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4"/>
  </p:notesMasterIdLst>
  <p:handoutMasterIdLst>
    <p:handoutMasterId r:id="rId65"/>
  </p:handoutMasterIdLst>
  <p:sldIdLst>
    <p:sldId id="766" r:id="rId2"/>
    <p:sldId id="1497" r:id="rId3"/>
    <p:sldId id="672" r:id="rId4"/>
    <p:sldId id="1190" r:id="rId5"/>
    <p:sldId id="1495" r:id="rId6"/>
    <p:sldId id="1459" r:id="rId7"/>
    <p:sldId id="1460" r:id="rId8"/>
    <p:sldId id="1499" r:id="rId9"/>
    <p:sldId id="911" r:id="rId10"/>
    <p:sldId id="912" r:id="rId11"/>
    <p:sldId id="913" r:id="rId12"/>
    <p:sldId id="914" r:id="rId13"/>
    <p:sldId id="931" r:id="rId14"/>
    <p:sldId id="932" r:id="rId15"/>
    <p:sldId id="929" r:id="rId16"/>
    <p:sldId id="933" r:id="rId17"/>
    <p:sldId id="934" r:id="rId18"/>
    <p:sldId id="1407" r:id="rId19"/>
    <p:sldId id="1500" r:id="rId20"/>
    <p:sldId id="1039" r:id="rId21"/>
    <p:sldId id="1298" r:id="rId22"/>
    <p:sldId id="1408" r:id="rId23"/>
    <p:sldId id="1501" r:id="rId24"/>
    <p:sldId id="1456" r:id="rId25"/>
    <p:sldId id="1458" r:id="rId26"/>
    <p:sldId id="935" r:id="rId27"/>
    <p:sldId id="1484" r:id="rId28"/>
    <p:sldId id="1465" r:id="rId29"/>
    <p:sldId id="1463" r:id="rId30"/>
    <p:sldId id="1472" r:id="rId31"/>
    <p:sldId id="1473" r:id="rId32"/>
    <p:sldId id="938" r:id="rId33"/>
    <p:sldId id="868" r:id="rId34"/>
    <p:sldId id="677" r:id="rId35"/>
    <p:sldId id="887" r:id="rId36"/>
    <p:sldId id="886" r:id="rId37"/>
    <p:sldId id="1286" r:id="rId38"/>
    <p:sldId id="942" r:id="rId39"/>
    <p:sldId id="946" r:id="rId40"/>
    <p:sldId id="943" r:id="rId41"/>
    <p:sldId id="831" r:id="rId42"/>
    <p:sldId id="979" r:id="rId43"/>
    <p:sldId id="1266" r:id="rId44"/>
    <p:sldId id="917" r:id="rId45"/>
    <p:sldId id="1171" r:id="rId46"/>
    <p:sldId id="1040" r:id="rId47"/>
    <p:sldId id="1041" r:id="rId48"/>
    <p:sldId id="793" r:id="rId49"/>
    <p:sldId id="1462" r:id="rId50"/>
    <p:sldId id="964" r:id="rId51"/>
    <p:sldId id="985" r:id="rId52"/>
    <p:sldId id="997" r:id="rId53"/>
    <p:sldId id="967" r:id="rId54"/>
    <p:sldId id="974" r:id="rId55"/>
    <p:sldId id="1498" r:id="rId56"/>
    <p:sldId id="924" r:id="rId57"/>
    <p:sldId id="925" r:id="rId58"/>
    <p:sldId id="926" r:id="rId59"/>
    <p:sldId id="927" r:id="rId60"/>
    <p:sldId id="928" r:id="rId61"/>
    <p:sldId id="958" r:id="rId62"/>
    <p:sldId id="966" r:id="rId6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95D3"/>
    <a:srgbClr val="00AF3F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8F560-A60E-4DC8-9DCD-D013B119C2F5}" v="1108" dt="2022-12-06T16:08:23.110"/>
    <p1510:client id="{72570DAF-C485-49A9-B1AD-ED9C0F502165}" v="3535" dt="2022-12-07T08:01:29.7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79" autoAdjust="0"/>
    <p:restoredTop sz="83673" autoAdjust="0"/>
  </p:normalViewPr>
  <p:slideViewPr>
    <p:cSldViewPr snapToGrid="0">
      <p:cViewPr varScale="1">
        <p:scale>
          <a:sx n="92" d="100"/>
          <a:sy n="92" d="100"/>
        </p:scale>
        <p:origin x="1572" y="7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5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319518D7-9C34-433E-BD20-CDADCA89D53B}"/>
    <pc:docChg chg="custSel addSld modSld sldOrd">
      <pc:chgData name="Jakub Hofman" userId="53285062-d52a-4c88-bcdc-d767b8cc0044" providerId="ADAL" clId="{319518D7-9C34-433E-BD20-CDADCA89D53B}" dt="2021-03-16T12:57:44.398" v="101" actId="14100"/>
      <pc:docMkLst>
        <pc:docMk/>
      </pc:docMkLst>
      <pc:sldChg chg="addSp delSp modSp mod">
        <pc:chgData name="Jakub Hofman" userId="53285062-d52a-4c88-bcdc-d767b8cc0044" providerId="ADAL" clId="{319518D7-9C34-433E-BD20-CDADCA89D53B}" dt="2021-03-16T12:57:44.398" v="101" actId="14100"/>
        <pc:sldMkLst>
          <pc:docMk/>
          <pc:sldMk cId="1151930630" sldId="686"/>
        </pc:sldMkLst>
        <pc:spChg chg="add mod">
          <ac:chgData name="Jakub Hofman" userId="53285062-d52a-4c88-bcdc-d767b8cc0044" providerId="ADAL" clId="{319518D7-9C34-433E-BD20-CDADCA89D53B}" dt="2021-03-16T12:55:27.566" v="86" actId="1076"/>
          <ac:spMkLst>
            <pc:docMk/>
            <pc:sldMk cId="1151930630" sldId="686"/>
            <ac:spMk id="9" creationId="{0380AF08-DD72-456E-8073-2880C177C724}"/>
          </ac:spMkLst>
        </pc:spChg>
        <pc:spChg chg="add del mod">
          <ac:chgData name="Jakub Hofman" userId="53285062-d52a-4c88-bcdc-d767b8cc0044" providerId="ADAL" clId="{319518D7-9C34-433E-BD20-CDADCA89D53B}" dt="2021-03-16T12:57:18.335" v="94" actId="478"/>
          <ac:spMkLst>
            <pc:docMk/>
            <pc:sldMk cId="1151930630" sldId="686"/>
            <ac:spMk id="11" creationId="{ED876475-CDDA-4279-8E8D-487721A0D76D}"/>
          </ac:spMkLst>
        </pc:spChg>
        <pc:picChg chg="add mod modCrop">
          <ac:chgData name="Jakub Hofman" userId="53285062-d52a-4c88-bcdc-d767b8cc0044" providerId="ADAL" clId="{319518D7-9C34-433E-BD20-CDADCA89D53B}" dt="2021-03-16T12:57:44.398" v="101" actId="14100"/>
          <ac:picMkLst>
            <pc:docMk/>
            <pc:sldMk cId="1151930630" sldId="686"/>
            <ac:picMk id="13" creationId="{6AC20250-4ABC-49DA-B309-776E58FCD092}"/>
          </ac:picMkLst>
        </pc:picChg>
      </pc:sldChg>
      <pc:sldChg chg="modSp mod ord">
        <pc:chgData name="Jakub Hofman" userId="53285062-d52a-4c88-bcdc-d767b8cc0044" providerId="ADAL" clId="{319518D7-9C34-433E-BD20-CDADCA89D53B}" dt="2021-03-02T13:52:58.987" v="4"/>
        <pc:sldMkLst>
          <pc:docMk/>
          <pc:sldMk cId="2953680218" sldId="704"/>
        </pc:sldMkLst>
        <pc:spChg chg="mod">
          <ac:chgData name="Jakub Hofman" userId="53285062-d52a-4c88-bcdc-d767b8cc0044" providerId="ADAL" clId="{319518D7-9C34-433E-BD20-CDADCA89D53B}" dt="2021-03-02T13:51:35.874" v="0" actId="6549"/>
          <ac:spMkLst>
            <pc:docMk/>
            <pc:sldMk cId="2953680218" sldId="704"/>
            <ac:spMk id="3" creationId="{00000000-0000-0000-0000-000000000000}"/>
          </ac:spMkLst>
        </pc:spChg>
      </pc:sldChg>
      <pc:sldChg chg="addSp modSp mod">
        <pc:chgData name="Jakub Hofman" userId="53285062-d52a-4c88-bcdc-d767b8cc0044" providerId="ADAL" clId="{319518D7-9C34-433E-BD20-CDADCA89D53B}" dt="2021-03-02T14:21:14.117" v="46" actId="14100"/>
        <pc:sldMkLst>
          <pc:docMk/>
          <pc:sldMk cId="1357409684" sldId="709"/>
        </pc:sldMkLst>
        <pc:spChg chg="mod">
          <ac:chgData name="Jakub Hofman" userId="53285062-d52a-4c88-bcdc-d767b8cc0044" providerId="ADAL" clId="{319518D7-9C34-433E-BD20-CDADCA89D53B}" dt="2021-03-02T14:18:58.348" v="24" actId="1076"/>
          <ac:spMkLst>
            <pc:docMk/>
            <pc:sldMk cId="1357409684" sldId="709"/>
            <ac:spMk id="9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9:13.731" v="27" actId="1076"/>
          <ac:spMkLst>
            <pc:docMk/>
            <pc:sldMk cId="1357409684" sldId="709"/>
            <ac:spMk id="10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7:14.396" v="14" actId="1076"/>
          <ac:spMkLst>
            <pc:docMk/>
            <pc:sldMk cId="1357409684" sldId="709"/>
            <ac:spMk id="11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8:00.719" v="17" actId="1076"/>
          <ac:spMkLst>
            <pc:docMk/>
            <pc:sldMk cId="1357409684" sldId="709"/>
            <ac:spMk id="15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9:37.091" v="31" actId="1076"/>
          <ac:spMkLst>
            <pc:docMk/>
            <pc:sldMk cId="1357409684" sldId="709"/>
            <ac:spMk id="16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9:40.827" v="32" actId="1076"/>
          <ac:spMkLst>
            <pc:docMk/>
            <pc:sldMk cId="1357409684" sldId="709"/>
            <ac:spMk id="18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8:23.307" v="19" actId="1076"/>
          <ac:spMkLst>
            <pc:docMk/>
            <pc:sldMk cId="1357409684" sldId="709"/>
            <ac:spMk id="31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7:00.251" v="12" actId="1076"/>
          <ac:spMkLst>
            <pc:docMk/>
            <pc:sldMk cId="1357409684" sldId="709"/>
            <ac:spMk id="32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20:54.259" v="38" actId="1076"/>
          <ac:spMkLst>
            <pc:docMk/>
            <pc:sldMk cId="1357409684" sldId="709"/>
            <ac:spMk id="40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20:44.906" v="36" actId="1076"/>
          <ac:spMkLst>
            <pc:docMk/>
            <pc:sldMk cId="1357409684" sldId="709"/>
            <ac:spMk id="46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20:49.491" v="37" actId="1076"/>
          <ac:spMkLst>
            <pc:docMk/>
            <pc:sldMk cId="1357409684" sldId="709"/>
            <ac:spMk id="52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6:57.791" v="11" actId="1076"/>
          <ac:spMkLst>
            <pc:docMk/>
            <pc:sldMk cId="1357409684" sldId="709"/>
            <ac:spMk id="53" creationId="{00000000-0000-0000-0000-000000000000}"/>
          </ac:spMkLst>
        </pc:spChg>
        <pc:cxnChg chg="add mod">
          <ac:chgData name="Jakub Hofman" userId="53285062-d52a-4c88-bcdc-d767b8cc0044" providerId="ADAL" clId="{319518D7-9C34-433E-BD20-CDADCA89D53B}" dt="2021-03-02T14:19:00.978" v="25" actId="14100"/>
          <ac:cxnSpMkLst>
            <pc:docMk/>
            <pc:sldMk cId="1357409684" sldId="709"/>
            <ac:cxnSpMk id="3" creationId="{D1DA62E3-74E9-4081-BC4C-E13A7F92D600}"/>
          </ac:cxnSpMkLst>
        </pc:cxnChg>
        <pc:cxnChg chg="add mod">
          <ac:chgData name="Jakub Hofman" userId="53285062-d52a-4c88-bcdc-d767b8cc0044" providerId="ADAL" clId="{319518D7-9C34-433E-BD20-CDADCA89D53B}" dt="2021-03-02T14:18:33.732" v="23" actId="14100"/>
          <ac:cxnSpMkLst>
            <pc:docMk/>
            <pc:sldMk cId="1357409684" sldId="709"/>
            <ac:cxnSpMk id="20" creationId="{18C6A0A4-9555-4BDF-BD17-32914C173A4B}"/>
          </ac:cxnSpMkLst>
        </pc:cxnChg>
        <pc:cxnChg chg="add mod">
          <ac:chgData name="Jakub Hofman" userId="53285062-d52a-4c88-bcdc-d767b8cc0044" providerId="ADAL" clId="{319518D7-9C34-433E-BD20-CDADCA89D53B}" dt="2021-03-02T14:19:22.386" v="30" actId="14100"/>
          <ac:cxnSpMkLst>
            <pc:docMk/>
            <pc:sldMk cId="1357409684" sldId="709"/>
            <ac:cxnSpMk id="23" creationId="{89FC8744-E182-481A-93D7-CABFC5C99BB1}"/>
          </ac:cxnSpMkLst>
        </pc:cxnChg>
        <pc:cxnChg chg="add mod">
          <ac:chgData name="Jakub Hofman" userId="53285062-d52a-4c88-bcdc-d767b8cc0044" providerId="ADAL" clId="{319518D7-9C34-433E-BD20-CDADCA89D53B}" dt="2021-03-02T14:21:01.643" v="41" actId="14100"/>
          <ac:cxnSpMkLst>
            <pc:docMk/>
            <pc:sldMk cId="1357409684" sldId="709"/>
            <ac:cxnSpMk id="26" creationId="{D3E67576-BECB-40F5-BE94-CE9FE5AF75E2}"/>
          </ac:cxnSpMkLst>
        </pc:cxnChg>
        <pc:cxnChg chg="add mod">
          <ac:chgData name="Jakub Hofman" userId="53285062-d52a-4c88-bcdc-d767b8cc0044" providerId="ADAL" clId="{319518D7-9C34-433E-BD20-CDADCA89D53B}" dt="2021-03-02T14:21:06.524" v="43" actId="14100"/>
          <ac:cxnSpMkLst>
            <pc:docMk/>
            <pc:sldMk cId="1357409684" sldId="709"/>
            <ac:cxnSpMk id="28" creationId="{06461E59-058F-451B-9B31-E4FCBE4A5E07}"/>
          </ac:cxnSpMkLst>
        </pc:cxnChg>
        <pc:cxnChg chg="add mod">
          <ac:chgData name="Jakub Hofman" userId="53285062-d52a-4c88-bcdc-d767b8cc0044" providerId="ADAL" clId="{319518D7-9C34-433E-BD20-CDADCA89D53B}" dt="2021-03-02T14:21:14.117" v="46" actId="14100"/>
          <ac:cxnSpMkLst>
            <pc:docMk/>
            <pc:sldMk cId="1357409684" sldId="709"/>
            <ac:cxnSpMk id="30" creationId="{8B49CDF3-B36F-40AB-897A-2106053204D6}"/>
          </ac:cxnSpMkLst>
        </pc:cxnChg>
      </pc:sldChg>
      <pc:sldChg chg="addSp modSp modAnim">
        <pc:chgData name="Jakub Hofman" userId="53285062-d52a-4c88-bcdc-d767b8cc0044" providerId="ADAL" clId="{319518D7-9C34-433E-BD20-CDADCA89D53B}" dt="2021-03-02T13:55:21.843" v="8"/>
        <pc:sldMkLst>
          <pc:docMk/>
          <pc:sldMk cId="3054480092" sldId="715"/>
        </pc:sldMkLst>
        <pc:picChg chg="add mod">
          <ac:chgData name="Jakub Hofman" userId="53285062-d52a-4c88-bcdc-d767b8cc0044" providerId="ADAL" clId="{319518D7-9C34-433E-BD20-CDADCA89D53B}" dt="2021-03-02T13:55:10.182" v="6" actId="1076"/>
          <ac:picMkLst>
            <pc:docMk/>
            <pc:sldMk cId="3054480092" sldId="715"/>
            <ac:picMk id="1026" creationId="{20A7904B-861A-4B5B-A629-753B44F6C821}"/>
          </ac:picMkLst>
        </pc:picChg>
      </pc:sldChg>
      <pc:sldChg chg="modAnim">
        <pc:chgData name="Jakub Hofman" userId="53285062-d52a-4c88-bcdc-d767b8cc0044" providerId="ADAL" clId="{319518D7-9C34-433E-BD20-CDADCA89D53B}" dt="2021-03-02T13:55:51.085" v="10"/>
        <pc:sldMkLst>
          <pc:docMk/>
          <pc:sldMk cId="1047411472" sldId="717"/>
        </pc:sldMkLst>
      </pc:sldChg>
      <pc:sldChg chg="modSp mod">
        <pc:chgData name="Jakub Hofman" userId="53285062-d52a-4c88-bcdc-d767b8cc0044" providerId="ADAL" clId="{319518D7-9C34-433E-BD20-CDADCA89D53B}" dt="2021-03-02T15:00:19.596" v="50" actId="20577"/>
        <pc:sldMkLst>
          <pc:docMk/>
          <pc:sldMk cId="3147578990" sldId="740"/>
        </pc:sldMkLst>
        <pc:spChg chg="mod">
          <ac:chgData name="Jakub Hofman" userId="53285062-d52a-4c88-bcdc-d767b8cc0044" providerId="ADAL" clId="{319518D7-9C34-433E-BD20-CDADCA89D53B}" dt="2021-03-02T15:00:19.596" v="50" actId="20577"/>
          <ac:spMkLst>
            <pc:docMk/>
            <pc:sldMk cId="3147578990" sldId="740"/>
            <ac:spMk id="3" creationId="{00000000-0000-0000-0000-000000000000}"/>
          </ac:spMkLst>
        </pc:spChg>
      </pc:sldChg>
      <pc:sldChg chg="addSp modSp new mod">
        <pc:chgData name="Jakub Hofman" userId="53285062-d52a-4c88-bcdc-d767b8cc0044" providerId="ADAL" clId="{319518D7-9C34-433E-BD20-CDADCA89D53B}" dt="2021-03-16T12:52:33.842" v="76" actId="113"/>
        <pc:sldMkLst>
          <pc:docMk/>
          <pc:sldMk cId="549386867" sldId="765"/>
        </pc:sldMkLst>
        <pc:spChg chg="mod">
          <ac:chgData name="Jakub Hofman" userId="53285062-d52a-4c88-bcdc-d767b8cc0044" providerId="ADAL" clId="{319518D7-9C34-433E-BD20-CDADCA89D53B}" dt="2021-03-16T12:52:07.603" v="56"/>
          <ac:spMkLst>
            <pc:docMk/>
            <pc:sldMk cId="549386867" sldId="765"/>
            <ac:spMk id="2" creationId="{E83BBE41-F1C4-4A63-93AE-B79132AB935C}"/>
          </ac:spMkLst>
        </pc:spChg>
        <pc:spChg chg="add mod">
          <ac:chgData name="Jakub Hofman" userId="53285062-d52a-4c88-bcdc-d767b8cc0044" providerId="ADAL" clId="{319518D7-9C34-433E-BD20-CDADCA89D53B}" dt="2021-03-16T12:52:33.842" v="76" actId="113"/>
          <ac:spMkLst>
            <pc:docMk/>
            <pc:sldMk cId="549386867" sldId="765"/>
            <ac:spMk id="7" creationId="{7951412C-039D-4188-92B0-5C1AC533765E}"/>
          </ac:spMkLst>
        </pc:spChg>
        <pc:picChg chg="add mod">
          <ac:chgData name="Jakub Hofman" userId="53285062-d52a-4c88-bcdc-d767b8cc0044" providerId="ADAL" clId="{319518D7-9C34-433E-BD20-CDADCA89D53B}" dt="2021-03-16T12:52:00.118" v="55" actId="1076"/>
          <ac:picMkLst>
            <pc:docMk/>
            <pc:sldMk cId="549386867" sldId="765"/>
            <ac:picMk id="5" creationId="{AE2240BD-A99E-4918-BAB4-F286B63EFD1C}"/>
          </ac:picMkLst>
        </pc:picChg>
      </pc:sldChg>
    </pc:docChg>
  </pc:docChgLst>
  <pc:docChgLst>
    <pc:chgData name="Jakub Hofman" userId="53285062-d52a-4c88-bcdc-d767b8cc0044" providerId="ADAL" clId="{72570DAF-C485-49A9-B1AD-ED9C0F502165}"/>
    <pc:docChg chg="undo custSel addSld delSld modSld sldOrd modMainMaster">
      <pc:chgData name="Jakub Hofman" userId="53285062-d52a-4c88-bcdc-d767b8cc0044" providerId="ADAL" clId="{72570DAF-C485-49A9-B1AD-ED9C0F502165}" dt="2022-12-07T08:01:29.751" v="7792"/>
      <pc:docMkLst>
        <pc:docMk/>
      </pc:docMkLst>
      <pc:sldChg chg="add del">
        <pc:chgData name="Jakub Hofman" userId="53285062-d52a-4c88-bcdc-d767b8cc0044" providerId="ADAL" clId="{72570DAF-C485-49A9-B1AD-ED9C0F502165}" dt="2022-12-01T21:08:23.700" v="417" actId="47"/>
        <pc:sldMkLst>
          <pc:docMk/>
          <pc:sldMk cId="2349707939" sldId="654"/>
        </pc:sldMkLst>
      </pc:sldChg>
      <pc:sldChg chg="add del">
        <pc:chgData name="Jakub Hofman" userId="53285062-d52a-4c88-bcdc-d767b8cc0044" providerId="ADAL" clId="{72570DAF-C485-49A9-B1AD-ED9C0F502165}" dt="2022-12-01T21:02:38.211" v="262" actId="47"/>
        <pc:sldMkLst>
          <pc:docMk/>
          <pc:sldMk cId="3924663725" sldId="669"/>
        </pc:sldMkLst>
      </pc:sldChg>
      <pc:sldChg chg="add del">
        <pc:chgData name="Jakub Hofman" userId="53285062-d52a-4c88-bcdc-d767b8cc0044" providerId="ADAL" clId="{72570DAF-C485-49A9-B1AD-ED9C0F502165}" dt="2022-12-01T21:02:44.114" v="264" actId="47"/>
        <pc:sldMkLst>
          <pc:docMk/>
          <pc:sldMk cId="2575660185" sldId="671"/>
        </pc:sldMkLst>
      </pc:sldChg>
      <pc:sldChg chg="del">
        <pc:chgData name="Jakub Hofman" userId="53285062-d52a-4c88-bcdc-d767b8cc0044" providerId="ADAL" clId="{72570DAF-C485-49A9-B1AD-ED9C0F502165}" dt="2022-12-01T20:44:00.085" v="201" actId="47"/>
        <pc:sldMkLst>
          <pc:docMk/>
          <pc:sldMk cId="2720171504" sldId="671"/>
        </pc:sldMkLst>
      </pc:sldChg>
      <pc:sldChg chg="modSp mod ord">
        <pc:chgData name="Jakub Hofman" userId="53285062-d52a-4c88-bcdc-d767b8cc0044" providerId="ADAL" clId="{72570DAF-C485-49A9-B1AD-ED9C0F502165}" dt="2022-12-05T20:29:51.511" v="770" actId="6549"/>
        <pc:sldMkLst>
          <pc:docMk/>
          <pc:sldMk cId="3544575101" sldId="672"/>
        </pc:sldMkLst>
        <pc:spChg chg="mod">
          <ac:chgData name="Jakub Hofman" userId="53285062-d52a-4c88-bcdc-d767b8cc0044" providerId="ADAL" clId="{72570DAF-C485-49A9-B1AD-ED9C0F502165}" dt="2022-12-05T20:28:19.201" v="584" actId="20577"/>
          <ac:spMkLst>
            <pc:docMk/>
            <pc:sldMk cId="3544575101" sldId="672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27.897" v="737" actId="6549"/>
          <ac:spMkLst>
            <pc:docMk/>
            <pc:sldMk cId="3544575101" sldId="672"/>
            <ac:spMk id="6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8:30.136" v="594" actId="5793"/>
          <ac:spMkLst>
            <pc:docMk/>
            <pc:sldMk cId="3544575101" sldId="672"/>
            <ac:spMk id="10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8:34.897" v="601" actId="6549"/>
          <ac:spMkLst>
            <pc:docMk/>
            <pc:sldMk cId="3544575101" sldId="672"/>
            <ac:spMk id="11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8:42.633" v="622" actId="6549"/>
          <ac:spMkLst>
            <pc:docMk/>
            <pc:sldMk cId="3544575101" sldId="672"/>
            <ac:spMk id="1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35.303" v="744" actId="6549"/>
          <ac:spMkLst>
            <pc:docMk/>
            <pc:sldMk cId="3544575101" sldId="672"/>
            <ac:spMk id="16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02.489" v="665" actId="6549"/>
          <ac:spMkLst>
            <pc:docMk/>
            <pc:sldMk cId="3544575101" sldId="672"/>
            <ac:spMk id="17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8:56.504" v="653" actId="6549"/>
          <ac:spMkLst>
            <pc:docMk/>
            <pc:sldMk cId="3544575101" sldId="672"/>
            <ac:spMk id="18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09.856" v="687" actId="6549"/>
          <ac:spMkLst>
            <pc:docMk/>
            <pc:sldMk cId="3544575101" sldId="672"/>
            <ac:spMk id="19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40.161" v="748" actId="6549"/>
          <ac:spMkLst>
            <pc:docMk/>
            <pc:sldMk cId="3544575101" sldId="672"/>
            <ac:spMk id="2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46.090" v="757" actId="20577"/>
          <ac:spMkLst>
            <pc:docMk/>
            <pc:sldMk cId="3544575101" sldId="672"/>
            <ac:spMk id="23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8:49.002" v="637" actId="6549"/>
          <ac:spMkLst>
            <pc:docMk/>
            <pc:sldMk cId="3544575101" sldId="672"/>
            <ac:spMk id="26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51.511" v="770" actId="6549"/>
          <ac:spMkLst>
            <pc:docMk/>
            <pc:sldMk cId="3544575101" sldId="672"/>
            <ac:spMk id="28" creationId="{00000000-0000-0000-0000-000000000000}"/>
          </ac:spMkLst>
        </pc:spChg>
      </pc:sldChg>
      <pc:sldChg chg="del">
        <pc:chgData name="Jakub Hofman" userId="53285062-d52a-4c88-bcdc-d767b8cc0044" providerId="ADAL" clId="{72570DAF-C485-49A9-B1AD-ED9C0F502165}" dt="2022-12-01T20:42:21.658" v="189" actId="47"/>
        <pc:sldMkLst>
          <pc:docMk/>
          <pc:sldMk cId="1083380342" sldId="673"/>
        </pc:sldMkLst>
      </pc:sldChg>
      <pc:sldChg chg="add del">
        <pc:chgData name="Jakub Hofman" userId="53285062-d52a-4c88-bcdc-d767b8cc0044" providerId="ADAL" clId="{72570DAF-C485-49A9-B1AD-ED9C0F502165}" dt="2022-12-01T21:04:17.335" v="280" actId="2696"/>
        <pc:sldMkLst>
          <pc:docMk/>
          <pc:sldMk cId="1387443815" sldId="674"/>
        </pc:sldMkLst>
      </pc:sldChg>
      <pc:sldChg chg="del">
        <pc:chgData name="Jakub Hofman" userId="53285062-d52a-4c88-bcdc-d767b8cc0044" providerId="ADAL" clId="{72570DAF-C485-49A9-B1AD-ED9C0F502165}" dt="2022-12-01T20:52:11.647" v="256" actId="47"/>
        <pc:sldMkLst>
          <pc:docMk/>
          <pc:sldMk cId="3173940534" sldId="674"/>
        </pc:sldMkLst>
      </pc:sldChg>
      <pc:sldChg chg="add del">
        <pc:chgData name="Jakub Hofman" userId="53285062-d52a-4c88-bcdc-d767b8cc0044" providerId="ADAL" clId="{72570DAF-C485-49A9-B1AD-ED9C0F502165}" dt="2022-12-05T20:52:54.640" v="1734" actId="47"/>
        <pc:sldMkLst>
          <pc:docMk/>
          <pc:sldMk cId="4104764152" sldId="674"/>
        </pc:sldMkLst>
      </pc:sldChg>
      <pc:sldChg chg="del">
        <pc:chgData name="Jakub Hofman" userId="53285062-d52a-4c88-bcdc-d767b8cc0044" providerId="ADAL" clId="{72570DAF-C485-49A9-B1AD-ED9C0F502165}" dt="2022-12-01T20:42:56.954" v="196" actId="47"/>
        <pc:sldMkLst>
          <pc:docMk/>
          <pc:sldMk cId="190503253" sldId="675"/>
        </pc:sldMkLst>
      </pc:sldChg>
      <pc:sldChg chg="add del">
        <pc:chgData name="Jakub Hofman" userId="53285062-d52a-4c88-bcdc-d767b8cc0044" providerId="ADAL" clId="{72570DAF-C485-49A9-B1AD-ED9C0F502165}" dt="2022-12-01T21:05:51.896" v="288" actId="47"/>
        <pc:sldMkLst>
          <pc:docMk/>
          <pc:sldMk cId="4028550217" sldId="676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209172886" sldId="677"/>
        </pc:sldMkLst>
      </pc:sldChg>
      <pc:sldChg chg="del">
        <pc:chgData name="Jakub Hofman" userId="53285062-d52a-4c88-bcdc-d767b8cc0044" providerId="ADAL" clId="{72570DAF-C485-49A9-B1AD-ED9C0F502165}" dt="2022-12-01T20:44:20.991" v="209" actId="47"/>
        <pc:sldMkLst>
          <pc:docMk/>
          <pc:sldMk cId="445142125" sldId="677"/>
        </pc:sldMkLst>
      </pc:sldChg>
      <pc:sldChg chg="del">
        <pc:chgData name="Jakub Hofman" userId="53285062-d52a-4c88-bcdc-d767b8cc0044" providerId="ADAL" clId="{72570DAF-C485-49A9-B1AD-ED9C0F502165}" dt="2022-12-01T20:44:27.301" v="216" actId="47"/>
        <pc:sldMkLst>
          <pc:docMk/>
          <pc:sldMk cId="2703087442" sldId="678"/>
        </pc:sldMkLst>
      </pc:sldChg>
      <pc:sldChg chg="del">
        <pc:chgData name="Jakub Hofman" userId="53285062-d52a-4c88-bcdc-d767b8cc0044" providerId="ADAL" clId="{72570DAF-C485-49A9-B1AD-ED9C0F502165}" dt="2022-12-01T20:44:30.334" v="218" actId="47"/>
        <pc:sldMkLst>
          <pc:docMk/>
          <pc:sldMk cId="528610572" sldId="679"/>
        </pc:sldMkLst>
      </pc:sldChg>
      <pc:sldChg chg="del">
        <pc:chgData name="Jakub Hofman" userId="53285062-d52a-4c88-bcdc-d767b8cc0044" providerId="ADAL" clId="{72570DAF-C485-49A9-B1AD-ED9C0F502165}" dt="2022-12-01T20:44:42.129" v="231" actId="47"/>
        <pc:sldMkLst>
          <pc:docMk/>
          <pc:sldMk cId="2938818493" sldId="682"/>
        </pc:sldMkLst>
      </pc:sldChg>
      <pc:sldChg chg="del">
        <pc:chgData name="Jakub Hofman" userId="53285062-d52a-4c88-bcdc-d767b8cc0044" providerId="ADAL" clId="{72570DAF-C485-49A9-B1AD-ED9C0F502165}" dt="2022-12-01T20:44:43.221" v="232" actId="47"/>
        <pc:sldMkLst>
          <pc:docMk/>
          <pc:sldMk cId="4223638793" sldId="684"/>
        </pc:sldMkLst>
      </pc:sldChg>
      <pc:sldChg chg="del">
        <pc:chgData name="Jakub Hofman" userId="53285062-d52a-4c88-bcdc-d767b8cc0044" providerId="ADAL" clId="{72570DAF-C485-49A9-B1AD-ED9C0F502165}" dt="2022-12-01T20:44:47.270" v="235" actId="47"/>
        <pc:sldMkLst>
          <pc:docMk/>
          <pc:sldMk cId="1477253541" sldId="685"/>
        </pc:sldMkLst>
      </pc:sldChg>
      <pc:sldChg chg="del">
        <pc:chgData name="Jakub Hofman" userId="53285062-d52a-4c88-bcdc-d767b8cc0044" providerId="ADAL" clId="{72570DAF-C485-49A9-B1AD-ED9C0F502165}" dt="2022-12-01T20:44:55.449" v="242" actId="47"/>
        <pc:sldMkLst>
          <pc:docMk/>
          <pc:sldMk cId="1151930630" sldId="686"/>
        </pc:sldMkLst>
      </pc:sldChg>
      <pc:sldChg chg="del">
        <pc:chgData name="Jakub Hofman" userId="53285062-d52a-4c88-bcdc-d767b8cc0044" providerId="ADAL" clId="{72570DAF-C485-49A9-B1AD-ED9C0F502165}" dt="2022-12-01T20:44:48.764" v="236" actId="47"/>
        <pc:sldMkLst>
          <pc:docMk/>
          <pc:sldMk cId="2964286102" sldId="687"/>
        </pc:sldMkLst>
      </pc:sldChg>
      <pc:sldChg chg="del">
        <pc:chgData name="Jakub Hofman" userId="53285062-d52a-4c88-bcdc-d767b8cc0044" providerId="ADAL" clId="{72570DAF-C485-49A9-B1AD-ED9C0F502165}" dt="2022-12-01T20:44:56.271" v="243" actId="47"/>
        <pc:sldMkLst>
          <pc:docMk/>
          <pc:sldMk cId="2371371623" sldId="689"/>
        </pc:sldMkLst>
      </pc:sldChg>
      <pc:sldChg chg="add del">
        <pc:chgData name="Jakub Hofman" userId="53285062-d52a-4c88-bcdc-d767b8cc0044" providerId="ADAL" clId="{72570DAF-C485-49A9-B1AD-ED9C0F502165}" dt="2022-12-01T21:07:02.058" v="324" actId="47"/>
        <pc:sldMkLst>
          <pc:docMk/>
          <pc:sldMk cId="2708251097" sldId="689"/>
        </pc:sldMkLst>
      </pc:sldChg>
      <pc:sldChg chg="del">
        <pc:chgData name="Jakub Hofman" userId="53285062-d52a-4c88-bcdc-d767b8cc0044" providerId="ADAL" clId="{72570DAF-C485-49A9-B1AD-ED9C0F502165}" dt="2022-12-01T20:45:01.049" v="247" actId="47"/>
        <pc:sldMkLst>
          <pc:docMk/>
          <pc:sldMk cId="3741819289" sldId="690"/>
        </pc:sldMkLst>
      </pc:sldChg>
      <pc:sldChg chg="del">
        <pc:chgData name="Jakub Hofman" userId="53285062-d52a-4c88-bcdc-d767b8cc0044" providerId="ADAL" clId="{72570DAF-C485-49A9-B1AD-ED9C0F502165}" dt="2022-12-01T20:45:02.071" v="248" actId="47"/>
        <pc:sldMkLst>
          <pc:docMk/>
          <pc:sldMk cId="93576459" sldId="691"/>
        </pc:sldMkLst>
      </pc:sldChg>
      <pc:sldChg chg="del">
        <pc:chgData name="Jakub Hofman" userId="53285062-d52a-4c88-bcdc-d767b8cc0044" providerId="ADAL" clId="{72570DAF-C485-49A9-B1AD-ED9C0F502165}" dt="2022-12-01T20:45:04.445" v="251" actId="47"/>
        <pc:sldMkLst>
          <pc:docMk/>
          <pc:sldMk cId="2189410542" sldId="692"/>
        </pc:sldMkLst>
      </pc:sldChg>
      <pc:sldChg chg="del">
        <pc:chgData name="Jakub Hofman" userId="53285062-d52a-4c88-bcdc-d767b8cc0044" providerId="ADAL" clId="{72570DAF-C485-49A9-B1AD-ED9C0F502165}" dt="2022-12-01T20:44:07.604" v="206" actId="47"/>
        <pc:sldMkLst>
          <pc:docMk/>
          <pc:sldMk cId="360615419" sldId="698"/>
        </pc:sldMkLst>
      </pc:sldChg>
      <pc:sldChg chg="addSp delSp modSp">
        <pc:chgData name="Jakub Hofman" userId="53285062-d52a-4c88-bcdc-d767b8cc0044" providerId="ADAL" clId="{72570DAF-C485-49A9-B1AD-ED9C0F502165}" dt="2022-12-01T21:04:03.695" v="278"/>
        <pc:sldMkLst>
          <pc:docMk/>
          <pc:sldMk cId="1734492265" sldId="702"/>
        </pc:sldMkLst>
        <pc:picChg chg="add del mod">
          <ac:chgData name="Jakub Hofman" userId="53285062-d52a-4c88-bcdc-d767b8cc0044" providerId="ADAL" clId="{72570DAF-C485-49A9-B1AD-ED9C0F502165}" dt="2022-12-01T21:04:03.695" v="278"/>
          <ac:picMkLst>
            <pc:docMk/>
            <pc:sldMk cId="1734492265" sldId="702"/>
            <ac:picMk id="8" creationId="{7CC1456A-D104-76D7-9BA7-5B40AF35006E}"/>
          </ac:picMkLst>
        </pc:picChg>
      </pc:sldChg>
      <pc:sldChg chg="del">
        <pc:chgData name="Jakub Hofman" userId="53285062-d52a-4c88-bcdc-d767b8cc0044" providerId="ADAL" clId="{72570DAF-C485-49A9-B1AD-ED9C0F502165}" dt="2022-12-01T20:42:21.658" v="189" actId="47"/>
        <pc:sldMkLst>
          <pc:docMk/>
          <pc:sldMk cId="2953680218" sldId="704"/>
        </pc:sldMkLst>
      </pc:sldChg>
      <pc:sldChg chg="del">
        <pc:chgData name="Jakub Hofman" userId="53285062-d52a-4c88-bcdc-d767b8cc0044" providerId="ADAL" clId="{72570DAF-C485-49A9-B1AD-ED9C0F502165}" dt="2022-12-01T20:42:21.658" v="189" actId="47"/>
        <pc:sldMkLst>
          <pc:docMk/>
          <pc:sldMk cId="1860958624" sldId="705"/>
        </pc:sldMkLst>
      </pc:sldChg>
      <pc:sldChg chg="del">
        <pc:chgData name="Jakub Hofman" userId="53285062-d52a-4c88-bcdc-d767b8cc0044" providerId="ADAL" clId="{72570DAF-C485-49A9-B1AD-ED9C0F502165}" dt="2022-12-01T20:42:21.658" v="189" actId="47"/>
        <pc:sldMkLst>
          <pc:docMk/>
          <pc:sldMk cId="4207239601" sldId="707"/>
        </pc:sldMkLst>
      </pc:sldChg>
      <pc:sldChg chg="del">
        <pc:chgData name="Jakub Hofman" userId="53285062-d52a-4c88-bcdc-d767b8cc0044" providerId="ADAL" clId="{72570DAF-C485-49A9-B1AD-ED9C0F502165}" dt="2022-12-01T20:42:21.658" v="189" actId="47"/>
        <pc:sldMkLst>
          <pc:docMk/>
          <pc:sldMk cId="2335778532" sldId="708"/>
        </pc:sldMkLst>
      </pc:sldChg>
      <pc:sldChg chg="del">
        <pc:chgData name="Jakub Hofman" userId="53285062-d52a-4c88-bcdc-d767b8cc0044" providerId="ADAL" clId="{72570DAF-C485-49A9-B1AD-ED9C0F502165}" dt="2022-12-01T20:42:21.658" v="189" actId="47"/>
        <pc:sldMkLst>
          <pc:docMk/>
          <pc:sldMk cId="1357409684" sldId="709"/>
        </pc:sldMkLst>
      </pc:sldChg>
      <pc:sldChg chg="del">
        <pc:chgData name="Jakub Hofman" userId="53285062-d52a-4c88-bcdc-d767b8cc0044" providerId="ADAL" clId="{72570DAF-C485-49A9-B1AD-ED9C0F502165}" dt="2022-12-01T20:42:40.259" v="190" actId="47"/>
        <pc:sldMkLst>
          <pc:docMk/>
          <pc:sldMk cId="2377614098" sldId="710"/>
        </pc:sldMkLst>
      </pc:sldChg>
      <pc:sldChg chg="del">
        <pc:chgData name="Jakub Hofman" userId="53285062-d52a-4c88-bcdc-d767b8cc0044" providerId="ADAL" clId="{72570DAF-C485-49A9-B1AD-ED9C0F502165}" dt="2022-12-01T20:42:47.214" v="193" actId="47"/>
        <pc:sldMkLst>
          <pc:docMk/>
          <pc:sldMk cId="2089207559" sldId="711"/>
        </pc:sldMkLst>
      </pc:sldChg>
      <pc:sldChg chg="del">
        <pc:chgData name="Jakub Hofman" userId="53285062-d52a-4c88-bcdc-d767b8cc0044" providerId="ADAL" clId="{72570DAF-C485-49A9-B1AD-ED9C0F502165}" dt="2022-12-01T20:42:46.382" v="192" actId="47"/>
        <pc:sldMkLst>
          <pc:docMk/>
          <pc:sldMk cId="4007677417" sldId="712"/>
        </pc:sldMkLst>
      </pc:sldChg>
      <pc:sldChg chg="del">
        <pc:chgData name="Jakub Hofman" userId="53285062-d52a-4c88-bcdc-d767b8cc0044" providerId="ADAL" clId="{72570DAF-C485-49A9-B1AD-ED9C0F502165}" dt="2022-12-01T20:42:45.768" v="191" actId="47"/>
        <pc:sldMkLst>
          <pc:docMk/>
          <pc:sldMk cId="2427021701" sldId="713"/>
        </pc:sldMkLst>
      </pc:sldChg>
      <pc:sldChg chg="del">
        <pc:chgData name="Jakub Hofman" userId="53285062-d52a-4c88-bcdc-d767b8cc0044" providerId="ADAL" clId="{72570DAF-C485-49A9-B1AD-ED9C0F502165}" dt="2022-12-01T20:42:54.995" v="195" actId="47"/>
        <pc:sldMkLst>
          <pc:docMk/>
          <pc:sldMk cId="2344702863" sldId="714"/>
        </pc:sldMkLst>
      </pc:sldChg>
      <pc:sldChg chg="del">
        <pc:chgData name="Jakub Hofman" userId="53285062-d52a-4c88-bcdc-d767b8cc0044" providerId="ADAL" clId="{72570DAF-C485-49A9-B1AD-ED9C0F502165}" dt="2022-12-01T20:42:54.995" v="195" actId="47"/>
        <pc:sldMkLst>
          <pc:docMk/>
          <pc:sldMk cId="3054480092" sldId="715"/>
        </pc:sldMkLst>
      </pc:sldChg>
      <pc:sldChg chg="del">
        <pc:chgData name="Jakub Hofman" userId="53285062-d52a-4c88-bcdc-d767b8cc0044" providerId="ADAL" clId="{72570DAF-C485-49A9-B1AD-ED9C0F502165}" dt="2022-12-01T20:43:20.790" v="197" actId="47"/>
        <pc:sldMkLst>
          <pc:docMk/>
          <pc:sldMk cId="1047411472" sldId="717"/>
        </pc:sldMkLst>
      </pc:sldChg>
      <pc:sldChg chg="del">
        <pc:chgData name="Jakub Hofman" userId="53285062-d52a-4c88-bcdc-d767b8cc0044" providerId="ADAL" clId="{72570DAF-C485-49A9-B1AD-ED9C0F502165}" dt="2022-12-01T20:44:19.074" v="208" actId="47"/>
        <pc:sldMkLst>
          <pc:docMk/>
          <pc:sldMk cId="3030956092" sldId="718"/>
        </pc:sldMkLst>
      </pc:sldChg>
      <pc:sldChg chg="del">
        <pc:chgData name="Jakub Hofman" userId="53285062-d52a-4c88-bcdc-d767b8cc0044" providerId="ADAL" clId="{72570DAF-C485-49A9-B1AD-ED9C0F502165}" dt="2022-12-05T20:52:56.359" v="1735" actId="47"/>
        <pc:sldMkLst>
          <pc:docMk/>
          <pc:sldMk cId="2180441060" sldId="719"/>
        </pc:sldMkLst>
      </pc:sldChg>
      <pc:sldChg chg="del">
        <pc:chgData name="Jakub Hofman" userId="53285062-d52a-4c88-bcdc-d767b8cc0044" providerId="ADAL" clId="{72570DAF-C485-49A9-B1AD-ED9C0F502165}" dt="2022-12-01T20:44:23.676" v="213" actId="47"/>
        <pc:sldMkLst>
          <pc:docMk/>
          <pc:sldMk cId="3241210423" sldId="720"/>
        </pc:sldMkLst>
      </pc:sldChg>
      <pc:sldChg chg="del">
        <pc:chgData name="Jakub Hofman" userId="53285062-d52a-4c88-bcdc-d767b8cc0044" providerId="ADAL" clId="{72570DAF-C485-49A9-B1AD-ED9C0F502165}" dt="2022-12-01T20:44:24.562" v="214" actId="47"/>
        <pc:sldMkLst>
          <pc:docMk/>
          <pc:sldMk cId="569446345" sldId="721"/>
        </pc:sldMkLst>
      </pc:sldChg>
      <pc:sldChg chg="del">
        <pc:chgData name="Jakub Hofman" userId="53285062-d52a-4c88-bcdc-d767b8cc0044" providerId="ADAL" clId="{72570DAF-C485-49A9-B1AD-ED9C0F502165}" dt="2022-12-01T20:44:21.849" v="210" actId="47"/>
        <pc:sldMkLst>
          <pc:docMk/>
          <pc:sldMk cId="3581266819" sldId="722"/>
        </pc:sldMkLst>
      </pc:sldChg>
      <pc:sldChg chg="del">
        <pc:chgData name="Jakub Hofman" userId="53285062-d52a-4c88-bcdc-d767b8cc0044" providerId="ADAL" clId="{72570DAF-C485-49A9-B1AD-ED9C0F502165}" dt="2022-12-01T20:44:22.451" v="211" actId="47"/>
        <pc:sldMkLst>
          <pc:docMk/>
          <pc:sldMk cId="573715136" sldId="724"/>
        </pc:sldMkLst>
      </pc:sldChg>
      <pc:sldChg chg="del">
        <pc:chgData name="Jakub Hofman" userId="53285062-d52a-4c88-bcdc-d767b8cc0044" providerId="ADAL" clId="{72570DAF-C485-49A9-B1AD-ED9C0F502165}" dt="2022-12-01T20:45:05.117" v="252" actId="47"/>
        <pc:sldMkLst>
          <pc:docMk/>
          <pc:sldMk cId="4025744798" sldId="726"/>
        </pc:sldMkLst>
      </pc:sldChg>
      <pc:sldChg chg="del">
        <pc:chgData name="Jakub Hofman" userId="53285062-d52a-4c88-bcdc-d767b8cc0044" providerId="ADAL" clId="{72570DAF-C485-49A9-B1AD-ED9C0F502165}" dt="2022-12-01T20:44:23.031" v="212" actId="47"/>
        <pc:sldMkLst>
          <pc:docMk/>
          <pc:sldMk cId="1473586849" sldId="727"/>
        </pc:sldMkLst>
      </pc:sldChg>
      <pc:sldChg chg="del">
        <pc:chgData name="Jakub Hofman" userId="53285062-d52a-4c88-bcdc-d767b8cc0044" providerId="ADAL" clId="{72570DAF-C485-49A9-B1AD-ED9C0F502165}" dt="2022-12-01T20:45:05.679" v="253" actId="47"/>
        <pc:sldMkLst>
          <pc:docMk/>
          <pc:sldMk cId="420835480" sldId="728"/>
        </pc:sldMkLst>
      </pc:sldChg>
      <pc:sldChg chg="del">
        <pc:chgData name="Jakub Hofman" userId="53285062-d52a-4c88-bcdc-d767b8cc0044" providerId="ADAL" clId="{72570DAF-C485-49A9-B1AD-ED9C0F502165}" dt="2022-12-01T20:44:17.405" v="207" actId="47"/>
        <pc:sldMkLst>
          <pc:docMk/>
          <pc:sldMk cId="77088431" sldId="729"/>
        </pc:sldMkLst>
      </pc:sldChg>
      <pc:sldChg chg="del">
        <pc:chgData name="Jakub Hofman" userId="53285062-d52a-4c88-bcdc-d767b8cc0044" providerId="ADAL" clId="{72570DAF-C485-49A9-B1AD-ED9C0F502165}" dt="2022-12-01T20:44:36.705" v="224" actId="47"/>
        <pc:sldMkLst>
          <pc:docMk/>
          <pc:sldMk cId="2983232793" sldId="730"/>
        </pc:sldMkLst>
      </pc:sldChg>
      <pc:sldChg chg="del">
        <pc:chgData name="Jakub Hofman" userId="53285062-d52a-4c88-bcdc-d767b8cc0044" providerId="ADAL" clId="{72570DAF-C485-49A9-B1AD-ED9C0F502165}" dt="2022-12-01T20:45:00.154" v="246" actId="47"/>
        <pc:sldMkLst>
          <pc:docMk/>
          <pc:sldMk cId="4088874455" sldId="732"/>
        </pc:sldMkLst>
      </pc:sldChg>
      <pc:sldChg chg="del">
        <pc:chgData name="Jakub Hofman" userId="53285062-d52a-4c88-bcdc-d767b8cc0044" providerId="ADAL" clId="{72570DAF-C485-49A9-B1AD-ED9C0F502165}" dt="2022-12-01T20:43:52.562" v="200" actId="47"/>
        <pc:sldMkLst>
          <pc:docMk/>
          <pc:sldMk cId="3707851302" sldId="733"/>
        </pc:sldMkLst>
      </pc:sldChg>
      <pc:sldChg chg="del">
        <pc:chgData name="Jakub Hofman" userId="53285062-d52a-4c88-bcdc-d767b8cc0044" providerId="ADAL" clId="{72570DAF-C485-49A9-B1AD-ED9C0F502165}" dt="2022-12-01T20:44:38.678" v="226" actId="47"/>
        <pc:sldMkLst>
          <pc:docMk/>
          <pc:sldMk cId="4140395323" sldId="734"/>
        </pc:sldMkLst>
      </pc:sldChg>
      <pc:sldChg chg="del">
        <pc:chgData name="Jakub Hofman" userId="53285062-d52a-4c88-bcdc-d767b8cc0044" providerId="ADAL" clId="{72570DAF-C485-49A9-B1AD-ED9C0F502165}" dt="2022-12-01T20:44:01.380" v="202" actId="47"/>
        <pc:sldMkLst>
          <pc:docMk/>
          <pc:sldMk cId="3548437485" sldId="735"/>
        </pc:sldMkLst>
      </pc:sldChg>
      <pc:sldChg chg="del">
        <pc:chgData name="Jakub Hofman" userId="53285062-d52a-4c88-bcdc-d767b8cc0044" providerId="ADAL" clId="{72570DAF-C485-49A9-B1AD-ED9C0F502165}" dt="2022-12-01T20:44:29.126" v="217" actId="47"/>
        <pc:sldMkLst>
          <pc:docMk/>
          <pc:sldMk cId="54688442" sldId="736"/>
        </pc:sldMkLst>
      </pc:sldChg>
      <pc:sldChg chg="del">
        <pc:chgData name="Jakub Hofman" userId="53285062-d52a-4c88-bcdc-d767b8cc0044" providerId="ADAL" clId="{72570DAF-C485-49A9-B1AD-ED9C0F502165}" dt="2022-12-01T20:44:31.775" v="219" actId="47"/>
        <pc:sldMkLst>
          <pc:docMk/>
          <pc:sldMk cId="1441590199" sldId="738"/>
        </pc:sldMkLst>
      </pc:sldChg>
      <pc:sldChg chg="del">
        <pc:chgData name="Jakub Hofman" userId="53285062-d52a-4c88-bcdc-d767b8cc0044" providerId="ADAL" clId="{72570DAF-C485-49A9-B1AD-ED9C0F502165}" dt="2022-12-01T20:44:03.607" v="203" actId="47"/>
        <pc:sldMkLst>
          <pc:docMk/>
          <pc:sldMk cId="3563318230" sldId="739"/>
        </pc:sldMkLst>
      </pc:sldChg>
      <pc:sldChg chg="del">
        <pc:chgData name="Jakub Hofman" userId="53285062-d52a-4c88-bcdc-d767b8cc0044" providerId="ADAL" clId="{72570DAF-C485-49A9-B1AD-ED9C0F502165}" dt="2022-12-01T20:44:06.167" v="205" actId="47"/>
        <pc:sldMkLst>
          <pc:docMk/>
          <pc:sldMk cId="3147578990" sldId="740"/>
        </pc:sldMkLst>
      </pc:sldChg>
      <pc:sldChg chg="del">
        <pc:chgData name="Jakub Hofman" userId="53285062-d52a-4c88-bcdc-d767b8cc0044" providerId="ADAL" clId="{72570DAF-C485-49A9-B1AD-ED9C0F502165}" dt="2022-12-01T20:45:03.268" v="250" actId="47"/>
        <pc:sldMkLst>
          <pc:docMk/>
          <pc:sldMk cId="4001101868" sldId="742"/>
        </pc:sldMkLst>
      </pc:sldChg>
      <pc:sldChg chg="del">
        <pc:chgData name="Jakub Hofman" userId="53285062-d52a-4c88-bcdc-d767b8cc0044" providerId="ADAL" clId="{72570DAF-C485-49A9-B1AD-ED9C0F502165}" dt="2022-12-01T20:45:02.774" v="249" actId="47"/>
        <pc:sldMkLst>
          <pc:docMk/>
          <pc:sldMk cId="690926389" sldId="743"/>
        </pc:sldMkLst>
      </pc:sldChg>
      <pc:sldChg chg="del">
        <pc:chgData name="Jakub Hofman" userId="53285062-d52a-4c88-bcdc-d767b8cc0044" providerId="ADAL" clId="{72570DAF-C485-49A9-B1AD-ED9C0F502165}" dt="2022-12-01T20:44:50.244" v="237" actId="47"/>
        <pc:sldMkLst>
          <pc:docMk/>
          <pc:sldMk cId="123399295" sldId="744"/>
        </pc:sldMkLst>
      </pc:sldChg>
      <pc:sldChg chg="del">
        <pc:chgData name="Jakub Hofman" userId="53285062-d52a-4c88-bcdc-d767b8cc0044" providerId="ADAL" clId="{72570DAF-C485-49A9-B1AD-ED9C0F502165}" dt="2022-12-01T20:44:56.983" v="244" actId="47"/>
        <pc:sldMkLst>
          <pc:docMk/>
          <pc:sldMk cId="1692833593" sldId="745"/>
        </pc:sldMkLst>
      </pc:sldChg>
      <pc:sldChg chg="del">
        <pc:chgData name="Jakub Hofman" userId="53285062-d52a-4c88-bcdc-d767b8cc0044" providerId="ADAL" clId="{72570DAF-C485-49A9-B1AD-ED9C0F502165}" dt="2022-12-01T20:44:58.921" v="245" actId="47"/>
        <pc:sldMkLst>
          <pc:docMk/>
          <pc:sldMk cId="900501691" sldId="746"/>
        </pc:sldMkLst>
      </pc:sldChg>
      <pc:sldChg chg="del">
        <pc:chgData name="Jakub Hofman" userId="53285062-d52a-4c88-bcdc-d767b8cc0044" providerId="ADAL" clId="{72570DAF-C485-49A9-B1AD-ED9C0F502165}" dt="2022-12-01T20:44:39.328" v="227" actId="47"/>
        <pc:sldMkLst>
          <pc:docMk/>
          <pc:sldMk cId="3588868487" sldId="747"/>
        </pc:sldMkLst>
      </pc:sldChg>
      <pc:sldChg chg="del">
        <pc:chgData name="Jakub Hofman" userId="53285062-d52a-4c88-bcdc-d767b8cc0044" providerId="ADAL" clId="{72570DAF-C485-49A9-B1AD-ED9C0F502165}" dt="2022-12-01T20:44:40.849" v="229" actId="47"/>
        <pc:sldMkLst>
          <pc:docMk/>
          <pc:sldMk cId="3403277159" sldId="748"/>
        </pc:sldMkLst>
      </pc:sldChg>
      <pc:sldChg chg="del">
        <pc:chgData name="Jakub Hofman" userId="53285062-d52a-4c88-bcdc-d767b8cc0044" providerId="ADAL" clId="{72570DAF-C485-49A9-B1AD-ED9C0F502165}" dt="2022-12-01T20:44:41.360" v="230" actId="47"/>
        <pc:sldMkLst>
          <pc:docMk/>
          <pc:sldMk cId="2082773291" sldId="749"/>
        </pc:sldMkLst>
      </pc:sldChg>
      <pc:sldChg chg="del">
        <pc:chgData name="Jakub Hofman" userId="53285062-d52a-4c88-bcdc-d767b8cc0044" providerId="ADAL" clId="{72570DAF-C485-49A9-B1AD-ED9C0F502165}" dt="2022-12-01T20:44:40.004" v="228" actId="47"/>
        <pc:sldMkLst>
          <pc:docMk/>
          <pc:sldMk cId="1904793772" sldId="750"/>
        </pc:sldMkLst>
      </pc:sldChg>
      <pc:sldChg chg="del">
        <pc:chgData name="Jakub Hofman" userId="53285062-d52a-4c88-bcdc-d767b8cc0044" providerId="ADAL" clId="{72570DAF-C485-49A9-B1AD-ED9C0F502165}" dt="2022-12-01T20:44:32.924" v="220" actId="47"/>
        <pc:sldMkLst>
          <pc:docMk/>
          <pc:sldMk cId="1717778353" sldId="751"/>
        </pc:sldMkLst>
      </pc:sldChg>
      <pc:sldChg chg="del">
        <pc:chgData name="Jakub Hofman" userId="53285062-d52a-4c88-bcdc-d767b8cc0044" providerId="ADAL" clId="{72570DAF-C485-49A9-B1AD-ED9C0F502165}" dt="2022-12-01T20:44:33.864" v="221" actId="47"/>
        <pc:sldMkLst>
          <pc:docMk/>
          <pc:sldMk cId="3643446535" sldId="752"/>
        </pc:sldMkLst>
      </pc:sldChg>
      <pc:sldChg chg="del">
        <pc:chgData name="Jakub Hofman" userId="53285062-d52a-4c88-bcdc-d767b8cc0044" providerId="ADAL" clId="{72570DAF-C485-49A9-B1AD-ED9C0F502165}" dt="2022-12-01T20:44:34.611" v="222" actId="47"/>
        <pc:sldMkLst>
          <pc:docMk/>
          <pc:sldMk cId="3640565155" sldId="753"/>
        </pc:sldMkLst>
      </pc:sldChg>
      <pc:sldChg chg="del">
        <pc:chgData name="Jakub Hofman" userId="53285062-d52a-4c88-bcdc-d767b8cc0044" providerId="ADAL" clId="{72570DAF-C485-49A9-B1AD-ED9C0F502165}" dt="2022-12-01T20:44:35.230" v="223" actId="47"/>
        <pc:sldMkLst>
          <pc:docMk/>
          <pc:sldMk cId="4133666927" sldId="754"/>
        </pc:sldMkLst>
      </pc:sldChg>
      <pc:sldChg chg="del">
        <pc:chgData name="Jakub Hofman" userId="53285062-d52a-4c88-bcdc-d767b8cc0044" providerId="ADAL" clId="{72570DAF-C485-49A9-B1AD-ED9C0F502165}" dt="2022-12-01T20:45:06.713" v="254" actId="47"/>
        <pc:sldMkLst>
          <pc:docMk/>
          <pc:sldMk cId="1781325627" sldId="755"/>
        </pc:sldMkLst>
      </pc:sldChg>
      <pc:sldChg chg="del">
        <pc:chgData name="Jakub Hofman" userId="53285062-d52a-4c88-bcdc-d767b8cc0044" providerId="ADAL" clId="{72570DAF-C485-49A9-B1AD-ED9C0F502165}" dt="2022-12-01T20:44:53.562" v="239" actId="47"/>
        <pc:sldMkLst>
          <pc:docMk/>
          <pc:sldMk cId="556737633" sldId="756"/>
        </pc:sldMkLst>
      </pc:sldChg>
      <pc:sldChg chg="del">
        <pc:chgData name="Jakub Hofman" userId="53285062-d52a-4c88-bcdc-d767b8cc0044" providerId="ADAL" clId="{72570DAF-C485-49A9-B1AD-ED9C0F502165}" dt="2022-12-01T20:44:52.384" v="238" actId="47"/>
        <pc:sldMkLst>
          <pc:docMk/>
          <pc:sldMk cId="2001825946" sldId="757"/>
        </pc:sldMkLst>
      </pc:sldChg>
      <pc:sldChg chg="del">
        <pc:chgData name="Jakub Hofman" userId="53285062-d52a-4c88-bcdc-d767b8cc0044" providerId="ADAL" clId="{72570DAF-C485-49A9-B1AD-ED9C0F502165}" dt="2022-12-01T20:42:48.769" v="194" actId="47"/>
        <pc:sldMkLst>
          <pc:docMk/>
          <pc:sldMk cId="3434291604" sldId="758"/>
        </pc:sldMkLst>
      </pc:sldChg>
      <pc:sldChg chg="del">
        <pc:chgData name="Jakub Hofman" userId="53285062-d52a-4c88-bcdc-d767b8cc0044" providerId="ADAL" clId="{72570DAF-C485-49A9-B1AD-ED9C0F502165}" dt="2022-12-01T20:44:25.341" v="215" actId="47"/>
        <pc:sldMkLst>
          <pc:docMk/>
          <pc:sldMk cId="2354899264" sldId="759"/>
        </pc:sldMkLst>
      </pc:sldChg>
      <pc:sldChg chg="del">
        <pc:chgData name="Jakub Hofman" userId="53285062-d52a-4c88-bcdc-d767b8cc0044" providerId="ADAL" clId="{72570DAF-C485-49A9-B1AD-ED9C0F502165}" dt="2022-12-01T20:44:44.589" v="234" actId="47"/>
        <pc:sldMkLst>
          <pc:docMk/>
          <pc:sldMk cId="1614516366" sldId="760"/>
        </pc:sldMkLst>
      </pc:sldChg>
      <pc:sldChg chg="del">
        <pc:chgData name="Jakub Hofman" userId="53285062-d52a-4c88-bcdc-d767b8cc0044" providerId="ADAL" clId="{72570DAF-C485-49A9-B1AD-ED9C0F502165}" dt="2022-12-01T20:44:55.142" v="241" actId="47"/>
        <pc:sldMkLst>
          <pc:docMk/>
          <pc:sldMk cId="2945275216" sldId="761"/>
        </pc:sldMkLst>
      </pc:sldChg>
      <pc:sldChg chg="del">
        <pc:chgData name="Jakub Hofman" userId="53285062-d52a-4c88-bcdc-d767b8cc0044" providerId="ADAL" clId="{72570DAF-C485-49A9-B1AD-ED9C0F502165}" dt="2022-12-01T20:44:54.845" v="240" actId="47"/>
        <pc:sldMkLst>
          <pc:docMk/>
          <pc:sldMk cId="1226728501" sldId="762"/>
        </pc:sldMkLst>
      </pc:sldChg>
      <pc:sldChg chg="del">
        <pc:chgData name="Jakub Hofman" userId="53285062-d52a-4c88-bcdc-d767b8cc0044" providerId="ADAL" clId="{72570DAF-C485-49A9-B1AD-ED9C0F502165}" dt="2022-12-01T20:44:37.574" v="225" actId="47"/>
        <pc:sldMkLst>
          <pc:docMk/>
          <pc:sldMk cId="1531937090" sldId="763"/>
        </pc:sldMkLst>
      </pc:sldChg>
      <pc:sldChg chg="del">
        <pc:chgData name="Jakub Hofman" userId="53285062-d52a-4c88-bcdc-d767b8cc0044" providerId="ADAL" clId="{72570DAF-C485-49A9-B1AD-ED9C0F502165}" dt="2022-12-01T20:44:04.792" v="204" actId="47"/>
        <pc:sldMkLst>
          <pc:docMk/>
          <pc:sldMk cId="3499411280" sldId="764"/>
        </pc:sldMkLst>
      </pc:sldChg>
      <pc:sldChg chg="del">
        <pc:chgData name="Jakub Hofman" userId="53285062-d52a-4c88-bcdc-d767b8cc0044" providerId="ADAL" clId="{72570DAF-C485-49A9-B1AD-ED9C0F502165}" dt="2022-12-01T20:44:43.851" v="233" actId="47"/>
        <pc:sldMkLst>
          <pc:docMk/>
          <pc:sldMk cId="549386867" sldId="765"/>
        </pc:sldMkLst>
      </pc:sldChg>
      <pc:sldChg chg="modSp add mod">
        <pc:chgData name="Jakub Hofman" userId="53285062-d52a-4c88-bcdc-d767b8cc0044" providerId="ADAL" clId="{72570DAF-C485-49A9-B1AD-ED9C0F502165}" dt="2022-12-01T20:36:41.128" v="31" actId="6549"/>
        <pc:sldMkLst>
          <pc:docMk/>
          <pc:sldMk cId="2040477025" sldId="766"/>
        </pc:sldMkLst>
        <pc:spChg chg="mod">
          <ac:chgData name="Jakub Hofman" userId="53285062-d52a-4c88-bcdc-d767b8cc0044" providerId="ADAL" clId="{72570DAF-C485-49A9-B1AD-ED9C0F502165}" dt="2022-12-01T20:36:41.128" v="31" actId="6549"/>
          <ac:spMkLst>
            <pc:docMk/>
            <pc:sldMk cId="2040477025" sldId="766"/>
            <ac:spMk id="5" creationId="{00000000-0000-0000-0000-000000000000}"/>
          </ac:spMkLst>
        </pc:spChg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546492360" sldId="793"/>
        </pc:sldMkLst>
      </pc:sldChg>
      <pc:sldChg chg="add del">
        <pc:chgData name="Jakub Hofman" userId="53285062-d52a-4c88-bcdc-d767b8cc0044" providerId="ADAL" clId="{72570DAF-C485-49A9-B1AD-ED9C0F502165}" dt="2022-12-05T20:51:56.703" v="1709" actId="47"/>
        <pc:sldMkLst>
          <pc:docMk/>
          <pc:sldMk cId="3389827948" sldId="795"/>
        </pc:sldMkLst>
      </pc:sldChg>
      <pc:sldChg chg="add del">
        <pc:chgData name="Jakub Hofman" userId="53285062-d52a-4c88-bcdc-d767b8cc0044" providerId="ADAL" clId="{72570DAF-C485-49A9-B1AD-ED9C0F502165}" dt="2022-12-05T20:51:57.343" v="1710" actId="47"/>
        <pc:sldMkLst>
          <pc:docMk/>
          <pc:sldMk cId="2221684685" sldId="796"/>
        </pc:sldMkLst>
      </pc:sldChg>
      <pc:sldChg chg="add del">
        <pc:chgData name="Jakub Hofman" userId="53285062-d52a-4c88-bcdc-d767b8cc0044" providerId="ADAL" clId="{72570DAF-C485-49A9-B1AD-ED9C0F502165}" dt="2022-12-01T21:07:06.719" v="332" actId="47"/>
        <pc:sldMkLst>
          <pc:docMk/>
          <pc:sldMk cId="1764652405" sldId="799"/>
        </pc:sldMkLst>
      </pc:sldChg>
      <pc:sldChg chg="add del">
        <pc:chgData name="Jakub Hofman" userId="53285062-d52a-4c88-bcdc-d767b8cc0044" providerId="ADAL" clId="{72570DAF-C485-49A9-B1AD-ED9C0F502165}" dt="2022-12-01T21:02:44.968" v="265" actId="47"/>
        <pc:sldMkLst>
          <pc:docMk/>
          <pc:sldMk cId="3663153798" sldId="823"/>
        </pc:sldMkLst>
      </pc:sldChg>
      <pc:sldChg chg="delSp add del mod">
        <pc:chgData name="Jakub Hofman" userId="53285062-d52a-4c88-bcdc-d767b8cc0044" providerId="ADAL" clId="{72570DAF-C485-49A9-B1AD-ED9C0F502165}" dt="2022-12-01T21:03:35.583" v="274" actId="47"/>
        <pc:sldMkLst>
          <pc:docMk/>
          <pc:sldMk cId="515160264" sldId="824"/>
        </pc:sldMkLst>
        <pc:picChg chg="del">
          <ac:chgData name="Jakub Hofman" userId="53285062-d52a-4c88-bcdc-d767b8cc0044" providerId="ADAL" clId="{72570DAF-C485-49A9-B1AD-ED9C0F502165}" dt="2022-12-01T21:02:55.437" v="268" actId="21"/>
          <ac:picMkLst>
            <pc:docMk/>
            <pc:sldMk cId="515160264" sldId="824"/>
            <ac:picMk id="542723" creationId="{00000000-0000-0000-0000-000000000000}"/>
          </ac:picMkLst>
        </pc:picChg>
      </pc:sldChg>
      <pc:sldChg chg="add del">
        <pc:chgData name="Jakub Hofman" userId="53285062-d52a-4c88-bcdc-d767b8cc0044" providerId="ADAL" clId="{72570DAF-C485-49A9-B1AD-ED9C0F502165}" dt="2022-12-01T21:03:37.029" v="275" actId="47"/>
        <pc:sldMkLst>
          <pc:docMk/>
          <pc:sldMk cId="2498383959" sldId="825"/>
        </pc:sldMkLst>
      </pc:sldChg>
      <pc:sldChg chg="add del">
        <pc:chgData name="Jakub Hofman" userId="53285062-d52a-4c88-bcdc-d767b8cc0044" providerId="ADAL" clId="{72570DAF-C485-49A9-B1AD-ED9C0F502165}" dt="2022-12-01T21:04:30.133" v="282" actId="47"/>
        <pc:sldMkLst>
          <pc:docMk/>
          <pc:sldMk cId="1449201499" sldId="826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236334035" sldId="831"/>
        </pc:sldMkLst>
      </pc:sldChg>
      <pc:sldChg chg="add del">
        <pc:chgData name="Jakub Hofman" userId="53285062-d52a-4c88-bcdc-d767b8cc0044" providerId="ADAL" clId="{72570DAF-C485-49A9-B1AD-ED9C0F502165}" dt="2022-12-01T21:02:46.073" v="266" actId="47"/>
        <pc:sldMkLst>
          <pc:docMk/>
          <pc:sldMk cId="690199221" sldId="845"/>
        </pc:sldMkLst>
      </pc:sldChg>
      <pc:sldChg chg="add del">
        <pc:chgData name="Jakub Hofman" userId="53285062-d52a-4c88-bcdc-d767b8cc0044" providerId="ADAL" clId="{72570DAF-C485-49A9-B1AD-ED9C0F502165}" dt="2022-12-01T21:06:55.321" v="311" actId="47"/>
        <pc:sldMkLst>
          <pc:docMk/>
          <pc:sldMk cId="1756285540" sldId="857"/>
        </pc:sldMkLst>
      </pc:sldChg>
      <pc:sldChg chg="add del">
        <pc:chgData name="Jakub Hofman" userId="53285062-d52a-4c88-bcdc-d767b8cc0044" providerId="ADAL" clId="{72570DAF-C485-49A9-B1AD-ED9C0F502165}" dt="2022-12-01T21:08:25.727" v="419" actId="47"/>
        <pc:sldMkLst>
          <pc:docMk/>
          <pc:sldMk cId="2755743202" sldId="858"/>
        </pc:sldMkLst>
      </pc:sldChg>
      <pc:sldChg chg="add del">
        <pc:chgData name="Jakub Hofman" userId="53285062-d52a-4c88-bcdc-d767b8cc0044" providerId="ADAL" clId="{72570DAF-C485-49A9-B1AD-ED9C0F502165}" dt="2022-12-01T21:02:39.258" v="263" actId="47"/>
        <pc:sldMkLst>
          <pc:docMk/>
          <pc:sldMk cId="2770452378" sldId="863"/>
        </pc:sldMkLst>
      </pc:sldChg>
      <pc:sldChg chg="add del">
        <pc:chgData name="Jakub Hofman" userId="53285062-d52a-4c88-bcdc-d767b8cc0044" providerId="ADAL" clId="{72570DAF-C485-49A9-B1AD-ED9C0F502165}" dt="2022-12-01T21:05:50.132" v="287" actId="47"/>
        <pc:sldMkLst>
          <pc:docMk/>
          <pc:sldMk cId="3738659155" sldId="864"/>
        </pc:sldMkLst>
      </pc:sldChg>
      <pc:sldChg chg="add del">
        <pc:chgData name="Jakub Hofman" userId="53285062-d52a-4c88-bcdc-d767b8cc0044" providerId="ADAL" clId="{72570DAF-C485-49A9-B1AD-ED9C0F502165}" dt="2022-12-01T21:05:54.763" v="290" actId="47"/>
        <pc:sldMkLst>
          <pc:docMk/>
          <pc:sldMk cId="2394048945" sldId="865"/>
        </pc:sldMkLst>
      </pc:sldChg>
      <pc:sldChg chg="add del">
        <pc:chgData name="Jakub Hofman" userId="53285062-d52a-4c88-bcdc-d767b8cc0044" providerId="ADAL" clId="{72570DAF-C485-49A9-B1AD-ED9C0F502165}" dt="2022-12-01T21:05:55.784" v="291" actId="47"/>
        <pc:sldMkLst>
          <pc:docMk/>
          <pc:sldMk cId="2312934351" sldId="866"/>
        </pc:sldMkLst>
      </pc:sldChg>
      <pc:sldChg chg="add del">
        <pc:chgData name="Jakub Hofman" userId="53285062-d52a-4c88-bcdc-d767b8cc0044" providerId="ADAL" clId="{72570DAF-C485-49A9-B1AD-ED9C0F502165}" dt="2022-12-01T21:05:53.610" v="289" actId="47"/>
        <pc:sldMkLst>
          <pc:docMk/>
          <pc:sldMk cId="1053302066" sldId="867"/>
        </pc:sldMkLst>
      </pc:sldChg>
      <pc:sldChg chg="modSp add mod">
        <pc:chgData name="Jakub Hofman" userId="53285062-d52a-4c88-bcdc-d767b8cc0044" providerId="ADAL" clId="{72570DAF-C485-49A9-B1AD-ED9C0F502165}" dt="2022-12-05T20:40:43.425" v="1528" actId="6549"/>
        <pc:sldMkLst>
          <pc:docMk/>
          <pc:sldMk cId="1921177340" sldId="868"/>
        </pc:sldMkLst>
        <pc:spChg chg="mod">
          <ac:chgData name="Jakub Hofman" userId="53285062-d52a-4c88-bcdc-d767b8cc0044" providerId="ADAL" clId="{72570DAF-C485-49A9-B1AD-ED9C0F502165}" dt="2022-12-05T20:40:43.425" v="1528" actId="6549"/>
          <ac:spMkLst>
            <pc:docMk/>
            <pc:sldMk cId="1921177340" sldId="868"/>
            <ac:spMk id="5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4:31.404" v="283" actId="47"/>
        <pc:sldMkLst>
          <pc:docMk/>
          <pc:sldMk cId="3949915699" sldId="870"/>
        </pc:sldMkLst>
      </pc:sldChg>
      <pc:sldChg chg="add del">
        <pc:chgData name="Jakub Hofman" userId="53285062-d52a-4c88-bcdc-d767b8cc0044" providerId="ADAL" clId="{72570DAF-C485-49A9-B1AD-ED9C0F502165}" dt="2022-12-01T21:06:44.875" v="300" actId="47"/>
        <pc:sldMkLst>
          <pc:docMk/>
          <pc:sldMk cId="3258427699" sldId="872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230519865" sldId="886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2920005385" sldId="887"/>
        </pc:sldMkLst>
      </pc:sldChg>
      <pc:sldChg chg="add del">
        <pc:chgData name="Jakub Hofman" userId="53285062-d52a-4c88-bcdc-d767b8cc0044" providerId="ADAL" clId="{72570DAF-C485-49A9-B1AD-ED9C0F502165}" dt="2022-12-01T21:09:36.899" v="568" actId="47"/>
        <pc:sldMkLst>
          <pc:docMk/>
          <pc:sldMk cId="3235922570" sldId="888"/>
        </pc:sldMkLst>
      </pc:sldChg>
      <pc:sldChg chg="add del">
        <pc:chgData name="Jakub Hofman" userId="53285062-d52a-4c88-bcdc-d767b8cc0044" providerId="ADAL" clId="{72570DAF-C485-49A9-B1AD-ED9C0F502165}" dt="2022-12-01T21:06:50.544" v="308" actId="47"/>
        <pc:sldMkLst>
          <pc:docMk/>
          <pc:sldMk cId="2084950275" sldId="890"/>
        </pc:sldMkLst>
      </pc:sldChg>
      <pc:sldChg chg="add del">
        <pc:chgData name="Jakub Hofman" userId="53285062-d52a-4c88-bcdc-d767b8cc0044" providerId="ADAL" clId="{72570DAF-C485-49A9-B1AD-ED9C0F502165}" dt="2022-12-01T21:06:47.743" v="304" actId="47"/>
        <pc:sldMkLst>
          <pc:docMk/>
          <pc:sldMk cId="2457887987" sldId="891"/>
        </pc:sldMkLst>
      </pc:sldChg>
      <pc:sldChg chg="add del">
        <pc:chgData name="Jakub Hofman" userId="53285062-d52a-4c88-bcdc-d767b8cc0044" providerId="ADAL" clId="{72570DAF-C485-49A9-B1AD-ED9C0F502165}" dt="2022-12-01T21:06:48.380" v="305" actId="47"/>
        <pc:sldMkLst>
          <pc:docMk/>
          <pc:sldMk cId="3896099211" sldId="892"/>
        </pc:sldMkLst>
      </pc:sldChg>
      <pc:sldChg chg="add del">
        <pc:chgData name="Jakub Hofman" userId="53285062-d52a-4c88-bcdc-d767b8cc0044" providerId="ADAL" clId="{72570DAF-C485-49A9-B1AD-ED9C0F502165}" dt="2022-12-01T21:06:47.016" v="303" actId="47"/>
        <pc:sldMkLst>
          <pc:docMk/>
          <pc:sldMk cId="1674394465" sldId="893"/>
        </pc:sldMkLst>
      </pc:sldChg>
      <pc:sldChg chg="add del">
        <pc:chgData name="Jakub Hofman" userId="53285062-d52a-4c88-bcdc-d767b8cc0044" providerId="ADAL" clId="{72570DAF-C485-49A9-B1AD-ED9C0F502165}" dt="2022-12-01T21:06:46.376" v="302" actId="47"/>
        <pc:sldMkLst>
          <pc:docMk/>
          <pc:sldMk cId="1686276321" sldId="894"/>
        </pc:sldMkLst>
      </pc:sldChg>
      <pc:sldChg chg="add del">
        <pc:chgData name="Jakub Hofman" userId="53285062-d52a-4c88-bcdc-d767b8cc0044" providerId="ADAL" clId="{72570DAF-C485-49A9-B1AD-ED9C0F502165}" dt="2022-12-01T21:06:48.960" v="306" actId="47"/>
        <pc:sldMkLst>
          <pc:docMk/>
          <pc:sldMk cId="2464241975" sldId="895"/>
        </pc:sldMkLst>
      </pc:sldChg>
      <pc:sldChg chg="add del">
        <pc:chgData name="Jakub Hofman" userId="53285062-d52a-4c88-bcdc-d767b8cc0044" providerId="ADAL" clId="{72570DAF-C485-49A9-B1AD-ED9C0F502165}" dt="2022-12-01T21:06:49.646" v="307" actId="47"/>
        <pc:sldMkLst>
          <pc:docMk/>
          <pc:sldMk cId="1969199166" sldId="896"/>
        </pc:sldMkLst>
      </pc:sldChg>
      <pc:sldChg chg="add del">
        <pc:chgData name="Jakub Hofman" userId="53285062-d52a-4c88-bcdc-d767b8cc0044" providerId="ADAL" clId="{72570DAF-C485-49A9-B1AD-ED9C0F502165}" dt="2022-12-01T21:05:48.911" v="286" actId="47"/>
        <pc:sldMkLst>
          <pc:docMk/>
          <pc:sldMk cId="2641543306" sldId="898"/>
        </pc:sldMkLst>
      </pc:sldChg>
      <pc:sldChg chg="add del">
        <pc:chgData name="Jakub Hofman" userId="53285062-d52a-4c88-bcdc-d767b8cc0044" providerId="ADAL" clId="{72570DAF-C485-49A9-B1AD-ED9C0F502165}" dt="2022-12-05T20:49:13.046" v="1678" actId="47"/>
        <pc:sldMkLst>
          <pc:docMk/>
          <pc:sldMk cId="2904541700" sldId="900"/>
        </pc:sldMkLst>
      </pc:sldChg>
      <pc:sldChg chg="add del">
        <pc:chgData name="Jakub Hofman" userId="53285062-d52a-4c88-bcdc-d767b8cc0044" providerId="ADAL" clId="{72570DAF-C485-49A9-B1AD-ED9C0F502165}" dt="2022-12-05T20:51:07.670" v="1702" actId="47"/>
        <pc:sldMkLst>
          <pc:docMk/>
          <pc:sldMk cId="3054786417" sldId="901"/>
        </pc:sldMkLst>
      </pc:sldChg>
      <pc:sldChg chg="add del">
        <pc:chgData name="Jakub Hofman" userId="53285062-d52a-4c88-bcdc-d767b8cc0044" providerId="ADAL" clId="{72570DAF-C485-49A9-B1AD-ED9C0F502165}" dt="2022-12-01T21:09:32.313" v="566" actId="47"/>
        <pc:sldMkLst>
          <pc:docMk/>
          <pc:sldMk cId="918931633" sldId="904"/>
        </pc:sldMkLst>
      </pc:sldChg>
      <pc:sldChg chg="add del">
        <pc:chgData name="Jakub Hofman" userId="53285062-d52a-4c88-bcdc-d767b8cc0044" providerId="ADAL" clId="{72570DAF-C485-49A9-B1AD-ED9C0F502165}" dt="2022-12-01T21:09:33.450" v="567" actId="47"/>
        <pc:sldMkLst>
          <pc:docMk/>
          <pc:sldMk cId="3235567750" sldId="905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2835738914" sldId="906"/>
        </pc:sldMkLst>
      </pc:sldChg>
      <pc:sldChg chg="add del">
        <pc:chgData name="Jakub Hofman" userId="53285062-d52a-4c88-bcdc-d767b8cc0044" providerId="ADAL" clId="{72570DAF-C485-49A9-B1AD-ED9C0F502165}" dt="2022-12-05T20:43:31.907" v="1555" actId="47"/>
        <pc:sldMkLst>
          <pc:docMk/>
          <pc:sldMk cId="1660892362" sldId="907"/>
        </pc:sldMkLst>
      </pc:sldChg>
      <pc:sldChg chg="add del">
        <pc:chgData name="Jakub Hofman" userId="53285062-d52a-4c88-bcdc-d767b8cc0044" providerId="ADAL" clId="{72570DAF-C485-49A9-B1AD-ED9C0F502165}" dt="2022-12-05T20:43:33.821" v="1556" actId="47"/>
        <pc:sldMkLst>
          <pc:docMk/>
          <pc:sldMk cId="2192927161" sldId="908"/>
        </pc:sldMkLst>
      </pc:sldChg>
      <pc:sldChg chg="add del">
        <pc:chgData name="Jakub Hofman" userId="53285062-d52a-4c88-bcdc-d767b8cc0044" providerId="ADAL" clId="{72570DAF-C485-49A9-B1AD-ED9C0F502165}" dt="2022-12-05T20:43:35.927" v="1557" actId="47"/>
        <pc:sldMkLst>
          <pc:docMk/>
          <pc:sldMk cId="4224183908" sldId="909"/>
        </pc:sldMkLst>
      </pc:sldChg>
      <pc:sldChg chg="add del">
        <pc:chgData name="Jakub Hofman" userId="53285062-d52a-4c88-bcdc-d767b8cc0044" providerId="ADAL" clId="{72570DAF-C485-49A9-B1AD-ED9C0F502165}" dt="2022-12-01T21:04:33.243" v="284" actId="47"/>
        <pc:sldMkLst>
          <pc:docMk/>
          <pc:sldMk cId="1250586868" sldId="910"/>
        </pc:sldMkLst>
      </pc:sldChg>
      <pc:sldChg chg="modSp add mod modAnim">
        <pc:chgData name="Jakub Hofman" userId="53285062-d52a-4c88-bcdc-d767b8cc0044" providerId="ADAL" clId="{72570DAF-C485-49A9-B1AD-ED9C0F502165}" dt="2022-12-05T20:38:57.210" v="1494"/>
        <pc:sldMkLst>
          <pc:docMk/>
          <pc:sldMk cId="2375886057" sldId="911"/>
        </pc:sldMkLst>
        <pc:spChg chg="mod">
          <ac:chgData name="Jakub Hofman" userId="53285062-d52a-4c88-bcdc-d767b8cc0044" providerId="ADAL" clId="{72570DAF-C485-49A9-B1AD-ED9C0F502165}" dt="2022-12-05T20:37:29.313" v="1370" actId="21"/>
          <ac:spMkLst>
            <pc:docMk/>
            <pc:sldMk cId="2375886057" sldId="911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38:57.210" v="1494"/>
          <ac:spMkLst>
            <pc:docMk/>
            <pc:sldMk cId="2375886057" sldId="911"/>
            <ac:spMk id="3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5T20:39:12.451" v="1516" actId="20577"/>
        <pc:sldMkLst>
          <pc:docMk/>
          <pc:sldMk cId="3039696020" sldId="912"/>
        </pc:sldMkLst>
        <pc:spChg chg="mod">
          <ac:chgData name="Jakub Hofman" userId="53285062-d52a-4c88-bcdc-d767b8cc0044" providerId="ADAL" clId="{72570DAF-C485-49A9-B1AD-ED9C0F502165}" dt="2022-12-05T20:39:12.451" v="1516" actId="20577"/>
          <ac:spMkLst>
            <pc:docMk/>
            <pc:sldMk cId="3039696020" sldId="912"/>
            <ac:spMk id="2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09:13:36.822" v="2564" actId="6549"/>
        <pc:sldMkLst>
          <pc:docMk/>
          <pc:sldMk cId="281117164" sldId="913"/>
        </pc:sldMkLst>
        <pc:spChg chg="mod">
          <ac:chgData name="Jakub Hofman" userId="53285062-d52a-4c88-bcdc-d767b8cc0044" providerId="ADAL" clId="{72570DAF-C485-49A9-B1AD-ED9C0F502165}" dt="2022-12-06T08:52:23.913" v="1756" actId="20577"/>
          <ac:spMkLst>
            <pc:docMk/>
            <pc:sldMk cId="281117164" sldId="913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13:36.822" v="2564" actId="6549"/>
          <ac:spMkLst>
            <pc:docMk/>
            <pc:sldMk cId="281117164" sldId="913"/>
            <ac:spMk id="3" creationId="{00000000-0000-0000-0000-000000000000}"/>
          </ac:spMkLst>
        </pc:spChg>
      </pc:sldChg>
      <pc:sldChg chg="delSp modSp add mod">
        <pc:chgData name="Jakub Hofman" userId="53285062-d52a-4c88-bcdc-d767b8cc0044" providerId="ADAL" clId="{72570DAF-C485-49A9-B1AD-ED9C0F502165}" dt="2022-12-06T09:30:54.222" v="3196" actId="478"/>
        <pc:sldMkLst>
          <pc:docMk/>
          <pc:sldMk cId="2064830036" sldId="914"/>
        </pc:sldMkLst>
        <pc:spChg chg="mod">
          <ac:chgData name="Jakub Hofman" userId="53285062-d52a-4c88-bcdc-d767b8cc0044" providerId="ADAL" clId="{72570DAF-C485-49A9-B1AD-ED9C0F502165}" dt="2022-12-06T09:13:48.827" v="2601" actId="6549"/>
          <ac:spMkLst>
            <pc:docMk/>
            <pc:sldMk cId="2064830036" sldId="914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30:47.787" v="3195" actId="20577"/>
          <ac:spMkLst>
            <pc:docMk/>
            <pc:sldMk cId="2064830036" sldId="914"/>
            <ac:spMk id="3" creationId="{00000000-0000-0000-0000-000000000000}"/>
          </ac:spMkLst>
        </pc:spChg>
        <pc:spChg chg="del">
          <ac:chgData name="Jakub Hofman" userId="53285062-d52a-4c88-bcdc-d767b8cc0044" providerId="ADAL" clId="{72570DAF-C485-49A9-B1AD-ED9C0F502165}" dt="2022-12-06T09:30:54.222" v="3196" actId="478"/>
          <ac:spMkLst>
            <pc:docMk/>
            <pc:sldMk cId="2064830036" sldId="914"/>
            <ac:spMk id="5" creationId="{00000000-0000-0000-0000-000000000000}"/>
          </ac:spMkLst>
        </pc:spChg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2826928733" sldId="917"/>
        </pc:sldMkLst>
      </pc:sldChg>
      <pc:sldChg chg="add del">
        <pc:chgData name="Jakub Hofman" userId="53285062-d52a-4c88-bcdc-d767b8cc0044" providerId="ADAL" clId="{72570DAF-C485-49A9-B1AD-ED9C0F502165}" dt="2022-12-01T21:06:56.694" v="313" actId="47"/>
        <pc:sldMkLst>
          <pc:docMk/>
          <pc:sldMk cId="1900884697" sldId="919"/>
        </pc:sldMkLst>
      </pc:sldChg>
      <pc:sldChg chg="modSp add mod modAnim">
        <pc:chgData name="Jakub Hofman" userId="53285062-d52a-4c88-bcdc-d767b8cc0044" providerId="ADAL" clId="{72570DAF-C485-49A9-B1AD-ED9C0F502165}" dt="2022-12-06T10:19:59.889" v="5331"/>
        <pc:sldMkLst>
          <pc:docMk/>
          <pc:sldMk cId="3279970943" sldId="924"/>
        </pc:sldMkLst>
        <pc:spChg chg="mod">
          <ac:chgData name="Jakub Hofman" userId="53285062-d52a-4c88-bcdc-d767b8cc0044" providerId="ADAL" clId="{72570DAF-C485-49A9-B1AD-ED9C0F502165}" dt="2022-12-06T10:14:06.942" v="5055" actId="6549"/>
          <ac:spMkLst>
            <pc:docMk/>
            <pc:sldMk cId="3279970943" sldId="924"/>
            <ac:spMk id="6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0:17:58.756" v="5239" actId="6549"/>
          <ac:spMkLst>
            <pc:docMk/>
            <pc:sldMk cId="3279970943" sldId="924"/>
            <ac:spMk id="7" creationId="{00000000-0000-0000-0000-000000000000}"/>
          </ac:spMkLst>
        </pc:spChg>
      </pc:sldChg>
      <pc:sldChg chg="modSp add mod modAnim">
        <pc:chgData name="Jakub Hofman" userId="53285062-d52a-4c88-bcdc-d767b8cc0044" providerId="ADAL" clId="{72570DAF-C485-49A9-B1AD-ED9C0F502165}" dt="2022-12-06T10:29:33.457" v="5530"/>
        <pc:sldMkLst>
          <pc:docMk/>
          <pc:sldMk cId="578816952" sldId="925"/>
        </pc:sldMkLst>
        <pc:spChg chg="mod">
          <ac:chgData name="Jakub Hofman" userId="53285062-d52a-4c88-bcdc-d767b8cc0044" providerId="ADAL" clId="{72570DAF-C485-49A9-B1AD-ED9C0F502165}" dt="2022-12-06T10:18:16.959" v="5240"/>
          <ac:spMkLst>
            <pc:docMk/>
            <pc:sldMk cId="578816952" sldId="925"/>
            <ac:spMk id="6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0:29:17.317" v="5528" actId="6549"/>
          <ac:spMkLst>
            <pc:docMk/>
            <pc:sldMk cId="578816952" sldId="925"/>
            <ac:spMk id="7" creationId="{00000000-0000-0000-0000-000000000000}"/>
          </ac:spMkLst>
        </pc:spChg>
      </pc:sldChg>
      <pc:sldChg chg="addSp modSp add mod">
        <pc:chgData name="Jakub Hofman" userId="53285062-d52a-4c88-bcdc-d767b8cc0044" providerId="ADAL" clId="{72570DAF-C485-49A9-B1AD-ED9C0F502165}" dt="2022-12-06T10:33:32.701" v="5906" actId="1037"/>
        <pc:sldMkLst>
          <pc:docMk/>
          <pc:sldMk cId="1281826280" sldId="926"/>
        </pc:sldMkLst>
        <pc:spChg chg="mod">
          <ac:chgData name="Jakub Hofman" userId="53285062-d52a-4c88-bcdc-d767b8cc0044" providerId="ADAL" clId="{72570DAF-C485-49A9-B1AD-ED9C0F502165}" dt="2022-12-06T10:18:30.529" v="5293" actId="6549"/>
          <ac:spMkLst>
            <pc:docMk/>
            <pc:sldMk cId="1281826280" sldId="926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0:32:31.308" v="5804" actId="6549"/>
          <ac:spMkLst>
            <pc:docMk/>
            <pc:sldMk cId="1281826280" sldId="926"/>
            <ac:spMk id="3" creationId="{00000000-0000-0000-0000-000000000000}"/>
          </ac:spMkLst>
        </pc:spChg>
        <pc:picChg chg="mod">
          <ac:chgData name="Jakub Hofman" userId="53285062-d52a-4c88-bcdc-d767b8cc0044" providerId="ADAL" clId="{72570DAF-C485-49A9-B1AD-ED9C0F502165}" dt="2022-12-06T10:33:32.701" v="5906" actId="1037"/>
          <ac:picMkLst>
            <pc:docMk/>
            <pc:sldMk cId="1281826280" sldId="926"/>
            <ac:picMk id="5" creationId="{00000000-0000-0000-0000-000000000000}"/>
          </ac:picMkLst>
        </pc:picChg>
        <pc:picChg chg="add mod">
          <ac:chgData name="Jakub Hofman" userId="53285062-d52a-4c88-bcdc-d767b8cc0044" providerId="ADAL" clId="{72570DAF-C485-49A9-B1AD-ED9C0F502165}" dt="2022-12-06T10:33:24.884" v="5850" actId="14100"/>
          <ac:picMkLst>
            <pc:docMk/>
            <pc:sldMk cId="1281826280" sldId="926"/>
            <ac:picMk id="7" creationId="{CBAA7533-F290-8BCC-0755-D44D7B4FC7FC}"/>
          </ac:picMkLst>
        </pc:picChg>
      </pc:sldChg>
      <pc:sldChg chg="modSp add mod modAnim">
        <pc:chgData name="Jakub Hofman" userId="53285062-d52a-4c88-bcdc-d767b8cc0044" providerId="ADAL" clId="{72570DAF-C485-49A9-B1AD-ED9C0F502165}" dt="2022-12-06T10:42:19.002" v="5952"/>
        <pc:sldMkLst>
          <pc:docMk/>
          <pc:sldMk cId="2312036902" sldId="927"/>
        </pc:sldMkLst>
        <pc:spChg chg="mod">
          <ac:chgData name="Jakub Hofman" userId="53285062-d52a-4c88-bcdc-d767b8cc0044" providerId="ADAL" clId="{72570DAF-C485-49A9-B1AD-ED9C0F502165}" dt="2022-12-06T10:18:43.069" v="5294"/>
          <ac:spMkLst>
            <pc:docMk/>
            <pc:sldMk cId="2312036902" sldId="927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0:41:32.607" v="5947" actId="20577"/>
          <ac:spMkLst>
            <pc:docMk/>
            <pc:sldMk cId="2312036902" sldId="927"/>
            <ac:spMk id="3" creationId="{00000000-0000-0000-0000-000000000000}"/>
          </ac:spMkLst>
        </pc:spChg>
        <pc:picChg chg="mod">
          <ac:chgData name="Jakub Hofman" userId="53285062-d52a-4c88-bcdc-d767b8cc0044" providerId="ADAL" clId="{72570DAF-C485-49A9-B1AD-ED9C0F502165}" dt="2022-12-06T10:41:11.705" v="5918" actId="1076"/>
          <ac:picMkLst>
            <pc:docMk/>
            <pc:sldMk cId="2312036902" sldId="927"/>
            <ac:picMk id="5" creationId="{00000000-0000-0000-0000-000000000000}"/>
          </ac:picMkLst>
        </pc:picChg>
      </pc:sldChg>
      <pc:sldChg chg="modSp add mod modAnim">
        <pc:chgData name="Jakub Hofman" userId="53285062-d52a-4c88-bcdc-d767b8cc0044" providerId="ADAL" clId="{72570DAF-C485-49A9-B1AD-ED9C0F502165}" dt="2022-12-06T10:52:36.257" v="6610" actId="6549"/>
        <pc:sldMkLst>
          <pc:docMk/>
          <pc:sldMk cId="2336968765" sldId="928"/>
        </pc:sldMkLst>
        <pc:spChg chg="mod">
          <ac:chgData name="Jakub Hofman" userId="53285062-d52a-4c88-bcdc-d767b8cc0044" providerId="ADAL" clId="{72570DAF-C485-49A9-B1AD-ED9C0F502165}" dt="2022-12-06T10:19:00.734" v="5325" actId="6549"/>
          <ac:spMkLst>
            <pc:docMk/>
            <pc:sldMk cId="2336968765" sldId="928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0:52:36.257" v="6610" actId="6549"/>
          <ac:spMkLst>
            <pc:docMk/>
            <pc:sldMk cId="2336968765" sldId="928"/>
            <ac:spMk id="3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09:46:18.522" v="3624" actId="6549"/>
        <pc:sldMkLst>
          <pc:docMk/>
          <pc:sldMk cId="3117673789" sldId="929"/>
        </pc:sldMkLst>
        <pc:spChg chg="mod">
          <ac:chgData name="Jakub Hofman" userId="53285062-d52a-4c88-bcdc-d767b8cc0044" providerId="ADAL" clId="{72570DAF-C485-49A9-B1AD-ED9C0F502165}" dt="2022-12-06T09:31:09.325" v="3223" actId="20577"/>
          <ac:spMkLst>
            <pc:docMk/>
            <pc:sldMk cId="3117673789" sldId="929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6:18.522" v="3624" actId="6549"/>
          <ac:spMkLst>
            <pc:docMk/>
            <pc:sldMk cId="3117673789" sldId="929"/>
            <ac:spMk id="3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4:59.207" v="285" actId="47"/>
        <pc:sldMkLst>
          <pc:docMk/>
          <pc:sldMk cId="266932701" sldId="930"/>
        </pc:sldMkLst>
      </pc:sldChg>
      <pc:sldChg chg="modSp add mod">
        <pc:chgData name="Jakub Hofman" userId="53285062-d52a-4c88-bcdc-d767b8cc0044" providerId="ADAL" clId="{72570DAF-C485-49A9-B1AD-ED9C0F502165}" dt="2022-12-06T09:46:48.096" v="3670" actId="6549"/>
        <pc:sldMkLst>
          <pc:docMk/>
          <pc:sldMk cId="923113589" sldId="931"/>
        </pc:sldMkLst>
        <pc:spChg chg="mod">
          <ac:chgData name="Jakub Hofman" userId="53285062-d52a-4c88-bcdc-d767b8cc0044" providerId="ADAL" clId="{72570DAF-C485-49A9-B1AD-ED9C0F502165}" dt="2022-12-06T09:46:30.164" v="3643" actId="20577"/>
          <ac:spMkLst>
            <pc:docMk/>
            <pc:sldMk cId="923113589" sldId="931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6:38.255" v="3652" actId="6549"/>
          <ac:spMkLst>
            <pc:docMk/>
            <pc:sldMk cId="923113589" sldId="931"/>
            <ac:spMk id="6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6:48.096" v="3670" actId="6549"/>
          <ac:spMkLst>
            <pc:docMk/>
            <pc:sldMk cId="923113589" sldId="931"/>
            <ac:spMk id="12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09:47:44.245" v="3709" actId="6549"/>
        <pc:sldMkLst>
          <pc:docMk/>
          <pc:sldMk cId="1745644623" sldId="932"/>
        </pc:sldMkLst>
        <pc:spChg chg="mod">
          <ac:chgData name="Jakub Hofman" userId="53285062-d52a-4c88-bcdc-d767b8cc0044" providerId="ADAL" clId="{72570DAF-C485-49A9-B1AD-ED9C0F502165}" dt="2022-12-06T09:46:59.653" v="3671"/>
          <ac:spMkLst>
            <pc:docMk/>
            <pc:sldMk cId="1745644623" sldId="932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7:04.473" v="3680" actId="6549"/>
          <ac:spMkLst>
            <pc:docMk/>
            <pc:sldMk cId="1745644623" sldId="932"/>
            <ac:spMk id="5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7:09.800" v="3688" actId="6549"/>
          <ac:spMkLst>
            <pc:docMk/>
            <pc:sldMk cId="1745644623" sldId="932"/>
            <ac:spMk id="8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7:44.245" v="3709" actId="6549"/>
          <ac:spMkLst>
            <pc:docMk/>
            <pc:sldMk cId="1745644623" sldId="932"/>
            <ac:spMk id="12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09:48:19.110" v="3774" actId="6549"/>
        <pc:sldMkLst>
          <pc:docMk/>
          <pc:sldMk cId="1276109285" sldId="933"/>
        </pc:sldMkLst>
        <pc:spChg chg="mod">
          <ac:chgData name="Jakub Hofman" userId="53285062-d52a-4c88-bcdc-d767b8cc0044" providerId="ADAL" clId="{72570DAF-C485-49A9-B1AD-ED9C0F502165}" dt="2022-12-06T09:47:53.127" v="3718" actId="20577"/>
          <ac:spMkLst>
            <pc:docMk/>
            <pc:sldMk cId="1276109285" sldId="933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7:57.640" v="3727" actId="20577"/>
          <ac:spMkLst>
            <pc:docMk/>
            <pc:sldMk cId="1276109285" sldId="933"/>
            <ac:spMk id="5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8:09.164" v="3750" actId="20577"/>
          <ac:spMkLst>
            <pc:docMk/>
            <pc:sldMk cId="1276109285" sldId="933"/>
            <ac:spMk id="7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8:19.110" v="3774" actId="6549"/>
          <ac:spMkLst>
            <pc:docMk/>
            <pc:sldMk cId="1276109285" sldId="933"/>
            <ac:spMk id="11" creationId="{00000000-0000-0000-0000-000000000000}"/>
          </ac:spMkLst>
        </pc:spChg>
      </pc:sldChg>
      <pc:sldChg chg="addSp modSp add mod">
        <pc:chgData name="Jakub Hofman" userId="53285062-d52a-4c88-bcdc-d767b8cc0044" providerId="ADAL" clId="{72570DAF-C485-49A9-B1AD-ED9C0F502165}" dt="2022-12-07T07:49:16.192" v="7707" actId="14100"/>
        <pc:sldMkLst>
          <pc:docMk/>
          <pc:sldMk cId="305069387" sldId="934"/>
        </pc:sldMkLst>
        <pc:spChg chg="mod">
          <ac:chgData name="Jakub Hofman" userId="53285062-d52a-4c88-bcdc-d767b8cc0044" providerId="ADAL" clId="{72570DAF-C485-49A9-B1AD-ED9C0F502165}" dt="2022-12-06T09:48:28.173" v="3783" actId="20577"/>
          <ac:spMkLst>
            <pc:docMk/>
            <pc:sldMk cId="305069387" sldId="934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8:32.397" v="3792" actId="20577"/>
          <ac:spMkLst>
            <pc:docMk/>
            <pc:sldMk cId="305069387" sldId="934"/>
            <ac:spMk id="5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8:44.336" v="3824" actId="6549"/>
          <ac:spMkLst>
            <pc:docMk/>
            <pc:sldMk cId="305069387" sldId="934"/>
            <ac:spMk id="13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8:49.583" v="3832" actId="20577"/>
          <ac:spMkLst>
            <pc:docMk/>
            <pc:sldMk cId="305069387" sldId="934"/>
            <ac:spMk id="16" creationId="{00000000-0000-0000-0000-000000000000}"/>
          </ac:spMkLst>
        </pc:spChg>
        <pc:picChg chg="add mod">
          <ac:chgData name="Jakub Hofman" userId="53285062-d52a-4c88-bcdc-d767b8cc0044" providerId="ADAL" clId="{72570DAF-C485-49A9-B1AD-ED9C0F502165}" dt="2022-12-07T07:47:19.285" v="7692" actId="1076"/>
          <ac:picMkLst>
            <pc:docMk/>
            <pc:sldMk cId="305069387" sldId="934"/>
            <ac:picMk id="6" creationId="{8E4914B8-61C4-178D-CC0D-FFA0A95E3371}"/>
          </ac:picMkLst>
        </pc:picChg>
        <pc:picChg chg="add mod">
          <ac:chgData name="Jakub Hofman" userId="53285062-d52a-4c88-bcdc-d767b8cc0044" providerId="ADAL" clId="{72570DAF-C485-49A9-B1AD-ED9C0F502165}" dt="2022-12-07T07:49:16.192" v="7707" actId="14100"/>
          <ac:picMkLst>
            <pc:docMk/>
            <pc:sldMk cId="305069387" sldId="934"/>
            <ac:picMk id="8" creationId="{494DE85B-A212-23B6-3762-A4B8E7BC0189}"/>
          </ac:picMkLst>
        </pc:picChg>
      </pc:sldChg>
      <pc:sldChg chg="modSp add mod">
        <pc:chgData name="Jakub Hofman" userId="53285062-d52a-4c88-bcdc-d767b8cc0044" providerId="ADAL" clId="{72570DAF-C485-49A9-B1AD-ED9C0F502165}" dt="2022-12-06T09:49:31.360" v="3916" actId="6549"/>
        <pc:sldMkLst>
          <pc:docMk/>
          <pc:sldMk cId="1184263225" sldId="935"/>
        </pc:sldMkLst>
        <pc:spChg chg="mod">
          <ac:chgData name="Jakub Hofman" userId="53285062-d52a-4c88-bcdc-d767b8cc0044" providerId="ADAL" clId="{72570DAF-C485-49A9-B1AD-ED9C0F502165}" dt="2022-12-06T09:48:57.152" v="3833"/>
          <ac:spMkLst>
            <pc:docMk/>
            <pc:sldMk cId="1184263225" sldId="935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9:12.394" v="3877" actId="6549"/>
          <ac:spMkLst>
            <pc:docMk/>
            <pc:sldMk cId="1184263225" sldId="935"/>
            <ac:spMk id="5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9:20.503" v="3891" actId="6549"/>
          <ac:spMkLst>
            <pc:docMk/>
            <pc:sldMk cId="1184263225" sldId="935"/>
            <ac:spMk id="1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9:31.360" v="3916" actId="6549"/>
          <ac:spMkLst>
            <pc:docMk/>
            <pc:sldMk cId="1184263225" sldId="935"/>
            <ac:spMk id="20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09:50:01.463" v="3991" actId="6549"/>
        <pc:sldMkLst>
          <pc:docMk/>
          <pc:sldMk cId="831847403" sldId="936"/>
        </pc:sldMkLst>
        <pc:spChg chg="mod">
          <ac:chgData name="Jakub Hofman" userId="53285062-d52a-4c88-bcdc-d767b8cc0044" providerId="ADAL" clId="{72570DAF-C485-49A9-B1AD-ED9C0F502165}" dt="2022-12-06T09:49:38.672" v="3917"/>
          <ac:spMkLst>
            <pc:docMk/>
            <pc:sldMk cId="831847403" sldId="936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9:52.050" v="3959" actId="6549"/>
          <ac:spMkLst>
            <pc:docMk/>
            <pc:sldMk cId="831847403" sldId="936"/>
            <ac:spMk id="5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50:01.463" v="3991" actId="6549"/>
          <ac:spMkLst>
            <pc:docMk/>
            <pc:sldMk cId="831847403" sldId="936"/>
            <ac:spMk id="11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09:50:40.239" v="4056" actId="20577"/>
        <pc:sldMkLst>
          <pc:docMk/>
          <pc:sldMk cId="2127062572" sldId="937"/>
        </pc:sldMkLst>
        <pc:spChg chg="mod">
          <ac:chgData name="Jakub Hofman" userId="53285062-d52a-4c88-bcdc-d767b8cc0044" providerId="ADAL" clId="{72570DAF-C485-49A9-B1AD-ED9C0F502165}" dt="2022-12-06T09:50:09.174" v="3992"/>
          <ac:spMkLst>
            <pc:docMk/>
            <pc:sldMk cId="2127062572" sldId="937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50:13.354" v="4000" actId="20577"/>
          <ac:spMkLst>
            <pc:docMk/>
            <pc:sldMk cId="2127062572" sldId="937"/>
            <ac:spMk id="5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50:40.239" v="4056" actId="20577"/>
          <ac:spMkLst>
            <pc:docMk/>
            <pc:sldMk cId="2127062572" sldId="937"/>
            <ac:spMk id="11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50:23.801" v="4027" actId="6549"/>
          <ac:spMkLst>
            <pc:docMk/>
            <pc:sldMk cId="2127062572" sldId="937"/>
            <ac:spMk id="1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50:33.365" v="4040" actId="6549"/>
          <ac:spMkLst>
            <pc:docMk/>
            <pc:sldMk cId="2127062572" sldId="937"/>
            <ac:spMk id="15" creationId="{00000000-0000-0000-0000-000000000000}"/>
          </ac:spMkLst>
        </pc:spChg>
      </pc:sldChg>
      <pc:sldChg chg="modSp add mod modAnim">
        <pc:chgData name="Jakub Hofman" userId="53285062-d52a-4c88-bcdc-d767b8cc0044" providerId="ADAL" clId="{72570DAF-C485-49A9-B1AD-ED9C0F502165}" dt="2022-12-06T10:12:51.341" v="5005" actId="6549"/>
        <pc:sldMkLst>
          <pc:docMk/>
          <pc:sldMk cId="2705593657" sldId="938"/>
        </pc:sldMkLst>
        <pc:spChg chg="mod">
          <ac:chgData name="Jakub Hofman" userId="53285062-d52a-4c88-bcdc-d767b8cc0044" providerId="ADAL" clId="{72570DAF-C485-49A9-B1AD-ED9C0F502165}" dt="2022-12-06T10:06:39.636" v="4081" actId="6549"/>
          <ac:spMkLst>
            <pc:docMk/>
            <pc:sldMk cId="2705593657" sldId="938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0:12:51.341" v="5005" actId="6549"/>
          <ac:spMkLst>
            <pc:docMk/>
            <pc:sldMk cId="2705593657" sldId="938"/>
            <ac:spMk id="3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6:44.078" v="299" actId="47"/>
        <pc:sldMkLst>
          <pc:docMk/>
          <pc:sldMk cId="2227216452" sldId="939"/>
        </pc:sldMkLst>
      </pc:sldChg>
      <pc:sldChg chg="add del">
        <pc:chgData name="Jakub Hofman" userId="53285062-d52a-4c88-bcdc-d767b8cc0044" providerId="ADAL" clId="{72570DAF-C485-49A9-B1AD-ED9C0F502165}" dt="2022-12-01T21:06:45.679" v="301" actId="47"/>
        <pc:sldMkLst>
          <pc:docMk/>
          <pc:sldMk cId="1016767887" sldId="940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980679478" sldId="941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1601413995" sldId="942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2604340446" sldId="943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4292088921" sldId="944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3950915755" sldId="945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4105189921" sldId="946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2935013020" sldId="947"/>
        </pc:sldMkLst>
      </pc:sldChg>
      <pc:sldChg chg="modSp add mod">
        <pc:chgData name="Jakub Hofman" userId="53285062-d52a-4c88-bcdc-d767b8cc0044" providerId="ADAL" clId="{72570DAF-C485-49A9-B1AD-ED9C0F502165}" dt="2022-12-06T11:06:07.497" v="7378" actId="6549"/>
        <pc:sldMkLst>
          <pc:docMk/>
          <pc:sldMk cId="3751446117" sldId="958"/>
        </pc:sldMkLst>
        <pc:spChg chg="mod">
          <ac:chgData name="Jakub Hofman" userId="53285062-d52a-4c88-bcdc-d767b8cc0044" providerId="ADAL" clId="{72570DAF-C485-49A9-B1AD-ED9C0F502165}" dt="2022-12-06T10:19:14.296" v="5326"/>
          <ac:spMkLst>
            <pc:docMk/>
            <pc:sldMk cId="3751446117" sldId="958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1:06:07.497" v="7378" actId="6549"/>
          <ac:spMkLst>
            <pc:docMk/>
            <pc:sldMk cId="3751446117" sldId="958"/>
            <ac:spMk id="3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5T20:40:51.329" v="1543" actId="6549"/>
        <pc:sldMkLst>
          <pc:docMk/>
          <pc:sldMk cId="3970234877" sldId="964"/>
        </pc:sldMkLst>
        <pc:spChg chg="mod">
          <ac:chgData name="Jakub Hofman" userId="53285062-d52a-4c88-bcdc-d767b8cc0044" providerId="ADAL" clId="{72570DAF-C485-49A9-B1AD-ED9C0F502165}" dt="2022-12-05T20:40:51.329" v="1543" actId="6549"/>
          <ac:spMkLst>
            <pc:docMk/>
            <pc:sldMk cId="3970234877" sldId="964"/>
            <ac:spMk id="2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11:07:01.942" v="7401" actId="14100"/>
        <pc:sldMkLst>
          <pc:docMk/>
          <pc:sldMk cId="822395518" sldId="966"/>
        </pc:sldMkLst>
        <pc:spChg chg="mod">
          <ac:chgData name="Jakub Hofman" userId="53285062-d52a-4c88-bcdc-d767b8cc0044" providerId="ADAL" clId="{72570DAF-C485-49A9-B1AD-ED9C0F502165}" dt="2022-12-06T10:19:19.055" v="5327"/>
          <ac:spMkLst>
            <pc:docMk/>
            <pc:sldMk cId="822395518" sldId="966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1:07:01.942" v="7401" actId="14100"/>
          <ac:spMkLst>
            <pc:docMk/>
            <pc:sldMk cId="822395518" sldId="966"/>
            <ac:spMk id="3" creationId="{00000000-0000-0000-0000-000000000000}"/>
          </ac:spMkLst>
        </pc:spChg>
        <pc:picChg chg="mod">
          <ac:chgData name="Jakub Hofman" userId="53285062-d52a-4c88-bcdc-d767b8cc0044" providerId="ADAL" clId="{72570DAF-C485-49A9-B1AD-ED9C0F502165}" dt="2022-12-06T11:06:54.337" v="7400" actId="14100"/>
          <ac:picMkLst>
            <pc:docMk/>
            <pc:sldMk cId="822395518" sldId="966"/>
            <ac:picMk id="6" creationId="{00000000-0000-0000-0000-000000000000}"/>
          </ac:picMkLst>
        </pc:picChg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3801050073" sldId="967"/>
        </pc:sldMkLst>
      </pc:sldChg>
      <pc:sldChg chg="add del">
        <pc:chgData name="Jakub Hofman" userId="53285062-d52a-4c88-bcdc-d767b8cc0044" providerId="ADAL" clId="{72570DAF-C485-49A9-B1AD-ED9C0F502165}" dt="2022-12-01T21:02:48.508" v="267" actId="47"/>
        <pc:sldMkLst>
          <pc:docMk/>
          <pc:sldMk cId="2882253247" sldId="968"/>
        </pc:sldMkLst>
      </pc:sldChg>
      <pc:sldChg chg="add del">
        <pc:chgData name="Jakub Hofman" userId="53285062-d52a-4c88-bcdc-d767b8cc0044" providerId="ADAL" clId="{72570DAF-C485-49A9-B1AD-ED9C0F502165}" dt="2022-12-01T21:04:17.335" v="280" actId="2696"/>
        <pc:sldMkLst>
          <pc:docMk/>
          <pc:sldMk cId="2348327692" sldId="970"/>
        </pc:sldMkLst>
      </pc:sldChg>
      <pc:sldChg chg="add del">
        <pc:chgData name="Jakub Hofman" userId="53285062-d52a-4c88-bcdc-d767b8cc0044" providerId="ADAL" clId="{72570DAF-C485-49A9-B1AD-ED9C0F502165}" dt="2022-12-05T20:52:50.416" v="1732" actId="47"/>
        <pc:sldMkLst>
          <pc:docMk/>
          <pc:sldMk cId="3812690033" sldId="970"/>
        </pc:sldMkLst>
      </pc:sldChg>
      <pc:sldChg chg="add del">
        <pc:chgData name="Jakub Hofman" userId="53285062-d52a-4c88-bcdc-d767b8cc0044" providerId="ADAL" clId="{72570DAF-C485-49A9-B1AD-ED9C0F502165}" dt="2022-12-01T21:04:17.335" v="280" actId="2696"/>
        <pc:sldMkLst>
          <pc:docMk/>
          <pc:sldMk cId="282624397" sldId="971"/>
        </pc:sldMkLst>
      </pc:sldChg>
      <pc:sldChg chg="add del">
        <pc:chgData name="Jakub Hofman" userId="53285062-d52a-4c88-bcdc-d767b8cc0044" providerId="ADAL" clId="{72570DAF-C485-49A9-B1AD-ED9C0F502165}" dt="2022-12-05T20:52:51.248" v="1733" actId="47"/>
        <pc:sldMkLst>
          <pc:docMk/>
          <pc:sldMk cId="3066973169" sldId="971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2019371566" sldId="974"/>
        </pc:sldMkLst>
      </pc:sldChg>
      <pc:sldChg chg="add del">
        <pc:chgData name="Jakub Hofman" userId="53285062-d52a-4c88-bcdc-d767b8cc0044" providerId="ADAL" clId="{72570DAF-C485-49A9-B1AD-ED9C0F502165}" dt="2022-12-01T21:06:51.980" v="309" actId="47"/>
        <pc:sldMkLst>
          <pc:docMk/>
          <pc:sldMk cId="1799048242" sldId="978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3333542421" sldId="979"/>
        </pc:sldMkLst>
      </pc:sldChg>
      <pc:sldChg chg="modSp add mod">
        <pc:chgData name="Jakub Hofman" userId="53285062-d52a-4c88-bcdc-d767b8cc0044" providerId="ADAL" clId="{72570DAF-C485-49A9-B1AD-ED9C0F502165}" dt="2022-12-06T11:08:27.577" v="7478" actId="6549"/>
        <pc:sldMkLst>
          <pc:docMk/>
          <pc:sldMk cId="3208454329" sldId="985"/>
        </pc:sldMkLst>
        <pc:spChg chg="mod">
          <ac:chgData name="Jakub Hofman" userId="53285062-d52a-4c88-bcdc-d767b8cc0044" providerId="ADAL" clId="{72570DAF-C485-49A9-B1AD-ED9C0F502165}" dt="2022-12-06T11:08:27.577" v="7478" actId="6549"/>
          <ac:spMkLst>
            <pc:docMk/>
            <pc:sldMk cId="3208454329" sldId="985"/>
            <ac:spMk id="3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8:34.720" v="429" actId="47"/>
        <pc:sldMkLst>
          <pc:docMk/>
          <pc:sldMk cId="4100565897" sldId="987"/>
        </pc:sldMkLst>
      </pc:sldChg>
      <pc:sldChg chg="add del">
        <pc:chgData name="Jakub Hofman" userId="53285062-d52a-4c88-bcdc-d767b8cc0044" providerId="ADAL" clId="{72570DAF-C485-49A9-B1AD-ED9C0F502165}" dt="2022-12-01T21:08:41.904" v="443" actId="47"/>
        <pc:sldMkLst>
          <pc:docMk/>
          <pc:sldMk cId="1542671002" sldId="988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295533222" sldId="990"/>
        </pc:sldMkLst>
      </pc:sldChg>
      <pc:sldChg chg="add del">
        <pc:chgData name="Jakub Hofman" userId="53285062-d52a-4c88-bcdc-d767b8cc0044" providerId="ADAL" clId="{72570DAF-C485-49A9-B1AD-ED9C0F502165}" dt="2022-12-05T20:41:57.292" v="1545" actId="47"/>
        <pc:sldMkLst>
          <pc:docMk/>
          <pc:sldMk cId="412522014" sldId="991"/>
        </pc:sldMkLst>
      </pc:sldChg>
      <pc:sldChg chg="add del">
        <pc:chgData name="Jakub Hofman" userId="53285062-d52a-4c88-bcdc-d767b8cc0044" providerId="ADAL" clId="{72570DAF-C485-49A9-B1AD-ED9C0F502165}" dt="2022-12-01T21:06:36.277" v="294" actId="47"/>
        <pc:sldMkLst>
          <pc:docMk/>
          <pc:sldMk cId="2025591703" sldId="992"/>
        </pc:sldMkLst>
      </pc:sldChg>
      <pc:sldChg chg="add del">
        <pc:chgData name="Jakub Hofman" userId="53285062-d52a-4c88-bcdc-d767b8cc0044" providerId="ADAL" clId="{72570DAF-C485-49A9-B1AD-ED9C0F502165}" dt="2022-12-01T21:06:38.225" v="295" actId="47"/>
        <pc:sldMkLst>
          <pc:docMk/>
          <pc:sldMk cId="1766679706" sldId="993"/>
        </pc:sldMkLst>
      </pc:sldChg>
      <pc:sldChg chg="add del">
        <pc:chgData name="Jakub Hofman" userId="53285062-d52a-4c88-bcdc-d767b8cc0044" providerId="ADAL" clId="{72570DAF-C485-49A9-B1AD-ED9C0F502165}" dt="2022-12-01T21:06:39.711" v="296" actId="47"/>
        <pc:sldMkLst>
          <pc:docMk/>
          <pc:sldMk cId="2011249577" sldId="994"/>
        </pc:sldMkLst>
      </pc:sldChg>
      <pc:sldChg chg="add del">
        <pc:chgData name="Jakub Hofman" userId="53285062-d52a-4c88-bcdc-d767b8cc0044" providerId="ADAL" clId="{72570DAF-C485-49A9-B1AD-ED9C0F502165}" dt="2022-12-01T21:06:40.516" v="297" actId="47"/>
        <pc:sldMkLst>
          <pc:docMk/>
          <pc:sldMk cId="4023156675" sldId="995"/>
        </pc:sldMkLst>
      </pc:sldChg>
      <pc:sldChg chg="add del">
        <pc:chgData name="Jakub Hofman" userId="53285062-d52a-4c88-bcdc-d767b8cc0044" providerId="ADAL" clId="{72570DAF-C485-49A9-B1AD-ED9C0F502165}" dt="2022-12-01T21:06:41.832" v="298" actId="47"/>
        <pc:sldMkLst>
          <pc:docMk/>
          <pc:sldMk cId="2801586838" sldId="996"/>
        </pc:sldMkLst>
      </pc:sldChg>
      <pc:sldChg chg="delSp modSp add mod">
        <pc:chgData name="Jakub Hofman" userId="53285062-d52a-4c88-bcdc-d767b8cc0044" providerId="ADAL" clId="{72570DAF-C485-49A9-B1AD-ED9C0F502165}" dt="2022-12-06T11:10:03.572" v="7594" actId="14100"/>
        <pc:sldMkLst>
          <pc:docMk/>
          <pc:sldMk cId="1778391359" sldId="997"/>
        </pc:sldMkLst>
        <pc:spChg chg="mod">
          <ac:chgData name="Jakub Hofman" userId="53285062-d52a-4c88-bcdc-d767b8cc0044" providerId="ADAL" clId="{72570DAF-C485-49A9-B1AD-ED9C0F502165}" dt="2022-12-06T11:09:39.380" v="7578" actId="1076"/>
          <ac:spMkLst>
            <pc:docMk/>
            <pc:sldMk cId="1778391359" sldId="997"/>
            <ac:spMk id="3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1:09:53.822" v="7581" actId="1076"/>
          <ac:spMkLst>
            <pc:docMk/>
            <pc:sldMk cId="1778391359" sldId="997"/>
            <ac:spMk id="7" creationId="{00000000-0000-0000-0000-000000000000}"/>
          </ac:spMkLst>
        </pc:spChg>
        <pc:spChg chg="del">
          <ac:chgData name="Jakub Hofman" userId="53285062-d52a-4c88-bcdc-d767b8cc0044" providerId="ADAL" clId="{72570DAF-C485-49A9-B1AD-ED9C0F502165}" dt="2022-12-06T11:09:25.362" v="7576" actId="478"/>
          <ac:spMkLst>
            <pc:docMk/>
            <pc:sldMk cId="1778391359" sldId="997"/>
            <ac:spMk id="9" creationId="{00000000-0000-0000-0000-000000000000}"/>
          </ac:spMkLst>
        </pc:spChg>
        <pc:picChg chg="mod">
          <ac:chgData name="Jakub Hofman" userId="53285062-d52a-4c88-bcdc-d767b8cc0044" providerId="ADAL" clId="{72570DAF-C485-49A9-B1AD-ED9C0F502165}" dt="2022-12-06T11:09:47.599" v="7580" actId="14100"/>
          <ac:picMkLst>
            <pc:docMk/>
            <pc:sldMk cId="1778391359" sldId="997"/>
            <ac:picMk id="5" creationId="{00000000-0000-0000-0000-000000000000}"/>
          </ac:picMkLst>
        </pc:picChg>
        <pc:picChg chg="mod">
          <ac:chgData name="Jakub Hofman" userId="53285062-d52a-4c88-bcdc-d767b8cc0044" providerId="ADAL" clId="{72570DAF-C485-49A9-B1AD-ED9C0F502165}" dt="2022-12-06T11:10:03.572" v="7594" actId="14100"/>
          <ac:picMkLst>
            <pc:docMk/>
            <pc:sldMk cId="1778391359" sldId="997"/>
            <ac:picMk id="6" creationId="{00000000-0000-0000-0000-000000000000}"/>
          </ac:picMkLst>
        </pc:picChg>
        <pc:picChg chg="del mod">
          <ac:chgData name="Jakub Hofman" userId="53285062-d52a-4c88-bcdc-d767b8cc0044" providerId="ADAL" clId="{72570DAF-C485-49A9-B1AD-ED9C0F502165}" dt="2022-12-06T11:09:21.785" v="7575" actId="478"/>
          <ac:picMkLst>
            <pc:docMk/>
            <pc:sldMk cId="1778391359" sldId="997"/>
            <ac:picMk id="8" creationId="{00000000-0000-0000-0000-000000000000}"/>
          </ac:picMkLst>
        </pc:picChg>
      </pc:sldChg>
      <pc:sldChg chg="add del">
        <pc:chgData name="Jakub Hofman" userId="53285062-d52a-4c88-bcdc-d767b8cc0044" providerId="ADAL" clId="{72570DAF-C485-49A9-B1AD-ED9C0F502165}" dt="2022-12-01T21:06:30.023" v="292" actId="47"/>
        <pc:sldMkLst>
          <pc:docMk/>
          <pc:sldMk cId="2244532344" sldId="998"/>
        </pc:sldMkLst>
      </pc:sldChg>
      <pc:sldChg chg="add del">
        <pc:chgData name="Jakub Hofman" userId="53285062-d52a-4c88-bcdc-d767b8cc0044" providerId="ADAL" clId="{72570DAF-C485-49A9-B1AD-ED9C0F502165}" dt="2022-12-01T21:06:30.781" v="293" actId="47"/>
        <pc:sldMkLst>
          <pc:docMk/>
          <pc:sldMk cId="220992508" sldId="999"/>
        </pc:sldMkLst>
      </pc:sldChg>
      <pc:sldChg chg="add del">
        <pc:chgData name="Jakub Hofman" userId="53285062-d52a-4c88-bcdc-d767b8cc0044" providerId="ADAL" clId="{72570DAF-C485-49A9-B1AD-ED9C0F502165}" dt="2022-12-01T21:08:40.076" v="439" actId="47"/>
        <pc:sldMkLst>
          <pc:docMk/>
          <pc:sldMk cId="2961538429" sldId="1001"/>
        </pc:sldMkLst>
      </pc:sldChg>
      <pc:sldChg chg="add del">
        <pc:chgData name="Jakub Hofman" userId="53285062-d52a-4c88-bcdc-d767b8cc0044" providerId="ADAL" clId="{72570DAF-C485-49A9-B1AD-ED9C0F502165}" dt="2022-12-01T21:08:33.860" v="427" actId="47"/>
        <pc:sldMkLst>
          <pc:docMk/>
          <pc:sldMk cId="391084161" sldId="1002"/>
        </pc:sldMkLst>
      </pc:sldChg>
      <pc:sldChg chg="add del">
        <pc:chgData name="Jakub Hofman" userId="53285062-d52a-4c88-bcdc-d767b8cc0044" providerId="ADAL" clId="{72570DAF-C485-49A9-B1AD-ED9C0F502165}" dt="2022-12-01T21:08:34.280" v="428" actId="47"/>
        <pc:sldMkLst>
          <pc:docMk/>
          <pc:sldMk cId="4280146960" sldId="1003"/>
        </pc:sldMkLst>
      </pc:sldChg>
      <pc:sldChg chg="add del">
        <pc:chgData name="Jakub Hofman" userId="53285062-d52a-4c88-bcdc-d767b8cc0044" providerId="ADAL" clId="{72570DAF-C485-49A9-B1AD-ED9C0F502165}" dt="2022-12-01T21:08:35.140" v="430" actId="47"/>
        <pc:sldMkLst>
          <pc:docMk/>
          <pc:sldMk cId="2577470578" sldId="1004"/>
        </pc:sldMkLst>
      </pc:sldChg>
      <pc:sldChg chg="add del">
        <pc:chgData name="Jakub Hofman" userId="53285062-d52a-4c88-bcdc-d767b8cc0044" providerId="ADAL" clId="{72570DAF-C485-49A9-B1AD-ED9C0F502165}" dt="2022-12-01T21:08:41.024" v="441" actId="47"/>
        <pc:sldMkLst>
          <pc:docMk/>
          <pc:sldMk cId="302952817" sldId="1005"/>
        </pc:sldMkLst>
      </pc:sldChg>
      <pc:sldChg chg="add del">
        <pc:chgData name="Jakub Hofman" userId="53285062-d52a-4c88-bcdc-d767b8cc0044" providerId="ADAL" clId="{72570DAF-C485-49A9-B1AD-ED9C0F502165}" dt="2022-12-01T21:08:41.481" v="442" actId="47"/>
        <pc:sldMkLst>
          <pc:docMk/>
          <pc:sldMk cId="1965981786" sldId="1006"/>
        </pc:sldMkLst>
      </pc:sldChg>
      <pc:sldChg chg="add del">
        <pc:chgData name="Jakub Hofman" userId="53285062-d52a-4c88-bcdc-d767b8cc0044" providerId="ADAL" clId="{72570DAF-C485-49A9-B1AD-ED9C0F502165}" dt="2022-12-01T21:08:43.629" v="447" actId="47"/>
        <pc:sldMkLst>
          <pc:docMk/>
          <pc:sldMk cId="688212911" sldId="1007"/>
        </pc:sldMkLst>
      </pc:sldChg>
      <pc:sldChg chg="add del">
        <pc:chgData name="Jakub Hofman" userId="53285062-d52a-4c88-bcdc-d767b8cc0044" providerId="ADAL" clId="{72570DAF-C485-49A9-B1AD-ED9C0F502165}" dt="2022-12-01T21:08:40.552" v="440" actId="47"/>
        <pc:sldMkLst>
          <pc:docMk/>
          <pc:sldMk cId="2374026500" sldId="1009"/>
        </pc:sldMkLst>
      </pc:sldChg>
      <pc:sldChg chg="add del">
        <pc:chgData name="Jakub Hofman" userId="53285062-d52a-4c88-bcdc-d767b8cc0044" providerId="ADAL" clId="{72570DAF-C485-49A9-B1AD-ED9C0F502165}" dt="2022-12-01T21:08:35.582" v="431" actId="47"/>
        <pc:sldMkLst>
          <pc:docMk/>
          <pc:sldMk cId="2640006342" sldId="1014"/>
        </pc:sldMkLst>
      </pc:sldChg>
      <pc:sldChg chg="add del">
        <pc:chgData name="Jakub Hofman" userId="53285062-d52a-4c88-bcdc-d767b8cc0044" providerId="ADAL" clId="{72570DAF-C485-49A9-B1AD-ED9C0F502165}" dt="2022-12-01T21:08:30.938" v="424" actId="47"/>
        <pc:sldMkLst>
          <pc:docMk/>
          <pc:sldMk cId="3272901783" sldId="1015"/>
        </pc:sldMkLst>
      </pc:sldChg>
      <pc:sldChg chg="add del">
        <pc:chgData name="Jakub Hofman" userId="53285062-d52a-4c88-bcdc-d767b8cc0044" providerId="ADAL" clId="{72570DAF-C485-49A9-B1AD-ED9C0F502165}" dt="2022-12-01T21:08:39.402" v="438" actId="47"/>
        <pc:sldMkLst>
          <pc:docMk/>
          <pc:sldMk cId="2803377901" sldId="1016"/>
        </pc:sldMkLst>
      </pc:sldChg>
      <pc:sldChg chg="add del">
        <pc:chgData name="Jakub Hofman" userId="53285062-d52a-4c88-bcdc-d767b8cc0044" providerId="ADAL" clId="{72570DAF-C485-49A9-B1AD-ED9C0F502165}" dt="2022-12-01T21:08:02.093" v="371" actId="47"/>
        <pc:sldMkLst>
          <pc:docMk/>
          <pc:sldMk cId="580593286" sldId="1017"/>
        </pc:sldMkLst>
      </pc:sldChg>
      <pc:sldChg chg="add del">
        <pc:chgData name="Jakub Hofman" userId="53285062-d52a-4c88-bcdc-d767b8cc0044" providerId="ADAL" clId="{72570DAF-C485-49A9-B1AD-ED9C0F502165}" dt="2022-12-01T21:08:02.800" v="372" actId="47"/>
        <pc:sldMkLst>
          <pc:docMk/>
          <pc:sldMk cId="2088511667" sldId="1018"/>
        </pc:sldMkLst>
      </pc:sldChg>
      <pc:sldChg chg="add del">
        <pc:chgData name="Jakub Hofman" userId="53285062-d52a-4c88-bcdc-d767b8cc0044" providerId="ADAL" clId="{72570DAF-C485-49A9-B1AD-ED9C0F502165}" dt="2022-12-01T21:08:47.107" v="451" actId="47"/>
        <pc:sldMkLst>
          <pc:docMk/>
          <pc:sldMk cId="991893769" sldId="1019"/>
        </pc:sldMkLst>
      </pc:sldChg>
      <pc:sldChg chg="add del">
        <pc:chgData name="Jakub Hofman" userId="53285062-d52a-4c88-bcdc-d767b8cc0044" providerId="ADAL" clId="{72570DAF-C485-49A9-B1AD-ED9C0F502165}" dt="2022-12-01T21:08:03.301" v="373" actId="47"/>
        <pc:sldMkLst>
          <pc:docMk/>
          <pc:sldMk cId="3775465780" sldId="1020"/>
        </pc:sldMkLst>
      </pc:sldChg>
      <pc:sldChg chg="add del modTransition">
        <pc:chgData name="Jakub Hofman" userId="53285062-d52a-4c88-bcdc-d767b8cc0044" providerId="ADAL" clId="{72570DAF-C485-49A9-B1AD-ED9C0F502165}" dt="2022-12-01T21:08:03.862" v="374" actId="47"/>
        <pc:sldMkLst>
          <pc:docMk/>
          <pc:sldMk cId="3701033004" sldId="1021"/>
        </pc:sldMkLst>
      </pc:sldChg>
      <pc:sldChg chg="add del modTransition">
        <pc:chgData name="Jakub Hofman" userId="53285062-d52a-4c88-bcdc-d767b8cc0044" providerId="ADAL" clId="{72570DAF-C485-49A9-B1AD-ED9C0F502165}" dt="2022-12-01T21:08:04.307" v="375" actId="47"/>
        <pc:sldMkLst>
          <pc:docMk/>
          <pc:sldMk cId="1862674476" sldId="1022"/>
        </pc:sldMkLst>
      </pc:sldChg>
      <pc:sldChg chg="add del">
        <pc:chgData name="Jakub Hofman" userId="53285062-d52a-4c88-bcdc-d767b8cc0044" providerId="ADAL" clId="{72570DAF-C485-49A9-B1AD-ED9C0F502165}" dt="2022-12-01T21:08:04.834" v="376" actId="47"/>
        <pc:sldMkLst>
          <pc:docMk/>
          <pc:sldMk cId="4175370937" sldId="1023"/>
        </pc:sldMkLst>
      </pc:sldChg>
      <pc:sldChg chg="add del modTransition">
        <pc:chgData name="Jakub Hofman" userId="53285062-d52a-4c88-bcdc-d767b8cc0044" providerId="ADAL" clId="{72570DAF-C485-49A9-B1AD-ED9C0F502165}" dt="2022-12-01T21:08:05.314" v="377" actId="47"/>
        <pc:sldMkLst>
          <pc:docMk/>
          <pc:sldMk cId="3688523116" sldId="1024"/>
        </pc:sldMkLst>
      </pc:sldChg>
      <pc:sldChg chg="add del modTransition">
        <pc:chgData name="Jakub Hofman" userId="53285062-d52a-4c88-bcdc-d767b8cc0044" providerId="ADAL" clId="{72570DAF-C485-49A9-B1AD-ED9C0F502165}" dt="2022-12-01T21:08:05.766" v="378" actId="47"/>
        <pc:sldMkLst>
          <pc:docMk/>
          <pc:sldMk cId="1882572150" sldId="1025"/>
        </pc:sldMkLst>
      </pc:sldChg>
      <pc:sldChg chg="add del modTransition">
        <pc:chgData name="Jakub Hofman" userId="53285062-d52a-4c88-bcdc-d767b8cc0044" providerId="ADAL" clId="{72570DAF-C485-49A9-B1AD-ED9C0F502165}" dt="2022-12-01T21:08:06.335" v="379" actId="47"/>
        <pc:sldMkLst>
          <pc:docMk/>
          <pc:sldMk cId="184770332" sldId="1026"/>
        </pc:sldMkLst>
      </pc:sldChg>
      <pc:sldChg chg="add del">
        <pc:chgData name="Jakub Hofman" userId="53285062-d52a-4c88-bcdc-d767b8cc0044" providerId="ADAL" clId="{72570DAF-C485-49A9-B1AD-ED9C0F502165}" dt="2022-12-01T21:08:06.845" v="380" actId="47"/>
        <pc:sldMkLst>
          <pc:docMk/>
          <pc:sldMk cId="1853465656" sldId="1027"/>
        </pc:sldMkLst>
      </pc:sldChg>
      <pc:sldChg chg="add del modTransition">
        <pc:chgData name="Jakub Hofman" userId="53285062-d52a-4c88-bcdc-d767b8cc0044" providerId="ADAL" clId="{72570DAF-C485-49A9-B1AD-ED9C0F502165}" dt="2022-12-01T21:08:07.273" v="381" actId="47"/>
        <pc:sldMkLst>
          <pc:docMk/>
          <pc:sldMk cId="409958310" sldId="1028"/>
        </pc:sldMkLst>
      </pc:sldChg>
      <pc:sldChg chg="add del modTransition">
        <pc:chgData name="Jakub Hofman" userId="53285062-d52a-4c88-bcdc-d767b8cc0044" providerId="ADAL" clId="{72570DAF-C485-49A9-B1AD-ED9C0F502165}" dt="2022-12-01T21:08:07.758" v="382" actId="47"/>
        <pc:sldMkLst>
          <pc:docMk/>
          <pc:sldMk cId="2553658224" sldId="1029"/>
        </pc:sldMkLst>
      </pc:sldChg>
      <pc:sldChg chg="add del modTransition">
        <pc:chgData name="Jakub Hofman" userId="53285062-d52a-4c88-bcdc-d767b8cc0044" providerId="ADAL" clId="{72570DAF-C485-49A9-B1AD-ED9C0F502165}" dt="2022-12-01T21:08:08.121" v="383" actId="47"/>
        <pc:sldMkLst>
          <pc:docMk/>
          <pc:sldMk cId="572180584" sldId="1030"/>
        </pc:sldMkLst>
      </pc:sldChg>
      <pc:sldChg chg="add del">
        <pc:chgData name="Jakub Hofman" userId="53285062-d52a-4c88-bcdc-d767b8cc0044" providerId="ADAL" clId="{72570DAF-C485-49A9-B1AD-ED9C0F502165}" dt="2022-12-05T20:48:11.076" v="1625" actId="47"/>
        <pc:sldMkLst>
          <pc:docMk/>
          <pc:sldMk cId="301114449" sldId="1037"/>
        </pc:sldMkLst>
      </pc:sldChg>
      <pc:sldChg chg="add del">
        <pc:chgData name="Jakub Hofman" userId="53285062-d52a-4c88-bcdc-d767b8cc0044" providerId="ADAL" clId="{72570DAF-C485-49A9-B1AD-ED9C0F502165}" dt="2022-12-05T20:48:15.217" v="1626" actId="47"/>
        <pc:sldMkLst>
          <pc:docMk/>
          <pc:sldMk cId="1101484070" sldId="1038"/>
        </pc:sldMkLst>
      </pc:sldChg>
      <pc:sldChg chg="add">
        <pc:chgData name="Jakub Hofman" userId="53285062-d52a-4c88-bcdc-d767b8cc0044" providerId="ADAL" clId="{72570DAF-C485-49A9-B1AD-ED9C0F502165}" dt="2022-12-07T07:36:01.434" v="7596"/>
        <pc:sldMkLst>
          <pc:docMk/>
          <pc:sldMk cId="638571797" sldId="1039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174544084" sldId="1039"/>
        </pc:sldMkLst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2229945268" sldId="1039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141837488" sldId="1040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346083560" sldId="1041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553442896" sldId="1042"/>
        </pc:sldMkLst>
      </pc:sldChg>
      <pc:sldChg chg="add del">
        <pc:chgData name="Jakub Hofman" userId="53285062-d52a-4c88-bcdc-d767b8cc0044" providerId="ADAL" clId="{72570DAF-C485-49A9-B1AD-ED9C0F502165}" dt="2022-12-01T21:07:57.082" v="368" actId="47"/>
        <pc:sldMkLst>
          <pc:docMk/>
          <pc:sldMk cId="1843019872" sldId="1043"/>
        </pc:sldMkLst>
      </pc:sldChg>
      <pc:sldChg chg="add del">
        <pc:chgData name="Jakub Hofman" userId="53285062-d52a-4c88-bcdc-d767b8cc0044" providerId="ADAL" clId="{72570DAF-C485-49A9-B1AD-ED9C0F502165}" dt="2022-12-01T21:08:08.584" v="384" actId="47"/>
        <pc:sldMkLst>
          <pc:docMk/>
          <pc:sldMk cId="785318480" sldId="1044"/>
        </pc:sldMkLst>
      </pc:sldChg>
      <pc:sldChg chg="add del">
        <pc:chgData name="Jakub Hofman" userId="53285062-d52a-4c88-bcdc-d767b8cc0044" providerId="ADAL" clId="{72570DAF-C485-49A9-B1AD-ED9C0F502165}" dt="2022-12-01T21:08:14.027" v="397" actId="47"/>
        <pc:sldMkLst>
          <pc:docMk/>
          <pc:sldMk cId="366474743" sldId="1045"/>
        </pc:sldMkLst>
      </pc:sldChg>
      <pc:sldChg chg="add del">
        <pc:chgData name="Jakub Hofman" userId="53285062-d52a-4c88-bcdc-d767b8cc0044" providerId="ADAL" clId="{72570DAF-C485-49A9-B1AD-ED9C0F502165}" dt="2022-12-01T21:08:11.930" v="392" actId="47"/>
        <pc:sldMkLst>
          <pc:docMk/>
          <pc:sldMk cId="2403634272" sldId="1046"/>
        </pc:sldMkLst>
      </pc:sldChg>
      <pc:sldChg chg="add del">
        <pc:chgData name="Jakub Hofman" userId="53285062-d52a-4c88-bcdc-d767b8cc0044" providerId="ADAL" clId="{72570DAF-C485-49A9-B1AD-ED9C0F502165}" dt="2022-12-01T21:08:18.126" v="406" actId="47"/>
        <pc:sldMkLst>
          <pc:docMk/>
          <pc:sldMk cId="3864297131" sldId="1047"/>
        </pc:sldMkLst>
      </pc:sldChg>
      <pc:sldChg chg="add del">
        <pc:chgData name="Jakub Hofman" userId="53285062-d52a-4c88-bcdc-d767b8cc0044" providerId="ADAL" clId="{72570DAF-C485-49A9-B1AD-ED9C0F502165}" dt="2022-12-01T21:08:45.582" v="449" actId="47"/>
        <pc:sldMkLst>
          <pc:docMk/>
          <pc:sldMk cId="4089092310" sldId="1058"/>
        </pc:sldMkLst>
      </pc:sldChg>
      <pc:sldChg chg="add del modTransition">
        <pc:chgData name="Jakub Hofman" userId="53285062-d52a-4c88-bcdc-d767b8cc0044" providerId="ADAL" clId="{72570DAF-C485-49A9-B1AD-ED9C0F502165}" dt="2022-12-01T21:08:00.702" v="369" actId="47"/>
        <pc:sldMkLst>
          <pc:docMk/>
          <pc:sldMk cId="3804798783" sldId="1059"/>
        </pc:sldMkLst>
      </pc:sldChg>
      <pc:sldChg chg="add del modTransition">
        <pc:chgData name="Jakub Hofman" userId="53285062-d52a-4c88-bcdc-d767b8cc0044" providerId="ADAL" clId="{72570DAF-C485-49A9-B1AD-ED9C0F502165}" dt="2022-12-01T21:08:01.486" v="370" actId="47"/>
        <pc:sldMkLst>
          <pc:docMk/>
          <pc:sldMk cId="2675609342" sldId="1060"/>
        </pc:sldMkLst>
      </pc:sldChg>
      <pc:sldChg chg="add del">
        <pc:chgData name="Jakub Hofman" userId="53285062-d52a-4c88-bcdc-d767b8cc0044" providerId="ADAL" clId="{72570DAF-C485-49A9-B1AD-ED9C0F502165}" dt="2022-12-01T21:08:09.037" v="385" actId="47"/>
        <pc:sldMkLst>
          <pc:docMk/>
          <pc:sldMk cId="3868097961" sldId="1061"/>
        </pc:sldMkLst>
      </pc:sldChg>
      <pc:sldChg chg="add del">
        <pc:chgData name="Jakub Hofman" userId="53285062-d52a-4c88-bcdc-d767b8cc0044" providerId="ADAL" clId="{72570DAF-C485-49A9-B1AD-ED9C0F502165}" dt="2022-12-01T21:08:09.430" v="386" actId="47"/>
        <pc:sldMkLst>
          <pc:docMk/>
          <pc:sldMk cId="2097896829" sldId="1062"/>
        </pc:sldMkLst>
      </pc:sldChg>
      <pc:sldChg chg="add del modTransition">
        <pc:chgData name="Jakub Hofman" userId="53285062-d52a-4c88-bcdc-d767b8cc0044" providerId="ADAL" clId="{72570DAF-C485-49A9-B1AD-ED9C0F502165}" dt="2022-12-01T21:08:09.784" v="387" actId="47"/>
        <pc:sldMkLst>
          <pc:docMk/>
          <pc:sldMk cId="3673265096" sldId="1063"/>
        </pc:sldMkLst>
      </pc:sldChg>
      <pc:sldChg chg="add del modTransition">
        <pc:chgData name="Jakub Hofman" userId="53285062-d52a-4c88-bcdc-d767b8cc0044" providerId="ADAL" clId="{72570DAF-C485-49A9-B1AD-ED9C0F502165}" dt="2022-12-01T21:08:10.192" v="388" actId="47"/>
        <pc:sldMkLst>
          <pc:docMk/>
          <pc:sldMk cId="589281801" sldId="1064"/>
        </pc:sldMkLst>
      </pc:sldChg>
      <pc:sldChg chg="add del">
        <pc:chgData name="Jakub Hofman" userId="53285062-d52a-4c88-bcdc-d767b8cc0044" providerId="ADAL" clId="{72570DAF-C485-49A9-B1AD-ED9C0F502165}" dt="2022-12-01T21:08:10.641" v="389" actId="47"/>
        <pc:sldMkLst>
          <pc:docMk/>
          <pc:sldMk cId="4122817848" sldId="1065"/>
        </pc:sldMkLst>
      </pc:sldChg>
      <pc:sldChg chg="add del modTransition">
        <pc:chgData name="Jakub Hofman" userId="53285062-d52a-4c88-bcdc-d767b8cc0044" providerId="ADAL" clId="{72570DAF-C485-49A9-B1AD-ED9C0F502165}" dt="2022-12-01T21:08:11.076" v="390" actId="47"/>
        <pc:sldMkLst>
          <pc:docMk/>
          <pc:sldMk cId="1795245465" sldId="1066"/>
        </pc:sldMkLst>
      </pc:sldChg>
      <pc:sldChg chg="add del">
        <pc:chgData name="Jakub Hofman" userId="53285062-d52a-4c88-bcdc-d767b8cc0044" providerId="ADAL" clId="{72570DAF-C485-49A9-B1AD-ED9C0F502165}" dt="2022-12-01T21:08:11.477" v="391" actId="47"/>
        <pc:sldMkLst>
          <pc:docMk/>
          <pc:sldMk cId="1679009486" sldId="1067"/>
        </pc:sldMkLst>
      </pc:sldChg>
      <pc:sldChg chg="add del">
        <pc:chgData name="Jakub Hofman" userId="53285062-d52a-4c88-bcdc-d767b8cc0044" providerId="ADAL" clId="{72570DAF-C485-49A9-B1AD-ED9C0F502165}" dt="2022-12-01T21:08:52.949" v="462" actId="47"/>
        <pc:sldMkLst>
          <pc:docMk/>
          <pc:sldMk cId="1241412341" sldId="1068"/>
        </pc:sldMkLst>
      </pc:sldChg>
      <pc:sldChg chg="add del">
        <pc:chgData name="Jakub Hofman" userId="53285062-d52a-4c88-bcdc-d767b8cc0044" providerId="ADAL" clId="{72570DAF-C485-49A9-B1AD-ED9C0F502165}" dt="2022-12-01T21:08:53.328" v="463" actId="47"/>
        <pc:sldMkLst>
          <pc:docMk/>
          <pc:sldMk cId="2284544358" sldId="1069"/>
        </pc:sldMkLst>
      </pc:sldChg>
      <pc:sldChg chg="add del">
        <pc:chgData name="Jakub Hofman" userId="53285062-d52a-4c88-bcdc-d767b8cc0044" providerId="ADAL" clId="{72570DAF-C485-49A9-B1AD-ED9C0F502165}" dt="2022-12-01T21:08:53.804" v="464" actId="47"/>
        <pc:sldMkLst>
          <pc:docMk/>
          <pc:sldMk cId="1892294158" sldId="1070"/>
        </pc:sldMkLst>
      </pc:sldChg>
      <pc:sldChg chg="add del">
        <pc:chgData name="Jakub Hofman" userId="53285062-d52a-4c88-bcdc-d767b8cc0044" providerId="ADAL" clId="{72570DAF-C485-49A9-B1AD-ED9C0F502165}" dt="2022-12-01T21:08:54.234" v="465" actId="47"/>
        <pc:sldMkLst>
          <pc:docMk/>
          <pc:sldMk cId="3127387359" sldId="1071"/>
        </pc:sldMkLst>
      </pc:sldChg>
      <pc:sldChg chg="add del">
        <pc:chgData name="Jakub Hofman" userId="53285062-d52a-4c88-bcdc-d767b8cc0044" providerId="ADAL" clId="{72570DAF-C485-49A9-B1AD-ED9C0F502165}" dt="2022-12-01T21:08:54.634" v="466" actId="47"/>
        <pc:sldMkLst>
          <pc:docMk/>
          <pc:sldMk cId="1855304425" sldId="1072"/>
        </pc:sldMkLst>
      </pc:sldChg>
      <pc:sldChg chg="add del">
        <pc:chgData name="Jakub Hofman" userId="53285062-d52a-4c88-bcdc-d767b8cc0044" providerId="ADAL" clId="{72570DAF-C485-49A9-B1AD-ED9C0F502165}" dt="2022-12-01T21:08:55.041" v="467" actId="47"/>
        <pc:sldMkLst>
          <pc:docMk/>
          <pc:sldMk cId="1955760464" sldId="1073"/>
        </pc:sldMkLst>
      </pc:sldChg>
      <pc:sldChg chg="add del">
        <pc:chgData name="Jakub Hofman" userId="53285062-d52a-4c88-bcdc-d767b8cc0044" providerId="ADAL" clId="{72570DAF-C485-49A9-B1AD-ED9C0F502165}" dt="2022-12-01T21:08:55.513" v="468" actId="47"/>
        <pc:sldMkLst>
          <pc:docMk/>
          <pc:sldMk cId="1519939219" sldId="1074"/>
        </pc:sldMkLst>
      </pc:sldChg>
      <pc:sldChg chg="add del">
        <pc:chgData name="Jakub Hofman" userId="53285062-d52a-4c88-bcdc-d767b8cc0044" providerId="ADAL" clId="{72570DAF-C485-49A9-B1AD-ED9C0F502165}" dt="2022-12-01T21:08:55.909" v="469" actId="47"/>
        <pc:sldMkLst>
          <pc:docMk/>
          <pc:sldMk cId="2420447700" sldId="1075"/>
        </pc:sldMkLst>
      </pc:sldChg>
      <pc:sldChg chg="add del">
        <pc:chgData name="Jakub Hofman" userId="53285062-d52a-4c88-bcdc-d767b8cc0044" providerId="ADAL" clId="{72570DAF-C485-49A9-B1AD-ED9C0F502165}" dt="2022-12-01T21:08:56.343" v="470" actId="47"/>
        <pc:sldMkLst>
          <pc:docMk/>
          <pc:sldMk cId="755985919" sldId="1076"/>
        </pc:sldMkLst>
      </pc:sldChg>
      <pc:sldChg chg="add del">
        <pc:chgData name="Jakub Hofman" userId="53285062-d52a-4c88-bcdc-d767b8cc0044" providerId="ADAL" clId="{72570DAF-C485-49A9-B1AD-ED9C0F502165}" dt="2022-12-01T21:08:14.944" v="399" actId="47"/>
        <pc:sldMkLst>
          <pc:docMk/>
          <pc:sldMk cId="1113267768" sldId="1077"/>
        </pc:sldMkLst>
      </pc:sldChg>
      <pc:sldChg chg="add del modTransition">
        <pc:chgData name="Jakub Hofman" userId="53285062-d52a-4c88-bcdc-d767b8cc0044" providerId="ADAL" clId="{72570DAF-C485-49A9-B1AD-ED9C0F502165}" dt="2022-12-01T21:08:15.415" v="400" actId="47"/>
        <pc:sldMkLst>
          <pc:docMk/>
          <pc:sldMk cId="3014277454" sldId="1078"/>
        </pc:sldMkLst>
      </pc:sldChg>
      <pc:sldChg chg="add del">
        <pc:chgData name="Jakub Hofman" userId="53285062-d52a-4c88-bcdc-d767b8cc0044" providerId="ADAL" clId="{72570DAF-C485-49A9-B1AD-ED9C0F502165}" dt="2022-12-01T21:08:15.837" v="401" actId="47"/>
        <pc:sldMkLst>
          <pc:docMk/>
          <pc:sldMk cId="2074428692" sldId="1079"/>
        </pc:sldMkLst>
      </pc:sldChg>
      <pc:sldChg chg="add del">
        <pc:chgData name="Jakub Hofman" userId="53285062-d52a-4c88-bcdc-d767b8cc0044" providerId="ADAL" clId="{72570DAF-C485-49A9-B1AD-ED9C0F502165}" dt="2022-12-01T21:08:58.217" v="474" actId="47"/>
        <pc:sldMkLst>
          <pc:docMk/>
          <pc:sldMk cId="1557974970" sldId="1080"/>
        </pc:sldMkLst>
      </pc:sldChg>
      <pc:sldChg chg="add del modTransition">
        <pc:chgData name="Jakub Hofman" userId="53285062-d52a-4c88-bcdc-d767b8cc0044" providerId="ADAL" clId="{72570DAF-C485-49A9-B1AD-ED9C0F502165}" dt="2022-12-01T21:08:14.508" v="398" actId="47"/>
        <pc:sldMkLst>
          <pc:docMk/>
          <pc:sldMk cId="4293709237" sldId="1081"/>
        </pc:sldMkLst>
      </pc:sldChg>
      <pc:sldChg chg="add del">
        <pc:chgData name="Jakub Hofman" userId="53285062-d52a-4c88-bcdc-d767b8cc0044" providerId="ADAL" clId="{72570DAF-C485-49A9-B1AD-ED9C0F502165}" dt="2022-12-01T21:08:59.109" v="476" actId="47"/>
        <pc:sldMkLst>
          <pc:docMk/>
          <pc:sldMk cId="4164398166" sldId="1082"/>
        </pc:sldMkLst>
      </pc:sldChg>
      <pc:sldChg chg="add del">
        <pc:chgData name="Jakub Hofman" userId="53285062-d52a-4c88-bcdc-d767b8cc0044" providerId="ADAL" clId="{72570DAF-C485-49A9-B1AD-ED9C0F502165}" dt="2022-12-01T21:08:59.537" v="477" actId="47"/>
        <pc:sldMkLst>
          <pc:docMk/>
          <pc:sldMk cId="4232433275" sldId="1083"/>
        </pc:sldMkLst>
      </pc:sldChg>
      <pc:sldChg chg="add del">
        <pc:chgData name="Jakub Hofman" userId="53285062-d52a-4c88-bcdc-d767b8cc0044" providerId="ADAL" clId="{72570DAF-C485-49A9-B1AD-ED9C0F502165}" dt="2022-12-01T21:09:00.002" v="478" actId="47"/>
        <pc:sldMkLst>
          <pc:docMk/>
          <pc:sldMk cId="98231881" sldId="1084"/>
        </pc:sldMkLst>
      </pc:sldChg>
      <pc:sldChg chg="modSp add del">
        <pc:chgData name="Jakub Hofman" userId="53285062-d52a-4c88-bcdc-d767b8cc0044" providerId="ADAL" clId="{72570DAF-C485-49A9-B1AD-ED9C0F502165}" dt="2022-12-01T21:09:00.436" v="479" actId="47"/>
        <pc:sldMkLst>
          <pc:docMk/>
          <pc:sldMk cId="2109324934" sldId="1085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2109324934" sldId="1085"/>
            <ac:spMk id="423942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9:00.931" v="480" actId="47"/>
        <pc:sldMkLst>
          <pc:docMk/>
          <pc:sldMk cId="1727406569" sldId="1086"/>
        </pc:sldMkLst>
      </pc:sldChg>
      <pc:sldChg chg="add del">
        <pc:chgData name="Jakub Hofman" userId="53285062-d52a-4c88-bcdc-d767b8cc0044" providerId="ADAL" clId="{72570DAF-C485-49A9-B1AD-ED9C0F502165}" dt="2022-12-01T21:09:01.369" v="481" actId="47"/>
        <pc:sldMkLst>
          <pc:docMk/>
          <pc:sldMk cId="10447348" sldId="1087"/>
        </pc:sldMkLst>
      </pc:sldChg>
      <pc:sldChg chg="add del">
        <pc:chgData name="Jakub Hofman" userId="53285062-d52a-4c88-bcdc-d767b8cc0044" providerId="ADAL" clId="{72570DAF-C485-49A9-B1AD-ED9C0F502165}" dt="2022-12-01T21:09:01.689" v="482" actId="47"/>
        <pc:sldMkLst>
          <pc:docMk/>
          <pc:sldMk cId="880552151" sldId="1088"/>
        </pc:sldMkLst>
      </pc:sldChg>
      <pc:sldChg chg="add del">
        <pc:chgData name="Jakub Hofman" userId="53285062-d52a-4c88-bcdc-d767b8cc0044" providerId="ADAL" clId="{72570DAF-C485-49A9-B1AD-ED9C0F502165}" dt="2022-12-01T21:09:01.944" v="483" actId="47"/>
        <pc:sldMkLst>
          <pc:docMk/>
          <pc:sldMk cId="663647539" sldId="1089"/>
        </pc:sldMkLst>
      </pc:sldChg>
      <pc:sldChg chg="add del modTransition">
        <pc:chgData name="Jakub Hofman" userId="53285062-d52a-4c88-bcdc-d767b8cc0044" providerId="ADAL" clId="{72570DAF-C485-49A9-B1AD-ED9C0F502165}" dt="2022-12-01T21:08:16.286" v="402" actId="47"/>
        <pc:sldMkLst>
          <pc:docMk/>
          <pc:sldMk cId="4187235295" sldId="1090"/>
        </pc:sldMkLst>
      </pc:sldChg>
      <pc:sldChg chg="add del modTransition">
        <pc:chgData name="Jakub Hofman" userId="53285062-d52a-4c88-bcdc-d767b8cc0044" providerId="ADAL" clId="{72570DAF-C485-49A9-B1AD-ED9C0F502165}" dt="2022-12-01T21:08:16.713" v="403" actId="47"/>
        <pc:sldMkLst>
          <pc:docMk/>
          <pc:sldMk cId="1111318823" sldId="1091"/>
        </pc:sldMkLst>
      </pc:sldChg>
      <pc:sldChg chg="add del modTransition">
        <pc:chgData name="Jakub Hofman" userId="53285062-d52a-4c88-bcdc-d767b8cc0044" providerId="ADAL" clId="{72570DAF-C485-49A9-B1AD-ED9C0F502165}" dt="2022-12-01T21:08:17.175" v="404" actId="47"/>
        <pc:sldMkLst>
          <pc:docMk/>
          <pc:sldMk cId="2209368105" sldId="1092"/>
        </pc:sldMkLst>
      </pc:sldChg>
      <pc:sldChg chg="add del">
        <pc:chgData name="Jakub Hofman" userId="53285062-d52a-4c88-bcdc-d767b8cc0044" providerId="ADAL" clId="{72570DAF-C485-49A9-B1AD-ED9C0F502165}" dt="2022-12-01T21:08:17.645" v="405" actId="47"/>
        <pc:sldMkLst>
          <pc:docMk/>
          <pc:sldMk cId="3980590423" sldId="1093"/>
        </pc:sldMkLst>
      </pc:sldChg>
      <pc:sldChg chg="add del modTransition">
        <pc:chgData name="Jakub Hofman" userId="53285062-d52a-4c88-bcdc-d767b8cc0044" providerId="ADAL" clId="{72570DAF-C485-49A9-B1AD-ED9C0F502165}" dt="2022-12-01T21:08:18.632" v="407" actId="47"/>
        <pc:sldMkLst>
          <pc:docMk/>
          <pc:sldMk cId="941103858" sldId="1094"/>
        </pc:sldMkLst>
      </pc:sldChg>
      <pc:sldChg chg="add del modTransition">
        <pc:chgData name="Jakub Hofman" userId="53285062-d52a-4c88-bcdc-d767b8cc0044" providerId="ADAL" clId="{72570DAF-C485-49A9-B1AD-ED9C0F502165}" dt="2022-12-01T21:08:19.074" v="408" actId="47"/>
        <pc:sldMkLst>
          <pc:docMk/>
          <pc:sldMk cId="3841103659" sldId="1095"/>
        </pc:sldMkLst>
      </pc:sldChg>
      <pc:sldChg chg="add del modTransition">
        <pc:chgData name="Jakub Hofman" userId="53285062-d52a-4c88-bcdc-d767b8cc0044" providerId="ADAL" clId="{72570DAF-C485-49A9-B1AD-ED9C0F502165}" dt="2022-12-01T21:08:19.523" v="409" actId="47"/>
        <pc:sldMkLst>
          <pc:docMk/>
          <pc:sldMk cId="3302501389" sldId="1096"/>
        </pc:sldMkLst>
      </pc:sldChg>
      <pc:sldChg chg="add del modTransition">
        <pc:chgData name="Jakub Hofman" userId="53285062-d52a-4c88-bcdc-d767b8cc0044" providerId="ADAL" clId="{72570DAF-C485-49A9-B1AD-ED9C0F502165}" dt="2022-12-01T21:08:19.983" v="410" actId="47"/>
        <pc:sldMkLst>
          <pc:docMk/>
          <pc:sldMk cId="3999803614" sldId="1097"/>
        </pc:sldMkLst>
      </pc:sldChg>
      <pc:sldChg chg="add del modTransition">
        <pc:chgData name="Jakub Hofman" userId="53285062-d52a-4c88-bcdc-d767b8cc0044" providerId="ADAL" clId="{72570DAF-C485-49A9-B1AD-ED9C0F502165}" dt="2022-12-01T21:08:20.462" v="411" actId="47"/>
        <pc:sldMkLst>
          <pc:docMk/>
          <pc:sldMk cId="3741391146" sldId="1098"/>
        </pc:sldMkLst>
      </pc:sldChg>
      <pc:sldChg chg="add del">
        <pc:chgData name="Jakub Hofman" userId="53285062-d52a-4c88-bcdc-d767b8cc0044" providerId="ADAL" clId="{72570DAF-C485-49A9-B1AD-ED9C0F502165}" dt="2022-12-01T21:09:04.953" v="493" actId="47"/>
        <pc:sldMkLst>
          <pc:docMk/>
          <pc:sldMk cId="2425531836" sldId="1099"/>
        </pc:sldMkLst>
      </pc:sldChg>
      <pc:sldChg chg="add del modTransition">
        <pc:chgData name="Jakub Hofman" userId="53285062-d52a-4c88-bcdc-d767b8cc0044" providerId="ADAL" clId="{72570DAF-C485-49A9-B1AD-ED9C0F502165}" dt="2022-12-01T21:08:20.827" v="412" actId="47"/>
        <pc:sldMkLst>
          <pc:docMk/>
          <pc:sldMk cId="676082706" sldId="1100"/>
        </pc:sldMkLst>
      </pc:sldChg>
      <pc:sldChg chg="add del">
        <pc:chgData name="Jakub Hofman" userId="53285062-d52a-4c88-bcdc-d767b8cc0044" providerId="ADAL" clId="{72570DAF-C485-49A9-B1AD-ED9C0F502165}" dt="2022-12-01T21:09:05.473" v="495" actId="47"/>
        <pc:sldMkLst>
          <pc:docMk/>
          <pc:sldMk cId="1868005600" sldId="1101"/>
        </pc:sldMkLst>
      </pc:sldChg>
      <pc:sldChg chg="add del">
        <pc:chgData name="Jakub Hofman" userId="53285062-d52a-4c88-bcdc-d767b8cc0044" providerId="ADAL" clId="{72570DAF-C485-49A9-B1AD-ED9C0F502165}" dt="2022-12-01T21:08:21.216" v="413" actId="47"/>
        <pc:sldMkLst>
          <pc:docMk/>
          <pc:sldMk cId="545469770" sldId="1102"/>
        </pc:sldMkLst>
      </pc:sldChg>
      <pc:sldChg chg="add del">
        <pc:chgData name="Jakub Hofman" userId="53285062-d52a-4c88-bcdc-d767b8cc0044" providerId="ADAL" clId="{72570DAF-C485-49A9-B1AD-ED9C0F502165}" dt="2022-12-01T21:08:21.751" v="414" actId="47"/>
        <pc:sldMkLst>
          <pc:docMk/>
          <pc:sldMk cId="3144067680" sldId="1103"/>
        </pc:sldMkLst>
      </pc:sldChg>
      <pc:sldChg chg="add del modTransition">
        <pc:chgData name="Jakub Hofman" userId="53285062-d52a-4c88-bcdc-d767b8cc0044" providerId="ADAL" clId="{72570DAF-C485-49A9-B1AD-ED9C0F502165}" dt="2022-12-01T21:08:22.492" v="415" actId="47"/>
        <pc:sldMkLst>
          <pc:docMk/>
          <pc:sldMk cId="1566260036" sldId="1104"/>
        </pc:sldMkLst>
      </pc:sldChg>
      <pc:sldChg chg="add del">
        <pc:chgData name="Jakub Hofman" userId="53285062-d52a-4c88-bcdc-d767b8cc0044" providerId="ADAL" clId="{72570DAF-C485-49A9-B1AD-ED9C0F502165}" dt="2022-12-01T21:09:06.797" v="499" actId="47"/>
        <pc:sldMkLst>
          <pc:docMk/>
          <pc:sldMk cId="91782999" sldId="1105"/>
        </pc:sldMkLst>
      </pc:sldChg>
      <pc:sldChg chg="add del">
        <pc:chgData name="Jakub Hofman" userId="53285062-d52a-4c88-bcdc-d767b8cc0044" providerId="ADAL" clId="{72570DAF-C485-49A9-B1AD-ED9C0F502165}" dt="2022-12-01T21:09:07.104" v="500" actId="47"/>
        <pc:sldMkLst>
          <pc:docMk/>
          <pc:sldMk cId="1836548431" sldId="1106"/>
        </pc:sldMkLst>
      </pc:sldChg>
      <pc:sldChg chg="add del">
        <pc:chgData name="Jakub Hofman" userId="53285062-d52a-4c88-bcdc-d767b8cc0044" providerId="ADAL" clId="{72570DAF-C485-49A9-B1AD-ED9C0F502165}" dt="2022-12-01T21:09:07.350" v="501" actId="47"/>
        <pc:sldMkLst>
          <pc:docMk/>
          <pc:sldMk cId="767726680" sldId="1107"/>
        </pc:sldMkLst>
      </pc:sldChg>
      <pc:sldChg chg="add del">
        <pc:chgData name="Jakub Hofman" userId="53285062-d52a-4c88-bcdc-d767b8cc0044" providerId="ADAL" clId="{72570DAF-C485-49A9-B1AD-ED9C0F502165}" dt="2022-12-01T21:09:07.624" v="502" actId="47"/>
        <pc:sldMkLst>
          <pc:docMk/>
          <pc:sldMk cId="684241530" sldId="1108"/>
        </pc:sldMkLst>
      </pc:sldChg>
      <pc:sldChg chg="add del">
        <pc:chgData name="Jakub Hofman" userId="53285062-d52a-4c88-bcdc-d767b8cc0044" providerId="ADAL" clId="{72570DAF-C485-49A9-B1AD-ED9C0F502165}" dt="2022-12-01T21:09:07.917" v="503" actId="47"/>
        <pc:sldMkLst>
          <pc:docMk/>
          <pc:sldMk cId="2270462873" sldId="1109"/>
        </pc:sldMkLst>
      </pc:sldChg>
      <pc:sldChg chg="add del">
        <pc:chgData name="Jakub Hofman" userId="53285062-d52a-4c88-bcdc-d767b8cc0044" providerId="ADAL" clId="{72570DAF-C485-49A9-B1AD-ED9C0F502165}" dt="2022-12-01T21:09:08.188" v="504" actId="47"/>
        <pc:sldMkLst>
          <pc:docMk/>
          <pc:sldMk cId="1048493373" sldId="1110"/>
        </pc:sldMkLst>
      </pc:sldChg>
      <pc:sldChg chg="add del">
        <pc:chgData name="Jakub Hofman" userId="53285062-d52a-4c88-bcdc-d767b8cc0044" providerId="ADAL" clId="{72570DAF-C485-49A9-B1AD-ED9C0F502165}" dt="2022-12-01T21:09:08.466" v="505" actId="47"/>
        <pc:sldMkLst>
          <pc:docMk/>
          <pc:sldMk cId="1760243966" sldId="1111"/>
        </pc:sldMkLst>
      </pc:sldChg>
      <pc:sldChg chg="add del">
        <pc:chgData name="Jakub Hofman" userId="53285062-d52a-4c88-bcdc-d767b8cc0044" providerId="ADAL" clId="{72570DAF-C485-49A9-B1AD-ED9C0F502165}" dt="2022-12-01T21:09:09.004" v="506" actId="47"/>
        <pc:sldMkLst>
          <pc:docMk/>
          <pc:sldMk cId="1083047560" sldId="1112"/>
        </pc:sldMkLst>
      </pc:sldChg>
      <pc:sldChg chg="add del modTransition">
        <pc:chgData name="Jakub Hofman" userId="53285062-d52a-4c88-bcdc-d767b8cc0044" providerId="ADAL" clId="{72570DAF-C485-49A9-B1AD-ED9C0F502165}" dt="2022-12-01T21:08:12.329" v="393" actId="47"/>
        <pc:sldMkLst>
          <pc:docMk/>
          <pc:sldMk cId="633486328" sldId="1113"/>
        </pc:sldMkLst>
      </pc:sldChg>
      <pc:sldChg chg="add del">
        <pc:chgData name="Jakub Hofman" userId="53285062-d52a-4c88-bcdc-d767b8cc0044" providerId="ADAL" clId="{72570DAF-C485-49A9-B1AD-ED9C0F502165}" dt="2022-12-01T21:08:12.755" v="394" actId="47"/>
        <pc:sldMkLst>
          <pc:docMk/>
          <pc:sldMk cId="800759659" sldId="1114"/>
        </pc:sldMkLst>
      </pc:sldChg>
      <pc:sldChg chg="add del">
        <pc:chgData name="Jakub Hofman" userId="53285062-d52a-4c88-bcdc-d767b8cc0044" providerId="ADAL" clId="{72570DAF-C485-49A9-B1AD-ED9C0F502165}" dt="2022-12-01T21:08:13.161" v="395" actId="47"/>
        <pc:sldMkLst>
          <pc:docMk/>
          <pc:sldMk cId="66568864" sldId="1115"/>
        </pc:sldMkLst>
      </pc:sldChg>
      <pc:sldChg chg="add del">
        <pc:chgData name="Jakub Hofman" userId="53285062-d52a-4c88-bcdc-d767b8cc0044" providerId="ADAL" clId="{72570DAF-C485-49A9-B1AD-ED9C0F502165}" dt="2022-12-01T21:08:13.594" v="396" actId="47"/>
        <pc:sldMkLst>
          <pc:docMk/>
          <pc:sldMk cId="4032602309" sldId="1116"/>
        </pc:sldMkLst>
      </pc:sldChg>
      <pc:sldChg chg="add del">
        <pc:chgData name="Jakub Hofman" userId="53285062-d52a-4c88-bcdc-d767b8cc0044" providerId="ADAL" clId="{72570DAF-C485-49A9-B1AD-ED9C0F502165}" dt="2022-12-01T21:09:10.760" v="511" actId="47"/>
        <pc:sldMkLst>
          <pc:docMk/>
          <pc:sldMk cId="3497733813" sldId="1117"/>
        </pc:sldMkLst>
      </pc:sldChg>
      <pc:sldChg chg="add del">
        <pc:chgData name="Jakub Hofman" userId="53285062-d52a-4c88-bcdc-d767b8cc0044" providerId="ADAL" clId="{72570DAF-C485-49A9-B1AD-ED9C0F502165}" dt="2022-12-01T21:09:11.060" v="512" actId="47"/>
        <pc:sldMkLst>
          <pc:docMk/>
          <pc:sldMk cId="3295468503" sldId="1118"/>
        </pc:sldMkLst>
      </pc:sldChg>
      <pc:sldChg chg="add del">
        <pc:chgData name="Jakub Hofman" userId="53285062-d52a-4c88-bcdc-d767b8cc0044" providerId="ADAL" clId="{72570DAF-C485-49A9-B1AD-ED9C0F502165}" dt="2022-12-01T21:07:06.401" v="331" actId="47"/>
        <pc:sldMkLst>
          <pc:docMk/>
          <pc:sldMk cId="3746151873" sldId="1119"/>
        </pc:sldMkLst>
      </pc:sldChg>
      <pc:sldChg chg="add del">
        <pc:chgData name="Jakub Hofman" userId="53285062-d52a-4c88-bcdc-d767b8cc0044" providerId="ADAL" clId="{72570DAF-C485-49A9-B1AD-ED9C0F502165}" dt="2022-12-01T21:09:11.737" v="514" actId="47"/>
        <pc:sldMkLst>
          <pc:docMk/>
          <pc:sldMk cId="4086836288" sldId="1120"/>
        </pc:sldMkLst>
      </pc:sldChg>
      <pc:sldChg chg="add del">
        <pc:chgData name="Jakub Hofman" userId="53285062-d52a-4c88-bcdc-d767b8cc0044" providerId="ADAL" clId="{72570DAF-C485-49A9-B1AD-ED9C0F502165}" dt="2022-12-01T21:09:11.987" v="515" actId="47"/>
        <pc:sldMkLst>
          <pc:docMk/>
          <pc:sldMk cId="3575712660" sldId="1121"/>
        </pc:sldMkLst>
      </pc:sldChg>
      <pc:sldChg chg="add del">
        <pc:chgData name="Jakub Hofman" userId="53285062-d52a-4c88-bcdc-d767b8cc0044" providerId="ADAL" clId="{72570DAF-C485-49A9-B1AD-ED9C0F502165}" dt="2022-12-01T21:09:12.098" v="516" actId="47"/>
        <pc:sldMkLst>
          <pc:docMk/>
          <pc:sldMk cId="2372508655" sldId="1122"/>
        </pc:sldMkLst>
      </pc:sldChg>
      <pc:sldChg chg="add del">
        <pc:chgData name="Jakub Hofman" userId="53285062-d52a-4c88-bcdc-d767b8cc0044" providerId="ADAL" clId="{72570DAF-C485-49A9-B1AD-ED9C0F502165}" dt="2022-12-01T21:09:12.672" v="517" actId="47"/>
        <pc:sldMkLst>
          <pc:docMk/>
          <pc:sldMk cId="706903565" sldId="1123"/>
        </pc:sldMkLst>
      </pc:sldChg>
      <pc:sldChg chg="add del">
        <pc:chgData name="Jakub Hofman" userId="53285062-d52a-4c88-bcdc-d767b8cc0044" providerId="ADAL" clId="{72570DAF-C485-49A9-B1AD-ED9C0F502165}" dt="2022-12-01T21:09:12.884" v="518" actId="47"/>
        <pc:sldMkLst>
          <pc:docMk/>
          <pc:sldMk cId="2631349832" sldId="1124"/>
        </pc:sldMkLst>
      </pc:sldChg>
      <pc:sldChg chg="add del">
        <pc:chgData name="Jakub Hofman" userId="53285062-d52a-4c88-bcdc-d767b8cc0044" providerId="ADAL" clId="{72570DAF-C485-49A9-B1AD-ED9C0F502165}" dt="2022-12-01T21:09:13.087" v="519" actId="47"/>
        <pc:sldMkLst>
          <pc:docMk/>
          <pc:sldMk cId="3665663690" sldId="1125"/>
        </pc:sldMkLst>
      </pc:sldChg>
      <pc:sldChg chg="add del">
        <pc:chgData name="Jakub Hofman" userId="53285062-d52a-4c88-bcdc-d767b8cc0044" providerId="ADAL" clId="{72570DAF-C485-49A9-B1AD-ED9C0F502165}" dt="2022-12-01T21:07:08.098" v="335" actId="47"/>
        <pc:sldMkLst>
          <pc:docMk/>
          <pc:sldMk cId="2654528847" sldId="1126"/>
        </pc:sldMkLst>
      </pc:sldChg>
      <pc:sldChg chg="add del">
        <pc:chgData name="Jakub Hofman" userId="53285062-d52a-4c88-bcdc-d767b8cc0044" providerId="ADAL" clId="{72570DAF-C485-49A9-B1AD-ED9C0F502165}" dt="2022-12-01T21:09:13.748" v="521" actId="47"/>
        <pc:sldMkLst>
          <pc:docMk/>
          <pc:sldMk cId="2713651251" sldId="1127"/>
        </pc:sldMkLst>
      </pc:sldChg>
      <pc:sldChg chg="add del">
        <pc:chgData name="Jakub Hofman" userId="53285062-d52a-4c88-bcdc-d767b8cc0044" providerId="ADAL" clId="{72570DAF-C485-49A9-B1AD-ED9C0F502165}" dt="2022-12-01T21:07:19.958" v="355" actId="47"/>
        <pc:sldMkLst>
          <pc:docMk/>
          <pc:sldMk cId="446025719" sldId="1128"/>
        </pc:sldMkLst>
      </pc:sldChg>
      <pc:sldChg chg="add del">
        <pc:chgData name="Jakub Hofman" userId="53285062-d52a-4c88-bcdc-d767b8cc0044" providerId="ADAL" clId="{72570DAF-C485-49A9-B1AD-ED9C0F502165}" dt="2022-12-01T21:07:11.144" v="341" actId="47"/>
        <pc:sldMkLst>
          <pc:docMk/>
          <pc:sldMk cId="4172761533" sldId="1129"/>
        </pc:sldMkLst>
      </pc:sldChg>
      <pc:sldChg chg="add del">
        <pc:chgData name="Jakub Hofman" userId="53285062-d52a-4c88-bcdc-d767b8cc0044" providerId="ADAL" clId="{72570DAF-C485-49A9-B1AD-ED9C0F502165}" dt="2022-12-01T21:09:14.597" v="524" actId="47"/>
        <pc:sldMkLst>
          <pc:docMk/>
          <pc:sldMk cId="1375991685" sldId="1130"/>
        </pc:sldMkLst>
      </pc:sldChg>
      <pc:sldChg chg="add del">
        <pc:chgData name="Jakub Hofman" userId="53285062-d52a-4c88-bcdc-d767b8cc0044" providerId="ADAL" clId="{72570DAF-C485-49A9-B1AD-ED9C0F502165}" dt="2022-12-01T21:09:14.778" v="525" actId="47"/>
        <pc:sldMkLst>
          <pc:docMk/>
          <pc:sldMk cId="1542282794" sldId="1131"/>
        </pc:sldMkLst>
      </pc:sldChg>
      <pc:sldChg chg="add del">
        <pc:chgData name="Jakub Hofman" userId="53285062-d52a-4c88-bcdc-d767b8cc0044" providerId="ADAL" clId="{72570DAF-C485-49A9-B1AD-ED9C0F502165}" dt="2022-12-01T21:09:15.327" v="526" actId="47"/>
        <pc:sldMkLst>
          <pc:docMk/>
          <pc:sldMk cId="840875942" sldId="1132"/>
        </pc:sldMkLst>
      </pc:sldChg>
      <pc:sldChg chg="add del">
        <pc:chgData name="Jakub Hofman" userId="53285062-d52a-4c88-bcdc-d767b8cc0044" providerId="ADAL" clId="{72570DAF-C485-49A9-B1AD-ED9C0F502165}" dt="2022-12-01T21:07:10.588" v="340" actId="47"/>
        <pc:sldMkLst>
          <pc:docMk/>
          <pc:sldMk cId="4160118544" sldId="1133"/>
        </pc:sldMkLst>
      </pc:sldChg>
      <pc:sldChg chg="add del">
        <pc:chgData name="Jakub Hofman" userId="53285062-d52a-4c88-bcdc-d767b8cc0044" providerId="ADAL" clId="{72570DAF-C485-49A9-B1AD-ED9C0F502165}" dt="2022-12-01T21:09:15.669" v="528" actId="47"/>
        <pc:sldMkLst>
          <pc:docMk/>
          <pc:sldMk cId="4156273900" sldId="1134"/>
        </pc:sldMkLst>
      </pc:sldChg>
      <pc:sldChg chg="add del">
        <pc:chgData name="Jakub Hofman" userId="53285062-d52a-4c88-bcdc-d767b8cc0044" providerId="ADAL" clId="{72570DAF-C485-49A9-B1AD-ED9C0F502165}" dt="2022-12-01T21:09:16.191" v="529" actId="47"/>
        <pc:sldMkLst>
          <pc:docMk/>
          <pc:sldMk cId="2080866590" sldId="1135"/>
        </pc:sldMkLst>
      </pc:sldChg>
      <pc:sldChg chg="add del">
        <pc:chgData name="Jakub Hofman" userId="53285062-d52a-4c88-bcdc-d767b8cc0044" providerId="ADAL" clId="{72570DAF-C485-49A9-B1AD-ED9C0F502165}" dt="2022-12-01T21:07:18.706" v="352" actId="47"/>
        <pc:sldMkLst>
          <pc:docMk/>
          <pc:sldMk cId="4019656597" sldId="1136"/>
        </pc:sldMkLst>
      </pc:sldChg>
      <pc:sldChg chg="add del">
        <pc:chgData name="Jakub Hofman" userId="53285062-d52a-4c88-bcdc-d767b8cc0044" providerId="ADAL" clId="{72570DAF-C485-49A9-B1AD-ED9C0F502165}" dt="2022-12-01T21:07:07.658" v="334" actId="47"/>
        <pc:sldMkLst>
          <pc:docMk/>
          <pc:sldMk cId="1135537025" sldId="1137"/>
        </pc:sldMkLst>
      </pc:sldChg>
      <pc:sldChg chg="add del">
        <pc:chgData name="Jakub Hofman" userId="53285062-d52a-4c88-bcdc-d767b8cc0044" providerId="ADAL" clId="{72570DAF-C485-49A9-B1AD-ED9C0F502165}" dt="2022-12-01T21:07:08.917" v="337" actId="47"/>
        <pc:sldMkLst>
          <pc:docMk/>
          <pc:sldMk cId="2974131470" sldId="1138"/>
        </pc:sldMkLst>
      </pc:sldChg>
      <pc:sldChg chg="add del">
        <pc:chgData name="Jakub Hofman" userId="53285062-d52a-4c88-bcdc-d767b8cc0044" providerId="ADAL" clId="{72570DAF-C485-49A9-B1AD-ED9C0F502165}" dt="2022-12-01T21:07:09.541" v="338" actId="47"/>
        <pc:sldMkLst>
          <pc:docMk/>
          <pc:sldMk cId="700070791" sldId="1139"/>
        </pc:sldMkLst>
      </pc:sldChg>
      <pc:sldChg chg="add del">
        <pc:chgData name="Jakub Hofman" userId="53285062-d52a-4c88-bcdc-d767b8cc0044" providerId="ADAL" clId="{72570DAF-C485-49A9-B1AD-ED9C0F502165}" dt="2022-12-01T21:07:17.693" v="350" actId="47"/>
        <pc:sldMkLst>
          <pc:docMk/>
          <pc:sldMk cId="1257539545" sldId="1140"/>
        </pc:sldMkLst>
      </pc:sldChg>
      <pc:sldChg chg="add del">
        <pc:chgData name="Jakub Hofman" userId="53285062-d52a-4c88-bcdc-d767b8cc0044" providerId="ADAL" clId="{72570DAF-C485-49A9-B1AD-ED9C0F502165}" dt="2022-12-01T21:07:08.516" v="336" actId="47"/>
        <pc:sldMkLst>
          <pc:docMk/>
          <pc:sldMk cId="910108751" sldId="1141"/>
        </pc:sldMkLst>
      </pc:sldChg>
      <pc:sldChg chg="add del">
        <pc:chgData name="Jakub Hofman" userId="53285062-d52a-4c88-bcdc-d767b8cc0044" providerId="ADAL" clId="{72570DAF-C485-49A9-B1AD-ED9C0F502165}" dt="2022-12-01T21:09:18.052" v="536" actId="47"/>
        <pc:sldMkLst>
          <pc:docMk/>
          <pc:sldMk cId="1694825311" sldId="1142"/>
        </pc:sldMkLst>
      </pc:sldChg>
      <pc:sldChg chg="add del">
        <pc:chgData name="Jakub Hofman" userId="53285062-d52a-4c88-bcdc-d767b8cc0044" providerId="ADAL" clId="{72570DAF-C485-49A9-B1AD-ED9C0F502165}" dt="2022-12-01T21:09:18.228" v="537" actId="47"/>
        <pc:sldMkLst>
          <pc:docMk/>
          <pc:sldMk cId="3542382348" sldId="1143"/>
        </pc:sldMkLst>
      </pc:sldChg>
      <pc:sldChg chg="add del">
        <pc:chgData name="Jakub Hofman" userId="53285062-d52a-4c88-bcdc-d767b8cc0044" providerId="ADAL" clId="{72570DAF-C485-49A9-B1AD-ED9C0F502165}" dt="2022-12-01T21:09:18.843" v="538" actId="47"/>
        <pc:sldMkLst>
          <pc:docMk/>
          <pc:sldMk cId="679831778" sldId="1144"/>
        </pc:sldMkLst>
      </pc:sldChg>
      <pc:sldChg chg="add del">
        <pc:chgData name="Jakub Hofman" userId="53285062-d52a-4c88-bcdc-d767b8cc0044" providerId="ADAL" clId="{72570DAF-C485-49A9-B1AD-ED9C0F502165}" dt="2022-12-01T21:09:19.035" v="539" actId="47"/>
        <pc:sldMkLst>
          <pc:docMk/>
          <pc:sldMk cId="2652011529" sldId="1145"/>
        </pc:sldMkLst>
      </pc:sldChg>
      <pc:sldChg chg="add del">
        <pc:chgData name="Jakub Hofman" userId="53285062-d52a-4c88-bcdc-d767b8cc0044" providerId="ADAL" clId="{72570DAF-C485-49A9-B1AD-ED9C0F502165}" dt="2022-12-01T21:09:19.235" v="540" actId="47"/>
        <pc:sldMkLst>
          <pc:docMk/>
          <pc:sldMk cId="1141723574" sldId="1146"/>
        </pc:sldMkLst>
      </pc:sldChg>
      <pc:sldChg chg="add del">
        <pc:chgData name="Jakub Hofman" userId="53285062-d52a-4c88-bcdc-d767b8cc0044" providerId="ADAL" clId="{72570DAF-C485-49A9-B1AD-ED9C0F502165}" dt="2022-12-01T21:09:19.777" v="541" actId="47"/>
        <pc:sldMkLst>
          <pc:docMk/>
          <pc:sldMk cId="209852273" sldId="1147"/>
        </pc:sldMkLst>
      </pc:sldChg>
      <pc:sldChg chg="modSp add del">
        <pc:chgData name="Jakub Hofman" userId="53285062-d52a-4c88-bcdc-d767b8cc0044" providerId="ADAL" clId="{72570DAF-C485-49A9-B1AD-ED9C0F502165}" dt="2022-12-01T21:09:19.941" v="542" actId="47"/>
        <pc:sldMkLst>
          <pc:docMk/>
          <pc:sldMk cId="666051073" sldId="1148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666051073" sldId="1148"/>
            <ac:spMk id="955397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7:20.437" v="356" actId="47"/>
        <pc:sldMkLst>
          <pc:docMk/>
          <pc:sldMk cId="1743066006" sldId="1149"/>
        </pc:sldMkLst>
      </pc:sldChg>
      <pc:sldChg chg="modSp add del">
        <pc:chgData name="Jakub Hofman" userId="53285062-d52a-4c88-bcdc-d767b8cc0044" providerId="ADAL" clId="{72570DAF-C485-49A9-B1AD-ED9C0F502165}" dt="2022-12-01T21:09:20.585" v="544" actId="47"/>
        <pc:sldMkLst>
          <pc:docMk/>
          <pc:sldMk cId="890537838" sldId="1150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890537838" sldId="1150"/>
            <ac:spMk id="973827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7:18.181" v="351" actId="47"/>
        <pc:sldMkLst>
          <pc:docMk/>
          <pc:sldMk cId="3973732672" sldId="1151"/>
        </pc:sldMkLst>
      </pc:sldChg>
      <pc:sldChg chg="add del">
        <pc:chgData name="Jakub Hofman" userId="53285062-d52a-4c88-bcdc-d767b8cc0044" providerId="ADAL" clId="{72570DAF-C485-49A9-B1AD-ED9C0F502165}" dt="2022-12-01T21:09:20.909" v="546" actId="47"/>
        <pc:sldMkLst>
          <pc:docMk/>
          <pc:sldMk cId="1896968893" sldId="1152"/>
        </pc:sldMkLst>
      </pc:sldChg>
      <pc:sldChg chg="add del">
        <pc:chgData name="Jakub Hofman" userId="53285062-d52a-4c88-bcdc-d767b8cc0044" providerId="ADAL" clId="{72570DAF-C485-49A9-B1AD-ED9C0F502165}" dt="2022-12-01T21:09:21.394" v="547" actId="47"/>
        <pc:sldMkLst>
          <pc:docMk/>
          <pc:sldMk cId="2698057444" sldId="1153"/>
        </pc:sldMkLst>
      </pc:sldChg>
      <pc:sldChg chg="add del">
        <pc:chgData name="Jakub Hofman" userId="53285062-d52a-4c88-bcdc-d767b8cc0044" providerId="ADAL" clId="{72570DAF-C485-49A9-B1AD-ED9C0F502165}" dt="2022-12-01T21:09:21.569" v="548" actId="47"/>
        <pc:sldMkLst>
          <pc:docMk/>
          <pc:sldMk cId="3273985005" sldId="1154"/>
        </pc:sldMkLst>
      </pc:sldChg>
      <pc:sldChg chg="add del">
        <pc:chgData name="Jakub Hofman" userId="53285062-d52a-4c88-bcdc-d767b8cc0044" providerId="ADAL" clId="{72570DAF-C485-49A9-B1AD-ED9C0F502165}" dt="2022-12-01T21:09:21.736" v="549" actId="47"/>
        <pc:sldMkLst>
          <pc:docMk/>
          <pc:sldMk cId="1392740690" sldId="1155"/>
        </pc:sldMkLst>
      </pc:sldChg>
      <pc:sldChg chg="add del">
        <pc:chgData name="Jakub Hofman" userId="53285062-d52a-4c88-bcdc-d767b8cc0044" providerId="ADAL" clId="{72570DAF-C485-49A9-B1AD-ED9C0F502165}" dt="2022-12-01T21:09:22.270" v="550" actId="47"/>
        <pc:sldMkLst>
          <pc:docMk/>
          <pc:sldMk cId="1155618390" sldId="1156"/>
        </pc:sldMkLst>
      </pc:sldChg>
      <pc:sldChg chg="add del">
        <pc:chgData name="Jakub Hofman" userId="53285062-d52a-4c88-bcdc-d767b8cc0044" providerId="ADAL" clId="{72570DAF-C485-49A9-B1AD-ED9C0F502165}" dt="2022-12-01T21:09:22.524" v="551" actId="47"/>
        <pc:sldMkLst>
          <pc:docMk/>
          <pc:sldMk cId="2935504880" sldId="1157"/>
        </pc:sldMkLst>
      </pc:sldChg>
      <pc:sldChg chg="add del">
        <pc:chgData name="Jakub Hofman" userId="53285062-d52a-4c88-bcdc-d767b8cc0044" providerId="ADAL" clId="{72570DAF-C485-49A9-B1AD-ED9C0F502165}" dt="2022-12-01T21:09:22.618" v="552" actId="47"/>
        <pc:sldMkLst>
          <pc:docMk/>
          <pc:sldMk cId="2635011852" sldId="1158"/>
        </pc:sldMkLst>
      </pc:sldChg>
      <pc:sldChg chg="add del">
        <pc:chgData name="Jakub Hofman" userId="53285062-d52a-4c88-bcdc-d767b8cc0044" providerId="ADAL" clId="{72570DAF-C485-49A9-B1AD-ED9C0F502165}" dt="2022-12-01T21:09:23.168" v="553" actId="47"/>
        <pc:sldMkLst>
          <pc:docMk/>
          <pc:sldMk cId="3079579966" sldId="1159"/>
        </pc:sldMkLst>
      </pc:sldChg>
      <pc:sldChg chg="add del">
        <pc:chgData name="Jakub Hofman" userId="53285062-d52a-4c88-bcdc-d767b8cc0044" providerId="ADAL" clId="{72570DAF-C485-49A9-B1AD-ED9C0F502165}" dt="2022-12-01T21:09:23.329" v="554" actId="47"/>
        <pc:sldMkLst>
          <pc:docMk/>
          <pc:sldMk cId="470853612" sldId="1160"/>
        </pc:sldMkLst>
      </pc:sldChg>
      <pc:sldChg chg="add del">
        <pc:chgData name="Jakub Hofman" userId="53285062-d52a-4c88-bcdc-d767b8cc0044" providerId="ADAL" clId="{72570DAF-C485-49A9-B1AD-ED9C0F502165}" dt="2022-12-01T21:09:23.489" v="555" actId="47"/>
        <pc:sldMkLst>
          <pc:docMk/>
          <pc:sldMk cId="2720626555" sldId="1161"/>
        </pc:sldMkLst>
      </pc:sldChg>
      <pc:sldChg chg="add del">
        <pc:chgData name="Jakub Hofman" userId="53285062-d52a-4c88-bcdc-d767b8cc0044" providerId="ADAL" clId="{72570DAF-C485-49A9-B1AD-ED9C0F502165}" dt="2022-12-01T21:09:24.230" v="556" actId="47"/>
        <pc:sldMkLst>
          <pc:docMk/>
          <pc:sldMk cId="1849562507" sldId="1162"/>
        </pc:sldMkLst>
      </pc:sldChg>
      <pc:sldChg chg="add del">
        <pc:chgData name="Jakub Hofman" userId="53285062-d52a-4c88-bcdc-d767b8cc0044" providerId="ADAL" clId="{72570DAF-C485-49A9-B1AD-ED9C0F502165}" dt="2022-12-01T21:09:24.434" v="557" actId="47"/>
        <pc:sldMkLst>
          <pc:docMk/>
          <pc:sldMk cId="1799742028" sldId="1163"/>
        </pc:sldMkLst>
      </pc:sldChg>
      <pc:sldChg chg="add del">
        <pc:chgData name="Jakub Hofman" userId="53285062-d52a-4c88-bcdc-d767b8cc0044" providerId="ADAL" clId="{72570DAF-C485-49A9-B1AD-ED9C0F502165}" dt="2022-12-01T21:09:24.598" v="558" actId="47"/>
        <pc:sldMkLst>
          <pc:docMk/>
          <pc:sldMk cId="3557858562" sldId="1164"/>
        </pc:sldMkLst>
      </pc:sldChg>
      <pc:sldChg chg="add del">
        <pc:chgData name="Jakub Hofman" userId="53285062-d52a-4c88-bcdc-d767b8cc0044" providerId="ADAL" clId="{72570DAF-C485-49A9-B1AD-ED9C0F502165}" dt="2022-12-01T21:09:25.159" v="559" actId="47"/>
        <pc:sldMkLst>
          <pc:docMk/>
          <pc:sldMk cId="2652550763" sldId="1165"/>
        </pc:sldMkLst>
      </pc:sldChg>
      <pc:sldChg chg="add del">
        <pc:chgData name="Jakub Hofman" userId="53285062-d52a-4c88-bcdc-d767b8cc0044" providerId="ADAL" clId="{72570DAF-C485-49A9-B1AD-ED9C0F502165}" dt="2022-12-01T21:09:25.394" v="560" actId="47"/>
        <pc:sldMkLst>
          <pc:docMk/>
          <pc:sldMk cId="3974703665" sldId="1166"/>
        </pc:sldMkLst>
      </pc:sldChg>
      <pc:sldChg chg="add del">
        <pc:chgData name="Jakub Hofman" userId="53285062-d52a-4c88-bcdc-d767b8cc0044" providerId="ADAL" clId="{72570DAF-C485-49A9-B1AD-ED9C0F502165}" dt="2022-12-01T21:09:25.850" v="561" actId="47"/>
        <pc:sldMkLst>
          <pc:docMk/>
          <pc:sldMk cId="2995686188" sldId="1167"/>
        </pc:sldMkLst>
      </pc:sldChg>
      <pc:sldChg chg="add del">
        <pc:chgData name="Jakub Hofman" userId="53285062-d52a-4c88-bcdc-d767b8cc0044" providerId="ADAL" clId="{72570DAF-C485-49A9-B1AD-ED9C0F502165}" dt="2022-12-01T21:09:26.452" v="562" actId="47"/>
        <pc:sldMkLst>
          <pc:docMk/>
          <pc:sldMk cId="454789379" sldId="1168"/>
        </pc:sldMkLst>
      </pc:sldChg>
      <pc:sldChg chg="add del">
        <pc:chgData name="Jakub Hofman" userId="53285062-d52a-4c88-bcdc-d767b8cc0044" providerId="ADAL" clId="{72570DAF-C485-49A9-B1AD-ED9C0F502165}" dt="2022-12-05T20:44:18.024" v="1574" actId="47"/>
        <pc:sldMkLst>
          <pc:docMk/>
          <pc:sldMk cId="3991794784" sldId="1169"/>
        </pc:sldMkLst>
      </pc:sldChg>
      <pc:sldChg chg="add del">
        <pc:chgData name="Jakub Hofman" userId="53285062-d52a-4c88-bcdc-d767b8cc0044" providerId="ADAL" clId="{72570DAF-C485-49A9-B1AD-ED9C0F502165}" dt="2022-12-01T21:08:48.875" v="453" actId="47"/>
        <pc:sldMkLst>
          <pc:docMk/>
          <pc:sldMk cId="3120181673" sldId="1170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1088962902" sldId="1171"/>
        </pc:sldMkLst>
      </pc:sldChg>
      <pc:sldChg chg="add del">
        <pc:chgData name="Jakub Hofman" userId="53285062-d52a-4c88-bcdc-d767b8cc0044" providerId="ADAL" clId="{72570DAF-C485-49A9-B1AD-ED9C0F502165}" dt="2022-12-05T20:44:29.212" v="1576" actId="47"/>
        <pc:sldMkLst>
          <pc:docMk/>
          <pc:sldMk cId="3539705717" sldId="1172"/>
        </pc:sldMkLst>
      </pc:sldChg>
      <pc:sldChg chg="add del">
        <pc:chgData name="Jakub Hofman" userId="53285062-d52a-4c88-bcdc-d767b8cc0044" providerId="ADAL" clId="{72570DAF-C485-49A9-B1AD-ED9C0F502165}" dt="2022-12-05T20:44:32.242" v="1577" actId="47"/>
        <pc:sldMkLst>
          <pc:docMk/>
          <pc:sldMk cId="1190010326" sldId="1173"/>
        </pc:sldMkLst>
      </pc:sldChg>
      <pc:sldChg chg="add del">
        <pc:chgData name="Jakub Hofman" userId="53285062-d52a-4c88-bcdc-d767b8cc0044" providerId="ADAL" clId="{72570DAF-C485-49A9-B1AD-ED9C0F502165}" dt="2022-12-05T20:44:33.923" v="1578" actId="47"/>
        <pc:sldMkLst>
          <pc:docMk/>
          <pc:sldMk cId="622090528" sldId="1174"/>
        </pc:sldMkLst>
      </pc:sldChg>
      <pc:sldChg chg="add del">
        <pc:chgData name="Jakub Hofman" userId="53285062-d52a-4c88-bcdc-d767b8cc0044" providerId="ADAL" clId="{72570DAF-C485-49A9-B1AD-ED9C0F502165}" dt="2022-12-05T20:44:35.043" v="1579" actId="47"/>
        <pc:sldMkLst>
          <pc:docMk/>
          <pc:sldMk cId="3049793718" sldId="1175"/>
        </pc:sldMkLst>
      </pc:sldChg>
      <pc:sldChg chg="add del">
        <pc:chgData name="Jakub Hofman" userId="53285062-d52a-4c88-bcdc-d767b8cc0044" providerId="ADAL" clId="{72570DAF-C485-49A9-B1AD-ED9C0F502165}" dt="2022-12-05T20:44:35.904" v="1580" actId="47"/>
        <pc:sldMkLst>
          <pc:docMk/>
          <pc:sldMk cId="3515994962" sldId="1176"/>
        </pc:sldMkLst>
      </pc:sldChg>
      <pc:sldChg chg="add del">
        <pc:chgData name="Jakub Hofman" userId="53285062-d52a-4c88-bcdc-d767b8cc0044" providerId="ADAL" clId="{72570DAF-C485-49A9-B1AD-ED9C0F502165}" dt="2022-12-05T20:44:36.886" v="1581" actId="47"/>
        <pc:sldMkLst>
          <pc:docMk/>
          <pc:sldMk cId="2122519948" sldId="1177"/>
        </pc:sldMkLst>
      </pc:sldChg>
      <pc:sldChg chg="add del">
        <pc:chgData name="Jakub Hofman" userId="53285062-d52a-4c88-bcdc-d767b8cc0044" providerId="ADAL" clId="{72570DAF-C485-49A9-B1AD-ED9C0F502165}" dt="2022-12-05T20:44:37.594" v="1582" actId="47"/>
        <pc:sldMkLst>
          <pc:docMk/>
          <pc:sldMk cId="3145046743" sldId="1178"/>
        </pc:sldMkLst>
      </pc:sldChg>
      <pc:sldChg chg="add del">
        <pc:chgData name="Jakub Hofman" userId="53285062-d52a-4c88-bcdc-d767b8cc0044" providerId="ADAL" clId="{72570DAF-C485-49A9-B1AD-ED9C0F502165}" dt="2022-12-05T20:44:38.499" v="1583" actId="47"/>
        <pc:sldMkLst>
          <pc:docMk/>
          <pc:sldMk cId="2482275529" sldId="1179"/>
        </pc:sldMkLst>
      </pc:sldChg>
      <pc:sldChg chg="add del">
        <pc:chgData name="Jakub Hofman" userId="53285062-d52a-4c88-bcdc-d767b8cc0044" providerId="ADAL" clId="{72570DAF-C485-49A9-B1AD-ED9C0F502165}" dt="2022-12-05T20:44:39.156" v="1584" actId="47"/>
        <pc:sldMkLst>
          <pc:docMk/>
          <pc:sldMk cId="887322903" sldId="1180"/>
        </pc:sldMkLst>
      </pc:sldChg>
      <pc:sldChg chg="modSp add del">
        <pc:chgData name="Jakub Hofman" userId="53285062-d52a-4c88-bcdc-d767b8cc0044" providerId="ADAL" clId="{72570DAF-C485-49A9-B1AD-ED9C0F502165}" dt="2022-12-05T20:44:40.108" v="1585" actId="47"/>
        <pc:sldMkLst>
          <pc:docMk/>
          <pc:sldMk cId="2360090998" sldId="1181"/>
        </pc:sldMkLst>
        <pc:spChg chg="mod">
          <ac:chgData name="Jakub Hofman" userId="53285062-d52a-4c88-bcdc-d767b8cc0044" providerId="ADAL" clId="{72570DAF-C485-49A9-B1AD-ED9C0F502165}" dt="2022-12-01T20:54:16.670" v="260"/>
          <ac:spMkLst>
            <pc:docMk/>
            <pc:sldMk cId="2360090998" sldId="1181"/>
            <ac:spMk id="34820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5T20:44:42.675" v="1586" actId="47"/>
        <pc:sldMkLst>
          <pc:docMk/>
          <pc:sldMk cId="2203776343" sldId="1182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3773412325" sldId="1183"/>
        </pc:sldMkLst>
      </pc:sldChg>
      <pc:sldChg chg="add del">
        <pc:chgData name="Jakub Hofman" userId="53285062-d52a-4c88-bcdc-d767b8cc0044" providerId="ADAL" clId="{72570DAF-C485-49A9-B1AD-ED9C0F502165}" dt="2022-12-05T20:44:50.431" v="1587" actId="47"/>
        <pc:sldMkLst>
          <pc:docMk/>
          <pc:sldMk cId="1549080945" sldId="1184"/>
        </pc:sldMkLst>
      </pc:sldChg>
      <pc:sldChg chg="add del">
        <pc:chgData name="Jakub Hofman" userId="53285062-d52a-4c88-bcdc-d767b8cc0044" providerId="ADAL" clId="{72570DAF-C485-49A9-B1AD-ED9C0F502165}" dt="2022-12-05T20:44:51.670" v="1588" actId="47"/>
        <pc:sldMkLst>
          <pc:docMk/>
          <pc:sldMk cId="1716605032" sldId="1185"/>
        </pc:sldMkLst>
      </pc:sldChg>
      <pc:sldChg chg="add del">
        <pc:chgData name="Jakub Hofman" userId="53285062-d52a-4c88-bcdc-d767b8cc0044" providerId="ADAL" clId="{72570DAF-C485-49A9-B1AD-ED9C0F502165}" dt="2022-12-05T20:44:53.032" v="1589" actId="47"/>
        <pc:sldMkLst>
          <pc:docMk/>
          <pc:sldMk cId="717095075" sldId="1186"/>
        </pc:sldMkLst>
      </pc:sldChg>
      <pc:sldChg chg="add del">
        <pc:chgData name="Jakub Hofman" userId="53285062-d52a-4c88-bcdc-d767b8cc0044" providerId="ADAL" clId="{72570DAF-C485-49A9-B1AD-ED9C0F502165}" dt="2022-12-05T20:44:53.859" v="1590" actId="47"/>
        <pc:sldMkLst>
          <pc:docMk/>
          <pc:sldMk cId="3907012691" sldId="1187"/>
        </pc:sldMkLst>
      </pc:sldChg>
      <pc:sldChg chg="add del">
        <pc:chgData name="Jakub Hofman" userId="53285062-d52a-4c88-bcdc-d767b8cc0044" providerId="ADAL" clId="{72570DAF-C485-49A9-B1AD-ED9C0F502165}" dt="2022-12-05T20:44:54.937" v="1591" actId="47"/>
        <pc:sldMkLst>
          <pc:docMk/>
          <pc:sldMk cId="1117536842" sldId="1188"/>
        </pc:sldMkLst>
      </pc:sldChg>
      <pc:sldChg chg="add del">
        <pc:chgData name="Jakub Hofman" userId="53285062-d52a-4c88-bcdc-d767b8cc0044" providerId="ADAL" clId="{72570DAF-C485-49A9-B1AD-ED9C0F502165}" dt="2022-12-01T20:42:12.647" v="188" actId="47"/>
        <pc:sldMkLst>
          <pc:docMk/>
          <pc:sldMk cId="762468991" sldId="1189"/>
        </pc:sldMkLst>
      </pc:sldChg>
      <pc:sldChg chg="addSp modSp add">
        <pc:chgData name="Jakub Hofman" userId="53285062-d52a-4c88-bcdc-d767b8cc0044" providerId="ADAL" clId="{72570DAF-C485-49A9-B1AD-ED9C0F502165}" dt="2022-12-05T20:45:31.182" v="1595"/>
        <pc:sldMkLst>
          <pc:docMk/>
          <pc:sldMk cId="2365939170" sldId="1189"/>
        </pc:sldMkLst>
        <pc:picChg chg="add mod">
          <ac:chgData name="Jakub Hofman" userId="53285062-d52a-4c88-bcdc-d767b8cc0044" providerId="ADAL" clId="{72570DAF-C485-49A9-B1AD-ED9C0F502165}" dt="2022-12-05T20:45:31.182" v="1595"/>
          <ac:picMkLst>
            <pc:docMk/>
            <pc:sldMk cId="2365939170" sldId="1189"/>
            <ac:picMk id="3" creationId="{00A74F35-38AB-B3DB-7091-CFE6083BC051}"/>
          </ac:picMkLst>
        </pc:picChg>
        <pc:picChg chg="add mod">
          <ac:chgData name="Jakub Hofman" userId="53285062-d52a-4c88-bcdc-d767b8cc0044" providerId="ADAL" clId="{72570DAF-C485-49A9-B1AD-ED9C0F502165}" dt="2022-12-05T20:45:31.182" v="1595"/>
          <ac:picMkLst>
            <pc:docMk/>
            <pc:sldMk cId="2365939170" sldId="1189"/>
            <ac:picMk id="4" creationId="{98B470FE-74AA-4AF7-B256-ADEBA5E08FB3}"/>
          </ac:picMkLst>
        </pc:picChg>
        <pc:picChg chg="add mod">
          <ac:chgData name="Jakub Hofman" userId="53285062-d52a-4c88-bcdc-d767b8cc0044" providerId="ADAL" clId="{72570DAF-C485-49A9-B1AD-ED9C0F502165}" dt="2022-12-05T20:45:31.182" v="1595"/>
          <ac:picMkLst>
            <pc:docMk/>
            <pc:sldMk cId="2365939170" sldId="1189"/>
            <ac:picMk id="5" creationId="{90F7702F-03A0-7B44-0343-FF3A06A9959B}"/>
          </ac:picMkLst>
        </pc:picChg>
        <pc:picChg chg="add mod">
          <ac:chgData name="Jakub Hofman" userId="53285062-d52a-4c88-bcdc-d767b8cc0044" providerId="ADAL" clId="{72570DAF-C485-49A9-B1AD-ED9C0F502165}" dt="2022-12-05T20:45:31.182" v="1595"/>
          <ac:picMkLst>
            <pc:docMk/>
            <pc:sldMk cId="2365939170" sldId="1189"/>
            <ac:picMk id="6" creationId="{C525AD7D-BEF6-AB31-443C-CBEAD2760E34}"/>
          </ac:picMkLst>
        </pc:picChg>
      </pc:sldChg>
      <pc:sldChg chg="addSp delSp modSp new mod ord">
        <pc:chgData name="Jakub Hofman" userId="53285062-d52a-4c88-bcdc-d767b8cc0044" providerId="ADAL" clId="{72570DAF-C485-49A9-B1AD-ED9C0F502165}" dt="2022-12-05T20:32:20.847" v="801" actId="20577"/>
        <pc:sldMkLst>
          <pc:docMk/>
          <pc:sldMk cId="2463366456" sldId="1190"/>
        </pc:sldMkLst>
        <pc:spChg chg="mod">
          <ac:chgData name="Jakub Hofman" userId="53285062-d52a-4c88-bcdc-d767b8cc0044" providerId="ADAL" clId="{72570DAF-C485-49A9-B1AD-ED9C0F502165}" dt="2022-12-01T20:39:55.581" v="37" actId="20577"/>
          <ac:spMkLst>
            <pc:docMk/>
            <pc:sldMk cId="2463366456" sldId="1190"/>
            <ac:spMk id="2" creationId="{2B741F37-E143-7786-F41D-7404982802D4}"/>
          </ac:spMkLst>
        </pc:spChg>
        <pc:spChg chg="mod">
          <ac:chgData name="Jakub Hofman" userId="53285062-d52a-4c88-bcdc-d767b8cc0044" providerId="ADAL" clId="{72570DAF-C485-49A9-B1AD-ED9C0F502165}" dt="2022-12-05T20:32:06.265" v="789" actId="20577"/>
          <ac:spMkLst>
            <pc:docMk/>
            <pc:sldMk cId="2463366456" sldId="1190"/>
            <ac:spMk id="3" creationId="{CCA024C1-87CB-FF71-CB45-4DA0C16C1BEA}"/>
          </ac:spMkLst>
        </pc:spChg>
        <pc:spChg chg="add mod">
          <ac:chgData name="Jakub Hofman" userId="53285062-d52a-4c88-bcdc-d767b8cc0044" providerId="ADAL" clId="{72570DAF-C485-49A9-B1AD-ED9C0F502165}" dt="2022-12-05T20:32:20.847" v="801" actId="20577"/>
          <ac:spMkLst>
            <pc:docMk/>
            <pc:sldMk cId="2463366456" sldId="1190"/>
            <ac:spMk id="7" creationId="{F6FA3CCA-5535-B852-E5CD-EBAF00513578}"/>
          </ac:spMkLst>
        </pc:spChg>
        <pc:picChg chg="add del mod">
          <ac:chgData name="Jakub Hofman" userId="53285062-d52a-4c88-bcdc-d767b8cc0044" providerId="ADAL" clId="{72570DAF-C485-49A9-B1AD-ED9C0F502165}" dt="2022-12-05T20:30:02.018" v="771" actId="478"/>
          <ac:picMkLst>
            <pc:docMk/>
            <pc:sldMk cId="2463366456" sldId="1190"/>
            <ac:picMk id="5" creationId="{474ECC0A-B41F-0AF1-AD4F-70868B8728F0}"/>
          </ac:picMkLst>
        </pc:picChg>
        <pc:picChg chg="del mod">
          <ac:chgData name="Jakub Hofman" userId="53285062-d52a-4c88-bcdc-d767b8cc0044" providerId="ADAL" clId="{72570DAF-C485-49A9-B1AD-ED9C0F502165}" dt="2022-12-05T20:31:43.096" v="782" actId="478"/>
          <ac:picMkLst>
            <pc:docMk/>
            <pc:sldMk cId="2463366456" sldId="1190"/>
            <ac:picMk id="6" creationId="{46745F6B-A260-EDCF-4F4E-C1ECC6B5C32C}"/>
          </ac:picMkLst>
        </pc:picChg>
      </pc:sldChg>
      <pc:sldChg chg="add del">
        <pc:chgData name="Jakub Hofman" userId="53285062-d52a-4c88-bcdc-d767b8cc0044" providerId="ADAL" clId="{72570DAF-C485-49A9-B1AD-ED9C0F502165}" dt="2022-12-01T21:06:53.968" v="310" actId="47"/>
        <pc:sldMkLst>
          <pc:docMk/>
          <pc:sldMk cId="2286155427" sldId="1191"/>
        </pc:sldMkLst>
      </pc:sldChg>
      <pc:sldChg chg="delSp add del mod">
        <pc:chgData name="Jakub Hofman" userId="53285062-d52a-4c88-bcdc-d767b8cc0044" providerId="ADAL" clId="{72570DAF-C485-49A9-B1AD-ED9C0F502165}" dt="2022-12-05T20:45:34.402" v="1596" actId="47"/>
        <pc:sldMkLst>
          <pc:docMk/>
          <pc:sldMk cId="3775067314" sldId="1192"/>
        </pc:sldMkLst>
        <pc:picChg chg="del">
          <ac:chgData name="Jakub Hofman" userId="53285062-d52a-4c88-bcdc-d767b8cc0044" providerId="ADAL" clId="{72570DAF-C485-49A9-B1AD-ED9C0F502165}" dt="2022-12-05T20:45:29.155" v="1594" actId="21"/>
          <ac:picMkLst>
            <pc:docMk/>
            <pc:sldMk cId="3775067314" sldId="1192"/>
            <ac:picMk id="9" creationId="{00000000-0000-0000-0000-000000000000}"/>
          </ac:picMkLst>
        </pc:picChg>
        <pc:picChg chg="del">
          <ac:chgData name="Jakub Hofman" userId="53285062-d52a-4c88-bcdc-d767b8cc0044" providerId="ADAL" clId="{72570DAF-C485-49A9-B1AD-ED9C0F502165}" dt="2022-12-05T20:45:29.155" v="1594" actId="21"/>
          <ac:picMkLst>
            <pc:docMk/>
            <pc:sldMk cId="3775067314" sldId="1192"/>
            <ac:picMk id="11" creationId="{00000000-0000-0000-0000-000000000000}"/>
          </ac:picMkLst>
        </pc:picChg>
        <pc:picChg chg="del">
          <ac:chgData name="Jakub Hofman" userId="53285062-d52a-4c88-bcdc-d767b8cc0044" providerId="ADAL" clId="{72570DAF-C485-49A9-B1AD-ED9C0F502165}" dt="2022-12-05T20:45:29.155" v="1594" actId="21"/>
          <ac:picMkLst>
            <pc:docMk/>
            <pc:sldMk cId="3775067314" sldId="1192"/>
            <ac:picMk id="13" creationId="{00000000-0000-0000-0000-000000000000}"/>
          </ac:picMkLst>
        </pc:picChg>
        <pc:picChg chg="del">
          <ac:chgData name="Jakub Hofman" userId="53285062-d52a-4c88-bcdc-d767b8cc0044" providerId="ADAL" clId="{72570DAF-C485-49A9-B1AD-ED9C0F502165}" dt="2022-12-05T20:45:29.155" v="1594" actId="21"/>
          <ac:picMkLst>
            <pc:docMk/>
            <pc:sldMk cId="3775067314" sldId="1192"/>
            <ac:picMk id="15" creationId="{00000000-0000-0000-0000-000000000000}"/>
          </ac:picMkLst>
        </pc:picChg>
      </pc:sldChg>
      <pc:sldChg chg="add del">
        <pc:chgData name="Jakub Hofman" userId="53285062-d52a-4c88-bcdc-d767b8cc0044" providerId="ADAL" clId="{72570DAF-C485-49A9-B1AD-ED9C0F502165}" dt="2022-12-05T20:45:36.014" v="1597" actId="47"/>
        <pc:sldMkLst>
          <pc:docMk/>
          <pc:sldMk cId="1465056583" sldId="1193"/>
        </pc:sldMkLst>
      </pc:sldChg>
      <pc:sldChg chg="add del">
        <pc:chgData name="Jakub Hofman" userId="53285062-d52a-4c88-bcdc-d767b8cc0044" providerId="ADAL" clId="{72570DAF-C485-49A9-B1AD-ED9C0F502165}" dt="2022-12-05T20:45:37.167" v="1598" actId="47"/>
        <pc:sldMkLst>
          <pc:docMk/>
          <pc:sldMk cId="3819253713" sldId="1194"/>
        </pc:sldMkLst>
      </pc:sldChg>
      <pc:sldChg chg="add del">
        <pc:chgData name="Jakub Hofman" userId="53285062-d52a-4c88-bcdc-d767b8cc0044" providerId="ADAL" clId="{72570DAF-C485-49A9-B1AD-ED9C0F502165}" dt="2022-12-05T20:45:38.745" v="1599" actId="47"/>
        <pc:sldMkLst>
          <pc:docMk/>
          <pc:sldMk cId="3625359217" sldId="1195"/>
        </pc:sldMkLst>
      </pc:sldChg>
      <pc:sldChg chg="add del">
        <pc:chgData name="Jakub Hofman" userId="53285062-d52a-4c88-bcdc-d767b8cc0044" providerId="ADAL" clId="{72570DAF-C485-49A9-B1AD-ED9C0F502165}" dt="2022-12-05T20:45:40.689" v="1600" actId="47"/>
        <pc:sldMkLst>
          <pc:docMk/>
          <pc:sldMk cId="13599954" sldId="1196"/>
        </pc:sldMkLst>
      </pc:sldChg>
      <pc:sldChg chg="add del">
        <pc:chgData name="Jakub Hofman" userId="53285062-d52a-4c88-bcdc-d767b8cc0044" providerId="ADAL" clId="{72570DAF-C485-49A9-B1AD-ED9C0F502165}" dt="2022-12-05T20:45:55.818" v="1601" actId="47"/>
        <pc:sldMkLst>
          <pc:docMk/>
          <pc:sldMk cId="2573932308" sldId="1197"/>
        </pc:sldMkLst>
      </pc:sldChg>
      <pc:sldChg chg="add del">
        <pc:chgData name="Jakub Hofman" userId="53285062-d52a-4c88-bcdc-d767b8cc0044" providerId="ADAL" clId="{72570DAF-C485-49A9-B1AD-ED9C0F502165}" dt="2022-12-05T20:45:57.203" v="1602" actId="47"/>
        <pc:sldMkLst>
          <pc:docMk/>
          <pc:sldMk cId="496010308" sldId="1198"/>
        </pc:sldMkLst>
      </pc:sldChg>
      <pc:sldChg chg="add del">
        <pc:chgData name="Jakub Hofman" userId="53285062-d52a-4c88-bcdc-d767b8cc0044" providerId="ADAL" clId="{72570DAF-C485-49A9-B1AD-ED9C0F502165}" dt="2022-12-05T20:45:58.904" v="1603" actId="47"/>
        <pc:sldMkLst>
          <pc:docMk/>
          <pc:sldMk cId="530035225" sldId="1199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4145532744" sldId="1200"/>
        </pc:sldMkLst>
      </pc:sldChg>
      <pc:sldChg chg="add del">
        <pc:chgData name="Jakub Hofman" userId="53285062-d52a-4c88-bcdc-d767b8cc0044" providerId="ADAL" clId="{72570DAF-C485-49A9-B1AD-ED9C0F502165}" dt="2022-12-05T20:46:05.154" v="1604" actId="47"/>
        <pc:sldMkLst>
          <pc:docMk/>
          <pc:sldMk cId="2700497527" sldId="1201"/>
        </pc:sldMkLst>
      </pc:sldChg>
      <pc:sldChg chg="add del">
        <pc:chgData name="Jakub Hofman" userId="53285062-d52a-4c88-bcdc-d767b8cc0044" providerId="ADAL" clId="{72570DAF-C485-49A9-B1AD-ED9C0F502165}" dt="2022-12-05T20:46:06.181" v="1605" actId="47"/>
        <pc:sldMkLst>
          <pc:docMk/>
          <pc:sldMk cId="579927594" sldId="1202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2433204096" sldId="1203"/>
        </pc:sldMkLst>
      </pc:sldChg>
      <pc:sldChg chg="add del">
        <pc:chgData name="Jakub Hofman" userId="53285062-d52a-4c88-bcdc-d767b8cc0044" providerId="ADAL" clId="{72570DAF-C485-49A9-B1AD-ED9C0F502165}" dt="2022-12-05T20:46:12.987" v="1606" actId="47"/>
        <pc:sldMkLst>
          <pc:docMk/>
          <pc:sldMk cId="1381558499" sldId="1204"/>
        </pc:sldMkLst>
      </pc:sldChg>
      <pc:sldChg chg="add del">
        <pc:chgData name="Jakub Hofman" userId="53285062-d52a-4c88-bcdc-d767b8cc0044" providerId="ADAL" clId="{72570DAF-C485-49A9-B1AD-ED9C0F502165}" dt="2022-12-01T21:07:05.371" v="329" actId="47"/>
        <pc:sldMkLst>
          <pc:docMk/>
          <pc:sldMk cId="4143067001" sldId="1205"/>
        </pc:sldMkLst>
      </pc:sldChg>
      <pc:sldChg chg="add del">
        <pc:chgData name="Jakub Hofman" userId="53285062-d52a-4c88-bcdc-d767b8cc0044" providerId="ADAL" clId="{72570DAF-C485-49A9-B1AD-ED9C0F502165}" dt="2022-12-05T20:46:14.529" v="1608" actId="47"/>
        <pc:sldMkLst>
          <pc:docMk/>
          <pc:sldMk cId="1656477421" sldId="1206"/>
        </pc:sldMkLst>
      </pc:sldChg>
      <pc:sldChg chg="add del">
        <pc:chgData name="Jakub Hofman" userId="53285062-d52a-4c88-bcdc-d767b8cc0044" providerId="ADAL" clId="{72570DAF-C485-49A9-B1AD-ED9C0F502165}" dt="2022-12-05T20:46:15.547" v="1609" actId="47"/>
        <pc:sldMkLst>
          <pc:docMk/>
          <pc:sldMk cId="2163212818" sldId="1207"/>
        </pc:sldMkLst>
      </pc:sldChg>
      <pc:sldChg chg="add del">
        <pc:chgData name="Jakub Hofman" userId="53285062-d52a-4c88-bcdc-d767b8cc0044" providerId="ADAL" clId="{72570DAF-C485-49A9-B1AD-ED9C0F502165}" dt="2022-12-01T21:07:20.903" v="357" actId="47"/>
        <pc:sldMkLst>
          <pc:docMk/>
          <pc:sldMk cId="3308513468" sldId="1208"/>
        </pc:sldMkLst>
      </pc:sldChg>
      <pc:sldChg chg="add del">
        <pc:chgData name="Jakub Hofman" userId="53285062-d52a-4c88-bcdc-d767b8cc0044" providerId="ADAL" clId="{72570DAF-C485-49A9-B1AD-ED9C0F502165}" dt="2022-12-01T21:07:21.467" v="358" actId="47"/>
        <pc:sldMkLst>
          <pc:docMk/>
          <pc:sldMk cId="1921876483" sldId="1209"/>
        </pc:sldMkLst>
      </pc:sldChg>
      <pc:sldChg chg="add del">
        <pc:chgData name="Jakub Hofman" userId="53285062-d52a-4c88-bcdc-d767b8cc0044" providerId="ADAL" clId="{72570DAF-C485-49A9-B1AD-ED9C0F502165}" dt="2022-12-01T21:07:22.021" v="359" actId="47"/>
        <pc:sldMkLst>
          <pc:docMk/>
          <pc:sldMk cId="4175238349" sldId="1210"/>
        </pc:sldMkLst>
      </pc:sldChg>
      <pc:sldChg chg="add del">
        <pc:chgData name="Jakub Hofman" userId="53285062-d52a-4c88-bcdc-d767b8cc0044" providerId="ADAL" clId="{72570DAF-C485-49A9-B1AD-ED9C0F502165}" dt="2022-12-01T21:07:22.564" v="360" actId="47"/>
        <pc:sldMkLst>
          <pc:docMk/>
          <pc:sldMk cId="2195630032" sldId="1211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2219124161" sldId="1212"/>
        </pc:sldMkLst>
      </pc:sldChg>
      <pc:sldChg chg="add del">
        <pc:chgData name="Jakub Hofman" userId="53285062-d52a-4c88-bcdc-d767b8cc0044" providerId="ADAL" clId="{72570DAF-C485-49A9-B1AD-ED9C0F502165}" dt="2022-12-05T20:46:25.387" v="1614" actId="47"/>
        <pc:sldMkLst>
          <pc:docMk/>
          <pc:sldMk cId="3239492636" sldId="1213"/>
        </pc:sldMkLst>
      </pc:sldChg>
      <pc:sldChg chg="add del">
        <pc:chgData name="Jakub Hofman" userId="53285062-d52a-4c88-bcdc-d767b8cc0044" providerId="ADAL" clId="{72570DAF-C485-49A9-B1AD-ED9C0F502165}" dt="2022-12-05T20:46:26.483" v="1615" actId="47"/>
        <pc:sldMkLst>
          <pc:docMk/>
          <pc:sldMk cId="1109060544" sldId="1214"/>
        </pc:sldMkLst>
      </pc:sldChg>
      <pc:sldChg chg="add del">
        <pc:chgData name="Jakub Hofman" userId="53285062-d52a-4c88-bcdc-d767b8cc0044" providerId="ADAL" clId="{72570DAF-C485-49A9-B1AD-ED9C0F502165}" dt="2022-12-05T20:46:27.971" v="1616" actId="47"/>
        <pc:sldMkLst>
          <pc:docMk/>
          <pc:sldMk cId="1445484783" sldId="1215"/>
        </pc:sldMkLst>
      </pc:sldChg>
      <pc:sldChg chg="add del">
        <pc:chgData name="Jakub Hofman" userId="53285062-d52a-4c88-bcdc-d767b8cc0044" providerId="ADAL" clId="{72570DAF-C485-49A9-B1AD-ED9C0F502165}" dt="2022-12-05T20:46:28.863" v="1617" actId="47"/>
        <pc:sldMkLst>
          <pc:docMk/>
          <pc:sldMk cId="2128132547" sldId="1216"/>
        </pc:sldMkLst>
      </pc:sldChg>
      <pc:sldChg chg="add del">
        <pc:chgData name="Jakub Hofman" userId="53285062-d52a-4c88-bcdc-d767b8cc0044" providerId="ADAL" clId="{72570DAF-C485-49A9-B1AD-ED9C0F502165}" dt="2022-12-05T20:47:01.050" v="1618" actId="47"/>
        <pc:sldMkLst>
          <pc:docMk/>
          <pc:sldMk cId="323598028" sldId="1217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2141130983" sldId="1218"/>
        </pc:sldMkLst>
      </pc:sldChg>
      <pc:sldChg chg="delSp add del mod">
        <pc:chgData name="Jakub Hofman" userId="53285062-d52a-4c88-bcdc-d767b8cc0044" providerId="ADAL" clId="{72570DAF-C485-49A9-B1AD-ED9C0F502165}" dt="2022-12-05T20:47:10.258" v="1620" actId="47"/>
        <pc:sldMkLst>
          <pc:docMk/>
          <pc:sldMk cId="2408712131" sldId="1219"/>
        </pc:sldMkLst>
        <pc:picChg chg="del">
          <ac:chgData name="Jakub Hofman" userId="53285062-d52a-4c88-bcdc-d767b8cc0044" providerId="ADAL" clId="{72570DAF-C485-49A9-B1AD-ED9C0F502165}" dt="2022-12-05T20:47:08.728" v="1619" actId="478"/>
          <ac:picMkLst>
            <pc:docMk/>
            <pc:sldMk cId="2408712131" sldId="1219"/>
            <ac:picMk id="4" creationId="{00000000-0000-0000-0000-000000000000}"/>
          </ac:picMkLst>
        </pc:picChg>
      </pc:sldChg>
      <pc:sldChg chg="add del">
        <pc:chgData name="Jakub Hofman" userId="53285062-d52a-4c88-bcdc-d767b8cc0044" providerId="ADAL" clId="{72570DAF-C485-49A9-B1AD-ED9C0F502165}" dt="2022-12-01T21:08:36.041" v="432" actId="47"/>
        <pc:sldMkLst>
          <pc:docMk/>
          <pc:sldMk cId="455981891" sldId="1220"/>
        </pc:sldMkLst>
      </pc:sldChg>
      <pc:sldChg chg="add del">
        <pc:chgData name="Jakub Hofman" userId="53285062-d52a-4c88-bcdc-d767b8cc0044" providerId="ADAL" clId="{72570DAF-C485-49A9-B1AD-ED9C0F502165}" dt="2022-12-01T21:08:38.047" v="435" actId="47"/>
        <pc:sldMkLst>
          <pc:docMk/>
          <pc:sldMk cId="2415461640" sldId="1221"/>
        </pc:sldMkLst>
      </pc:sldChg>
      <pc:sldChg chg="add del">
        <pc:chgData name="Jakub Hofman" userId="53285062-d52a-4c88-bcdc-d767b8cc0044" providerId="ADAL" clId="{72570DAF-C485-49A9-B1AD-ED9C0F502165}" dt="2022-12-01T21:08:38.518" v="436" actId="47"/>
        <pc:sldMkLst>
          <pc:docMk/>
          <pc:sldMk cId="3314138467" sldId="1222"/>
        </pc:sldMkLst>
      </pc:sldChg>
      <pc:sldChg chg="add del">
        <pc:chgData name="Jakub Hofman" userId="53285062-d52a-4c88-bcdc-d767b8cc0044" providerId="ADAL" clId="{72570DAF-C485-49A9-B1AD-ED9C0F502165}" dt="2022-12-05T20:51:58.092" v="1711" actId="47"/>
        <pc:sldMkLst>
          <pc:docMk/>
          <pc:sldMk cId="3260824037" sldId="1223"/>
        </pc:sldMkLst>
      </pc:sldChg>
      <pc:sldChg chg="add del">
        <pc:chgData name="Jakub Hofman" userId="53285062-d52a-4c88-bcdc-d767b8cc0044" providerId="ADAL" clId="{72570DAF-C485-49A9-B1AD-ED9C0F502165}" dt="2022-12-01T21:08:37.609" v="433" actId="47"/>
        <pc:sldMkLst>
          <pc:docMk/>
          <pc:sldMk cId="1018220692" sldId="1224"/>
        </pc:sldMkLst>
      </pc:sldChg>
      <pc:sldChg chg="add del">
        <pc:chgData name="Jakub Hofman" userId="53285062-d52a-4c88-bcdc-d767b8cc0044" providerId="ADAL" clId="{72570DAF-C485-49A9-B1AD-ED9C0F502165}" dt="2022-12-01T21:08:38.987" v="437" actId="47"/>
        <pc:sldMkLst>
          <pc:docMk/>
          <pc:sldMk cId="4026428229" sldId="1225"/>
        </pc:sldMkLst>
      </pc:sldChg>
      <pc:sldChg chg="add del">
        <pc:chgData name="Jakub Hofman" userId="53285062-d52a-4c88-bcdc-d767b8cc0044" providerId="ADAL" clId="{72570DAF-C485-49A9-B1AD-ED9C0F502165}" dt="2022-12-01T21:08:37.681" v="434" actId="47"/>
        <pc:sldMkLst>
          <pc:docMk/>
          <pc:sldMk cId="2746899288" sldId="1226"/>
        </pc:sldMkLst>
      </pc:sldChg>
      <pc:sldChg chg="add del">
        <pc:chgData name="Jakub Hofman" userId="53285062-d52a-4c88-bcdc-d767b8cc0044" providerId="ADAL" clId="{72570DAF-C485-49A9-B1AD-ED9C0F502165}" dt="2022-12-05T20:52:00.374" v="1715" actId="47"/>
        <pc:sldMkLst>
          <pc:docMk/>
          <pc:sldMk cId="3668997252" sldId="1227"/>
        </pc:sldMkLst>
      </pc:sldChg>
      <pc:sldChg chg="add del">
        <pc:chgData name="Jakub Hofman" userId="53285062-d52a-4c88-bcdc-d767b8cc0044" providerId="ADAL" clId="{72570DAF-C485-49A9-B1AD-ED9C0F502165}" dt="2022-12-01T21:08:31.960" v="425" actId="47"/>
        <pc:sldMkLst>
          <pc:docMk/>
          <pc:sldMk cId="2908162361" sldId="1228"/>
        </pc:sldMkLst>
      </pc:sldChg>
      <pc:sldChg chg="add del">
        <pc:chgData name="Jakub Hofman" userId="53285062-d52a-4c88-bcdc-d767b8cc0044" providerId="ADAL" clId="{72570DAF-C485-49A9-B1AD-ED9C0F502165}" dt="2022-12-05T20:52:01.431" v="1717" actId="47"/>
        <pc:sldMkLst>
          <pc:docMk/>
          <pc:sldMk cId="2085037807" sldId="1229"/>
        </pc:sldMkLst>
      </pc:sldChg>
      <pc:sldChg chg="add del">
        <pc:chgData name="Jakub Hofman" userId="53285062-d52a-4c88-bcdc-d767b8cc0044" providerId="ADAL" clId="{72570DAF-C485-49A9-B1AD-ED9C0F502165}" dt="2022-12-05T20:52:01.902" v="1718" actId="47"/>
        <pc:sldMkLst>
          <pc:docMk/>
          <pc:sldMk cId="1164820954" sldId="1230"/>
        </pc:sldMkLst>
      </pc:sldChg>
      <pc:sldChg chg="add del">
        <pc:chgData name="Jakub Hofman" userId="53285062-d52a-4c88-bcdc-d767b8cc0044" providerId="ADAL" clId="{72570DAF-C485-49A9-B1AD-ED9C0F502165}" dt="2022-12-01T21:07:16.070" v="347" actId="47"/>
        <pc:sldMkLst>
          <pc:docMk/>
          <pc:sldMk cId="4084122866" sldId="1231"/>
        </pc:sldMkLst>
      </pc:sldChg>
      <pc:sldChg chg="add del">
        <pc:chgData name="Jakub Hofman" userId="53285062-d52a-4c88-bcdc-d767b8cc0044" providerId="ADAL" clId="{72570DAF-C485-49A9-B1AD-ED9C0F502165}" dt="2022-12-05T20:42:52.119" v="1549" actId="47"/>
        <pc:sldMkLst>
          <pc:docMk/>
          <pc:sldMk cId="223650228" sldId="1232"/>
        </pc:sldMkLst>
      </pc:sldChg>
      <pc:sldChg chg="add del">
        <pc:chgData name="Jakub Hofman" userId="53285062-d52a-4c88-bcdc-d767b8cc0044" providerId="ADAL" clId="{72570DAF-C485-49A9-B1AD-ED9C0F502165}" dt="2022-12-05T20:42:54.140" v="1550" actId="47"/>
        <pc:sldMkLst>
          <pc:docMk/>
          <pc:sldMk cId="801883233" sldId="1233"/>
        </pc:sldMkLst>
      </pc:sldChg>
      <pc:sldChg chg="add del">
        <pc:chgData name="Jakub Hofman" userId="53285062-d52a-4c88-bcdc-d767b8cc0044" providerId="ADAL" clId="{72570DAF-C485-49A9-B1AD-ED9C0F502165}" dt="2022-12-05T20:42:55.909" v="1551" actId="47"/>
        <pc:sldMkLst>
          <pc:docMk/>
          <pc:sldMk cId="2688968916" sldId="1234"/>
        </pc:sldMkLst>
      </pc:sldChg>
      <pc:sldChg chg="add del">
        <pc:chgData name="Jakub Hofman" userId="53285062-d52a-4c88-bcdc-d767b8cc0044" providerId="ADAL" clId="{72570DAF-C485-49A9-B1AD-ED9C0F502165}" dt="2022-12-05T20:52:02.787" v="1720" actId="47"/>
        <pc:sldMkLst>
          <pc:docMk/>
          <pc:sldMk cId="225625928" sldId="1235"/>
        </pc:sldMkLst>
      </pc:sldChg>
      <pc:sldChg chg="add del">
        <pc:chgData name="Jakub Hofman" userId="53285062-d52a-4c88-bcdc-d767b8cc0044" providerId="ADAL" clId="{72570DAF-C485-49A9-B1AD-ED9C0F502165}" dt="2022-12-05T20:52:05.706" v="1726" actId="47"/>
        <pc:sldMkLst>
          <pc:docMk/>
          <pc:sldMk cId="3017731473" sldId="1237"/>
        </pc:sldMkLst>
      </pc:sldChg>
      <pc:sldChg chg="add del">
        <pc:chgData name="Jakub Hofman" userId="53285062-d52a-4c88-bcdc-d767b8cc0044" providerId="ADAL" clId="{72570DAF-C485-49A9-B1AD-ED9C0F502165}" dt="2022-12-05T20:52:06.122" v="1727" actId="47"/>
        <pc:sldMkLst>
          <pc:docMk/>
          <pc:sldMk cId="906107974" sldId="1238"/>
        </pc:sldMkLst>
      </pc:sldChg>
      <pc:sldChg chg="add del">
        <pc:chgData name="Jakub Hofman" userId="53285062-d52a-4c88-bcdc-d767b8cc0044" providerId="ADAL" clId="{72570DAF-C485-49A9-B1AD-ED9C0F502165}" dt="2022-12-05T20:52:06.490" v="1728" actId="47"/>
        <pc:sldMkLst>
          <pc:docMk/>
          <pc:sldMk cId="3725690716" sldId="1239"/>
        </pc:sldMkLst>
      </pc:sldChg>
      <pc:sldChg chg="add del">
        <pc:chgData name="Jakub Hofman" userId="53285062-d52a-4c88-bcdc-d767b8cc0044" providerId="ADAL" clId="{72570DAF-C485-49A9-B1AD-ED9C0F502165}" dt="2022-12-05T20:52:06.914" v="1729" actId="47"/>
        <pc:sldMkLst>
          <pc:docMk/>
          <pc:sldMk cId="1896391505" sldId="1240"/>
        </pc:sldMkLst>
      </pc:sldChg>
      <pc:sldChg chg="add del">
        <pc:chgData name="Jakub Hofman" userId="53285062-d52a-4c88-bcdc-d767b8cc0044" providerId="ADAL" clId="{72570DAF-C485-49A9-B1AD-ED9C0F502165}" dt="2022-12-01T21:07:14.513" v="346" actId="47"/>
        <pc:sldMkLst>
          <pc:docMk/>
          <pc:sldMk cId="3218093148" sldId="1242"/>
        </pc:sldMkLst>
      </pc:sldChg>
      <pc:sldChg chg="add del">
        <pc:chgData name="Jakub Hofman" userId="53285062-d52a-4c88-bcdc-d767b8cc0044" providerId="ADAL" clId="{72570DAF-C485-49A9-B1AD-ED9C0F502165}" dt="2022-12-01T21:07:10.030" v="339" actId="47"/>
        <pc:sldMkLst>
          <pc:docMk/>
          <pc:sldMk cId="4092266877" sldId="1243"/>
        </pc:sldMkLst>
      </pc:sldChg>
      <pc:sldChg chg="add del">
        <pc:chgData name="Jakub Hofman" userId="53285062-d52a-4c88-bcdc-d767b8cc0044" providerId="ADAL" clId="{72570DAF-C485-49A9-B1AD-ED9C0F502165}" dt="2022-12-01T21:07:19.100" v="353" actId="47"/>
        <pc:sldMkLst>
          <pc:docMk/>
          <pc:sldMk cId="150032327" sldId="1244"/>
        </pc:sldMkLst>
      </pc:sldChg>
      <pc:sldChg chg="add del">
        <pc:chgData name="Jakub Hofman" userId="53285062-d52a-4c88-bcdc-d767b8cc0044" providerId="ADAL" clId="{72570DAF-C485-49A9-B1AD-ED9C0F502165}" dt="2022-12-01T21:07:07.142" v="333" actId="47"/>
        <pc:sldMkLst>
          <pc:docMk/>
          <pc:sldMk cId="3320219186" sldId="1256"/>
        </pc:sldMkLst>
      </pc:sldChg>
      <pc:sldChg chg="add del">
        <pc:chgData name="Jakub Hofman" userId="53285062-d52a-4c88-bcdc-d767b8cc0044" providerId="ADAL" clId="{72570DAF-C485-49A9-B1AD-ED9C0F502165}" dt="2022-12-01T21:07:06.067" v="330" actId="47"/>
        <pc:sldMkLst>
          <pc:docMk/>
          <pc:sldMk cId="2225440813" sldId="1257"/>
        </pc:sldMkLst>
      </pc:sldChg>
      <pc:sldChg chg="add del">
        <pc:chgData name="Jakub Hofman" userId="53285062-d52a-4c88-bcdc-d767b8cc0044" providerId="ADAL" clId="{72570DAF-C485-49A9-B1AD-ED9C0F502165}" dt="2022-12-05T20:52:03.412" v="1721" actId="47"/>
        <pc:sldMkLst>
          <pc:docMk/>
          <pc:sldMk cId="2112675487" sldId="1259"/>
        </pc:sldMkLst>
      </pc:sldChg>
      <pc:sldChg chg="add del">
        <pc:chgData name="Jakub Hofman" userId="53285062-d52a-4c88-bcdc-d767b8cc0044" providerId="ADAL" clId="{72570DAF-C485-49A9-B1AD-ED9C0F502165}" dt="2022-12-05T20:52:04.682" v="1724" actId="47"/>
        <pc:sldMkLst>
          <pc:docMk/>
          <pc:sldMk cId="2631035160" sldId="1260"/>
        </pc:sldMkLst>
      </pc:sldChg>
      <pc:sldChg chg="add del">
        <pc:chgData name="Jakub Hofman" userId="53285062-d52a-4c88-bcdc-d767b8cc0044" providerId="ADAL" clId="{72570DAF-C485-49A9-B1AD-ED9C0F502165}" dt="2022-12-05T20:52:05.127" v="1725" actId="47"/>
        <pc:sldMkLst>
          <pc:docMk/>
          <pc:sldMk cId="1011652513" sldId="1261"/>
        </pc:sldMkLst>
      </pc:sldChg>
      <pc:sldChg chg="add del">
        <pc:chgData name="Jakub Hofman" userId="53285062-d52a-4c88-bcdc-d767b8cc0044" providerId="ADAL" clId="{72570DAF-C485-49A9-B1AD-ED9C0F502165}" dt="2022-12-01T21:07:17.204" v="349" actId="47"/>
        <pc:sldMkLst>
          <pc:docMk/>
          <pc:sldMk cId="1138194747" sldId="1262"/>
        </pc:sldMkLst>
      </pc:sldChg>
      <pc:sldChg chg="add del">
        <pc:chgData name="Jakub Hofman" userId="53285062-d52a-4c88-bcdc-d767b8cc0044" providerId="ADAL" clId="{72570DAF-C485-49A9-B1AD-ED9C0F502165}" dt="2022-12-01T21:07:12.268" v="343" actId="47"/>
        <pc:sldMkLst>
          <pc:docMk/>
          <pc:sldMk cId="3593765246" sldId="1263"/>
        </pc:sldMkLst>
      </pc:sldChg>
      <pc:sldChg chg="add del">
        <pc:chgData name="Jakub Hofman" userId="53285062-d52a-4c88-bcdc-d767b8cc0044" providerId="ADAL" clId="{72570DAF-C485-49A9-B1AD-ED9C0F502165}" dt="2022-12-05T20:52:07.316" v="1730" actId="47"/>
        <pc:sldMkLst>
          <pc:docMk/>
          <pc:sldMk cId="2781772197" sldId="1264"/>
        </pc:sldMkLst>
      </pc:sldChg>
      <pc:sldChg chg="add del">
        <pc:chgData name="Jakub Hofman" userId="53285062-d52a-4c88-bcdc-d767b8cc0044" providerId="ADAL" clId="{72570DAF-C485-49A9-B1AD-ED9C0F502165}" dt="2022-12-01T21:07:11.668" v="342" actId="47"/>
        <pc:sldMkLst>
          <pc:docMk/>
          <pc:sldMk cId="3634495072" sldId="1265"/>
        </pc:sldMkLst>
      </pc:sldChg>
      <pc:sldChg chg="add">
        <pc:chgData name="Jakub Hofman" userId="53285062-d52a-4c88-bcdc-d767b8cc0044" providerId="ADAL" clId="{72570DAF-C485-49A9-B1AD-ED9C0F502165}" dt="2022-12-01T20:52:38.521" v="258"/>
        <pc:sldMkLst>
          <pc:docMk/>
          <pc:sldMk cId="1016906413" sldId="1266"/>
        </pc:sldMkLst>
      </pc:sldChg>
      <pc:sldChg chg="add del">
        <pc:chgData name="Jakub Hofman" userId="53285062-d52a-4c88-bcdc-d767b8cc0044" providerId="ADAL" clId="{72570DAF-C485-49A9-B1AD-ED9C0F502165}" dt="2022-12-01T21:07:12.874" v="344" actId="47"/>
        <pc:sldMkLst>
          <pc:docMk/>
          <pc:sldMk cId="3363149351" sldId="1267"/>
        </pc:sldMkLst>
      </pc:sldChg>
      <pc:sldChg chg="add">
        <pc:chgData name="Jakub Hofman" userId="53285062-d52a-4c88-bcdc-d767b8cc0044" providerId="ADAL" clId="{72570DAF-C485-49A9-B1AD-ED9C0F502165}" dt="2022-12-01T20:52:38.521" v="258"/>
        <pc:sldMkLst>
          <pc:docMk/>
          <pc:sldMk cId="1083876419" sldId="1268"/>
        </pc:sldMkLst>
      </pc:sldChg>
      <pc:sldChg chg="add del">
        <pc:chgData name="Jakub Hofman" userId="53285062-d52a-4c88-bcdc-d767b8cc0044" providerId="ADAL" clId="{72570DAF-C485-49A9-B1AD-ED9C0F502165}" dt="2022-12-01T21:07:16.766" v="348" actId="47"/>
        <pc:sldMkLst>
          <pc:docMk/>
          <pc:sldMk cId="275471636" sldId="1270"/>
        </pc:sldMkLst>
      </pc:sldChg>
      <pc:sldChg chg="add del">
        <pc:chgData name="Jakub Hofman" userId="53285062-d52a-4c88-bcdc-d767b8cc0044" providerId="ADAL" clId="{72570DAF-C485-49A9-B1AD-ED9C0F502165}" dt="2022-12-01T21:07:19.487" v="354" actId="47"/>
        <pc:sldMkLst>
          <pc:docMk/>
          <pc:sldMk cId="1317710667" sldId="1271"/>
        </pc:sldMkLst>
      </pc:sldChg>
      <pc:sldChg chg="add del">
        <pc:chgData name="Jakub Hofman" userId="53285062-d52a-4c88-bcdc-d767b8cc0044" providerId="ADAL" clId="{72570DAF-C485-49A9-B1AD-ED9C0F502165}" dt="2022-12-01T21:07:13.393" v="345" actId="47"/>
        <pc:sldMkLst>
          <pc:docMk/>
          <pc:sldMk cId="4121183003" sldId="1272"/>
        </pc:sldMkLst>
      </pc:sldChg>
      <pc:sldChg chg="add del">
        <pc:chgData name="Jakub Hofman" userId="53285062-d52a-4c88-bcdc-d767b8cc0044" providerId="ADAL" clId="{72570DAF-C485-49A9-B1AD-ED9C0F502165}" dt="2022-12-01T21:07:41.028" v="363" actId="47"/>
        <pc:sldMkLst>
          <pc:docMk/>
          <pc:sldMk cId="2880741208" sldId="1273"/>
        </pc:sldMkLst>
      </pc:sldChg>
      <pc:sldChg chg="add del">
        <pc:chgData name="Jakub Hofman" userId="53285062-d52a-4c88-bcdc-d767b8cc0044" providerId="ADAL" clId="{72570DAF-C485-49A9-B1AD-ED9C0F502165}" dt="2022-12-05T20:51:17.410" v="1704" actId="47"/>
        <pc:sldMkLst>
          <pc:docMk/>
          <pc:sldMk cId="1481941991" sldId="1274"/>
        </pc:sldMkLst>
      </pc:sldChg>
      <pc:sldChg chg="add del">
        <pc:chgData name="Jakub Hofman" userId="53285062-d52a-4c88-bcdc-d767b8cc0044" providerId="ADAL" clId="{72570DAF-C485-49A9-B1AD-ED9C0F502165}" dt="2022-12-05T20:51:18.464" v="1705" actId="47"/>
        <pc:sldMkLst>
          <pc:docMk/>
          <pc:sldMk cId="4139019689" sldId="1275"/>
        </pc:sldMkLst>
      </pc:sldChg>
      <pc:sldChg chg="add del">
        <pc:chgData name="Jakub Hofman" userId="53285062-d52a-4c88-bcdc-d767b8cc0044" providerId="ADAL" clId="{72570DAF-C485-49A9-B1AD-ED9C0F502165}" dt="2022-12-05T20:51:04.214" v="1698" actId="47"/>
        <pc:sldMkLst>
          <pc:docMk/>
          <pc:sldMk cId="2616834741" sldId="1276"/>
        </pc:sldMkLst>
      </pc:sldChg>
      <pc:sldChg chg="add del">
        <pc:chgData name="Jakub Hofman" userId="53285062-d52a-4c88-bcdc-d767b8cc0044" providerId="ADAL" clId="{72570DAF-C485-49A9-B1AD-ED9C0F502165}" dt="2022-12-05T20:51:05.301" v="1699" actId="47"/>
        <pc:sldMkLst>
          <pc:docMk/>
          <pc:sldMk cId="2227268775" sldId="1277"/>
        </pc:sldMkLst>
      </pc:sldChg>
      <pc:sldChg chg="add del">
        <pc:chgData name="Jakub Hofman" userId="53285062-d52a-4c88-bcdc-d767b8cc0044" providerId="ADAL" clId="{72570DAF-C485-49A9-B1AD-ED9C0F502165}" dt="2022-12-05T20:51:05.872" v="1700" actId="47"/>
        <pc:sldMkLst>
          <pc:docMk/>
          <pc:sldMk cId="2613306509" sldId="1278"/>
        </pc:sldMkLst>
      </pc:sldChg>
      <pc:sldChg chg="add del">
        <pc:chgData name="Jakub Hofman" userId="53285062-d52a-4c88-bcdc-d767b8cc0044" providerId="ADAL" clId="{72570DAF-C485-49A9-B1AD-ED9C0F502165}" dt="2022-12-05T20:49:52.537" v="1683" actId="47"/>
        <pc:sldMkLst>
          <pc:docMk/>
          <pc:sldMk cId="3500436363" sldId="1279"/>
        </pc:sldMkLst>
      </pc:sldChg>
      <pc:sldChg chg="add del">
        <pc:chgData name="Jakub Hofman" userId="53285062-d52a-4c88-bcdc-d767b8cc0044" providerId="ADAL" clId="{72570DAF-C485-49A9-B1AD-ED9C0F502165}" dt="2022-12-05T20:49:55.274" v="1684" actId="47"/>
        <pc:sldMkLst>
          <pc:docMk/>
          <pc:sldMk cId="484755414" sldId="1280"/>
        </pc:sldMkLst>
      </pc:sldChg>
      <pc:sldChg chg="add del">
        <pc:chgData name="Jakub Hofman" userId="53285062-d52a-4c88-bcdc-d767b8cc0044" providerId="ADAL" clId="{72570DAF-C485-49A9-B1AD-ED9C0F502165}" dt="2022-12-05T20:50:08.771" v="1685" actId="47"/>
        <pc:sldMkLst>
          <pc:docMk/>
          <pc:sldMk cId="3211311669" sldId="1281"/>
        </pc:sldMkLst>
      </pc:sldChg>
      <pc:sldChg chg="add del">
        <pc:chgData name="Jakub Hofman" userId="53285062-d52a-4c88-bcdc-d767b8cc0044" providerId="ADAL" clId="{72570DAF-C485-49A9-B1AD-ED9C0F502165}" dt="2022-12-05T20:50:12.063" v="1686" actId="47"/>
        <pc:sldMkLst>
          <pc:docMk/>
          <pc:sldMk cId="2413423205" sldId="1282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193084666" sldId="1283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1327376444" sldId="1284"/>
        </pc:sldMkLst>
      </pc:sldChg>
      <pc:sldChg chg="add del">
        <pc:chgData name="Jakub Hofman" userId="53285062-d52a-4c88-bcdc-d767b8cc0044" providerId="ADAL" clId="{72570DAF-C485-49A9-B1AD-ED9C0F502165}" dt="2022-12-05T20:43:03.654" v="1553" actId="47"/>
        <pc:sldMkLst>
          <pc:docMk/>
          <pc:sldMk cId="3626434080" sldId="1286"/>
        </pc:sldMkLst>
      </pc:sldChg>
      <pc:sldChg chg="add del">
        <pc:chgData name="Jakub Hofman" userId="53285062-d52a-4c88-bcdc-d767b8cc0044" providerId="ADAL" clId="{72570DAF-C485-49A9-B1AD-ED9C0F502165}" dt="2022-12-05T20:48:19.955" v="1629" actId="47"/>
        <pc:sldMkLst>
          <pc:docMk/>
          <pc:sldMk cId="2814214878" sldId="1287"/>
        </pc:sldMkLst>
      </pc:sldChg>
      <pc:sldChg chg="add del">
        <pc:chgData name="Jakub Hofman" userId="53285062-d52a-4c88-bcdc-d767b8cc0044" providerId="ADAL" clId="{72570DAF-C485-49A9-B1AD-ED9C0F502165}" dt="2022-12-05T20:48:16.301" v="1627" actId="47"/>
        <pc:sldMkLst>
          <pc:docMk/>
          <pc:sldMk cId="1166180918" sldId="1290"/>
        </pc:sldMkLst>
      </pc:sldChg>
      <pc:sldChg chg="add del">
        <pc:chgData name="Jakub Hofman" userId="53285062-d52a-4c88-bcdc-d767b8cc0044" providerId="ADAL" clId="{72570DAF-C485-49A9-B1AD-ED9C0F502165}" dt="2022-12-01T21:07:45.524" v="364" actId="47"/>
        <pc:sldMkLst>
          <pc:docMk/>
          <pc:sldMk cId="3510142447" sldId="1293"/>
        </pc:sldMkLst>
      </pc:sldChg>
      <pc:sldChg chg="add del">
        <pc:chgData name="Jakub Hofman" userId="53285062-d52a-4c88-bcdc-d767b8cc0044" providerId="ADAL" clId="{72570DAF-C485-49A9-B1AD-ED9C0F502165}" dt="2022-12-01T21:07:51.510" v="365" actId="47"/>
        <pc:sldMkLst>
          <pc:docMk/>
          <pc:sldMk cId="3734895593" sldId="1294"/>
        </pc:sldMkLst>
      </pc:sldChg>
      <pc:sldChg chg="add del">
        <pc:chgData name="Jakub Hofman" userId="53285062-d52a-4c88-bcdc-d767b8cc0044" providerId="ADAL" clId="{72570DAF-C485-49A9-B1AD-ED9C0F502165}" dt="2022-12-01T21:07:55.846" v="367" actId="47"/>
        <pc:sldMkLst>
          <pc:docMk/>
          <pc:sldMk cId="1695576315" sldId="1295"/>
        </pc:sldMkLst>
      </pc:sldChg>
      <pc:sldChg chg="add del">
        <pc:chgData name="Jakub Hofman" userId="53285062-d52a-4c88-bcdc-d767b8cc0044" providerId="ADAL" clId="{72570DAF-C485-49A9-B1AD-ED9C0F502165}" dt="2022-12-05T20:48:17.927" v="1628" actId="47"/>
        <pc:sldMkLst>
          <pc:docMk/>
          <pc:sldMk cId="225337306" sldId="1296"/>
        </pc:sldMkLst>
      </pc:sldChg>
      <pc:sldChg chg="add del">
        <pc:chgData name="Jakub Hofman" userId="53285062-d52a-4c88-bcdc-d767b8cc0044" providerId="ADAL" clId="{72570DAF-C485-49A9-B1AD-ED9C0F502165}" dt="2022-12-01T21:07:53.281" v="366" actId="47"/>
        <pc:sldMkLst>
          <pc:docMk/>
          <pc:sldMk cId="2842389721" sldId="1297"/>
        </pc:sldMkLst>
      </pc:sldChg>
      <pc:sldChg chg="delSp add">
        <pc:chgData name="Jakub Hofman" userId="53285062-d52a-4c88-bcdc-d767b8cc0044" providerId="ADAL" clId="{72570DAF-C485-49A9-B1AD-ED9C0F502165}" dt="2022-12-07T07:36:37.837" v="7599" actId="478"/>
        <pc:sldMkLst>
          <pc:docMk/>
          <pc:sldMk cId="689843081" sldId="1298"/>
        </pc:sldMkLst>
        <pc:picChg chg="del">
          <ac:chgData name="Jakub Hofman" userId="53285062-d52a-4c88-bcdc-d767b8cc0044" providerId="ADAL" clId="{72570DAF-C485-49A9-B1AD-ED9C0F502165}" dt="2022-12-07T07:36:37.837" v="7599" actId="478"/>
          <ac:picMkLst>
            <pc:docMk/>
            <pc:sldMk cId="689843081" sldId="1298"/>
            <ac:picMk id="6" creationId="{7C67634D-A775-4D48-93A5-C6D1850BB7CC}"/>
          </ac:picMkLst>
        </pc:picChg>
        <pc:picChg chg="del">
          <ac:chgData name="Jakub Hofman" userId="53285062-d52a-4c88-bcdc-d767b8cc0044" providerId="ADAL" clId="{72570DAF-C485-49A9-B1AD-ED9C0F502165}" dt="2022-12-07T07:36:37.837" v="7599" actId="478"/>
          <ac:picMkLst>
            <pc:docMk/>
            <pc:sldMk cId="689843081" sldId="1298"/>
            <ac:picMk id="2050" creationId="{B9FBE278-88AF-41CE-85B4-BA3754FF44B8}"/>
          </ac:picMkLst>
        </pc:picChg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1449917424" sldId="1298"/>
        </pc:sldMkLst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2210126663" sldId="1298"/>
        </pc:sldMkLst>
      </pc:sldChg>
      <pc:sldChg chg="add del">
        <pc:chgData name="Jakub Hofman" userId="53285062-d52a-4c88-bcdc-d767b8cc0044" providerId="ADAL" clId="{72570DAF-C485-49A9-B1AD-ED9C0F502165}" dt="2022-12-05T20:48:39.596" v="1633" actId="47"/>
        <pc:sldMkLst>
          <pc:docMk/>
          <pc:sldMk cId="1844035281" sldId="1299"/>
        </pc:sldMkLst>
      </pc:sldChg>
      <pc:sldChg chg="add del">
        <pc:chgData name="Jakub Hofman" userId="53285062-d52a-4c88-bcdc-d767b8cc0044" providerId="ADAL" clId="{72570DAF-C485-49A9-B1AD-ED9C0F502165}" dt="2022-12-01T21:08:27.776" v="422" actId="47"/>
        <pc:sldMkLst>
          <pc:docMk/>
          <pc:sldMk cId="540501838" sldId="1300"/>
        </pc:sldMkLst>
      </pc:sldChg>
      <pc:sldChg chg="add del">
        <pc:chgData name="Jakub Hofman" userId="53285062-d52a-4c88-bcdc-d767b8cc0044" providerId="ADAL" clId="{72570DAF-C485-49A9-B1AD-ED9C0F502165}" dt="2022-12-01T21:06:57.860" v="315" actId="47"/>
        <pc:sldMkLst>
          <pc:docMk/>
          <pc:sldMk cId="3491031615" sldId="1301"/>
        </pc:sldMkLst>
      </pc:sldChg>
      <pc:sldChg chg="add del">
        <pc:chgData name="Jakub Hofman" userId="53285062-d52a-4c88-bcdc-d767b8cc0044" providerId="ADAL" clId="{72570DAF-C485-49A9-B1AD-ED9C0F502165}" dt="2022-12-01T21:06:58.345" v="316" actId="47"/>
        <pc:sldMkLst>
          <pc:docMk/>
          <pc:sldMk cId="1290433281" sldId="1302"/>
        </pc:sldMkLst>
      </pc:sldChg>
      <pc:sldChg chg="add del">
        <pc:chgData name="Jakub Hofman" userId="53285062-d52a-4c88-bcdc-d767b8cc0044" providerId="ADAL" clId="{72570DAF-C485-49A9-B1AD-ED9C0F502165}" dt="2022-12-05T20:48:43.332" v="1634" actId="47"/>
        <pc:sldMkLst>
          <pc:docMk/>
          <pc:sldMk cId="3149653892" sldId="1303"/>
        </pc:sldMkLst>
      </pc:sldChg>
      <pc:sldChg chg="add del">
        <pc:chgData name="Jakub Hofman" userId="53285062-d52a-4c88-bcdc-d767b8cc0044" providerId="ADAL" clId="{72570DAF-C485-49A9-B1AD-ED9C0F502165}" dt="2022-12-01T21:08:26.975" v="421" actId="47"/>
        <pc:sldMkLst>
          <pc:docMk/>
          <pc:sldMk cId="4162525448" sldId="1304"/>
        </pc:sldMkLst>
      </pc:sldChg>
      <pc:sldChg chg="add del">
        <pc:chgData name="Jakub Hofman" userId="53285062-d52a-4c88-bcdc-d767b8cc0044" providerId="ADAL" clId="{72570DAF-C485-49A9-B1AD-ED9C0F502165}" dt="2022-12-01T21:06:58.916" v="317" actId="47"/>
        <pc:sldMkLst>
          <pc:docMk/>
          <pc:sldMk cId="415432710" sldId="1305"/>
        </pc:sldMkLst>
      </pc:sldChg>
      <pc:sldChg chg="add del">
        <pc:chgData name="Jakub Hofman" userId="53285062-d52a-4c88-bcdc-d767b8cc0044" providerId="ADAL" clId="{72570DAF-C485-49A9-B1AD-ED9C0F502165}" dt="2022-12-01T21:06:59.194" v="318" actId="47"/>
        <pc:sldMkLst>
          <pc:docMk/>
          <pc:sldMk cId="2589189698" sldId="1306"/>
        </pc:sldMkLst>
      </pc:sldChg>
      <pc:sldChg chg="add del">
        <pc:chgData name="Jakub Hofman" userId="53285062-d52a-4c88-bcdc-d767b8cc0044" providerId="ADAL" clId="{72570DAF-C485-49A9-B1AD-ED9C0F502165}" dt="2022-12-01T21:06:59.651" v="319" actId="47"/>
        <pc:sldMkLst>
          <pc:docMk/>
          <pc:sldMk cId="1925939483" sldId="1307"/>
        </pc:sldMkLst>
      </pc:sldChg>
      <pc:sldChg chg="add del">
        <pc:chgData name="Jakub Hofman" userId="53285062-d52a-4c88-bcdc-d767b8cc0044" providerId="ADAL" clId="{72570DAF-C485-49A9-B1AD-ED9C0F502165}" dt="2022-12-01T21:07:00.039" v="320" actId="47"/>
        <pc:sldMkLst>
          <pc:docMk/>
          <pc:sldMk cId="641576711" sldId="1308"/>
        </pc:sldMkLst>
      </pc:sldChg>
      <pc:sldChg chg="add del">
        <pc:chgData name="Jakub Hofman" userId="53285062-d52a-4c88-bcdc-d767b8cc0044" providerId="ADAL" clId="{72570DAF-C485-49A9-B1AD-ED9C0F502165}" dt="2022-12-01T21:07:00.446" v="321" actId="47"/>
        <pc:sldMkLst>
          <pc:docMk/>
          <pc:sldMk cId="1555360582" sldId="1309"/>
        </pc:sldMkLst>
      </pc:sldChg>
      <pc:sldChg chg="add del">
        <pc:chgData name="Jakub Hofman" userId="53285062-d52a-4c88-bcdc-d767b8cc0044" providerId="ADAL" clId="{72570DAF-C485-49A9-B1AD-ED9C0F502165}" dt="2022-12-01T21:06:57.375" v="314" actId="47"/>
        <pc:sldMkLst>
          <pc:docMk/>
          <pc:sldMk cId="3701469098" sldId="1310"/>
        </pc:sldMkLst>
      </pc:sldChg>
      <pc:sldChg chg="add del">
        <pc:chgData name="Jakub Hofman" userId="53285062-d52a-4c88-bcdc-d767b8cc0044" providerId="ADAL" clId="{72570DAF-C485-49A9-B1AD-ED9C0F502165}" dt="2022-12-01T21:07:00.834" v="322" actId="47"/>
        <pc:sldMkLst>
          <pc:docMk/>
          <pc:sldMk cId="2284133848" sldId="1311"/>
        </pc:sldMkLst>
      </pc:sldChg>
      <pc:sldChg chg="add del">
        <pc:chgData name="Jakub Hofman" userId="53285062-d52a-4c88-bcdc-d767b8cc0044" providerId="ADAL" clId="{72570DAF-C485-49A9-B1AD-ED9C0F502165}" dt="2022-12-01T21:07:01.629" v="323" actId="47"/>
        <pc:sldMkLst>
          <pc:docMk/>
          <pc:sldMk cId="3489606706" sldId="1312"/>
        </pc:sldMkLst>
      </pc:sldChg>
      <pc:sldChg chg="add del">
        <pc:chgData name="Jakub Hofman" userId="53285062-d52a-4c88-bcdc-d767b8cc0044" providerId="ADAL" clId="{72570DAF-C485-49A9-B1AD-ED9C0F502165}" dt="2022-12-01T21:06:55.979" v="312" actId="47"/>
        <pc:sldMkLst>
          <pc:docMk/>
          <pc:sldMk cId="42401824" sldId="1313"/>
        </pc:sldMkLst>
      </pc:sldChg>
      <pc:sldChg chg="add del">
        <pc:chgData name="Jakub Hofman" userId="53285062-d52a-4c88-bcdc-d767b8cc0044" providerId="ADAL" clId="{72570DAF-C485-49A9-B1AD-ED9C0F502165}" dt="2022-12-01T21:07:02.428" v="325" actId="47"/>
        <pc:sldMkLst>
          <pc:docMk/>
          <pc:sldMk cId="1899785106" sldId="1314"/>
        </pc:sldMkLst>
      </pc:sldChg>
      <pc:sldChg chg="add del">
        <pc:chgData name="Jakub Hofman" userId="53285062-d52a-4c88-bcdc-d767b8cc0044" providerId="ADAL" clId="{72570DAF-C485-49A9-B1AD-ED9C0F502165}" dt="2022-12-01T21:07:02.775" v="326" actId="47"/>
        <pc:sldMkLst>
          <pc:docMk/>
          <pc:sldMk cId="1001374067" sldId="1315"/>
        </pc:sldMkLst>
      </pc:sldChg>
      <pc:sldChg chg="add del">
        <pc:chgData name="Jakub Hofman" userId="53285062-d52a-4c88-bcdc-d767b8cc0044" providerId="ADAL" clId="{72570DAF-C485-49A9-B1AD-ED9C0F502165}" dt="2022-12-01T21:07:03.661" v="327" actId="47"/>
        <pc:sldMkLst>
          <pc:docMk/>
          <pc:sldMk cId="2703379553" sldId="1316"/>
        </pc:sldMkLst>
      </pc:sldChg>
      <pc:sldChg chg="add del">
        <pc:chgData name="Jakub Hofman" userId="53285062-d52a-4c88-bcdc-d767b8cc0044" providerId="ADAL" clId="{72570DAF-C485-49A9-B1AD-ED9C0F502165}" dt="2022-12-01T21:07:04.894" v="328" actId="47"/>
        <pc:sldMkLst>
          <pc:docMk/>
          <pc:sldMk cId="3464726871" sldId="1317"/>
        </pc:sldMkLst>
      </pc:sldChg>
      <pc:sldChg chg="add del">
        <pc:chgData name="Jakub Hofman" userId="53285062-d52a-4c88-bcdc-d767b8cc0044" providerId="ADAL" clId="{72570DAF-C485-49A9-B1AD-ED9C0F502165}" dt="2022-12-05T20:41:37.382" v="1544" actId="47"/>
        <pc:sldMkLst>
          <pc:docMk/>
          <pc:sldMk cId="1861262220" sldId="1318"/>
        </pc:sldMkLst>
      </pc:sldChg>
      <pc:sldChg chg="add del">
        <pc:chgData name="Jakub Hofman" userId="53285062-d52a-4c88-bcdc-d767b8cc0044" providerId="ADAL" clId="{72570DAF-C485-49A9-B1AD-ED9C0F502165}" dt="2022-12-01T21:08:23.193" v="416" actId="47"/>
        <pc:sldMkLst>
          <pc:docMk/>
          <pc:sldMk cId="3735637232" sldId="1319"/>
        </pc:sldMkLst>
      </pc:sldChg>
      <pc:sldChg chg="add del">
        <pc:chgData name="Jakub Hofman" userId="53285062-d52a-4c88-bcdc-d767b8cc0044" providerId="ADAL" clId="{72570DAF-C485-49A9-B1AD-ED9C0F502165}" dt="2022-12-01T21:08:24.765" v="418" actId="47"/>
        <pc:sldMkLst>
          <pc:docMk/>
          <pc:sldMk cId="2953484951" sldId="1320"/>
        </pc:sldMkLst>
      </pc:sldChg>
      <pc:sldChg chg="add del">
        <pc:chgData name="Jakub Hofman" userId="53285062-d52a-4c88-bcdc-d767b8cc0044" providerId="ADAL" clId="{72570DAF-C485-49A9-B1AD-ED9C0F502165}" dt="2022-12-01T21:08:26.295" v="420" actId="47"/>
        <pc:sldMkLst>
          <pc:docMk/>
          <pc:sldMk cId="896999589" sldId="1321"/>
        </pc:sldMkLst>
      </pc:sldChg>
      <pc:sldChg chg="add del">
        <pc:chgData name="Jakub Hofman" userId="53285062-d52a-4c88-bcdc-d767b8cc0044" providerId="ADAL" clId="{72570DAF-C485-49A9-B1AD-ED9C0F502165}" dt="2022-12-01T21:08:30.117" v="423" actId="47"/>
        <pc:sldMkLst>
          <pc:docMk/>
          <pc:sldMk cId="457761613" sldId="1322"/>
        </pc:sldMkLst>
      </pc:sldChg>
      <pc:sldChg chg="add del">
        <pc:chgData name="Jakub Hofman" userId="53285062-d52a-4c88-bcdc-d767b8cc0044" providerId="ADAL" clId="{72570DAF-C485-49A9-B1AD-ED9C0F502165}" dt="2022-12-01T21:08:33.335" v="426" actId="47"/>
        <pc:sldMkLst>
          <pc:docMk/>
          <pc:sldMk cId="2541845618" sldId="1323"/>
        </pc:sldMkLst>
      </pc:sldChg>
      <pc:sldChg chg="add del">
        <pc:chgData name="Jakub Hofman" userId="53285062-d52a-4c88-bcdc-d767b8cc0044" providerId="ADAL" clId="{72570DAF-C485-49A9-B1AD-ED9C0F502165}" dt="2022-12-01T21:08:42.382" v="444" actId="47"/>
        <pc:sldMkLst>
          <pc:docMk/>
          <pc:sldMk cId="1118400848" sldId="1324"/>
        </pc:sldMkLst>
      </pc:sldChg>
      <pc:sldChg chg="add del">
        <pc:chgData name="Jakub Hofman" userId="53285062-d52a-4c88-bcdc-d767b8cc0044" providerId="ADAL" clId="{72570DAF-C485-49A9-B1AD-ED9C0F502165}" dt="2022-12-01T21:08:42.788" v="445" actId="47"/>
        <pc:sldMkLst>
          <pc:docMk/>
          <pc:sldMk cId="2192883022" sldId="1325"/>
        </pc:sldMkLst>
      </pc:sldChg>
      <pc:sldChg chg="add del">
        <pc:chgData name="Jakub Hofman" userId="53285062-d52a-4c88-bcdc-d767b8cc0044" providerId="ADAL" clId="{72570DAF-C485-49A9-B1AD-ED9C0F502165}" dt="2022-12-01T21:08:43.320" v="446" actId="47"/>
        <pc:sldMkLst>
          <pc:docMk/>
          <pc:sldMk cId="2395497023" sldId="1326"/>
        </pc:sldMkLst>
      </pc:sldChg>
      <pc:sldChg chg="add del">
        <pc:chgData name="Jakub Hofman" userId="53285062-d52a-4c88-bcdc-d767b8cc0044" providerId="ADAL" clId="{72570DAF-C485-49A9-B1AD-ED9C0F502165}" dt="2022-12-01T21:08:44.130" v="448" actId="47"/>
        <pc:sldMkLst>
          <pc:docMk/>
          <pc:sldMk cId="489409651" sldId="1327"/>
        </pc:sldMkLst>
      </pc:sldChg>
      <pc:sldChg chg="add del">
        <pc:chgData name="Jakub Hofman" userId="53285062-d52a-4c88-bcdc-d767b8cc0044" providerId="ADAL" clId="{72570DAF-C485-49A9-B1AD-ED9C0F502165}" dt="2022-12-01T21:08:46.372" v="450" actId="47"/>
        <pc:sldMkLst>
          <pc:docMk/>
          <pc:sldMk cId="2010607240" sldId="1328"/>
        </pc:sldMkLst>
      </pc:sldChg>
      <pc:sldChg chg="add del">
        <pc:chgData name="Jakub Hofman" userId="53285062-d52a-4c88-bcdc-d767b8cc0044" providerId="ADAL" clId="{72570DAF-C485-49A9-B1AD-ED9C0F502165}" dt="2022-12-01T21:08:47.662" v="452" actId="47"/>
        <pc:sldMkLst>
          <pc:docMk/>
          <pc:sldMk cId="917681661" sldId="1329"/>
        </pc:sldMkLst>
      </pc:sldChg>
      <pc:sldChg chg="add del">
        <pc:chgData name="Jakub Hofman" userId="53285062-d52a-4c88-bcdc-d767b8cc0044" providerId="ADAL" clId="{72570DAF-C485-49A9-B1AD-ED9C0F502165}" dt="2022-12-01T21:08:49.367" v="454" actId="47"/>
        <pc:sldMkLst>
          <pc:docMk/>
          <pc:sldMk cId="1234763323" sldId="1330"/>
        </pc:sldMkLst>
      </pc:sldChg>
      <pc:sldChg chg="add del">
        <pc:chgData name="Jakub Hofman" userId="53285062-d52a-4c88-bcdc-d767b8cc0044" providerId="ADAL" clId="{72570DAF-C485-49A9-B1AD-ED9C0F502165}" dt="2022-12-01T21:08:49.865" v="455" actId="47"/>
        <pc:sldMkLst>
          <pc:docMk/>
          <pc:sldMk cId="2820130552" sldId="1331"/>
        </pc:sldMkLst>
      </pc:sldChg>
      <pc:sldChg chg="add del">
        <pc:chgData name="Jakub Hofman" userId="53285062-d52a-4c88-bcdc-d767b8cc0044" providerId="ADAL" clId="{72570DAF-C485-49A9-B1AD-ED9C0F502165}" dt="2022-12-01T21:08:50.363" v="456" actId="47"/>
        <pc:sldMkLst>
          <pc:docMk/>
          <pc:sldMk cId="2559437751" sldId="1332"/>
        </pc:sldMkLst>
      </pc:sldChg>
      <pc:sldChg chg="add del">
        <pc:chgData name="Jakub Hofman" userId="53285062-d52a-4c88-bcdc-d767b8cc0044" providerId="ADAL" clId="{72570DAF-C485-49A9-B1AD-ED9C0F502165}" dt="2022-12-01T21:08:50.766" v="457" actId="47"/>
        <pc:sldMkLst>
          <pc:docMk/>
          <pc:sldMk cId="2530939040" sldId="1333"/>
        </pc:sldMkLst>
      </pc:sldChg>
      <pc:sldChg chg="modSp add del modAnim">
        <pc:chgData name="Jakub Hofman" userId="53285062-d52a-4c88-bcdc-d767b8cc0044" providerId="ADAL" clId="{72570DAF-C485-49A9-B1AD-ED9C0F502165}" dt="2022-12-01T21:08:51.245" v="458" actId="47"/>
        <pc:sldMkLst>
          <pc:docMk/>
          <pc:sldMk cId="509674011" sldId="1334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509674011" sldId="1334"/>
            <ac:spMk id="896003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8:51.691" v="459" actId="47"/>
        <pc:sldMkLst>
          <pc:docMk/>
          <pc:sldMk cId="423679137" sldId="1335"/>
        </pc:sldMkLst>
      </pc:sldChg>
      <pc:sldChg chg="add del">
        <pc:chgData name="Jakub Hofman" userId="53285062-d52a-4c88-bcdc-d767b8cc0044" providerId="ADAL" clId="{72570DAF-C485-49A9-B1AD-ED9C0F502165}" dt="2022-12-01T21:08:52.131" v="460" actId="47"/>
        <pc:sldMkLst>
          <pc:docMk/>
          <pc:sldMk cId="2876731284" sldId="1336"/>
        </pc:sldMkLst>
      </pc:sldChg>
      <pc:sldChg chg="add del">
        <pc:chgData name="Jakub Hofman" userId="53285062-d52a-4c88-bcdc-d767b8cc0044" providerId="ADAL" clId="{72570DAF-C485-49A9-B1AD-ED9C0F502165}" dt="2022-12-01T21:08:52.516" v="461" actId="47"/>
        <pc:sldMkLst>
          <pc:docMk/>
          <pc:sldMk cId="705556881" sldId="1337"/>
        </pc:sldMkLst>
      </pc:sldChg>
      <pc:sldChg chg="add del">
        <pc:chgData name="Jakub Hofman" userId="53285062-d52a-4c88-bcdc-d767b8cc0044" providerId="ADAL" clId="{72570DAF-C485-49A9-B1AD-ED9C0F502165}" dt="2022-12-01T21:08:56.789" v="471" actId="47"/>
        <pc:sldMkLst>
          <pc:docMk/>
          <pc:sldMk cId="656970092" sldId="1338"/>
        </pc:sldMkLst>
      </pc:sldChg>
      <pc:sldChg chg="modSp add del">
        <pc:chgData name="Jakub Hofman" userId="53285062-d52a-4c88-bcdc-d767b8cc0044" providerId="ADAL" clId="{72570DAF-C485-49A9-B1AD-ED9C0F502165}" dt="2022-12-01T21:08:57.340" v="472" actId="47"/>
        <pc:sldMkLst>
          <pc:docMk/>
          <pc:sldMk cId="1977120460" sldId="1339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1977120460" sldId="1339"/>
            <ac:spMk id="96259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8:57.772" v="473" actId="47"/>
        <pc:sldMkLst>
          <pc:docMk/>
          <pc:sldMk cId="2932464237" sldId="1340"/>
        </pc:sldMkLst>
      </pc:sldChg>
      <pc:sldChg chg="add del">
        <pc:chgData name="Jakub Hofman" userId="53285062-d52a-4c88-bcdc-d767b8cc0044" providerId="ADAL" clId="{72570DAF-C485-49A9-B1AD-ED9C0F502165}" dt="2022-12-01T21:08:58.688" v="475" actId="47"/>
        <pc:sldMkLst>
          <pc:docMk/>
          <pc:sldMk cId="1886601047" sldId="1341"/>
        </pc:sldMkLst>
      </pc:sldChg>
      <pc:sldChg chg="modSp add del">
        <pc:chgData name="Jakub Hofman" userId="53285062-d52a-4c88-bcdc-d767b8cc0044" providerId="ADAL" clId="{72570DAF-C485-49A9-B1AD-ED9C0F502165}" dt="2022-12-01T21:09:02.226" v="484" actId="47"/>
        <pc:sldMkLst>
          <pc:docMk/>
          <pc:sldMk cId="99048420" sldId="1342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99048420" sldId="1342"/>
            <ac:spMk id="1002499" creationId="{00000000-0000-0000-0000-000000000000}"/>
          </ac:spMkLst>
        </pc:spChg>
      </pc:sldChg>
      <pc:sldChg chg="modSp add del">
        <pc:chgData name="Jakub Hofman" userId="53285062-d52a-4c88-bcdc-d767b8cc0044" providerId="ADAL" clId="{72570DAF-C485-49A9-B1AD-ED9C0F502165}" dt="2022-12-01T21:09:02.483" v="485" actId="47"/>
        <pc:sldMkLst>
          <pc:docMk/>
          <pc:sldMk cId="2609357845" sldId="1343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2609357845" sldId="1343"/>
            <ac:spMk id="1336322" creationId="{00000000-0000-0000-0000-000000000000}"/>
          </ac:spMkLst>
        </pc:spChg>
      </pc:sldChg>
      <pc:sldChg chg="modSp add del">
        <pc:chgData name="Jakub Hofman" userId="53285062-d52a-4c88-bcdc-d767b8cc0044" providerId="ADAL" clId="{72570DAF-C485-49A9-B1AD-ED9C0F502165}" dt="2022-12-01T21:09:02.734" v="486" actId="47"/>
        <pc:sldMkLst>
          <pc:docMk/>
          <pc:sldMk cId="3595274319" sldId="1344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3595274319" sldId="1344"/>
            <ac:spMk id="1338370" creationId="{00000000-0000-0000-0000-000000000000}"/>
          </ac:spMkLst>
        </pc:spChg>
      </pc:sldChg>
      <pc:sldChg chg="modSp add del">
        <pc:chgData name="Jakub Hofman" userId="53285062-d52a-4c88-bcdc-d767b8cc0044" providerId="ADAL" clId="{72570DAF-C485-49A9-B1AD-ED9C0F502165}" dt="2022-12-01T21:09:03.046" v="487" actId="47"/>
        <pc:sldMkLst>
          <pc:docMk/>
          <pc:sldMk cId="997219634" sldId="1345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997219634" sldId="1345"/>
            <ac:spMk id="1340418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9:03.291" v="488" actId="47"/>
        <pc:sldMkLst>
          <pc:docMk/>
          <pc:sldMk cId="402485550" sldId="1346"/>
        </pc:sldMkLst>
      </pc:sldChg>
      <pc:sldChg chg="add del">
        <pc:chgData name="Jakub Hofman" userId="53285062-d52a-4c88-bcdc-d767b8cc0044" providerId="ADAL" clId="{72570DAF-C485-49A9-B1AD-ED9C0F502165}" dt="2022-12-01T21:09:03.665" v="489" actId="47"/>
        <pc:sldMkLst>
          <pc:docMk/>
          <pc:sldMk cId="4290034749" sldId="1347"/>
        </pc:sldMkLst>
      </pc:sldChg>
      <pc:sldChg chg="add del">
        <pc:chgData name="Jakub Hofman" userId="53285062-d52a-4c88-bcdc-d767b8cc0044" providerId="ADAL" clId="{72570DAF-C485-49A9-B1AD-ED9C0F502165}" dt="2022-12-01T21:09:04.115" v="490" actId="47"/>
        <pc:sldMkLst>
          <pc:docMk/>
          <pc:sldMk cId="705199946" sldId="1348"/>
        </pc:sldMkLst>
      </pc:sldChg>
      <pc:sldChg chg="add del">
        <pc:chgData name="Jakub Hofman" userId="53285062-d52a-4c88-bcdc-d767b8cc0044" providerId="ADAL" clId="{72570DAF-C485-49A9-B1AD-ED9C0F502165}" dt="2022-12-01T21:09:04.431" v="491" actId="47"/>
        <pc:sldMkLst>
          <pc:docMk/>
          <pc:sldMk cId="3118083425" sldId="1349"/>
        </pc:sldMkLst>
      </pc:sldChg>
      <pc:sldChg chg="add del">
        <pc:chgData name="Jakub Hofman" userId="53285062-d52a-4c88-bcdc-d767b8cc0044" providerId="ADAL" clId="{72570DAF-C485-49A9-B1AD-ED9C0F502165}" dt="2022-12-01T21:09:04.709" v="492" actId="47"/>
        <pc:sldMkLst>
          <pc:docMk/>
          <pc:sldMk cId="2343878604" sldId="1350"/>
        </pc:sldMkLst>
      </pc:sldChg>
      <pc:sldChg chg="add del">
        <pc:chgData name="Jakub Hofman" userId="53285062-d52a-4c88-bcdc-d767b8cc0044" providerId="ADAL" clId="{72570DAF-C485-49A9-B1AD-ED9C0F502165}" dt="2022-12-01T21:09:05.198" v="494" actId="47"/>
        <pc:sldMkLst>
          <pc:docMk/>
          <pc:sldMk cId="360257138" sldId="1351"/>
        </pc:sldMkLst>
      </pc:sldChg>
      <pc:sldChg chg="add del">
        <pc:chgData name="Jakub Hofman" userId="53285062-d52a-4c88-bcdc-d767b8cc0044" providerId="ADAL" clId="{72570DAF-C485-49A9-B1AD-ED9C0F502165}" dt="2022-12-01T21:09:05.794" v="496" actId="47"/>
        <pc:sldMkLst>
          <pc:docMk/>
          <pc:sldMk cId="1095253929" sldId="1352"/>
        </pc:sldMkLst>
      </pc:sldChg>
      <pc:sldChg chg="add del">
        <pc:chgData name="Jakub Hofman" userId="53285062-d52a-4c88-bcdc-d767b8cc0044" providerId="ADAL" clId="{72570DAF-C485-49A9-B1AD-ED9C0F502165}" dt="2022-12-01T21:09:06.071" v="497" actId="47"/>
        <pc:sldMkLst>
          <pc:docMk/>
          <pc:sldMk cId="3166844890" sldId="1353"/>
        </pc:sldMkLst>
      </pc:sldChg>
      <pc:sldChg chg="add del">
        <pc:chgData name="Jakub Hofman" userId="53285062-d52a-4c88-bcdc-d767b8cc0044" providerId="ADAL" clId="{72570DAF-C485-49A9-B1AD-ED9C0F502165}" dt="2022-12-01T21:09:06.489" v="498" actId="47"/>
        <pc:sldMkLst>
          <pc:docMk/>
          <pc:sldMk cId="322275731" sldId="1354"/>
        </pc:sldMkLst>
      </pc:sldChg>
      <pc:sldChg chg="add del">
        <pc:chgData name="Jakub Hofman" userId="53285062-d52a-4c88-bcdc-d767b8cc0044" providerId="ADAL" clId="{72570DAF-C485-49A9-B1AD-ED9C0F502165}" dt="2022-12-01T21:09:09.330" v="507" actId="47"/>
        <pc:sldMkLst>
          <pc:docMk/>
          <pc:sldMk cId="2295402134" sldId="1355"/>
        </pc:sldMkLst>
      </pc:sldChg>
      <pc:sldChg chg="add del">
        <pc:chgData name="Jakub Hofman" userId="53285062-d52a-4c88-bcdc-d767b8cc0044" providerId="ADAL" clId="{72570DAF-C485-49A9-B1AD-ED9C0F502165}" dt="2022-12-01T21:09:09.431" v="508" actId="47"/>
        <pc:sldMkLst>
          <pc:docMk/>
          <pc:sldMk cId="2425137813" sldId="1356"/>
        </pc:sldMkLst>
      </pc:sldChg>
      <pc:sldChg chg="add del">
        <pc:chgData name="Jakub Hofman" userId="53285062-d52a-4c88-bcdc-d767b8cc0044" providerId="ADAL" clId="{72570DAF-C485-49A9-B1AD-ED9C0F502165}" dt="2022-12-01T21:09:09.978" v="509" actId="47"/>
        <pc:sldMkLst>
          <pc:docMk/>
          <pc:sldMk cId="3491298098" sldId="1357"/>
        </pc:sldMkLst>
      </pc:sldChg>
      <pc:sldChg chg="add del">
        <pc:chgData name="Jakub Hofman" userId="53285062-d52a-4c88-bcdc-d767b8cc0044" providerId="ADAL" clId="{72570DAF-C485-49A9-B1AD-ED9C0F502165}" dt="2022-12-01T21:09:10.181" v="510" actId="47"/>
        <pc:sldMkLst>
          <pc:docMk/>
          <pc:sldMk cId="2807279853" sldId="1358"/>
        </pc:sldMkLst>
      </pc:sldChg>
      <pc:sldChg chg="add del">
        <pc:chgData name="Jakub Hofman" userId="53285062-d52a-4c88-bcdc-d767b8cc0044" providerId="ADAL" clId="{72570DAF-C485-49A9-B1AD-ED9C0F502165}" dt="2022-12-01T21:09:11.191" v="513" actId="47"/>
        <pc:sldMkLst>
          <pc:docMk/>
          <pc:sldMk cId="3297845338" sldId="1359"/>
        </pc:sldMkLst>
      </pc:sldChg>
      <pc:sldChg chg="add del">
        <pc:chgData name="Jakub Hofman" userId="53285062-d52a-4c88-bcdc-d767b8cc0044" providerId="ADAL" clId="{72570DAF-C485-49A9-B1AD-ED9C0F502165}" dt="2022-12-01T21:09:13.472" v="520" actId="47"/>
        <pc:sldMkLst>
          <pc:docMk/>
          <pc:sldMk cId="2553178119" sldId="1360"/>
        </pc:sldMkLst>
      </pc:sldChg>
      <pc:sldChg chg="add del">
        <pc:chgData name="Jakub Hofman" userId="53285062-d52a-4c88-bcdc-d767b8cc0044" providerId="ADAL" clId="{72570DAF-C485-49A9-B1AD-ED9C0F502165}" dt="2022-12-01T21:09:13.899" v="522" actId="47"/>
        <pc:sldMkLst>
          <pc:docMk/>
          <pc:sldMk cId="3049212373" sldId="1361"/>
        </pc:sldMkLst>
      </pc:sldChg>
      <pc:sldChg chg="modSp add del">
        <pc:chgData name="Jakub Hofman" userId="53285062-d52a-4c88-bcdc-d767b8cc0044" providerId="ADAL" clId="{72570DAF-C485-49A9-B1AD-ED9C0F502165}" dt="2022-12-01T21:09:14.426" v="523" actId="47"/>
        <pc:sldMkLst>
          <pc:docMk/>
          <pc:sldMk cId="1300884668" sldId="1362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1300884668" sldId="1362"/>
            <ac:spMk id="822280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9:15.496" v="527" actId="47"/>
        <pc:sldMkLst>
          <pc:docMk/>
          <pc:sldMk cId="4111504234" sldId="1363"/>
        </pc:sldMkLst>
      </pc:sldChg>
      <pc:sldChg chg="add del">
        <pc:chgData name="Jakub Hofman" userId="53285062-d52a-4c88-bcdc-d767b8cc0044" providerId="ADAL" clId="{72570DAF-C485-49A9-B1AD-ED9C0F502165}" dt="2022-12-01T21:09:16.427" v="530" actId="47"/>
        <pc:sldMkLst>
          <pc:docMk/>
          <pc:sldMk cId="2089334393" sldId="1364"/>
        </pc:sldMkLst>
      </pc:sldChg>
      <pc:sldChg chg="modSp add del">
        <pc:chgData name="Jakub Hofman" userId="53285062-d52a-4c88-bcdc-d767b8cc0044" providerId="ADAL" clId="{72570DAF-C485-49A9-B1AD-ED9C0F502165}" dt="2022-12-01T21:09:16.567" v="531" actId="47"/>
        <pc:sldMkLst>
          <pc:docMk/>
          <pc:sldMk cId="3125857477" sldId="1365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3125857477" sldId="1365"/>
            <ac:spMk id="1125422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9:17.088" v="532" actId="47"/>
        <pc:sldMkLst>
          <pc:docMk/>
          <pc:sldMk cId="4169199301" sldId="1366"/>
        </pc:sldMkLst>
      </pc:sldChg>
      <pc:sldChg chg="modSp add del">
        <pc:chgData name="Jakub Hofman" userId="53285062-d52a-4c88-bcdc-d767b8cc0044" providerId="ADAL" clId="{72570DAF-C485-49A9-B1AD-ED9C0F502165}" dt="2022-12-01T21:09:17.234" v="533" actId="47"/>
        <pc:sldMkLst>
          <pc:docMk/>
          <pc:sldMk cId="2636391255" sldId="1367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2636391255" sldId="1367"/>
            <ac:spMk id="1139715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9:17.374" v="534" actId="47"/>
        <pc:sldMkLst>
          <pc:docMk/>
          <pc:sldMk cId="2453816220" sldId="1368"/>
        </pc:sldMkLst>
      </pc:sldChg>
      <pc:sldChg chg="modSp add del">
        <pc:chgData name="Jakub Hofman" userId="53285062-d52a-4c88-bcdc-d767b8cc0044" providerId="ADAL" clId="{72570DAF-C485-49A9-B1AD-ED9C0F502165}" dt="2022-12-01T21:09:17.881" v="535" actId="47"/>
        <pc:sldMkLst>
          <pc:docMk/>
          <pc:sldMk cId="2209655682" sldId="1369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2209655682" sldId="1369"/>
            <ac:spMk id="1123331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9:20.119" v="543" actId="47"/>
        <pc:sldMkLst>
          <pc:docMk/>
          <pc:sldMk cId="433859506" sldId="1370"/>
        </pc:sldMkLst>
      </pc:sldChg>
      <pc:sldChg chg="add del">
        <pc:chgData name="Jakub Hofman" userId="53285062-d52a-4c88-bcdc-d767b8cc0044" providerId="ADAL" clId="{72570DAF-C485-49A9-B1AD-ED9C0F502165}" dt="2022-12-01T21:09:20.741" v="545" actId="47"/>
        <pc:sldMkLst>
          <pc:docMk/>
          <pc:sldMk cId="1188122043" sldId="1371"/>
        </pc:sldMkLst>
      </pc:sldChg>
      <pc:sldChg chg="add del">
        <pc:chgData name="Jakub Hofman" userId="53285062-d52a-4c88-bcdc-d767b8cc0044" providerId="ADAL" clId="{72570DAF-C485-49A9-B1AD-ED9C0F502165}" dt="2022-12-01T21:09:27.194" v="563" actId="47"/>
        <pc:sldMkLst>
          <pc:docMk/>
          <pc:sldMk cId="2864106415" sldId="1372"/>
        </pc:sldMkLst>
      </pc:sldChg>
      <pc:sldChg chg="add del">
        <pc:chgData name="Jakub Hofman" userId="53285062-d52a-4c88-bcdc-d767b8cc0044" providerId="ADAL" clId="{72570DAF-C485-49A9-B1AD-ED9C0F502165}" dt="2022-12-01T21:09:29.123" v="564" actId="47"/>
        <pc:sldMkLst>
          <pc:docMk/>
          <pc:sldMk cId="3537105915" sldId="1373"/>
        </pc:sldMkLst>
      </pc:sldChg>
      <pc:sldChg chg="add del">
        <pc:chgData name="Jakub Hofman" userId="53285062-d52a-4c88-bcdc-d767b8cc0044" providerId="ADAL" clId="{72570DAF-C485-49A9-B1AD-ED9C0F502165}" dt="2022-12-01T21:09:30.562" v="565" actId="47"/>
        <pc:sldMkLst>
          <pc:docMk/>
          <pc:sldMk cId="3546384269" sldId="1374"/>
        </pc:sldMkLst>
      </pc:sldChg>
      <pc:sldChg chg="add del">
        <pc:chgData name="Jakub Hofman" userId="53285062-d52a-4c88-bcdc-d767b8cc0044" providerId="ADAL" clId="{72570DAF-C485-49A9-B1AD-ED9C0F502165}" dt="2022-12-05T20:43:23.694" v="1554" actId="47"/>
        <pc:sldMkLst>
          <pc:docMk/>
          <pc:sldMk cId="3031882675" sldId="1375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1765393265" sldId="1376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4077817622" sldId="1377"/>
        </pc:sldMkLst>
      </pc:sldChg>
      <pc:sldChg chg="add del">
        <pc:chgData name="Jakub Hofman" userId="53285062-d52a-4c88-bcdc-d767b8cc0044" providerId="ADAL" clId="{72570DAF-C485-49A9-B1AD-ED9C0F502165}" dt="2022-12-05T20:43:40.893" v="1558" actId="47"/>
        <pc:sldMkLst>
          <pc:docMk/>
          <pc:sldMk cId="2442013774" sldId="1378"/>
        </pc:sldMkLst>
      </pc:sldChg>
      <pc:sldChg chg="add del">
        <pc:chgData name="Jakub Hofman" userId="53285062-d52a-4c88-bcdc-d767b8cc0044" providerId="ADAL" clId="{72570DAF-C485-49A9-B1AD-ED9C0F502165}" dt="2022-12-05T20:43:42.449" v="1559" actId="47"/>
        <pc:sldMkLst>
          <pc:docMk/>
          <pc:sldMk cId="3036095966" sldId="1379"/>
        </pc:sldMkLst>
      </pc:sldChg>
      <pc:sldChg chg="add del">
        <pc:chgData name="Jakub Hofman" userId="53285062-d52a-4c88-bcdc-d767b8cc0044" providerId="ADAL" clId="{72570DAF-C485-49A9-B1AD-ED9C0F502165}" dt="2022-12-05T20:43:48.499" v="1560" actId="47"/>
        <pc:sldMkLst>
          <pc:docMk/>
          <pc:sldMk cId="2249532460" sldId="1380"/>
        </pc:sldMkLst>
      </pc:sldChg>
      <pc:sldChg chg="add del">
        <pc:chgData name="Jakub Hofman" userId="53285062-d52a-4c88-bcdc-d767b8cc0044" providerId="ADAL" clId="{72570DAF-C485-49A9-B1AD-ED9C0F502165}" dt="2022-12-05T20:43:59.763" v="1561" actId="47"/>
        <pc:sldMkLst>
          <pc:docMk/>
          <pc:sldMk cId="569667724" sldId="1381"/>
        </pc:sldMkLst>
      </pc:sldChg>
      <pc:sldChg chg="add del">
        <pc:chgData name="Jakub Hofman" userId="53285062-d52a-4c88-bcdc-d767b8cc0044" providerId="ADAL" clId="{72570DAF-C485-49A9-B1AD-ED9C0F502165}" dt="2022-12-05T20:44:01.981" v="1562" actId="47"/>
        <pc:sldMkLst>
          <pc:docMk/>
          <pc:sldMk cId="2802266662" sldId="1382"/>
        </pc:sldMkLst>
      </pc:sldChg>
      <pc:sldChg chg="add del">
        <pc:chgData name="Jakub Hofman" userId="53285062-d52a-4c88-bcdc-d767b8cc0044" providerId="ADAL" clId="{72570DAF-C485-49A9-B1AD-ED9C0F502165}" dt="2022-12-05T20:44:03.877" v="1563" actId="47"/>
        <pc:sldMkLst>
          <pc:docMk/>
          <pc:sldMk cId="959339011" sldId="1383"/>
        </pc:sldMkLst>
      </pc:sldChg>
      <pc:sldChg chg="add del">
        <pc:chgData name="Jakub Hofman" userId="53285062-d52a-4c88-bcdc-d767b8cc0044" providerId="ADAL" clId="{72570DAF-C485-49A9-B1AD-ED9C0F502165}" dt="2022-12-05T20:44:04.953" v="1564" actId="47"/>
        <pc:sldMkLst>
          <pc:docMk/>
          <pc:sldMk cId="2704413385" sldId="1384"/>
        </pc:sldMkLst>
      </pc:sldChg>
      <pc:sldChg chg="add del">
        <pc:chgData name="Jakub Hofman" userId="53285062-d52a-4c88-bcdc-d767b8cc0044" providerId="ADAL" clId="{72570DAF-C485-49A9-B1AD-ED9C0F502165}" dt="2022-12-05T20:44:06.032" v="1565" actId="47"/>
        <pc:sldMkLst>
          <pc:docMk/>
          <pc:sldMk cId="2468540924" sldId="1385"/>
        </pc:sldMkLst>
      </pc:sldChg>
      <pc:sldChg chg="add del">
        <pc:chgData name="Jakub Hofman" userId="53285062-d52a-4c88-bcdc-d767b8cc0044" providerId="ADAL" clId="{72570DAF-C485-49A9-B1AD-ED9C0F502165}" dt="2022-12-05T20:44:07.311" v="1566" actId="47"/>
        <pc:sldMkLst>
          <pc:docMk/>
          <pc:sldMk cId="2009074337" sldId="1386"/>
        </pc:sldMkLst>
      </pc:sldChg>
      <pc:sldChg chg="add del">
        <pc:chgData name="Jakub Hofman" userId="53285062-d52a-4c88-bcdc-d767b8cc0044" providerId="ADAL" clId="{72570DAF-C485-49A9-B1AD-ED9C0F502165}" dt="2022-12-05T20:44:09.802" v="1567" actId="47"/>
        <pc:sldMkLst>
          <pc:docMk/>
          <pc:sldMk cId="799834606" sldId="1387"/>
        </pc:sldMkLst>
      </pc:sldChg>
      <pc:sldChg chg="add del">
        <pc:chgData name="Jakub Hofman" userId="53285062-d52a-4c88-bcdc-d767b8cc0044" providerId="ADAL" clId="{72570DAF-C485-49A9-B1AD-ED9C0F502165}" dt="2022-12-05T20:44:10.482" v="1568" actId="47"/>
        <pc:sldMkLst>
          <pc:docMk/>
          <pc:sldMk cId="2343266994" sldId="1388"/>
        </pc:sldMkLst>
      </pc:sldChg>
      <pc:sldChg chg="add del">
        <pc:chgData name="Jakub Hofman" userId="53285062-d52a-4c88-bcdc-d767b8cc0044" providerId="ADAL" clId="{72570DAF-C485-49A9-B1AD-ED9C0F502165}" dt="2022-12-05T20:44:11.141" v="1569" actId="47"/>
        <pc:sldMkLst>
          <pc:docMk/>
          <pc:sldMk cId="3837218883" sldId="1389"/>
        </pc:sldMkLst>
      </pc:sldChg>
      <pc:sldChg chg="add del">
        <pc:chgData name="Jakub Hofman" userId="53285062-d52a-4c88-bcdc-d767b8cc0044" providerId="ADAL" clId="{72570DAF-C485-49A9-B1AD-ED9C0F502165}" dt="2022-12-05T20:44:11.959" v="1570" actId="47"/>
        <pc:sldMkLst>
          <pc:docMk/>
          <pc:sldMk cId="4112953862" sldId="1390"/>
        </pc:sldMkLst>
      </pc:sldChg>
      <pc:sldChg chg="add del">
        <pc:chgData name="Jakub Hofman" userId="53285062-d52a-4c88-bcdc-d767b8cc0044" providerId="ADAL" clId="{72570DAF-C485-49A9-B1AD-ED9C0F502165}" dt="2022-12-05T20:44:13.220" v="1571" actId="47"/>
        <pc:sldMkLst>
          <pc:docMk/>
          <pc:sldMk cId="676200536" sldId="1391"/>
        </pc:sldMkLst>
      </pc:sldChg>
      <pc:sldChg chg="modSp add del">
        <pc:chgData name="Jakub Hofman" userId="53285062-d52a-4c88-bcdc-d767b8cc0044" providerId="ADAL" clId="{72570DAF-C485-49A9-B1AD-ED9C0F502165}" dt="2022-12-05T20:44:14.523" v="1572" actId="47"/>
        <pc:sldMkLst>
          <pc:docMk/>
          <pc:sldMk cId="2007756878" sldId="1392"/>
        </pc:sldMkLst>
        <pc:spChg chg="mod">
          <ac:chgData name="Jakub Hofman" userId="53285062-d52a-4c88-bcdc-d767b8cc0044" providerId="ADAL" clId="{72570DAF-C485-49A9-B1AD-ED9C0F502165}" dt="2022-12-01T20:54:16.670" v="260"/>
          <ac:spMkLst>
            <pc:docMk/>
            <pc:sldMk cId="2007756878" sldId="1392"/>
            <ac:spMk id="51203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5T20:44:15.282" v="1573" actId="47"/>
        <pc:sldMkLst>
          <pc:docMk/>
          <pc:sldMk cId="3180960471" sldId="1393"/>
        </pc:sldMkLst>
      </pc:sldChg>
      <pc:sldChg chg="add del">
        <pc:chgData name="Jakub Hofman" userId="53285062-d52a-4c88-bcdc-d767b8cc0044" providerId="ADAL" clId="{72570DAF-C485-49A9-B1AD-ED9C0F502165}" dt="2022-12-05T20:44:20.181" v="1575" actId="47"/>
        <pc:sldMkLst>
          <pc:docMk/>
          <pc:sldMk cId="581622011" sldId="1394"/>
        </pc:sldMkLst>
      </pc:sldChg>
      <pc:sldChg chg="add del">
        <pc:chgData name="Jakub Hofman" userId="53285062-d52a-4c88-bcdc-d767b8cc0044" providerId="ADAL" clId="{72570DAF-C485-49A9-B1AD-ED9C0F502165}" dt="2022-12-05T20:45:20.526" v="1592" actId="47"/>
        <pc:sldMkLst>
          <pc:docMk/>
          <pc:sldMk cId="595895860" sldId="1395"/>
        </pc:sldMkLst>
      </pc:sldChg>
      <pc:sldChg chg="add del">
        <pc:chgData name="Jakub Hofman" userId="53285062-d52a-4c88-bcdc-d767b8cc0044" providerId="ADAL" clId="{72570DAF-C485-49A9-B1AD-ED9C0F502165}" dt="2022-12-05T20:45:21.920" v="1593" actId="47"/>
        <pc:sldMkLst>
          <pc:docMk/>
          <pc:sldMk cId="2737331854" sldId="1396"/>
        </pc:sldMkLst>
      </pc:sldChg>
      <pc:sldChg chg="add del">
        <pc:chgData name="Jakub Hofman" userId="53285062-d52a-4c88-bcdc-d767b8cc0044" providerId="ADAL" clId="{72570DAF-C485-49A9-B1AD-ED9C0F502165}" dt="2022-12-05T20:46:13.880" v="1607" actId="47"/>
        <pc:sldMkLst>
          <pc:docMk/>
          <pc:sldMk cId="3706087869" sldId="1397"/>
        </pc:sldMkLst>
      </pc:sldChg>
      <pc:sldChg chg="add del">
        <pc:chgData name="Jakub Hofman" userId="53285062-d52a-4c88-bcdc-d767b8cc0044" providerId="ADAL" clId="{72570DAF-C485-49A9-B1AD-ED9C0F502165}" dt="2022-12-05T20:46:16.523" v="1610" actId="47"/>
        <pc:sldMkLst>
          <pc:docMk/>
          <pc:sldMk cId="912305060" sldId="1398"/>
        </pc:sldMkLst>
      </pc:sldChg>
      <pc:sldChg chg="add del">
        <pc:chgData name="Jakub Hofman" userId="53285062-d52a-4c88-bcdc-d767b8cc0044" providerId="ADAL" clId="{72570DAF-C485-49A9-B1AD-ED9C0F502165}" dt="2022-12-05T20:46:17.492" v="1611" actId="47"/>
        <pc:sldMkLst>
          <pc:docMk/>
          <pc:sldMk cId="945034216" sldId="1399"/>
        </pc:sldMkLst>
      </pc:sldChg>
      <pc:sldChg chg="add del">
        <pc:chgData name="Jakub Hofman" userId="53285062-d52a-4c88-bcdc-d767b8cc0044" providerId="ADAL" clId="{72570DAF-C485-49A9-B1AD-ED9C0F502165}" dt="2022-12-05T20:46:18.977" v="1612" actId="47"/>
        <pc:sldMkLst>
          <pc:docMk/>
          <pc:sldMk cId="3371846694" sldId="1400"/>
        </pc:sldMkLst>
      </pc:sldChg>
      <pc:sldChg chg="add del">
        <pc:chgData name="Jakub Hofman" userId="53285062-d52a-4c88-bcdc-d767b8cc0044" providerId="ADAL" clId="{72570DAF-C485-49A9-B1AD-ED9C0F502165}" dt="2022-12-05T20:46:19.758" v="1613" actId="47"/>
        <pc:sldMkLst>
          <pc:docMk/>
          <pc:sldMk cId="2954448644" sldId="1401"/>
        </pc:sldMkLst>
      </pc:sldChg>
      <pc:sldChg chg="add del">
        <pc:chgData name="Jakub Hofman" userId="53285062-d52a-4c88-bcdc-d767b8cc0044" providerId="ADAL" clId="{72570DAF-C485-49A9-B1AD-ED9C0F502165}" dt="2022-12-05T20:47:11.434" v="1621" actId="47"/>
        <pc:sldMkLst>
          <pc:docMk/>
          <pc:sldMk cId="3295303975" sldId="1402"/>
        </pc:sldMkLst>
      </pc:sldChg>
      <pc:sldChg chg="add del modTransition">
        <pc:chgData name="Jakub Hofman" userId="53285062-d52a-4c88-bcdc-d767b8cc0044" providerId="ADAL" clId="{72570DAF-C485-49A9-B1AD-ED9C0F502165}" dt="2022-12-05T20:47:13.645" v="1622" actId="47"/>
        <pc:sldMkLst>
          <pc:docMk/>
          <pc:sldMk cId="926143304" sldId="1403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2978823112" sldId="1404"/>
        </pc:sldMkLst>
      </pc:sldChg>
      <pc:sldChg chg="add del">
        <pc:chgData name="Jakub Hofman" userId="53285062-d52a-4c88-bcdc-d767b8cc0044" providerId="ADAL" clId="{72570DAF-C485-49A9-B1AD-ED9C0F502165}" dt="2022-12-05T20:47:19.022" v="1623" actId="47"/>
        <pc:sldMkLst>
          <pc:docMk/>
          <pc:sldMk cId="3805467428" sldId="1405"/>
        </pc:sldMkLst>
      </pc:sldChg>
      <pc:sldChg chg="add del">
        <pc:chgData name="Jakub Hofman" userId="53285062-d52a-4c88-bcdc-d767b8cc0044" providerId="ADAL" clId="{72570DAF-C485-49A9-B1AD-ED9C0F502165}" dt="2022-12-05T20:47:26.522" v="1624" actId="47"/>
        <pc:sldMkLst>
          <pc:docMk/>
          <pc:sldMk cId="1488118521" sldId="1406"/>
        </pc:sldMkLst>
      </pc:sldChg>
      <pc:sldChg chg="addSp delSp modSp add mod">
        <pc:chgData name="Jakub Hofman" userId="53285062-d52a-4c88-bcdc-d767b8cc0044" providerId="ADAL" clId="{72570DAF-C485-49A9-B1AD-ED9C0F502165}" dt="2022-12-07T07:38:32.237" v="7624" actId="1076"/>
        <pc:sldMkLst>
          <pc:docMk/>
          <pc:sldMk cId="2605617292" sldId="1407"/>
        </pc:sldMkLst>
        <pc:picChg chg="mod">
          <ac:chgData name="Jakub Hofman" userId="53285062-d52a-4c88-bcdc-d767b8cc0044" providerId="ADAL" clId="{72570DAF-C485-49A9-B1AD-ED9C0F502165}" dt="2022-12-07T07:38:32.237" v="7624" actId="1076"/>
          <ac:picMkLst>
            <pc:docMk/>
            <pc:sldMk cId="2605617292" sldId="1407"/>
            <ac:picMk id="8" creationId="{00000000-0000-0000-0000-000000000000}"/>
          </ac:picMkLst>
        </pc:picChg>
        <pc:picChg chg="del">
          <ac:chgData name="Jakub Hofman" userId="53285062-d52a-4c88-bcdc-d767b8cc0044" providerId="ADAL" clId="{72570DAF-C485-49A9-B1AD-ED9C0F502165}" dt="2022-12-07T07:38:08.052" v="7615" actId="478"/>
          <ac:picMkLst>
            <pc:docMk/>
            <pc:sldMk cId="2605617292" sldId="1407"/>
            <ac:picMk id="9" creationId="{00000000-0000-0000-0000-000000000000}"/>
          </ac:picMkLst>
        </pc:picChg>
        <pc:picChg chg="del">
          <ac:chgData name="Jakub Hofman" userId="53285062-d52a-4c88-bcdc-d767b8cc0044" providerId="ADAL" clId="{72570DAF-C485-49A9-B1AD-ED9C0F502165}" dt="2022-12-07T07:38:01.855" v="7614" actId="478"/>
          <ac:picMkLst>
            <pc:docMk/>
            <pc:sldMk cId="2605617292" sldId="1407"/>
            <ac:picMk id="10" creationId="{00000000-0000-0000-0000-000000000000}"/>
          </ac:picMkLst>
        </pc:picChg>
        <pc:picChg chg="add mod modCrop">
          <ac:chgData name="Jakub Hofman" userId="53285062-d52a-4c88-bcdc-d767b8cc0044" providerId="ADAL" clId="{72570DAF-C485-49A9-B1AD-ED9C0F502165}" dt="2022-12-07T07:38:28.330" v="7623" actId="732"/>
          <ac:picMkLst>
            <pc:docMk/>
            <pc:sldMk cId="2605617292" sldId="1407"/>
            <ac:picMk id="11" creationId="{47B096D3-486C-3843-3858-91D87C2DC019}"/>
          </ac:picMkLst>
        </pc:picChg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2756968954" sldId="1407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3981934325" sldId="1407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407688877" sldId="1408"/>
        </pc:sldMkLst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1127819388" sldId="1408"/>
        </pc:sldMkLst>
      </pc:sldChg>
      <pc:sldChg chg="addSp delSp modSp add mod modAnim">
        <pc:chgData name="Jakub Hofman" userId="53285062-d52a-4c88-bcdc-d767b8cc0044" providerId="ADAL" clId="{72570DAF-C485-49A9-B1AD-ED9C0F502165}" dt="2022-12-07T08:01:29.751" v="7792"/>
        <pc:sldMkLst>
          <pc:docMk/>
          <pc:sldMk cId="3114689764" sldId="1408"/>
        </pc:sldMkLst>
        <pc:spChg chg="mod">
          <ac:chgData name="Jakub Hofman" userId="53285062-d52a-4c88-bcdc-d767b8cc0044" providerId="ADAL" clId="{72570DAF-C485-49A9-B1AD-ED9C0F502165}" dt="2022-12-07T07:44:01.410" v="7665" actId="14100"/>
          <ac:spMkLst>
            <pc:docMk/>
            <pc:sldMk cId="3114689764" sldId="1408"/>
            <ac:spMk id="3" creationId="{F133DE61-E702-481E-9009-44DB4C39E457}"/>
          </ac:spMkLst>
        </pc:spChg>
        <pc:spChg chg="add mod">
          <ac:chgData name="Jakub Hofman" userId="53285062-d52a-4c88-bcdc-d767b8cc0044" providerId="ADAL" clId="{72570DAF-C485-49A9-B1AD-ED9C0F502165}" dt="2022-12-07T07:59:02.295" v="7779" actId="14100"/>
          <ac:spMkLst>
            <pc:docMk/>
            <pc:sldMk cId="3114689764" sldId="1408"/>
            <ac:spMk id="25" creationId="{B0BDA7B4-C102-B599-E8AA-323BDA76B331}"/>
          </ac:spMkLst>
        </pc:spChg>
        <pc:picChg chg="add mod modCrop">
          <ac:chgData name="Jakub Hofman" userId="53285062-d52a-4c88-bcdc-d767b8cc0044" providerId="ADAL" clId="{72570DAF-C485-49A9-B1AD-ED9C0F502165}" dt="2022-12-07T07:44:07.294" v="7666" actId="1076"/>
          <ac:picMkLst>
            <pc:docMk/>
            <pc:sldMk cId="3114689764" sldId="1408"/>
            <ac:picMk id="6" creationId="{ACD95CF4-2579-90DD-BB13-7E88EDCD33FB}"/>
          </ac:picMkLst>
        </pc:picChg>
        <pc:picChg chg="del">
          <ac:chgData name="Jakub Hofman" userId="53285062-d52a-4c88-bcdc-d767b8cc0044" providerId="ADAL" clId="{72570DAF-C485-49A9-B1AD-ED9C0F502165}" dt="2022-12-07T07:37:15.254" v="7609" actId="478"/>
          <ac:picMkLst>
            <pc:docMk/>
            <pc:sldMk cId="3114689764" sldId="1408"/>
            <ac:picMk id="8" creationId="{0AF42A96-D452-4F2F-B9AD-57648DDC4F0E}"/>
          </ac:picMkLst>
        </pc:picChg>
        <pc:picChg chg="add del mod modCrop">
          <ac:chgData name="Jakub Hofman" userId="53285062-d52a-4c88-bcdc-d767b8cc0044" providerId="ADAL" clId="{72570DAF-C485-49A9-B1AD-ED9C0F502165}" dt="2022-12-07T07:45:09.071" v="7671" actId="478"/>
          <ac:picMkLst>
            <pc:docMk/>
            <pc:sldMk cId="3114689764" sldId="1408"/>
            <ac:picMk id="9" creationId="{DD046526-5F04-E8E9-4141-032AA8BDD648}"/>
          </ac:picMkLst>
        </pc:picChg>
        <pc:picChg chg="del">
          <ac:chgData name="Jakub Hofman" userId="53285062-d52a-4c88-bcdc-d767b8cc0044" providerId="ADAL" clId="{72570DAF-C485-49A9-B1AD-ED9C0F502165}" dt="2022-12-07T07:37:17.137" v="7610" actId="478"/>
          <ac:picMkLst>
            <pc:docMk/>
            <pc:sldMk cId="3114689764" sldId="1408"/>
            <ac:picMk id="11" creationId="{7F98B847-A5AC-4806-AB5E-7142918A49C9}"/>
          </ac:picMkLst>
        </pc:picChg>
        <pc:picChg chg="del">
          <ac:chgData name="Jakub Hofman" userId="53285062-d52a-4c88-bcdc-d767b8cc0044" providerId="ADAL" clId="{72570DAF-C485-49A9-B1AD-ED9C0F502165}" dt="2022-12-07T07:37:13.693" v="7608" actId="478"/>
          <ac:picMkLst>
            <pc:docMk/>
            <pc:sldMk cId="3114689764" sldId="1408"/>
            <ac:picMk id="12" creationId="{848854A3-8201-49D3-BCA4-C1626692B432}"/>
          </ac:picMkLst>
        </pc:picChg>
        <pc:picChg chg="add del mod modCrop">
          <ac:chgData name="Jakub Hofman" userId="53285062-d52a-4c88-bcdc-d767b8cc0044" providerId="ADAL" clId="{72570DAF-C485-49A9-B1AD-ED9C0F502165}" dt="2022-12-07T07:45:09.928" v="7672" actId="478"/>
          <ac:picMkLst>
            <pc:docMk/>
            <pc:sldMk cId="3114689764" sldId="1408"/>
            <ac:picMk id="13" creationId="{9F74EB1F-5913-1FE9-752C-505BE3636DA8}"/>
          </ac:picMkLst>
        </pc:picChg>
        <pc:picChg chg="add del mod">
          <ac:chgData name="Jakub Hofman" userId="53285062-d52a-4c88-bcdc-d767b8cc0044" providerId="ADAL" clId="{72570DAF-C485-49A9-B1AD-ED9C0F502165}" dt="2022-12-07T07:45:08.054" v="7670" actId="478"/>
          <ac:picMkLst>
            <pc:docMk/>
            <pc:sldMk cId="3114689764" sldId="1408"/>
            <ac:picMk id="15" creationId="{10770826-41CB-8D47-90A7-209B27B5135B}"/>
          </ac:picMkLst>
        </pc:picChg>
        <pc:picChg chg="add del mod modCrop">
          <ac:chgData name="Jakub Hofman" userId="53285062-d52a-4c88-bcdc-d767b8cc0044" providerId="ADAL" clId="{72570DAF-C485-49A9-B1AD-ED9C0F502165}" dt="2022-12-07T07:57:29.735" v="7741" actId="478"/>
          <ac:picMkLst>
            <pc:docMk/>
            <pc:sldMk cId="3114689764" sldId="1408"/>
            <ac:picMk id="17" creationId="{F8A17BF4-951D-E4ED-84C6-5B762804C908}"/>
          </ac:picMkLst>
        </pc:picChg>
        <pc:picChg chg="add mod">
          <ac:chgData name="Jakub Hofman" userId="53285062-d52a-4c88-bcdc-d767b8cc0044" providerId="ADAL" clId="{72570DAF-C485-49A9-B1AD-ED9C0F502165}" dt="2022-12-07T07:52:07.913" v="7724" actId="14100"/>
          <ac:picMkLst>
            <pc:docMk/>
            <pc:sldMk cId="3114689764" sldId="1408"/>
            <ac:picMk id="18" creationId="{A9925BF2-BE55-ED6F-E06F-246164FE0DB9}"/>
          </ac:picMkLst>
        </pc:picChg>
        <pc:picChg chg="add mod modCrop">
          <ac:chgData name="Jakub Hofman" userId="53285062-d52a-4c88-bcdc-d767b8cc0044" providerId="ADAL" clId="{72570DAF-C485-49A9-B1AD-ED9C0F502165}" dt="2022-12-07T07:59:17.586" v="7782" actId="14100"/>
          <ac:picMkLst>
            <pc:docMk/>
            <pc:sldMk cId="3114689764" sldId="1408"/>
            <ac:picMk id="20" creationId="{3F135C78-45D1-5A2A-2D9A-2928937AFC04}"/>
          </ac:picMkLst>
        </pc:picChg>
        <pc:picChg chg="add mod modCrop">
          <ac:chgData name="Jakub Hofman" userId="53285062-d52a-4c88-bcdc-d767b8cc0044" providerId="ADAL" clId="{72570DAF-C485-49A9-B1AD-ED9C0F502165}" dt="2022-12-07T07:57:28.116" v="7740" actId="1076"/>
          <ac:picMkLst>
            <pc:docMk/>
            <pc:sldMk cId="3114689764" sldId="1408"/>
            <ac:picMk id="22" creationId="{70C7790E-068E-2A97-0B9F-F151E73B0400}"/>
          </ac:picMkLst>
        </pc:picChg>
        <pc:picChg chg="add mod">
          <ac:chgData name="Jakub Hofman" userId="53285062-d52a-4c88-bcdc-d767b8cc0044" providerId="ADAL" clId="{72570DAF-C485-49A9-B1AD-ED9C0F502165}" dt="2022-12-07T07:58:16.435" v="7747" actId="1076"/>
          <ac:picMkLst>
            <pc:docMk/>
            <pc:sldMk cId="3114689764" sldId="1408"/>
            <ac:picMk id="24" creationId="{93425F2B-92E4-A93F-3DFC-F12245B56422}"/>
          </ac:picMkLst>
        </pc:picChg>
        <pc:picChg chg="mod">
          <ac:chgData name="Jakub Hofman" userId="53285062-d52a-4c88-bcdc-d767b8cc0044" providerId="ADAL" clId="{72570DAF-C485-49A9-B1AD-ED9C0F502165}" dt="2022-12-07T07:57:57.739" v="7743" actId="166"/>
          <ac:picMkLst>
            <pc:docMk/>
            <pc:sldMk cId="3114689764" sldId="1408"/>
            <ac:picMk id="1026" creationId="{47231C8F-5D13-4A45-89E2-B7037372976C}"/>
          </ac:picMkLst>
        </pc:picChg>
        <pc:picChg chg="del">
          <ac:chgData name="Jakub Hofman" userId="53285062-d52a-4c88-bcdc-d767b8cc0044" providerId="ADAL" clId="{72570DAF-C485-49A9-B1AD-ED9C0F502165}" dt="2022-12-07T07:37:19.746" v="7611" actId="478"/>
          <ac:picMkLst>
            <pc:docMk/>
            <pc:sldMk cId="3114689764" sldId="1408"/>
            <ac:picMk id="1028" creationId="{FE9F3029-B49A-4C82-B28D-D58D656E20F3}"/>
          </ac:picMkLst>
        </pc:picChg>
      </pc:sldChg>
      <pc:sldChg chg="add del">
        <pc:chgData name="Jakub Hofman" userId="53285062-d52a-4c88-bcdc-d767b8cc0044" providerId="ADAL" clId="{72570DAF-C485-49A9-B1AD-ED9C0F502165}" dt="2022-12-05T20:48:34.436" v="1630" actId="47"/>
        <pc:sldMkLst>
          <pc:docMk/>
          <pc:sldMk cId="14255142" sldId="1409"/>
        </pc:sldMkLst>
      </pc:sldChg>
      <pc:sldChg chg="add del">
        <pc:chgData name="Jakub Hofman" userId="53285062-d52a-4c88-bcdc-d767b8cc0044" providerId="ADAL" clId="{72570DAF-C485-49A9-B1AD-ED9C0F502165}" dt="2022-12-05T20:48:35.690" v="1631" actId="47"/>
        <pc:sldMkLst>
          <pc:docMk/>
          <pc:sldMk cId="1166312477" sldId="1410"/>
        </pc:sldMkLst>
      </pc:sldChg>
      <pc:sldChg chg="add del">
        <pc:chgData name="Jakub Hofman" userId="53285062-d52a-4c88-bcdc-d767b8cc0044" providerId="ADAL" clId="{72570DAF-C485-49A9-B1AD-ED9C0F502165}" dt="2022-12-05T20:48:37.011" v="1632" actId="47"/>
        <pc:sldMkLst>
          <pc:docMk/>
          <pc:sldMk cId="4084567851" sldId="1411"/>
        </pc:sldMkLst>
      </pc:sldChg>
      <pc:sldChg chg="add del">
        <pc:chgData name="Jakub Hofman" userId="53285062-d52a-4c88-bcdc-d767b8cc0044" providerId="ADAL" clId="{72570DAF-C485-49A9-B1AD-ED9C0F502165}" dt="2022-12-05T20:48:44.399" v="1635" actId="47"/>
        <pc:sldMkLst>
          <pc:docMk/>
          <pc:sldMk cId="768256515" sldId="1412"/>
        </pc:sldMkLst>
      </pc:sldChg>
      <pc:sldChg chg="add del">
        <pc:chgData name="Jakub Hofman" userId="53285062-d52a-4c88-bcdc-d767b8cc0044" providerId="ADAL" clId="{72570DAF-C485-49A9-B1AD-ED9C0F502165}" dt="2022-12-05T20:48:45.667" v="1636" actId="47"/>
        <pc:sldMkLst>
          <pc:docMk/>
          <pc:sldMk cId="2582301156" sldId="1413"/>
        </pc:sldMkLst>
      </pc:sldChg>
      <pc:sldChg chg="add del">
        <pc:chgData name="Jakub Hofman" userId="53285062-d52a-4c88-bcdc-d767b8cc0044" providerId="ADAL" clId="{72570DAF-C485-49A9-B1AD-ED9C0F502165}" dt="2022-12-05T20:48:48.831" v="1637" actId="47"/>
        <pc:sldMkLst>
          <pc:docMk/>
          <pc:sldMk cId="3229183254" sldId="1414"/>
        </pc:sldMkLst>
      </pc:sldChg>
      <pc:sldChg chg="add del">
        <pc:chgData name="Jakub Hofman" userId="53285062-d52a-4c88-bcdc-d767b8cc0044" providerId="ADAL" clId="{72570DAF-C485-49A9-B1AD-ED9C0F502165}" dt="2022-12-05T20:48:49.704" v="1638" actId="47"/>
        <pc:sldMkLst>
          <pc:docMk/>
          <pc:sldMk cId="3500225964" sldId="1415"/>
        </pc:sldMkLst>
      </pc:sldChg>
      <pc:sldChg chg="add del">
        <pc:chgData name="Jakub Hofman" userId="53285062-d52a-4c88-bcdc-d767b8cc0044" providerId="ADAL" clId="{72570DAF-C485-49A9-B1AD-ED9C0F502165}" dt="2022-12-05T20:48:50.938" v="1639" actId="47"/>
        <pc:sldMkLst>
          <pc:docMk/>
          <pc:sldMk cId="4153155961" sldId="1416"/>
        </pc:sldMkLst>
      </pc:sldChg>
      <pc:sldChg chg="add del">
        <pc:chgData name="Jakub Hofman" userId="53285062-d52a-4c88-bcdc-d767b8cc0044" providerId="ADAL" clId="{72570DAF-C485-49A9-B1AD-ED9C0F502165}" dt="2022-12-05T20:48:51.858" v="1640" actId="47"/>
        <pc:sldMkLst>
          <pc:docMk/>
          <pc:sldMk cId="2437233308" sldId="1417"/>
        </pc:sldMkLst>
      </pc:sldChg>
      <pc:sldChg chg="add del">
        <pc:chgData name="Jakub Hofman" userId="53285062-d52a-4c88-bcdc-d767b8cc0044" providerId="ADAL" clId="{72570DAF-C485-49A9-B1AD-ED9C0F502165}" dt="2022-12-05T20:48:53.732" v="1641" actId="47"/>
        <pc:sldMkLst>
          <pc:docMk/>
          <pc:sldMk cId="3958951325" sldId="1418"/>
        </pc:sldMkLst>
      </pc:sldChg>
      <pc:sldChg chg="add del">
        <pc:chgData name="Jakub Hofman" userId="53285062-d52a-4c88-bcdc-d767b8cc0044" providerId="ADAL" clId="{72570DAF-C485-49A9-B1AD-ED9C0F502165}" dt="2022-12-05T20:48:55.164" v="1642" actId="47"/>
        <pc:sldMkLst>
          <pc:docMk/>
          <pc:sldMk cId="4096952479" sldId="1419"/>
        </pc:sldMkLst>
      </pc:sldChg>
      <pc:sldChg chg="add del">
        <pc:chgData name="Jakub Hofman" userId="53285062-d52a-4c88-bcdc-d767b8cc0044" providerId="ADAL" clId="{72570DAF-C485-49A9-B1AD-ED9C0F502165}" dt="2022-12-05T20:48:55.619" v="1643" actId="47"/>
        <pc:sldMkLst>
          <pc:docMk/>
          <pc:sldMk cId="3828360048" sldId="1420"/>
        </pc:sldMkLst>
      </pc:sldChg>
      <pc:sldChg chg="add del">
        <pc:chgData name="Jakub Hofman" userId="53285062-d52a-4c88-bcdc-d767b8cc0044" providerId="ADAL" clId="{72570DAF-C485-49A9-B1AD-ED9C0F502165}" dt="2022-12-05T20:48:56.102" v="1644" actId="47"/>
        <pc:sldMkLst>
          <pc:docMk/>
          <pc:sldMk cId="3788934102" sldId="1421"/>
        </pc:sldMkLst>
      </pc:sldChg>
      <pc:sldChg chg="add del">
        <pc:chgData name="Jakub Hofman" userId="53285062-d52a-4c88-bcdc-d767b8cc0044" providerId="ADAL" clId="{72570DAF-C485-49A9-B1AD-ED9C0F502165}" dt="2022-12-05T20:48:56.509" v="1645" actId="47"/>
        <pc:sldMkLst>
          <pc:docMk/>
          <pc:sldMk cId="3081079706" sldId="1422"/>
        </pc:sldMkLst>
      </pc:sldChg>
      <pc:sldChg chg="add del">
        <pc:chgData name="Jakub Hofman" userId="53285062-d52a-4c88-bcdc-d767b8cc0044" providerId="ADAL" clId="{72570DAF-C485-49A9-B1AD-ED9C0F502165}" dt="2022-12-05T20:48:56.899" v="1646" actId="47"/>
        <pc:sldMkLst>
          <pc:docMk/>
          <pc:sldMk cId="886668330" sldId="1423"/>
        </pc:sldMkLst>
      </pc:sldChg>
      <pc:sldChg chg="add del">
        <pc:chgData name="Jakub Hofman" userId="53285062-d52a-4c88-bcdc-d767b8cc0044" providerId="ADAL" clId="{72570DAF-C485-49A9-B1AD-ED9C0F502165}" dt="2022-12-05T20:48:58.364" v="1647" actId="47"/>
        <pc:sldMkLst>
          <pc:docMk/>
          <pc:sldMk cId="630109120" sldId="1424"/>
        </pc:sldMkLst>
      </pc:sldChg>
      <pc:sldChg chg="add del">
        <pc:chgData name="Jakub Hofman" userId="53285062-d52a-4c88-bcdc-d767b8cc0044" providerId="ADAL" clId="{72570DAF-C485-49A9-B1AD-ED9C0F502165}" dt="2022-12-05T20:48:59.318" v="1648" actId="47"/>
        <pc:sldMkLst>
          <pc:docMk/>
          <pc:sldMk cId="748143198" sldId="1425"/>
        </pc:sldMkLst>
      </pc:sldChg>
      <pc:sldChg chg="add del">
        <pc:chgData name="Jakub Hofman" userId="53285062-d52a-4c88-bcdc-d767b8cc0044" providerId="ADAL" clId="{72570DAF-C485-49A9-B1AD-ED9C0F502165}" dt="2022-12-05T20:49:00.093" v="1649" actId="47"/>
        <pc:sldMkLst>
          <pc:docMk/>
          <pc:sldMk cId="2169431905" sldId="1426"/>
        </pc:sldMkLst>
      </pc:sldChg>
      <pc:sldChg chg="add del">
        <pc:chgData name="Jakub Hofman" userId="53285062-d52a-4c88-bcdc-d767b8cc0044" providerId="ADAL" clId="{72570DAF-C485-49A9-B1AD-ED9C0F502165}" dt="2022-12-05T20:49:00.546" v="1650" actId="47"/>
        <pc:sldMkLst>
          <pc:docMk/>
          <pc:sldMk cId="3931006640" sldId="1427"/>
        </pc:sldMkLst>
      </pc:sldChg>
      <pc:sldChg chg="add del">
        <pc:chgData name="Jakub Hofman" userId="53285062-d52a-4c88-bcdc-d767b8cc0044" providerId="ADAL" clId="{72570DAF-C485-49A9-B1AD-ED9C0F502165}" dt="2022-12-05T20:49:00.972" v="1651" actId="47"/>
        <pc:sldMkLst>
          <pc:docMk/>
          <pc:sldMk cId="283860429" sldId="1428"/>
        </pc:sldMkLst>
      </pc:sldChg>
      <pc:sldChg chg="add del">
        <pc:chgData name="Jakub Hofman" userId="53285062-d52a-4c88-bcdc-d767b8cc0044" providerId="ADAL" clId="{72570DAF-C485-49A9-B1AD-ED9C0F502165}" dt="2022-12-05T20:49:01.335" v="1652" actId="47"/>
        <pc:sldMkLst>
          <pc:docMk/>
          <pc:sldMk cId="3696301602" sldId="1429"/>
        </pc:sldMkLst>
      </pc:sldChg>
      <pc:sldChg chg="add del">
        <pc:chgData name="Jakub Hofman" userId="53285062-d52a-4c88-bcdc-d767b8cc0044" providerId="ADAL" clId="{72570DAF-C485-49A9-B1AD-ED9C0F502165}" dt="2022-12-05T20:49:01.996" v="1653" actId="47"/>
        <pc:sldMkLst>
          <pc:docMk/>
          <pc:sldMk cId="1151022734" sldId="1430"/>
        </pc:sldMkLst>
      </pc:sldChg>
      <pc:sldChg chg="add del">
        <pc:chgData name="Jakub Hofman" userId="53285062-d52a-4c88-bcdc-d767b8cc0044" providerId="ADAL" clId="{72570DAF-C485-49A9-B1AD-ED9C0F502165}" dt="2022-12-05T20:49:02.481" v="1654" actId="47"/>
        <pc:sldMkLst>
          <pc:docMk/>
          <pc:sldMk cId="2243366510" sldId="1431"/>
        </pc:sldMkLst>
      </pc:sldChg>
      <pc:sldChg chg="add del">
        <pc:chgData name="Jakub Hofman" userId="53285062-d52a-4c88-bcdc-d767b8cc0044" providerId="ADAL" clId="{72570DAF-C485-49A9-B1AD-ED9C0F502165}" dt="2022-12-05T20:49:02.889" v="1655" actId="47"/>
        <pc:sldMkLst>
          <pc:docMk/>
          <pc:sldMk cId="110944028" sldId="1432"/>
        </pc:sldMkLst>
      </pc:sldChg>
      <pc:sldChg chg="add del">
        <pc:chgData name="Jakub Hofman" userId="53285062-d52a-4c88-bcdc-d767b8cc0044" providerId="ADAL" clId="{72570DAF-C485-49A9-B1AD-ED9C0F502165}" dt="2022-12-05T20:49:03.365" v="1656" actId="47"/>
        <pc:sldMkLst>
          <pc:docMk/>
          <pc:sldMk cId="769872569" sldId="1433"/>
        </pc:sldMkLst>
      </pc:sldChg>
      <pc:sldChg chg="add del">
        <pc:chgData name="Jakub Hofman" userId="53285062-d52a-4c88-bcdc-d767b8cc0044" providerId="ADAL" clId="{72570DAF-C485-49A9-B1AD-ED9C0F502165}" dt="2022-12-05T20:49:03.794" v="1657" actId="47"/>
        <pc:sldMkLst>
          <pc:docMk/>
          <pc:sldMk cId="35735530" sldId="1434"/>
        </pc:sldMkLst>
      </pc:sldChg>
      <pc:sldChg chg="add del">
        <pc:chgData name="Jakub Hofman" userId="53285062-d52a-4c88-bcdc-d767b8cc0044" providerId="ADAL" clId="{72570DAF-C485-49A9-B1AD-ED9C0F502165}" dt="2022-12-05T20:49:04.277" v="1658" actId="47"/>
        <pc:sldMkLst>
          <pc:docMk/>
          <pc:sldMk cId="4100929763" sldId="1435"/>
        </pc:sldMkLst>
      </pc:sldChg>
      <pc:sldChg chg="add del">
        <pc:chgData name="Jakub Hofman" userId="53285062-d52a-4c88-bcdc-d767b8cc0044" providerId="ADAL" clId="{72570DAF-C485-49A9-B1AD-ED9C0F502165}" dt="2022-12-05T20:49:04.701" v="1659" actId="47"/>
        <pc:sldMkLst>
          <pc:docMk/>
          <pc:sldMk cId="1786512210" sldId="1436"/>
        </pc:sldMkLst>
      </pc:sldChg>
      <pc:sldChg chg="add del">
        <pc:chgData name="Jakub Hofman" userId="53285062-d52a-4c88-bcdc-d767b8cc0044" providerId="ADAL" clId="{72570DAF-C485-49A9-B1AD-ED9C0F502165}" dt="2022-12-05T20:49:05.078" v="1660" actId="47"/>
        <pc:sldMkLst>
          <pc:docMk/>
          <pc:sldMk cId="2049728846" sldId="1437"/>
        </pc:sldMkLst>
      </pc:sldChg>
      <pc:sldChg chg="add del">
        <pc:chgData name="Jakub Hofman" userId="53285062-d52a-4c88-bcdc-d767b8cc0044" providerId="ADAL" clId="{72570DAF-C485-49A9-B1AD-ED9C0F502165}" dt="2022-12-05T20:49:05.480" v="1661" actId="47"/>
        <pc:sldMkLst>
          <pc:docMk/>
          <pc:sldMk cId="266155283" sldId="1438"/>
        </pc:sldMkLst>
      </pc:sldChg>
      <pc:sldChg chg="add del">
        <pc:chgData name="Jakub Hofman" userId="53285062-d52a-4c88-bcdc-d767b8cc0044" providerId="ADAL" clId="{72570DAF-C485-49A9-B1AD-ED9C0F502165}" dt="2022-12-05T20:49:05.917" v="1662" actId="47"/>
        <pc:sldMkLst>
          <pc:docMk/>
          <pc:sldMk cId="223900114" sldId="1439"/>
        </pc:sldMkLst>
      </pc:sldChg>
      <pc:sldChg chg="add del">
        <pc:chgData name="Jakub Hofman" userId="53285062-d52a-4c88-bcdc-d767b8cc0044" providerId="ADAL" clId="{72570DAF-C485-49A9-B1AD-ED9C0F502165}" dt="2022-12-05T20:49:06.830" v="1663" actId="47"/>
        <pc:sldMkLst>
          <pc:docMk/>
          <pc:sldMk cId="3753196496" sldId="1440"/>
        </pc:sldMkLst>
      </pc:sldChg>
      <pc:sldChg chg="add del">
        <pc:chgData name="Jakub Hofman" userId="53285062-d52a-4c88-bcdc-d767b8cc0044" providerId="ADAL" clId="{72570DAF-C485-49A9-B1AD-ED9C0F502165}" dt="2022-12-05T20:49:07.330" v="1664" actId="47"/>
        <pc:sldMkLst>
          <pc:docMk/>
          <pc:sldMk cId="761329035" sldId="1441"/>
        </pc:sldMkLst>
      </pc:sldChg>
      <pc:sldChg chg="add del">
        <pc:chgData name="Jakub Hofman" userId="53285062-d52a-4c88-bcdc-d767b8cc0044" providerId="ADAL" clId="{72570DAF-C485-49A9-B1AD-ED9C0F502165}" dt="2022-12-05T20:49:07.725" v="1665" actId="47"/>
        <pc:sldMkLst>
          <pc:docMk/>
          <pc:sldMk cId="3721722315" sldId="1442"/>
        </pc:sldMkLst>
      </pc:sldChg>
      <pc:sldChg chg="add del">
        <pc:chgData name="Jakub Hofman" userId="53285062-d52a-4c88-bcdc-d767b8cc0044" providerId="ADAL" clId="{72570DAF-C485-49A9-B1AD-ED9C0F502165}" dt="2022-12-05T20:49:08.115" v="1666" actId="47"/>
        <pc:sldMkLst>
          <pc:docMk/>
          <pc:sldMk cId="3717406487" sldId="1443"/>
        </pc:sldMkLst>
      </pc:sldChg>
      <pc:sldChg chg="add del">
        <pc:chgData name="Jakub Hofman" userId="53285062-d52a-4c88-bcdc-d767b8cc0044" providerId="ADAL" clId="{72570DAF-C485-49A9-B1AD-ED9C0F502165}" dt="2022-12-05T20:49:08.590" v="1667" actId="47"/>
        <pc:sldMkLst>
          <pc:docMk/>
          <pc:sldMk cId="578188028" sldId="1444"/>
        </pc:sldMkLst>
      </pc:sldChg>
      <pc:sldChg chg="add del">
        <pc:chgData name="Jakub Hofman" userId="53285062-d52a-4c88-bcdc-d767b8cc0044" providerId="ADAL" clId="{72570DAF-C485-49A9-B1AD-ED9C0F502165}" dt="2022-12-05T20:49:09.004" v="1668" actId="47"/>
        <pc:sldMkLst>
          <pc:docMk/>
          <pc:sldMk cId="777130617" sldId="1445"/>
        </pc:sldMkLst>
      </pc:sldChg>
      <pc:sldChg chg="add del">
        <pc:chgData name="Jakub Hofman" userId="53285062-d52a-4c88-bcdc-d767b8cc0044" providerId="ADAL" clId="{72570DAF-C485-49A9-B1AD-ED9C0F502165}" dt="2022-12-05T20:49:09.362" v="1669" actId="47"/>
        <pc:sldMkLst>
          <pc:docMk/>
          <pc:sldMk cId="383361701" sldId="1446"/>
        </pc:sldMkLst>
      </pc:sldChg>
      <pc:sldChg chg="add del">
        <pc:chgData name="Jakub Hofman" userId="53285062-d52a-4c88-bcdc-d767b8cc0044" providerId="ADAL" clId="{72570DAF-C485-49A9-B1AD-ED9C0F502165}" dt="2022-12-05T20:49:09.718" v="1670" actId="47"/>
        <pc:sldMkLst>
          <pc:docMk/>
          <pc:sldMk cId="216134734" sldId="1447"/>
        </pc:sldMkLst>
      </pc:sldChg>
      <pc:sldChg chg="add del">
        <pc:chgData name="Jakub Hofman" userId="53285062-d52a-4c88-bcdc-d767b8cc0044" providerId="ADAL" clId="{72570DAF-C485-49A9-B1AD-ED9C0F502165}" dt="2022-12-05T20:49:10.087" v="1671" actId="47"/>
        <pc:sldMkLst>
          <pc:docMk/>
          <pc:sldMk cId="1304919301" sldId="1448"/>
        </pc:sldMkLst>
      </pc:sldChg>
      <pc:sldChg chg="add del">
        <pc:chgData name="Jakub Hofman" userId="53285062-d52a-4c88-bcdc-d767b8cc0044" providerId="ADAL" clId="{72570DAF-C485-49A9-B1AD-ED9C0F502165}" dt="2022-12-05T20:49:10.465" v="1672" actId="47"/>
        <pc:sldMkLst>
          <pc:docMk/>
          <pc:sldMk cId="2398915665" sldId="1449"/>
        </pc:sldMkLst>
      </pc:sldChg>
      <pc:sldChg chg="add del">
        <pc:chgData name="Jakub Hofman" userId="53285062-d52a-4c88-bcdc-d767b8cc0044" providerId="ADAL" clId="{72570DAF-C485-49A9-B1AD-ED9C0F502165}" dt="2022-12-05T20:49:11.058" v="1673" actId="47"/>
        <pc:sldMkLst>
          <pc:docMk/>
          <pc:sldMk cId="626589628" sldId="1450"/>
        </pc:sldMkLst>
      </pc:sldChg>
      <pc:sldChg chg="add del">
        <pc:chgData name="Jakub Hofman" userId="53285062-d52a-4c88-bcdc-d767b8cc0044" providerId="ADAL" clId="{72570DAF-C485-49A9-B1AD-ED9C0F502165}" dt="2022-12-05T20:49:11.446" v="1674" actId="47"/>
        <pc:sldMkLst>
          <pc:docMk/>
          <pc:sldMk cId="1936854827" sldId="1451"/>
        </pc:sldMkLst>
      </pc:sldChg>
      <pc:sldChg chg="add del">
        <pc:chgData name="Jakub Hofman" userId="53285062-d52a-4c88-bcdc-d767b8cc0044" providerId="ADAL" clId="{72570DAF-C485-49A9-B1AD-ED9C0F502165}" dt="2022-12-05T20:49:11.968" v="1675" actId="47"/>
        <pc:sldMkLst>
          <pc:docMk/>
          <pc:sldMk cId="3627607210" sldId="1452"/>
        </pc:sldMkLst>
      </pc:sldChg>
      <pc:sldChg chg="add del">
        <pc:chgData name="Jakub Hofman" userId="53285062-d52a-4c88-bcdc-d767b8cc0044" providerId="ADAL" clId="{72570DAF-C485-49A9-B1AD-ED9C0F502165}" dt="2022-12-05T20:49:12.388" v="1676" actId="47"/>
        <pc:sldMkLst>
          <pc:docMk/>
          <pc:sldMk cId="1115521702" sldId="1453"/>
        </pc:sldMkLst>
      </pc:sldChg>
      <pc:sldChg chg="add del">
        <pc:chgData name="Jakub Hofman" userId="53285062-d52a-4c88-bcdc-d767b8cc0044" providerId="ADAL" clId="{72570DAF-C485-49A9-B1AD-ED9C0F502165}" dt="2022-12-05T20:49:12.716" v="1677" actId="47"/>
        <pc:sldMkLst>
          <pc:docMk/>
          <pc:sldMk cId="1710328162" sldId="1454"/>
        </pc:sldMkLst>
      </pc:sldChg>
      <pc:sldChg chg="add del">
        <pc:chgData name="Jakub Hofman" userId="53285062-d52a-4c88-bcdc-d767b8cc0044" providerId="ADAL" clId="{72570DAF-C485-49A9-B1AD-ED9C0F502165}" dt="2022-12-05T20:49:35.789" v="1681" actId="47"/>
        <pc:sldMkLst>
          <pc:docMk/>
          <pc:sldMk cId="1715890871" sldId="1455"/>
        </pc:sldMkLst>
      </pc:sldChg>
      <pc:sldChg chg="add">
        <pc:chgData name="Jakub Hofman" userId="53285062-d52a-4c88-bcdc-d767b8cc0044" providerId="ADAL" clId="{72570DAF-C485-49A9-B1AD-ED9C0F502165}" dt="2022-12-07T07:36:01.434" v="7596"/>
        <pc:sldMkLst>
          <pc:docMk/>
          <pc:sldMk cId="141077121" sldId="1456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1386279810" sldId="1456"/>
        </pc:sldMkLst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2667701533" sldId="1456"/>
        </pc:sldMkLst>
      </pc:sldChg>
      <pc:sldChg chg="add del">
        <pc:chgData name="Jakub Hofman" userId="53285062-d52a-4c88-bcdc-d767b8cc0044" providerId="ADAL" clId="{72570DAF-C485-49A9-B1AD-ED9C0F502165}" dt="2022-12-05T20:49:41.374" v="1682" actId="47"/>
        <pc:sldMkLst>
          <pc:docMk/>
          <pc:sldMk cId="1106240032" sldId="1457"/>
        </pc:sldMkLst>
      </pc:sldChg>
      <pc:sldChg chg="addSp modSp add mod modAnim">
        <pc:chgData name="Jakub Hofman" userId="53285062-d52a-4c88-bcdc-d767b8cc0044" providerId="ADAL" clId="{72570DAF-C485-49A9-B1AD-ED9C0F502165}" dt="2022-12-07T08:01:15.679" v="7791"/>
        <pc:sldMkLst>
          <pc:docMk/>
          <pc:sldMk cId="1338938520" sldId="1458"/>
        </pc:sldMkLst>
        <pc:picChg chg="add mod">
          <ac:chgData name="Jakub Hofman" userId="53285062-d52a-4c88-bcdc-d767b8cc0044" providerId="ADAL" clId="{72570DAF-C485-49A9-B1AD-ED9C0F502165}" dt="2022-12-07T07:50:54.304" v="7714" actId="14100"/>
          <ac:picMkLst>
            <pc:docMk/>
            <pc:sldMk cId="1338938520" sldId="1458"/>
            <ac:picMk id="3" creationId="{59FC774C-E9E7-E56B-BCC1-B1EBC4ADD0FE}"/>
          </ac:picMkLst>
        </pc:picChg>
        <pc:picChg chg="mod">
          <ac:chgData name="Jakub Hofman" userId="53285062-d52a-4c88-bcdc-d767b8cc0044" providerId="ADAL" clId="{72570DAF-C485-49A9-B1AD-ED9C0F502165}" dt="2022-12-07T07:50:36.564" v="7709" actId="1076"/>
          <ac:picMkLst>
            <pc:docMk/>
            <pc:sldMk cId="1338938520" sldId="1458"/>
            <ac:picMk id="5" creationId="{2E2D6859-6FE4-4A4E-884B-95A53A25AB8E}"/>
          </ac:picMkLst>
        </pc:picChg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4078413515" sldId="1458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4234061159" sldId="1458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891821087" sldId="1459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95347767" sldId="1460"/>
        </pc:sldMkLst>
      </pc:sldChg>
      <pc:sldChg chg="add del">
        <pc:chgData name="Jakub Hofman" userId="53285062-d52a-4c88-bcdc-d767b8cc0044" providerId="ADAL" clId="{72570DAF-C485-49A9-B1AD-ED9C0F502165}" dt="2022-12-05T20:50:15.415" v="1687" actId="47"/>
        <pc:sldMkLst>
          <pc:docMk/>
          <pc:sldMk cId="1687392920" sldId="1461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992323166" sldId="1462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246278982" sldId="1463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1931591613" sldId="1464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644456909" sldId="1465"/>
        </pc:sldMkLst>
      </pc:sldChg>
      <pc:sldChg chg="add del">
        <pc:chgData name="Jakub Hofman" userId="53285062-d52a-4c88-bcdc-d767b8cc0044" providerId="ADAL" clId="{72570DAF-C485-49A9-B1AD-ED9C0F502165}" dt="2022-12-05T20:50:34.715" v="1688" actId="47"/>
        <pc:sldMkLst>
          <pc:docMk/>
          <pc:sldMk cId="4111891685" sldId="1466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3543399526" sldId="1467"/>
        </pc:sldMkLst>
      </pc:sldChg>
      <pc:sldChg chg="add del">
        <pc:chgData name="Jakub Hofman" userId="53285062-d52a-4c88-bcdc-d767b8cc0044" providerId="ADAL" clId="{72570DAF-C485-49A9-B1AD-ED9C0F502165}" dt="2022-12-05T20:50:39.535" v="1689" actId="47"/>
        <pc:sldMkLst>
          <pc:docMk/>
          <pc:sldMk cId="2660530231" sldId="1468"/>
        </pc:sldMkLst>
      </pc:sldChg>
      <pc:sldChg chg="add del">
        <pc:chgData name="Jakub Hofman" userId="53285062-d52a-4c88-bcdc-d767b8cc0044" providerId="ADAL" clId="{72570DAF-C485-49A9-B1AD-ED9C0F502165}" dt="2022-12-05T20:50:43.626" v="1690" actId="47"/>
        <pc:sldMkLst>
          <pc:docMk/>
          <pc:sldMk cId="75876469" sldId="1469"/>
        </pc:sldMkLst>
      </pc:sldChg>
      <pc:sldChg chg="add del">
        <pc:chgData name="Jakub Hofman" userId="53285062-d52a-4c88-bcdc-d767b8cc0044" providerId="ADAL" clId="{72570DAF-C485-49A9-B1AD-ED9C0F502165}" dt="2022-12-05T20:50:44.933" v="1691" actId="47"/>
        <pc:sldMkLst>
          <pc:docMk/>
          <pc:sldMk cId="1400348363" sldId="1470"/>
        </pc:sldMkLst>
      </pc:sldChg>
      <pc:sldChg chg="add del">
        <pc:chgData name="Jakub Hofman" userId="53285062-d52a-4c88-bcdc-d767b8cc0044" providerId="ADAL" clId="{72570DAF-C485-49A9-B1AD-ED9C0F502165}" dt="2022-12-05T20:50:48.564" v="1692" actId="47"/>
        <pc:sldMkLst>
          <pc:docMk/>
          <pc:sldMk cId="3551716317" sldId="1471"/>
        </pc:sldMkLst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325355703" sldId="1472"/>
        </pc:sldMkLst>
      </pc:sldChg>
      <pc:sldChg chg="add">
        <pc:chgData name="Jakub Hofman" userId="53285062-d52a-4c88-bcdc-d767b8cc0044" providerId="ADAL" clId="{72570DAF-C485-49A9-B1AD-ED9C0F502165}" dt="2022-12-07T07:36:18.409" v="7598"/>
        <pc:sldMkLst>
          <pc:docMk/>
          <pc:sldMk cId="2884998659" sldId="1472"/>
        </pc:sldMkLst>
      </pc:sldChg>
      <pc:sldChg chg="add del">
        <pc:chgData name="Jakub Hofman" userId="53285062-d52a-4c88-bcdc-d767b8cc0044" providerId="ADAL" clId="{72570DAF-C485-49A9-B1AD-ED9C0F502165}" dt="2022-12-07T07:36:10.745" v="7597" actId="2696"/>
        <pc:sldMkLst>
          <pc:docMk/>
          <pc:sldMk cId="3293174835" sldId="1472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3815489735" sldId="1472"/>
        </pc:sldMkLst>
      </pc:sldChg>
      <pc:sldChg chg="add">
        <pc:chgData name="Jakub Hofman" userId="53285062-d52a-4c88-bcdc-d767b8cc0044" providerId="ADAL" clId="{72570DAF-C485-49A9-B1AD-ED9C0F502165}" dt="2022-12-07T07:36:18.409" v="7598"/>
        <pc:sldMkLst>
          <pc:docMk/>
          <pc:sldMk cId="170999820" sldId="1473"/>
        </pc:sldMkLst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1731997458" sldId="1473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780127072" sldId="1473"/>
        </pc:sldMkLst>
      </pc:sldChg>
      <pc:sldChg chg="add del">
        <pc:chgData name="Jakub Hofman" userId="53285062-d52a-4c88-bcdc-d767b8cc0044" providerId="ADAL" clId="{72570DAF-C485-49A9-B1AD-ED9C0F502165}" dt="2022-12-07T07:36:10.745" v="7597" actId="2696"/>
        <pc:sldMkLst>
          <pc:docMk/>
          <pc:sldMk cId="4037271223" sldId="1473"/>
        </pc:sldMkLst>
      </pc:sldChg>
      <pc:sldChg chg="add del">
        <pc:chgData name="Jakub Hofman" userId="53285062-d52a-4c88-bcdc-d767b8cc0044" providerId="ADAL" clId="{72570DAF-C485-49A9-B1AD-ED9C0F502165}" dt="2022-12-05T20:50:58.360" v="1693" actId="47"/>
        <pc:sldMkLst>
          <pc:docMk/>
          <pc:sldMk cId="3289564637" sldId="1474"/>
        </pc:sldMkLst>
      </pc:sldChg>
      <pc:sldChg chg="add del">
        <pc:chgData name="Jakub Hofman" userId="53285062-d52a-4c88-bcdc-d767b8cc0044" providerId="ADAL" clId="{72570DAF-C485-49A9-B1AD-ED9C0F502165}" dt="2022-12-05T20:51:00.366" v="1694" actId="47"/>
        <pc:sldMkLst>
          <pc:docMk/>
          <pc:sldMk cId="21969675" sldId="1475"/>
        </pc:sldMkLst>
      </pc:sldChg>
      <pc:sldChg chg="add del">
        <pc:chgData name="Jakub Hofman" userId="53285062-d52a-4c88-bcdc-d767b8cc0044" providerId="ADAL" clId="{72570DAF-C485-49A9-B1AD-ED9C0F502165}" dt="2022-12-05T20:51:01.466" v="1695" actId="47"/>
        <pc:sldMkLst>
          <pc:docMk/>
          <pc:sldMk cId="3301983128" sldId="1476"/>
        </pc:sldMkLst>
      </pc:sldChg>
      <pc:sldChg chg="add del">
        <pc:chgData name="Jakub Hofman" userId="53285062-d52a-4c88-bcdc-d767b8cc0044" providerId="ADAL" clId="{72570DAF-C485-49A9-B1AD-ED9C0F502165}" dt="2022-12-05T20:51:02.829" v="1696" actId="47"/>
        <pc:sldMkLst>
          <pc:docMk/>
          <pc:sldMk cId="3396423439" sldId="1477"/>
        </pc:sldMkLst>
      </pc:sldChg>
      <pc:sldChg chg="add del">
        <pc:chgData name="Jakub Hofman" userId="53285062-d52a-4c88-bcdc-d767b8cc0044" providerId="ADAL" clId="{72570DAF-C485-49A9-B1AD-ED9C0F502165}" dt="2022-12-05T20:51:03.590" v="1697" actId="47"/>
        <pc:sldMkLst>
          <pc:docMk/>
          <pc:sldMk cId="4285303708" sldId="1478"/>
        </pc:sldMkLst>
      </pc:sldChg>
      <pc:sldChg chg="add del">
        <pc:chgData name="Jakub Hofman" userId="53285062-d52a-4c88-bcdc-d767b8cc0044" providerId="ADAL" clId="{72570DAF-C485-49A9-B1AD-ED9C0F502165}" dt="2022-12-05T20:51:06.563" v="1701" actId="47"/>
        <pc:sldMkLst>
          <pc:docMk/>
          <pc:sldMk cId="3790240560" sldId="1479"/>
        </pc:sldMkLst>
      </pc:sldChg>
      <pc:sldChg chg="add del">
        <pc:chgData name="Jakub Hofman" userId="53285062-d52a-4c88-bcdc-d767b8cc0044" providerId="ADAL" clId="{72570DAF-C485-49A9-B1AD-ED9C0F502165}" dt="2022-12-05T20:51:11.840" v="1703" actId="47"/>
        <pc:sldMkLst>
          <pc:docMk/>
          <pc:sldMk cId="2974441468" sldId="1480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549464649" sldId="1481"/>
        </pc:sldMkLst>
      </pc:sldChg>
      <pc:sldChg chg="add del">
        <pc:chgData name="Jakub Hofman" userId="53285062-d52a-4c88-bcdc-d767b8cc0044" providerId="ADAL" clId="{72570DAF-C485-49A9-B1AD-ED9C0F502165}" dt="2022-12-05T20:51:33.030" v="1706" actId="47"/>
        <pc:sldMkLst>
          <pc:docMk/>
          <pc:sldMk cId="774316917" sldId="1482"/>
        </pc:sldMkLst>
      </pc:sldChg>
      <pc:sldChg chg="add del">
        <pc:chgData name="Jakub Hofman" userId="53285062-d52a-4c88-bcdc-d767b8cc0044" providerId="ADAL" clId="{72570DAF-C485-49A9-B1AD-ED9C0F502165}" dt="2022-12-05T20:51:50.808" v="1707" actId="47"/>
        <pc:sldMkLst>
          <pc:docMk/>
          <pc:sldMk cId="214588000" sldId="1483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720691514" sldId="1484"/>
        </pc:sldMkLst>
      </pc:sldChg>
      <pc:sldChg chg="add del">
        <pc:chgData name="Jakub Hofman" userId="53285062-d52a-4c88-bcdc-d767b8cc0044" providerId="ADAL" clId="{72570DAF-C485-49A9-B1AD-ED9C0F502165}" dt="2022-12-05T20:51:55.048" v="1708" actId="47"/>
        <pc:sldMkLst>
          <pc:docMk/>
          <pc:sldMk cId="2951371863" sldId="1485"/>
        </pc:sldMkLst>
      </pc:sldChg>
      <pc:sldChg chg="add del">
        <pc:chgData name="Jakub Hofman" userId="53285062-d52a-4c88-bcdc-d767b8cc0044" providerId="ADAL" clId="{72570DAF-C485-49A9-B1AD-ED9C0F502165}" dt="2022-12-05T20:51:58.684" v="1712" actId="47"/>
        <pc:sldMkLst>
          <pc:docMk/>
          <pc:sldMk cId="2355218654" sldId="1486"/>
        </pc:sldMkLst>
      </pc:sldChg>
      <pc:sldChg chg="add del">
        <pc:chgData name="Jakub Hofman" userId="53285062-d52a-4c88-bcdc-d767b8cc0044" providerId="ADAL" clId="{72570DAF-C485-49A9-B1AD-ED9C0F502165}" dt="2022-12-05T20:51:59.231" v="1713" actId="47"/>
        <pc:sldMkLst>
          <pc:docMk/>
          <pc:sldMk cId="2752848248" sldId="1487"/>
        </pc:sldMkLst>
      </pc:sldChg>
      <pc:sldChg chg="add del">
        <pc:chgData name="Jakub Hofman" userId="53285062-d52a-4c88-bcdc-d767b8cc0044" providerId="ADAL" clId="{72570DAF-C485-49A9-B1AD-ED9C0F502165}" dt="2022-12-05T20:51:59.735" v="1714" actId="47"/>
        <pc:sldMkLst>
          <pc:docMk/>
          <pc:sldMk cId="4138546334" sldId="1488"/>
        </pc:sldMkLst>
      </pc:sldChg>
      <pc:sldChg chg="add del">
        <pc:chgData name="Jakub Hofman" userId="53285062-d52a-4c88-bcdc-d767b8cc0044" providerId="ADAL" clId="{72570DAF-C485-49A9-B1AD-ED9C0F502165}" dt="2022-12-05T20:52:00.917" v="1716" actId="47"/>
        <pc:sldMkLst>
          <pc:docMk/>
          <pc:sldMk cId="3085297495" sldId="1489"/>
        </pc:sldMkLst>
      </pc:sldChg>
      <pc:sldChg chg="add del">
        <pc:chgData name="Jakub Hofman" userId="53285062-d52a-4c88-bcdc-d767b8cc0044" providerId="ADAL" clId="{72570DAF-C485-49A9-B1AD-ED9C0F502165}" dt="2022-12-05T20:52:02.346" v="1719" actId="47"/>
        <pc:sldMkLst>
          <pc:docMk/>
          <pc:sldMk cId="2693272332" sldId="1490"/>
        </pc:sldMkLst>
      </pc:sldChg>
      <pc:sldChg chg="add del">
        <pc:chgData name="Jakub Hofman" userId="53285062-d52a-4c88-bcdc-d767b8cc0044" providerId="ADAL" clId="{72570DAF-C485-49A9-B1AD-ED9C0F502165}" dt="2022-12-05T20:52:03.856" v="1722" actId="47"/>
        <pc:sldMkLst>
          <pc:docMk/>
          <pc:sldMk cId="3996084285" sldId="1491"/>
        </pc:sldMkLst>
      </pc:sldChg>
      <pc:sldChg chg="add del">
        <pc:chgData name="Jakub Hofman" userId="53285062-d52a-4c88-bcdc-d767b8cc0044" providerId="ADAL" clId="{72570DAF-C485-49A9-B1AD-ED9C0F502165}" dt="2022-12-05T20:52:04.242" v="1723" actId="47"/>
        <pc:sldMkLst>
          <pc:docMk/>
          <pc:sldMk cId="809055620" sldId="1492"/>
        </pc:sldMkLst>
      </pc:sldChg>
      <pc:sldChg chg="add del">
        <pc:chgData name="Jakub Hofman" userId="53285062-d52a-4c88-bcdc-d767b8cc0044" providerId="ADAL" clId="{72570DAF-C485-49A9-B1AD-ED9C0F502165}" dt="2022-12-05T20:52:07.907" v="1731" actId="47"/>
        <pc:sldMkLst>
          <pc:docMk/>
          <pc:sldMk cId="3618699643" sldId="1493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3895706944" sldId="1494"/>
        </pc:sldMkLst>
      </pc:sldChg>
      <pc:sldChg chg="modSp add mod">
        <pc:chgData name="Jakub Hofman" userId="53285062-d52a-4c88-bcdc-d767b8cc0044" providerId="ADAL" clId="{72570DAF-C485-49A9-B1AD-ED9C0F502165}" dt="2022-12-05T20:33:03.726" v="811" actId="1076"/>
        <pc:sldMkLst>
          <pc:docMk/>
          <pc:sldMk cId="1017695353" sldId="1495"/>
        </pc:sldMkLst>
        <pc:spChg chg="mod">
          <ac:chgData name="Jakub Hofman" userId="53285062-d52a-4c88-bcdc-d767b8cc0044" providerId="ADAL" clId="{72570DAF-C485-49A9-B1AD-ED9C0F502165}" dt="2022-12-05T20:32:34.153" v="804" actId="20577"/>
          <ac:spMkLst>
            <pc:docMk/>
            <pc:sldMk cId="1017695353" sldId="1495"/>
            <ac:spMk id="2" creationId="{2B741F37-E143-7786-F41D-7404982802D4}"/>
          </ac:spMkLst>
        </pc:spChg>
        <pc:spChg chg="mod">
          <ac:chgData name="Jakub Hofman" userId="53285062-d52a-4c88-bcdc-d767b8cc0044" providerId="ADAL" clId="{72570DAF-C485-49A9-B1AD-ED9C0F502165}" dt="2022-12-05T20:32:40.284" v="807" actId="6549"/>
          <ac:spMkLst>
            <pc:docMk/>
            <pc:sldMk cId="1017695353" sldId="1495"/>
            <ac:spMk id="3" creationId="{CCA024C1-87CB-FF71-CB45-4DA0C16C1BEA}"/>
          </ac:spMkLst>
        </pc:spChg>
        <pc:picChg chg="mod">
          <ac:chgData name="Jakub Hofman" userId="53285062-d52a-4c88-bcdc-d767b8cc0044" providerId="ADAL" clId="{72570DAF-C485-49A9-B1AD-ED9C0F502165}" dt="2022-12-05T20:33:03.726" v="811" actId="1076"/>
          <ac:picMkLst>
            <pc:docMk/>
            <pc:sldMk cId="1017695353" sldId="1495"/>
            <ac:picMk id="6" creationId="{46745F6B-A260-EDCF-4F4E-C1ECC6B5C32C}"/>
          </ac:picMkLst>
        </pc:picChg>
      </pc:sldChg>
      <pc:sldChg chg="modSp add del mod modAnim">
        <pc:chgData name="Jakub Hofman" userId="53285062-d52a-4c88-bcdc-d767b8cc0044" providerId="ADAL" clId="{72570DAF-C485-49A9-B1AD-ED9C0F502165}" dt="2022-12-05T20:39:04.329" v="1495" actId="47"/>
        <pc:sldMkLst>
          <pc:docMk/>
          <pc:sldMk cId="716601362" sldId="1496"/>
        </pc:sldMkLst>
        <pc:spChg chg="mod">
          <ac:chgData name="Jakub Hofman" userId="53285062-d52a-4c88-bcdc-d767b8cc0044" providerId="ADAL" clId="{72570DAF-C485-49A9-B1AD-ED9C0F502165}" dt="2022-12-05T20:37:32.631" v="1372"/>
          <ac:spMkLst>
            <pc:docMk/>
            <pc:sldMk cId="716601362" sldId="1496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38:23.398" v="1488" actId="21"/>
          <ac:spMkLst>
            <pc:docMk/>
            <pc:sldMk cId="716601362" sldId="1496"/>
            <ac:spMk id="3" creationId="{00000000-0000-0000-0000-000000000000}"/>
          </ac:spMkLst>
        </pc:spChg>
      </pc:sldChg>
      <pc:sldChg chg="addSp delSp modSp new mod">
        <pc:chgData name="Jakub Hofman" userId="53285062-d52a-4c88-bcdc-d767b8cc0044" providerId="ADAL" clId="{72570DAF-C485-49A9-B1AD-ED9C0F502165}" dt="2022-12-07T07:48:41.504" v="7701" actId="14100"/>
        <pc:sldMkLst>
          <pc:docMk/>
          <pc:sldMk cId="2838206770" sldId="1500"/>
        </pc:sldMkLst>
        <pc:spChg chg="mod">
          <ac:chgData name="Jakub Hofman" userId="53285062-d52a-4c88-bcdc-d767b8cc0044" providerId="ADAL" clId="{72570DAF-C485-49A9-B1AD-ED9C0F502165}" dt="2022-12-07T07:39:57.723" v="7628"/>
          <ac:spMkLst>
            <pc:docMk/>
            <pc:sldMk cId="2838206770" sldId="1500"/>
            <ac:spMk id="2" creationId="{8D30FF6E-2348-94EE-4921-24D67D7B5923}"/>
          </ac:spMkLst>
        </pc:spChg>
        <pc:spChg chg="del">
          <ac:chgData name="Jakub Hofman" userId="53285062-d52a-4c88-bcdc-d767b8cc0044" providerId="ADAL" clId="{72570DAF-C485-49A9-B1AD-ED9C0F502165}" dt="2022-12-07T07:40:01.608" v="7629" actId="478"/>
          <ac:spMkLst>
            <pc:docMk/>
            <pc:sldMk cId="2838206770" sldId="1500"/>
            <ac:spMk id="3" creationId="{9272C81C-79C1-91BD-A4F8-34A1064F0B91}"/>
          </ac:spMkLst>
        </pc:spChg>
        <pc:picChg chg="add mod">
          <ac:chgData name="Jakub Hofman" userId="53285062-d52a-4c88-bcdc-d767b8cc0044" providerId="ADAL" clId="{72570DAF-C485-49A9-B1AD-ED9C0F502165}" dt="2022-12-07T07:40:09.248" v="7631" actId="1076"/>
          <ac:picMkLst>
            <pc:docMk/>
            <pc:sldMk cId="2838206770" sldId="1500"/>
            <ac:picMk id="6" creationId="{F8268C29-631A-5F3F-49C4-E4B1529BD631}"/>
          </ac:picMkLst>
        </pc:picChg>
        <pc:picChg chg="add mod">
          <ac:chgData name="Jakub Hofman" userId="53285062-d52a-4c88-bcdc-d767b8cc0044" providerId="ADAL" clId="{72570DAF-C485-49A9-B1AD-ED9C0F502165}" dt="2022-12-07T07:40:42.229" v="7643" actId="1037"/>
          <ac:picMkLst>
            <pc:docMk/>
            <pc:sldMk cId="2838206770" sldId="1500"/>
            <ac:picMk id="8" creationId="{FD178375-22C1-151B-9FB1-DD86CA29095E}"/>
          </ac:picMkLst>
        </pc:picChg>
        <pc:picChg chg="add mod">
          <ac:chgData name="Jakub Hofman" userId="53285062-d52a-4c88-bcdc-d767b8cc0044" providerId="ADAL" clId="{72570DAF-C485-49A9-B1AD-ED9C0F502165}" dt="2022-12-07T07:48:06.008" v="7695" actId="1076"/>
          <ac:picMkLst>
            <pc:docMk/>
            <pc:sldMk cId="2838206770" sldId="1500"/>
            <ac:picMk id="10" creationId="{0BB4C6D7-61C5-356D-2C5C-0A30C82B98A6}"/>
          </ac:picMkLst>
        </pc:picChg>
        <pc:picChg chg="add mod">
          <ac:chgData name="Jakub Hofman" userId="53285062-d52a-4c88-bcdc-d767b8cc0044" providerId="ADAL" clId="{72570DAF-C485-49A9-B1AD-ED9C0F502165}" dt="2022-12-07T07:48:13.958" v="7697" actId="14100"/>
          <ac:picMkLst>
            <pc:docMk/>
            <pc:sldMk cId="2838206770" sldId="1500"/>
            <ac:picMk id="12" creationId="{59DF4450-368D-E563-1425-FB5BDEA0C613}"/>
          </ac:picMkLst>
        </pc:picChg>
        <pc:picChg chg="add mod">
          <ac:chgData name="Jakub Hofman" userId="53285062-d52a-4c88-bcdc-d767b8cc0044" providerId="ADAL" clId="{72570DAF-C485-49A9-B1AD-ED9C0F502165}" dt="2022-12-07T07:48:41.504" v="7701" actId="14100"/>
          <ac:picMkLst>
            <pc:docMk/>
            <pc:sldMk cId="2838206770" sldId="1500"/>
            <ac:picMk id="14" creationId="{E042C7B1-9D46-4DC0-B319-125A0C91C890}"/>
          </ac:picMkLst>
        </pc:picChg>
      </pc:sldChg>
      <pc:sldChg chg="add del">
        <pc:chgData name="Jakub Hofman" userId="53285062-d52a-4c88-bcdc-d767b8cc0044" providerId="ADAL" clId="{72570DAF-C485-49A9-B1AD-ED9C0F502165}" dt="2022-12-07T07:36:41.863" v="7601"/>
        <pc:sldMkLst>
          <pc:docMk/>
          <pc:sldMk cId="4233753012" sldId="1500"/>
        </pc:sldMkLst>
      </pc:sldChg>
      <pc:sldChg chg="addSp delSp modSp add mod">
        <pc:chgData name="Jakub Hofman" userId="53285062-d52a-4c88-bcdc-d767b8cc0044" providerId="ADAL" clId="{72570DAF-C485-49A9-B1AD-ED9C0F502165}" dt="2022-12-07T08:00:18.781" v="7789" actId="14100"/>
        <pc:sldMkLst>
          <pc:docMk/>
          <pc:sldMk cId="2529446172" sldId="1501"/>
        </pc:sldMkLst>
        <pc:picChg chg="del">
          <ac:chgData name="Jakub Hofman" userId="53285062-d52a-4c88-bcdc-d767b8cc0044" providerId="ADAL" clId="{72570DAF-C485-49A9-B1AD-ED9C0F502165}" dt="2022-12-07T07:45:16.506" v="7674" actId="478"/>
          <ac:picMkLst>
            <pc:docMk/>
            <pc:sldMk cId="2529446172" sldId="1501"/>
            <ac:picMk id="6" creationId="{ACD95CF4-2579-90DD-BB13-7E88EDCD33FB}"/>
          </ac:picMkLst>
        </pc:picChg>
        <pc:picChg chg="add mod modCrop">
          <ac:chgData name="Jakub Hofman" userId="53285062-d52a-4c88-bcdc-d767b8cc0044" providerId="ADAL" clId="{72570DAF-C485-49A9-B1AD-ED9C0F502165}" dt="2022-12-07T08:00:18.781" v="7789" actId="14100"/>
          <ac:picMkLst>
            <pc:docMk/>
            <pc:sldMk cId="2529446172" sldId="1501"/>
            <ac:picMk id="7" creationId="{BE3A1C49-8518-D6AC-7741-BC51038688FF}"/>
          </ac:picMkLst>
        </pc:picChg>
        <pc:picChg chg="mod">
          <ac:chgData name="Jakub Hofman" userId="53285062-d52a-4c88-bcdc-d767b8cc0044" providerId="ADAL" clId="{72570DAF-C485-49A9-B1AD-ED9C0F502165}" dt="2022-12-07T07:45:18.753" v="7675" actId="1076"/>
          <ac:picMkLst>
            <pc:docMk/>
            <pc:sldMk cId="2529446172" sldId="1501"/>
            <ac:picMk id="9" creationId="{DD046526-5F04-E8E9-4141-032AA8BDD648}"/>
          </ac:picMkLst>
        </pc:picChg>
        <pc:picChg chg="mod">
          <ac:chgData name="Jakub Hofman" userId="53285062-d52a-4c88-bcdc-d767b8cc0044" providerId="ADAL" clId="{72570DAF-C485-49A9-B1AD-ED9C0F502165}" dt="2022-12-07T07:45:22.406" v="7676" actId="1076"/>
          <ac:picMkLst>
            <pc:docMk/>
            <pc:sldMk cId="2529446172" sldId="1501"/>
            <ac:picMk id="13" creationId="{9F74EB1F-5913-1FE9-752C-505BE3636DA8}"/>
          </ac:picMkLst>
        </pc:picChg>
        <pc:picChg chg="mod">
          <ac:chgData name="Jakub Hofman" userId="53285062-d52a-4c88-bcdc-d767b8cc0044" providerId="ADAL" clId="{72570DAF-C485-49A9-B1AD-ED9C0F502165}" dt="2022-12-07T07:45:25.055" v="7677" actId="1076"/>
          <ac:picMkLst>
            <pc:docMk/>
            <pc:sldMk cId="2529446172" sldId="1501"/>
            <ac:picMk id="15" creationId="{10770826-41CB-8D47-90A7-209B27B5135B}"/>
          </ac:picMkLst>
        </pc:picChg>
        <pc:picChg chg="del">
          <ac:chgData name="Jakub Hofman" userId="53285062-d52a-4c88-bcdc-d767b8cc0044" providerId="ADAL" clId="{72570DAF-C485-49A9-B1AD-ED9C0F502165}" dt="2022-12-07T07:45:26.644" v="7678" actId="478"/>
          <ac:picMkLst>
            <pc:docMk/>
            <pc:sldMk cId="2529446172" sldId="1501"/>
            <ac:picMk id="1026" creationId="{47231C8F-5D13-4A45-89E2-B7037372976C}"/>
          </ac:picMkLst>
        </pc:picChg>
      </pc:sldChg>
      <pc:sldChg chg="add del">
        <pc:chgData name="Jakub Hofman" userId="53285062-d52a-4c88-bcdc-d767b8cc0044" providerId="ADAL" clId="{72570DAF-C485-49A9-B1AD-ED9C0F502165}" dt="2022-12-07T07:36:41.863" v="7601"/>
        <pc:sldMkLst>
          <pc:docMk/>
          <pc:sldMk cId="3604748168" sldId="1501"/>
        </pc:sldMkLst>
      </pc:sldChg>
      <pc:sldMasterChg chg="delSldLayout modSldLayout">
        <pc:chgData name="Jakub Hofman" userId="53285062-d52a-4c88-bcdc-d767b8cc0044" providerId="ADAL" clId="{72570DAF-C485-49A9-B1AD-ED9C0F502165}" dt="2022-12-05T20:46:28.863" v="1617" actId="47"/>
        <pc:sldMasterMkLst>
          <pc:docMk/>
          <pc:sldMasterMk cId="0" sldId="2147483657"/>
        </pc:sldMasterMkLst>
        <pc:sldLayoutChg chg="modSp">
          <pc:chgData name="Jakub Hofman" userId="53285062-d52a-4c88-bcdc-d767b8cc0044" providerId="ADAL" clId="{72570DAF-C485-49A9-B1AD-ED9C0F502165}" dt="2022-12-05T20:39:36.318" v="1517" actId="404"/>
          <pc:sldLayoutMkLst>
            <pc:docMk/>
            <pc:sldMasterMk cId="0" sldId="2147483657"/>
            <pc:sldLayoutMk cId="1197566249" sldId="2147483697"/>
          </pc:sldLayoutMkLst>
          <pc:spChg chg="mod">
            <ac:chgData name="Jakub Hofman" userId="53285062-d52a-4c88-bcdc-d767b8cc0044" providerId="ADAL" clId="{72570DAF-C485-49A9-B1AD-ED9C0F502165}" dt="2022-12-05T20:39:36.318" v="1517" actId="404"/>
            <ac:spMkLst>
              <pc:docMk/>
              <pc:sldMasterMk cId="0" sldId="2147483657"/>
              <pc:sldLayoutMk cId="1197566249" sldId="2147483697"/>
              <ac:spMk id="3" creationId="{00000000-0000-0000-0000-000000000000}"/>
            </ac:spMkLst>
          </pc:spChg>
        </pc:sldLayoutChg>
        <pc:sldLayoutChg chg="del">
          <pc:chgData name="Jakub Hofman" userId="53285062-d52a-4c88-bcdc-d767b8cc0044" providerId="ADAL" clId="{72570DAF-C485-49A9-B1AD-ED9C0F502165}" dt="2022-12-05T20:46:28.863" v="1617" actId="47"/>
          <pc:sldLayoutMkLst>
            <pc:docMk/>
            <pc:sldMasterMk cId="0" sldId="2147483657"/>
            <pc:sldLayoutMk cId="1323418587" sldId="2147483700"/>
          </pc:sldLayoutMkLst>
        </pc:sldLayoutChg>
        <pc:sldLayoutChg chg="del">
          <pc:chgData name="Jakub Hofman" userId="53285062-d52a-4c88-bcdc-d767b8cc0044" providerId="ADAL" clId="{72570DAF-C485-49A9-B1AD-ED9C0F502165}" dt="2022-12-01T21:09:14.597" v="524" actId="47"/>
          <pc:sldLayoutMkLst>
            <pc:docMk/>
            <pc:sldMasterMk cId="0" sldId="2147483657"/>
            <pc:sldLayoutMk cId="3961683324" sldId="2147483701"/>
          </pc:sldLayoutMkLst>
        </pc:sldLayoutChg>
        <pc:sldLayoutChg chg="del">
          <pc:chgData name="Jakub Hofman" userId="53285062-d52a-4c88-bcdc-d767b8cc0044" providerId="ADAL" clId="{72570DAF-C485-49A9-B1AD-ED9C0F502165}" dt="2022-12-01T21:09:22.270" v="550" actId="47"/>
          <pc:sldLayoutMkLst>
            <pc:docMk/>
            <pc:sldMasterMk cId="0" sldId="2147483657"/>
            <pc:sldLayoutMk cId="691030562" sldId="2147483702"/>
          </pc:sldLayoutMkLst>
        </pc:sldLayoutChg>
      </pc:sldMasterChg>
    </pc:docChg>
  </pc:docChgLst>
  <pc:docChgLst>
    <pc:chgData name="Jakub Hofman" userId="53285062-d52a-4c88-bcdc-d767b8cc0044" providerId="ADAL" clId="{0158F560-A60E-4DC8-9DCD-D013B119C2F5}"/>
    <pc:docChg chg="undo redo custSel addSld delSld modSld sldOrd">
      <pc:chgData name="Jakub Hofman" userId="53285062-d52a-4c88-bcdc-d767b8cc0044" providerId="ADAL" clId="{0158F560-A60E-4DC8-9DCD-D013B119C2F5}" dt="2022-12-06T16:09:05.056" v="4714" actId="47"/>
      <pc:docMkLst>
        <pc:docMk/>
      </pc:docMkLst>
      <pc:sldChg chg="modSp mod ord">
        <pc:chgData name="Jakub Hofman" userId="53285062-d52a-4c88-bcdc-d767b8cc0044" providerId="ADAL" clId="{0158F560-A60E-4DC8-9DCD-D013B119C2F5}" dt="2022-12-06T14:25:33.797" v="2789" actId="1038"/>
        <pc:sldMkLst>
          <pc:docMk/>
          <pc:sldMk cId="3544575101" sldId="672"/>
        </pc:sldMkLst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6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0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1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3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6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7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8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9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0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1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3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4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5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6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7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8" creationId="{00000000-0000-0000-0000-000000000000}"/>
          </ac:spMkLst>
        </pc:spChg>
      </pc:sldChg>
      <pc:sldChg chg="delSp 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209172886" sldId="677"/>
        </pc:sldMkLst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3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4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8" creationId="{412E1E2B-F5B4-4847-9364-0CF6291AC868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9" creationId="{E4B0AA90-2595-4B53-80D9-081CB970F9D7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0" creationId="{4D0AAD39-1780-456F-8CDC-001B56DA6968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1" creationId="{120DC7B6-970B-4A20-B086-1026B390C742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2" creationId="{563A4DDB-F5A2-4B57-976F-08F3139110B0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3" creationId="{78038837-3ECB-4893-BEC8-B0474A3CC191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4" creationId="{D93C21B0-5C4E-48D2-9D1D-D3462B51E9D3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5" creationId="{AD26F164-6C57-4A91-BB96-B974FCB952C4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6" creationId="{1D94DBFD-FF51-4F8C-8F88-10A1FD08552C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7" creationId="{FFDE00C3-CEA8-4C6C-8A17-D1124FCC4339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8" creationId="{3F34FAC1-63D4-4B33-B9A8-3BF5958FEC48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9" creationId="{6356753C-8FD7-48B1-9FE2-2D96089A4721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20" creationId="{6E7DF3B4-23C9-4C6E-BF13-4FF88E7A0C24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21" creationId="{B2189456-854F-41E1-BB87-D9BCDA977B5B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22" creationId="{9421E46F-8EF4-4D6A-8B0E-4D4587DB8A5A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24" creationId="{19E6D93F-A93F-4AB4-ABFB-58F7303DD59E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25" creationId="{440791B0-530E-4FB2-8CF7-963D23C580AE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26" creationId="{9A1BA14A-80E4-412C-BF67-A58ABB1B3E67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27" creationId="{0B52E784-ED17-45B5-9293-80006FCA1558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28" creationId="{0FC615CC-ED0A-4071-A6DB-4CBA91983EB9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29" creationId="{406D22BC-ED6A-424D-9AAF-BBB7CC713672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0" creationId="{0F34E4A8-1D2A-4A99-91A8-4B1B603BBCF0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1" creationId="{C66A2CAD-CEFD-4710-ADE7-E4D1C7B33DC4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2" creationId="{4ED6BF5B-CFB6-450B-985E-3E42F5DE2EF0}"/>
          </ac:spMkLst>
        </pc:spChg>
        <pc:spChg chg="mod">
          <ac:chgData name="Jakub Hofman" userId="53285062-d52a-4c88-bcdc-d767b8cc0044" providerId="ADAL" clId="{0158F560-A60E-4DC8-9DCD-D013B119C2F5}" dt="2022-12-06T13:50:02.074" v="1198" actId="6549"/>
          <ac:spMkLst>
            <pc:docMk/>
            <pc:sldMk cId="209172886" sldId="677"/>
            <ac:spMk id="33" creationId="{70520492-D6C1-4F05-A32B-EEC71079975B}"/>
          </ac:spMkLst>
        </pc:spChg>
        <pc:spChg chg="mod">
          <ac:chgData name="Jakub Hofman" userId="53285062-d52a-4c88-bcdc-d767b8cc0044" providerId="ADAL" clId="{0158F560-A60E-4DC8-9DCD-D013B119C2F5}" dt="2022-12-06T13:50:07.779" v="1207" actId="20577"/>
          <ac:spMkLst>
            <pc:docMk/>
            <pc:sldMk cId="209172886" sldId="677"/>
            <ac:spMk id="34" creationId="{3FD7AC66-6881-4E19-9A45-AFDD263884E2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5" creationId="{9A766571-4A83-4539-ADF9-31B347F467E1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6" creationId="{D20734CD-7DB5-4386-93C1-CA4DDFDE3703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7" creationId="{16C12CEF-466D-42D5-AB8C-BEE2E14691E7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8" creationId="{CC61F294-A449-4D81-932E-9E4AD5F2BB0A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9" creationId="{0B5E1BC2-7874-4AAD-869E-9B802E8C5081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40" creationId="{01BB55AA-1B85-4F66-BB36-6AE9FCFCBAF8}"/>
          </ac:spMkLst>
        </pc:spChg>
        <pc:grpChg chg="mod">
          <ac:chgData name="Jakub Hofman" userId="53285062-d52a-4c88-bcdc-d767b8cc0044" providerId="ADAL" clId="{0158F560-A60E-4DC8-9DCD-D013B119C2F5}" dt="2022-12-06T13:48:39.377" v="1069" actId="338"/>
          <ac:grpSpMkLst>
            <pc:docMk/>
            <pc:sldMk cId="209172886" sldId="677"/>
            <ac:grpSpMk id="1" creationId="{00000000-0000-0000-0000-000000000000}"/>
          </ac:grpSpMkLst>
        </pc:grpChg>
        <pc:grpChg chg="mod">
          <ac:chgData name="Jakub Hofman" userId="53285062-d52a-4c88-bcdc-d767b8cc0044" providerId="ADAL" clId="{0158F560-A60E-4DC8-9DCD-D013B119C2F5}" dt="2022-12-06T13:48:39.377" v="1069" actId="338"/>
          <ac:grpSpMkLst>
            <pc:docMk/>
            <pc:sldMk cId="209172886" sldId="677"/>
            <ac:grpSpMk id="7" creationId="{D41C8ABC-E8E6-43D0-B93C-2F9BE0B38E09}"/>
          </ac:grpSpMkLst>
        </pc:grpChg>
        <pc:grpChg chg="mod">
          <ac:chgData name="Jakub Hofman" userId="53285062-d52a-4c88-bcdc-d767b8cc0044" providerId="ADAL" clId="{0158F560-A60E-4DC8-9DCD-D013B119C2F5}" dt="2022-12-06T13:49:56.025" v="1194" actId="14100"/>
          <ac:grpSpMkLst>
            <pc:docMk/>
            <pc:sldMk cId="209172886" sldId="677"/>
            <ac:grpSpMk id="23" creationId="{D9060AFE-C83B-43AE-BCBC-D23FB2C7019B}"/>
          </ac:grpSpMkLst>
        </pc:grpChg>
        <pc:picChg chg="del mod">
          <ac:chgData name="Jakub Hofman" userId="53285062-d52a-4c88-bcdc-d767b8cc0044" providerId="ADAL" clId="{0158F560-A60E-4DC8-9DCD-D013B119C2F5}" dt="2022-12-06T13:46:02.247" v="697" actId="338"/>
          <ac:picMkLst>
            <pc:docMk/>
            <pc:sldMk cId="209172886" sldId="677"/>
            <ac:picMk id="5" creationId="{00000000-0000-0000-0000-000000000000}"/>
          </ac:picMkLst>
        </pc:picChg>
        <pc:picChg chg="del mod">
          <ac:chgData name="Jakub Hofman" userId="53285062-d52a-4c88-bcdc-d767b8cc0044" providerId="ADAL" clId="{0158F560-A60E-4DC8-9DCD-D013B119C2F5}" dt="2022-12-06T13:48:39.377" v="1069" actId="338"/>
          <ac:picMkLst>
            <pc:docMk/>
            <pc:sldMk cId="209172886" sldId="677"/>
            <ac:picMk id="6" creationId="{00000000-0000-0000-0000-000000000000}"/>
          </ac:picMkLst>
        </pc:picChg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3012964434" sldId="677"/>
        </pc:sldMkLst>
      </pc:sldChg>
      <pc:sldChg chg="modSp del mod">
        <pc:chgData name="Jakub Hofman" userId="53285062-d52a-4c88-bcdc-d767b8cc0044" providerId="ADAL" clId="{0158F560-A60E-4DC8-9DCD-D013B119C2F5}" dt="2022-12-06T15:38:04.258" v="3619" actId="47"/>
        <pc:sldMkLst>
          <pc:docMk/>
          <pc:sldMk cId="941715408" sldId="699"/>
        </pc:sldMkLst>
        <pc:spChg chg="mod">
          <ac:chgData name="Jakub Hofman" userId="53285062-d52a-4c88-bcdc-d767b8cc0044" providerId="ADAL" clId="{0158F560-A60E-4DC8-9DCD-D013B119C2F5}" dt="2022-12-06T15:37:44.236" v="3618" actId="6549"/>
          <ac:spMkLst>
            <pc:docMk/>
            <pc:sldMk cId="941715408" sldId="699"/>
            <ac:spMk id="5" creationId="{00000000-0000-0000-0000-000000000000}"/>
          </ac:spMkLst>
        </pc:spChg>
      </pc:sldChg>
      <pc:sldChg chg="del">
        <pc:chgData name="Jakub Hofman" userId="53285062-d52a-4c88-bcdc-d767b8cc0044" providerId="ADAL" clId="{0158F560-A60E-4DC8-9DCD-D013B119C2F5}" dt="2022-12-06T15:38:04.258" v="3619" actId="47"/>
        <pc:sldMkLst>
          <pc:docMk/>
          <pc:sldMk cId="1202245901" sldId="700"/>
        </pc:sldMkLst>
      </pc:sldChg>
      <pc:sldChg chg="del">
        <pc:chgData name="Jakub Hofman" userId="53285062-d52a-4c88-bcdc-d767b8cc0044" providerId="ADAL" clId="{0158F560-A60E-4DC8-9DCD-D013B119C2F5}" dt="2022-12-06T15:38:04.258" v="3619" actId="47"/>
        <pc:sldMkLst>
          <pc:docMk/>
          <pc:sldMk cId="425029086" sldId="701"/>
        </pc:sldMkLst>
      </pc:sldChg>
      <pc:sldChg chg="del">
        <pc:chgData name="Jakub Hofman" userId="53285062-d52a-4c88-bcdc-d767b8cc0044" providerId="ADAL" clId="{0158F560-A60E-4DC8-9DCD-D013B119C2F5}" dt="2022-12-06T15:38:04.258" v="3619" actId="47"/>
        <pc:sldMkLst>
          <pc:docMk/>
          <pc:sldMk cId="1734492265" sldId="702"/>
        </pc:sldMkLst>
      </pc:sldChg>
      <pc:sldChg chg="add del">
        <pc:chgData name="Jakub Hofman" userId="53285062-d52a-4c88-bcdc-d767b8cc0044" providerId="ADAL" clId="{0158F560-A60E-4DC8-9DCD-D013B119C2F5}" dt="2022-12-06T15:39:32.865" v="3621" actId="2696"/>
        <pc:sldMkLst>
          <pc:docMk/>
          <pc:sldMk cId="499820460" sldId="793"/>
        </pc:sldMkLst>
      </pc:sldChg>
      <pc:sldChg chg="addSp delSp modSp add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1664784012" sldId="793"/>
        </pc:sldMkLst>
        <pc:spChg chg="del">
          <ac:chgData name="Jakub Hofman" userId="53285062-d52a-4c88-bcdc-d767b8cc0044" providerId="ADAL" clId="{0158F560-A60E-4DC8-9DCD-D013B119C2F5}" dt="2022-12-06T15:41:21.635" v="3627" actId="478"/>
          <ac:spMkLst>
            <pc:docMk/>
            <pc:sldMk cId="1664784012" sldId="793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43:32.441" v="3708" actId="6549"/>
          <ac:spMkLst>
            <pc:docMk/>
            <pc:sldMk cId="1664784012" sldId="793"/>
            <ac:spMk id="3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5:41:19.086" v="3626"/>
          <ac:spMkLst>
            <pc:docMk/>
            <pc:sldMk cId="1664784012" sldId="793"/>
            <ac:spMk id="8" creationId="{F798BD31-137C-46A2-8BA0-4D425C8B7DEF}"/>
          </ac:spMkLst>
        </pc:spChg>
        <pc:spChg chg="add del mod">
          <ac:chgData name="Jakub Hofman" userId="53285062-d52a-4c88-bcdc-d767b8cc0044" providerId="ADAL" clId="{0158F560-A60E-4DC8-9DCD-D013B119C2F5}" dt="2022-12-06T15:41:19.086" v="3626"/>
          <ac:spMkLst>
            <pc:docMk/>
            <pc:sldMk cId="1664784012" sldId="793"/>
            <ac:spMk id="9" creationId="{C40DA8A6-7C4A-45C0-8042-A7FE58CFBD83}"/>
          </ac:spMkLst>
        </pc:spChg>
        <pc:spChg chg="add del mod">
          <ac:chgData name="Jakub Hofman" userId="53285062-d52a-4c88-bcdc-d767b8cc0044" providerId="ADAL" clId="{0158F560-A60E-4DC8-9DCD-D013B119C2F5}" dt="2022-12-06T15:41:26.179" v="3628" actId="478"/>
          <ac:spMkLst>
            <pc:docMk/>
            <pc:sldMk cId="1664784012" sldId="793"/>
            <ac:spMk id="10" creationId="{8A082383-FA9B-4623-AF08-85C9208029CA}"/>
          </ac:spMkLst>
        </pc:spChg>
        <pc:spChg chg="add mod">
          <ac:chgData name="Jakub Hofman" userId="53285062-d52a-4c88-bcdc-d767b8cc0044" providerId="ADAL" clId="{0158F560-A60E-4DC8-9DCD-D013B119C2F5}" dt="2022-12-06T15:41:26.795" v="3629"/>
          <ac:spMkLst>
            <pc:docMk/>
            <pc:sldMk cId="1664784012" sldId="793"/>
            <ac:spMk id="11" creationId="{EAE546F7-9BAA-4F6F-A165-B3812688F09E}"/>
          </ac:spMkLst>
        </pc:spChg>
        <pc:spChg chg="add mod">
          <ac:chgData name="Jakub Hofman" userId="53285062-d52a-4c88-bcdc-d767b8cc0044" providerId="ADAL" clId="{0158F560-A60E-4DC8-9DCD-D013B119C2F5}" dt="2022-12-06T15:45:29.637" v="3952" actId="113"/>
          <ac:spMkLst>
            <pc:docMk/>
            <pc:sldMk cId="1664784012" sldId="793"/>
            <ac:spMk id="12" creationId="{788E73FB-0DA1-4ADB-8016-E10841BE9C76}"/>
          </ac:spMkLst>
        </pc:spChg>
      </pc:sldChg>
      <pc:sldChg chg="modSp add mod">
        <pc:chgData name="Jakub Hofman" userId="53285062-d52a-4c88-bcdc-d767b8cc0044" providerId="ADAL" clId="{0158F560-A60E-4DC8-9DCD-D013B119C2F5}" dt="2022-12-06T16:08:24.398" v="4709" actId="1076"/>
        <pc:sldMkLst>
          <pc:docMk/>
          <pc:sldMk cId="2119244149" sldId="793"/>
        </pc:sldMkLst>
        <pc:picChg chg="mod">
          <ac:chgData name="Jakub Hofman" userId="53285062-d52a-4c88-bcdc-d767b8cc0044" providerId="ADAL" clId="{0158F560-A60E-4DC8-9DCD-D013B119C2F5}" dt="2022-12-06T16:08:23.110" v="4708" actId="1076"/>
          <ac:picMkLst>
            <pc:docMk/>
            <pc:sldMk cId="2119244149" sldId="793"/>
            <ac:picMk id="5" creationId="{00000000-0000-0000-0000-000000000000}"/>
          </ac:picMkLst>
        </pc:picChg>
        <pc:picChg chg="mod">
          <ac:chgData name="Jakub Hofman" userId="53285062-d52a-4c88-bcdc-d767b8cc0044" providerId="ADAL" clId="{0158F560-A60E-4DC8-9DCD-D013B119C2F5}" dt="2022-12-06T16:08:24.398" v="4709" actId="1076"/>
          <ac:picMkLst>
            <pc:docMk/>
            <pc:sldMk cId="2119244149" sldId="793"/>
            <ac:picMk id="7" creationId="{00000000-0000-0000-0000-000000000000}"/>
          </ac:picMkLst>
        </pc:picChg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546492360" sldId="793"/>
        </pc:sldMkLst>
      </pc:sldChg>
      <pc:sldChg chg="add del">
        <pc:chgData name="Jakub Hofman" userId="53285062-d52a-4c88-bcdc-d767b8cc0044" providerId="ADAL" clId="{0158F560-A60E-4DC8-9DCD-D013B119C2F5}" dt="2022-12-06T15:39:45.375" v="3623" actId="2696"/>
        <pc:sldMkLst>
          <pc:docMk/>
          <pc:sldMk cId="3193516420" sldId="793"/>
        </pc:sldMkLst>
      </pc:sldChg>
      <pc:sldChg chg="addSp delSp modSp del mod modAnim">
        <pc:chgData name="Jakub Hofman" userId="53285062-d52a-4c88-bcdc-d767b8cc0044" providerId="ADAL" clId="{0158F560-A60E-4DC8-9DCD-D013B119C2F5}" dt="2022-12-06T15:45:55.415" v="3953" actId="2696"/>
        <pc:sldMkLst>
          <pc:docMk/>
          <pc:sldMk cId="236334035" sldId="831"/>
        </pc:sldMkLst>
        <pc:spChg chg="mod">
          <ac:chgData name="Jakub Hofman" userId="53285062-d52a-4c88-bcdc-d767b8cc0044" providerId="ADAL" clId="{0158F560-A60E-4DC8-9DCD-D013B119C2F5}" dt="2022-12-06T14:07:33.971" v="1721" actId="20577"/>
          <ac:spMkLst>
            <pc:docMk/>
            <pc:sldMk cId="236334035" sldId="831"/>
            <ac:spMk id="4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10:14.718" v="1783" actId="20577"/>
          <ac:spMkLst>
            <pc:docMk/>
            <pc:sldMk cId="236334035" sldId="831"/>
            <ac:spMk id="5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4:09:29.961" v="1778" actId="1076"/>
          <ac:spMkLst>
            <pc:docMk/>
            <pc:sldMk cId="236334035" sldId="831"/>
            <ac:spMk id="7" creationId="{E0B85EAC-B730-4645-8347-93833BEB91FD}"/>
          </ac:spMkLst>
        </pc:spChg>
        <pc:picChg chg="add del mod">
          <ac:chgData name="Jakub Hofman" userId="53285062-d52a-4c88-bcdc-d767b8cc0044" providerId="ADAL" clId="{0158F560-A60E-4DC8-9DCD-D013B119C2F5}" dt="2022-12-06T14:11:05.983" v="1792" actId="21"/>
          <ac:picMkLst>
            <pc:docMk/>
            <pc:sldMk cId="236334035" sldId="831"/>
            <ac:picMk id="6" creationId="{1FE77A8B-6F72-4633-BD60-66C3C8578C19}"/>
          </ac:picMkLst>
        </pc:picChg>
      </pc:sldChg>
      <pc:sldChg chg="delSp add mod">
        <pc:chgData name="Jakub Hofman" userId="53285062-d52a-4c88-bcdc-d767b8cc0044" providerId="ADAL" clId="{0158F560-A60E-4DC8-9DCD-D013B119C2F5}" dt="2022-12-06T16:07:34.001" v="4695" actId="478"/>
        <pc:sldMkLst>
          <pc:docMk/>
          <pc:sldMk cId="1349192205" sldId="831"/>
        </pc:sldMkLst>
        <pc:spChg chg="del">
          <ac:chgData name="Jakub Hofman" userId="53285062-d52a-4c88-bcdc-d767b8cc0044" providerId="ADAL" clId="{0158F560-A60E-4DC8-9DCD-D013B119C2F5}" dt="2022-12-06T16:07:34.001" v="4695" actId="478"/>
          <ac:spMkLst>
            <pc:docMk/>
            <pc:sldMk cId="1349192205" sldId="831"/>
            <ac:spMk id="7" creationId="{E0B85EAC-B730-4645-8347-93833BEB91FD}"/>
          </ac:spMkLst>
        </pc:spChg>
      </pc:sldChg>
      <pc:sldChg chg="del">
        <pc:chgData name="Jakub Hofman" userId="53285062-d52a-4c88-bcdc-d767b8cc0044" providerId="ADAL" clId="{0158F560-A60E-4DC8-9DCD-D013B119C2F5}" dt="2022-12-06T15:45:55.415" v="3953" actId="2696"/>
        <pc:sldMkLst>
          <pc:docMk/>
          <pc:sldMk cId="1921177340" sldId="868"/>
        </pc:sldMkLst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4273755635" sldId="868"/>
        </pc:sldMkLst>
      </pc:sldChg>
      <pc:sldChg chg="modSp del mod modAnim">
        <pc:chgData name="Jakub Hofman" userId="53285062-d52a-4c88-bcdc-d767b8cc0044" providerId="ADAL" clId="{0158F560-A60E-4DC8-9DCD-D013B119C2F5}" dt="2022-12-06T15:45:55.415" v="3953" actId="2696"/>
        <pc:sldMkLst>
          <pc:docMk/>
          <pc:sldMk cId="230519865" sldId="886"/>
        </pc:sldMkLst>
        <pc:spChg chg="mod">
          <ac:chgData name="Jakub Hofman" userId="53285062-d52a-4c88-bcdc-d767b8cc0044" providerId="ADAL" clId="{0158F560-A60E-4DC8-9DCD-D013B119C2F5}" dt="2022-12-06T13:51:30.209" v="1367" actId="6549"/>
          <ac:spMkLst>
            <pc:docMk/>
            <pc:sldMk cId="230519865" sldId="886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06:56.580" v="1687"/>
          <ac:spMkLst>
            <pc:docMk/>
            <pc:sldMk cId="230519865" sldId="886"/>
            <ac:spMk id="3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05:52.846" v="1681" actId="14100"/>
          <ac:spMkLst>
            <pc:docMk/>
            <pc:sldMk cId="230519865" sldId="886"/>
            <ac:spMk id="5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06:00.461" v="1683" actId="1076"/>
          <ac:spMkLst>
            <pc:docMk/>
            <pc:sldMk cId="230519865" sldId="886"/>
            <ac:spMk id="6" creationId="{00000000-0000-0000-0000-000000000000}"/>
          </ac:spMkLst>
        </pc:spChg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3174645128" sldId="886"/>
        </pc:sldMkLst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1418388223" sldId="887"/>
        </pc:sldMkLst>
      </pc:sldChg>
      <pc:sldChg chg="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2920005385" sldId="887"/>
        </pc:sldMkLst>
        <pc:spChg chg="mod">
          <ac:chgData name="Jakub Hofman" userId="53285062-d52a-4c88-bcdc-d767b8cc0044" providerId="ADAL" clId="{0158F560-A60E-4DC8-9DCD-D013B119C2F5}" dt="2022-12-06T13:50:25.503" v="1219" actId="6549"/>
          <ac:spMkLst>
            <pc:docMk/>
            <pc:sldMk cId="2920005385" sldId="887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3:51:21.915" v="1357" actId="6549"/>
          <ac:spMkLst>
            <pc:docMk/>
            <pc:sldMk cId="2920005385" sldId="887"/>
            <ac:spMk id="3" creationId="{00000000-0000-0000-0000-000000000000}"/>
          </ac:spMkLst>
        </pc:spChg>
      </pc:sldChg>
      <pc:sldChg chg="del">
        <pc:chgData name="Jakub Hofman" userId="53285062-d52a-4c88-bcdc-d767b8cc0044" providerId="ADAL" clId="{0158F560-A60E-4DC8-9DCD-D013B119C2F5}" dt="2022-12-06T14:12:49.221" v="1869" actId="47"/>
        <pc:sldMkLst>
          <pc:docMk/>
          <pc:sldMk cId="2835738914" sldId="906"/>
        </pc:sldMkLst>
      </pc:sldChg>
      <pc:sldChg chg="modSp mod modAnim">
        <pc:chgData name="Jakub Hofman" userId="53285062-d52a-4c88-bcdc-d767b8cc0044" providerId="ADAL" clId="{0158F560-A60E-4DC8-9DCD-D013B119C2F5}" dt="2022-12-06T15:47:26.586" v="3957" actId="14100"/>
        <pc:sldMkLst>
          <pc:docMk/>
          <pc:sldMk cId="2375886057" sldId="911"/>
        </pc:sldMkLst>
        <pc:spChg chg="mod">
          <ac:chgData name="Jakub Hofman" userId="53285062-d52a-4c88-bcdc-d767b8cc0044" providerId="ADAL" clId="{0158F560-A60E-4DC8-9DCD-D013B119C2F5}" dt="2022-12-06T15:47:26.586" v="3957" actId="14100"/>
          <ac:spMkLst>
            <pc:docMk/>
            <pc:sldMk cId="2375886057" sldId="911"/>
            <ac:spMk id="3" creationId="{00000000-0000-0000-0000-000000000000}"/>
          </ac:spMkLst>
        </pc:spChg>
      </pc:sldChg>
      <pc:sldChg chg="modSp mod modAnim">
        <pc:chgData name="Jakub Hofman" userId="53285062-d52a-4c88-bcdc-d767b8cc0044" providerId="ADAL" clId="{0158F560-A60E-4DC8-9DCD-D013B119C2F5}" dt="2022-12-06T15:15:35.661" v="2990" actId="20577"/>
        <pc:sldMkLst>
          <pc:docMk/>
          <pc:sldMk cId="3039696020" sldId="912"/>
        </pc:sldMkLst>
        <pc:spChg chg="mod">
          <ac:chgData name="Jakub Hofman" userId="53285062-d52a-4c88-bcdc-d767b8cc0044" providerId="ADAL" clId="{0158F560-A60E-4DC8-9DCD-D013B119C2F5}" dt="2022-12-06T15:15:35.661" v="2990" actId="20577"/>
          <ac:spMkLst>
            <pc:docMk/>
            <pc:sldMk cId="3039696020" sldId="912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10:15.817" v="2889" actId="20577"/>
          <ac:spMkLst>
            <pc:docMk/>
            <pc:sldMk cId="3039696020" sldId="912"/>
            <ac:spMk id="3" creationId="{00000000-0000-0000-0000-000000000000}"/>
          </ac:spMkLst>
        </pc:spChg>
      </pc:sldChg>
      <pc:sldChg chg="modSp modAnim">
        <pc:chgData name="Jakub Hofman" userId="53285062-d52a-4c88-bcdc-d767b8cc0044" providerId="ADAL" clId="{0158F560-A60E-4DC8-9DCD-D013B119C2F5}" dt="2022-12-06T15:15:46.709" v="3002" actId="20577"/>
        <pc:sldMkLst>
          <pc:docMk/>
          <pc:sldMk cId="281117164" sldId="913"/>
        </pc:sldMkLst>
        <pc:spChg chg="mod">
          <ac:chgData name="Jakub Hofman" userId="53285062-d52a-4c88-bcdc-d767b8cc0044" providerId="ADAL" clId="{0158F560-A60E-4DC8-9DCD-D013B119C2F5}" dt="2022-12-06T15:15:46.709" v="3002" actId="20577"/>
          <ac:spMkLst>
            <pc:docMk/>
            <pc:sldMk cId="281117164" sldId="913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10:55.325" v="2913" actId="20577"/>
          <ac:spMkLst>
            <pc:docMk/>
            <pc:sldMk cId="281117164" sldId="913"/>
            <ac:spMk id="3" creationId="{00000000-0000-0000-0000-000000000000}"/>
          </ac:spMkLst>
        </pc:spChg>
      </pc:sldChg>
      <pc:sldChg chg="modSp mod modAnim">
        <pc:chgData name="Jakub Hofman" userId="53285062-d52a-4c88-bcdc-d767b8cc0044" providerId="ADAL" clId="{0158F560-A60E-4DC8-9DCD-D013B119C2F5}" dt="2022-12-06T15:16:28.594" v="3019" actId="20577"/>
        <pc:sldMkLst>
          <pc:docMk/>
          <pc:sldMk cId="2064830036" sldId="914"/>
        </pc:sldMkLst>
        <pc:spChg chg="mod">
          <ac:chgData name="Jakub Hofman" userId="53285062-d52a-4c88-bcdc-d767b8cc0044" providerId="ADAL" clId="{0158F560-A60E-4DC8-9DCD-D013B119C2F5}" dt="2022-12-06T15:15:52.945" v="3005" actId="20577"/>
          <ac:spMkLst>
            <pc:docMk/>
            <pc:sldMk cId="2064830036" sldId="914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16:28.594" v="3019" actId="20577"/>
          <ac:spMkLst>
            <pc:docMk/>
            <pc:sldMk cId="2064830036" sldId="914"/>
            <ac:spMk id="3" creationId="{00000000-0000-0000-0000-000000000000}"/>
          </ac:spMkLst>
        </pc:spChg>
      </pc:sldChg>
      <pc:sldChg chg="addSp delSp modSp del mod delAnim">
        <pc:chgData name="Jakub Hofman" userId="53285062-d52a-4c88-bcdc-d767b8cc0044" providerId="ADAL" clId="{0158F560-A60E-4DC8-9DCD-D013B119C2F5}" dt="2022-12-06T15:45:55.415" v="3953" actId="2696"/>
        <pc:sldMkLst>
          <pc:docMk/>
          <pc:sldMk cId="2826928733" sldId="917"/>
        </pc:sldMkLst>
        <pc:spChg chg="mod">
          <ac:chgData name="Jakub Hofman" userId="53285062-d52a-4c88-bcdc-d767b8cc0044" providerId="ADAL" clId="{0158F560-A60E-4DC8-9DCD-D013B119C2F5}" dt="2022-12-06T15:21:54.006" v="3139"/>
          <ac:spMkLst>
            <pc:docMk/>
            <pc:sldMk cId="2826928733" sldId="917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24:44.574" v="3341" actId="14100"/>
          <ac:spMkLst>
            <pc:docMk/>
            <pc:sldMk cId="2826928733" sldId="917"/>
            <ac:spMk id="3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24:47.664" v="3342" actId="1076"/>
          <ac:spMkLst>
            <pc:docMk/>
            <pc:sldMk cId="2826928733" sldId="917"/>
            <ac:spMk id="6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5:25:21.582" v="3351" actId="1076"/>
          <ac:spMkLst>
            <pc:docMk/>
            <pc:sldMk cId="2826928733" sldId="917"/>
            <ac:spMk id="9" creationId="{AA5B5747-CF05-4065-AB0F-5435DADF4A22}"/>
          </ac:spMkLst>
        </pc:spChg>
        <pc:picChg chg="mod">
          <ac:chgData name="Jakub Hofman" userId="53285062-d52a-4c88-bcdc-d767b8cc0044" providerId="ADAL" clId="{0158F560-A60E-4DC8-9DCD-D013B119C2F5}" dt="2022-12-06T15:24:41.518" v="3340" actId="14100"/>
          <ac:picMkLst>
            <pc:docMk/>
            <pc:sldMk cId="2826928733" sldId="917"/>
            <ac:picMk id="5" creationId="{00000000-0000-0000-0000-000000000000}"/>
          </ac:picMkLst>
        </pc:picChg>
        <pc:picChg chg="del">
          <ac:chgData name="Jakub Hofman" userId="53285062-d52a-4c88-bcdc-d767b8cc0044" providerId="ADAL" clId="{0158F560-A60E-4DC8-9DCD-D013B119C2F5}" dt="2022-12-06T15:23:41.105" v="3331" actId="478"/>
          <ac:picMkLst>
            <pc:docMk/>
            <pc:sldMk cId="2826928733" sldId="917"/>
            <ac:picMk id="7" creationId="{CFA1826D-0DE7-4A80-B494-C1C7B6408BDF}"/>
          </ac:picMkLst>
        </pc:picChg>
        <pc:picChg chg="add mod">
          <ac:chgData name="Jakub Hofman" userId="53285062-d52a-4c88-bcdc-d767b8cc0044" providerId="ADAL" clId="{0158F560-A60E-4DC8-9DCD-D013B119C2F5}" dt="2022-12-06T15:25:15.312" v="3349" actId="1076"/>
          <ac:picMkLst>
            <pc:docMk/>
            <pc:sldMk cId="2826928733" sldId="917"/>
            <ac:picMk id="8" creationId="{C28CC456-CA3D-4866-858E-85867DDECFF6}"/>
          </ac:picMkLst>
        </pc:picChg>
      </pc:sldChg>
      <pc:sldChg chg="addSp delSp modSp add mod">
        <pc:chgData name="Jakub Hofman" userId="53285062-d52a-4c88-bcdc-d767b8cc0044" providerId="ADAL" clId="{0158F560-A60E-4DC8-9DCD-D013B119C2F5}" dt="2022-12-06T16:07:55.969" v="4702" actId="1076"/>
        <pc:sldMkLst>
          <pc:docMk/>
          <pc:sldMk cId="3424637616" sldId="917"/>
        </pc:sldMkLst>
        <pc:spChg chg="del">
          <ac:chgData name="Jakub Hofman" userId="53285062-d52a-4c88-bcdc-d767b8cc0044" providerId="ADAL" clId="{0158F560-A60E-4DC8-9DCD-D013B119C2F5}" dt="2022-12-06T16:07:42.091" v="4696" actId="478"/>
          <ac:spMkLst>
            <pc:docMk/>
            <pc:sldMk cId="3424637616" sldId="917"/>
            <ac:spMk id="6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6:07:55.969" v="4702" actId="1076"/>
          <ac:spMkLst>
            <pc:docMk/>
            <pc:sldMk cId="3424637616" sldId="917"/>
            <ac:spMk id="10" creationId="{125A3225-EB7A-43E5-8418-6918D813200F}"/>
          </ac:spMkLst>
        </pc:spChg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744059601" sldId="924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3279970943" sldId="924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578816952" sldId="925"/>
        </pc:sldMkLst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1941611161" sldId="925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1281826280" sldId="926"/>
        </pc:sldMkLst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2527729121" sldId="926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2312036902" sldId="927"/>
        </pc:sldMkLst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2638066758" sldId="927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2336968765" sldId="928"/>
        </pc:sldMkLst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3399224954" sldId="928"/>
        </pc:sldMkLst>
      </pc:sldChg>
      <pc:sldChg chg="modSp mod modAnim">
        <pc:chgData name="Jakub Hofman" userId="53285062-d52a-4c88-bcdc-d767b8cc0044" providerId="ADAL" clId="{0158F560-A60E-4DC8-9DCD-D013B119C2F5}" dt="2022-12-06T15:16:33.017" v="3022" actId="20577"/>
        <pc:sldMkLst>
          <pc:docMk/>
          <pc:sldMk cId="3117673789" sldId="929"/>
        </pc:sldMkLst>
        <pc:spChg chg="mod">
          <ac:chgData name="Jakub Hofman" userId="53285062-d52a-4c88-bcdc-d767b8cc0044" providerId="ADAL" clId="{0158F560-A60E-4DC8-9DCD-D013B119C2F5}" dt="2022-12-06T15:16:22.888" v="3016" actId="20577"/>
          <ac:spMkLst>
            <pc:docMk/>
            <pc:sldMk cId="3117673789" sldId="929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16:33.017" v="3022" actId="20577"/>
          <ac:spMkLst>
            <pc:docMk/>
            <pc:sldMk cId="3117673789" sldId="929"/>
            <ac:spMk id="3" creationId="{00000000-0000-0000-0000-000000000000}"/>
          </ac:spMkLst>
        </pc:spChg>
      </pc:sldChg>
      <pc:sldChg chg="addSp delSp modSp mod ord modAnim">
        <pc:chgData name="Jakub Hofman" userId="53285062-d52a-4c88-bcdc-d767b8cc0044" providerId="ADAL" clId="{0158F560-A60E-4DC8-9DCD-D013B119C2F5}" dt="2022-12-06T15:47:59.571" v="3962" actId="14100"/>
        <pc:sldMkLst>
          <pc:docMk/>
          <pc:sldMk cId="923113589" sldId="931"/>
        </pc:sldMkLst>
        <pc:spChg chg="del">
          <ac:chgData name="Jakub Hofman" userId="53285062-d52a-4c88-bcdc-d767b8cc0044" providerId="ADAL" clId="{0158F560-A60E-4DC8-9DCD-D013B119C2F5}" dt="2022-12-06T15:47:44.125" v="3958" actId="478"/>
          <ac:spMkLst>
            <pc:docMk/>
            <pc:sldMk cId="923113589" sldId="931"/>
            <ac:spMk id="2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5:47:48.238" v="3959" actId="478"/>
          <ac:spMkLst>
            <pc:docMk/>
            <pc:sldMk cId="923113589" sldId="931"/>
            <ac:spMk id="13" creationId="{633E70EE-3FCE-43A6-B88B-A8845A1CD0DE}"/>
          </ac:spMkLst>
        </pc:spChg>
        <pc:spChg chg="add mod">
          <ac:chgData name="Jakub Hofman" userId="53285062-d52a-4c88-bcdc-d767b8cc0044" providerId="ADAL" clId="{0158F560-A60E-4DC8-9DCD-D013B119C2F5}" dt="2022-12-06T15:47:48.997" v="3960"/>
          <ac:spMkLst>
            <pc:docMk/>
            <pc:sldMk cId="923113589" sldId="931"/>
            <ac:spMk id="14" creationId="{D8117574-0CF1-4833-B8F7-DB3E911C4D69}"/>
          </ac:spMkLst>
        </pc:spChg>
        <pc:spChg chg="add mod">
          <ac:chgData name="Jakub Hofman" userId="53285062-d52a-4c88-bcdc-d767b8cc0044" providerId="ADAL" clId="{0158F560-A60E-4DC8-9DCD-D013B119C2F5}" dt="2022-12-06T15:47:59.571" v="3962" actId="14100"/>
          <ac:spMkLst>
            <pc:docMk/>
            <pc:sldMk cId="923113589" sldId="931"/>
            <ac:spMk id="15" creationId="{730A2C42-7ED4-49F3-886D-2A0E54158108}"/>
          </ac:spMkLst>
        </pc:spChg>
      </pc:sldChg>
      <pc:sldChg chg="addSp delSp modSp mod ord">
        <pc:chgData name="Jakub Hofman" userId="53285062-d52a-4c88-bcdc-d767b8cc0044" providerId="ADAL" clId="{0158F560-A60E-4DC8-9DCD-D013B119C2F5}" dt="2022-12-06T15:48:19.155" v="3966" actId="1076"/>
        <pc:sldMkLst>
          <pc:docMk/>
          <pc:sldMk cId="1745644623" sldId="932"/>
        </pc:sldMkLst>
        <pc:spChg chg="del">
          <ac:chgData name="Jakub Hofman" userId="53285062-d52a-4c88-bcdc-d767b8cc0044" providerId="ADAL" clId="{0158F560-A60E-4DC8-9DCD-D013B119C2F5}" dt="2022-12-06T15:48:08.765" v="3963" actId="478"/>
          <ac:spMkLst>
            <pc:docMk/>
            <pc:sldMk cId="1745644623" sldId="932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48:19.155" v="3966" actId="1076"/>
          <ac:spMkLst>
            <pc:docMk/>
            <pc:sldMk cId="1745644623" sldId="932"/>
            <ac:spMk id="5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5:48:10.268" v="3964" actId="478"/>
          <ac:spMkLst>
            <pc:docMk/>
            <pc:sldMk cId="1745644623" sldId="932"/>
            <ac:spMk id="13" creationId="{2F31ED0F-C26A-4408-B946-ECF484FAE8B4}"/>
          </ac:spMkLst>
        </pc:spChg>
        <pc:spChg chg="add mod">
          <ac:chgData name="Jakub Hofman" userId="53285062-d52a-4c88-bcdc-d767b8cc0044" providerId="ADAL" clId="{0158F560-A60E-4DC8-9DCD-D013B119C2F5}" dt="2022-12-06T15:48:11.688" v="3965"/>
          <ac:spMkLst>
            <pc:docMk/>
            <pc:sldMk cId="1745644623" sldId="932"/>
            <ac:spMk id="14" creationId="{3C43868A-015C-4BFE-8E1A-B3B5B51BC4C4}"/>
          </ac:spMkLst>
        </pc:spChg>
        <pc:spChg chg="add mod">
          <ac:chgData name="Jakub Hofman" userId="53285062-d52a-4c88-bcdc-d767b8cc0044" providerId="ADAL" clId="{0158F560-A60E-4DC8-9DCD-D013B119C2F5}" dt="2022-12-06T15:48:11.688" v="3965"/>
          <ac:spMkLst>
            <pc:docMk/>
            <pc:sldMk cId="1745644623" sldId="932"/>
            <ac:spMk id="15" creationId="{957B9040-C1E4-4569-A7E2-E95F92154442}"/>
          </ac:spMkLst>
        </pc:spChg>
      </pc:sldChg>
      <pc:sldChg chg="modSp mod">
        <pc:chgData name="Jakub Hofman" userId="53285062-d52a-4c88-bcdc-d767b8cc0044" providerId="ADAL" clId="{0158F560-A60E-4DC8-9DCD-D013B119C2F5}" dt="2022-12-06T15:48:59.302" v="3971" actId="6549"/>
        <pc:sldMkLst>
          <pc:docMk/>
          <pc:sldMk cId="1276109285" sldId="933"/>
        </pc:sldMkLst>
        <pc:spChg chg="mod">
          <ac:chgData name="Jakub Hofman" userId="53285062-d52a-4c88-bcdc-d767b8cc0044" providerId="ADAL" clId="{0158F560-A60E-4DC8-9DCD-D013B119C2F5}" dt="2022-12-06T15:48:59.302" v="3971" actId="6549"/>
          <ac:spMkLst>
            <pc:docMk/>
            <pc:sldMk cId="1276109285" sldId="933"/>
            <ac:spMk id="2" creationId="{00000000-0000-0000-0000-000000000000}"/>
          </ac:spMkLst>
        </pc:spChg>
      </pc:sldChg>
      <pc:sldChg chg="modSp mod">
        <pc:chgData name="Jakub Hofman" userId="53285062-d52a-4c88-bcdc-d767b8cc0044" providerId="ADAL" clId="{0158F560-A60E-4DC8-9DCD-D013B119C2F5}" dt="2022-12-06T15:49:10.637" v="3972"/>
        <pc:sldMkLst>
          <pc:docMk/>
          <pc:sldMk cId="305069387" sldId="934"/>
        </pc:sldMkLst>
        <pc:spChg chg="mod">
          <ac:chgData name="Jakub Hofman" userId="53285062-d52a-4c88-bcdc-d767b8cc0044" providerId="ADAL" clId="{0158F560-A60E-4DC8-9DCD-D013B119C2F5}" dt="2022-12-06T15:49:10.637" v="3972"/>
          <ac:spMkLst>
            <pc:docMk/>
            <pc:sldMk cId="305069387" sldId="934"/>
            <ac:spMk id="2" creationId="{00000000-0000-0000-0000-000000000000}"/>
          </ac:spMkLst>
        </pc:spChg>
      </pc:sldChg>
      <pc:sldChg chg="addSp delSp modSp mod">
        <pc:chgData name="Jakub Hofman" userId="53285062-d52a-4c88-bcdc-d767b8cc0044" providerId="ADAL" clId="{0158F560-A60E-4DC8-9DCD-D013B119C2F5}" dt="2022-12-06T15:54:45.924" v="4196" actId="1076"/>
        <pc:sldMkLst>
          <pc:docMk/>
          <pc:sldMk cId="1184263225" sldId="935"/>
        </pc:sldMkLst>
        <pc:spChg chg="mod">
          <ac:chgData name="Jakub Hofman" userId="53285062-d52a-4c88-bcdc-d767b8cc0044" providerId="ADAL" clId="{0158F560-A60E-4DC8-9DCD-D013B119C2F5}" dt="2022-12-06T15:49:30.095" v="3996" actId="20577"/>
          <ac:spMkLst>
            <pc:docMk/>
            <pc:sldMk cId="1184263225" sldId="935"/>
            <ac:spMk id="2" creationId="{00000000-0000-0000-0000-000000000000}"/>
          </ac:spMkLst>
        </pc:spChg>
        <pc:spChg chg="del">
          <ac:chgData name="Jakub Hofman" userId="53285062-d52a-4c88-bcdc-d767b8cc0044" providerId="ADAL" clId="{0158F560-A60E-4DC8-9DCD-D013B119C2F5}" dt="2022-12-06T15:49:46.326" v="4001" actId="478"/>
          <ac:spMkLst>
            <pc:docMk/>
            <pc:sldMk cId="1184263225" sldId="935"/>
            <ac:spMk id="5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5:49:47.503" v="4002" actId="478"/>
          <ac:spMkLst>
            <pc:docMk/>
            <pc:sldMk cId="1184263225" sldId="935"/>
            <ac:spMk id="6" creationId="{7E215AAE-E78F-4F9F-B805-E69B9884BF23}"/>
          </ac:spMkLst>
        </pc:spChg>
        <pc:spChg chg="add del mod">
          <ac:chgData name="Jakub Hofman" userId="53285062-d52a-4c88-bcdc-d767b8cc0044" providerId="ADAL" clId="{0158F560-A60E-4DC8-9DCD-D013B119C2F5}" dt="2022-12-06T15:50:33.640" v="4007" actId="478"/>
          <ac:spMkLst>
            <pc:docMk/>
            <pc:sldMk cId="1184263225" sldId="935"/>
            <ac:spMk id="8" creationId="{A0BE1F4F-6F33-4EBC-A2C2-2CF1D4E796B7}"/>
          </ac:spMkLst>
        </pc:spChg>
        <pc:spChg chg="del">
          <ac:chgData name="Jakub Hofman" userId="53285062-d52a-4c88-bcdc-d767b8cc0044" providerId="ADAL" clId="{0158F560-A60E-4DC8-9DCD-D013B119C2F5}" dt="2022-12-06T15:49:42.185" v="3999" actId="478"/>
          <ac:spMkLst>
            <pc:docMk/>
            <pc:sldMk cId="1184263225" sldId="935"/>
            <ac:spMk id="12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5:50:31.402" v="4006" actId="478"/>
          <ac:spMkLst>
            <pc:docMk/>
            <pc:sldMk cId="1184263225" sldId="935"/>
            <ac:spMk id="13" creationId="{A536436E-4F65-4078-A168-69CC07592859}"/>
          </ac:spMkLst>
        </pc:spChg>
        <pc:spChg chg="add del mod">
          <ac:chgData name="Jakub Hofman" userId="53285062-d52a-4c88-bcdc-d767b8cc0044" providerId="ADAL" clId="{0158F560-A60E-4DC8-9DCD-D013B119C2F5}" dt="2022-12-06T15:50:35.120" v="4008" actId="478"/>
          <ac:spMkLst>
            <pc:docMk/>
            <pc:sldMk cId="1184263225" sldId="935"/>
            <ac:spMk id="16" creationId="{F2AD8F82-2F83-4ED2-84C2-3B2197987CCB}"/>
          </ac:spMkLst>
        </pc:spChg>
        <pc:spChg chg="add mod">
          <ac:chgData name="Jakub Hofman" userId="53285062-d52a-4c88-bcdc-d767b8cc0044" providerId="ADAL" clId="{0158F560-A60E-4DC8-9DCD-D013B119C2F5}" dt="2022-12-06T15:54:33.062" v="4192" actId="20577"/>
          <ac:spMkLst>
            <pc:docMk/>
            <pc:sldMk cId="1184263225" sldId="935"/>
            <ac:spMk id="19" creationId="{BFBEB230-793C-4481-A2C4-E66B5482F763}"/>
          </ac:spMkLst>
        </pc:spChg>
        <pc:spChg chg="del">
          <ac:chgData name="Jakub Hofman" userId="53285062-d52a-4c88-bcdc-d767b8cc0044" providerId="ADAL" clId="{0158F560-A60E-4DC8-9DCD-D013B119C2F5}" dt="2022-12-06T15:49:43.971" v="4000" actId="478"/>
          <ac:spMkLst>
            <pc:docMk/>
            <pc:sldMk cId="1184263225" sldId="935"/>
            <ac:spMk id="20" creationId="{00000000-0000-0000-0000-000000000000}"/>
          </ac:spMkLst>
        </pc:spChg>
        <pc:picChg chg="add del mod">
          <ac:chgData name="Jakub Hofman" userId="53285062-d52a-4c88-bcdc-d767b8cc0044" providerId="ADAL" clId="{0158F560-A60E-4DC8-9DCD-D013B119C2F5}" dt="2022-12-06T15:50:36.417" v="4010" actId="478"/>
          <ac:picMkLst>
            <pc:docMk/>
            <pc:sldMk cId="1184263225" sldId="935"/>
            <ac:picMk id="14" creationId="{B82E8121-F701-49CB-BD17-6DCF81F7F16D}"/>
          </ac:picMkLst>
        </pc:picChg>
        <pc:picChg chg="add del mod">
          <ac:chgData name="Jakub Hofman" userId="53285062-d52a-4c88-bcdc-d767b8cc0044" providerId="ADAL" clId="{0158F560-A60E-4DC8-9DCD-D013B119C2F5}" dt="2022-12-06T15:50:35.801" v="4009" actId="478"/>
          <ac:picMkLst>
            <pc:docMk/>
            <pc:sldMk cId="1184263225" sldId="935"/>
            <ac:picMk id="15" creationId="{84FC4370-204E-41F4-AB80-FCFA7EDD6272}"/>
          </ac:picMkLst>
        </pc:picChg>
        <pc:picChg chg="del">
          <ac:chgData name="Jakub Hofman" userId="53285062-d52a-4c88-bcdc-d767b8cc0044" providerId="ADAL" clId="{0158F560-A60E-4DC8-9DCD-D013B119C2F5}" dt="2022-12-06T15:49:37.823" v="3997" actId="478"/>
          <ac:picMkLst>
            <pc:docMk/>
            <pc:sldMk cId="1184263225" sldId="935"/>
            <ac:picMk id="21" creationId="{00000000-0000-0000-0000-000000000000}"/>
          </ac:picMkLst>
        </pc:picChg>
        <pc:picChg chg="del">
          <ac:chgData name="Jakub Hofman" userId="53285062-d52a-4c88-bcdc-d767b8cc0044" providerId="ADAL" clId="{0158F560-A60E-4DC8-9DCD-D013B119C2F5}" dt="2022-12-06T15:49:40.015" v="3998" actId="478"/>
          <ac:picMkLst>
            <pc:docMk/>
            <pc:sldMk cId="1184263225" sldId="935"/>
            <ac:picMk id="22" creationId="{00000000-0000-0000-0000-000000000000}"/>
          </ac:picMkLst>
        </pc:picChg>
        <pc:picChg chg="del">
          <ac:chgData name="Jakub Hofman" userId="53285062-d52a-4c88-bcdc-d767b8cc0044" providerId="ADAL" clId="{0158F560-A60E-4DC8-9DCD-D013B119C2F5}" dt="2022-12-06T15:49:37.823" v="3997" actId="478"/>
          <ac:picMkLst>
            <pc:docMk/>
            <pc:sldMk cId="1184263225" sldId="935"/>
            <ac:picMk id="23" creationId="{00000000-0000-0000-0000-000000000000}"/>
          </ac:picMkLst>
        </pc:picChg>
        <pc:picChg chg="del">
          <ac:chgData name="Jakub Hofman" userId="53285062-d52a-4c88-bcdc-d767b8cc0044" providerId="ADAL" clId="{0158F560-A60E-4DC8-9DCD-D013B119C2F5}" dt="2022-12-06T15:49:37.823" v="3997" actId="478"/>
          <ac:picMkLst>
            <pc:docMk/>
            <pc:sldMk cId="1184263225" sldId="935"/>
            <ac:picMk id="24" creationId="{00000000-0000-0000-0000-000000000000}"/>
          </ac:picMkLst>
        </pc:picChg>
        <pc:picChg chg="add mod">
          <ac:chgData name="Jakub Hofman" userId="53285062-d52a-4c88-bcdc-d767b8cc0044" providerId="ADAL" clId="{0158F560-A60E-4DC8-9DCD-D013B119C2F5}" dt="2022-12-06T15:54:43.930" v="4195" actId="1076"/>
          <ac:picMkLst>
            <pc:docMk/>
            <pc:sldMk cId="1184263225" sldId="935"/>
            <ac:picMk id="25" creationId="{57C7D4F5-B638-417A-91E5-11564D456759}"/>
          </ac:picMkLst>
        </pc:picChg>
        <pc:picChg chg="add mod">
          <ac:chgData name="Jakub Hofman" userId="53285062-d52a-4c88-bcdc-d767b8cc0044" providerId="ADAL" clId="{0158F560-A60E-4DC8-9DCD-D013B119C2F5}" dt="2022-12-06T15:54:45.924" v="4196" actId="1076"/>
          <ac:picMkLst>
            <pc:docMk/>
            <pc:sldMk cId="1184263225" sldId="935"/>
            <ac:picMk id="26" creationId="{0D618FDE-3CB6-4166-8E60-E5661A00A88B}"/>
          </ac:picMkLst>
        </pc:picChg>
      </pc:sldChg>
      <pc:sldChg chg="del">
        <pc:chgData name="Jakub Hofman" userId="53285062-d52a-4c88-bcdc-d767b8cc0044" providerId="ADAL" clId="{0158F560-A60E-4DC8-9DCD-D013B119C2F5}" dt="2022-12-06T15:56:52.057" v="4226" actId="47"/>
        <pc:sldMkLst>
          <pc:docMk/>
          <pc:sldMk cId="831847403" sldId="936"/>
        </pc:sldMkLst>
      </pc:sldChg>
      <pc:sldChg chg="del">
        <pc:chgData name="Jakub Hofman" userId="53285062-d52a-4c88-bcdc-d767b8cc0044" providerId="ADAL" clId="{0158F560-A60E-4DC8-9DCD-D013B119C2F5}" dt="2022-12-06T16:03:45.343" v="4630" actId="47"/>
        <pc:sldMkLst>
          <pc:docMk/>
          <pc:sldMk cId="2127062572" sldId="937"/>
        </pc:sldMkLst>
      </pc:sldChg>
      <pc:sldChg chg="modSp mod">
        <pc:chgData name="Jakub Hofman" userId="53285062-d52a-4c88-bcdc-d767b8cc0044" providerId="ADAL" clId="{0158F560-A60E-4DC8-9DCD-D013B119C2F5}" dt="2022-12-06T15:17:28.938" v="3064" actId="113"/>
        <pc:sldMkLst>
          <pc:docMk/>
          <pc:sldMk cId="2705593657" sldId="938"/>
        </pc:sldMkLst>
        <pc:spChg chg="mod">
          <ac:chgData name="Jakub Hofman" userId="53285062-d52a-4c88-bcdc-d767b8cc0044" providerId="ADAL" clId="{0158F560-A60E-4DC8-9DCD-D013B119C2F5}" dt="2022-12-06T15:17:06.605" v="3054" actId="20577"/>
          <ac:spMkLst>
            <pc:docMk/>
            <pc:sldMk cId="2705593657" sldId="938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17:28.938" v="3064" actId="113"/>
          <ac:spMkLst>
            <pc:docMk/>
            <pc:sldMk cId="2705593657" sldId="938"/>
            <ac:spMk id="3" creationId="{00000000-0000-0000-0000-000000000000}"/>
          </ac:spMkLst>
        </pc:spChg>
      </pc:sldChg>
      <pc:sldChg chg="modSp add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1601413995" sldId="942"/>
        </pc:sldMkLst>
        <pc:spChg chg="mod">
          <ac:chgData name="Jakub Hofman" userId="53285062-d52a-4c88-bcdc-d767b8cc0044" providerId="ADAL" clId="{0158F560-A60E-4DC8-9DCD-D013B119C2F5}" dt="2022-12-06T14:16:14.100" v="1962" actId="404"/>
          <ac:spMkLst>
            <pc:docMk/>
            <pc:sldMk cId="1601413995" sldId="942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0:32.134" v="2504" actId="6549"/>
          <ac:spMkLst>
            <pc:docMk/>
            <pc:sldMk cId="1601413995" sldId="942"/>
            <ac:spMk id="3" creationId="{00000000-0000-0000-0000-000000000000}"/>
          </ac:spMkLst>
        </pc:spChg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2443420448" sldId="942"/>
        </pc:sldMkLst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1176674662" sldId="943"/>
        </pc:sldMkLst>
      </pc:sldChg>
      <pc:sldChg chg="addSp modSp add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2604340446" sldId="943"/>
        </pc:sldMkLst>
        <pc:spChg chg="mod">
          <ac:chgData name="Jakub Hofman" userId="53285062-d52a-4c88-bcdc-d767b8cc0044" providerId="ADAL" clId="{0158F560-A60E-4DC8-9DCD-D013B119C2F5}" dt="2022-12-06T14:20:52.224" v="2506" actId="404"/>
          <ac:spMkLst>
            <pc:docMk/>
            <pc:sldMk cId="2604340446" sldId="943"/>
            <ac:spMk id="4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0:58.968" v="2542" actId="6549"/>
          <ac:spMkLst>
            <pc:docMk/>
            <pc:sldMk cId="2604340446" sldId="943"/>
            <ac:spMk id="6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4:23:22.247" v="2680" actId="20577"/>
          <ac:spMkLst>
            <pc:docMk/>
            <pc:sldMk cId="2604340446" sldId="943"/>
            <ac:spMk id="9" creationId="{F331CA20-C2E7-4C39-B57C-76D400BE5E4A}"/>
          </ac:spMkLst>
        </pc:spChg>
        <pc:picChg chg="add mod">
          <ac:chgData name="Jakub Hofman" userId="53285062-d52a-4c88-bcdc-d767b8cc0044" providerId="ADAL" clId="{0158F560-A60E-4DC8-9DCD-D013B119C2F5}" dt="2022-12-06T14:22:37.744" v="2547" actId="1076"/>
          <ac:picMkLst>
            <pc:docMk/>
            <pc:sldMk cId="2604340446" sldId="943"/>
            <ac:picMk id="7" creationId="{753BB468-1DBE-43A9-9711-2838D2D908BB}"/>
          </ac:picMkLst>
        </pc:picChg>
      </pc:sldChg>
      <pc:sldChg chg="modSp add del mod">
        <pc:chgData name="Jakub Hofman" userId="53285062-d52a-4c88-bcdc-d767b8cc0044" providerId="ADAL" clId="{0158F560-A60E-4DC8-9DCD-D013B119C2F5}" dt="2022-12-06T14:22:15.201" v="2545" actId="47"/>
        <pc:sldMkLst>
          <pc:docMk/>
          <pc:sldMk cId="4292088921" sldId="944"/>
        </pc:sldMkLst>
        <pc:spChg chg="mod">
          <ac:chgData name="Jakub Hofman" userId="53285062-d52a-4c88-bcdc-d767b8cc0044" providerId="ADAL" clId="{0158F560-A60E-4DC8-9DCD-D013B119C2F5}" dt="2022-12-06T14:21:11.880" v="2544" actId="404"/>
          <ac:spMkLst>
            <pc:docMk/>
            <pc:sldMk cId="4292088921" sldId="944"/>
            <ac:spMk id="2" creationId="{00000000-0000-0000-0000-000000000000}"/>
          </ac:spMkLst>
        </pc:spChg>
      </pc:sldChg>
      <pc:sldChg chg="add del">
        <pc:chgData name="Jakub Hofman" userId="53285062-d52a-4c88-bcdc-d767b8cc0044" providerId="ADAL" clId="{0158F560-A60E-4DC8-9DCD-D013B119C2F5}" dt="2022-12-06T14:23:27.609" v="2681" actId="47"/>
        <pc:sldMkLst>
          <pc:docMk/>
          <pc:sldMk cId="3950915755" sldId="945"/>
        </pc:sldMkLst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667819508" sldId="946"/>
        </pc:sldMkLst>
      </pc:sldChg>
      <pc:sldChg chg="modSp add del mod ord">
        <pc:chgData name="Jakub Hofman" userId="53285062-d52a-4c88-bcdc-d767b8cc0044" providerId="ADAL" clId="{0158F560-A60E-4DC8-9DCD-D013B119C2F5}" dt="2022-12-06T15:45:55.415" v="3953" actId="2696"/>
        <pc:sldMkLst>
          <pc:docMk/>
          <pc:sldMk cId="4105189921" sldId="946"/>
        </pc:sldMkLst>
        <pc:spChg chg="mod">
          <ac:chgData name="Jakub Hofman" userId="53285062-d52a-4c88-bcdc-d767b8cc0044" providerId="ADAL" clId="{0158F560-A60E-4DC8-9DCD-D013B119C2F5}" dt="2022-12-06T14:23:42.742" v="2683" actId="404"/>
          <ac:spMkLst>
            <pc:docMk/>
            <pc:sldMk cId="4105189921" sldId="946"/>
            <ac:spMk id="4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4:04.261" v="2738" actId="6549"/>
          <ac:spMkLst>
            <pc:docMk/>
            <pc:sldMk cId="4105189921" sldId="946"/>
            <ac:spMk id="5" creationId="{00000000-0000-0000-0000-000000000000}"/>
          </ac:spMkLst>
        </pc:spChg>
      </pc:sldChg>
      <pc:sldChg chg="add del">
        <pc:chgData name="Jakub Hofman" userId="53285062-d52a-4c88-bcdc-d767b8cc0044" providerId="ADAL" clId="{0158F560-A60E-4DC8-9DCD-D013B119C2F5}" dt="2022-12-06T14:24:15.943" v="2739" actId="47"/>
        <pc:sldMkLst>
          <pc:docMk/>
          <pc:sldMk cId="2935013020" sldId="947"/>
        </pc:sldMkLst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2253301169" sldId="958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3751446117" sldId="958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822395518" sldId="966"/>
        </pc:sldMkLst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1120830936" sldId="966"/>
        </pc:sldMkLst>
      </pc:sldChg>
      <pc:sldChg chg="modSp mod">
        <pc:chgData name="Jakub Hofman" userId="53285062-d52a-4c88-bcdc-d767b8cc0044" providerId="ADAL" clId="{0158F560-A60E-4DC8-9DCD-D013B119C2F5}" dt="2022-12-06T13:44:28.620" v="576" actId="14100"/>
        <pc:sldMkLst>
          <pc:docMk/>
          <pc:sldMk cId="3801050073" sldId="967"/>
        </pc:sldMkLst>
        <pc:spChg chg="mod">
          <ac:chgData name="Jakub Hofman" userId="53285062-d52a-4c88-bcdc-d767b8cc0044" providerId="ADAL" clId="{0158F560-A60E-4DC8-9DCD-D013B119C2F5}" dt="2022-12-06T13:44:13.368" v="570" actId="1076"/>
          <ac:spMkLst>
            <pc:docMk/>
            <pc:sldMk cId="3801050073" sldId="967"/>
            <ac:spMk id="2" creationId="{00000000-0000-0000-0000-000000000000}"/>
          </ac:spMkLst>
        </pc:spChg>
        <pc:picChg chg="mod">
          <ac:chgData name="Jakub Hofman" userId="53285062-d52a-4c88-bcdc-d767b8cc0044" providerId="ADAL" clId="{0158F560-A60E-4DC8-9DCD-D013B119C2F5}" dt="2022-12-06T13:44:28.620" v="576" actId="14100"/>
          <ac:picMkLst>
            <pc:docMk/>
            <pc:sldMk cId="3801050073" sldId="967"/>
            <ac:picMk id="8" creationId="{00000000-0000-0000-0000-000000000000}"/>
          </ac:picMkLst>
        </pc:picChg>
        <pc:picChg chg="mod">
          <ac:chgData name="Jakub Hofman" userId="53285062-d52a-4c88-bcdc-d767b8cc0044" providerId="ADAL" clId="{0158F560-A60E-4DC8-9DCD-D013B119C2F5}" dt="2022-12-06T13:44:25.686" v="575" actId="14100"/>
          <ac:picMkLst>
            <pc:docMk/>
            <pc:sldMk cId="3801050073" sldId="967"/>
            <ac:picMk id="9" creationId="{00000000-0000-0000-0000-000000000000}"/>
          </ac:picMkLst>
        </pc:picChg>
        <pc:picChg chg="mod">
          <ac:chgData name="Jakub Hofman" userId="53285062-d52a-4c88-bcdc-d767b8cc0044" providerId="ADAL" clId="{0158F560-A60E-4DC8-9DCD-D013B119C2F5}" dt="2022-12-06T13:44:19.120" v="573" actId="1076"/>
          <ac:picMkLst>
            <pc:docMk/>
            <pc:sldMk cId="3801050073" sldId="967"/>
            <ac:picMk id="10" creationId="{00000000-0000-0000-0000-000000000000}"/>
          </ac:picMkLst>
        </pc:picChg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2224772652" sldId="979"/>
        </pc:sldMkLst>
      </pc:sldChg>
      <pc:sldChg chg="addSp delSp 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3333542421" sldId="979"/>
        </pc:sldMkLst>
        <pc:spChg chg="mod">
          <ac:chgData name="Jakub Hofman" userId="53285062-d52a-4c88-bcdc-d767b8cc0044" providerId="ADAL" clId="{0158F560-A60E-4DC8-9DCD-D013B119C2F5}" dt="2022-12-06T14:10:38.554" v="1784"/>
          <ac:spMkLst>
            <pc:docMk/>
            <pc:sldMk cId="3333542421" sldId="979"/>
            <ac:spMk id="2" creationId="{00000000-0000-0000-0000-000000000000}"/>
          </ac:spMkLst>
        </pc:spChg>
        <pc:spChg chg="del">
          <ac:chgData name="Jakub Hofman" userId="53285062-d52a-4c88-bcdc-d767b8cc0044" providerId="ADAL" clId="{0158F560-A60E-4DC8-9DCD-D013B119C2F5}" dt="2022-12-06T14:10:41.362" v="1785" actId="478"/>
          <ac:spMkLst>
            <pc:docMk/>
            <pc:sldMk cId="3333542421" sldId="979"/>
            <ac:spMk id="3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10:51.374" v="1789" actId="1076"/>
          <ac:spMkLst>
            <pc:docMk/>
            <pc:sldMk cId="3333542421" sldId="979"/>
            <ac:spMk id="6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4:10:44.219" v="1786" actId="478"/>
          <ac:spMkLst>
            <pc:docMk/>
            <pc:sldMk cId="3333542421" sldId="979"/>
            <ac:spMk id="8" creationId="{CFA794D6-9B68-435D-A7BC-0E8046AE59AB}"/>
          </ac:spMkLst>
        </pc:spChg>
        <pc:picChg chg="mod modCrop">
          <ac:chgData name="Jakub Hofman" userId="53285062-d52a-4c88-bcdc-d767b8cc0044" providerId="ADAL" clId="{0158F560-A60E-4DC8-9DCD-D013B119C2F5}" dt="2022-12-06T14:11:31.870" v="1798" actId="14100"/>
          <ac:picMkLst>
            <pc:docMk/>
            <pc:sldMk cId="3333542421" sldId="979"/>
            <ac:picMk id="7" creationId="{00000000-0000-0000-0000-000000000000}"/>
          </ac:picMkLst>
        </pc:picChg>
        <pc:picChg chg="add mod modCrop">
          <ac:chgData name="Jakub Hofman" userId="53285062-d52a-4c88-bcdc-d767b8cc0044" providerId="ADAL" clId="{0158F560-A60E-4DC8-9DCD-D013B119C2F5}" dt="2022-12-06T14:11:28.176" v="1797" actId="1076"/>
          <ac:picMkLst>
            <pc:docMk/>
            <pc:sldMk cId="3333542421" sldId="979"/>
            <ac:picMk id="9" creationId="{079495DC-2B1A-45D3-B86F-2473D4DFCE25}"/>
          </ac:picMkLst>
        </pc:picChg>
      </pc:sldChg>
      <pc:sldChg chg="delSp del mod">
        <pc:chgData name="Jakub Hofman" userId="53285062-d52a-4c88-bcdc-d767b8cc0044" providerId="ADAL" clId="{0158F560-A60E-4DC8-9DCD-D013B119C2F5}" dt="2022-12-06T14:09:32.407" v="1779" actId="47"/>
        <pc:sldMkLst>
          <pc:docMk/>
          <pc:sldMk cId="295533222" sldId="990"/>
        </pc:sldMkLst>
        <pc:spChg chg="del">
          <ac:chgData name="Jakub Hofman" userId="53285062-d52a-4c88-bcdc-d767b8cc0044" providerId="ADAL" clId="{0158F560-A60E-4DC8-9DCD-D013B119C2F5}" dt="2022-12-06T14:09:21.254" v="1774" actId="21"/>
          <ac:spMkLst>
            <pc:docMk/>
            <pc:sldMk cId="295533222" sldId="990"/>
            <ac:spMk id="6" creationId="{00000000-0000-0000-0000-000000000000}"/>
          </ac:spMkLst>
        </pc:spChg>
        <pc:picChg chg="del">
          <ac:chgData name="Jakub Hofman" userId="53285062-d52a-4c88-bcdc-d767b8cc0044" providerId="ADAL" clId="{0158F560-A60E-4DC8-9DCD-D013B119C2F5}" dt="2022-12-06T14:09:07.706" v="1770" actId="21"/>
          <ac:picMkLst>
            <pc:docMk/>
            <pc:sldMk cId="295533222" sldId="990"/>
            <ac:picMk id="9" creationId="{00000000-0000-0000-0000-000000000000}"/>
          </ac:picMkLst>
        </pc:picChg>
      </pc:sldChg>
      <pc:sldChg chg="modSp mod">
        <pc:chgData name="Jakub Hofman" userId="53285062-d52a-4c88-bcdc-d767b8cc0044" providerId="ADAL" clId="{0158F560-A60E-4DC8-9DCD-D013B119C2F5}" dt="2022-12-06T16:08:55.740" v="4713" actId="14100"/>
        <pc:sldMkLst>
          <pc:docMk/>
          <pc:sldMk cId="1778391359" sldId="997"/>
        </pc:sldMkLst>
        <pc:spChg chg="mod">
          <ac:chgData name="Jakub Hofman" userId="53285062-d52a-4c88-bcdc-d767b8cc0044" providerId="ADAL" clId="{0158F560-A60E-4DC8-9DCD-D013B119C2F5}" dt="2022-12-06T16:08:55.740" v="4713" actId="14100"/>
          <ac:spMkLst>
            <pc:docMk/>
            <pc:sldMk cId="1778391359" sldId="997"/>
            <ac:spMk id="7" creationId="{00000000-0000-0000-0000-000000000000}"/>
          </ac:spMkLst>
        </pc:spChg>
      </pc:sldChg>
      <pc:sldChg chg="modSp del mod">
        <pc:chgData name="Jakub Hofman" userId="53285062-d52a-4c88-bcdc-d767b8cc0044" providerId="ADAL" clId="{0158F560-A60E-4DC8-9DCD-D013B119C2F5}" dt="2022-12-06T15:34:31.518" v="3576" actId="2696"/>
        <pc:sldMkLst>
          <pc:docMk/>
          <pc:sldMk cId="2174544084" sldId="1039"/>
        </pc:sldMkLst>
        <pc:spChg chg="mod">
          <ac:chgData name="Jakub Hofman" userId="53285062-d52a-4c88-bcdc-d767b8cc0044" providerId="ADAL" clId="{0158F560-A60E-4DC8-9DCD-D013B119C2F5}" dt="2022-12-06T15:28:24.645" v="3430"/>
          <ac:spMkLst>
            <pc:docMk/>
            <pc:sldMk cId="2174544084" sldId="1039"/>
            <ac:spMk id="2" creationId="{00000000-0000-0000-0000-000000000000}"/>
          </ac:spMkLst>
        </pc:spChg>
      </pc:sldChg>
      <pc:sldChg chg="modSp add mod">
        <pc:chgData name="Jakub Hofman" userId="53285062-d52a-4c88-bcdc-d767b8cc0044" providerId="ADAL" clId="{0158F560-A60E-4DC8-9DCD-D013B119C2F5}" dt="2022-12-06T16:04:48.014" v="4642"/>
        <pc:sldMkLst>
          <pc:docMk/>
          <pc:sldMk cId="2229945268" sldId="1039"/>
        </pc:sldMkLst>
        <pc:spChg chg="mod">
          <ac:chgData name="Jakub Hofman" userId="53285062-d52a-4c88-bcdc-d767b8cc0044" providerId="ADAL" clId="{0158F560-A60E-4DC8-9DCD-D013B119C2F5}" dt="2022-12-06T16:04:48.014" v="4642"/>
          <ac:spMkLst>
            <pc:docMk/>
            <pc:sldMk cId="2229945268" sldId="1039"/>
            <ac:spMk id="2" creationId="{00000000-0000-0000-0000-000000000000}"/>
          </ac:spMkLst>
        </pc:spChg>
      </pc:sldChg>
      <pc:sldChg chg="modSp add mod">
        <pc:chgData name="Jakub Hofman" userId="53285062-d52a-4c88-bcdc-d767b8cc0044" providerId="ADAL" clId="{0158F560-A60E-4DC8-9DCD-D013B119C2F5}" dt="2022-12-06T16:08:12.356" v="4704" actId="1076"/>
        <pc:sldMkLst>
          <pc:docMk/>
          <pc:sldMk cId="1259571272" sldId="1040"/>
        </pc:sldMkLst>
        <pc:spChg chg="mod">
          <ac:chgData name="Jakub Hofman" userId="53285062-d52a-4c88-bcdc-d767b8cc0044" providerId="ADAL" clId="{0158F560-A60E-4DC8-9DCD-D013B119C2F5}" dt="2022-12-06T16:08:12.356" v="4704" actId="1076"/>
          <ac:spMkLst>
            <pc:docMk/>
            <pc:sldMk cId="1259571272" sldId="1040"/>
            <ac:spMk id="6" creationId="{00000000-0000-0000-0000-000000000000}"/>
          </ac:spMkLst>
        </pc:spChg>
      </pc:sldChg>
      <pc:sldChg chg="addSp 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2141837488" sldId="1040"/>
        </pc:sldMkLst>
        <pc:spChg chg="mod">
          <ac:chgData name="Jakub Hofman" userId="53285062-d52a-4c88-bcdc-d767b8cc0044" providerId="ADAL" clId="{0158F560-A60E-4DC8-9DCD-D013B119C2F5}" dt="2022-12-06T15:26:00.902" v="3361" actId="6549"/>
          <ac:spMkLst>
            <pc:docMk/>
            <pc:sldMk cId="2141837488" sldId="1040"/>
            <ac:spMk id="2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5:26:16.084" v="3375" actId="20577"/>
          <ac:spMkLst>
            <pc:docMk/>
            <pc:sldMk cId="2141837488" sldId="1040"/>
            <ac:spMk id="15" creationId="{D4DBD8ED-E69D-4B57-8959-36DA463A3D04}"/>
          </ac:spMkLst>
        </pc:spChg>
      </pc:sldChg>
      <pc:sldChg chg="addSp delSp 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2346083560" sldId="1041"/>
        </pc:sldMkLst>
        <pc:spChg chg="del">
          <ac:chgData name="Jakub Hofman" userId="53285062-d52a-4c88-bcdc-d767b8cc0044" providerId="ADAL" clId="{0158F560-A60E-4DC8-9DCD-D013B119C2F5}" dt="2022-12-06T15:26:46.306" v="3376" actId="478"/>
          <ac:spMkLst>
            <pc:docMk/>
            <pc:sldMk cId="2346083560" sldId="1041"/>
            <ac:spMk id="2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5:26:49.946" v="3377" actId="478"/>
          <ac:spMkLst>
            <pc:docMk/>
            <pc:sldMk cId="2346083560" sldId="1041"/>
            <ac:spMk id="4" creationId="{FC9188AF-AC82-4531-A9DA-2E91BCEEDC03}"/>
          </ac:spMkLst>
        </pc:spChg>
        <pc:spChg chg="add mod">
          <ac:chgData name="Jakub Hofman" userId="53285062-d52a-4c88-bcdc-d767b8cc0044" providerId="ADAL" clId="{0158F560-A60E-4DC8-9DCD-D013B119C2F5}" dt="2022-12-06T15:26:51.220" v="3378"/>
          <ac:spMkLst>
            <pc:docMk/>
            <pc:sldMk cId="2346083560" sldId="1041"/>
            <ac:spMk id="17" creationId="{ED979939-F35A-42F8-A449-054D9C8588DA}"/>
          </ac:spMkLst>
        </pc:spChg>
        <pc:spChg chg="add mod">
          <ac:chgData name="Jakub Hofman" userId="53285062-d52a-4c88-bcdc-d767b8cc0044" providerId="ADAL" clId="{0158F560-A60E-4DC8-9DCD-D013B119C2F5}" dt="2022-12-06T15:26:51.220" v="3378"/>
          <ac:spMkLst>
            <pc:docMk/>
            <pc:sldMk cId="2346083560" sldId="1041"/>
            <ac:spMk id="18" creationId="{AE1CC0D7-B6DE-4BCB-B947-A5926508419B}"/>
          </ac:spMkLst>
        </pc:spChg>
      </pc:sldChg>
      <pc:sldChg chg="addSp delSp modSp add mod">
        <pc:chgData name="Jakub Hofman" userId="53285062-d52a-4c88-bcdc-d767b8cc0044" providerId="ADAL" clId="{0158F560-A60E-4DC8-9DCD-D013B119C2F5}" dt="2022-12-06T16:08:16.998" v="4706"/>
        <pc:sldMkLst>
          <pc:docMk/>
          <pc:sldMk cId="2475399027" sldId="1041"/>
        </pc:sldMkLst>
        <pc:spChg chg="del">
          <ac:chgData name="Jakub Hofman" userId="53285062-d52a-4c88-bcdc-d767b8cc0044" providerId="ADAL" clId="{0158F560-A60E-4DC8-9DCD-D013B119C2F5}" dt="2022-12-06T16:08:16.551" v="4705" actId="478"/>
          <ac:spMkLst>
            <pc:docMk/>
            <pc:sldMk cId="2475399027" sldId="1041"/>
            <ac:spMk id="8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6:08:16.998" v="4706"/>
          <ac:spMkLst>
            <pc:docMk/>
            <pc:sldMk cId="2475399027" sldId="1041"/>
            <ac:spMk id="19" creationId="{1D468C39-CA5E-4A07-9BBD-1C08A80996FF}"/>
          </ac:spMkLst>
        </pc:spChg>
      </pc:sldChg>
      <pc:sldChg chg="del">
        <pc:chgData name="Jakub Hofman" userId="53285062-d52a-4c88-bcdc-d767b8cc0044" providerId="ADAL" clId="{0158F560-A60E-4DC8-9DCD-D013B119C2F5}" dt="2022-12-06T15:26:58.850" v="3379" actId="47"/>
        <pc:sldMkLst>
          <pc:docMk/>
          <pc:sldMk cId="553442896" sldId="1042"/>
        </pc:sldMkLst>
      </pc:sldChg>
      <pc:sldChg chg="addSp delSp modSp del mod modClrScheme delAnim modAnim chgLayout">
        <pc:chgData name="Jakub Hofman" userId="53285062-d52a-4c88-bcdc-d767b8cc0044" providerId="ADAL" clId="{0158F560-A60E-4DC8-9DCD-D013B119C2F5}" dt="2022-12-06T15:45:55.415" v="3953" actId="2696"/>
        <pc:sldMkLst>
          <pc:docMk/>
          <pc:sldMk cId="1088962902" sldId="1171"/>
        </pc:sldMkLst>
        <pc:spChg chg="del">
          <ac:chgData name="Jakub Hofman" userId="53285062-d52a-4c88-bcdc-d767b8cc0044" providerId="ADAL" clId="{0158F560-A60E-4DC8-9DCD-D013B119C2F5}" dt="2022-12-06T15:22:59.771" v="3246" actId="478"/>
          <ac:spMkLst>
            <pc:docMk/>
            <pc:sldMk cId="1088962902" sldId="1171"/>
            <ac:spMk id="2" creationId="{00000000-0000-0000-0000-000000000000}"/>
          </ac:spMkLst>
        </pc:spChg>
        <pc:spChg chg="add del mod ord">
          <ac:chgData name="Jakub Hofman" userId="53285062-d52a-4c88-bcdc-d767b8cc0044" providerId="ADAL" clId="{0158F560-A60E-4DC8-9DCD-D013B119C2F5}" dt="2022-12-06T15:22:50.471" v="3232" actId="700"/>
          <ac:spMkLst>
            <pc:docMk/>
            <pc:sldMk cId="1088962902" sldId="1171"/>
            <ac:spMk id="5" creationId="{3A7F55C9-B577-4912-98C1-C82BA1F44B15}"/>
          </ac:spMkLst>
        </pc:spChg>
        <pc:spChg chg="add mod ord">
          <ac:chgData name="Jakub Hofman" userId="53285062-d52a-4c88-bcdc-d767b8cc0044" providerId="ADAL" clId="{0158F560-A60E-4DC8-9DCD-D013B119C2F5}" dt="2022-12-06T15:23:03.014" v="3247" actId="700"/>
          <ac:spMkLst>
            <pc:docMk/>
            <pc:sldMk cId="1088962902" sldId="1171"/>
            <ac:spMk id="6" creationId="{0467AD37-534E-4F2E-810B-054FCA94F456}"/>
          </ac:spMkLst>
        </pc:spChg>
        <pc:spChg chg="add mod">
          <ac:chgData name="Jakub Hofman" userId="53285062-d52a-4c88-bcdc-d767b8cc0044" providerId="ADAL" clId="{0158F560-A60E-4DC8-9DCD-D013B119C2F5}" dt="2022-12-06T15:23:28.816" v="3328" actId="1076"/>
          <ac:spMkLst>
            <pc:docMk/>
            <pc:sldMk cId="1088962902" sldId="1171"/>
            <ac:spMk id="9" creationId="{27A0C1D4-244A-4583-A5D9-8C11D088115B}"/>
          </ac:spMkLst>
        </pc:spChg>
        <pc:spChg chg="del">
          <ac:chgData name="Jakub Hofman" userId="53285062-d52a-4c88-bcdc-d767b8cc0044" providerId="ADAL" clId="{0158F560-A60E-4DC8-9DCD-D013B119C2F5}" dt="2022-12-06T15:22:39.792" v="3231" actId="478"/>
          <ac:spMkLst>
            <pc:docMk/>
            <pc:sldMk cId="1088962902" sldId="1171"/>
            <ac:spMk id="57347" creationId="{00000000-0000-0000-0000-000000000000}"/>
          </ac:spMkLst>
        </pc:spChg>
        <pc:picChg chg="del">
          <ac:chgData name="Jakub Hofman" userId="53285062-d52a-4c88-bcdc-d767b8cc0044" providerId="ADAL" clId="{0158F560-A60E-4DC8-9DCD-D013B119C2F5}" dt="2022-12-06T15:23:38.474" v="3330" actId="478"/>
          <ac:picMkLst>
            <pc:docMk/>
            <pc:sldMk cId="1088962902" sldId="1171"/>
            <ac:picMk id="3" creationId="{D87FD7BE-4589-47B0-8FC9-3AC0C4A54C80}"/>
          </ac:picMkLst>
        </pc:picChg>
        <pc:picChg chg="mod ord">
          <ac:chgData name="Jakub Hofman" userId="53285062-d52a-4c88-bcdc-d767b8cc0044" providerId="ADAL" clId="{0158F560-A60E-4DC8-9DCD-D013B119C2F5}" dt="2022-12-06T15:23:03.014" v="3247" actId="700"/>
          <ac:picMkLst>
            <pc:docMk/>
            <pc:sldMk cId="1088962902" sldId="1171"/>
            <ac:picMk id="30724" creationId="{00000000-0000-0000-0000-000000000000}"/>
          </ac:picMkLst>
        </pc:picChg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1361525660" sldId="1171"/>
        </pc:sldMkLst>
      </pc:sldChg>
      <pc:sldChg chg="del">
        <pc:chgData name="Jakub Hofman" userId="53285062-d52a-4c88-bcdc-d767b8cc0044" providerId="ADAL" clId="{0158F560-A60E-4DC8-9DCD-D013B119C2F5}" dt="2022-12-06T15:23:48.317" v="3332" actId="47"/>
        <pc:sldMkLst>
          <pc:docMk/>
          <pc:sldMk cId="3773412325" sldId="1183"/>
        </pc:sldMkLst>
      </pc:sldChg>
      <pc:sldChg chg="del">
        <pc:chgData name="Jakub Hofman" userId="53285062-d52a-4c88-bcdc-d767b8cc0044" providerId="ADAL" clId="{0158F560-A60E-4DC8-9DCD-D013B119C2F5}" dt="2022-12-06T15:24:08.618" v="3335" actId="47"/>
        <pc:sldMkLst>
          <pc:docMk/>
          <pc:sldMk cId="2365939170" sldId="1189"/>
        </pc:sldMkLst>
      </pc:sldChg>
      <pc:sldChg chg="modSp mod modAnim">
        <pc:chgData name="Jakub Hofman" userId="53285062-d52a-4c88-bcdc-d767b8cc0044" providerId="ADAL" clId="{0158F560-A60E-4DC8-9DCD-D013B119C2F5}" dt="2022-12-06T14:26:14.753" v="2793" actId="113"/>
        <pc:sldMkLst>
          <pc:docMk/>
          <pc:sldMk cId="2463366456" sldId="1190"/>
        </pc:sldMkLst>
        <pc:spChg chg="mod">
          <ac:chgData name="Jakub Hofman" userId="53285062-d52a-4c88-bcdc-d767b8cc0044" providerId="ADAL" clId="{0158F560-A60E-4DC8-9DCD-D013B119C2F5}" dt="2022-12-06T14:26:14.753" v="2793" actId="113"/>
          <ac:spMkLst>
            <pc:docMk/>
            <pc:sldMk cId="2463366456" sldId="1190"/>
            <ac:spMk id="3" creationId="{CCA024C1-87CB-FF71-CB45-4DA0C16C1BEA}"/>
          </ac:spMkLst>
        </pc:spChg>
        <pc:spChg chg="mod">
          <ac:chgData name="Jakub Hofman" userId="53285062-d52a-4c88-bcdc-d767b8cc0044" providerId="ADAL" clId="{0158F560-A60E-4DC8-9DCD-D013B119C2F5}" dt="2022-12-06T14:26:02.080" v="2792" actId="1076"/>
          <ac:spMkLst>
            <pc:docMk/>
            <pc:sldMk cId="2463366456" sldId="1190"/>
            <ac:spMk id="7" creationId="{F6FA3CCA-5535-B852-E5CD-EBAF00513578}"/>
          </ac:spMkLst>
        </pc:spChg>
      </pc:sldChg>
      <pc:sldChg chg="del">
        <pc:chgData name="Jakub Hofman" userId="53285062-d52a-4c88-bcdc-d767b8cc0044" providerId="ADAL" clId="{0158F560-A60E-4DC8-9DCD-D013B119C2F5}" dt="2022-12-06T15:24:09.989" v="3336" actId="47"/>
        <pc:sldMkLst>
          <pc:docMk/>
          <pc:sldMk cId="4145532744" sldId="1200"/>
        </pc:sldMkLst>
      </pc:sldChg>
      <pc:sldChg chg="del">
        <pc:chgData name="Jakub Hofman" userId="53285062-d52a-4c88-bcdc-d767b8cc0044" providerId="ADAL" clId="{0158F560-A60E-4DC8-9DCD-D013B119C2F5}" dt="2022-12-06T15:24:12.076" v="3337" actId="47"/>
        <pc:sldMkLst>
          <pc:docMk/>
          <pc:sldMk cId="2433204096" sldId="1203"/>
        </pc:sldMkLst>
      </pc:sldChg>
      <pc:sldChg chg="del">
        <pc:chgData name="Jakub Hofman" userId="53285062-d52a-4c88-bcdc-d767b8cc0044" providerId="ADAL" clId="{0158F560-A60E-4DC8-9DCD-D013B119C2F5}" dt="2022-12-06T15:24:13.630" v="3338" actId="47"/>
        <pc:sldMkLst>
          <pc:docMk/>
          <pc:sldMk cId="2219124161" sldId="1212"/>
        </pc:sldMkLst>
      </pc:sldChg>
      <pc:sldChg chg="delSp del mod">
        <pc:chgData name="Jakub Hofman" userId="53285062-d52a-4c88-bcdc-d767b8cc0044" providerId="ADAL" clId="{0158F560-A60E-4DC8-9DCD-D013B119C2F5}" dt="2022-12-06T15:25:23.497" v="3352" actId="47"/>
        <pc:sldMkLst>
          <pc:docMk/>
          <pc:sldMk cId="2141130983" sldId="1218"/>
        </pc:sldMkLst>
        <pc:spChg chg="del">
          <ac:chgData name="Jakub Hofman" userId="53285062-d52a-4c88-bcdc-d767b8cc0044" providerId="ADAL" clId="{0158F560-A60E-4DC8-9DCD-D013B119C2F5}" dt="2022-12-06T15:24:36.138" v="3339" actId="21"/>
          <ac:spMkLst>
            <pc:docMk/>
            <pc:sldMk cId="2141130983" sldId="1218"/>
            <ac:spMk id="6" creationId="{00000000-0000-0000-0000-000000000000}"/>
          </ac:spMkLst>
        </pc:spChg>
        <pc:picChg chg="del">
          <ac:chgData name="Jakub Hofman" userId="53285062-d52a-4c88-bcdc-d767b8cc0044" providerId="ADAL" clId="{0158F560-A60E-4DC8-9DCD-D013B119C2F5}" dt="2022-12-06T15:24:36.138" v="3339" actId="21"/>
          <ac:picMkLst>
            <pc:docMk/>
            <pc:sldMk cId="2141130983" sldId="1218"/>
            <ac:picMk id="5" creationId="{00000000-0000-0000-0000-000000000000}"/>
          </ac:picMkLst>
        </pc:picChg>
      </pc:sldChg>
      <pc:sldChg chg="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1016906413" sldId="1266"/>
        </pc:sldMkLst>
        <pc:spChg chg="mod">
          <ac:chgData name="Jakub Hofman" userId="53285062-d52a-4c88-bcdc-d767b8cc0044" providerId="ADAL" clId="{0158F560-A60E-4DC8-9DCD-D013B119C2F5}" dt="2022-12-06T15:21:14.296" v="3138" actId="20577"/>
          <ac:spMkLst>
            <pc:docMk/>
            <pc:sldMk cId="1016906413" sldId="1266"/>
            <ac:spMk id="2" creationId="{6F897014-6CEA-425C-8E7E-5239346FCB6B}"/>
          </ac:spMkLst>
        </pc:spChg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1857000862" sldId="1266"/>
        </pc:sldMkLst>
      </pc:sldChg>
      <pc:sldChg chg="modSp del mod">
        <pc:chgData name="Jakub Hofman" userId="53285062-d52a-4c88-bcdc-d767b8cc0044" providerId="ADAL" clId="{0158F560-A60E-4DC8-9DCD-D013B119C2F5}" dt="2022-12-06T15:23:52.069" v="3333" actId="2696"/>
        <pc:sldMkLst>
          <pc:docMk/>
          <pc:sldMk cId="1083876419" sldId="1268"/>
        </pc:sldMkLst>
        <pc:spChg chg="mod">
          <ac:chgData name="Jakub Hofman" userId="53285062-d52a-4c88-bcdc-d767b8cc0044" providerId="ADAL" clId="{0158F560-A60E-4DC8-9DCD-D013B119C2F5}" dt="2022-12-06T14:12:34.167" v="1868" actId="20577"/>
          <ac:spMkLst>
            <pc:docMk/>
            <pc:sldMk cId="1083876419" sldId="1268"/>
            <ac:spMk id="2" creationId="{6F897014-6CEA-425C-8E7E-5239346FCB6B}"/>
          </ac:spMkLst>
        </pc:spChg>
      </pc:sldChg>
      <pc:sldChg chg="add del">
        <pc:chgData name="Jakub Hofman" userId="53285062-d52a-4c88-bcdc-d767b8cc0044" providerId="ADAL" clId="{0158F560-A60E-4DC8-9DCD-D013B119C2F5}" dt="2022-12-06T15:38:04.258" v="3619" actId="47"/>
        <pc:sldMkLst>
          <pc:docMk/>
          <pc:sldMk cId="2881826872" sldId="1268"/>
        </pc:sldMkLst>
      </pc:sldChg>
      <pc:sldChg chg="addSp delSp modSp add del mod">
        <pc:chgData name="Jakub Hofman" userId="53285062-d52a-4c88-bcdc-d767b8cc0044" providerId="ADAL" clId="{0158F560-A60E-4DC8-9DCD-D013B119C2F5}" dt="2022-12-06T15:50:15.292" v="4005" actId="47"/>
        <pc:sldMkLst>
          <pc:docMk/>
          <pc:sldMk cId="27279149" sldId="1283"/>
        </pc:sldMkLst>
        <pc:spChg chg="del">
          <ac:chgData name="Jakub Hofman" userId="53285062-d52a-4c88-bcdc-d767b8cc0044" providerId="ADAL" clId="{0158F560-A60E-4DC8-9DCD-D013B119C2F5}" dt="2022-12-06T15:49:54.037" v="4003" actId="21"/>
          <ac:spMkLst>
            <pc:docMk/>
            <pc:sldMk cId="27279149" sldId="1283"/>
            <ac:spMk id="3" creationId="{00000000-0000-0000-0000-000000000000}"/>
          </ac:spMkLst>
        </pc:spChg>
        <pc:spChg chg="del">
          <ac:chgData name="Jakub Hofman" userId="53285062-d52a-4c88-bcdc-d767b8cc0044" providerId="ADAL" clId="{0158F560-A60E-4DC8-9DCD-D013B119C2F5}" dt="2022-12-06T15:49:54.037" v="4003" actId="21"/>
          <ac:spMkLst>
            <pc:docMk/>
            <pc:sldMk cId="27279149" sldId="1283"/>
            <ac:spMk id="7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5:49:54.037" v="4003" actId="21"/>
          <ac:spMkLst>
            <pc:docMk/>
            <pc:sldMk cId="27279149" sldId="1283"/>
            <ac:spMk id="9" creationId="{4048935C-6460-4E97-A874-D7D6299D00A0}"/>
          </ac:spMkLst>
        </pc:spChg>
        <pc:picChg chg="del">
          <ac:chgData name="Jakub Hofman" userId="53285062-d52a-4c88-bcdc-d767b8cc0044" providerId="ADAL" clId="{0158F560-A60E-4DC8-9DCD-D013B119C2F5}" dt="2022-12-06T15:49:54.037" v="4003" actId="21"/>
          <ac:picMkLst>
            <pc:docMk/>
            <pc:sldMk cId="27279149" sldId="1283"/>
            <ac:picMk id="5" creationId="{00000000-0000-0000-0000-000000000000}"/>
          </ac:picMkLst>
        </pc:picChg>
        <pc:picChg chg="del">
          <ac:chgData name="Jakub Hofman" userId="53285062-d52a-4c88-bcdc-d767b8cc0044" providerId="ADAL" clId="{0158F560-A60E-4DC8-9DCD-D013B119C2F5}" dt="2022-12-06T15:49:54.037" v="4003" actId="21"/>
          <ac:picMkLst>
            <pc:docMk/>
            <pc:sldMk cId="27279149" sldId="1283"/>
            <ac:picMk id="6" creationId="{00000000-0000-0000-0000-000000000000}"/>
          </ac:picMkLst>
        </pc:picChg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193084666" sldId="1283"/>
        </pc:sldMkLst>
      </pc:sldChg>
      <pc:sldChg chg="del">
        <pc:chgData name="Jakub Hofman" userId="53285062-d52a-4c88-bcdc-d767b8cc0044" providerId="ADAL" clId="{0158F560-A60E-4DC8-9DCD-D013B119C2F5}" dt="2022-12-06T15:37:20.710" v="3616" actId="47"/>
        <pc:sldMkLst>
          <pc:docMk/>
          <pc:sldMk cId="1327376444" sldId="1284"/>
        </pc:sldMkLst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960114349" sldId="1286"/>
        </pc:sldMkLst>
      </pc:sldChg>
      <pc:sldChg chg="add del">
        <pc:chgData name="Jakub Hofman" userId="53285062-d52a-4c88-bcdc-d767b8cc0044" providerId="ADAL" clId="{0158F560-A60E-4DC8-9DCD-D013B119C2F5}" dt="2022-12-06T15:45:55.415" v="3953" actId="2696"/>
        <pc:sldMkLst>
          <pc:docMk/>
          <pc:sldMk cId="3230644397" sldId="1286"/>
        </pc:sldMkLst>
      </pc:sldChg>
      <pc:sldChg chg="delSp modSp del mod delAnim">
        <pc:chgData name="Jakub Hofman" userId="53285062-d52a-4c88-bcdc-d767b8cc0044" providerId="ADAL" clId="{0158F560-A60E-4DC8-9DCD-D013B119C2F5}" dt="2022-12-06T14:13:18.570" v="1919" actId="2696"/>
        <pc:sldMkLst>
          <pc:docMk/>
          <pc:sldMk cId="3626434080" sldId="1286"/>
        </pc:sldMkLst>
        <pc:spChg chg="mod">
          <ac:chgData name="Jakub Hofman" userId="53285062-d52a-4c88-bcdc-d767b8cc0044" providerId="ADAL" clId="{0158F560-A60E-4DC8-9DCD-D013B119C2F5}" dt="2022-12-06T14:13:11.427" v="1917" actId="20577"/>
          <ac:spMkLst>
            <pc:docMk/>
            <pc:sldMk cId="3626434080" sldId="1286"/>
            <ac:spMk id="2" creationId="{2670303D-0F1A-4BF7-9560-7700E2CC9312}"/>
          </ac:spMkLst>
        </pc:spChg>
        <pc:picChg chg="del">
          <ac:chgData name="Jakub Hofman" userId="53285062-d52a-4c88-bcdc-d767b8cc0044" providerId="ADAL" clId="{0158F560-A60E-4DC8-9DCD-D013B119C2F5}" dt="2022-12-06T14:13:15.898" v="1918" actId="478"/>
          <ac:picMkLst>
            <pc:docMk/>
            <pc:sldMk cId="3626434080" sldId="1286"/>
            <ac:picMk id="5" creationId="{3C800F01-65D7-4AF2-9E46-A9C3A09773DF}"/>
          </ac:picMkLst>
        </pc:picChg>
      </pc:sldChg>
      <pc:sldChg chg="modSp del mod">
        <pc:chgData name="Jakub Hofman" userId="53285062-d52a-4c88-bcdc-d767b8cc0044" providerId="ADAL" clId="{0158F560-A60E-4DC8-9DCD-D013B119C2F5}" dt="2022-12-06T15:34:31.518" v="3576" actId="2696"/>
        <pc:sldMkLst>
          <pc:docMk/>
          <pc:sldMk cId="1449917424" sldId="1298"/>
        </pc:sldMkLst>
        <pc:spChg chg="mod">
          <ac:chgData name="Jakub Hofman" userId="53285062-d52a-4c88-bcdc-d767b8cc0044" providerId="ADAL" clId="{0158F560-A60E-4DC8-9DCD-D013B119C2F5}" dt="2022-12-06T15:28:38.319" v="3431"/>
          <ac:spMkLst>
            <pc:docMk/>
            <pc:sldMk cId="1449917424" sldId="1298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28:43.467" v="3441" actId="20577"/>
          <ac:spMkLst>
            <pc:docMk/>
            <pc:sldMk cId="1449917424" sldId="1298"/>
            <ac:spMk id="3" creationId="{F133DE61-E702-481E-9009-44DB4C39E457}"/>
          </ac:spMkLst>
        </pc:spChg>
      </pc:sldChg>
      <pc:sldChg chg="modSp add mod">
        <pc:chgData name="Jakub Hofman" userId="53285062-d52a-4c88-bcdc-d767b8cc0044" providerId="ADAL" clId="{0158F560-A60E-4DC8-9DCD-D013B119C2F5}" dt="2022-12-06T16:04:51.097" v="4643"/>
        <pc:sldMkLst>
          <pc:docMk/>
          <pc:sldMk cId="2210126663" sldId="1298"/>
        </pc:sldMkLst>
        <pc:spChg chg="mod">
          <ac:chgData name="Jakub Hofman" userId="53285062-d52a-4c88-bcdc-d767b8cc0044" providerId="ADAL" clId="{0158F560-A60E-4DC8-9DCD-D013B119C2F5}" dt="2022-12-06T16:04:51.097" v="4643"/>
          <ac:spMkLst>
            <pc:docMk/>
            <pc:sldMk cId="2210126663" sldId="1298"/>
            <ac:spMk id="2" creationId="{00000000-0000-0000-0000-000000000000}"/>
          </ac:spMkLst>
        </pc:spChg>
      </pc:sldChg>
      <pc:sldChg chg="del">
        <pc:chgData name="Jakub Hofman" userId="53285062-d52a-4c88-bcdc-d767b8cc0044" providerId="ADAL" clId="{0158F560-A60E-4DC8-9DCD-D013B119C2F5}" dt="2022-12-06T14:14:18.489" v="1921" actId="47"/>
        <pc:sldMkLst>
          <pc:docMk/>
          <pc:sldMk cId="1765393265" sldId="1376"/>
        </pc:sldMkLst>
      </pc:sldChg>
      <pc:sldChg chg="del">
        <pc:chgData name="Jakub Hofman" userId="53285062-d52a-4c88-bcdc-d767b8cc0044" providerId="ADAL" clId="{0158F560-A60E-4DC8-9DCD-D013B119C2F5}" dt="2022-12-06T14:14:23.529" v="1922" actId="47"/>
        <pc:sldMkLst>
          <pc:docMk/>
          <pc:sldMk cId="4077817622" sldId="1377"/>
        </pc:sldMkLst>
      </pc:sldChg>
      <pc:sldChg chg="del ord">
        <pc:chgData name="Jakub Hofman" userId="53285062-d52a-4c88-bcdc-d767b8cc0044" providerId="ADAL" clId="{0158F560-A60E-4DC8-9DCD-D013B119C2F5}" dt="2022-12-06T16:09:05.056" v="4714" actId="47"/>
        <pc:sldMkLst>
          <pc:docMk/>
          <pc:sldMk cId="2978823112" sldId="1404"/>
        </pc:sldMkLst>
      </pc:sldChg>
      <pc:sldChg chg="modSp add mod">
        <pc:chgData name="Jakub Hofman" userId="53285062-d52a-4c88-bcdc-d767b8cc0044" providerId="ADAL" clId="{0158F560-A60E-4DC8-9DCD-D013B119C2F5}" dt="2022-12-06T16:04:43.014" v="4641" actId="20577"/>
        <pc:sldMkLst>
          <pc:docMk/>
          <pc:sldMk cId="2756968954" sldId="1407"/>
        </pc:sldMkLst>
        <pc:spChg chg="mod">
          <ac:chgData name="Jakub Hofman" userId="53285062-d52a-4c88-bcdc-d767b8cc0044" providerId="ADAL" clId="{0158F560-A60E-4DC8-9DCD-D013B119C2F5}" dt="2022-12-06T16:04:43.014" v="4641" actId="20577"/>
          <ac:spMkLst>
            <pc:docMk/>
            <pc:sldMk cId="2756968954" sldId="1407"/>
            <ac:spMk id="2" creationId="{00000000-0000-0000-0000-000000000000}"/>
          </ac:spMkLst>
        </pc:spChg>
      </pc:sldChg>
      <pc:sldChg chg="modSp del mod">
        <pc:chgData name="Jakub Hofman" userId="53285062-d52a-4c88-bcdc-d767b8cc0044" providerId="ADAL" clId="{0158F560-A60E-4DC8-9DCD-D013B119C2F5}" dt="2022-12-06T15:34:31.518" v="3576" actId="2696"/>
        <pc:sldMkLst>
          <pc:docMk/>
          <pc:sldMk cId="3981934325" sldId="1407"/>
        </pc:sldMkLst>
        <pc:spChg chg="mod">
          <ac:chgData name="Jakub Hofman" userId="53285062-d52a-4c88-bcdc-d767b8cc0044" providerId="ADAL" clId="{0158F560-A60E-4DC8-9DCD-D013B119C2F5}" dt="2022-12-06T15:27:16.823" v="3409" actId="20577"/>
          <ac:spMkLst>
            <pc:docMk/>
            <pc:sldMk cId="3981934325" sldId="1407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28:08.351" v="3429" actId="6549"/>
          <ac:spMkLst>
            <pc:docMk/>
            <pc:sldMk cId="3981934325" sldId="1407"/>
            <ac:spMk id="3" creationId="{00000000-0000-0000-0000-000000000000}"/>
          </ac:spMkLst>
        </pc:spChg>
      </pc:sldChg>
      <pc:sldChg chg="modSp del mod">
        <pc:chgData name="Jakub Hofman" userId="53285062-d52a-4c88-bcdc-d767b8cc0044" providerId="ADAL" clId="{0158F560-A60E-4DC8-9DCD-D013B119C2F5}" dt="2022-12-06T15:34:31.518" v="3576" actId="2696"/>
        <pc:sldMkLst>
          <pc:docMk/>
          <pc:sldMk cId="407688877" sldId="1408"/>
        </pc:sldMkLst>
        <pc:spChg chg="mod">
          <ac:chgData name="Jakub Hofman" userId="53285062-d52a-4c88-bcdc-d767b8cc0044" providerId="ADAL" clId="{0158F560-A60E-4DC8-9DCD-D013B119C2F5}" dt="2022-12-06T15:28:54.302" v="3442"/>
          <ac:spMkLst>
            <pc:docMk/>
            <pc:sldMk cId="407688877" sldId="1408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28:59.711" v="3452" actId="20577"/>
          <ac:spMkLst>
            <pc:docMk/>
            <pc:sldMk cId="407688877" sldId="1408"/>
            <ac:spMk id="3" creationId="{F133DE61-E702-481E-9009-44DB4C39E457}"/>
          </ac:spMkLst>
        </pc:spChg>
      </pc:sldChg>
      <pc:sldChg chg="modSp add mod">
        <pc:chgData name="Jakub Hofman" userId="53285062-d52a-4c88-bcdc-d767b8cc0044" providerId="ADAL" clId="{0158F560-A60E-4DC8-9DCD-D013B119C2F5}" dt="2022-12-06T16:04:55.289" v="4644"/>
        <pc:sldMkLst>
          <pc:docMk/>
          <pc:sldMk cId="1127819388" sldId="1408"/>
        </pc:sldMkLst>
        <pc:spChg chg="mod">
          <ac:chgData name="Jakub Hofman" userId="53285062-d52a-4c88-bcdc-d767b8cc0044" providerId="ADAL" clId="{0158F560-A60E-4DC8-9DCD-D013B119C2F5}" dt="2022-12-06T16:04:55.289" v="4644"/>
          <ac:spMkLst>
            <pc:docMk/>
            <pc:sldMk cId="1127819388" sldId="1408"/>
            <ac:spMk id="2" creationId="{00000000-0000-0000-0000-000000000000}"/>
          </ac:spMkLst>
        </pc:spChg>
      </pc:sldChg>
      <pc:sldChg chg="modSp del mod">
        <pc:chgData name="Jakub Hofman" userId="53285062-d52a-4c88-bcdc-d767b8cc0044" providerId="ADAL" clId="{0158F560-A60E-4DC8-9DCD-D013B119C2F5}" dt="2022-12-06T15:34:31.518" v="3576" actId="2696"/>
        <pc:sldMkLst>
          <pc:docMk/>
          <pc:sldMk cId="1386279810" sldId="1456"/>
        </pc:sldMkLst>
        <pc:spChg chg="mod">
          <ac:chgData name="Jakub Hofman" userId="53285062-d52a-4c88-bcdc-d767b8cc0044" providerId="ADAL" clId="{0158F560-A60E-4DC8-9DCD-D013B119C2F5}" dt="2022-12-06T15:29:15.586" v="3472" actId="20577"/>
          <ac:spMkLst>
            <pc:docMk/>
            <pc:sldMk cId="1386279810" sldId="1456"/>
            <ac:spMk id="2" creationId="{62B4E7DB-97BC-40E9-BC93-7E24FB9680BA}"/>
          </ac:spMkLst>
        </pc:spChg>
        <pc:spChg chg="mod">
          <ac:chgData name="Jakub Hofman" userId="53285062-d52a-4c88-bcdc-d767b8cc0044" providerId="ADAL" clId="{0158F560-A60E-4DC8-9DCD-D013B119C2F5}" dt="2022-12-06T15:33:54.381" v="3574" actId="6549"/>
          <ac:spMkLst>
            <pc:docMk/>
            <pc:sldMk cId="1386279810" sldId="1456"/>
            <ac:spMk id="3" creationId="{EE54120B-850E-46CF-B297-DEEE74D63525}"/>
          </ac:spMkLst>
        </pc:spChg>
      </pc:sldChg>
      <pc:sldChg chg="modSp add mod">
        <pc:chgData name="Jakub Hofman" userId="53285062-d52a-4c88-bcdc-d767b8cc0044" providerId="ADAL" clId="{0158F560-A60E-4DC8-9DCD-D013B119C2F5}" dt="2022-12-06T16:05:02.705" v="4652" actId="20577"/>
        <pc:sldMkLst>
          <pc:docMk/>
          <pc:sldMk cId="2667701533" sldId="1456"/>
        </pc:sldMkLst>
        <pc:spChg chg="mod">
          <ac:chgData name="Jakub Hofman" userId="53285062-d52a-4c88-bcdc-d767b8cc0044" providerId="ADAL" clId="{0158F560-A60E-4DC8-9DCD-D013B119C2F5}" dt="2022-12-06T16:05:02.705" v="4652" actId="20577"/>
          <ac:spMkLst>
            <pc:docMk/>
            <pc:sldMk cId="2667701533" sldId="1456"/>
            <ac:spMk id="2" creationId="{62B4E7DB-97BC-40E9-BC93-7E24FB9680BA}"/>
          </ac:spMkLst>
        </pc:spChg>
      </pc:sldChg>
      <pc:sldChg chg="modSp add mod">
        <pc:chgData name="Jakub Hofman" userId="53285062-d52a-4c88-bcdc-d767b8cc0044" providerId="ADAL" clId="{0158F560-A60E-4DC8-9DCD-D013B119C2F5}" dt="2022-12-06T16:05:09.688" v="4653"/>
        <pc:sldMkLst>
          <pc:docMk/>
          <pc:sldMk cId="4078413515" sldId="1458"/>
        </pc:sldMkLst>
        <pc:spChg chg="mod">
          <ac:chgData name="Jakub Hofman" userId="53285062-d52a-4c88-bcdc-d767b8cc0044" providerId="ADAL" clId="{0158F560-A60E-4DC8-9DCD-D013B119C2F5}" dt="2022-12-06T16:05:09.688" v="4653"/>
          <ac:spMkLst>
            <pc:docMk/>
            <pc:sldMk cId="4078413515" sldId="1458"/>
            <ac:spMk id="2" creationId="{1661D22C-0F0D-4A57-BCED-B52F05CF31BB}"/>
          </ac:spMkLst>
        </pc:spChg>
      </pc:sldChg>
      <pc:sldChg chg="modSp del mod">
        <pc:chgData name="Jakub Hofman" userId="53285062-d52a-4c88-bcdc-d767b8cc0044" providerId="ADAL" clId="{0158F560-A60E-4DC8-9DCD-D013B119C2F5}" dt="2022-12-06T15:34:31.518" v="3576" actId="2696"/>
        <pc:sldMkLst>
          <pc:docMk/>
          <pc:sldMk cId="4234061159" sldId="1458"/>
        </pc:sldMkLst>
        <pc:spChg chg="mod">
          <ac:chgData name="Jakub Hofman" userId="53285062-d52a-4c88-bcdc-d767b8cc0044" providerId="ADAL" clId="{0158F560-A60E-4DC8-9DCD-D013B119C2F5}" dt="2022-12-06T15:34:23.343" v="3575"/>
          <ac:spMkLst>
            <pc:docMk/>
            <pc:sldMk cId="4234061159" sldId="1458"/>
            <ac:spMk id="2" creationId="{1661D22C-0F0D-4A57-BCED-B52F05CF31BB}"/>
          </ac:spMkLst>
        </pc:spChg>
      </pc:sldChg>
      <pc:sldChg chg="add">
        <pc:chgData name="Jakub Hofman" userId="53285062-d52a-4c88-bcdc-d767b8cc0044" providerId="ADAL" clId="{0158F560-A60E-4DC8-9DCD-D013B119C2F5}" dt="2022-12-06T16:05:58.893" v="4655"/>
        <pc:sldMkLst>
          <pc:docMk/>
          <pc:sldMk cId="2277341607" sldId="1459"/>
        </pc:sldMkLst>
      </pc:sldChg>
      <pc:sldChg chg="add del">
        <pc:chgData name="Jakub Hofman" userId="53285062-d52a-4c88-bcdc-d767b8cc0044" providerId="ADAL" clId="{0158F560-A60E-4DC8-9DCD-D013B119C2F5}" dt="2022-12-06T16:05:43.740" v="4654" actId="2696"/>
        <pc:sldMkLst>
          <pc:docMk/>
          <pc:sldMk cId="2500728271" sldId="1459"/>
        </pc:sldMkLst>
      </pc:sldChg>
      <pc:sldChg chg="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2891821087" sldId="1459"/>
        </pc:sldMkLst>
        <pc:spChg chg="mod">
          <ac:chgData name="Jakub Hofman" userId="53285062-d52a-4c88-bcdc-d767b8cc0044" providerId="ADAL" clId="{0158F560-A60E-4DC8-9DCD-D013B119C2F5}" dt="2022-12-06T15:37:15.720" v="3615" actId="20577"/>
          <ac:spMkLst>
            <pc:docMk/>
            <pc:sldMk cId="2891821087" sldId="1459"/>
            <ac:spMk id="2" creationId="{CB1BDDB1-C6FD-464E-8BA8-50A4FF8FDFF4}"/>
          </ac:spMkLst>
        </pc:spChg>
      </pc:sldChg>
      <pc:sldChg chg="del">
        <pc:chgData name="Jakub Hofman" userId="53285062-d52a-4c88-bcdc-d767b8cc0044" providerId="ADAL" clId="{0158F560-A60E-4DC8-9DCD-D013B119C2F5}" dt="2022-12-06T15:45:55.415" v="3953" actId="2696"/>
        <pc:sldMkLst>
          <pc:docMk/>
          <pc:sldMk cId="95347767" sldId="1460"/>
        </pc:sldMkLst>
      </pc:sldChg>
      <pc:sldChg chg="add del">
        <pc:chgData name="Jakub Hofman" userId="53285062-d52a-4c88-bcdc-d767b8cc0044" providerId="ADAL" clId="{0158F560-A60E-4DC8-9DCD-D013B119C2F5}" dt="2022-12-06T16:05:43.740" v="4654" actId="2696"/>
        <pc:sldMkLst>
          <pc:docMk/>
          <pc:sldMk cId="1825966313" sldId="1460"/>
        </pc:sldMkLst>
      </pc:sldChg>
      <pc:sldChg chg="add">
        <pc:chgData name="Jakub Hofman" userId="53285062-d52a-4c88-bcdc-d767b8cc0044" providerId="ADAL" clId="{0158F560-A60E-4DC8-9DCD-D013B119C2F5}" dt="2022-12-06T16:05:58.893" v="4655"/>
        <pc:sldMkLst>
          <pc:docMk/>
          <pc:sldMk cId="2525720455" sldId="1460"/>
        </pc:sldMkLst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962778904" sldId="1462"/>
        </pc:sldMkLst>
      </pc:sldChg>
      <pc:sldChg chg="add del">
        <pc:chgData name="Jakub Hofman" userId="53285062-d52a-4c88-bcdc-d767b8cc0044" providerId="ADAL" clId="{0158F560-A60E-4DC8-9DCD-D013B119C2F5}" dt="2022-12-06T15:39:45.375" v="3623" actId="2696"/>
        <pc:sldMkLst>
          <pc:docMk/>
          <pc:sldMk cId="2375284419" sldId="1462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992323166" sldId="1462"/>
        </pc:sldMkLst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3529586033" sldId="1462"/>
        </pc:sldMkLst>
      </pc:sldChg>
      <pc:sldChg chg="addSp delSp modSp add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3644711329" sldId="1462"/>
        </pc:sldMkLst>
        <pc:spChg chg="del">
          <ac:chgData name="Jakub Hofman" userId="53285062-d52a-4c88-bcdc-d767b8cc0044" providerId="ADAL" clId="{0158F560-A60E-4DC8-9DCD-D013B119C2F5}" dt="2022-12-06T15:43:56.518" v="3754" actId="478"/>
          <ac:spMkLst>
            <pc:docMk/>
            <pc:sldMk cId="3644711329" sldId="1462"/>
            <ac:spMk id="2" creationId="{38A9A212-0269-436E-AF2E-C09F8AE32C5E}"/>
          </ac:spMkLst>
        </pc:spChg>
        <pc:spChg chg="mod">
          <ac:chgData name="Jakub Hofman" userId="53285062-d52a-4c88-bcdc-d767b8cc0044" providerId="ADAL" clId="{0158F560-A60E-4DC8-9DCD-D013B119C2F5}" dt="2022-12-06T15:45:16.184" v="3943" actId="6549"/>
          <ac:spMkLst>
            <pc:docMk/>
            <pc:sldMk cId="3644711329" sldId="1462"/>
            <ac:spMk id="3" creationId="{8C9A9E45-93D1-4BDA-B8BB-1DDAC3D76058}"/>
          </ac:spMkLst>
        </pc:spChg>
        <pc:spChg chg="add del mod">
          <ac:chgData name="Jakub Hofman" userId="53285062-d52a-4c88-bcdc-d767b8cc0044" providerId="ADAL" clId="{0158F560-A60E-4DC8-9DCD-D013B119C2F5}" dt="2022-12-06T15:44:01.545" v="3757" actId="478"/>
          <ac:spMkLst>
            <pc:docMk/>
            <pc:sldMk cId="3644711329" sldId="1462"/>
            <ac:spMk id="6" creationId="{35389AD9-EB4D-4B71-98A2-5214325FE97B}"/>
          </ac:spMkLst>
        </pc:spChg>
        <pc:spChg chg="add del mod">
          <ac:chgData name="Jakub Hofman" userId="53285062-d52a-4c88-bcdc-d767b8cc0044" providerId="ADAL" clId="{0158F560-A60E-4DC8-9DCD-D013B119C2F5}" dt="2022-12-06T15:43:59.379" v="3756"/>
          <ac:spMkLst>
            <pc:docMk/>
            <pc:sldMk cId="3644711329" sldId="1462"/>
            <ac:spMk id="7" creationId="{BDB8169D-9244-4809-8963-522AF9C6B2FB}"/>
          </ac:spMkLst>
        </pc:spChg>
        <pc:spChg chg="add del mod">
          <ac:chgData name="Jakub Hofman" userId="53285062-d52a-4c88-bcdc-d767b8cc0044" providerId="ADAL" clId="{0158F560-A60E-4DC8-9DCD-D013B119C2F5}" dt="2022-12-06T15:43:59.379" v="3756"/>
          <ac:spMkLst>
            <pc:docMk/>
            <pc:sldMk cId="3644711329" sldId="1462"/>
            <ac:spMk id="8" creationId="{DC972F38-247B-46AA-A20D-221F14023D56}"/>
          </ac:spMkLst>
        </pc:spChg>
        <pc:spChg chg="add mod">
          <ac:chgData name="Jakub Hofman" userId="53285062-d52a-4c88-bcdc-d767b8cc0044" providerId="ADAL" clId="{0158F560-A60E-4DC8-9DCD-D013B119C2F5}" dt="2022-12-06T15:44:01.999" v="3758"/>
          <ac:spMkLst>
            <pc:docMk/>
            <pc:sldMk cId="3644711329" sldId="1462"/>
            <ac:spMk id="9" creationId="{D1A736D6-B4BC-4BEB-B32C-84D974AE15AA}"/>
          </ac:spMkLst>
        </pc:spChg>
        <pc:spChg chg="add mod">
          <ac:chgData name="Jakub Hofman" userId="53285062-d52a-4c88-bcdc-d767b8cc0044" providerId="ADAL" clId="{0158F560-A60E-4DC8-9DCD-D013B119C2F5}" dt="2022-12-06T15:45:23.050" v="3950" actId="20577"/>
          <ac:spMkLst>
            <pc:docMk/>
            <pc:sldMk cId="3644711329" sldId="1462"/>
            <ac:spMk id="10" creationId="{FF32BD3E-126F-4B42-8501-7700C1C54688}"/>
          </ac:spMkLst>
        </pc:spChg>
      </pc:sldChg>
      <pc:sldChg chg="modSp add mod">
        <pc:chgData name="Jakub Hofman" userId="53285062-d52a-4c88-bcdc-d767b8cc0044" providerId="ADAL" clId="{0158F560-A60E-4DC8-9DCD-D013B119C2F5}" dt="2022-12-06T16:01:53.238" v="4464" actId="6549"/>
        <pc:sldMkLst>
          <pc:docMk/>
          <pc:sldMk cId="150146462" sldId="1463"/>
        </pc:sldMkLst>
        <pc:spChg chg="mod">
          <ac:chgData name="Jakub Hofman" userId="53285062-d52a-4c88-bcdc-d767b8cc0044" providerId="ADAL" clId="{0158F560-A60E-4DC8-9DCD-D013B119C2F5}" dt="2022-12-06T16:00:30.507" v="4323"/>
          <ac:spMkLst>
            <pc:docMk/>
            <pc:sldMk cId="150146462" sldId="1463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6:01:53.238" v="4464" actId="6549"/>
          <ac:spMkLst>
            <pc:docMk/>
            <pc:sldMk cId="150146462" sldId="1463"/>
            <ac:spMk id="3" creationId="{00000000-0000-0000-0000-000000000000}"/>
          </ac:spMkLst>
        </pc:spChg>
        <pc:picChg chg="mod">
          <ac:chgData name="Jakub Hofman" userId="53285062-d52a-4c88-bcdc-d767b8cc0044" providerId="ADAL" clId="{0158F560-A60E-4DC8-9DCD-D013B119C2F5}" dt="2022-12-06T16:00:40.936" v="4327" actId="1076"/>
          <ac:picMkLst>
            <pc:docMk/>
            <pc:sldMk cId="150146462" sldId="1463"/>
            <ac:picMk id="11" creationId="{C6C386F4-AF43-4A30-BFF4-335C9FC33F5E}"/>
          </ac:picMkLst>
        </pc:picChg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246278982" sldId="1463"/>
        </pc:sldMkLst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3478796774" sldId="1463"/>
        </pc:sldMkLst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294991651" sldId="1464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1931591613" sldId="1464"/>
        </pc:sldMkLst>
      </pc:sldChg>
      <pc:sldChg chg="add del">
        <pc:chgData name="Jakub Hofman" userId="53285062-d52a-4c88-bcdc-d767b8cc0044" providerId="ADAL" clId="{0158F560-A60E-4DC8-9DCD-D013B119C2F5}" dt="2022-12-06T16:01:58.778" v="4465" actId="47"/>
        <pc:sldMkLst>
          <pc:docMk/>
          <pc:sldMk cId="2297809238" sldId="1464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644456909" sldId="1465"/>
        </pc:sldMkLst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3028022628" sldId="1465"/>
        </pc:sldMkLst>
      </pc:sldChg>
      <pc:sldChg chg="modSp add mod ord">
        <pc:chgData name="Jakub Hofman" userId="53285062-d52a-4c88-bcdc-d767b8cc0044" providerId="ADAL" clId="{0158F560-A60E-4DC8-9DCD-D013B119C2F5}" dt="2022-12-06T16:00:11.510" v="4322" actId="6549"/>
        <pc:sldMkLst>
          <pc:docMk/>
          <pc:sldMk cId="4234175190" sldId="1465"/>
        </pc:sldMkLst>
        <pc:spChg chg="mod">
          <ac:chgData name="Jakub Hofman" userId="53285062-d52a-4c88-bcdc-d767b8cc0044" providerId="ADAL" clId="{0158F560-A60E-4DC8-9DCD-D013B119C2F5}" dt="2022-12-06T15:57:24.887" v="4236" actId="20577"/>
          <ac:spMkLst>
            <pc:docMk/>
            <pc:sldMk cId="4234175190" sldId="1465"/>
            <ac:spMk id="2" creationId="{00000000-0000-0000-0000-000000000000}"/>
          </ac:spMkLst>
        </pc:spChg>
        <pc:spChg chg="mod ord">
          <ac:chgData name="Jakub Hofman" userId="53285062-d52a-4c88-bcdc-d767b8cc0044" providerId="ADAL" clId="{0158F560-A60E-4DC8-9DCD-D013B119C2F5}" dt="2022-12-06T16:00:11.510" v="4322" actId="6549"/>
          <ac:spMkLst>
            <pc:docMk/>
            <pc:sldMk cId="4234175190" sldId="1465"/>
            <ac:spMk id="3" creationId="{00000000-0000-0000-0000-000000000000}"/>
          </ac:spMkLst>
        </pc:spChg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1413330981" sldId="1467"/>
        </pc:sldMkLst>
      </pc:sldChg>
      <pc:sldChg chg="add del">
        <pc:chgData name="Jakub Hofman" userId="53285062-d52a-4c88-bcdc-d767b8cc0044" providerId="ADAL" clId="{0158F560-A60E-4DC8-9DCD-D013B119C2F5}" dt="2022-12-06T16:02:15.206" v="4466" actId="47"/>
        <pc:sldMkLst>
          <pc:docMk/>
          <pc:sldMk cId="3375313094" sldId="1467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3543399526" sldId="1467"/>
        </pc:sldMkLst>
      </pc:sldChg>
      <pc:sldChg chg="modSp add mod">
        <pc:chgData name="Jakub Hofman" userId="53285062-d52a-4c88-bcdc-d767b8cc0044" providerId="ADAL" clId="{0158F560-A60E-4DC8-9DCD-D013B119C2F5}" dt="2022-12-06T16:02:53.277" v="4571" actId="20577"/>
        <pc:sldMkLst>
          <pc:docMk/>
          <pc:sldMk cId="325355703" sldId="1472"/>
        </pc:sldMkLst>
        <pc:spChg chg="mod">
          <ac:chgData name="Jakub Hofman" userId="53285062-d52a-4c88-bcdc-d767b8cc0044" providerId="ADAL" clId="{0158F560-A60E-4DC8-9DCD-D013B119C2F5}" dt="2022-12-06T16:02:23.857" v="4472" actId="20577"/>
          <ac:spMkLst>
            <pc:docMk/>
            <pc:sldMk cId="325355703" sldId="1472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6:02:53.277" v="4571" actId="20577"/>
          <ac:spMkLst>
            <pc:docMk/>
            <pc:sldMk cId="325355703" sldId="1472"/>
            <ac:spMk id="3" creationId="{00000000-0000-0000-0000-000000000000}"/>
          </ac:spMkLst>
        </pc:spChg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767364288" sldId="1472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3815489735" sldId="1472"/>
        </pc:sldMkLst>
      </pc:sldChg>
      <pc:sldChg chg="modSp add mod">
        <pc:chgData name="Jakub Hofman" userId="53285062-d52a-4c88-bcdc-d767b8cc0044" providerId="ADAL" clId="{0158F560-A60E-4DC8-9DCD-D013B119C2F5}" dt="2022-12-06T16:03:39.828" v="4629" actId="6549"/>
        <pc:sldMkLst>
          <pc:docMk/>
          <pc:sldMk cId="1731997458" sldId="1473"/>
        </pc:sldMkLst>
        <pc:spChg chg="mod">
          <ac:chgData name="Jakub Hofman" userId="53285062-d52a-4c88-bcdc-d767b8cc0044" providerId="ADAL" clId="{0158F560-A60E-4DC8-9DCD-D013B119C2F5}" dt="2022-12-06T16:03:03.202" v="4572"/>
          <ac:spMkLst>
            <pc:docMk/>
            <pc:sldMk cId="1731997458" sldId="1473"/>
            <ac:spMk id="2" creationId="{8DEF6A59-06EA-4307-ADCD-E4F509CB343D}"/>
          </ac:spMkLst>
        </pc:spChg>
        <pc:spChg chg="mod">
          <ac:chgData name="Jakub Hofman" userId="53285062-d52a-4c88-bcdc-d767b8cc0044" providerId="ADAL" clId="{0158F560-A60E-4DC8-9DCD-D013B119C2F5}" dt="2022-12-06T16:03:39.828" v="4629" actId="6549"/>
          <ac:spMkLst>
            <pc:docMk/>
            <pc:sldMk cId="1731997458" sldId="1473"/>
            <ac:spMk id="3" creationId="{76083A85-C5E1-48F2-A858-7675C87BA3F2}"/>
          </ac:spMkLst>
        </pc:spChg>
        <pc:picChg chg="mod">
          <ac:chgData name="Jakub Hofman" userId="53285062-d52a-4c88-bcdc-d767b8cc0044" providerId="ADAL" clId="{0158F560-A60E-4DC8-9DCD-D013B119C2F5}" dt="2022-12-06T16:03:13.293" v="4573"/>
          <ac:picMkLst>
            <pc:docMk/>
            <pc:sldMk cId="1731997458" sldId="1473"/>
            <ac:picMk id="5" creationId="{FB923BF5-712C-42FD-B0C0-31A9392098A7}"/>
          </ac:picMkLst>
        </pc:picChg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2391530629" sldId="1473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780127072" sldId="1473"/>
        </pc:sldMkLst>
      </pc:sldChg>
      <pc:sldChg chg="add del">
        <pc:chgData name="Jakub Hofman" userId="53285062-d52a-4c88-bcdc-d767b8cc0044" providerId="ADAL" clId="{0158F560-A60E-4DC8-9DCD-D013B119C2F5}" dt="2022-12-06T15:54:50.873" v="4197" actId="47"/>
        <pc:sldMkLst>
          <pc:docMk/>
          <pc:sldMk cId="1497243616" sldId="1481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549464649" sldId="1481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720691514" sldId="1484"/>
        </pc:sldMkLst>
      </pc:sldChg>
      <pc:sldChg chg="addSp delSp modSp add mod">
        <pc:chgData name="Jakub Hofman" userId="53285062-d52a-4c88-bcdc-d767b8cc0044" providerId="ADAL" clId="{0158F560-A60E-4DC8-9DCD-D013B119C2F5}" dt="2022-12-06T15:56:40.417" v="4225" actId="1076"/>
        <pc:sldMkLst>
          <pc:docMk/>
          <pc:sldMk cId="3278953230" sldId="1484"/>
        </pc:sldMkLst>
        <pc:spChg chg="mod">
          <ac:chgData name="Jakub Hofman" userId="53285062-d52a-4c88-bcdc-d767b8cc0044" providerId="ADAL" clId="{0158F560-A60E-4DC8-9DCD-D013B119C2F5}" dt="2022-12-06T15:55:03.021" v="4198"/>
          <ac:spMkLst>
            <pc:docMk/>
            <pc:sldMk cId="3278953230" sldId="1484"/>
            <ac:spMk id="2" creationId="{5E7A6644-9EEC-4088-B5ED-35060B0F2F9F}"/>
          </ac:spMkLst>
        </pc:spChg>
        <pc:spChg chg="mod">
          <ac:chgData name="Jakub Hofman" userId="53285062-d52a-4c88-bcdc-d767b8cc0044" providerId="ADAL" clId="{0158F560-A60E-4DC8-9DCD-D013B119C2F5}" dt="2022-12-06T15:55:22.246" v="4216" actId="5793"/>
          <ac:spMkLst>
            <pc:docMk/>
            <pc:sldMk cId="3278953230" sldId="1484"/>
            <ac:spMk id="3" creationId="{9D066DD5-2C23-47ED-BFF4-E9375DE11AA7}"/>
          </ac:spMkLst>
        </pc:spChg>
        <pc:picChg chg="del">
          <ac:chgData name="Jakub Hofman" userId="53285062-d52a-4c88-bcdc-d767b8cc0044" providerId="ADAL" clId="{0158F560-A60E-4DC8-9DCD-D013B119C2F5}" dt="2022-12-06T15:56:23.071" v="4220" actId="478"/>
          <ac:picMkLst>
            <pc:docMk/>
            <pc:sldMk cId="3278953230" sldId="1484"/>
            <ac:picMk id="7" creationId="{5448CCF6-B0AA-4A9C-8B71-1DF50636B477}"/>
          </ac:picMkLst>
        </pc:picChg>
        <pc:picChg chg="mod">
          <ac:chgData name="Jakub Hofman" userId="53285062-d52a-4c88-bcdc-d767b8cc0044" providerId="ADAL" clId="{0158F560-A60E-4DC8-9DCD-D013B119C2F5}" dt="2022-12-06T15:56:21.589" v="4219" actId="14100"/>
          <ac:picMkLst>
            <pc:docMk/>
            <pc:sldMk cId="3278953230" sldId="1484"/>
            <ac:picMk id="8" creationId="{C01D0774-84CF-4DF8-BBE8-561CD10B23C7}"/>
          </ac:picMkLst>
        </pc:picChg>
        <pc:picChg chg="add mod modCrop">
          <ac:chgData name="Jakub Hofman" userId="53285062-d52a-4c88-bcdc-d767b8cc0044" providerId="ADAL" clId="{0158F560-A60E-4DC8-9DCD-D013B119C2F5}" dt="2022-12-06T15:56:40.417" v="4225" actId="1076"/>
          <ac:picMkLst>
            <pc:docMk/>
            <pc:sldMk cId="3278953230" sldId="1484"/>
            <ac:picMk id="9" creationId="{6EBA3EB4-A6AD-43DB-AF43-FA62B8543C50}"/>
          </ac:picMkLst>
        </pc:picChg>
        <pc:picChg chg="del mod">
          <ac:chgData name="Jakub Hofman" userId="53285062-d52a-4c88-bcdc-d767b8cc0044" providerId="ADAL" clId="{0158F560-A60E-4DC8-9DCD-D013B119C2F5}" dt="2022-12-06T15:56:15.649" v="4217" actId="21"/>
          <ac:picMkLst>
            <pc:docMk/>
            <pc:sldMk cId="3278953230" sldId="1484"/>
            <ac:picMk id="10" creationId="{72901AAC-4106-44AC-AE56-967B87359186}"/>
          </ac:picMkLst>
        </pc:picChg>
      </pc:sldChg>
      <pc:sldChg chg="del ord">
        <pc:chgData name="Jakub Hofman" userId="53285062-d52a-4c88-bcdc-d767b8cc0044" providerId="ADAL" clId="{0158F560-A60E-4DC8-9DCD-D013B119C2F5}" dt="2022-12-06T15:38:12.245" v="3620" actId="47"/>
        <pc:sldMkLst>
          <pc:docMk/>
          <pc:sldMk cId="3895706944" sldId="1494"/>
        </pc:sldMkLst>
      </pc:sldChg>
      <pc:sldChg chg="modSp mod">
        <pc:chgData name="Jakub Hofman" userId="53285062-d52a-4c88-bcdc-d767b8cc0044" providerId="ADAL" clId="{0158F560-A60E-4DC8-9DCD-D013B119C2F5}" dt="2022-12-06T15:09:27.732" v="2880" actId="20577"/>
        <pc:sldMkLst>
          <pc:docMk/>
          <pc:sldMk cId="1017695353" sldId="1495"/>
        </pc:sldMkLst>
        <pc:spChg chg="mod">
          <ac:chgData name="Jakub Hofman" userId="53285062-d52a-4c88-bcdc-d767b8cc0044" providerId="ADAL" clId="{0158F560-A60E-4DC8-9DCD-D013B119C2F5}" dt="2022-12-06T15:09:27.732" v="2880" actId="20577"/>
          <ac:spMkLst>
            <pc:docMk/>
            <pc:sldMk cId="1017695353" sldId="1495"/>
            <ac:spMk id="3" creationId="{CCA024C1-87CB-FF71-CB45-4DA0C16C1BEA}"/>
          </ac:spMkLst>
        </pc:spChg>
        <pc:picChg chg="mod">
          <ac:chgData name="Jakub Hofman" userId="53285062-d52a-4c88-bcdc-d767b8cc0044" providerId="ADAL" clId="{0158F560-A60E-4DC8-9DCD-D013B119C2F5}" dt="2022-12-06T15:09:17.775" v="2876" actId="14100"/>
          <ac:picMkLst>
            <pc:docMk/>
            <pc:sldMk cId="1017695353" sldId="1495"/>
            <ac:picMk id="6" creationId="{46745F6B-A260-EDCF-4F4E-C1ECC6B5C32C}"/>
          </ac:picMkLst>
        </pc:picChg>
      </pc:sldChg>
      <pc:sldChg chg="addSp delSp modSp new del mod modClrScheme chgLayout">
        <pc:chgData name="Jakub Hofman" userId="53285062-d52a-4c88-bcdc-d767b8cc0044" providerId="ADAL" clId="{0158F560-A60E-4DC8-9DCD-D013B119C2F5}" dt="2022-12-06T15:21:01.503" v="3112" actId="47"/>
        <pc:sldMkLst>
          <pc:docMk/>
          <pc:sldMk cId="3790666524" sldId="1496"/>
        </pc:sldMkLst>
        <pc:spChg chg="del mod ord">
          <ac:chgData name="Jakub Hofman" userId="53285062-d52a-4c88-bcdc-d767b8cc0044" providerId="ADAL" clId="{0158F560-A60E-4DC8-9DCD-D013B119C2F5}" dt="2022-12-06T14:25:12.740" v="2743" actId="700"/>
          <ac:spMkLst>
            <pc:docMk/>
            <pc:sldMk cId="3790666524" sldId="1496"/>
            <ac:spMk id="2" creationId="{A1FE313C-E0B1-4EAC-82F0-4A02A96A6516}"/>
          </ac:spMkLst>
        </pc:spChg>
        <pc:spChg chg="del mod ord">
          <ac:chgData name="Jakub Hofman" userId="53285062-d52a-4c88-bcdc-d767b8cc0044" providerId="ADAL" clId="{0158F560-A60E-4DC8-9DCD-D013B119C2F5}" dt="2022-12-06T14:25:12.740" v="2743" actId="700"/>
          <ac:spMkLst>
            <pc:docMk/>
            <pc:sldMk cId="3790666524" sldId="1496"/>
            <ac:spMk id="3" creationId="{148D9ABE-BADA-4701-993A-61A64DCA5BD9}"/>
          </ac:spMkLst>
        </pc:spChg>
        <pc:spChg chg="mod ord">
          <ac:chgData name="Jakub Hofman" userId="53285062-d52a-4c88-bcdc-d767b8cc0044" providerId="ADAL" clId="{0158F560-A60E-4DC8-9DCD-D013B119C2F5}" dt="2022-12-06T14:25:12.740" v="2743" actId="700"/>
          <ac:spMkLst>
            <pc:docMk/>
            <pc:sldMk cId="3790666524" sldId="1496"/>
            <ac:spMk id="4" creationId="{A4B71A53-1E01-4DC7-8529-2DA977A8E911}"/>
          </ac:spMkLst>
        </pc:spChg>
        <pc:spChg chg="add mod ord">
          <ac:chgData name="Jakub Hofman" userId="53285062-d52a-4c88-bcdc-d767b8cc0044" providerId="ADAL" clId="{0158F560-A60E-4DC8-9DCD-D013B119C2F5}" dt="2022-12-06T14:25:18.681" v="2761" actId="20577"/>
          <ac:spMkLst>
            <pc:docMk/>
            <pc:sldMk cId="3790666524" sldId="1496"/>
            <ac:spMk id="5" creationId="{827A903C-2DD2-449D-9B73-61FB26B5AB22}"/>
          </ac:spMkLst>
        </pc:spChg>
        <pc:spChg chg="add mod ord">
          <ac:chgData name="Jakub Hofman" userId="53285062-d52a-4c88-bcdc-d767b8cc0044" providerId="ADAL" clId="{0158F560-A60E-4DC8-9DCD-D013B119C2F5}" dt="2022-12-06T14:25:12.740" v="2743" actId="700"/>
          <ac:spMkLst>
            <pc:docMk/>
            <pc:sldMk cId="3790666524" sldId="1496"/>
            <ac:spMk id="6" creationId="{2A634AFE-F413-4B84-A596-EB5BC7F8869A}"/>
          </ac:spMkLst>
        </pc:spChg>
      </pc:sldChg>
      <pc:sldChg chg="addSp delSp modSp new mod modClrScheme chgLayout">
        <pc:chgData name="Jakub Hofman" userId="53285062-d52a-4c88-bcdc-d767b8cc0044" providerId="ADAL" clId="{0158F560-A60E-4DC8-9DCD-D013B119C2F5}" dt="2022-12-06T15:20:14.082" v="3078" actId="20577"/>
        <pc:sldMkLst>
          <pc:docMk/>
          <pc:sldMk cId="536101070" sldId="1497"/>
        </pc:sldMkLst>
        <pc:spChg chg="del mod ord">
          <ac:chgData name="Jakub Hofman" userId="53285062-d52a-4c88-bcdc-d767b8cc0044" providerId="ADAL" clId="{0158F560-A60E-4DC8-9DCD-D013B119C2F5}" dt="2022-12-06T15:20:10.128" v="3066" actId="700"/>
          <ac:spMkLst>
            <pc:docMk/>
            <pc:sldMk cId="536101070" sldId="1497"/>
            <ac:spMk id="2" creationId="{F655706D-06E7-4627-A1D2-DF5A0A73A845}"/>
          </ac:spMkLst>
        </pc:spChg>
        <pc:spChg chg="del mod ord">
          <ac:chgData name="Jakub Hofman" userId="53285062-d52a-4c88-bcdc-d767b8cc0044" providerId="ADAL" clId="{0158F560-A60E-4DC8-9DCD-D013B119C2F5}" dt="2022-12-06T15:20:10.128" v="3066" actId="700"/>
          <ac:spMkLst>
            <pc:docMk/>
            <pc:sldMk cId="536101070" sldId="1497"/>
            <ac:spMk id="3" creationId="{13024919-E333-4214-B059-351BFD52BB86}"/>
          </ac:spMkLst>
        </pc:spChg>
        <pc:spChg chg="mod ord">
          <ac:chgData name="Jakub Hofman" userId="53285062-d52a-4c88-bcdc-d767b8cc0044" providerId="ADAL" clId="{0158F560-A60E-4DC8-9DCD-D013B119C2F5}" dt="2022-12-06T15:20:10.128" v="3066" actId="700"/>
          <ac:spMkLst>
            <pc:docMk/>
            <pc:sldMk cId="536101070" sldId="1497"/>
            <ac:spMk id="4" creationId="{27DAEEBA-B4FE-4C87-BA18-339748DC5670}"/>
          </ac:spMkLst>
        </pc:spChg>
        <pc:spChg chg="add mod ord">
          <ac:chgData name="Jakub Hofman" userId="53285062-d52a-4c88-bcdc-d767b8cc0044" providerId="ADAL" clId="{0158F560-A60E-4DC8-9DCD-D013B119C2F5}" dt="2022-12-06T15:20:14.082" v="3078" actId="20577"/>
          <ac:spMkLst>
            <pc:docMk/>
            <pc:sldMk cId="536101070" sldId="1497"/>
            <ac:spMk id="5" creationId="{A94E2752-CFCA-4C26-8284-BCC89E2FFF56}"/>
          </ac:spMkLst>
        </pc:spChg>
        <pc:spChg chg="add mod ord">
          <ac:chgData name="Jakub Hofman" userId="53285062-d52a-4c88-bcdc-d767b8cc0044" providerId="ADAL" clId="{0158F560-A60E-4DC8-9DCD-D013B119C2F5}" dt="2022-12-06T15:20:10.128" v="3066" actId="700"/>
          <ac:spMkLst>
            <pc:docMk/>
            <pc:sldMk cId="536101070" sldId="1497"/>
            <ac:spMk id="6" creationId="{82826865-70A4-4E96-82D5-54319368A5D1}"/>
          </ac:spMkLst>
        </pc:spChg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894073262" sldId="1498"/>
        </pc:sldMkLst>
      </pc:sldChg>
      <pc:sldChg chg="addSp delSp modSp new del mod modClrScheme chgLayout">
        <pc:chgData name="Jakub Hofman" userId="53285062-d52a-4c88-bcdc-d767b8cc0044" providerId="ADAL" clId="{0158F560-A60E-4DC8-9DCD-D013B119C2F5}" dt="2022-12-06T15:47:12.744" v="3955" actId="2696"/>
        <pc:sldMkLst>
          <pc:docMk/>
          <pc:sldMk cId="1485194234" sldId="1498"/>
        </pc:sldMkLst>
        <pc:spChg chg="del mod ord">
          <ac:chgData name="Jakub Hofman" userId="53285062-d52a-4c88-bcdc-d767b8cc0044" providerId="ADAL" clId="{0158F560-A60E-4DC8-9DCD-D013B119C2F5}" dt="2022-12-06T15:20:26.209" v="3080" actId="700"/>
          <ac:spMkLst>
            <pc:docMk/>
            <pc:sldMk cId="1485194234" sldId="1498"/>
            <ac:spMk id="2" creationId="{4912D2B6-11DD-43AF-AC4A-FED6AA02964B}"/>
          </ac:spMkLst>
        </pc:spChg>
        <pc:spChg chg="del mod ord">
          <ac:chgData name="Jakub Hofman" userId="53285062-d52a-4c88-bcdc-d767b8cc0044" providerId="ADAL" clId="{0158F560-A60E-4DC8-9DCD-D013B119C2F5}" dt="2022-12-06T15:20:26.209" v="3080" actId="700"/>
          <ac:spMkLst>
            <pc:docMk/>
            <pc:sldMk cId="1485194234" sldId="1498"/>
            <ac:spMk id="3" creationId="{AFA3FB01-3480-4564-BD13-0C28D8FCAD89}"/>
          </ac:spMkLst>
        </pc:spChg>
        <pc:spChg chg="mod ord">
          <ac:chgData name="Jakub Hofman" userId="53285062-d52a-4c88-bcdc-d767b8cc0044" providerId="ADAL" clId="{0158F560-A60E-4DC8-9DCD-D013B119C2F5}" dt="2022-12-06T15:20:26.209" v="3080" actId="700"/>
          <ac:spMkLst>
            <pc:docMk/>
            <pc:sldMk cId="1485194234" sldId="1498"/>
            <ac:spMk id="4" creationId="{CB017517-C9E8-4592-B701-C431C1EA2FFA}"/>
          </ac:spMkLst>
        </pc:spChg>
        <pc:spChg chg="add mod ord">
          <ac:chgData name="Jakub Hofman" userId="53285062-d52a-4c88-bcdc-d767b8cc0044" providerId="ADAL" clId="{0158F560-A60E-4DC8-9DCD-D013B119C2F5}" dt="2022-12-06T15:20:33.388" v="3111" actId="20577"/>
          <ac:spMkLst>
            <pc:docMk/>
            <pc:sldMk cId="1485194234" sldId="1498"/>
            <ac:spMk id="5" creationId="{88E45D70-C793-4267-8F88-E563B0454BF2}"/>
          </ac:spMkLst>
        </pc:spChg>
        <pc:spChg chg="add mod ord">
          <ac:chgData name="Jakub Hofman" userId="53285062-d52a-4c88-bcdc-d767b8cc0044" providerId="ADAL" clId="{0158F560-A60E-4DC8-9DCD-D013B119C2F5}" dt="2022-12-06T15:20:26.209" v="3080" actId="700"/>
          <ac:spMkLst>
            <pc:docMk/>
            <pc:sldMk cId="1485194234" sldId="1498"/>
            <ac:spMk id="6" creationId="{FDD1CE9B-202D-49C1-A123-E2D13C846B7E}"/>
          </ac:spMkLst>
        </pc:spChg>
      </pc:sldChg>
      <pc:sldChg chg="addSp delSp modSp new mod modClrScheme chgLayout">
        <pc:chgData name="Jakub Hofman" userId="53285062-d52a-4c88-bcdc-d767b8cc0044" providerId="ADAL" clId="{0158F560-A60E-4DC8-9DCD-D013B119C2F5}" dt="2022-12-06T16:06:23.802" v="4694" actId="20577"/>
        <pc:sldMkLst>
          <pc:docMk/>
          <pc:sldMk cId="3806951860" sldId="1499"/>
        </pc:sldMkLst>
        <pc:spChg chg="del">
          <ac:chgData name="Jakub Hofman" userId="53285062-d52a-4c88-bcdc-d767b8cc0044" providerId="ADAL" clId="{0158F560-A60E-4DC8-9DCD-D013B119C2F5}" dt="2022-12-06T16:06:05.001" v="4657" actId="700"/>
          <ac:spMkLst>
            <pc:docMk/>
            <pc:sldMk cId="3806951860" sldId="1499"/>
            <ac:spMk id="2" creationId="{5EBECAD5-A1FD-4BE9-A748-55009FB9EA62}"/>
          </ac:spMkLst>
        </pc:spChg>
        <pc:spChg chg="del">
          <ac:chgData name="Jakub Hofman" userId="53285062-d52a-4c88-bcdc-d767b8cc0044" providerId="ADAL" clId="{0158F560-A60E-4DC8-9DCD-D013B119C2F5}" dt="2022-12-06T16:06:05.001" v="4657" actId="700"/>
          <ac:spMkLst>
            <pc:docMk/>
            <pc:sldMk cId="3806951860" sldId="1499"/>
            <ac:spMk id="3" creationId="{480B60B2-E6BA-4668-9F95-E020E88AD95A}"/>
          </ac:spMkLst>
        </pc:spChg>
        <pc:spChg chg="mod ord">
          <ac:chgData name="Jakub Hofman" userId="53285062-d52a-4c88-bcdc-d767b8cc0044" providerId="ADAL" clId="{0158F560-A60E-4DC8-9DCD-D013B119C2F5}" dt="2022-12-06T16:06:06.607" v="4658" actId="700"/>
          <ac:spMkLst>
            <pc:docMk/>
            <pc:sldMk cId="3806951860" sldId="1499"/>
            <ac:spMk id="4" creationId="{39BE062F-C63E-47C8-B686-99796F42D7EB}"/>
          </ac:spMkLst>
        </pc:spChg>
        <pc:spChg chg="add del mod ord">
          <ac:chgData name="Jakub Hofman" userId="53285062-d52a-4c88-bcdc-d767b8cc0044" providerId="ADAL" clId="{0158F560-A60E-4DC8-9DCD-D013B119C2F5}" dt="2022-12-06T16:06:06.607" v="4658" actId="700"/>
          <ac:spMkLst>
            <pc:docMk/>
            <pc:sldMk cId="3806951860" sldId="1499"/>
            <ac:spMk id="5" creationId="{C4F296E4-DD9F-49D4-84AA-36F4F26BF938}"/>
          </ac:spMkLst>
        </pc:spChg>
        <pc:spChg chg="add del mod ord">
          <ac:chgData name="Jakub Hofman" userId="53285062-d52a-4c88-bcdc-d767b8cc0044" providerId="ADAL" clId="{0158F560-A60E-4DC8-9DCD-D013B119C2F5}" dt="2022-12-06T16:06:06.607" v="4658" actId="700"/>
          <ac:spMkLst>
            <pc:docMk/>
            <pc:sldMk cId="3806951860" sldId="1499"/>
            <ac:spMk id="6" creationId="{07AB07AE-FCAB-43A1-88E7-AE9C112C3BD0}"/>
          </ac:spMkLst>
        </pc:spChg>
        <pc:spChg chg="add mod ord">
          <ac:chgData name="Jakub Hofman" userId="53285062-d52a-4c88-bcdc-d767b8cc0044" providerId="ADAL" clId="{0158F560-A60E-4DC8-9DCD-D013B119C2F5}" dt="2022-12-06T16:06:23.802" v="4694" actId="20577"/>
          <ac:spMkLst>
            <pc:docMk/>
            <pc:sldMk cId="3806951860" sldId="1499"/>
            <ac:spMk id="7" creationId="{C717418B-0A2E-48A4-ADCE-7750934FCA3A}"/>
          </ac:spMkLst>
        </pc:spChg>
        <pc:spChg chg="add mod ord">
          <ac:chgData name="Jakub Hofman" userId="53285062-d52a-4c88-bcdc-d767b8cc0044" providerId="ADAL" clId="{0158F560-A60E-4DC8-9DCD-D013B119C2F5}" dt="2022-12-06T16:06:06.607" v="4658" actId="700"/>
          <ac:spMkLst>
            <pc:docMk/>
            <pc:sldMk cId="3806951860" sldId="1499"/>
            <ac:spMk id="8" creationId="{910DF4F8-EEEB-4257-AED8-EF0FD092C3E6}"/>
          </ac:spMkLst>
        </pc:spChg>
      </pc:sldChg>
      <pc:sldMasterChg chg="delSldLayout">
        <pc:chgData name="Jakub Hofman" userId="53285062-d52a-4c88-bcdc-d767b8cc0044" providerId="ADAL" clId="{0158F560-A60E-4DC8-9DCD-D013B119C2F5}" dt="2022-12-06T15:25:23.497" v="3352" actId="47"/>
        <pc:sldMasterMkLst>
          <pc:docMk/>
          <pc:sldMasterMk cId="0" sldId="2147483657"/>
        </pc:sldMasterMkLst>
        <pc:sldLayoutChg chg="del">
          <pc:chgData name="Jakub Hofman" userId="53285062-d52a-4c88-bcdc-d767b8cc0044" providerId="ADAL" clId="{0158F560-A60E-4DC8-9DCD-D013B119C2F5}" dt="2022-12-06T15:25:23.497" v="3352" actId="47"/>
          <pc:sldLayoutMkLst>
            <pc:docMk/>
            <pc:sldMasterMk cId="0" sldId="2147483657"/>
            <pc:sldLayoutMk cId="2784377367" sldId="2147483699"/>
          </pc:sldLayoutMkLst>
        </pc:sldLayoutChg>
      </pc:sldMasterChg>
    </pc:docChg>
  </pc:docChgLst>
  <pc:docChgLst>
    <pc:chgData name="Jakub Hofman" userId="53285062-d52a-4c88-bcdc-d767b8cc0044" providerId="ADAL" clId="{2C1BFB21-47F2-401D-A081-82E0EF4C19AF}"/>
    <pc:docChg chg="modSld">
      <pc:chgData name="Jakub Hofman" userId="53285062-d52a-4c88-bcdc-d767b8cc0044" providerId="ADAL" clId="{2C1BFB21-47F2-401D-A081-82E0EF4C19AF}" dt="2021-03-01T18:37:14.963" v="8" actId="20577"/>
      <pc:docMkLst>
        <pc:docMk/>
      </pc:docMkLst>
      <pc:sldChg chg="modSp mod">
        <pc:chgData name="Jakub Hofman" userId="53285062-d52a-4c88-bcdc-d767b8cc0044" providerId="ADAL" clId="{2C1BFB21-47F2-401D-A081-82E0EF4C19AF}" dt="2021-03-01T18:36:00.309" v="3" actId="20577"/>
        <pc:sldMkLst>
          <pc:docMk/>
          <pc:sldMk cId="445142125" sldId="677"/>
        </pc:sldMkLst>
        <pc:spChg chg="mod">
          <ac:chgData name="Jakub Hofman" userId="53285062-d52a-4c88-bcdc-d767b8cc0044" providerId="ADAL" clId="{2C1BFB21-47F2-401D-A081-82E0EF4C19AF}" dt="2021-03-01T18:36:00.309" v="3" actId="20577"/>
          <ac:spMkLst>
            <pc:docMk/>
            <pc:sldMk cId="445142125" sldId="677"/>
            <ac:spMk id="3" creationId="{00000000-0000-0000-0000-000000000000}"/>
          </ac:spMkLst>
        </pc:spChg>
      </pc:sldChg>
      <pc:sldChg chg="modSp mod">
        <pc:chgData name="Jakub Hofman" userId="53285062-d52a-4c88-bcdc-d767b8cc0044" providerId="ADAL" clId="{2C1BFB21-47F2-401D-A081-82E0EF4C19AF}" dt="2021-03-01T18:37:09.542" v="5" actId="6549"/>
        <pc:sldMkLst>
          <pc:docMk/>
          <pc:sldMk cId="3403277159" sldId="748"/>
        </pc:sldMkLst>
        <pc:spChg chg="mod">
          <ac:chgData name="Jakub Hofman" userId="53285062-d52a-4c88-bcdc-d767b8cc0044" providerId="ADAL" clId="{2C1BFB21-47F2-401D-A081-82E0EF4C19AF}" dt="2021-03-01T18:37:09.542" v="5" actId="6549"/>
          <ac:spMkLst>
            <pc:docMk/>
            <pc:sldMk cId="3403277159" sldId="748"/>
            <ac:spMk id="2" creationId="{00000000-0000-0000-0000-000000000000}"/>
          </ac:spMkLst>
        </pc:spChg>
      </pc:sldChg>
      <pc:sldChg chg="modSp mod">
        <pc:chgData name="Jakub Hofman" userId="53285062-d52a-4c88-bcdc-d767b8cc0044" providerId="ADAL" clId="{2C1BFB21-47F2-401D-A081-82E0EF4C19AF}" dt="2021-03-01T18:37:14.963" v="8" actId="20577"/>
        <pc:sldMkLst>
          <pc:docMk/>
          <pc:sldMk cId="2082773291" sldId="749"/>
        </pc:sldMkLst>
        <pc:spChg chg="mod">
          <ac:chgData name="Jakub Hofman" userId="53285062-d52a-4c88-bcdc-d767b8cc0044" providerId="ADAL" clId="{2C1BFB21-47F2-401D-A081-82E0EF4C19AF}" dt="2021-03-01T18:37:14.963" v="8" actId="20577"/>
          <ac:spMkLst>
            <pc:docMk/>
            <pc:sldMk cId="2082773291" sldId="749"/>
            <ac:spMk id="2" creationId="{00000000-0000-0000-0000-000000000000}"/>
          </ac:spMkLst>
        </pc:spChg>
      </pc:sldChg>
      <pc:sldChg chg="modSp mod">
        <pc:chgData name="Jakub Hofman" userId="53285062-d52a-4c88-bcdc-d767b8cc0044" providerId="ADAL" clId="{2C1BFB21-47F2-401D-A081-82E0EF4C19AF}" dt="2021-03-01T18:37:03.542" v="4" actId="6549"/>
        <pc:sldMkLst>
          <pc:docMk/>
          <pc:sldMk cId="1904793772" sldId="750"/>
        </pc:sldMkLst>
        <pc:spChg chg="mod">
          <ac:chgData name="Jakub Hofman" userId="53285062-d52a-4c88-bcdc-d767b8cc0044" providerId="ADAL" clId="{2C1BFB21-47F2-401D-A081-82E0EF4C19AF}" dt="2021-03-01T18:37:03.542" v="4" actId="6549"/>
          <ac:spMkLst>
            <pc:docMk/>
            <pc:sldMk cId="1904793772" sldId="750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6863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139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70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388E40-085C-4CE9-B5EF-3DC09225C708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167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A5AC9-89F8-4ADA-B89E-0F83ACFE4EA1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780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A5AC9-89F8-4ADA-B89E-0F83ACFE4EA1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276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Aft>
                <a:spcPts val="600"/>
              </a:spcAft>
              <a:defRPr sz="4400"/>
            </a:lvl1pPr>
          </a:lstStyle>
          <a:p>
            <a:r>
              <a:rPr lang="cs-CZ" noProof="0" dirty="0"/>
              <a:t>Název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600"/>
              </a:spcAft>
              <a:buNone/>
              <a:defRPr lang="cs-CZ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podnázev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123824" y="6391276"/>
            <a:ext cx="3470885" cy="4097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04850" y="329472"/>
            <a:ext cx="10810875" cy="7373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</a:lstStyle>
          <a:p>
            <a:r>
              <a:rPr lang="cs-CZ" noProof="0" dirty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2400"/>
            </a:lvl1pPr>
            <a:lvl2pPr marL="809625" indent="-352425" algn="l">
              <a:lnSpc>
                <a:spcPct val="10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2000"/>
            </a:lvl2pPr>
            <a:lvl3pPr marL="1162050" indent="-266700" algn="l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1800"/>
            </a:lvl3pPr>
            <a:lvl4pPr marL="1438275" indent="0" algn="l">
              <a:lnSpc>
                <a:spcPct val="100000"/>
              </a:lnSpc>
              <a:spcAft>
                <a:spcPts val="600"/>
              </a:spcAft>
              <a:defRPr sz="1600"/>
            </a:lvl4pPr>
            <a:lvl5pPr algn="l">
              <a:defRPr/>
            </a:lvl5pPr>
          </a:lstStyle>
          <a:p>
            <a:pPr lvl="0"/>
            <a:r>
              <a:rPr lang="cs-CZ" noProof="0" dirty="0"/>
              <a:t>Text</a:t>
            </a:r>
          </a:p>
          <a:p>
            <a:pPr lvl="1"/>
            <a:r>
              <a:rPr lang="cs-CZ" noProof="0" dirty="0"/>
              <a:t>Text</a:t>
            </a:r>
          </a:p>
          <a:p>
            <a:pPr lvl="2"/>
            <a:r>
              <a:rPr lang="cs-CZ" noProof="0" dirty="0"/>
              <a:t>Text</a:t>
            </a:r>
          </a:p>
          <a:p>
            <a:pPr lvl="3"/>
            <a:r>
              <a:rPr lang="cs-CZ" noProof="0" dirty="0"/>
              <a:t>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77650" y="6476813"/>
            <a:ext cx="375075" cy="252000"/>
          </a:xfrm>
          <a:ln/>
        </p:spPr>
        <p:txBody>
          <a:bodyPr anchor="ctr"/>
          <a:lstStyle>
            <a:lvl1pPr algn="ctr">
              <a:defRPr sz="1400" b="1"/>
            </a:lvl1pPr>
          </a:lstStyle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‹#›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1975662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6212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533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719667" y="838200"/>
            <a:ext cx="10972800" cy="419457"/>
          </a:xfrm>
        </p:spPr>
        <p:txBody>
          <a:bodyPr/>
          <a:lstStyle/>
          <a:p>
            <a:pPr lvl="0"/>
            <a:r>
              <a:rPr lang="cs-CZ" noProof="0"/>
              <a:t>Klepnutím na ikonu přidáte tabulku.</a:t>
            </a:r>
          </a:p>
        </p:txBody>
      </p:sp>
    </p:spTree>
    <p:extLst>
      <p:ext uri="{BB962C8B-B14F-4D97-AF65-F5344CB8AC3E}">
        <p14:creationId xmlns:p14="http://schemas.microsoft.com/office/powerpoint/2010/main" val="282488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150" y="6456599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  <p:sldLayoutId id="2147483698" r:id="rId3"/>
    <p:sldLayoutId id="2147483703" r:id="rId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None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kgpvDKYMzkw?start=68&amp;feature=oembed" TargetMode="External"/><Relationship Id="rId1" Type="http://schemas.openxmlformats.org/officeDocument/2006/relationships/video" Target="https://www.youtube.com/embed/tVNJc2j6hW4?feature=oembed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video" Target="https://www.youtube.com/embed/c5dVt3n1_EE?feature=oembed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OEgGKVQCYI?feature=oembed" TargetMode="Externa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.ac.uk/display/29245351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so.org/standard/75115.html?browse=tc" TargetMode="External"/><Relationship Id="rId13" Type="http://schemas.openxmlformats.org/officeDocument/2006/relationships/hyperlink" Target="https://www.iso.org/standard/70146.html?browse=tc" TargetMode="External"/><Relationship Id="rId18" Type="http://schemas.openxmlformats.org/officeDocument/2006/relationships/hyperlink" Target="https://www.iso.org/standard/67074.html?browse=tc" TargetMode="External"/><Relationship Id="rId3" Type="http://schemas.openxmlformats.org/officeDocument/2006/relationships/hyperlink" Target="https://www.iso.org/standard/56033.html?browse=tc" TargetMode="External"/><Relationship Id="rId21" Type="http://schemas.openxmlformats.org/officeDocument/2006/relationships/hyperlink" Target="https://www.iso.org/standard/19244.html?browse=tc" TargetMode="External"/><Relationship Id="rId7" Type="http://schemas.openxmlformats.org/officeDocument/2006/relationships/hyperlink" Target="https://www.iso.org/standard/46187.html?browse=tc" TargetMode="External"/><Relationship Id="rId12" Type="http://schemas.openxmlformats.org/officeDocument/2006/relationships/hyperlink" Target="https://www.iso.org/standard/70145.html?browse=tc" TargetMode="External"/><Relationship Id="rId17" Type="http://schemas.openxmlformats.org/officeDocument/2006/relationships/hyperlink" Target="https://www.iso.org/standard/60106.html?browse=tc" TargetMode="External"/><Relationship Id="rId2" Type="http://schemas.openxmlformats.org/officeDocument/2006/relationships/image" Target="../media/image86.png"/><Relationship Id="rId16" Type="http://schemas.openxmlformats.org/officeDocument/2006/relationships/hyperlink" Target="https://www.iso.org/standard/75810.html?browse=tc" TargetMode="External"/><Relationship Id="rId20" Type="http://schemas.openxmlformats.org/officeDocument/2006/relationships/hyperlink" Target="https://www.iso.org/standard/67076.html?browse=t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so.org/standard/53529.html?browse=tc" TargetMode="External"/><Relationship Id="rId11" Type="http://schemas.openxmlformats.org/officeDocument/2006/relationships/hyperlink" Target="https://www.iso.org/standard/23951.html?browse=tc" TargetMode="External"/><Relationship Id="rId5" Type="http://schemas.openxmlformats.org/officeDocument/2006/relationships/hyperlink" Target="https://www.iso.org/standard/61723.html?browse=tc" TargetMode="External"/><Relationship Id="rId15" Type="http://schemas.openxmlformats.org/officeDocument/2006/relationships/hyperlink" Target="https://www.iso.org/standard/54070.html?browse=tc" TargetMode="External"/><Relationship Id="rId23" Type="http://schemas.openxmlformats.org/officeDocument/2006/relationships/hyperlink" Target="https://www.iso.org/standard/69583.html?browse=tc" TargetMode="External"/><Relationship Id="rId10" Type="http://schemas.openxmlformats.org/officeDocument/2006/relationships/hyperlink" Target="https://www.iso.org/standard/21530.html?browse=tc" TargetMode="External"/><Relationship Id="rId19" Type="http://schemas.openxmlformats.org/officeDocument/2006/relationships/hyperlink" Target="https://www.iso.org/standard/67075.html?browse=tc" TargetMode="External"/><Relationship Id="rId4" Type="http://schemas.openxmlformats.org/officeDocument/2006/relationships/hyperlink" Target="https://www.iso.org/standard/53530.html?browse=tc" TargetMode="External"/><Relationship Id="rId9" Type="http://schemas.openxmlformats.org/officeDocument/2006/relationships/hyperlink" Target="https://www.iso.org/standard/32096.html?browse=tc" TargetMode="External"/><Relationship Id="rId14" Type="http://schemas.openxmlformats.org/officeDocument/2006/relationships/hyperlink" Target="https://www.iso.org/standard/45703.html?browse=tc" TargetMode="External"/><Relationship Id="rId22" Type="http://schemas.openxmlformats.org/officeDocument/2006/relationships/hyperlink" Target="https://www.iso.org/standard/27189.html?browse=tc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plos.org/plosone/article?id=10.1371/journal.pone.0185809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8502" y="1193533"/>
            <a:ext cx="11361600" cy="3351750"/>
          </a:xfrm>
        </p:spPr>
        <p:txBody>
          <a:bodyPr/>
          <a:lstStyle/>
          <a:p>
            <a:pPr algn="ctr"/>
            <a:r>
              <a:rPr lang="cs-CZ" dirty="0"/>
              <a:t>E5080 / E0323 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Ecotoxicology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Ecotoxicology</a:t>
            </a:r>
            <a:r>
              <a:rPr lang="cs-CZ" dirty="0"/>
              <a:t> in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en-US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455750" y="5778503"/>
            <a:ext cx="11361600" cy="698497"/>
          </a:xfrm>
        </p:spPr>
        <p:txBody>
          <a:bodyPr/>
          <a:lstStyle/>
          <a:p>
            <a:pPr algn="ctr"/>
            <a:r>
              <a:rPr lang="cs-CZ" dirty="0"/>
              <a:t>Jakub Hofman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040477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cs-CZ" dirty="0" err="1"/>
              <a:t>characterization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depending</a:t>
            </a:r>
            <a:r>
              <a:rPr lang="cs-CZ" dirty="0"/>
              <a:t> on:</a:t>
            </a:r>
          </a:p>
          <a:p>
            <a:pPr lvl="1"/>
            <a:r>
              <a:rPr lang="en-GB" dirty="0"/>
              <a:t>terrestrial</a:t>
            </a:r>
            <a:r>
              <a:rPr lang="cs-CZ" dirty="0"/>
              <a:t> </a:t>
            </a:r>
            <a:r>
              <a:rPr lang="cs-CZ" dirty="0" err="1"/>
              <a:t>ecosystem</a:t>
            </a:r>
            <a:r>
              <a:rPr lang="cs-CZ" dirty="0"/>
              <a:t>: </a:t>
            </a:r>
            <a:r>
              <a:rPr lang="cs-CZ" dirty="0" err="1"/>
              <a:t>terrain</a:t>
            </a:r>
            <a:r>
              <a:rPr lang="cs-CZ" dirty="0"/>
              <a:t> </a:t>
            </a:r>
            <a:r>
              <a:rPr lang="cs-CZ" dirty="0" err="1"/>
              <a:t>influences</a:t>
            </a:r>
            <a:r>
              <a:rPr lang="cs-CZ" dirty="0"/>
              <a:t> – </a:t>
            </a:r>
            <a:r>
              <a:rPr lang="cs-CZ" dirty="0" err="1"/>
              <a:t>slopes</a:t>
            </a:r>
            <a:r>
              <a:rPr lang="cs-CZ" dirty="0"/>
              <a:t>, </a:t>
            </a:r>
            <a:r>
              <a:rPr lang="cs-CZ" dirty="0" err="1"/>
              <a:t>vegetation</a:t>
            </a:r>
            <a:r>
              <a:rPr lang="cs-CZ" dirty="0"/>
              <a:t> ...</a:t>
            </a:r>
            <a:r>
              <a:rPr lang="en-GB" dirty="0"/>
              <a:t> </a:t>
            </a:r>
            <a:endParaRPr lang="cs-CZ" dirty="0"/>
          </a:p>
          <a:p>
            <a:pPr lvl="1"/>
            <a:r>
              <a:rPr lang="en-GB" dirty="0"/>
              <a:t>a</a:t>
            </a:r>
            <a:r>
              <a:rPr lang="cs-CZ" dirty="0" err="1"/>
              <a:t>quatic</a:t>
            </a:r>
            <a:r>
              <a:rPr lang="cs-CZ" dirty="0"/>
              <a:t> </a:t>
            </a:r>
            <a:r>
              <a:rPr lang="cs-CZ" dirty="0" err="1"/>
              <a:t>ecosystem</a:t>
            </a:r>
            <a:r>
              <a:rPr lang="cs-CZ" dirty="0"/>
              <a:t>: </a:t>
            </a:r>
            <a:r>
              <a:rPr lang="cs-CZ" dirty="0" err="1"/>
              <a:t>flowing</a:t>
            </a:r>
            <a:r>
              <a:rPr lang="cs-CZ" dirty="0"/>
              <a:t> </a:t>
            </a:r>
            <a:r>
              <a:rPr lang="en-GB" dirty="0"/>
              <a:t>– </a:t>
            </a:r>
            <a:r>
              <a:rPr lang="cs-CZ" dirty="0"/>
              <a:t>static (</a:t>
            </a:r>
            <a:r>
              <a:rPr lang="cs-CZ" dirty="0" err="1"/>
              <a:t>lentic</a:t>
            </a:r>
            <a:r>
              <a:rPr lang="cs-CZ" dirty="0"/>
              <a:t> / </a:t>
            </a:r>
            <a:r>
              <a:rPr lang="cs-CZ" dirty="0" err="1"/>
              <a:t>lotic</a:t>
            </a:r>
            <a:r>
              <a:rPr lang="cs-CZ" dirty="0"/>
              <a:t>), </a:t>
            </a:r>
            <a:r>
              <a:rPr lang="cs-CZ" dirty="0" err="1"/>
              <a:t>depth</a:t>
            </a:r>
            <a:r>
              <a:rPr lang="cs-CZ" dirty="0"/>
              <a:t>, </a:t>
            </a:r>
            <a:r>
              <a:rPr lang="cs-CZ" dirty="0" err="1"/>
              <a:t>size</a:t>
            </a:r>
            <a:r>
              <a:rPr lang="cs-CZ" dirty="0"/>
              <a:t>, </a:t>
            </a:r>
            <a:r>
              <a:rPr lang="cs-CZ" dirty="0" err="1"/>
              <a:t>flow</a:t>
            </a:r>
            <a:r>
              <a:rPr lang="cs-CZ" dirty="0"/>
              <a:t> speed</a:t>
            </a:r>
            <a:r>
              <a:rPr lang="en-GB" dirty="0"/>
              <a:t>, </a:t>
            </a:r>
            <a:r>
              <a:rPr lang="cs-CZ" dirty="0" err="1"/>
              <a:t>fragmentation</a:t>
            </a:r>
            <a:r>
              <a:rPr lang="en-GB" dirty="0"/>
              <a:t> (ma</a:t>
            </a:r>
            <a:r>
              <a:rPr lang="cs-CZ" dirty="0"/>
              <a:t>c</a:t>
            </a:r>
            <a:r>
              <a:rPr lang="en-GB" dirty="0" err="1"/>
              <a:t>ro</a:t>
            </a:r>
            <a:r>
              <a:rPr lang="cs-CZ" dirty="0" err="1"/>
              <a:t>phyta</a:t>
            </a:r>
            <a:r>
              <a:rPr lang="cs-CZ" dirty="0"/>
              <a:t>, </a:t>
            </a:r>
            <a:r>
              <a:rPr lang="cs-CZ" dirty="0" err="1"/>
              <a:t>benthos</a:t>
            </a:r>
            <a:r>
              <a:rPr lang="en-GB" dirty="0"/>
              <a:t> ...)</a:t>
            </a:r>
          </a:p>
          <a:p>
            <a:endParaRPr lang="cs-CZ" dirty="0"/>
          </a:p>
          <a:p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properties</a:t>
            </a:r>
            <a:r>
              <a:rPr lang="cs-CZ" dirty="0"/>
              <a:t> </a:t>
            </a:r>
            <a:r>
              <a:rPr lang="cs-CZ" dirty="0" err="1"/>
              <a:t>needed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recorded</a:t>
            </a:r>
            <a:r>
              <a:rPr lang="en-GB" dirty="0"/>
              <a:t>:</a:t>
            </a:r>
            <a:endParaRPr lang="cs-CZ" dirty="0"/>
          </a:p>
          <a:p>
            <a:pPr lvl="1"/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weather</a:t>
            </a:r>
            <a:r>
              <a:rPr lang="cs-CZ" dirty="0"/>
              <a:t> </a:t>
            </a:r>
            <a:r>
              <a:rPr lang="cs-CZ" dirty="0" err="1"/>
              <a:t>conditions</a:t>
            </a:r>
            <a:r>
              <a:rPr lang="cs-CZ" dirty="0"/>
              <a:t>,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directions</a:t>
            </a:r>
            <a:r>
              <a:rPr lang="cs-CZ" dirty="0"/>
              <a:t>, </a:t>
            </a:r>
            <a:r>
              <a:rPr lang="cs-CZ" dirty="0" err="1"/>
              <a:t>light</a:t>
            </a:r>
            <a:r>
              <a:rPr lang="cs-CZ" dirty="0"/>
              <a:t> intensity ...</a:t>
            </a:r>
          </a:p>
          <a:p>
            <a:pPr lvl="1"/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parameters</a:t>
            </a:r>
            <a:r>
              <a:rPr lang="cs-CZ" dirty="0"/>
              <a:t> </a:t>
            </a:r>
            <a:r>
              <a:rPr lang="en-GB" dirty="0"/>
              <a:t>(</a:t>
            </a:r>
            <a:r>
              <a:rPr lang="cs-CZ" dirty="0"/>
              <a:t>any </a:t>
            </a:r>
            <a:r>
              <a:rPr lang="cs-CZ" dirty="0" err="1"/>
              <a:t>antrhopogenic</a:t>
            </a:r>
            <a:r>
              <a:rPr lang="cs-CZ" dirty="0"/>
              <a:t> </a:t>
            </a:r>
            <a:r>
              <a:rPr lang="cs-CZ" dirty="0" err="1"/>
              <a:t>activities</a:t>
            </a:r>
            <a:r>
              <a:rPr lang="cs-CZ" dirty="0"/>
              <a:t> </a:t>
            </a:r>
            <a:r>
              <a:rPr lang="cs-CZ" dirty="0" err="1"/>
              <a:t>nearby</a:t>
            </a:r>
            <a:r>
              <a:rPr lang="cs-CZ" dirty="0"/>
              <a:t>?, </a:t>
            </a:r>
            <a:r>
              <a:rPr lang="cs-CZ" dirty="0" err="1"/>
              <a:t>sources</a:t>
            </a:r>
            <a:r>
              <a:rPr lang="cs-CZ" dirty="0"/>
              <a:t> of </a:t>
            </a:r>
            <a:r>
              <a:rPr lang="cs-CZ" dirty="0" err="1"/>
              <a:t>pollution</a:t>
            </a:r>
            <a:r>
              <a:rPr lang="cs-CZ" dirty="0"/>
              <a:t>?</a:t>
            </a:r>
            <a:r>
              <a:rPr lang="en-GB" dirty="0"/>
              <a:t> ...)</a:t>
            </a:r>
            <a:endParaRPr lang="cs-CZ" dirty="0"/>
          </a:p>
          <a:p>
            <a:pPr lvl="1"/>
            <a:r>
              <a:rPr lang="en-GB" dirty="0"/>
              <a:t>map</a:t>
            </a:r>
            <a:r>
              <a:rPr lang="cs-CZ" dirty="0"/>
              <a:t> </a:t>
            </a:r>
            <a:r>
              <a:rPr lang="cs-CZ" dirty="0" err="1"/>
              <a:t>records</a:t>
            </a:r>
            <a:r>
              <a:rPr lang="cs-CZ" dirty="0"/>
              <a:t> ...</a:t>
            </a:r>
          </a:p>
          <a:p>
            <a:pPr lvl="1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else</a:t>
            </a:r>
            <a:r>
              <a:rPr lang="cs-CZ" dirty="0"/>
              <a:t> ?</a:t>
            </a:r>
          </a:p>
          <a:p>
            <a:pPr lvl="1"/>
            <a:r>
              <a:rPr lang="cs-CZ" dirty="0"/>
              <a:t>...</a:t>
            </a:r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039696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</a:t>
            </a:r>
            <a:r>
              <a:rPr lang="en-US" dirty="0"/>
              <a:t>Parameters </a:t>
            </a:r>
            <a:r>
              <a:rPr lang="cs-CZ" dirty="0" err="1"/>
              <a:t>selection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abiotic components</a:t>
            </a:r>
          </a:p>
          <a:p>
            <a:r>
              <a:rPr lang="en-US" dirty="0"/>
              <a:t>where </a:t>
            </a:r>
            <a:r>
              <a:rPr lang="cs-CZ" dirty="0"/>
              <a:t>(</a:t>
            </a:r>
            <a:r>
              <a:rPr lang="en-US" dirty="0"/>
              <a:t>water, sediment, soil, air</a:t>
            </a:r>
            <a:r>
              <a:rPr lang="cs-CZ" dirty="0"/>
              <a:t>)</a:t>
            </a:r>
            <a:r>
              <a:rPr lang="en-US" dirty="0"/>
              <a:t> the stressor </a:t>
            </a:r>
            <a:r>
              <a:rPr lang="cs-CZ" dirty="0" err="1"/>
              <a:t>does</a:t>
            </a:r>
            <a:r>
              <a:rPr lang="cs-CZ" dirty="0"/>
              <a:t> </a:t>
            </a:r>
            <a:r>
              <a:rPr lang="en-US" dirty="0"/>
              <a:t>occur / </a:t>
            </a:r>
            <a:r>
              <a:rPr lang="cs-CZ" dirty="0" err="1"/>
              <a:t>act</a:t>
            </a:r>
            <a:r>
              <a:rPr lang="en-US" dirty="0"/>
              <a:t> ?</a:t>
            </a:r>
          </a:p>
          <a:p>
            <a:r>
              <a:rPr lang="en-US" dirty="0"/>
              <a:t>where the residues are expected ?</a:t>
            </a:r>
          </a:p>
          <a:p>
            <a:pPr marL="0" indent="0">
              <a:buNone/>
            </a:pPr>
            <a:r>
              <a:rPr lang="en-US" b="1" dirty="0"/>
              <a:t>biotic components</a:t>
            </a:r>
          </a:p>
          <a:p>
            <a:r>
              <a:rPr lang="en-US" dirty="0"/>
              <a:t>which organisms will be evaluated to see the impacts of stressors:</a:t>
            </a:r>
          </a:p>
          <a:p>
            <a:pPr lvl="1"/>
            <a:r>
              <a:rPr lang="en-US" dirty="0"/>
              <a:t>relation to stressor’s influence (</a:t>
            </a:r>
            <a:r>
              <a:rPr lang="en-US" dirty="0" err="1"/>
              <a:t>eg</a:t>
            </a:r>
            <a:r>
              <a:rPr lang="en-US" dirty="0"/>
              <a:t> planktonic – substances dissolved in the water column, </a:t>
            </a:r>
            <a:r>
              <a:rPr lang="en-US" dirty="0" err="1"/>
              <a:t>ie</a:t>
            </a:r>
            <a:r>
              <a:rPr lang="en-US" dirty="0"/>
              <a:t> hydrophilic versus sediments - hydrophobic)</a:t>
            </a:r>
          </a:p>
          <a:p>
            <a:pPr lvl="1"/>
            <a:r>
              <a:rPr lang="en-US" dirty="0"/>
              <a:t>evaluated groups (</a:t>
            </a:r>
            <a:r>
              <a:rPr lang="en-US" dirty="0" err="1"/>
              <a:t>eg</a:t>
            </a:r>
            <a:r>
              <a:rPr lang="en-US" dirty="0"/>
              <a:t> producers – algae, consumers – </a:t>
            </a:r>
            <a:r>
              <a:rPr lang="en-US" dirty="0" err="1"/>
              <a:t>zooplancton</a:t>
            </a:r>
            <a:r>
              <a:rPr lang="en-US" dirty="0"/>
              <a:t>, fish; </a:t>
            </a:r>
            <a:r>
              <a:rPr lang="en-US" dirty="0" err="1"/>
              <a:t>destruents</a:t>
            </a:r>
            <a:r>
              <a:rPr lang="en-US" dirty="0"/>
              <a:t> – planktonic bacteria)</a:t>
            </a:r>
          </a:p>
          <a:p>
            <a:pPr lvl="1"/>
            <a:r>
              <a:rPr lang="cs-CZ" dirty="0" err="1"/>
              <a:t>key</a:t>
            </a:r>
            <a:r>
              <a:rPr lang="cs-CZ" dirty="0"/>
              <a:t> species, </a:t>
            </a:r>
            <a:r>
              <a:rPr lang="cs-CZ" dirty="0" err="1"/>
              <a:t>bioindicators</a:t>
            </a:r>
            <a:r>
              <a:rPr lang="en-US" dirty="0"/>
              <a:t> ...</a:t>
            </a:r>
          </a:p>
          <a:p>
            <a:pPr lvl="1"/>
            <a:r>
              <a:rPr lang="en-US" dirty="0" err="1"/>
              <a:t>paramet</a:t>
            </a:r>
            <a:r>
              <a:rPr lang="cs-CZ" dirty="0"/>
              <a:t>e</a:t>
            </a:r>
            <a:r>
              <a:rPr lang="en-US" dirty="0"/>
              <a:t>r</a:t>
            </a:r>
            <a:r>
              <a:rPr lang="cs-CZ" dirty="0"/>
              <a:t>s </a:t>
            </a:r>
            <a:r>
              <a:rPr lang="cs-CZ" dirty="0" err="1"/>
              <a:t>evaluated</a:t>
            </a:r>
            <a:endParaRPr lang="en-US" dirty="0"/>
          </a:p>
          <a:p>
            <a:pPr lvl="2"/>
            <a:r>
              <a:rPr lang="en-US" dirty="0" err="1"/>
              <a:t>stru</a:t>
            </a:r>
            <a:r>
              <a:rPr lang="cs-CZ" dirty="0"/>
              <a:t>c</a:t>
            </a:r>
            <a:r>
              <a:rPr lang="en-US" dirty="0"/>
              <a:t>tur</a:t>
            </a:r>
            <a:r>
              <a:rPr lang="cs-CZ" dirty="0"/>
              <a:t>al (t</a:t>
            </a:r>
            <a:r>
              <a:rPr lang="en-US" dirty="0" err="1"/>
              <a:t>axonomic</a:t>
            </a:r>
            <a:r>
              <a:rPr lang="cs-CZ" dirty="0"/>
              <a:t> </a:t>
            </a:r>
            <a:r>
              <a:rPr lang="cs-CZ" dirty="0" err="1"/>
              <a:t>parameters</a:t>
            </a:r>
            <a:r>
              <a:rPr lang="en-US" dirty="0"/>
              <a:t>, </a:t>
            </a:r>
            <a:r>
              <a:rPr lang="en-US" dirty="0" err="1"/>
              <a:t>bioma</a:t>
            </a:r>
            <a:r>
              <a:rPr lang="cs-CZ" dirty="0" err="1"/>
              <a:t>ss</a:t>
            </a:r>
            <a:r>
              <a:rPr lang="cs-CZ" dirty="0"/>
              <a:t>, </a:t>
            </a:r>
            <a:r>
              <a:rPr lang="en-US" dirty="0"/>
              <a:t>abundance ...)</a:t>
            </a:r>
          </a:p>
          <a:p>
            <a:pPr lvl="2"/>
            <a:r>
              <a:rPr lang="en-US" dirty="0"/>
              <a:t>fun</a:t>
            </a:r>
            <a:r>
              <a:rPr lang="cs-CZ" dirty="0" err="1"/>
              <a:t>ctional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 err="1"/>
              <a:t>produ</a:t>
            </a:r>
            <a:r>
              <a:rPr lang="cs-CZ" dirty="0" err="1"/>
              <a:t>ction</a:t>
            </a:r>
            <a:r>
              <a:rPr lang="cs-CZ" dirty="0"/>
              <a:t> </a:t>
            </a:r>
            <a:r>
              <a:rPr lang="en-US" dirty="0"/>
              <a:t>/</a:t>
            </a:r>
            <a:r>
              <a:rPr lang="cs-CZ" dirty="0"/>
              <a:t> </a:t>
            </a:r>
            <a:r>
              <a:rPr lang="en-US" dirty="0" err="1"/>
              <a:t>respira</a:t>
            </a:r>
            <a:r>
              <a:rPr lang="cs-CZ" dirty="0" err="1"/>
              <a:t>tion</a:t>
            </a:r>
            <a:r>
              <a:rPr lang="en-US" dirty="0"/>
              <a:t>, </a:t>
            </a:r>
            <a:r>
              <a:rPr lang="cs-CZ" dirty="0"/>
              <a:t>food </a:t>
            </a:r>
            <a:r>
              <a:rPr lang="cs-CZ" dirty="0" err="1"/>
              <a:t>chains</a:t>
            </a:r>
            <a:r>
              <a:rPr lang="cs-CZ" dirty="0"/>
              <a:t> </a:t>
            </a:r>
            <a:r>
              <a:rPr lang="en-US" dirty="0"/>
              <a:t> ...)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en-US" altLang="cs-CZ" smtClean="0"/>
              <a:pPr>
                <a:defRPr/>
              </a:pPr>
              <a:t>11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81117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</a:t>
            </a:r>
            <a:r>
              <a:rPr lang="cs-CZ" dirty="0" err="1"/>
              <a:t>Sampling</a:t>
            </a:r>
            <a:r>
              <a:rPr lang="cs-CZ" dirty="0"/>
              <a:t> and </a:t>
            </a:r>
            <a:r>
              <a:rPr lang="cs-CZ" dirty="0" err="1"/>
              <a:t>analyses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A: </a:t>
            </a:r>
            <a:r>
              <a:rPr lang="cs-CZ" b="1" dirty="0" err="1"/>
              <a:t>sampling</a:t>
            </a:r>
            <a:r>
              <a:rPr lang="cs-CZ" b="1" dirty="0"/>
              <a:t> and </a:t>
            </a:r>
            <a:r>
              <a:rPr lang="cs-CZ" b="1" dirty="0" err="1"/>
              <a:t>analyses</a:t>
            </a:r>
            <a:r>
              <a:rPr lang="cs-CZ" b="1" dirty="0"/>
              <a:t> of </a:t>
            </a:r>
            <a:r>
              <a:rPr lang="en-GB" b="1" dirty="0"/>
              <a:t>abiotic</a:t>
            </a:r>
            <a:r>
              <a:rPr lang="cs-CZ" b="1" dirty="0"/>
              <a:t> </a:t>
            </a:r>
            <a:r>
              <a:rPr lang="cs-CZ" b="1" dirty="0" err="1"/>
              <a:t>components</a:t>
            </a:r>
            <a:endParaRPr lang="en-GB" b="1" dirty="0"/>
          </a:p>
          <a:p>
            <a:endParaRPr lang="cs-CZ" dirty="0"/>
          </a:p>
          <a:p>
            <a:r>
              <a:rPr lang="cs-CZ" dirty="0" err="1"/>
              <a:t>plan</a:t>
            </a:r>
            <a:r>
              <a:rPr lang="cs-CZ" dirty="0"/>
              <a:t> and design of </a:t>
            </a:r>
            <a:r>
              <a:rPr lang="cs-CZ" dirty="0" err="1"/>
              <a:t>sampling</a:t>
            </a:r>
            <a:r>
              <a:rPr lang="cs-CZ" dirty="0"/>
              <a:t> </a:t>
            </a:r>
            <a:r>
              <a:rPr lang="cs-CZ" dirty="0" err="1"/>
              <a:t>plots</a:t>
            </a:r>
            <a:r>
              <a:rPr lang="cs-CZ" dirty="0"/>
              <a:t> </a:t>
            </a:r>
            <a:r>
              <a:rPr lang="en-US" dirty="0"/>
              <a:t>/</a:t>
            </a:r>
            <a:r>
              <a:rPr lang="cs-CZ" dirty="0"/>
              <a:t> </a:t>
            </a:r>
            <a:r>
              <a:rPr lang="cs-CZ" dirty="0" err="1"/>
              <a:t>sites</a:t>
            </a:r>
            <a:r>
              <a:rPr lang="en-GB" dirty="0"/>
              <a:t> </a:t>
            </a:r>
            <a:endParaRPr lang="cs-CZ" dirty="0"/>
          </a:p>
          <a:p>
            <a:pPr lvl="1"/>
            <a:r>
              <a:rPr lang="cs-CZ" dirty="0" err="1"/>
              <a:t>areal</a:t>
            </a:r>
            <a:r>
              <a:rPr lang="cs-CZ" dirty="0"/>
              <a:t>, </a:t>
            </a:r>
            <a:r>
              <a:rPr lang="cs-CZ" dirty="0" err="1"/>
              <a:t>vertical</a:t>
            </a:r>
            <a:r>
              <a:rPr lang="cs-CZ" dirty="0"/>
              <a:t> – </a:t>
            </a:r>
            <a:r>
              <a:rPr lang="cs-CZ" dirty="0" err="1"/>
              <a:t>depth</a:t>
            </a:r>
            <a:r>
              <a:rPr lang="cs-CZ" dirty="0"/>
              <a:t>, air </a:t>
            </a:r>
            <a:r>
              <a:rPr lang="cs-CZ" dirty="0" err="1"/>
              <a:t>sampling</a:t>
            </a:r>
            <a:endParaRPr lang="en-GB" dirty="0"/>
          </a:p>
          <a:p>
            <a:r>
              <a:rPr lang="cs-CZ" dirty="0" err="1"/>
              <a:t>merging</a:t>
            </a:r>
            <a:r>
              <a:rPr lang="cs-CZ" dirty="0"/>
              <a:t> and </a:t>
            </a:r>
            <a:r>
              <a:rPr lang="cs-CZ" dirty="0" err="1"/>
              <a:t>creating</a:t>
            </a:r>
            <a:r>
              <a:rPr lang="cs-CZ" dirty="0"/>
              <a:t> </a:t>
            </a:r>
            <a:r>
              <a:rPr lang="cs-CZ" dirty="0" err="1"/>
              <a:t>mixed</a:t>
            </a:r>
            <a:r>
              <a:rPr lang="cs-CZ" dirty="0"/>
              <a:t> </a:t>
            </a:r>
            <a:r>
              <a:rPr lang="cs-CZ" dirty="0" err="1"/>
              <a:t>samples</a:t>
            </a:r>
            <a:r>
              <a:rPr lang="cs-CZ" dirty="0"/>
              <a:t> </a:t>
            </a:r>
            <a:r>
              <a:rPr lang="en-GB" dirty="0"/>
              <a:t>(„</a:t>
            </a:r>
            <a:r>
              <a:rPr lang="cs-CZ" dirty="0" err="1"/>
              <a:t>average</a:t>
            </a:r>
            <a:r>
              <a:rPr lang="en-GB" dirty="0"/>
              <a:t>" </a:t>
            </a:r>
            <a:r>
              <a:rPr lang="cs-CZ" dirty="0"/>
              <a:t>sample </a:t>
            </a:r>
            <a:r>
              <a:rPr lang="cs-CZ" dirty="0" err="1"/>
              <a:t>from</a:t>
            </a:r>
            <a:r>
              <a:rPr lang="cs-CZ" dirty="0"/>
              <a:t> the </a:t>
            </a:r>
            <a:r>
              <a:rPr lang="cs-CZ" dirty="0" err="1"/>
              <a:t>site</a:t>
            </a:r>
            <a:r>
              <a:rPr lang="en-GB" dirty="0"/>
              <a:t>)</a:t>
            </a:r>
          </a:p>
          <a:p>
            <a:r>
              <a:rPr lang="cs-CZ" dirty="0" err="1"/>
              <a:t>assessment</a:t>
            </a:r>
            <a:r>
              <a:rPr lang="cs-CZ" dirty="0"/>
              <a:t> of the </a:t>
            </a:r>
            <a:r>
              <a:rPr lang="cs-CZ" dirty="0" err="1"/>
              <a:t>fundamental</a:t>
            </a:r>
            <a:r>
              <a:rPr lang="cs-CZ" dirty="0"/>
              <a:t> </a:t>
            </a:r>
            <a:r>
              <a:rPr lang="cs-CZ" dirty="0" err="1"/>
              <a:t>chemical</a:t>
            </a:r>
            <a:r>
              <a:rPr lang="cs-CZ" dirty="0"/>
              <a:t> and </a:t>
            </a:r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parameters</a:t>
            </a:r>
            <a:r>
              <a:rPr lang="cs-CZ" dirty="0"/>
              <a:t> </a:t>
            </a:r>
            <a:r>
              <a:rPr lang="en-GB" dirty="0"/>
              <a:t>(</a:t>
            </a:r>
            <a:r>
              <a:rPr lang="cs-CZ" dirty="0" err="1"/>
              <a:t>organic</a:t>
            </a:r>
            <a:r>
              <a:rPr lang="cs-CZ" dirty="0"/>
              <a:t> </a:t>
            </a:r>
            <a:r>
              <a:rPr lang="cs-CZ" dirty="0" err="1"/>
              <a:t>carbon</a:t>
            </a:r>
            <a:r>
              <a:rPr lang="cs-CZ" dirty="0"/>
              <a:t>, pH, </a:t>
            </a:r>
            <a:r>
              <a:rPr lang="cs-CZ" dirty="0" err="1"/>
              <a:t>particle</a:t>
            </a:r>
            <a:r>
              <a:rPr lang="cs-CZ" dirty="0"/>
              <a:t> </a:t>
            </a:r>
            <a:r>
              <a:rPr lang="cs-CZ" dirty="0" err="1"/>
              <a:t>sizes</a:t>
            </a:r>
            <a:r>
              <a:rPr lang="cs-CZ" dirty="0"/>
              <a:t> ....)</a:t>
            </a:r>
            <a:endParaRPr lang="en-GB" dirty="0"/>
          </a:p>
          <a:p>
            <a:r>
              <a:rPr lang="en-GB" dirty="0" err="1"/>
              <a:t>chara</a:t>
            </a:r>
            <a:r>
              <a:rPr lang="cs-CZ" dirty="0" err="1"/>
              <a:t>cterization</a:t>
            </a:r>
            <a:r>
              <a:rPr lang="cs-CZ" dirty="0"/>
              <a:t> and </a:t>
            </a:r>
            <a:r>
              <a:rPr lang="cs-CZ" dirty="0" err="1"/>
              <a:t>determination</a:t>
            </a:r>
            <a:r>
              <a:rPr lang="cs-CZ" dirty="0"/>
              <a:t> of the </a:t>
            </a:r>
            <a:r>
              <a:rPr lang="cs-CZ" dirty="0" err="1"/>
              <a:t>contamination</a:t>
            </a:r>
            <a:endParaRPr lang="en-GB" dirty="0"/>
          </a:p>
          <a:p>
            <a:pPr lvl="1"/>
            <a:r>
              <a:rPr lang="cs-CZ" u="sng" dirty="0" err="1"/>
              <a:t>analytical</a:t>
            </a:r>
            <a:r>
              <a:rPr lang="cs-CZ" u="sng" dirty="0"/>
              <a:t> </a:t>
            </a:r>
            <a:r>
              <a:rPr lang="cs-CZ" u="sng" dirty="0" err="1"/>
              <a:t>chemistry</a:t>
            </a:r>
            <a:r>
              <a:rPr lang="cs-CZ" u="sng" dirty="0"/>
              <a:t> and </a:t>
            </a:r>
            <a:r>
              <a:rPr lang="cs-CZ" u="sng" dirty="0" err="1"/>
              <a:t>environmental</a:t>
            </a:r>
            <a:r>
              <a:rPr lang="cs-CZ" u="sng" dirty="0"/>
              <a:t> </a:t>
            </a:r>
            <a:r>
              <a:rPr lang="cs-CZ" u="sng" dirty="0" err="1"/>
              <a:t>chemistry</a:t>
            </a:r>
            <a:endParaRPr lang="cs-CZ" dirty="0"/>
          </a:p>
          <a:p>
            <a:r>
              <a:rPr lang="cs-CZ" dirty="0" err="1"/>
              <a:t>ecotoxicological</a:t>
            </a:r>
            <a:r>
              <a:rPr lang="cs-CZ" dirty="0"/>
              <a:t> </a:t>
            </a:r>
            <a:r>
              <a:rPr lang="cs-CZ" dirty="0" err="1"/>
              <a:t>bioassays</a:t>
            </a:r>
            <a:r>
              <a:rPr lang="cs-CZ" dirty="0"/>
              <a:t> of the </a:t>
            </a:r>
            <a:r>
              <a:rPr lang="cs-CZ" dirty="0" err="1"/>
              <a:t>real</a:t>
            </a:r>
            <a:r>
              <a:rPr lang="cs-CZ" dirty="0"/>
              <a:t> </a:t>
            </a:r>
            <a:r>
              <a:rPr lang="cs-CZ" dirty="0" err="1"/>
              <a:t>matrices</a:t>
            </a:r>
            <a:r>
              <a:rPr lang="cs-CZ" dirty="0"/>
              <a:t> .... </a:t>
            </a:r>
            <a:r>
              <a:rPr lang="cs-CZ" dirty="0" err="1"/>
              <a:t>special</a:t>
            </a:r>
            <a:r>
              <a:rPr lang="cs-CZ" dirty="0"/>
              <a:t> use of </a:t>
            </a:r>
            <a:r>
              <a:rPr lang="cs-CZ" dirty="0" err="1"/>
              <a:t>bioassays</a:t>
            </a:r>
            <a:br>
              <a:rPr lang="en-GB" dirty="0"/>
            </a:b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064830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13</a:t>
            </a:fld>
            <a:endParaRPr lang="cs-CZ" altLang="cs-CZ" noProof="0" dirty="0"/>
          </a:p>
        </p:txBody>
      </p:sp>
      <p:pic>
        <p:nvPicPr>
          <p:cNvPr id="5" name="Picture 3" descr="figure4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1905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498725" y="1662113"/>
            <a:ext cx="6715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Water</a:t>
            </a:r>
            <a:endParaRPr lang="cs-CZ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2514600"/>
            <a:ext cx="2249488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1" y="4343401"/>
            <a:ext cx="108902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086600" y="1676400"/>
            <a:ext cx="998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Sediment</a:t>
            </a:r>
          </a:p>
        </p:txBody>
      </p:sp>
      <p:pic>
        <p:nvPicPr>
          <p:cNvPr id="10" name="Picture 8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133600"/>
            <a:ext cx="36576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1" y="3962401"/>
            <a:ext cx="161131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839201" y="5029200"/>
            <a:ext cx="16385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Eckmans</a:t>
            </a:r>
            <a:r>
              <a:rPr lang="cs-CZ" altLang="en-US" sz="16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16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sampler</a:t>
            </a:r>
            <a:endParaRPr lang="cs-CZ" altLang="en-US" sz="1600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D8117574-0CF1-4833-B8F7-DB3E911C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/>
          <a:lstStyle/>
          <a:p>
            <a:r>
              <a:rPr lang="cs-CZ" dirty="0"/>
              <a:t>3) </a:t>
            </a:r>
            <a:r>
              <a:rPr lang="cs-CZ" dirty="0" err="1"/>
              <a:t>Sampling</a:t>
            </a:r>
            <a:r>
              <a:rPr lang="cs-CZ" dirty="0"/>
              <a:t> and </a:t>
            </a:r>
            <a:r>
              <a:rPr lang="cs-CZ" dirty="0" err="1"/>
              <a:t>analyses</a:t>
            </a:r>
            <a:endParaRPr lang="en-GB" dirty="0"/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730A2C42-7ED4-49F3-886D-2A0E5415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3"/>
            <a:ext cx="10810875" cy="54489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A: </a:t>
            </a:r>
            <a:r>
              <a:rPr lang="cs-CZ" b="1" dirty="0" err="1"/>
              <a:t>sampling</a:t>
            </a:r>
            <a:r>
              <a:rPr lang="cs-CZ" b="1" dirty="0"/>
              <a:t> and </a:t>
            </a:r>
            <a:r>
              <a:rPr lang="cs-CZ" b="1" dirty="0" err="1"/>
              <a:t>analyses</a:t>
            </a:r>
            <a:r>
              <a:rPr lang="cs-CZ" b="1" dirty="0"/>
              <a:t> of </a:t>
            </a:r>
            <a:r>
              <a:rPr lang="en-GB" b="1" dirty="0"/>
              <a:t>abiotic</a:t>
            </a:r>
            <a:r>
              <a:rPr lang="cs-CZ" b="1" dirty="0"/>
              <a:t> </a:t>
            </a:r>
            <a:r>
              <a:rPr lang="cs-CZ" b="1" dirty="0" err="1"/>
              <a:t>components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11358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14</a:t>
            </a:fld>
            <a:endParaRPr lang="cs-CZ" altLang="cs-CZ" noProof="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347959" y="3259723"/>
            <a:ext cx="45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Air</a:t>
            </a:r>
          </a:p>
        </p:txBody>
      </p:sp>
      <p:pic>
        <p:nvPicPr>
          <p:cNvPr id="6" name="Picture 4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4038601"/>
            <a:ext cx="25908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1" y="2133600"/>
            <a:ext cx="3249613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267201" y="2209800"/>
            <a:ext cx="516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Soil</a:t>
            </a:r>
            <a:endParaRPr lang="cs-CZ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7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1" y="1905000"/>
            <a:ext cx="18970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28194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ure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1" y="4419601"/>
            <a:ext cx="30273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105401" y="5029200"/>
            <a:ext cx="9144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Soil</a:t>
            </a:r>
            <a:r>
              <a:rPr lang="cs-CZ" altLang="en-US" sz="16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16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core</a:t>
            </a:r>
            <a:endParaRPr lang="cs-CZ" altLang="en-US" sz="1600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3C43868A-015C-4BFE-8E1A-B3B5B51BC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/>
          <a:lstStyle/>
          <a:p>
            <a:r>
              <a:rPr lang="cs-CZ" dirty="0"/>
              <a:t>3) </a:t>
            </a:r>
            <a:r>
              <a:rPr lang="cs-CZ" dirty="0" err="1"/>
              <a:t>Sampling</a:t>
            </a:r>
            <a:r>
              <a:rPr lang="cs-CZ" dirty="0"/>
              <a:t> and </a:t>
            </a:r>
            <a:r>
              <a:rPr lang="cs-CZ" dirty="0" err="1"/>
              <a:t>analyses</a:t>
            </a:r>
            <a:endParaRPr lang="en-GB" dirty="0"/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957B9040-C1E4-4569-A7E2-E95F92154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3"/>
            <a:ext cx="10810875" cy="54489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A: </a:t>
            </a:r>
            <a:r>
              <a:rPr lang="cs-CZ" b="1" dirty="0" err="1"/>
              <a:t>sampling</a:t>
            </a:r>
            <a:r>
              <a:rPr lang="cs-CZ" b="1" dirty="0"/>
              <a:t> and </a:t>
            </a:r>
            <a:r>
              <a:rPr lang="cs-CZ" b="1" dirty="0" err="1"/>
              <a:t>analyses</a:t>
            </a:r>
            <a:r>
              <a:rPr lang="cs-CZ" b="1" dirty="0"/>
              <a:t> of </a:t>
            </a:r>
            <a:r>
              <a:rPr lang="en-GB" b="1" dirty="0"/>
              <a:t>abiotic</a:t>
            </a:r>
            <a:r>
              <a:rPr lang="cs-CZ" b="1" dirty="0"/>
              <a:t> </a:t>
            </a:r>
            <a:r>
              <a:rPr lang="cs-CZ" b="1" dirty="0" err="1"/>
              <a:t>components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64462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</a:t>
            </a:r>
            <a:r>
              <a:rPr lang="cs-CZ" dirty="0" err="1"/>
              <a:t>Sampling</a:t>
            </a:r>
            <a:r>
              <a:rPr lang="cs-CZ" dirty="0"/>
              <a:t> and </a:t>
            </a:r>
            <a:r>
              <a:rPr lang="cs-CZ" dirty="0" err="1"/>
              <a:t>analyses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B: </a:t>
            </a:r>
            <a:r>
              <a:rPr lang="cs-CZ" b="1" dirty="0" err="1"/>
              <a:t>sampling</a:t>
            </a:r>
            <a:r>
              <a:rPr lang="cs-CZ" b="1" dirty="0"/>
              <a:t> and </a:t>
            </a:r>
            <a:r>
              <a:rPr lang="cs-CZ" b="1" dirty="0" err="1"/>
              <a:t>analyses</a:t>
            </a:r>
            <a:r>
              <a:rPr lang="cs-CZ" b="1" dirty="0"/>
              <a:t> of biota</a:t>
            </a:r>
            <a:endParaRPr lang="en-GB" b="1" dirty="0"/>
          </a:p>
          <a:p>
            <a:endParaRPr lang="cs-CZ" dirty="0"/>
          </a:p>
          <a:p>
            <a:r>
              <a:rPr lang="cs-CZ" dirty="0" err="1"/>
              <a:t>plan</a:t>
            </a:r>
            <a:r>
              <a:rPr lang="cs-CZ" dirty="0"/>
              <a:t> and </a:t>
            </a:r>
            <a:r>
              <a:rPr lang="cs-CZ" dirty="0" err="1"/>
              <a:t>distribution</a:t>
            </a:r>
            <a:r>
              <a:rPr lang="cs-CZ" dirty="0"/>
              <a:t> of the </a:t>
            </a:r>
            <a:r>
              <a:rPr lang="cs-CZ" dirty="0" err="1"/>
              <a:t>sampling</a:t>
            </a:r>
            <a:r>
              <a:rPr lang="cs-CZ" dirty="0"/>
              <a:t> </a:t>
            </a:r>
            <a:r>
              <a:rPr lang="cs-CZ" dirty="0" err="1"/>
              <a:t>plots</a:t>
            </a:r>
            <a:r>
              <a:rPr lang="cs-CZ" dirty="0"/>
              <a:t> / </a:t>
            </a:r>
            <a:r>
              <a:rPr lang="cs-CZ" dirty="0" err="1"/>
              <a:t>sites</a:t>
            </a:r>
            <a:endParaRPr lang="en-GB" dirty="0"/>
          </a:p>
          <a:p>
            <a:r>
              <a:rPr lang="cs-CZ" dirty="0" err="1"/>
              <a:t>sampling</a:t>
            </a:r>
            <a:r>
              <a:rPr lang="cs-CZ" dirty="0"/>
              <a:t> – </a:t>
            </a:r>
            <a:r>
              <a:rPr lang="cs-CZ" dirty="0" err="1"/>
              <a:t>variable</a:t>
            </a:r>
            <a:r>
              <a:rPr lang="cs-CZ" dirty="0"/>
              <a:t> </a:t>
            </a:r>
            <a:r>
              <a:rPr lang="cs-CZ" dirty="0" err="1"/>
              <a:t>according</a:t>
            </a:r>
            <a:r>
              <a:rPr lang="cs-CZ" dirty="0"/>
              <a:t> to </a:t>
            </a:r>
            <a:r>
              <a:rPr lang="cs-CZ" dirty="0" err="1"/>
              <a:t>organisms</a:t>
            </a:r>
            <a:r>
              <a:rPr lang="en-GB" dirty="0"/>
              <a:t>...</a:t>
            </a:r>
            <a:endParaRPr lang="cs-CZ" dirty="0"/>
          </a:p>
          <a:p>
            <a:r>
              <a:rPr lang="en-GB" dirty="0" err="1"/>
              <a:t>chara</a:t>
            </a:r>
            <a:r>
              <a:rPr lang="cs-CZ" dirty="0" err="1"/>
              <a:t>cterization</a:t>
            </a:r>
            <a:r>
              <a:rPr lang="cs-CZ" dirty="0"/>
              <a:t> of </a:t>
            </a:r>
            <a:r>
              <a:rPr lang="cs-CZ" dirty="0" err="1"/>
              <a:t>defined</a:t>
            </a:r>
            <a:r>
              <a:rPr lang="cs-CZ" dirty="0"/>
              <a:t> </a:t>
            </a:r>
            <a:r>
              <a:rPr lang="cs-CZ" dirty="0" err="1"/>
              <a:t>biotic</a:t>
            </a:r>
            <a:r>
              <a:rPr lang="cs-CZ" dirty="0"/>
              <a:t> </a:t>
            </a:r>
            <a:r>
              <a:rPr lang="cs-CZ" dirty="0" err="1"/>
              <a:t>parameters</a:t>
            </a:r>
            <a:endParaRPr lang="en-GB" dirty="0"/>
          </a:p>
          <a:p>
            <a:pPr lvl="1"/>
            <a:r>
              <a:rPr lang="en-GB" u="sng" dirty="0"/>
              <a:t>tech</a:t>
            </a:r>
            <a:r>
              <a:rPr lang="cs-CZ" u="sng" dirty="0" err="1"/>
              <a:t>niques</a:t>
            </a:r>
            <a:r>
              <a:rPr lang="en-GB" dirty="0"/>
              <a:t> </a:t>
            </a:r>
            <a:r>
              <a:rPr lang="cs-CZ" dirty="0"/>
              <a:t>of </a:t>
            </a:r>
            <a:r>
              <a:rPr lang="cs-CZ" dirty="0" err="1"/>
              <a:t>botanical</a:t>
            </a:r>
            <a:r>
              <a:rPr lang="cs-CZ" dirty="0"/>
              <a:t>, </a:t>
            </a:r>
            <a:r>
              <a:rPr lang="cs-CZ" dirty="0" err="1"/>
              <a:t>zoological</a:t>
            </a:r>
            <a:r>
              <a:rPr lang="cs-CZ" dirty="0"/>
              <a:t>, </a:t>
            </a:r>
            <a:r>
              <a:rPr lang="cs-CZ" dirty="0" err="1"/>
              <a:t>microbiological</a:t>
            </a:r>
            <a:r>
              <a:rPr lang="cs-CZ" dirty="0"/>
              <a:t> and </a:t>
            </a:r>
            <a:r>
              <a:rPr lang="cs-CZ" dirty="0" err="1"/>
              <a:t>ecological</a:t>
            </a:r>
            <a:r>
              <a:rPr lang="cs-CZ" dirty="0"/>
              <a:t> </a:t>
            </a:r>
            <a:r>
              <a:rPr lang="cs-CZ" dirty="0" err="1"/>
              <a:t>disciplines</a:t>
            </a:r>
            <a:endParaRPr lang="cs-CZ" dirty="0"/>
          </a:p>
          <a:p>
            <a:r>
              <a:rPr lang="en-GB" dirty="0" err="1"/>
              <a:t>chara</a:t>
            </a:r>
            <a:r>
              <a:rPr lang="cs-CZ" dirty="0"/>
              <a:t>c</a:t>
            </a:r>
            <a:r>
              <a:rPr lang="en-GB" dirty="0" err="1"/>
              <a:t>teriza</a:t>
            </a:r>
            <a:r>
              <a:rPr lang="cs-CZ" dirty="0" err="1"/>
              <a:t>tion</a:t>
            </a:r>
            <a:r>
              <a:rPr lang="cs-CZ" dirty="0"/>
              <a:t> and </a:t>
            </a:r>
            <a:r>
              <a:rPr lang="cs-CZ" dirty="0" err="1"/>
              <a:t>determination</a:t>
            </a:r>
            <a:r>
              <a:rPr lang="cs-CZ" dirty="0"/>
              <a:t> of </a:t>
            </a:r>
            <a:r>
              <a:rPr lang="cs-CZ" dirty="0" err="1"/>
              <a:t>contamination</a:t>
            </a:r>
            <a:r>
              <a:rPr lang="cs-CZ" dirty="0"/>
              <a:t> of biota</a:t>
            </a:r>
            <a:endParaRPr lang="en-GB" dirty="0"/>
          </a:p>
          <a:p>
            <a:pPr lvl="1"/>
            <a:r>
              <a:rPr lang="en-GB" u="sng" dirty="0" err="1"/>
              <a:t>techni</a:t>
            </a:r>
            <a:r>
              <a:rPr lang="cs-CZ" u="sng" dirty="0" err="1"/>
              <a:t>ques</a:t>
            </a:r>
            <a:r>
              <a:rPr lang="en-GB" dirty="0"/>
              <a:t> </a:t>
            </a:r>
            <a:r>
              <a:rPr lang="cs-CZ" dirty="0"/>
              <a:t>of </a:t>
            </a:r>
            <a:r>
              <a:rPr lang="en-GB" dirty="0"/>
              <a:t>analytic</a:t>
            </a:r>
            <a:r>
              <a:rPr lang="cs-CZ" dirty="0"/>
              <a:t>al </a:t>
            </a:r>
            <a:r>
              <a:rPr lang="cs-CZ" dirty="0" err="1"/>
              <a:t>chemistry</a:t>
            </a:r>
            <a:r>
              <a:rPr lang="cs-CZ" dirty="0"/>
              <a:t> and </a:t>
            </a:r>
            <a:r>
              <a:rPr lang="cs-CZ" dirty="0" err="1"/>
              <a:t>environmental</a:t>
            </a:r>
            <a:r>
              <a:rPr lang="cs-CZ" dirty="0"/>
              <a:t> </a:t>
            </a:r>
            <a:r>
              <a:rPr lang="en-GB" dirty="0" err="1"/>
              <a:t>chemi</a:t>
            </a:r>
            <a:r>
              <a:rPr lang="cs-CZ" dirty="0" err="1"/>
              <a:t>stry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117673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- biota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water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16</a:t>
            </a:fld>
            <a:endParaRPr lang="cs-CZ" altLang="cs-CZ" noProof="0" dirty="0"/>
          </a:p>
        </p:txBody>
      </p:sp>
      <p:pic>
        <p:nvPicPr>
          <p:cNvPr id="6" name="Picture 2" descr="figure4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105400"/>
            <a:ext cx="31686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00400" y="2101850"/>
            <a:ext cx="14366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Planctonic</a:t>
            </a:r>
            <a:r>
              <a:rPr lang="cs-CZ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nets</a:t>
            </a:r>
            <a:endParaRPr lang="cs-CZ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5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635250"/>
            <a:ext cx="17351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1" y="2635251"/>
            <a:ext cx="1965325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1" y="4387850"/>
            <a:ext cx="1655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086600" y="2101850"/>
            <a:ext cx="18998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Periphyton</a:t>
            </a:r>
            <a:r>
              <a:rPr lang="cs-CZ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– biofilm</a:t>
            </a:r>
          </a:p>
        </p:txBody>
      </p:sp>
      <p:pic>
        <p:nvPicPr>
          <p:cNvPr id="12" name="Picture 9" descr="fig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2711451"/>
            <a:ext cx="34290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10928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- biota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water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17</a:t>
            </a:fld>
            <a:endParaRPr lang="cs-CZ" altLang="cs-CZ" noProof="0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048000" y="2057400"/>
            <a:ext cx="19976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Benthic</a:t>
            </a:r>
            <a:r>
              <a:rPr lang="cs-CZ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invertebrates</a:t>
            </a:r>
            <a:endParaRPr lang="cs-CZ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4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590801"/>
            <a:ext cx="3494088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4419600"/>
            <a:ext cx="1517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391401" y="2057400"/>
            <a:ext cx="538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Fish</a:t>
            </a:r>
            <a:endParaRPr lang="cs-CZ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8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514600"/>
            <a:ext cx="1790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2514601"/>
            <a:ext cx="207803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fig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4572001"/>
            <a:ext cx="32004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E4914B8-61C4-178D-CC0D-FFA0A95E337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0" y="3200400"/>
            <a:ext cx="2019589" cy="3590380"/>
          </a:xfrm>
          <a:prstGeom prst="rect">
            <a:avLst/>
          </a:prstGeom>
        </p:spPr>
      </p:pic>
      <p:pic>
        <p:nvPicPr>
          <p:cNvPr id="8" name="Obrázek 7" descr="Obsah obrázku ryba, máloostné ryby, ostnoploutvé ryby&#10;&#10;Popis byl vytvořen automaticky">
            <a:extLst>
              <a:ext uri="{FF2B5EF4-FFF2-40B4-BE49-F238E27FC236}">
                <a16:creationId xmlns:a16="http://schemas.microsoft.com/office/drawing/2014/main" id="{494DE85B-A212-23B6-3762-A4B8E7BC018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93372" y="4405411"/>
            <a:ext cx="2603916" cy="19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938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according to type and especially the size of organisms</a:t>
            </a:r>
            <a:endParaRPr lang="cs-CZ" dirty="0"/>
          </a:p>
          <a:p>
            <a:r>
              <a:rPr lang="cs-CZ" dirty="0"/>
              <a:t>m</a:t>
            </a:r>
            <a:r>
              <a:rPr lang="en-US" dirty="0" err="1"/>
              <a:t>anual</a:t>
            </a:r>
            <a:r>
              <a:rPr lang="en-US" dirty="0"/>
              <a:t> sorting, picking</a:t>
            </a:r>
            <a:endParaRPr lang="cs-CZ" dirty="0"/>
          </a:p>
          <a:p>
            <a:r>
              <a:rPr lang="cs-CZ" dirty="0" err="1"/>
              <a:t>pitfall</a:t>
            </a:r>
            <a:r>
              <a:rPr lang="cs-CZ" dirty="0"/>
              <a:t> </a:t>
            </a:r>
            <a:r>
              <a:rPr lang="en-US" dirty="0"/>
              <a:t>trap</a:t>
            </a:r>
            <a:r>
              <a:rPr lang="cs-CZ" dirty="0"/>
              <a:t>s</a:t>
            </a:r>
          </a:p>
          <a:p>
            <a:r>
              <a:rPr lang="en-US" dirty="0"/>
              <a:t>extracting methods: </a:t>
            </a:r>
            <a:r>
              <a:rPr lang="en-US" dirty="0" err="1"/>
              <a:t>Tulgren's</a:t>
            </a:r>
            <a:r>
              <a:rPr lang="en-US" dirty="0"/>
              <a:t> extraction, O'Connor's extraction ...</a:t>
            </a:r>
            <a:endParaRPr lang="en-GB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soil</a:t>
            </a:r>
            <a:r>
              <a:rPr lang="cs-CZ" dirty="0"/>
              <a:t> biota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18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14" y="4188994"/>
            <a:ext cx="2332837" cy="1802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92" y="4184006"/>
            <a:ext cx="2412731" cy="1807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807" y="4179491"/>
            <a:ext cx="2409585" cy="180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 descr="Obsah obrázku země, exteriér, rostlina, zelená&#10;&#10;Popis byl vytvořen automaticky">
            <a:extLst>
              <a:ext uri="{FF2B5EF4-FFF2-40B4-BE49-F238E27FC236}">
                <a16:creationId xmlns:a16="http://schemas.microsoft.com/office/drawing/2014/main" id="{47B096D3-486C-3843-3858-91D87C2DC0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564" y="4179491"/>
            <a:ext cx="2735402" cy="18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7292"/>
      </p:ext>
    </p:extLst>
  </p:cSld>
  <p:clrMapOvr>
    <a:masterClrMapping/>
  </p:clrMapOvr>
  <p:transition advTm="110629"/>
  <p:extLst>
    <p:ext uri="{3A86A75C-4F4B-4683-9AE1-C65F6400EC91}">
      <p14:laserTraceLst xmlns:p14="http://schemas.microsoft.com/office/powerpoint/2010/main">
        <p14:tracePtLst>
          <p14:tracePt t="746" x="12141200" y="1903413"/>
          <p14:tracePt t="749" x="12072938" y="1870075"/>
          <p14:tracePt t="758" x="12039600" y="1852613"/>
          <p14:tracePt t="765" x="11996738" y="1819275"/>
          <p14:tracePt t="775" x="11945938" y="1809750"/>
          <p14:tracePt t="781" x="11903075" y="1793875"/>
          <p14:tracePt t="790" x="11834813" y="1776413"/>
          <p14:tracePt t="797" x="11741150" y="1733550"/>
          <p14:tracePt t="805" x="11657013" y="1733550"/>
          <p14:tracePt t="813" x="11563350" y="1716088"/>
          <p14:tracePt t="821" x="11469688" y="1716088"/>
          <p14:tracePt t="829" x="11385550" y="1700213"/>
          <p14:tracePt t="837" x="11231563" y="1674813"/>
          <p14:tracePt t="845" x="11096625" y="1674813"/>
          <p14:tracePt t="854" x="10952163" y="1674813"/>
          <p14:tracePt t="861" x="10807700" y="1674813"/>
          <p14:tracePt t="870" x="10663238" y="1674813"/>
          <p14:tracePt t="877" x="10518775" y="1674813"/>
          <p14:tracePt t="885" x="10374313" y="1631950"/>
          <p14:tracePt t="893" x="10169525" y="1631950"/>
          <p14:tracePt t="901" x="9999663" y="1631950"/>
          <p14:tracePt t="909" x="9804400" y="1649413"/>
          <p14:tracePt t="920" x="9601200" y="1674813"/>
          <p14:tracePt t="925" x="9456738" y="1690688"/>
          <p14:tracePt t="933" x="9337675" y="1733550"/>
          <p14:tracePt t="942" x="9218613" y="1751013"/>
          <p14:tracePt t="949" x="9183688" y="1766888"/>
          <p14:tracePt t="958" x="9091613" y="1819275"/>
          <p14:tracePt t="965" x="9031288" y="1835150"/>
          <p14:tracePt t="974" x="8878888" y="1878013"/>
          <p14:tracePt t="981" x="8699500" y="1971675"/>
          <p14:tracePt t="990" x="8521700" y="1997075"/>
          <p14:tracePt t="997" x="8343900" y="2055813"/>
          <p14:tracePt t="1005" x="8164513" y="2124075"/>
          <p14:tracePt t="1015" x="8062913" y="2209800"/>
          <p14:tracePt t="1028" x="8020050" y="2243138"/>
          <p14:tracePt t="1031" x="8004175" y="2243138"/>
          <p14:tracePt t="1039" x="7951788" y="2252663"/>
          <p14:tracePt t="1246" x="7951788" y="2286000"/>
          <p14:tracePt t="1256" x="8139113" y="2387600"/>
          <p14:tracePt t="1262" x="8453438" y="2438400"/>
          <p14:tracePt t="1272" x="8793163" y="2516188"/>
          <p14:tracePt t="1278" x="8963025" y="2516188"/>
          <p14:tracePt t="1287" x="8980488" y="2516188"/>
          <p14:tracePt t="1295" x="8988425" y="2506663"/>
          <p14:tracePt t="1302" x="8988425" y="2473325"/>
          <p14:tracePt t="1311" x="8988425" y="2422525"/>
          <p14:tracePt t="1318" x="9005888" y="2397125"/>
          <p14:tracePt t="1358" x="9013825" y="2379663"/>
          <p14:tracePt t="1381" x="9031288" y="2371725"/>
          <p14:tracePt t="1398" x="9031288" y="2362200"/>
          <p14:tracePt t="1405" x="9031288" y="2344738"/>
          <p14:tracePt t="1413" x="9039225" y="2319338"/>
          <p14:tracePt t="1429" x="9091613" y="2268538"/>
          <p14:tracePt t="1445" x="9091613" y="2260600"/>
          <p14:tracePt t="1454" x="9107488" y="2243138"/>
          <p14:tracePt t="1461" x="9107488" y="2217738"/>
          <p14:tracePt t="1471" x="9107488" y="2209800"/>
          <p14:tracePt t="1486" x="9107488" y="2192338"/>
          <p14:tracePt t="1493" x="9107488" y="2184400"/>
          <p14:tracePt t="1502" x="9107488" y="2141538"/>
          <p14:tracePt t="1518" x="9107488" y="2133600"/>
          <p14:tracePt t="2166" x="9099550" y="2116138"/>
          <p14:tracePt t="2246" x="9074150" y="2116138"/>
          <p14:tracePt t="2255" x="8947150" y="2116138"/>
          <p14:tracePt t="2261" x="8878888" y="2149475"/>
          <p14:tracePt t="2272" x="8861425" y="2149475"/>
          <p14:tracePt t="2277" x="8853488" y="2149475"/>
          <p14:tracePt t="2493" x="8818563" y="2174875"/>
          <p14:tracePt t="2518" x="8828088" y="2174875"/>
          <p14:tracePt t="2526" x="8836025" y="2174875"/>
          <p14:tracePt t="2533" x="8853488" y="2174875"/>
          <p14:tracePt t="2549" x="8861425" y="2166938"/>
          <p14:tracePt t="2581" x="8878888" y="2174875"/>
          <p14:tracePt t="3630" x="8886825" y="2174875"/>
          <p14:tracePt t="3638" x="8894763" y="2174875"/>
          <p14:tracePt t="3661" x="8912225" y="2174875"/>
          <p14:tracePt t="3670" x="8921750" y="2174875"/>
          <p14:tracePt t="3677" x="8972550" y="2252663"/>
          <p14:tracePt t="3687" x="8972550" y="2293938"/>
          <p14:tracePt t="3693" x="8972550" y="2362200"/>
          <p14:tracePt t="3701" x="8972550" y="2447925"/>
          <p14:tracePt t="3709" x="8963025" y="2473325"/>
          <p14:tracePt t="3718" x="8894763" y="2549525"/>
          <p14:tracePt t="3725" x="8861425" y="2557463"/>
          <p14:tracePt t="3741" x="8861425" y="2574925"/>
          <p14:tracePt t="3918" x="8861425" y="2566988"/>
          <p14:tracePt t="3926" x="8861425" y="2557463"/>
          <p14:tracePt t="3934" x="8861425" y="2532063"/>
          <p14:tracePt t="4037" x="8869363" y="2489200"/>
          <p14:tracePt t="4109" x="8886825" y="2473325"/>
          <p14:tracePt t="4366" x="8894763" y="2463800"/>
          <p14:tracePt t="4790" x="8904288" y="2447925"/>
          <p14:tracePt t="16206" x="8878888" y="2447925"/>
          <p14:tracePt t="16214" x="8793163" y="2447925"/>
          <p14:tracePt t="16222" x="8699500" y="2447925"/>
          <p14:tracePt t="16229" x="8580438" y="2387600"/>
          <p14:tracePt t="16237" x="8513763" y="2387600"/>
          <p14:tracePt t="16245" x="8428038" y="2387600"/>
          <p14:tracePt t="16253" x="8318500" y="2387600"/>
          <p14:tracePt t="16261" x="8199438" y="2387600"/>
          <p14:tracePt t="16269" x="8054975" y="2387600"/>
          <p14:tracePt t="16277" x="7885113" y="2387600"/>
          <p14:tracePt t="16286" x="7688263" y="2387600"/>
          <p14:tracePt t="16293" x="7493000" y="2387600"/>
          <p14:tracePt t="16302" x="7323138" y="2387600"/>
          <p14:tracePt t="16309" x="7204075" y="2387600"/>
          <p14:tracePt t="16319" x="7119938" y="2387600"/>
          <p14:tracePt t="16325" x="7000875" y="2387600"/>
          <p14:tracePt t="16333" x="6942138" y="2387600"/>
          <p14:tracePt t="16341" x="6856413" y="2387600"/>
          <p14:tracePt t="16349" x="6823075" y="2397125"/>
          <p14:tracePt t="16357" x="6762750" y="2397125"/>
          <p14:tracePt t="16365" x="6711950" y="2397125"/>
          <p14:tracePt t="16373" x="6669088" y="2405063"/>
          <p14:tracePt t="16381" x="6643688" y="2405063"/>
          <p14:tracePt t="16389" x="6610350" y="2422525"/>
          <p14:tracePt t="16406" x="6600825" y="2438400"/>
          <p14:tracePt t="16414" x="6584950" y="2463800"/>
          <p14:tracePt t="16422" x="6559550" y="2506663"/>
          <p14:tracePt t="16429" x="6524625" y="2574925"/>
          <p14:tracePt t="16437" x="6508750" y="2625725"/>
          <p14:tracePt t="16445" x="6456363" y="2693988"/>
          <p14:tracePt t="16453" x="6423025" y="2744788"/>
          <p14:tracePt t="16461" x="6372225" y="2770188"/>
          <p14:tracePt t="16469" x="6303963" y="2830513"/>
          <p14:tracePt t="16477" x="6270625" y="2897188"/>
          <p14:tracePt t="16486" x="6219825" y="2914650"/>
          <p14:tracePt t="16493" x="6210300" y="2914650"/>
          <p14:tracePt t="16758" x="6210300" y="2922588"/>
          <p14:tracePt t="16782" x="6227763" y="2922588"/>
          <p14:tracePt t="16798" x="6235700" y="2889250"/>
          <p14:tracePt t="16806" x="6176963" y="2795588"/>
          <p14:tracePt t="16813" x="6065838" y="2693988"/>
          <p14:tracePt t="16821" x="5938838" y="2582863"/>
          <p14:tracePt t="16829" x="5811838" y="2473325"/>
          <p14:tracePt t="16837" x="5657850" y="2430463"/>
          <p14:tracePt t="16845" x="5513388" y="2413000"/>
          <p14:tracePt t="16853" x="5335588" y="2344738"/>
          <p14:tracePt t="16861" x="5267325" y="2344738"/>
          <p14:tracePt t="16869" x="5140325" y="2328863"/>
          <p14:tracePt t="16877" x="4962525" y="2303463"/>
          <p14:tracePt t="16886" x="4765675" y="2260600"/>
          <p14:tracePt t="16893" x="4613275" y="2235200"/>
          <p14:tracePt t="16902" x="4443413" y="2217738"/>
          <p14:tracePt t="16909" x="4359275" y="2217738"/>
          <p14:tracePt t="16917" x="4265613" y="2200275"/>
          <p14:tracePt t="16925" x="4171950" y="2200275"/>
          <p14:tracePt t="16935" x="4078288" y="2159000"/>
          <p14:tracePt t="16942" x="3933825" y="2141538"/>
          <p14:tracePt t="16949" x="3789363" y="2116138"/>
          <p14:tracePt t="16957" x="3644900" y="2116138"/>
          <p14:tracePt t="16965" x="3467100" y="2047875"/>
          <p14:tracePt t="16974" x="3297238" y="2047875"/>
          <p14:tracePt t="16981" x="3092450" y="2030413"/>
          <p14:tracePt t="16990" x="2863850" y="2005013"/>
          <p14:tracePt t="16997" x="2668588" y="1989138"/>
          <p14:tracePt t="17006" x="2514600" y="1946275"/>
          <p14:tracePt t="17013" x="2395538" y="1920875"/>
          <p14:tracePt t="17022" x="2286000" y="1920875"/>
          <p14:tracePt t="17029" x="2166938" y="1903413"/>
          <p14:tracePt t="17037" x="2116138" y="1903413"/>
          <p14:tracePt t="17045" x="2073275" y="1903413"/>
          <p14:tracePt t="17053" x="2005013" y="1903413"/>
          <p14:tracePt t="17061" x="1979613" y="1903413"/>
          <p14:tracePt t="17069" x="1936750" y="1903413"/>
          <p14:tracePt t="17077" x="1911350" y="1903413"/>
          <p14:tracePt t="17086" x="1893888" y="1903413"/>
          <p14:tracePt t="17093" x="1868488" y="1903413"/>
          <p14:tracePt t="17102" x="1860550" y="1903413"/>
          <p14:tracePt t="17109" x="1843088" y="1903413"/>
          <p14:tracePt t="17119" x="1817688" y="1903413"/>
          <p14:tracePt t="17125" x="1792288" y="1903413"/>
          <p14:tracePt t="17133" x="1766888" y="1903413"/>
          <p14:tracePt t="17141" x="1741488" y="1885950"/>
          <p14:tracePt t="17149" x="1708150" y="1885950"/>
          <p14:tracePt t="17157" x="1665288" y="1885950"/>
          <p14:tracePt t="17165" x="1622425" y="1885950"/>
          <p14:tracePt t="17173" x="1571625" y="1885950"/>
          <p14:tracePt t="17181" x="1512888" y="1885950"/>
          <p14:tracePt t="17189" x="1503363" y="1885950"/>
          <p14:tracePt t="17197" x="1470025" y="1885950"/>
          <p14:tracePt t="17206" x="1444625" y="1885950"/>
          <p14:tracePt t="17222" x="1435100" y="1885950"/>
          <p14:tracePt t="17229" x="1419225" y="1885950"/>
          <p14:tracePt t="17269" x="1409700" y="1885950"/>
          <p14:tracePt t="17286" x="1384300" y="1885950"/>
          <p14:tracePt t="17293" x="1376363" y="1885950"/>
          <p14:tracePt t="17302" x="1358900" y="1885950"/>
          <p14:tracePt t="17309" x="1350963" y="1895475"/>
          <p14:tracePt t="17319" x="1325563" y="1895475"/>
          <p14:tracePt t="17325" x="1290638" y="1920875"/>
          <p14:tracePt t="17341" x="1265238" y="1938338"/>
          <p14:tracePt t="17349" x="1249363" y="1938338"/>
          <p14:tracePt t="17365" x="1239838" y="1946275"/>
          <p14:tracePt t="17630" x="1239838" y="1963738"/>
          <p14:tracePt t="17646" x="1257300" y="1963738"/>
          <p14:tracePt t="17654" x="1282700" y="1963738"/>
          <p14:tracePt t="17662" x="1290638" y="1963738"/>
          <p14:tracePt t="17670" x="1308100" y="1963738"/>
          <p14:tracePt t="17677" x="1343025" y="1963738"/>
          <p14:tracePt t="17685" x="1376363" y="1989138"/>
          <p14:tracePt t="17693" x="1384300" y="1989138"/>
          <p14:tracePt t="17702" x="1427163" y="1989138"/>
          <p14:tracePt t="17709" x="1462088" y="2005013"/>
          <p14:tracePt t="17719" x="1503363" y="2005013"/>
          <p14:tracePt t="17725" x="1571625" y="2022475"/>
          <p14:tracePt t="17734" x="1597025" y="2039938"/>
          <p14:tracePt t="17741" x="1665288" y="2073275"/>
          <p14:tracePt t="17749" x="1690688" y="2073275"/>
          <p14:tracePt t="17757" x="1758950" y="2082800"/>
          <p14:tracePt t="17765" x="1801813" y="2082800"/>
          <p14:tracePt t="17773" x="1852613" y="2082800"/>
          <p14:tracePt t="17781" x="1911350" y="2098675"/>
          <p14:tracePt t="17789" x="1979613" y="2098675"/>
          <p14:tracePt t="17797" x="2005013" y="2098675"/>
          <p14:tracePt t="17806" x="2047875" y="2116138"/>
          <p14:tracePt t="17813" x="2116138" y="2116138"/>
          <p14:tracePt t="17822" x="2157413" y="2116138"/>
          <p14:tracePt t="17829" x="2225675" y="2116138"/>
          <p14:tracePt t="17837" x="2286000" y="2116138"/>
          <p14:tracePt t="17846" x="2370138" y="2116138"/>
          <p14:tracePt t="17853" x="2455863" y="2116138"/>
          <p14:tracePt t="17861" x="2532063" y="2149475"/>
          <p14:tracePt t="17869" x="2590800" y="2166938"/>
          <p14:tracePt t="17877" x="2659063" y="2166938"/>
          <p14:tracePt t="17886" x="2719388" y="2166938"/>
          <p14:tracePt t="17893" x="2770188" y="2184400"/>
          <p14:tracePt t="17903" x="2778125" y="2184400"/>
          <p14:tracePt t="17909" x="2803525" y="2184400"/>
          <p14:tracePt t="17919" x="2828925" y="2184400"/>
          <p14:tracePt t="17925" x="2863850" y="2200275"/>
          <p14:tracePt t="17933" x="2905125" y="2200275"/>
          <p14:tracePt t="17941" x="2955925" y="2200275"/>
          <p14:tracePt t="17949" x="3024188" y="2235200"/>
          <p14:tracePt t="17957" x="3084513" y="2235200"/>
          <p14:tracePt t="17965" x="3168650" y="2252663"/>
          <p14:tracePt t="17973" x="3287713" y="2252663"/>
          <p14:tracePt t="17981" x="3330575" y="2268538"/>
          <p14:tracePt t="17989" x="3381375" y="2268538"/>
          <p14:tracePt t="17997" x="3424238" y="2268538"/>
          <p14:tracePt t="18006" x="3449638" y="2268538"/>
          <p14:tracePt t="18013" x="3467100" y="2278063"/>
          <p14:tracePt t="18022" x="3475038" y="2278063"/>
          <p14:tracePt t="18037" x="3500438" y="2278063"/>
          <p14:tracePt t="18045" x="3517900" y="2278063"/>
          <p14:tracePt t="18053" x="3543300" y="2278063"/>
          <p14:tracePt t="18061" x="3586163" y="2278063"/>
          <p14:tracePt t="18069" x="3627438" y="2278063"/>
          <p14:tracePt t="18077" x="3652838" y="2278063"/>
          <p14:tracePt t="18085" x="3687763" y="2278063"/>
          <p14:tracePt t="18093" x="3695700" y="2278063"/>
          <p14:tracePt t="18134" x="3703638" y="2278063"/>
          <p14:tracePt t="18141" x="3721100" y="2278063"/>
          <p14:tracePt t="18157" x="3746500" y="2278063"/>
          <p14:tracePt t="18181" x="3756025" y="2278063"/>
          <p14:tracePt t="18189" x="3797300" y="2278063"/>
          <p14:tracePt t="18197" x="3840163" y="2278063"/>
          <p14:tracePt t="18206" x="3890963" y="2278063"/>
          <p14:tracePt t="18213" x="3916363" y="2278063"/>
          <p14:tracePt t="18222" x="3925888" y="2278063"/>
          <p14:tracePt t="18310" x="3941763" y="2293938"/>
          <p14:tracePt t="18320" x="3984625" y="2354263"/>
          <p14:tracePt t="18327" x="4002088" y="2379663"/>
          <p14:tracePt t="18334" x="4002088" y="2397125"/>
          <p14:tracePt t="18342" x="4010025" y="2405063"/>
          <p14:tracePt t="18349" x="4010025" y="2413000"/>
          <p14:tracePt t="18583" x="4010025" y="2430463"/>
          <p14:tracePt t="18591" x="4027488" y="2438400"/>
          <p14:tracePt t="18598" x="4070350" y="2438400"/>
          <p14:tracePt t="18605" x="4111625" y="2438400"/>
          <p14:tracePt t="18613" x="4121150" y="2422525"/>
          <p14:tracePt t="18622" x="4137025" y="2397125"/>
          <p14:tracePt t="18629" x="4154488" y="2371725"/>
          <p14:tracePt t="18638" x="4197350" y="2354263"/>
          <p14:tracePt t="18645" x="4214813" y="2354263"/>
          <p14:tracePt t="18653" x="4248150" y="2354263"/>
          <p14:tracePt t="18661" x="4281488" y="2336800"/>
          <p14:tracePt t="18678" x="4324350" y="2336800"/>
          <p14:tracePt t="18686" x="4349750" y="2336800"/>
          <p14:tracePt t="18693" x="4418013" y="2336800"/>
          <p14:tracePt t="18702" x="4460875" y="2303463"/>
          <p14:tracePt t="18709" x="4476750" y="2303463"/>
          <p14:tracePt t="18719" x="4503738" y="2303463"/>
          <p14:tracePt t="18725" x="4545013" y="2293938"/>
          <p14:tracePt t="18741" x="4562475" y="2278063"/>
          <p14:tracePt t="19230" x="4570413" y="2268538"/>
          <p14:tracePt t="19973" x="4587875" y="2252663"/>
          <p14:tracePt t="19982" x="4595813" y="2243138"/>
          <p14:tracePt t="19998" x="4613275" y="2243138"/>
          <p14:tracePt t="20006" x="4621213" y="2227263"/>
          <p14:tracePt t="20029" x="4630738" y="2217738"/>
          <p14:tracePt t="20045" x="4656138" y="2217738"/>
          <p14:tracePt t="20053" x="4673600" y="2209800"/>
          <p14:tracePt t="20069" x="4681538" y="2209800"/>
          <p14:tracePt t="20085" x="4706938" y="2192338"/>
          <p14:tracePt t="20102" x="4740275" y="2174875"/>
          <p14:tracePt t="20109" x="4749800" y="2174875"/>
          <p14:tracePt t="20119" x="4765675" y="2166938"/>
          <p14:tracePt t="25767" x="4740275" y="2184400"/>
          <p14:tracePt t="25774" x="4732338" y="2192338"/>
          <p14:tracePt t="25783" x="4706938" y="2209800"/>
          <p14:tracePt t="25790" x="4706938" y="2235200"/>
          <p14:tracePt t="25797" x="4689475" y="2252663"/>
          <p14:tracePt t="25806" x="4664075" y="2278063"/>
          <p14:tracePt t="25813" x="4638675" y="2303463"/>
          <p14:tracePt t="25822" x="4605338" y="2319338"/>
          <p14:tracePt t="25829" x="4579938" y="2354263"/>
          <p14:tracePt t="25838" x="4529138" y="2397125"/>
          <p14:tracePt t="25845" x="4519613" y="2413000"/>
          <p14:tracePt t="25853" x="4476750" y="2455863"/>
          <p14:tracePt t="25861" x="4425950" y="2455863"/>
          <p14:tracePt t="25869" x="4359275" y="2489200"/>
          <p14:tracePt t="25885" x="4281488" y="2506663"/>
          <p14:tracePt t="25893" x="4240213" y="2532063"/>
          <p14:tracePt t="25902" x="4187825" y="2549525"/>
          <p14:tracePt t="25909" x="4162425" y="2549525"/>
          <p14:tracePt t="25918" x="4137025" y="2549525"/>
          <p14:tracePt t="25925" x="4086225" y="2566988"/>
          <p14:tracePt t="25935" x="4044950" y="2566988"/>
          <p14:tracePt t="25941" x="3984625" y="2566988"/>
          <p14:tracePt t="25949" x="3900488" y="2566988"/>
          <p14:tracePt t="25957" x="3781425" y="2566988"/>
          <p14:tracePt t="25965" x="3611563" y="2566988"/>
          <p14:tracePt t="25973" x="3525838" y="2566988"/>
          <p14:tracePt t="25981" x="3432175" y="2566988"/>
          <p14:tracePt t="25989" x="3313113" y="2532063"/>
          <p14:tracePt t="25997" x="3270250" y="2532063"/>
          <p14:tracePt t="26005" x="3178175" y="2498725"/>
          <p14:tracePt t="26013" x="3152775" y="2498725"/>
          <p14:tracePt t="26022" x="3084513" y="2481263"/>
          <p14:tracePt t="26029" x="3033713" y="2430463"/>
          <p14:tracePt t="26039" x="2990850" y="2413000"/>
          <p14:tracePt t="26046" x="2982913" y="2413000"/>
          <p14:tracePt t="26054" x="2940050" y="2405063"/>
          <p14:tracePt t="26061" x="2905125" y="2371725"/>
          <p14:tracePt t="26069" x="2897188" y="2362200"/>
          <p14:tracePt t="26125" x="2879725" y="2362200"/>
          <p14:tracePt t="26158" x="2854325" y="2344738"/>
          <p14:tracePt t="26165" x="2846388" y="2336800"/>
          <p14:tracePt t="26173" x="2820988" y="2336800"/>
          <p14:tracePt t="26181" x="2786063" y="2303463"/>
          <p14:tracePt t="26189" x="2778125" y="2293938"/>
          <p14:tracePt t="26198" x="2735263" y="2278063"/>
          <p14:tracePt t="26206" x="2668588" y="2260600"/>
          <p14:tracePt t="26213" x="2625725" y="2235200"/>
          <p14:tracePt t="26222" x="2557463" y="2235200"/>
          <p14:tracePt t="26229" x="2514600" y="2217738"/>
          <p14:tracePt t="26238" x="2420938" y="2200275"/>
          <p14:tracePt t="26245" x="2379663" y="2200275"/>
          <p14:tracePt t="26253" x="2293938" y="2184400"/>
          <p14:tracePt t="26261" x="2225675" y="2184400"/>
          <p14:tracePt t="26269" x="2141538" y="2184400"/>
          <p14:tracePt t="26278" x="2081213" y="2184400"/>
          <p14:tracePt t="26285" x="1971675" y="2184400"/>
          <p14:tracePt t="26293" x="1911350" y="2184400"/>
          <p14:tracePt t="26302" x="1801813" y="2184400"/>
          <p14:tracePt t="26309" x="1733550" y="2184400"/>
          <p14:tracePt t="26319" x="1657350" y="2184400"/>
          <p14:tracePt t="26325" x="1563688" y="2192338"/>
          <p14:tracePt t="26335" x="1528763" y="2217738"/>
          <p14:tracePt t="26341" x="1487488" y="2217738"/>
          <p14:tracePt t="26349" x="1462088" y="2217738"/>
          <p14:tracePt t="26365" x="1427163" y="2217738"/>
          <p14:tracePt t="26381" x="1419225" y="2235200"/>
          <p14:tracePt t="26438" x="1393825" y="2243138"/>
          <p14:tracePt t="26445" x="1358900" y="2260600"/>
          <p14:tracePt t="26453" x="1333500" y="2293938"/>
          <p14:tracePt t="26461" x="1282700" y="2319338"/>
          <p14:tracePt t="26470" x="1257300" y="2336800"/>
          <p14:tracePt t="26478" x="1189038" y="2387600"/>
          <p14:tracePt t="26486" x="1095375" y="2405063"/>
          <p14:tracePt t="26493" x="1062038" y="2422525"/>
          <p14:tracePt t="26502" x="993775" y="2455863"/>
          <p14:tracePt t="26509" x="985838" y="2473325"/>
          <p14:tracePt t="26520" x="960438" y="2481263"/>
          <p14:tracePt t="26525" x="942975" y="2498725"/>
          <p14:tracePt t="26606" x="942975" y="2506663"/>
          <p14:tracePt t="26629" x="942975" y="2516188"/>
          <p14:tracePt t="26646" x="942975" y="2541588"/>
          <p14:tracePt t="26662" x="942975" y="2592388"/>
          <p14:tracePt t="26678" x="942975" y="2600325"/>
          <p14:tracePt t="26686" x="942975" y="2617788"/>
          <p14:tracePt t="26694" x="942975" y="2643188"/>
          <p14:tracePt t="26709" x="950913" y="2668588"/>
          <p14:tracePt t="26736" x="1019175" y="2686050"/>
          <p14:tracePt t="26750" x="1079500" y="2686050"/>
          <p14:tracePt t="26758" x="1112838" y="2701925"/>
          <p14:tracePt t="26766" x="1173163" y="2719388"/>
          <p14:tracePt t="26774" x="1189038" y="2727325"/>
          <p14:tracePt t="26790" x="1198563" y="2727325"/>
          <p14:tracePt t="26798" x="1223963" y="2727325"/>
          <p14:tracePt t="26806" x="1257300" y="2744788"/>
          <p14:tracePt t="26822" x="1300163" y="2744788"/>
          <p14:tracePt t="26829" x="1325563" y="2744788"/>
          <p14:tracePt t="26838" x="1350963" y="2744788"/>
          <p14:tracePt t="26845" x="1384300" y="2752725"/>
          <p14:tracePt t="26853" x="1409700" y="2752725"/>
          <p14:tracePt t="26861" x="1470025" y="2752725"/>
          <p14:tracePt t="26869" x="1538288" y="2752725"/>
          <p14:tracePt t="26886" x="1631950" y="2752725"/>
          <p14:tracePt t="26893" x="1690688" y="2752725"/>
          <p14:tracePt t="26903" x="1758950" y="2752725"/>
          <p14:tracePt t="26910" x="1801813" y="2752725"/>
          <p14:tracePt t="26919" x="1860550" y="2752725"/>
          <p14:tracePt t="26925" x="1911350" y="2752725"/>
          <p14:tracePt t="26935" x="1936750" y="2752725"/>
          <p14:tracePt t="26941" x="1979613" y="2752725"/>
          <p14:tracePt t="26949" x="2030413" y="2752725"/>
          <p14:tracePt t="26958" x="2055813" y="2752725"/>
          <p14:tracePt t="26966" x="2098675" y="2752725"/>
          <p14:tracePt t="26974" x="2166938" y="2752725"/>
          <p14:tracePt t="26981" x="2208213" y="2752725"/>
          <p14:tracePt t="26990" x="2235200" y="2752725"/>
          <p14:tracePt t="26998" x="2301875" y="2752725"/>
          <p14:tracePt t="27007" x="2327275" y="2752725"/>
          <p14:tracePt t="27013" x="2387600" y="2752725"/>
          <p14:tracePt t="27022" x="2455863" y="2752725"/>
          <p14:tracePt t="27029" x="2481263" y="2752725"/>
          <p14:tracePt t="27038" x="2540000" y="2752725"/>
          <p14:tracePt t="27045" x="2590800" y="2752725"/>
          <p14:tracePt t="27053" x="2633663" y="2752725"/>
          <p14:tracePt t="27061" x="2676525" y="2752725"/>
          <p14:tracePt t="27069" x="2693988" y="2752725"/>
          <p14:tracePt t="27077" x="2735263" y="2752725"/>
          <p14:tracePt t="27085" x="2744788" y="2752725"/>
          <p14:tracePt t="27093" x="2770188" y="2752725"/>
          <p14:tracePt t="27101" x="2811463" y="2752725"/>
          <p14:tracePt t="27109" x="2846388" y="2752725"/>
          <p14:tracePt t="27118" x="2871788" y="2752725"/>
          <p14:tracePt t="27125" x="2897188" y="2752725"/>
          <p14:tracePt t="27134" x="2940050" y="2752725"/>
          <p14:tracePt t="27141" x="2973388" y="2752725"/>
          <p14:tracePt t="27149" x="3016250" y="2752725"/>
          <p14:tracePt t="27157" x="3041650" y="2752725"/>
          <p14:tracePt t="27173" x="3059113" y="2752725"/>
          <p14:tracePt t="27181" x="3084513" y="2752725"/>
          <p14:tracePt t="27197" x="3092450" y="2752725"/>
          <p14:tracePt t="27222" x="3100388" y="2752725"/>
          <p14:tracePt t="27229" x="3135313" y="2736850"/>
          <p14:tracePt t="27245" x="3143250" y="2736850"/>
          <p14:tracePt t="27254" x="3152775" y="2736850"/>
          <p14:tracePt t="27261" x="3186113" y="2727325"/>
          <p14:tracePt t="27269" x="3211513" y="2711450"/>
          <p14:tracePt t="27278" x="3219450" y="2711450"/>
          <p14:tracePt t="27285" x="3236913" y="2693988"/>
          <p14:tracePt t="27302" x="3244850" y="2693988"/>
          <p14:tracePt t="27309" x="3262313" y="2686050"/>
          <p14:tracePt t="27319" x="3270250" y="2676525"/>
          <p14:tracePt t="27325" x="3287713" y="2676525"/>
          <p14:tracePt t="27335" x="3313113" y="2660650"/>
          <p14:tracePt t="27341" x="3338513" y="2643188"/>
          <p14:tracePt t="27349" x="3355975" y="2633663"/>
          <p14:tracePt t="27357" x="3381375" y="2608263"/>
          <p14:tracePt t="27365" x="3389313" y="2592388"/>
          <p14:tracePt t="27381" x="3389313" y="2557463"/>
          <p14:tracePt t="27389" x="3424238" y="2524125"/>
          <p14:tracePt t="27397" x="3432175" y="2516188"/>
          <p14:tracePt t="27422" x="3449638" y="2498725"/>
          <p14:tracePt t="27429" x="3449638" y="2489200"/>
          <p14:tracePt t="27445" x="3449638" y="2473325"/>
          <p14:tracePt t="27453" x="3449638" y="2447925"/>
          <p14:tracePt t="27469" x="3424238" y="2422525"/>
          <p14:tracePt t="27478" x="3414713" y="2405063"/>
          <p14:tracePt t="27485" x="3398838" y="2397125"/>
          <p14:tracePt t="27493" x="3389313" y="2379663"/>
          <p14:tracePt t="27509" x="3373438" y="2379663"/>
          <p14:tracePt t="27519" x="3348038" y="2379663"/>
          <p14:tracePt t="27525" x="3287713" y="2362200"/>
          <p14:tracePt t="27535" x="3254375" y="2362200"/>
          <p14:tracePt t="27541" x="3211513" y="2362200"/>
          <p14:tracePt t="27550" x="3186113" y="2362200"/>
          <p14:tracePt t="27557" x="3100388" y="2362200"/>
          <p14:tracePt t="27565" x="3033713" y="2362200"/>
          <p14:tracePt t="27573" x="2973388" y="2362200"/>
          <p14:tracePt t="27581" x="2905125" y="2362200"/>
          <p14:tracePt t="27589" x="2828925" y="2362200"/>
          <p14:tracePt t="27597" x="2735263" y="2362200"/>
          <p14:tracePt t="27606" x="2625725" y="2362200"/>
          <p14:tracePt t="27613" x="2532063" y="2362200"/>
          <p14:tracePt t="27622" x="2420938" y="2362200"/>
          <p14:tracePt t="27629" x="2352675" y="2362200"/>
          <p14:tracePt t="27638" x="2268538" y="2379663"/>
          <p14:tracePt t="27645" x="2149475" y="2379663"/>
          <p14:tracePt t="27653" x="2090738" y="2379663"/>
          <p14:tracePt t="27661" x="2022475" y="2413000"/>
          <p14:tracePt t="27669" x="1979613" y="2413000"/>
          <p14:tracePt t="27678" x="1911350" y="2413000"/>
          <p14:tracePt t="27685" x="1868488" y="2413000"/>
          <p14:tracePt t="27693" x="1843088" y="2413000"/>
          <p14:tracePt t="27702" x="1792288" y="2413000"/>
          <p14:tracePt t="27709" x="1766888" y="2413000"/>
          <p14:tracePt t="27719" x="1724025" y="2413000"/>
          <p14:tracePt t="27725" x="1708150" y="2413000"/>
          <p14:tracePt t="27735" x="1698625" y="2413000"/>
          <p14:tracePt t="27741" x="1682750" y="2413000"/>
          <p14:tracePt t="27749" x="1647825" y="2413000"/>
          <p14:tracePt t="27757" x="1614488" y="2413000"/>
          <p14:tracePt t="27765" x="1589088" y="2413000"/>
          <p14:tracePt t="27773" x="1546225" y="2413000"/>
          <p14:tracePt t="27781" x="1477963" y="2413000"/>
          <p14:tracePt t="27789" x="1435100" y="2413000"/>
          <p14:tracePt t="27798" x="1393825" y="2413000"/>
          <p14:tracePt t="27806" x="1343025" y="2413000"/>
          <p14:tracePt t="27813" x="1300163" y="2422525"/>
          <p14:tracePt t="27822" x="1274763" y="2422525"/>
          <p14:tracePt t="27829" x="1249363" y="2422525"/>
          <p14:tracePt t="27838" x="1198563" y="2438400"/>
          <p14:tracePt t="27854" x="1189038" y="2438400"/>
          <p14:tracePt t="27862" x="1173163" y="2438400"/>
          <p14:tracePt t="27869" x="1130300" y="2438400"/>
          <p14:tracePt t="27885" x="1112838" y="2455863"/>
          <p14:tracePt t="27902" x="1079500" y="2481263"/>
          <p14:tracePt t="27909" x="1054100" y="2498725"/>
          <p14:tracePt t="27925" x="1044575" y="2498725"/>
          <p14:tracePt t="27935" x="1011238" y="2506663"/>
          <p14:tracePt t="27941" x="1003300" y="2524125"/>
          <p14:tracePt t="27950" x="976313" y="2549525"/>
          <p14:tracePt t="27966" x="960438" y="2574925"/>
          <p14:tracePt t="27981" x="925513" y="2625725"/>
          <p14:tracePt t="27997" x="917575" y="2651125"/>
          <p14:tracePt t="28021" x="917575" y="2676525"/>
          <p14:tracePt t="28053" x="917575" y="2693988"/>
          <p14:tracePt t="28061" x="917575" y="2701925"/>
          <p14:tracePt t="28069" x="925513" y="2719388"/>
          <p14:tracePt t="28085" x="942975" y="2727325"/>
          <p14:tracePt t="28093" x="968375" y="2727325"/>
          <p14:tracePt t="28102" x="1019175" y="2762250"/>
          <p14:tracePt t="28109" x="1062038" y="2778125"/>
          <p14:tracePt t="28119" x="1087438" y="2778125"/>
          <p14:tracePt t="28125" x="1155700" y="2778125"/>
          <p14:tracePt t="28135" x="1198563" y="2778125"/>
          <p14:tracePt t="28141" x="1265238" y="2795588"/>
          <p14:tracePt t="28150" x="1325563" y="2795588"/>
          <p14:tracePt t="28157" x="1393825" y="2805113"/>
          <p14:tracePt t="28165" x="1452563" y="2805113"/>
          <p14:tracePt t="28173" x="1520825" y="2838450"/>
          <p14:tracePt t="28181" x="1571625" y="2838450"/>
          <p14:tracePt t="28189" x="1631950" y="2838450"/>
          <p14:tracePt t="28198" x="1716088" y="2855913"/>
          <p14:tracePt t="28206" x="1809750" y="2855913"/>
          <p14:tracePt t="28213" x="1893888" y="2855913"/>
          <p14:tracePt t="28222" x="1979613" y="2855913"/>
          <p14:tracePt t="28229" x="2098675" y="2855913"/>
          <p14:tracePt t="28238" x="2182813" y="2855913"/>
          <p14:tracePt t="28245" x="2251075" y="2855913"/>
          <p14:tracePt t="28254" x="2311400" y="2855913"/>
          <p14:tracePt t="28261" x="2379663" y="2855913"/>
          <p14:tracePt t="28269" x="2405063" y="2855913"/>
          <p14:tracePt t="28277" x="2446338" y="2855913"/>
          <p14:tracePt t="28285" x="2481263" y="2855913"/>
          <p14:tracePt t="28293" x="2524125" y="2838450"/>
          <p14:tracePt t="28302" x="2565400" y="2838450"/>
          <p14:tracePt t="28309" x="2633663" y="2838450"/>
          <p14:tracePt t="28318" x="2719388" y="2838450"/>
          <p14:tracePt t="28325" x="2778125" y="2838450"/>
          <p14:tracePt t="28335" x="2863850" y="2838450"/>
          <p14:tracePt t="28341" x="2889250" y="2838450"/>
          <p14:tracePt t="28349" x="2955925" y="2838450"/>
          <p14:tracePt t="28357" x="2965450" y="2820988"/>
          <p14:tracePt t="28422" x="2990850" y="2820988"/>
          <p14:tracePt t="28429" x="3008313" y="2820988"/>
          <p14:tracePt t="28439" x="3059113" y="2820988"/>
          <p14:tracePt t="28446" x="3160713" y="2906713"/>
          <p14:tracePt t="28454" x="3297238" y="3094038"/>
          <p14:tracePt t="28462" x="3432175" y="3279775"/>
          <p14:tracePt t="28470" x="3559175" y="3365500"/>
          <p14:tracePt t="28478" x="3611563" y="3416300"/>
          <p14:tracePt t="28486" x="3619500" y="3416300"/>
          <p14:tracePt t="28702" x="3678238" y="3390900"/>
          <p14:tracePt t="28709" x="3695700" y="3390900"/>
          <p14:tracePt t="28719" x="3771900" y="3355975"/>
          <p14:tracePt t="28726" x="3806825" y="3314700"/>
          <p14:tracePt t="28736" x="3806825" y="3271838"/>
          <p14:tracePt t="28741" x="3806825" y="3221038"/>
          <p14:tracePt t="28750" x="3857625" y="3127375"/>
          <p14:tracePt t="28758" x="3908425" y="3084513"/>
          <p14:tracePt t="28767" x="3933825" y="3067050"/>
          <p14:tracePt t="28774" x="4027488" y="3051175"/>
          <p14:tracePt t="28782" x="4121150" y="2990850"/>
          <p14:tracePt t="28790" x="4298950" y="2922588"/>
          <p14:tracePt t="28797" x="4486275" y="2830513"/>
          <p14:tracePt t="28806" x="4664075" y="2762250"/>
          <p14:tracePt t="28814" x="4808538" y="2701925"/>
          <p14:tracePt t="28822" x="5046663" y="2633663"/>
          <p14:tracePt t="28829" x="5249863" y="2582863"/>
          <p14:tracePt t="28838" x="5378450" y="2498725"/>
          <p14:tracePt t="28846" x="5530850" y="2438400"/>
          <p14:tracePt t="28854" x="5649913" y="2397125"/>
          <p14:tracePt t="28862" x="5776913" y="2328863"/>
          <p14:tracePt t="28869" x="5870575" y="2311400"/>
          <p14:tracePt t="28878" x="6024563" y="2227263"/>
          <p14:tracePt t="28885" x="6083300" y="2227263"/>
          <p14:tracePt t="28903" x="6261100" y="2192338"/>
          <p14:tracePt t="28910" x="6311900" y="2174875"/>
          <p14:tracePt t="28920" x="6338888" y="2174875"/>
          <p14:tracePt t="28950" x="6364288" y="2141538"/>
          <p14:tracePt t="29230" x="6397625" y="2166938"/>
          <p14:tracePt t="29238" x="6415088" y="2209800"/>
          <p14:tracePt t="29246" x="6415088" y="2243138"/>
          <p14:tracePt t="29255" x="6415088" y="2303463"/>
          <p14:tracePt t="29261" x="6430963" y="2354263"/>
          <p14:tracePt t="29269" x="6430963" y="2362200"/>
          <p14:tracePt t="29278" x="6430963" y="2387600"/>
          <p14:tracePt t="29285" x="6456363" y="2422525"/>
          <p14:tracePt t="29294" x="6456363" y="2430463"/>
          <p14:tracePt t="29301" x="6473825" y="2455863"/>
          <p14:tracePt t="29408" x="6473825" y="2481263"/>
          <p14:tracePt t="34141" x="6483350" y="2498725"/>
          <p14:tracePt t="34151" x="6524625" y="2506663"/>
          <p14:tracePt t="34157" x="6626225" y="2668588"/>
          <p14:tracePt t="34166" x="6770688" y="2906713"/>
          <p14:tracePt t="34173" x="6950075" y="3221038"/>
          <p14:tracePt t="34181" x="7297738" y="3738563"/>
          <p14:tracePt t="34189" x="7596188" y="4197350"/>
          <p14:tracePt t="34197" x="7977188" y="4733925"/>
          <p14:tracePt t="34205" x="8394700" y="5218113"/>
          <p14:tracePt t="34213" x="8767763" y="5694363"/>
          <p14:tracePt t="34222" x="9175750" y="6127750"/>
          <p14:tracePt t="34229" x="9626600" y="6619875"/>
          <p14:tracePt t="34599" x="9745663" y="6551613"/>
          <p14:tracePt t="34606" x="9634538" y="6365875"/>
          <p14:tracePt t="34613" x="9515475" y="6186488"/>
          <p14:tracePt t="34622" x="9363075" y="6024563"/>
          <p14:tracePt t="34629" x="9251950" y="5922963"/>
          <p14:tracePt t="34638" x="9175750" y="5846763"/>
          <p14:tracePt t="34646" x="9124950" y="5795963"/>
          <p14:tracePt t="34654" x="9056688" y="5761038"/>
          <p14:tracePt t="34661" x="9048750" y="5745163"/>
          <p14:tracePt t="34670" x="9031288" y="5745163"/>
          <p14:tracePt t="34678" x="9023350" y="5745163"/>
          <p14:tracePt t="34685" x="8980488" y="5745163"/>
          <p14:tracePt t="34693" x="8937625" y="5745163"/>
          <p14:tracePt t="34701" x="8802688" y="5710238"/>
          <p14:tracePt t="34709" x="8716963" y="5710238"/>
          <p14:tracePt t="34718" x="8623300" y="5710238"/>
          <p14:tracePt t="34725" x="8580438" y="5710238"/>
          <p14:tracePt t="34734" x="8513763" y="5694363"/>
          <p14:tracePt t="34741" x="8504238" y="5694363"/>
          <p14:tracePt t="34751" x="8478838" y="5694363"/>
          <p14:tracePt t="34757" x="8462963" y="5694363"/>
          <p14:tracePt t="34766" x="8435975" y="5694363"/>
          <p14:tracePt t="34773" x="8351838" y="5694363"/>
          <p14:tracePt t="34781" x="8266113" y="5694363"/>
          <p14:tracePt t="34789" x="8181975" y="5694363"/>
          <p14:tracePt t="34797" x="8113713" y="5694363"/>
          <p14:tracePt t="34805" x="8070850" y="5694363"/>
          <p14:tracePt t="34813" x="8062913" y="5694363"/>
          <p14:tracePt t="34837" x="8045450" y="5694363"/>
          <p14:tracePt t="34845" x="8037513" y="5684838"/>
          <p14:tracePt t="34854" x="8020050" y="5651500"/>
          <p14:tracePt t="34861" x="7994650" y="5641975"/>
          <p14:tracePt t="34869" x="7977188" y="5626100"/>
          <p14:tracePt t="34877" x="7951788" y="5600700"/>
          <p14:tracePt t="34885" x="7900988" y="5549900"/>
          <p14:tracePt t="34893" x="7893050" y="5540375"/>
          <p14:tracePt t="34901" x="7875588" y="5497513"/>
          <p14:tracePt t="34909" x="7875588" y="5472113"/>
          <p14:tracePt t="34917" x="7850188" y="5421313"/>
          <p14:tracePt t="34926" x="7850188" y="5380038"/>
          <p14:tracePt t="34934" x="7832725" y="5345113"/>
          <p14:tracePt t="34941" x="7832725" y="5302250"/>
          <p14:tracePt t="34950" x="7832725" y="5294313"/>
          <p14:tracePt t="34958" x="7832725" y="5276850"/>
          <p14:tracePt t="34966" x="7832725" y="5251450"/>
          <p14:tracePt t="35038" x="7832725" y="5243513"/>
          <p14:tracePt t="35046" x="7850188" y="5243513"/>
          <p14:tracePt t="35054" x="7893050" y="5243513"/>
          <p14:tracePt t="35062" x="7935913" y="5243513"/>
          <p14:tracePt t="35069" x="8020050" y="5268913"/>
          <p14:tracePt t="35078" x="8113713" y="5268913"/>
          <p14:tracePt t="35086" x="8308975" y="5294313"/>
          <p14:tracePt t="35094" x="8435975" y="5337175"/>
          <p14:tracePt t="35103" x="8496300" y="5337175"/>
          <p14:tracePt t="35109" x="8547100" y="5337175"/>
          <p14:tracePt t="35118" x="8572500" y="5337175"/>
          <p14:tracePt t="35126" x="8580438" y="5337175"/>
          <p14:tracePt t="35158" x="8597900" y="5327650"/>
          <p14:tracePt t="35237" x="8589963" y="5319713"/>
          <p14:tracePt t="35245" x="8580438" y="5319713"/>
          <p14:tracePt t="35254" x="8555038" y="5319713"/>
          <p14:tracePt t="35261" x="8504238" y="5302250"/>
          <p14:tracePt t="35270" x="8462963" y="5302250"/>
          <p14:tracePt t="35277" x="8420100" y="5302250"/>
          <p14:tracePt t="35285" x="8351838" y="5302250"/>
          <p14:tracePt t="35293" x="8308975" y="5302250"/>
          <p14:tracePt t="35301" x="8240713" y="5302250"/>
          <p14:tracePt t="35309" x="8181975" y="5302250"/>
          <p14:tracePt t="35317" x="8156575" y="5302250"/>
          <p14:tracePt t="35325" x="8088313" y="5302250"/>
          <p14:tracePt t="35334" x="8045450" y="5302250"/>
          <p14:tracePt t="35341" x="8020050" y="5302250"/>
          <p14:tracePt t="35351" x="7969250" y="5302250"/>
          <p14:tracePt t="35357" x="7943850" y="5311775"/>
          <p14:tracePt t="35366" x="7926388" y="5311775"/>
          <p14:tracePt t="35373" x="7900988" y="5311775"/>
          <p14:tracePt t="35494" x="7893050" y="5319713"/>
          <p14:tracePt t="35510" x="7893050" y="5327650"/>
          <p14:tracePt t="35551" x="7893050" y="5345113"/>
          <p14:tracePt t="35568" x="7893050" y="5353050"/>
          <p14:tracePt t="35582" x="7893050" y="5380038"/>
          <p14:tracePt t="35589" x="7893050" y="5395913"/>
          <p14:tracePt t="35598" x="7893050" y="5405438"/>
          <p14:tracePt t="35606" x="7900988" y="5430838"/>
          <p14:tracePt t="35614" x="7910513" y="5446713"/>
          <p14:tracePt t="35622" x="7918450" y="5456238"/>
          <p14:tracePt t="35638" x="7961313" y="5497513"/>
          <p14:tracePt t="35661" x="7994650" y="5532438"/>
          <p14:tracePt t="35669" x="8029575" y="5557838"/>
          <p14:tracePt t="35709" x="8037513" y="5557838"/>
          <p14:tracePt t="35726" x="8045450" y="5557838"/>
          <p14:tracePt t="35734" x="8070850" y="5557838"/>
          <p14:tracePt t="35741" x="8105775" y="5557838"/>
          <p14:tracePt t="35751" x="8147050" y="5557838"/>
          <p14:tracePt t="35758" x="8174038" y="5557838"/>
          <p14:tracePt t="35768" x="8224838" y="5557838"/>
          <p14:tracePt t="35773" x="8250238" y="5540375"/>
          <p14:tracePt t="35782" x="8301038" y="5507038"/>
          <p14:tracePt t="35790" x="8308975" y="5507038"/>
          <p14:tracePt t="35798" x="8334375" y="5489575"/>
          <p14:tracePt t="35806" x="8351838" y="5481638"/>
          <p14:tracePt t="35814" x="8377238" y="5456238"/>
          <p14:tracePt t="35822" x="8385175" y="5438775"/>
          <p14:tracePt t="35846" x="8385175" y="5413375"/>
          <p14:tracePt t="35854" x="8385175" y="5405438"/>
          <p14:tracePt t="35862" x="8385175" y="5387975"/>
          <p14:tracePt t="35869" x="8402638" y="5362575"/>
          <p14:tracePt t="35885" x="8402638" y="5353050"/>
          <p14:tracePt t="35901" x="8402638" y="5337175"/>
          <p14:tracePt t="35917" x="8402638" y="5327650"/>
          <p14:tracePt t="35934" x="8402638" y="5319713"/>
          <p14:tracePt t="35941" x="8402638" y="5294313"/>
          <p14:tracePt t="35950" x="8394700" y="5276850"/>
          <p14:tracePt t="35957" x="8385175" y="5276850"/>
          <p14:tracePt t="35967" x="8377238" y="5268913"/>
          <p14:tracePt t="35973" x="8334375" y="5268913"/>
          <p14:tracePt t="35981" x="8308975" y="5268913"/>
          <p14:tracePt t="35989" x="8258175" y="5251450"/>
          <p14:tracePt t="35997" x="8232775" y="5251450"/>
          <p14:tracePt t="36005" x="8164513" y="5251450"/>
          <p14:tracePt t="36013" x="8139113" y="5251450"/>
          <p14:tracePt t="36021" x="8113713" y="5251450"/>
          <p14:tracePt t="36029" x="8105775" y="5251450"/>
          <p14:tracePt t="36045" x="8088313" y="5251450"/>
          <p14:tracePt t="36054" x="8080375" y="5251450"/>
          <p14:tracePt t="36061" x="8054975" y="5251450"/>
          <p14:tracePt t="36070" x="8037513" y="5251450"/>
          <p14:tracePt t="36085" x="8012113" y="5251450"/>
          <p14:tracePt t="36093" x="7986713" y="5251450"/>
          <p14:tracePt t="36101" x="7977188" y="5251450"/>
          <p14:tracePt t="36109" x="7951788" y="5251450"/>
          <p14:tracePt t="36117" x="7900988" y="5251450"/>
          <p14:tracePt t="36125" x="7875588" y="5251450"/>
          <p14:tracePt t="36134" x="7850188" y="5251450"/>
          <p14:tracePt t="36141" x="7824788" y="5251450"/>
          <p14:tracePt t="36151" x="7807325" y="5251450"/>
          <p14:tracePt t="36158" x="7781925" y="5251450"/>
          <p14:tracePt t="36205" x="7773988" y="5251450"/>
          <p14:tracePt t="36222" x="7756525" y="5251450"/>
          <p14:tracePt t="36229" x="7756525" y="5268913"/>
          <p14:tracePt t="36245" x="7756525" y="5276850"/>
          <p14:tracePt t="36254" x="7756525" y="5294313"/>
          <p14:tracePt t="36269" x="7756525" y="5319713"/>
          <p14:tracePt t="36278" x="7756525" y="5327650"/>
          <p14:tracePt t="36285" x="7756525" y="5337175"/>
          <p14:tracePt t="36293" x="7756525" y="5353050"/>
          <p14:tracePt t="36301" x="7781925" y="5413375"/>
          <p14:tracePt t="36309" x="7791450" y="5413375"/>
          <p14:tracePt t="36317" x="7850188" y="5438775"/>
          <p14:tracePt t="36325" x="7926388" y="5472113"/>
          <p14:tracePt t="36335" x="7951788" y="5489575"/>
          <p14:tracePt t="36341" x="7977188" y="5489575"/>
          <p14:tracePt t="36373" x="7994650" y="5489575"/>
          <p14:tracePt t="36398" x="8004175" y="5489575"/>
          <p14:tracePt t="36413" x="8012113" y="5489575"/>
          <p14:tracePt t="36422" x="8029575" y="5489575"/>
          <p14:tracePt t="36429" x="8037513" y="5489575"/>
          <p14:tracePt t="36438" x="8062913" y="5507038"/>
          <p14:tracePt t="36454" x="8080375" y="5507038"/>
          <p14:tracePt t="36461" x="8105775" y="5507038"/>
          <p14:tracePt t="36470" x="8113713" y="5507038"/>
          <p14:tracePt t="36477" x="8131175" y="5507038"/>
          <p14:tracePt t="36485" x="8139113" y="5507038"/>
          <p14:tracePt t="36493" x="8164513" y="5507038"/>
          <p14:tracePt t="36517" x="8181975" y="5507038"/>
          <p14:tracePt t="36525" x="8207375" y="5489575"/>
          <p14:tracePt t="36541" x="8215313" y="5456238"/>
          <p14:tracePt t="36551" x="8215313" y="5430838"/>
          <p14:tracePt t="36557" x="8215313" y="5421313"/>
          <p14:tracePt t="36565" x="8250238" y="5380038"/>
          <p14:tracePt t="36573" x="8250238" y="5362575"/>
          <p14:tracePt t="36582" x="8258175" y="5353050"/>
          <p14:tracePt t="36589" x="8258175" y="5337175"/>
          <p14:tracePt t="36606" x="8258175" y="5327650"/>
          <p14:tracePt t="36709" x="8258175" y="5311775"/>
          <p14:tracePt t="36734" x="8240713" y="5311775"/>
          <p14:tracePt t="36742" x="8232775" y="5311775"/>
          <p14:tracePt t="36752" x="8207375" y="5311775"/>
          <p14:tracePt t="36758" x="8189913" y="5311775"/>
          <p14:tracePt t="36768" x="8181975" y="5311775"/>
          <p14:tracePt t="36774" x="8174038" y="5311775"/>
          <p14:tracePt t="36782" x="8147050" y="5311775"/>
          <p14:tracePt t="36790" x="8131175" y="5311775"/>
          <p14:tracePt t="36798" x="8121650" y="5311775"/>
          <p14:tracePt t="36805" x="8105775" y="5311775"/>
          <p14:tracePt t="36813" x="8070850" y="5311775"/>
          <p14:tracePt t="36822" x="8054975" y="5311775"/>
          <p14:tracePt t="36829" x="8045450" y="5311775"/>
          <p14:tracePt t="36838" x="8020050" y="5311775"/>
          <p14:tracePt t="36845" x="8004175" y="5319713"/>
          <p14:tracePt t="36854" x="7994650" y="5319713"/>
          <p14:tracePt t="36974" x="7977188" y="5319713"/>
          <p14:tracePt t="36982" x="7951788" y="5319713"/>
          <p14:tracePt t="36990" x="7943850" y="5327650"/>
          <p14:tracePt t="37006" x="7935913" y="5345113"/>
          <p14:tracePt t="37022" x="7918450" y="5353050"/>
          <p14:tracePt t="37054" x="7875588" y="5370513"/>
          <p14:tracePt t="37078" x="7867650" y="5380038"/>
          <p14:tracePt t="37086" x="7850188" y="5395913"/>
          <p14:tracePt t="37101" x="7842250" y="5421313"/>
          <p14:tracePt t="37117" x="7824788" y="5430838"/>
          <p14:tracePt t="37125" x="7816850" y="5446713"/>
          <p14:tracePt t="37134" x="7807325" y="5456238"/>
          <p14:tracePt t="37214" x="7807325" y="5464175"/>
          <p14:tracePt t="37230" x="7807325" y="5481638"/>
          <p14:tracePt t="37239" x="7807325" y="5489575"/>
          <p14:tracePt t="37261" x="7807325" y="5532438"/>
          <p14:tracePt t="37270" x="7832725" y="5532438"/>
          <p14:tracePt t="37278" x="7885113" y="5532438"/>
          <p14:tracePt t="37285" x="7893050" y="5532438"/>
          <p14:tracePt t="37294" x="7935913" y="5532438"/>
          <p14:tracePt t="37309" x="7961313" y="5532438"/>
          <p14:tracePt t="37318" x="7977188" y="5532438"/>
          <p14:tracePt t="37326" x="8012113" y="5532438"/>
          <p14:tracePt t="37335" x="8029575" y="5532438"/>
          <p14:tracePt t="37341" x="8037513" y="5532438"/>
          <p14:tracePt t="37352" x="8062913" y="5532438"/>
          <p14:tracePt t="37358" x="8080375" y="5532438"/>
          <p14:tracePt t="37366" x="8088313" y="5532438"/>
          <p14:tracePt t="37374" x="8105775" y="5532438"/>
          <p14:tracePt t="37381" x="8113713" y="5514975"/>
          <p14:tracePt t="37405" x="8131175" y="5472113"/>
          <p14:tracePt t="37413" x="8139113" y="5464175"/>
          <p14:tracePt t="37429" x="8147050" y="5456238"/>
          <p14:tracePt t="37462" x="8147050" y="5430838"/>
          <p14:tracePt t="37551" x="8147050" y="5413375"/>
          <p14:tracePt t="37558" x="8147050" y="5405438"/>
          <p14:tracePt t="37573" x="8147050" y="5387975"/>
          <p14:tracePt t="37613" x="8147050" y="5362575"/>
          <p14:tracePt t="37646" x="8131175" y="5353050"/>
          <p14:tracePt t="37670" x="8121650" y="5353050"/>
          <p14:tracePt t="37678" x="8096250" y="5353050"/>
          <p14:tracePt t="37685" x="8054975" y="5353050"/>
          <p14:tracePt t="37693" x="8020050" y="5353050"/>
          <p14:tracePt t="37701" x="7994650" y="5353050"/>
          <p14:tracePt t="37709" x="7951788" y="5353050"/>
          <p14:tracePt t="37725" x="7935913" y="5353050"/>
          <p14:tracePt t="37750" x="7910513" y="5353050"/>
          <p14:tracePt t="38158" x="7918450" y="5353050"/>
          <p14:tracePt t="38167" x="7926388" y="5370513"/>
          <p14:tracePt t="38173" x="7943850" y="5370513"/>
          <p14:tracePt t="38182" x="7951788" y="5370513"/>
          <p14:tracePt t="38189" x="7994650" y="5380038"/>
          <p14:tracePt t="38197" x="8004175" y="5380038"/>
          <p14:tracePt t="38205" x="8029575" y="5395913"/>
          <p14:tracePt t="38213" x="8045450" y="5405438"/>
          <p14:tracePt t="38261" x="8070850" y="5421313"/>
          <p14:tracePt t="38270" x="8080375" y="5430838"/>
          <p14:tracePt t="38278" x="8105775" y="5430838"/>
          <p14:tracePt t="38285" x="8139113" y="5446713"/>
          <p14:tracePt t="38301" x="8164513" y="5464175"/>
          <p14:tracePt t="38309" x="8199438" y="5489575"/>
          <p14:tracePt t="38341" x="8224838" y="5507038"/>
          <p14:tracePt t="38703" x="8224838" y="5532438"/>
          <p14:tracePt t="38709" x="8240713" y="5549900"/>
          <p14:tracePt t="39054" x="8232775" y="5557838"/>
          <p14:tracePt t="39070" x="8207375" y="5540375"/>
          <p14:tracePt t="39078" x="8199438" y="5524500"/>
          <p14:tracePt t="39085" x="8199438" y="5497513"/>
          <p14:tracePt t="39093" x="8199438" y="5489575"/>
          <p14:tracePt t="39101" x="8181975" y="5481638"/>
          <p14:tracePt t="39109" x="8174038" y="5438775"/>
          <p14:tracePt t="39117" x="8174038" y="5421313"/>
          <p14:tracePt t="39125" x="8156575" y="5395913"/>
          <p14:tracePt t="39134" x="8147050" y="5387975"/>
          <p14:tracePt t="39141" x="8131175" y="5370513"/>
          <p14:tracePt t="39151" x="8131175" y="5362575"/>
          <p14:tracePt t="39157" x="8121650" y="5345113"/>
          <p14:tracePt t="39167" x="8105775" y="5337175"/>
          <p14:tracePt t="39182" x="8096250" y="5294313"/>
          <p14:tracePt t="39189" x="8080375" y="5286375"/>
          <p14:tracePt t="39198" x="8070850" y="5268913"/>
          <p14:tracePt t="39221" x="8054975" y="5260975"/>
          <p14:tracePt t="39229" x="8054975" y="5243513"/>
          <p14:tracePt t="39238" x="8045450" y="5218113"/>
          <p14:tracePt t="39245" x="8020050" y="5218113"/>
          <p14:tracePt t="39254" x="7986713" y="5208588"/>
          <p14:tracePt t="39261" x="7961313" y="5192713"/>
          <p14:tracePt t="39269" x="7926388" y="5175250"/>
          <p14:tracePt t="39278" x="7918450" y="5167313"/>
          <p14:tracePt t="39286" x="7910513" y="5149850"/>
          <p14:tracePt t="39293" x="7875588" y="5141913"/>
          <p14:tracePt t="39333" x="7850188" y="5124450"/>
          <p14:tracePt t="39349" x="7842250" y="5116513"/>
          <p14:tracePt t="39367" x="7842250" y="5099050"/>
          <p14:tracePt t="39373" x="7824788" y="5091113"/>
          <p14:tracePt t="39381" x="7816850" y="5073650"/>
          <p14:tracePt t="39389" x="7799388" y="5038725"/>
          <p14:tracePt t="39397" x="7799388" y="5022850"/>
          <p14:tracePt t="39405" x="7799388" y="4979988"/>
          <p14:tracePt t="39413" x="7799388" y="4954588"/>
          <p14:tracePt t="39421" x="7791450" y="4946650"/>
          <p14:tracePt t="39429" x="7791450" y="4903788"/>
          <p14:tracePt t="39437" x="7773988" y="4868863"/>
          <p14:tracePt t="39445" x="7773988" y="4843463"/>
          <p14:tracePt t="39454" x="7773988" y="4835525"/>
          <p14:tracePt t="39461" x="7748588" y="4810125"/>
          <p14:tracePt t="39638" x="7807325" y="4810125"/>
          <p14:tracePt t="39646" x="7850188" y="4810125"/>
          <p14:tracePt t="39654" x="7918450" y="4827588"/>
          <p14:tracePt t="39661" x="7961313" y="4843463"/>
          <p14:tracePt t="39669" x="8029575" y="4860925"/>
          <p14:tracePt t="39678" x="8080375" y="4878388"/>
          <p14:tracePt t="39686" x="8105775" y="4878388"/>
          <p14:tracePt t="39693" x="8147050" y="4911725"/>
          <p14:tracePt t="39701" x="8199438" y="4911725"/>
          <p14:tracePt t="39709" x="8224838" y="4919663"/>
          <p14:tracePt t="39717" x="8250238" y="4919663"/>
          <p14:tracePt t="39725" x="8266113" y="4937125"/>
          <p14:tracePt t="39734" x="8291513" y="4937125"/>
          <p14:tracePt t="39741" x="8318500" y="4954588"/>
          <p14:tracePt t="39751" x="8334375" y="4954588"/>
          <p14:tracePt t="39757" x="8359775" y="4979988"/>
          <p14:tracePt t="39782" x="8369300" y="4987925"/>
          <p14:tracePt t="39813" x="8394700" y="4987925"/>
          <p14:tracePt t="39821" x="8428038" y="5005388"/>
          <p14:tracePt t="39837" x="8453438" y="5005388"/>
          <p14:tracePt t="39885" x="8478838" y="5005388"/>
          <p14:tracePt t="39950" x="8513763" y="4997450"/>
          <p14:tracePt t="39958" x="8513763" y="4987925"/>
          <p14:tracePt t="39967" x="8539163" y="4946650"/>
          <p14:tracePt t="39973" x="8539163" y="4929188"/>
          <p14:tracePt t="39982" x="8539163" y="4903788"/>
          <p14:tracePt t="39989" x="8555038" y="4878388"/>
          <p14:tracePt t="39998" x="8555038" y="4852988"/>
          <p14:tracePt t="40005" x="8555038" y="4835525"/>
          <p14:tracePt t="40014" x="8564563" y="4810125"/>
          <p14:tracePt t="40022" x="8564563" y="4802188"/>
          <p14:tracePt t="40029" x="8564563" y="4784725"/>
          <p14:tracePt t="40070" x="8564563" y="4775200"/>
          <p14:tracePt t="40085" x="8564563" y="4767263"/>
          <p14:tracePt t="40109" x="8547100" y="4733925"/>
          <p14:tracePt t="40125" x="8529638" y="4724400"/>
          <p14:tracePt t="40157" x="8496300" y="4708525"/>
          <p14:tracePt t="40167" x="8478838" y="4708525"/>
          <p14:tracePt t="40173" x="8435975" y="4699000"/>
          <p14:tracePt t="40182" x="8428038" y="4699000"/>
          <p14:tracePt t="40189" x="8410575" y="4699000"/>
          <p14:tracePt t="40198" x="8385175" y="4699000"/>
          <p14:tracePt t="40206" x="8343900" y="4699000"/>
          <p14:tracePt t="40213" x="8318500" y="4699000"/>
          <p14:tracePt t="40222" x="8291513" y="4699000"/>
          <p14:tracePt t="40229" x="8275638" y="4699000"/>
          <p14:tracePt t="40238" x="8266113" y="4699000"/>
          <p14:tracePt t="40245" x="8250238" y="4699000"/>
          <p14:tracePt t="40254" x="8224838" y="4699000"/>
          <p14:tracePt t="40270" x="8215313" y="4699000"/>
          <p14:tracePt t="40350" x="8207375" y="4699000"/>
          <p14:tracePt t="40358" x="8164513" y="4699000"/>
          <p14:tracePt t="40367" x="8147050" y="4699000"/>
          <p14:tracePt t="40382" x="8139113" y="4699000"/>
          <p14:tracePt t="40437" x="8121650" y="4699000"/>
          <p14:tracePt t="40446" x="8088313" y="4699000"/>
          <p14:tracePt t="40454" x="8054975" y="4699000"/>
          <p14:tracePt t="40462" x="8029575" y="4699000"/>
          <p14:tracePt t="40471" x="8004175" y="4699000"/>
          <p14:tracePt t="40478" x="7961313" y="4699000"/>
          <p14:tracePt t="40485" x="7943850" y="4699000"/>
          <p14:tracePt t="40494" x="7918450" y="4699000"/>
          <p14:tracePt t="40501" x="7893050" y="4699000"/>
          <p14:tracePt t="40509" x="7867650" y="4699000"/>
          <p14:tracePt t="40518" x="7850188" y="4699000"/>
          <p14:tracePt t="40534" x="7824788" y="4699000"/>
          <p14:tracePt t="40541" x="7816850" y="4699000"/>
          <p14:tracePt t="40598" x="7807325" y="4699000"/>
          <p14:tracePt t="40606" x="7773988" y="4716463"/>
          <p14:tracePt t="40614" x="7766050" y="4724400"/>
          <p14:tracePt t="40622" x="7756525" y="4741863"/>
          <p14:tracePt t="40629" x="7723188" y="4784725"/>
          <p14:tracePt t="40638" x="7715250" y="4792663"/>
          <p14:tracePt t="40662" x="7688263" y="4818063"/>
          <p14:tracePt t="40671" x="7688263" y="4835525"/>
          <p14:tracePt t="40694" x="7688263" y="4843463"/>
          <p14:tracePt t="40734" x="7688263" y="4860925"/>
          <p14:tracePt t="40774" x="7688263" y="4868863"/>
          <p14:tracePt t="40782" x="7688263" y="4894263"/>
          <p14:tracePt t="40789" x="7688263" y="4903788"/>
          <p14:tracePt t="40798" x="7705725" y="4919663"/>
          <p14:tracePt t="40806" x="7731125" y="4919663"/>
          <p14:tracePt t="40813" x="7756525" y="4919663"/>
          <p14:tracePt t="40822" x="7766050" y="4929188"/>
          <p14:tracePt t="40829" x="7807325" y="4946650"/>
          <p14:tracePt t="40845" x="7832725" y="4946650"/>
          <p14:tracePt t="40854" x="7859713" y="4946650"/>
          <p14:tracePt t="40862" x="7893050" y="4972050"/>
          <p14:tracePt t="40869" x="7900988" y="4972050"/>
          <p14:tracePt t="40878" x="7943850" y="4987925"/>
          <p14:tracePt t="40886" x="7961313" y="4997450"/>
          <p14:tracePt t="40901" x="8045450" y="5030788"/>
          <p14:tracePt t="40909" x="8080375" y="5048250"/>
          <p14:tracePt t="40918" x="8088313" y="5048250"/>
          <p14:tracePt t="40925" x="8113713" y="5048250"/>
          <p14:tracePt t="40998" x="8121650" y="5056188"/>
          <p14:tracePt t="41006" x="8156575" y="5073650"/>
          <p14:tracePt t="41014" x="8164513" y="5081588"/>
          <p14:tracePt t="41022" x="8174038" y="5099050"/>
          <p14:tracePt t="41029" x="8189913" y="5106988"/>
          <p14:tracePt t="41046" x="8199438" y="5124450"/>
          <p14:tracePt t="41054" x="8215313" y="5132388"/>
          <p14:tracePt t="41093" x="8224838" y="5141913"/>
          <p14:tracePt t="41101" x="8283575" y="5175250"/>
          <p14:tracePt t="41117" x="8291513" y="5183188"/>
          <p14:tracePt t="41125" x="8308975" y="5200650"/>
          <p14:tracePt t="41141" x="8318500" y="5208588"/>
          <p14:tracePt t="41157" x="8351838" y="5235575"/>
          <p14:tracePt t="41173" x="8359775" y="5251450"/>
          <p14:tracePt t="41198" x="8369300" y="5260975"/>
          <p14:tracePt t="41205" x="8385175" y="5302250"/>
          <p14:tracePt t="41222" x="8385175" y="5327650"/>
          <p14:tracePt t="41229" x="8420100" y="5362575"/>
          <p14:tracePt t="41238" x="8428038" y="5387975"/>
          <p14:tracePt t="41245" x="8445500" y="5405438"/>
          <p14:tracePt t="41254" x="8445500" y="5430838"/>
          <p14:tracePt t="41261" x="8453438" y="5456238"/>
          <p14:tracePt t="41270" x="8488363" y="5507038"/>
          <p14:tracePt t="41278" x="8504238" y="5532438"/>
          <p14:tracePt t="41285" x="8529638" y="5565775"/>
          <p14:tracePt t="41293" x="8547100" y="5565775"/>
          <p14:tracePt t="41301" x="8555038" y="5565775"/>
          <p14:tracePt t="41341" x="8572500" y="5565775"/>
          <p14:tracePt t="41350" x="8580438" y="5565775"/>
          <p14:tracePt t="41518" x="8564563" y="5591175"/>
          <p14:tracePt t="41526" x="8513763" y="5641975"/>
          <p14:tracePt t="41536" x="8488363" y="5668963"/>
          <p14:tracePt t="41598" x="8470900" y="5719763"/>
          <p14:tracePt t="41646" x="8453438" y="5727700"/>
          <p14:tracePt t="41653" x="8445500" y="5745163"/>
          <p14:tracePt t="41670" x="8428038" y="5745163"/>
          <p14:tracePt t="41678" x="8420100" y="5745163"/>
          <p14:tracePt t="41685" x="8394700" y="5735638"/>
          <p14:tracePt t="41693" x="8369300" y="5735638"/>
          <p14:tracePt t="41701" x="8351838" y="5735638"/>
          <p14:tracePt t="41709" x="8343900" y="5735638"/>
          <p14:tracePt t="41767" x="8326438" y="5735638"/>
          <p14:tracePt t="41789" x="8301038" y="5719763"/>
          <p14:tracePt t="41798" x="8291513" y="5719763"/>
          <p14:tracePt t="41813" x="8275638" y="5710238"/>
          <p14:tracePt t="42070" x="8266113" y="5710238"/>
          <p14:tracePt t="42078" x="8258175" y="5727700"/>
          <p14:tracePt t="42094" x="8258175" y="5735638"/>
          <p14:tracePt t="42102" x="8240713" y="5761038"/>
          <p14:tracePt t="42494" x="8232775" y="5761038"/>
          <p14:tracePt t="42567" x="8215313" y="5761038"/>
          <p14:tracePt t="42598" x="8189913" y="5745163"/>
          <p14:tracePt t="42758" x="8181975" y="5745163"/>
          <p14:tracePt t="42886" x="8164513" y="5745163"/>
          <p14:tracePt t="42901" x="8139113" y="5745163"/>
          <p14:tracePt t="42910" x="8113713" y="5745163"/>
          <p14:tracePt t="42918" x="8080375" y="5719763"/>
          <p14:tracePt t="42925" x="8070850" y="5702300"/>
          <p14:tracePt t="42933" x="8054975" y="5676900"/>
          <p14:tracePt t="42941" x="8029575" y="5651500"/>
          <p14:tracePt t="42950" x="7994650" y="5600700"/>
          <p14:tracePt t="42966" x="7986713" y="5591175"/>
          <p14:tracePt t="42973" x="7951788" y="5557838"/>
          <p14:tracePt t="42983" x="7943850" y="5549900"/>
          <p14:tracePt t="42989" x="7926388" y="5524500"/>
          <p14:tracePt t="43005" x="7918450" y="5507038"/>
          <p14:tracePt t="43013" x="7918450" y="5481638"/>
          <p14:tracePt t="43021" x="7910513" y="5472113"/>
          <p14:tracePt t="43061" x="7893050" y="5456238"/>
          <p14:tracePt t="43070" x="7885113" y="5446713"/>
          <p14:tracePt t="43422" x="7885113" y="5421313"/>
          <p14:tracePt t="43430" x="7885113" y="5413375"/>
          <p14:tracePt t="43439" x="7885113" y="5395913"/>
          <p14:tracePt t="43445" x="7900988" y="5387975"/>
          <p14:tracePt t="43454" x="7926388" y="5370513"/>
          <p14:tracePt t="43461" x="7951788" y="5370513"/>
          <p14:tracePt t="43470" x="7977188" y="5370513"/>
          <p14:tracePt t="43477" x="8029575" y="5337175"/>
          <p14:tracePt t="43485" x="8054975" y="5337175"/>
          <p14:tracePt t="43493" x="8096250" y="5327650"/>
          <p14:tracePt t="43501" x="8131175" y="5327650"/>
          <p14:tracePt t="43509" x="8174038" y="5311775"/>
          <p14:tracePt t="43517" x="8199438" y="5311775"/>
          <p14:tracePt t="43525" x="8250238" y="5311775"/>
          <p14:tracePt t="43533" x="8258175" y="5294313"/>
          <p14:tracePt t="43541" x="8275638" y="5294313"/>
          <p14:tracePt t="43583" x="8301038" y="5294313"/>
          <p14:tracePt t="43598" x="8308975" y="5294313"/>
          <p14:tracePt t="43605" x="8318500" y="5294313"/>
          <p14:tracePt t="43621" x="8334375" y="5294313"/>
          <p14:tracePt t="43629" x="8359775" y="5294313"/>
          <p14:tracePt t="43637" x="8385175" y="5294313"/>
          <p14:tracePt t="43645" x="8394700" y="5294313"/>
          <p14:tracePt t="43733" x="8435975" y="5302250"/>
          <p14:tracePt t="43757" x="8453438" y="5311775"/>
          <p14:tracePt t="43767" x="8462963" y="5327650"/>
          <p14:tracePt t="43773" x="8478838" y="5337175"/>
          <p14:tracePt t="43782" x="8478838" y="5353050"/>
          <p14:tracePt t="43798" x="8504238" y="5413375"/>
          <p14:tracePt t="43805" x="8521700" y="5438775"/>
          <p14:tracePt t="43813" x="8539163" y="5464175"/>
          <p14:tracePt t="43942" x="8539163" y="5446713"/>
          <p14:tracePt t="43950" x="8529638" y="5405438"/>
          <p14:tracePt t="43957" x="8478838" y="5370513"/>
          <p14:tracePt t="43967" x="8453438" y="5353050"/>
          <p14:tracePt t="43973" x="8377238" y="5302250"/>
          <p14:tracePt t="43982" x="8334375" y="5286375"/>
          <p14:tracePt t="43989" x="8283575" y="5276850"/>
          <p14:tracePt t="43998" x="8240713" y="5260975"/>
          <p14:tracePt t="44006" x="8232775" y="5243513"/>
          <p14:tracePt t="44013" x="8215313" y="5243513"/>
          <p14:tracePt t="44021" x="8207375" y="5243513"/>
          <p14:tracePt t="44029" x="8189913" y="5243513"/>
          <p14:tracePt t="44038" x="8181975" y="5243513"/>
          <p14:tracePt t="44174" x="8139113" y="5243513"/>
          <p14:tracePt t="44181" x="8113713" y="5243513"/>
          <p14:tracePt t="44189" x="8070850" y="5243513"/>
          <p14:tracePt t="44198" x="8054975" y="5243513"/>
          <p14:tracePt t="44205" x="8012113" y="5243513"/>
          <p14:tracePt t="44213" x="7986713" y="5243513"/>
          <p14:tracePt t="44221" x="7943850" y="5243513"/>
          <p14:tracePt t="44229" x="7918450" y="5243513"/>
          <p14:tracePt t="44237" x="7867650" y="5243513"/>
          <p14:tracePt t="44245" x="7859713" y="5243513"/>
          <p14:tracePt t="44254" x="7832725" y="5243513"/>
          <p14:tracePt t="44278" x="7781925" y="5243513"/>
          <p14:tracePt t="44286" x="7773988" y="5243513"/>
          <p14:tracePt t="44462" x="7773988" y="5251450"/>
          <p14:tracePt t="44471" x="7832725" y="5260975"/>
          <p14:tracePt t="44478" x="7850188" y="5260975"/>
          <p14:tracePt t="44487" x="7885113" y="5276850"/>
          <p14:tracePt t="44493" x="7951788" y="5311775"/>
          <p14:tracePt t="44501" x="8029575" y="5345113"/>
          <p14:tracePt t="44509" x="8088313" y="5362575"/>
          <p14:tracePt t="44517" x="8105775" y="5362575"/>
          <p14:tracePt t="44525" x="8181975" y="5395913"/>
          <p14:tracePt t="44541" x="8189913" y="5395913"/>
          <p14:tracePt t="44550" x="8224838" y="5405438"/>
          <p14:tracePt t="44613" x="8232775" y="5421313"/>
          <p14:tracePt t="44637" x="8232775" y="5446713"/>
          <p14:tracePt t="44645" x="8232775" y="5456238"/>
          <p14:tracePt t="44654" x="8232775" y="5472113"/>
          <p14:tracePt t="44661" x="8232775" y="5481638"/>
          <p14:tracePt t="44670" x="8232775" y="5507038"/>
          <p14:tracePt t="44693" x="8232775" y="5514975"/>
          <p14:tracePt t="44742" x="8232775" y="5532438"/>
          <p14:tracePt t="44750" x="8215313" y="5540375"/>
          <p14:tracePt t="44773" x="8207375" y="5557838"/>
          <p14:tracePt t="44784" x="8189913" y="5557838"/>
          <p14:tracePt t="44789" x="8181975" y="5565775"/>
          <p14:tracePt t="44813" x="8164513" y="5583238"/>
          <p14:tracePt t="44829" x="8131175" y="5583238"/>
          <p14:tracePt t="44838" x="8113713" y="5583238"/>
          <p14:tracePt t="44845" x="8088313" y="5591175"/>
          <p14:tracePt t="44854" x="8062913" y="5591175"/>
          <p14:tracePt t="44861" x="8037513" y="5591175"/>
          <p14:tracePt t="44870" x="7986713" y="5591175"/>
          <p14:tracePt t="44883" x="7977188" y="5591175"/>
          <p14:tracePt t="44893" x="7969250" y="5608638"/>
          <p14:tracePt t="44958" x="7951788" y="5608638"/>
          <p14:tracePt t="45046" x="7926388" y="5608638"/>
          <p14:tracePt t="45053" x="7918450" y="5608638"/>
          <p14:tracePt t="45205" x="7893050" y="5600700"/>
          <p14:tracePt t="45221" x="7875588" y="5591175"/>
          <p14:tracePt t="45229" x="7875588" y="5565775"/>
          <p14:tracePt t="45238" x="7867650" y="5549900"/>
          <p14:tracePt t="45246" x="7850188" y="5540375"/>
          <p14:tracePt t="45254" x="7850188" y="5514975"/>
          <p14:tracePt t="45309" x="7850188" y="5497513"/>
          <p14:tracePt t="45325" x="7850188" y="5472113"/>
          <p14:tracePt t="45358" x="7859713" y="5446713"/>
          <p14:tracePt t="45366" x="7867650" y="5430838"/>
          <p14:tracePt t="45373" x="7885113" y="5405438"/>
          <p14:tracePt t="45383" x="7893050" y="5395913"/>
          <p14:tracePt t="45389" x="7910513" y="5380038"/>
          <p14:tracePt t="45398" x="7918450" y="5370513"/>
          <p14:tracePt t="45534" x="7935913" y="5362575"/>
          <p14:tracePt t="45542" x="7943850" y="5327650"/>
          <p14:tracePt t="45550" x="7961313" y="5327650"/>
          <p14:tracePt t="45694" x="7969250" y="5319713"/>
          <p14:tracePt t="45702" x="7994650" y="5319713"/>
          <p14:tracePt t="45709" x="8020050" y="5319713"/>
          <p14:tracePt t="45717" x="8037513" y="5319713"/>
          <p14:tracePt t="45725" x="8045450" y="5319713"/>
          <p14:tracePt t="45733" x="8062913" y="5319713"/>
          <p14:tracePt t="45741" x="8088313" y="5319713"/>
          <p14:tracePt t="45750" x="8113713" y="5327650"/>
          <p14:tracePt t="45758" x="8156575" y="5345113"/>
          <p14:tracePt t="45767" x="8174038" y="5345113"/>
          <p14:tracePt t="45773" x="8199438" y="5353050"/>
          <p14:tracePt t="45783" x="8224838" y="5370513"/>
          <p14:tracePt t="45789" x="8275638" y="5387975"/>
          <p14:tracePt t="45798" x="8283575" y="5395913"/>
          <p14:tracePt t="45813" x="8318500" y="5421313"/>
          <p14:tracePt t="45821" x="8326438" y="5438775"/>
          <p14:tracePt t="45829" x="8326438" y="5446713"/>
          <p14:tracePt t="45838" x="8343900" y="5472113"/>
          <p14:tracePt t="45845" x="8343900" y="5489575"/>
          <p14:tracePt t="45854" x="8351838" y="5514975"/>
          <p14:tracePt t="45878" x="8351838" y="5524500"/>
          <p14:tracePt t="45902" x="8351838" y="5540375"/>
          <p14:tracePt t="45917" x="8351838" y="5549900"/>
          <p14:tracePt t="45933" x="8351838" y="5575300"/>
          <p14:tracePt t="45941" x="8351838" y="5583238"/>
          <p14:tracePt t="45951" x="8334375" y="5600700"/>
          <p14:tracePt t="45958" x="8326438" y="5608638"/>
          <p14:tracePt t="45967" x="8291513" y="5626100"/>
          <p14:tracePt t="45973" x="8283575" y="5651500"/>
          <p14:tracePt t="45984" x="8250238" y="5684838"/>
          <p14:tracePt t="45989" x="8224838" y="5702300"/>
          <p14:tracePt t="45998" x="8174038" y="5727700"/>
          <p14:tracePt t="46013" x="8164513" y="5745163"/>
          <p14:tracePt t="46021" x="8147050" y="5745163"/>
          <p14:tracePt t="46029" x="8121650" y="5745163"/>
          <p14:tracePt t="46038" x="8096250" y="5761038"/>
          <p14:tracePt t="46061" x="8080375" y="5761038"/>
          <p14:tracePt t="46070" x="8054975" y="5761038"/>
          <p14:tracePt t="46077" x="8029575" y="5761038"/>
          <p14:tracePt t="46086" x="8020050" y="5761038"/>
          <p14:tracePt t="46093" x="7977188" y="5761038"/>
          <p14:tracePt t="46101" x="7935913" y="5761038"/>
          <p14:tracePt t="46109" x="7900988" y="5761038"/>
          <p14:tracePt t="46117" x="7893050" y="5761038"/>
          <p14:tracePt t="46134" x="7885113" y="5761038"/>
          <p14:tracePt t="46189" x="7867650" y="5753100"/>
          <p14:tracePt t="46198" x="7859713" y="5745163"/>
          <p14:tracePt t="46205" x="7842250" y="5727700"/>
          <p14:tracePt t="46229" x="7842250" y="5719763"/>
          <p14:tracePt t="46238" x="7842250" y="5694363"/>
          <p14:tracePt t="46245" x="7842250" y="5676900"/>
          <p14:tracePt t="46254" x="7842250" y="5668963"/>
          <p14:tracePt t="46262" x="7842250" y="5641975"/>
          <p14:tracePt t="46270" x="7842250" y="5634038"/>
          <p14:tracePt t="46278" x="7842250" y="5608638"/>
          <p14:tracePt t="46293" x="7842250" y="5557838"/>
          <p14:tracePt t="46301" x="7850188" y="5549900"/>
          <p14:tracePt t="46599" x="7859713" y="5532438"/>
          <p14:tracePt t="46606" x="7875588" y="5540375"/>
          <p14:tracePt t="46614" x="7885113" y="5549900"/>
          <p14:tracePt t="46622" x="7893050" y="5565775"/>
          <p14:tracePt t="46629" x="7910513" y="5575300"/>
          <p14:tracePt t="46637" x="7918450" y="5575300"/>
          <p14:tracePt t="46654" x="7943850" y="5600700"/>
          <p14:tracePt t="46677" x="7961313" y="5600700"/>
          <p14:tracePt t="46878" x="7969250" y="5600700"/>
          <p14:tracePt t="46886" x="8012113" y="5616575"/>
          <p14:tracePt t="46893" x="8029575" y="5616575"/>
          <p14:tracePt t="46901" x="8054975" y="5626100"/>
          <p14:tracePt t="46917" x="8080375" y="5626100"/>
          <p14:tracePt t="46925" x="8105775" y="5626100"/>
          <p14:tracePt t="46933" x="8121650" y="5641975"/>
          <p14:tracePt t="46941" x="8147050" y="5641975"/>
          <p14:tracePt t="46950" x="8156575" y="5641975"/>
          <p14:tracePt t="47230" x="8164513" y="5641975"/>
          <p14:tracePt t="47262" x="8181975" y="5641975"/>
          <p14:tracePt t="48838" x="8189913" y="5651500"/>
          <p14:tracePt t="48846" x="8189913" y="5668963"/>
          <p14:tracePt t="48901" x="8189913" y="5676900"/>
          <p14:tracePt t="48909" x="8189913" y="5694363"/>
          <p14:tracePt t="48918" x="8189913" y="5719763"/>
          <p14:tracePt t="48925" x="8189913" y="5727700"/>
          <p14:tracePt t="49662" x="8174038" y="5735638"/>
          <p14:tracePt t="49694" x="8147050" y="5735638"/>
          <p14:tracePt t="49701" x="8139113" y="5735638"/>
          <p14:tracePt t="49718" x="8096250" y="5719763"/>
          <p14:tracePt t="49741" x="8088313" y="5719763"/>
          <p14:tracePt t="49750" x="8045450" y="5710238"/>
          <p14:tracePt t="49758" x="8029575" y="5694363"/>
          <p14:tracePt t="49766" x="8004175" y="5668963"/>
          <p14:tracePt t="49784" x="7994650" y="5659438"/>
          <p14:tracePt t="49789" x="7977188" y="5659438"/>
          <p14:tracePt t="49814" x="7969250" y="5641975"/>
          <p14:tracePt t="49933" x="7969250" y="5616575"/>
          <p14:tracePt t="49942" x="7961313" y="5608638"/>
          <p14:tracePt t="49950" x="7961313" y="5591175"/>
          <p14:tracePt t="49958" x="7961313" y="5583238"/>
          <p14:tracePt t="49967" x="7961313" y="5557838"/>
          <p14:tracePt t="49983" x="7961313" y="5549900"/>
          <p14:tracePt t="50000" x="7961313" y="5532438"/>
          <p14:tracePt t="50070" x="7961313" y="5489575"/>
          <p14:tracePt t="50078" x="7961313" y="5481638"/>
          <p14:tracePt t="50086" x="7961313" y="5472113"/>
          <p14:tracePt t="50094" x="7961313" y="5456238"/>
          <p14:tracePt t="50109" x="7961313" y="5430838"/>
          <p14:tracePt t="50117" x="7961313" y="5421313"/>
          <p14:tracePt t="50406" x="7961313" y="5395913"/>
          <p14:tracePt t="50415" x="7961313" y="5362575"/>
          <p14:tracePt t="50423" x="7943850" y="5353050"/>
          <p14:tracePt t="50445" x="7943850" y="5345113"/>
          <p14:tracePt t="50454" x="7943850" y="5327650"/>
          <p14:tracePt t="50461" x="7943850" y="5302250"/>
          <p14:tracePt t="50478" x="7943850" y="5294313"/>
          <p14:tracePt t="50741" x="7935913" y="5276850"/>
          <p14:tracePt t="50749" x="7918450" y="5294313"/>
          <p14:tracePt t="50757" x="7910513" y="5311775"/>
          <p14:tracePt t="50765" x="7910513" y="5319713"/>
          <p14:tracePt t="50773" x="7910513" y="5337175"/>
          <p14:tracePt t="50782" x="7910513" y="5345113"/>
          <p14:tracePt t="50799" x="7910513" y="5362575"/>
          <p14:tracePt t="50901" x="7910513" y="5370513"/>
          <p14:tracePt t="50942" x="7910513" y="5395913"/>
          <p14:tracePt t="50949" x="7910513" y="5405438"/>
          <p14:tracePt t="50958" x="7893050" y="5421313"/>
          <p14:tracePt t="50966" x="7893050" y="5430838"/>
          <p14:tracePt t="50974" x="7893050" y="5456238"/>
          <p14:tracePt t="50982" x="7893050" y="5472113"/>
          <p14:tracePt t="50989" x="7893050" y="5481638"/>
          <p14:tracePt t="50999" x="7893050" y="5497513"/>
          <p14:tracePt t="51005" x="7885113" y="5532438"/>
          <p14:tracePt t="51021" x="7885113" y="5549900"/>
          <p14:tracePt t="51029" x="7885113" y="5557838"/>
          <p14:tracePt t="51037" x="7885113" y="5583238"/>
          <p14:tracePt t="51061" x="7885113" y="5600700"/>
          <p14:tracePt t="51093" x="7867650" y="5608638"/>
          <p14:tracePt t="51351" x="7867650" y="5591175"/>
          <p14:tracePt t="51358" x="7867650" y="5583238"/>
          <p14:tracePt t="51367" x="7867650" y="5557838"/>
          <p14:tracePt t="51373" x="7867650" y="5540375"/>
          <p14:tracePt t="51384" x="7867650" y="5514975"/>
          <p14:tracePt t="51389" x="7875588" y="5489575"/>
          <p14:tracePt t="51400" x="7900988" y="5456238"/>
          <p14:tracePt t="51405" x="7918450" y="5446713"/>
          <p14:tracePt t="51413" x="7926388" y="5438775"/>
          <p14:tracePt t="51421" x="7943850" y="5421313"/>
          <p14:tracePt t="51429" x="7943850" y="5413375"/>
          <p14:tracePt t="51437" x="7951788" y="5387975"/>
          <p14:tracePt t="51974" x="7969250" y="5387975"/>
          <p14:tracePt t="51990" x="7977188" y="5387975"/>
          <p14:tracePt t="52000" x="7994650" y="5387975"/>
          <p14:tracePt t="52005" x="8020050" y="5405438"/>
          <p14:tracePt t="52014" x="8029575" y="5413375"/>
          <p14:tracePt t="52021" x="8045450" y="5430838"/>
          <p14:tracePt t="52029" x="8054975" y="5438775"/>
          <p14:tracePt t="52045" x="8062913" y="5446713"/>
          <p14:tracePt t="52061" x="8096250" y="5481638"/>
          <p14:tracePt t="52069" x="8105775" y="5489575"/>
          <p14:tracePt t="52149" x="8105775" y="5514975"/>
          <p14:tracePt t="52157" x="8105775" y="5532438"/>
          <p14:tracePt t="52166" x="8105775" y="5540375"/>
          <p14:tracePt t="52173" x="8105775" y="5549900"/>
          <p14:tracePt t="52183" x="8105775" y="5591175"/>
          <p14:tracePt t="52189" x="8105775" y="5608638"/>
          <p14:tracePt t="52205" x="8105775" y="5616575"/>
          <p14:tracePt t="52326" x="8088313" y="5659438"/>
          <p14:tracePt t="52342" x="8080375" y="5668963"/>
          <p14:tracePt t="52469" x="8062913" y="5684838"/>
          <p14:tracePt t="52533" x="8054975" y="5684838"/>
          <p14:tracePt t="52550" x="8037513" y="5684838"/>
          <p14:tracePt t="52557" x="8029575" y="5684838"/>
          <p14:tracePt t="52566" x="8020050" y="5676900"/>
          <p14:tracePt t="52573" x="8004175" y="5668963"/>
          <p14:tracePt t="52589" x="8004175" y="5659438"/>
          <p14:tracePt t="52614" x="7977188" y="5626100"/>
          <p14:tracePt t="52621" x="7977188" y="5616575"/>
          <p14:tracePt t="52629" x="7977188" y="5591175"/>
          <p14:tracePt t="52637" x="7977188" y="5575300"/>
          <p14:tracePt t="52645" x="7977188" y="5549900"/>
          <p14:tracePt t="52654" x="7977188" y="5540375"/>
          <p14:tracePt t="52661" x="7977188" y="5532438"/>
          <p14:tracePt t="52670" x="7977188" y="5514975"/>
          <p14:tracePt t="52686" x="7977188" y="5507038"/>
          <p14:tracePt t="52693" x="7977188" y="5489575"/>
          <p14:tracePt t="52725" x="7977188" y="5481638"/>
          <p14:tracePt t="52733" x="7977188" y="5456238"/>
          <p14:tracePt t="52870" x="7977188" y="5430838"/>
          <p14:tracePt t="52878" x="7977188" y="5380038"/>
          <p14:tracePt t="52886" x="7977188" y="5353050"/>
          <p14:tracePt t="52893" x="7977188" y="5345113"/>
          <p14:tracePt t="52909" x="7977188" y="5327650"/>
          <p14:tracePt t="53150" x="7977188" y="5337175"/>
          <p14:tracePt t="53158" x="7977188" y="5387975"/>
          <p14:tracePt t="53167" x="7977188" y="5438775"/>
          <p14:tracePt t="53183" x="7977188" y="5464175"/>
          <p14:tracePt t="53214" x="7977188" y="5472113"/>
          <p14:tracePt t="53309" x="7961313" y="5489575"/>
          <p14:tracePt t="53333" x="7951788" y="5497513"/>
          <p14:tracePt t="53342" x="7935913" y="5514975"/>
          <p14:tracePt t="53350" x="7935913" y="5540375"/>
          <p14:tracePt t="53358" x="7910513" y="5565775"/>
          <p14:tracePt t="53382" x="7893050" y="5583238"/>
          <p14:tracePt t="53509" x="7893050" y="5565775"/>
          <p14:tracePt t="53518" x="7893050" y="5532438"/>
          <p14:tracePt t="53526" x="7893050" y="5524500"/>
          <p14:tracePt t="53533" x="7893050" y="5481638"/>
          <p14:tracePt t="53541" x="7893050" y="5472113"/>
          <p14:tracePt t="53550" x="7893050" y="5456238"/>
          <p14:tracePt t="53566" x="7893050" y="5430838"/>
          <p14:tracePt t="53589" x="7893050" y="5421313"/>
          <p14:tracePt t="53600" x="7893050" y="5405438"/>
          <p14:tracePt t="53605" x="7893050" y="5395913"/>
          <p14:tracePt t="53621" x="7893050" y="5370513"/>
          <p14:tracePt t="53670" x="7900988" y="5362575"/>
          <p14:tracePt t="53677" x="7926388" y="5327650"/>
          <p14:tracePt t="53686" x="7935913" y="5319713"/>
          <p14:tracePt t="53693" x="7969250" y="5294313"/>
          <p14:tracePt t="53701" x="7977188" y="5276850"/>
          <p14:tracePt t="53718" x="8004175" y="5268913"/>
          <p14:tracePt t="53822" x="8020050" y="5268913"/>
          <p14:tracePt t="53837" x="8029575" y="5268913"/>
          <p14:tracePt t="53846" x="8037513" y="5286375"/>
          <p14:tracePt t="53862" x="8037513" y="5294313"/>
          <p14:tracePt t="53870" x="8037513" y="5302250"/>
          <p14:tracePt t="53941" x="8037513" y="5327650"/>
          <p14:tracePt t="54142" x="8037513" y="5362575"/>
          <p14:tracePt t="54152" x="8037513" y="5370513"/>
          <p14:tracePt t="54158" x="8037513" y="5395913"/>
          <p14:tracePt t="54278" x="8037513" y="5405438"/>
          <p14:tracePt t="54309" x="8054975" y="5421313"/>
          <p14:tracePt t="54318" x="8062913" y="5430838"/>
          <p14:tracePt t="54325" x="8088313" y="5446713"/>
          <p14:tracePt t="54349" x="8105775" y="5446713"/>
          <p14:tracePt t="54358" x="8131175" y="5472113"/>
          <p14:tracePt t="54366" x="8139113" y="5489575"/>
          <p14:tracePt t="54373" x="8156575" y="5489575"/>
          <p14:tracePt t="54383" x="8164513" y="5497513"/>
          <p14:tracePt t="54445" x="8181975" y="5507038"/>
          <p14:tracePt t="54469" x="8181975" y="5524500"/>
          <p14:tracePt t="54477" x="8181975" y="5549900"/>
          <p14:tracePt t="54486" x="8189913" y="5557838"/>
          <p14:tracePt t="54493" x="8189913" y="5583238"/>
          <p14:tracePt t="54502" x="8189913" y="5600700"/>
          <p14:tracePt t="54509" x="8215313" y="5626100"/>
          <p14:tracePt t="54573" x="8215313" y="5634038"/>
          <p14:tracePt t="54758" x="8232775" y="5634038"/>
          <p14:tracePt t="55014" x="8224838" y="5634038"/>
          <p14:tracePt t="55021" x="8224838" y="5616575"/>
          <p14:tracePt t="55029" x="8215313" y="5608638"/>
          <p14:tracePt t="56149" x="8215313" y="5600700"/>
          <p14:tracePt t="58149" x="8215313" y="5583238"/>
          <p14:tracePt t="58157" x="8215313" y="5557838"/>
          <p14:tracePt t="58421" x="8215313" y="5549900"/>
          <p14:tracePt t="58861" x="8232775" y="5549900"/>
          <p14:tracePt t="65758" x="8224838" y="5532438"/>
          <p14:tracePt t="65766" x="8215313" y="5524500"/>
          <p14:tracePt t="65782" x="8199438" y="5507038"/>
          <p14:tracePt t="65789" x="8199438" y="5497513"/>
          <p14:tracePt t="65821" x="8189913" y="5481638"/>
          <p14:tracePt t="65830" x="8181975" y="5472113"/>
          <p14:tracePt t="65837" x="8164513" y="5472113"/>
          <p14:tracePt t="65845" x="8139113" y="5472113"/>
          <p14:tracePt t="66069" x="8131175" y="5464175"/>
          <p14:tracePt t="66077" x="8113713" y="5464175"/>
          <p14:tracePt t="66269" x="8105775" y="5446713"/>
          <p14:tracePt t="66286" x="8080375" y="5421313"/>
          <p14:tracePt t="66293" x="8062913" y="5405438"/>
          <p14:tracePt t="66616" x="8080375" y="5430838"/>
          <p14:tracePt t="66622" x="8113713" y="5456238"/>
          <p14:tracePt t="66632" x="8131175" y="5489575"/>
          <p14:tracePt t="66638" x="8139113" y="5497513"/>
          <p14:tracePt t="66646" x="8164513" y="5524500"/>
          <p14:tracePt t="66653" x="8199438" y="5557838"/>
          <p14:tracePt t="66661" x="8207375" y="5565775"/>
          <p14:tracePt t="66669" x="8240713" y="5608638"/>
          <p14:tracePt t="66677" x="8250238" y="5626100"/>
          <p14:tracePt t="66685" x="8258175" y="5634038"/>
          <p14:tracePt t="66693" x="8275638" y="5659438"/>
          <p14:tracePt t="68389" x="8275638" y="5641975"/>
          <p14:tracePt t="68421" x="8275638" y="5634038"/>
          <p14:tracePt t="68431" x="8275638" y="5616575"/>
          <p14:tracePt t="68446" x="8258175" y="5608638"/>
          <p14:tracePt t="68462" x="8250238" y="5591175"/>
          <p14:tracePt t="68470" x="8232775" y="5583238"/>
          <p14:tracePt t="68727" x="8232775" y="5608638"/>
          <p14:tracePt t="68735" x="8232775" y="5626100"/>
          <p14:tracePt t="68742" x="8232775" y="5634038"/>
          <p14:tracePt t="68757" x="8232775" y="5651500"/>
          <p14:tracePt t="68965" x="8224838" y="5659438"/>
          <p14:tracePt t="68989" x="8199438" y="5659438"/>
          <p14:tracePt t="68998" x="8181975" y="5659438"/>
          <p14:tracePt t="69005" x="8174038" y="5659438"/>
          <p14:tracePt t="69015" x="8147050" y="5651500"/>
          <p14:tracePt t="69021" x="8131175" y="5626100"/>
          <p14:tracePt t="69032" x="8121650" y="5626100"/>
          <p14:tracePt t="69037" x="8105775" y="5616575"/>
          <p14:tracePt t="69053" x="8096250" y="5616575"/>
          <p14:tracePt t="69358" x="8121650" y="5616575"/>
          <p14:tracePt t="69366" x="8139113" y="5634038"/>
          <p14:tracePt t="69373" x="8147050" y="5641975"/>
          <p14:tracePt t="69389" x="8164513" y="5684838"/>
          <p14:tracePt t="69397" x="8174038" y="5694363"/>
          <p14:tracePt t="69405" x="8189913" y="5719763"/>
          <p14:tracePt t="69414" x="8189913" y="5753100"/>
          <p14:tracePt t="69421" x="8189913" y="5761038"/>
          <p14:tracePt t="69430" x="8189913" y="5803900"/>
          <p14:tracePt t="69437" x="8189913" y="5813425"/>
          <p14:tracePt t="69445" x="8189913" y="5829300"/>
          <p14:tracePt t="69615" x="8181975" y="5838825"/>
          <p14:tracePt t="69631" x="8174038" y="5838825"/>
          <p14:tracePt t="69638" x="8147050" y="5821363"/>
          <p14:tracePt t="69648" x="8131175" y="5788025"/>
          <p14:tracePt t="69653" x="8105775" y="5761038"/>
          <p14:tracePt t="69662" x="8105775" y="5753100"/>
          <p14:tracePt t="69670" x="8088313" y="5719763"/>
          <p14:tracePt t="69678" x="8088313" y="5694363"/>
          <p14:tracePt t="69686" x="8070850" y="5668963"/>
          <p14:tracePt t="69694" x="8070850" y="5651500"/>
          <p14:tracePt t="69702" x="8070850" y="5626100"/>
          <p14:tracePt t="69709" x="8070850" y="5616575"/>
          <p14:tracePt t="69718" x="8070850" y="5600700"/>
          <p14:tracePt t="69734" x="8070850" y="5591175"/>
          <p14:tracePt t="69750" x="8070850" y="5565775"/>
          <p14:tracePt t="69781" x="8070850" y="5557838"/>
          <p14:tracePt t="69789" x="8045450" y="5524500"/>
          <p14:tracePt t="69805" x="8029575" y="5481638"/>
          <p14:tracePt t="69821" x="8020050" y="5456238"/>
          <p14:tracePt t="69837" x="8004175" y="5405438"/>
          <p14:tracePt t="69861" x="8004175" y="5395913"/>
          <p14:tracePt t="69869" x="8004175" y="5380038"/>
          <p14:tracePt t="69941" x="7986713" y="5337175"/>
          <p14:tracePt t="69950" x="7977188" y="5327650"/>
          <p14:tracePt t="69957" x="7961313" y="5311775"/>
          <p14:tracePt t="69966" x="7951788" y="5302250"/>
          <p14:tracePt t="69973" x="7951788" y="5294313"/>
          <p14:tracePt t="69989" x="7951788" y="5276850"/>
          <p14:tracePt t="70294" x="7951788" y="5286375"/>
          <p14:tracePt t="70302" x="7951788" y="5294313"/>
          <p14:tracePt t="70397" x="7969250" y="5302250"/>
          <p14:tracePt t="70405" x="7969250" y="5319713"/>
          <p14:tracePt t="70414" x="7969250" y="5327650"/>
          <p14:tracePt t="70421" x="7969250" y="5345113"/>
          <p14:tracePt t="70438" x="7977188" y="5370513"/>
          <p14:tracePt t="70448" x="7977188" y="5380038"/>
          <p14:tracePt t="70453" x="7994650" y="5395913"/>
          <p14:tracePt t="70606" x="7994650" y="5405438"/>
          <p14:tracePt t="70614" x="8004175" y="5421313"/>
          <p14:tracePt t="70790" x="8020050" y="5430838"/>
          <p14:tracePt t="70798" x="8045450" y="5446713"/>
          <p14:tracePt t="70806" x="8054975" y="5456238"/>
          <p14:tracePt t="70821" x="8062913" y="5464175"/>
          <p14:tracePt t="70837" x="8080375" y="5481638"/>
          <p14:tracePt t="70847" x="8088313" y="5481638"/>
          <p14:tracePt t="70853" x="8113713" y="5489575"/>
          <p14:tracePt t="70869" x="8131175" y="5507038"/>
          <p14:tracePt t="70880" x="8139113" y="5514975"/>
          <p14:tracePt t="70885" x="8156575" y="5532438"/>
          <p14:tracePt t="70902" x="8181975" y="5540375"/>
          <p14:tracePt t="70909" x="8189913" y="5557838"/>
          <p14:tracePt t="70925" x="8207375" y="5557838"/>
          <p14:tracePt t="71166" x="8215313" y="5583238"/>
          <p14:tracePt t="71248" x="8215313" y="5591175"/>
          <p14:tracePt t="71278" x="8199438" y="5591175"/>
          <p14:tracePt t="71286" x="8164513" y="5591175"/>
          <p14:tracePt t="71294" x="8147050" y="5591175"/>
          <p14:tracePt t="71318" x="8139113" y="5591175"/>
          <p14:tracePt t="71326" x="8113713" y="5591175"/>
          <p14:tracePt t="71334" x="8096250" y="5591175"/>
          <p14:tracePt t="71342" x="8088313" y="5591175"/>
          <p14:tracePt t="71358" x="8070850" y="5575300"/>
          <p14:tracePt t="71381" x="8070850" y="5565775"/>
          <p14:tracePt t="71389" x="8070850" y="5540375"/>
          <p14:tracePt t="71398" x="8070850" y="5524500"/>
          <p14:tracePt t="71405" x="8070850" y="5514975"/>
          <p14:tracePt t="71414" x="8070850" y="5507038"/>
          <p14:tracePt t="71421" x="8062913" y="5464175"/>
          <p14:tracePt t="71438" x="8029575" y="5413375"/>
          <p14:tracePt t="71448" x="8020050" y="5405438"/>
          <p14:tracePt t="71453" x="8020050" y="5387975"/>
          <p14:tracePt t="71469" x="8020050" y="5380038"/>
          <p14:tracePt t="71541" x="8004175" y="5362575"/>
          <p14:tracePt t="71648" x="8004175" y="5337175"/>
          <p14:tracePt t="71662" x="7994650" y="5327650"/>
          <p14:tracePt t="71886" x="8029575" y="5327650"/>
          <p14:tracePt t="71902" x="8070850" y="5353050"/>
          <p14:tracePt t="71925" x="8088313" y="5353050"/>
          <p14:tracePt t="71958" x="8096250" y="5353050"/>
          <p14:tracePt t="71973" x="8113713" y="5380038"/>
          <p14:tracePt t="71989" x="8121650" y="5387975"/>
          <p14:tracePt t="72005" x="8147050" y="5387975"/>
          <p14:tracePt t="72014" x="8164513" y="5405438"/>
          <p14:tracePt t="72030" x="8174038" y="5405438"/>
          <p14:tracePt t="72045" x="8181975" y="5413375"/>
          <p14:tracePt t="72069" x="8207375" y="5413375"/>
          <p14:tracePt t="72077" x="8224838" y="5413375"/>
          <p14:tracePt t="72085" x="8250238" y="5430838"/>
          <p14:tracePt t="72101" x="8258175" y="5438775"/>
          <p14:tracePt t="72118" x="8291513" y="5464175"/>
          <p14:tracePt t="72141" x="8301038" y="5481638"/>
          <p14:tracePt t="72157" x="8301038" y="5507038"/>
          <p14:tracePt t="72165" x="8301038" y="5532438"/>
          <p14:tracePt t="72181" x="8301038" y="5540375"/>
          <p14:tracePt t="72269" x="8301038" y="5565775"/>
          <p14:tracePt t="72294" x="8301038" y="5583238"/>
          <p14:tracePt t="72341" x="8301038" y="5591175"/>
          <p14:tracePt t="72365" x="8301038" y="5608638"/>
          <p14:tracePt t="72373" x="8283575" y="5608638"/>
          <p14:tracePt t="72381" x="8275638" y="5608638"/>
          <p14:tracePt t="72389" x="8232775" y="5608638"/>
          <p14:tracePt t="72397" x="8164513" y="5608638"/>
          <p14:tracePt t="72405" x="8139113" y="5608638"/>
          <p14:tracePt t="72413" x="8096250" y="5608638"/>
          <p14:tracePt t="72421" x="8080375" y="5608638"/>
          <p14:tracePt t="72430" x="8070850" y="5608638"/>
          <p14:tracePt t="72437" x="8062913" y="5608638"/>
          <p14:tracePt t="72447" x="8037513" y="5608638"/>
          <p14:tracePt t="72509" x="8020050" y="5608638"/>
          <p14:tracePt t="72533" x="7994650" y="5600700"/>
          <p14:tracePt t="72541" x="7986713" y="5591175"/>
          <p14:tracePt t="72550" x="7969250" y="5591175"/>
          <p14:tracePt t="72557" x="7961313" y="5575300"/>
          <p14:tracePt t="72573" x="7943850" y="5565775"/>
          <p14:tracePt t="72581" x="7935913" y="5549900"/>
          <p14:tracePt t="72597" x="7918450" y="5524500"/>
          <p14:tracePt t="72614" x="7910513" y="5514975"/>
          <p14:tracePt t="72621" x="7900988" y="5497513"/>
          <p14:tracePt t="72637" x="7885113" y="5464175"/>
          <p14:tracePt t="72647" x="7885113" y="5446713"/>
          <p14:tracePt t="72653" x="7885113" y="5438775"/>
          <p14:tracePt t="72661" x="7867650" y="5395913"/>
          <p14:tracePt t="72669" x="7867650" y="5370513"/>
          <p14:tracePt t="72677" x="7850188" y="5319713"/>
          <p14:tracePt t="72685" x="7850188" y="5311775"/>
          <p14:tracePt t="72693" x="7842250" y="5286375"/>
          <p14:tracePt t="72701" x="7824788" y="5268913"/>
          <p14:tracePt t="72709" x="7824788" y="5243513"/>
          <p14:tracePt t="72717" x="7824788" y="5235575"/>
          <p14:tracePt t="72725" x="7816850" y="5208588"/>
          <p14:tracePt t="72734" x="7816850" y="5192713"/>
          <p14:tracePt t="72741" x="7816850" y="5183188"/>
          <p14:tracePt t="72750" x="7816850" y="5167313"/>
          <p14:tracePt t="72757" x="7824788" y="5116513"/>
          <p14:tracePt t="72773" x="7832725" y="5064125"/>
          <p14:tracePt t="72781" x="7832725" y="5038725"/>
          <p14:tracePt t="72789" x="7850188" y="5005388"/>
          <p14:tracePt t="72797" x="7867650" y="4979988"/>
          <p14:tracePt t="72805" x="7885113" y="4954588"/>
          <p14:tracePt t="72813" x="7910513" y="4903788"/>
          <p14:tracePt t="72821" x="7943850" y="4868863"/>
          <p14:tracePt t="72830" x="7951788" y="4860925"/>
          <p14:tracePt t="72837" x="7977188" y="4835525"/>
          <p14:tracePt t="72854" x="8012113" y="4741863"/>
          <p14:tracePt t="72864" x="8020050" y="4724400"/>
          <p14:tracePt t="72870" x="8054975" y="4716463"/>
          <p14:tracePt t="72878" x="8080375" y="4683125"/>
          <p14:tracePt t="72896" x="8113713" y="4673600"/>
          <p14:tracePt t="72901" x="8121650" y="4657725"/>
          <p14:tracePt t="72925" x="8131175" y="4657725"/>
          <p14:tracePt t="72941" x="8174038" y="4657725"/>
          <p14:tracePt t="72957" x="8199438" y="4657725"/>
          <p14:tracePt t="72965" x="8232775" y="4657725"/>
          <p14:tracePt t="72973" x="8258175" y="4657725"/>
          <p14:tracePt t="72981" x="8301038" y="4683125"/>
          <p14:tracePt t="72989" x="8318500" y="4691063"/>
          <p14:tracePt t="72997" x="8343900" y="4691063"/>
          <p14:tracePt t="73005" x="8385175" y="4708525"/>
          <p14:tracePt t="73014" x="8402638" y="4724400"/>
          <p14:tracePt t="73021" x="8428038" y="4749800"/>
          <p14:tracePt t="73030" x="8478838" y="4784725"/>
          <p14:tracePt t="73047" x="8521700" y="4810125"/>
          <p14:tracePt t="73053" x="8555038" y="4843463"/>
          <p14:tracePt t="73069" x="8564563" y="4852988"/>
          <p14:tracePt t="73077" x="8580438" y="4868863"/>
          <p14:tracePt t="73093" x="8580438" y="4878388"/>
          <p14:tracePt t="73109" x="8605838" y="4903788"/>
          <p14:tracePt t="73134" x="8605838" y="4954588"/>
          <p14:tracePt t="73141" x="8605838" y="4962525"/>
          <p14:tracePt t="73150" x="8605838" y="4987925"/>
          <p14:tracePt t="73158" x="8605838" y="5056188"/>
          <p14:tracePt t="73165" x="8605838" y="5141913"/>
          <p14:tracePt t="73173" x="8605838" y="5183188"/>
          <p14:tracePt t="73181" x="8605838" y="5208588"/>
          <p14:tracePt t="73189" x="8605838" y="5251450"/>
          <p14:tracePt t="73198" x="8605838" y="5268913"/>
          <p14:tracePt t="73205" x="8605838" y="5276850"/>
          <p14:tracePt t="73214" x="8605838" y="5294313"/>
          <p14:tracePt t="73221" x="8597900" y="5319713"/>
          <p14:tracePt t="73230" x="8589963" y="5327650"/>
          <p14:tracePt t="73237" x="8564563" y="5353050"/>
          <p14:tracePt t="73247" x="8547100" y="5370513"/>
          <p14:tracePt t="73253" x="8496300" y="5370513"/>
          <p14:tracePt t="73262" x="8462963" y="5395913"/>
          <p14:tracePt t="73269" x="8420100" y="5413375"/>
          <p14:tracePt t="73278" x="8385175" y="5413375"/>
          <p14:tracePt t="73285" x="8343900" y="5430838"/>
          <p14:tracePt t="73293" x="8318500" y="5430838"/>
          <p14:tracePt t="73301" x="8266113" y="5430838"/>
          <p14:tracePt t="73309" x="8240713" y="5430838"/>
          <p14:tracePt t="73318" x="8199438" y="5430838"/>
          <p14:tracePt t="73325" x="8174038" y="5430838"/>
          <p14:tracePt t="73334" x="8105775" y="5430838"/>
          <p14:tracePt t="73341" x="8080375" y="5430838"/>
          <p14:tracePt t="73350" x="8054975" y="5430838"/>
          <p14:tracePt t="73358" x="8029575" y="5430838"/>
          <p14:tracePt t="73373" x="8012113" y="5430838"/>
          <p14:tracePt t="73381" x="7986713" y="5430838"/>
          <p14:tracePt t="73389" x="7961313" y="5430838"/>
          <p14:tracePt t="73397" x="7943850" y="5430838"/>
          <p14:tracePt t="73414" x="7910513" y="5430838"/>
          <p14:tracePt t="73421" x="7893050" y="5430838"/>
          <p14:tracePt t="73430" x="7867650" y="5421313"/>
          <p14:tracePt t="73437" x="7842250" y="5395913"/>
          <p14:tracePt t="73448" x="7824788" y="5395913"/>
          <p14:tracePt t="73453" x="7816850" y="5387975"/>
          <p14:tracePt t="73462" x="7791450" y="5370513"/>
          <p14:tracePt t="73469" x="7756525" y="5353050"/>
          <p14:tracePt t="73478" x="7748588" y="5345113"/>
          <p14:tracePt t="73485" x="7748588" y="5327650"/>
          <p14:tracePt t="73493" x="7731125" y="5319713"/>
          <p14:tracePt t="73509" x="7723188" y="5311775"/>
          <p14:tracePt t="73518" x="7705725" y="5294313"/>
          <p14:tracePt t="73525" x="7705725" y="5286375"/>
          <p14:tracePt t="73534" x="7697788" y="5268913"/>
          <p14:tracePt t="73550" x="7697788" y="5260975"/>
          <p14:tracePt t="73557" x="7680325" y="5235575"/>
          <p14:tracePt t="73710" x="7672388" y="5218113"/>
          <p14:tracePt t="73719" x="7662863" y="5218113"/>
          <p14:tracePt t="73726" x="7646988" y="5218113"/>
          <p14:tracePt t="73741" x="7637463" y="5218113"/>
          <p14:tracePt t="73750" x="7621588" y="5226050"/>
          <p14:tracePt t="73758" x="7596188" y="5235575"/>
          <p14:tracePt t="73765" x="7553325" y="5251450"/>
          <p14:tracePt t="73774" x="7535863" y="5268913"/>
          <p14:tracePt t="73783" x="7510463" y="5294313"/>
          <p14:tracePt t="73790" x="7502525" y="5302250"/>
          <p14:tracePt t="73798" x="7485063" y="5319713"/>
          <p14:tracePt t="73806" x="7477125" y="5327650"/>
          <p14:tracePt t="73816" x="7451725" y="5370513"/>
          <p14:tracePt t="73822" x="7434263" y="5380038"/>
          <p14:tracePt t="73862" x="7434263" y="5395913"/>
          <p14:tracePt t="74093" x="7434263" y="5405438"/>
          <p14:tracePt t="74109" x="7434263" y="5421313"/>
          <p14:tracePt t="74134" x="7442200" y="5430838"/>
          <p14:tracePt t="74222" x="7451725" y="5430838"/>
          <p14:tracePt t="74231" x="7459663" y="5438775"/>
          <p14:tracePt t="74390" x="7477125" y="5456238"/>
          <p14:tracePt t="74406" x="7485063" y="5464175"/>
          <p14:tracePt t="74415" x="7510463" y="5497513"/>
          <p14:tracePt t="74430" x="7545388" y="5507038"/>
          <p14:tracePt t="74437" x="7596188" y="5557838"/>
          <p14:tracePt t="74446" x="7604125" y="5565775"/>
          <p14:tracePt t="74453" x="7612063" y="5583238"/>
          <p14:tracePt t="74461" x="7646988" y="5608638"/>
          <p14:tracePt t="74469" x="7654925" y="5616575"/>
          <p14:tracePt t="74543" x="7662863" y="5634038"/>
          <p14:tracePt t="74551" x="7697788" y="5641975"/>
          <p14:tracePt t="74565" x="7723188" y="5659438"/>
          <p14:tracePt t="74573" x="7731125" y="5676900"/>
          <p14:tracePt t="75638" x="7756525" y="5676900"/>
          <p14:tracePt t="75663" x="7773988" y="5676900"/>
          <p14:tracePt t="78126" x="7781925" y="5668963"/>
          <p14:tracePt t="78134" x="7781925" y="5659438"/>
          <p14:tracePt t="78142" x="7781925" y="5616575"/>
          <p14:tracePt t="78150" x="7781925" y="5591175"/>
          <p14:tracePt t="78157" x="7766050" y="5540375"/>
          <p14:tracePt t="78166" x="7731125" y="5446713"/>
          <p14:tracePt t="78173" x="7697788" y="5405438"/>
          <p14:tracePt t="78181" x="7680325" y="5353050"/>
          <p14:tracePt t="78189" x="7646988" y="5268913"/>
          <p14:tracePt t="78197" x="7561263" y="5167313"/>
          <p14:tracePt t="78205" x="7459663" y="5064125"/>
          <p14:tracePt t="78213" x="7373938" y="4929188"/>
          <p14:tracePt t="78221" x="7289800" y="4827588"/>
          <p14:tracePt t="78230" x="7239000" y="4759325"/>
          <p14:tracePt t="78238" x="7162800" y="4683125"/>
          <p14:tracePt t="78246" x="7077075" y="4579938"/>
          <p14:tracePt t="78253" x="7026275" y="4529138"/>
          <p14:tracePt t="78263" x="6899275" y="4419600"/>
          <p14:tracePt t="78269" x="6770688" y="4308475"/>
          <p14:tracePt t="78278" x="6669088" y="4232275"/>
          <p14:tracePt t="78285" x="6534150" y="4121150"/>
          <p14:tracePt t="78293" x="6440488" y="4062413"/>
          <p14:tracePt t="78301" x="6364288" y="4011613"/>
          <p14:tracePt t="78309" x="6286500" y="3951288"/>
          <p14:tracePt t="78317" x="6245225" y="3900488"/>
          <p14:tracePt t="78325" x="6194425" y="3849688"/>
          <p14:tracePt t="78333" x="6142038" y="3841750"/>
          <p14:tracePt t="78341" x="6116638" y="3806825"/>
          <p14:tracePt t="78350" x="6100763" y="3798888"/>
          <p14:tracePt t="78366" x="6057900" y="3781425"/>
          <p14:tracePt t="78373" x="6032500" y="3763963"/>
          <p14:tracePt t="78382" x="5964238" y="3730625"/>
          <p14:tracePt t="78389" x="5895975" y="3697288"/>
          <p14:tracePt t="78397" x="5827713" y="3679825"/>
          <p14:tracePt t="78405" x="5743575" y="3679825"/>
          <p14:tracePt t="78413" x="5692775" y="3629025"/>
          <p14:tracePt t="78421" x="5624513" y="3619500"/>
          <p14:tracePt t="78430" x="5581650" y="3603625"/>
          <p14:tracePt t="78437" x="5530850" y="3568700"/>
          <p14:tracePt t="78446" x="5487988" y="3568700"/>
          <p14:tracePt t="78454" x="5472113" y="3560763"/>
          <p14:tracePt t="78463" x="5429250" y="3543300"/>
          <p14:tracePt t="78469" x="5403850" y="3527425"/>
          <p14:tracePt t="78478" x="5394325" y="3527425"/>
          <p14:tracePt t="78485" x="5335588" y="3502025"/>
          <p14:tracePt t="78493" x="5259388" y="3467100"/>
          <p14:tracePt t="78501" x="5216525" y="3433763"/>
          <p14:tracePt t="78509" x="5183188" y="3398838"/>
          <p14:tracePt t="78517" x="5097463" y="3365500"/>
          <p14:tracePt t="78525" x="4995863" y="3305175"/>
          <p14:tracePt t="78533" x="4987925" y="3297238"/>
          <p14:tracePt t="78541" x="4945063" y="3279775"/>
          <p14:tracePt t="78550" x="4868863" y="3211513"/>
          <p14:tracePt t="78557" x="4808538" y="3195638"/>
          <p14:tracePt t="78566" x="4757738" y="3160713"/>
          <p14:tracePt t="78573" x="4724400" y="3144838"/>
          <p14:tracePt t="78581" x="4664075" y="3127375"/>
          <p14:tracePt t="78589" x="4613275" y="3109913"/>
          <p14:tracePt t="78597" x="4570413" y="3084513"/>
          <p14:tracePt t="78605" x="4503738" y="3067050"/>
          <p14:tracePt t="78613" x="4435475" y="3033713"/>
          <p14:tracePt t="78621" x="4341813" y="3008313"/>
          <p14:tracePt t="78630" x="4306888" y="2982913"/>
          <p14:tracePt t="78637" x="4248150" y="2982913"/>
          <p14:tracePt t="78646" x="4197350" y="2965450"/>
          <p14:tracePt t="78653" x="4187825" y="2965450"/>
          <p14:tracePt t="78663" x="4162425" y="2965450"/>
          <p14:tracePt t="78669" x="4137025" y="2949575"/>
          <p14:tracePt t="78677" x="4103688" y="2940050"/>
          <p14:tracePt t="78725" x="4129088" y="2940050"/>
          <p14:tracePt t="78733" x="4179888" y="3016250"/>
          <p14:tracePt t="78741" x="4205288" y="3059113"/>
          <p14:tracePt t="78750" x="4222750" y="3094038"/>
          <p14:tracePt t="78757" x="4291013" y="3127375"/>
          <p14:tracePt t="78766" x="4306888" y="3127375"/>
          <p14:tracePt t="78998" x="4316413" y="3170238"/>
          <p14:tracePt t="79006" x="4384675" y="3178175"/>
          <p14:tracePt t="79014" x="4418013" y="3228975"/>
          <p14:tracePt t="79021" x="4443413" y="3246438"/>
          <p14:tracePt t="79053" x="4435475" y="3221038"/>
          <p14:tracePt t="79063" x="4425950" y="3211513"/>
          <p14:tracePt t="79069" x="4410075" y="3195638"/>
          <p14:tracePt t="79078" x="4375150" y="3195638"/>
          <p14:tracePt t="79085" x="4341813" y="3195638"/>
          <p14:tracePt t="79093" x="4281488" y="3195638"/>
          <p14:tracePt t="79101" x="4256088" y="3186113"/>
          <p14:tracePt t="79141" x="4222750" y="3152775"/>
          <p14:tracePt t="79173" x="4197350" y="3144838"/>
          <p14:tracePt t="79182" x="4146550" y="3127375"/>
          <p14:tracePt t="79189" x="4060825" y="3084513"/>
          <p14:tracePt t="79197" x="3941763" y="3067050"/>
          <p14:tracePt t="79205" x="3822700" y="3051175"/>
          <p14:tracePt t="79213" x="3644900" y="3025775"/>
          <p14:tracePt t="79221" x="3500438" y="2982913"/>
          <p14:tracePt t="79230" x="3348038" y="2965450"/>
          <p14:tracePt t="79237" x="3262313" y="2965450"/>
          <p14:tracePt t="79246" x="3168650" y="2949575"/>
          <p14:tracePt t="79253" x="3143250" y="2949575"/>
          <p14:tracePt t="79261" x="3074988" y="2949575"/>
          <p14:tracePt t="79269" x="3016250" y="2949575"/>
          <p14:tracePt t="79277" x="2973388" y="2949575"/>
          <p14:tracePt t="79285" x="2889250" y="2949575"/>
          <p14:tracePt t="79293" x="2838450" y="2949575"/>
          <p14:tracePt t="79301" x="2752725" y="2949575"/>
          <p14:tracePt t="79309" x="2693988" y="2949575"/>
          <p14:tracePt t="79317" x="2608263" y="2949575"/>
          <p14:tracePt t="79325" x="2557463" y="2965450"/>
          <p14:tracePt t="79333" x="2471738" y="2965450"/>
          <p14:tracePt t="79341" x="2362200" y="2965450"/>
          <p14:tracePt t="79350" x="2217738" y="2965450"/>
          <p14:tracePt t="79357" x="2098675" y="2965450"/>
          <p14:tracePt t="79366" x="1987550" y="2965450"/>
          <p14:tracePt t="79373" x="1817688" y="2965450"/>
          <p14:tracePt t="79382" x="1733550" y="2965450"/>
          <p14:tracePt t="79389" x="1639888" y="2965450"/>
          <p14:tracePt t="79397" x="1528763" y="2965450"/>
          <p14:tracePt t="79405" x="1435100" y="2965450"/>
          <p14:tracePt t="79413" x="1325563" y="2965450"/>
          <p14:tracePt t="79421" x="1181100" y="2965450"/>
          <p14:tracePt t="79429" x="1112838" y="2965450"/>
          <p14:tracePt t="79437" x="1011238" y="2965450"/>
          <p14:tracePt t="79446" x="960438" y="2965450"/>
          <p14:tracePt t="79453" x="900113" y="2982913"/>
          <p14:tracePt t="79462" x="849313" y="3000375"/>
          <p14:tracePt t="79469" x="841375" y="3000375"/>
          <p14:tracePt t="79478" x="823913" y="3000375"/>
          <p14:tracePt t="79533" x="815975" y="3016250"/>
          <p14:tracePt t="79565" x="815975" y="3025775"/>
          <p14:tracePt t="79582" x="815975" y="3033713"/>
          <p14:tracePt t="79589" x="815975" y="3051175"/>
          <p14:tracePt t="79605" x="815975" y="3094038"/>
          <p14:tracePt t="79613" x="841375" y="3119438"/>
          <p14:tracePt t="79621" x="866775" y="3152775"/>
          <p14:tracePt t="79629" x="900113" y="3178175"/>
          <p14:tracePt t="79637" x="942975" y="3195638"/>
          <p14:tracePt t="79646" x="993775" y="3228975"/>
          <p14:tracePt t="79653" x="1036638" y="3263900"/>
          <p14:tracePt t="79663" x="1087438" y="3271838"/>
          <p14:tracePt t="79669" x="1155700" y="3289300"/>
          <p14:tracePt t="79679" x="1249363" y="3348038"/>
          <p14:tracePt t="79689" x="1368425" y="3373438"/>
          <p14:tracePt t="79695" x="1462088" y="3390900"/>
          <p14:tracePt t="79701" x="1631950" y="3390900"/>
          <p14:tracePt t="79709" x="1776413" y="3408363"/>
          <p14:tracePt t="79718" x="1920875" y="3408363"/>
          <p14:tracePt t="79725" x="2065338" y="3408363"/>
          <p14:tracePt t="79734" x="2208213" y="3408363"/>
          <p14:tracePt t="79741" x="2352675" y="3408363"/>
          <p14:tracePt t="79750" x="2413000" y="3408363"/>
          <p14:tracePt t="79758" x="2524125" y="3408363"/>
          <p14:tracePt t="79766" x="2608263" y="3408363"/>
          <p14:tracePt t="79773" x="2693988" y="3408363"/>
          <p14:tracePt t="79781" x="2744788" y="3408363"/>
          <p14:tracePt t="79789" x="2803525" y="3408363"/>
          <p14:tracePt t="79797" x="2914650" y="3398838"/>
          <p14:tracePt t="79805" x="2940050" y="3398838"/>
          <p14:tracePt t="79813" x="2990850" y="3398838"/>
          <p14:tracePt t="79821" x="3049588" y="3398838"/>
          <p14:tracePt t="79830" x="3100388" y="3365500"/>
          <p14:tracePt t="79837" x="3143250" y="3365500"/>
          <p14:tracePt t="79847" x="3168650" y="3365500"/>
          <p14:tracePt t="79853" x="3186113" y="3365500"/>
          <p14:tracePt t="79863" x="3194050" y="3365500"/>
          <p14:tracePt t="79879" x="3211513" y="3365500"/>
          <p14:tracePt t="79885" x="3244850" y="3365500"/>
          <p14:tracePt t="79893" x="3313113" y="3365500"/>
          <p14:tracePt t="79901" x="3398838" y="3365500"/>
          <p14:tracePt t="79909" x="3482975" y="3365500"/>
          <p14:tracePt t="79917" x="3602038" y="3365500"/>
          <p14:tracePt t="79925" x="3713163" y="3365500"/>
          <p14:tracePt t="79933" x="3806825" y="3365500"/>
          <p14:tracePt t="79941" x="3890963" y="3365500"/>
          <p14:tracePt t="79950" x="3933825" y="3365500"/>
          <p14:tracePt t="79957" x="3967163" y="3355975"/>
          <p14:tracePt t="79966" x="3976688" y="3355975"/>
          <p14:tracePt t="80021" x="4017963" y="3355975"/>
          <p14:tracePt t="80030" x="4027488" y="3355975"/>
          <p14:tracePt t="80037" x="4086225" y="3355975"/>
          <p14:tracePt t="80047" x="4146550" y="3355975"/>
          <p14:tracePt t="80053" x="4256088" y="3355975"/>
          <p14:tracePt t="80063" x="4375150" y="3355975"/>
          <p14:tracePt t="80069" x="4494213" y="3365500"/>
          <p14:tracePt t="80078" x="4519613" y="3365500"/>
          <p14:tracePt t="80085" x="4545013" y="3382963"/>
          <p14:tracePt t="80309" x="4562475" y="3390900"/>
          <p14:tracePt t="80317" x="4587875" y="3390900"/>
          <p14:tracePt t="80341" x="4595813" y="3373438"/>
          <p14:tracePt t="80349" x="4595813" y="3355975"/>
          <p14:tracePt t="80405" x="4595813" y="3348038"/>
          <p14:tracePt t="80645" x="4579938" y="3322638"/>
          <p14:tracePt t="80653" x="4579938" y="3305175"/>
          <p14:tracePt t="80669" x="4570413" y="3279775"/>
          <p14:tracePt t="80677" x="4570413" y="3254375"/>
          <p14:tracePt t="80685" x="4570413" y="3228975"/>
          <p14:tracePt t="80693" x="4570413" y="3178175"/>
          <p14:tracePt t="80701" x="4570413" y="3170238"/>
          <p14:tracePt t="80709" x="4545013" y="3144838"/>
          <p14:tracePt t="80725" x="4545013" y="3119438"/>
          <p14:tracePt t="80733" x="4545013" y="3101975"/>
          <p14:tracePt t="80741" x="4545013" y="3076575"/>
          <p14:tracePt t="80757" x="4545013" y="3051175"/>
          <p14:tracePt t="83389" x="4545013" y="3076575"/>
          <p14:tracePt t="83406" x="4545013" y="3094038"/>
          <p14:tracePt t="83413" x="4545013" y="3101975"/>
          <p14:tracePt t="83421" x="4545013" y="3119438"/>
          <p14:tracePt t="83430" x="4545013" y="3144838"/>
          <p14:tracePt t="83437" x="4545013" y="3152775"/>
          <p14:tracePt t="83447" x="4545013" y="3170238"/>
          <p14:tracePt t="83463" x="4545013" y="3178175"/>
          <p14:tracePt t="83469" x="4545013" y="3221038"/>
          <p14:tracePt t="83478" x="4545013" y="3246438"/>
          <p14:tracePt t="83485" x="4545013" y="3271838"/>
          <p14:tracePt t="83494" x="4545013" y="3297238"/>
          <p14:tracePt t="83501" x="4545013" y="3365500"/>
          <p14:tracePt t="83509" x="4545013" y="3390900"/>
          <p14:tracePt t="83517" x="4545013" y="3475038"/>
          <p14:tracePt t="83525" x="4545013" y="3543300"/>
          <p14:tracePt t="83533" x="4545013" y="3586163"/>
          <p14:tracePt t="83541" x="4545013" y="3671888"/>
          <p14:tracePt t="83549" x="4545013" y="3713163"/>
          <p14:tracePt t="83557" x="4529138" y="3798888"/>
          <p14:tracePt t="83566" x="4503738" y="3917950"/>
          <p14:tracePt t="83573" x="4503738" y="4037013"/>
          <p14:tracePt t="83582" x="4443413" y="4138613"/>
          <p14:tracePt t="83589" x="4425950" y="4232275"/>
          <p14:tracePt t="83598" x="4410075" y="4316413"/>
          <p14:tracePt t="83605" x="4392613" y="4410075"/>
          <p14:tracePt t="83613" x="4392613" y="4460875"/>
          <p14:tracePt t="83621" x="4392613" y="4503738"/>
          <p14:tracePt t="83629" x="4359275" y="4572000"/>
          <p14:tracePt t="83637" x="4359275" y="4597400"/>
          <p14:tracePt t="83646" x="4341813" y="4648200"/>
          <p14:tracePt t="83653" x="4341813" y="4657725"/>
          <p14:tracePt t="83662" x="4341813" y="4683125"/>
          <p14:tracePt t="83669" x="4324350" y="4733925"/>
          <p14:tracePt t="83679" x="4316413" y="4741863"/>
          <p14:tracePt t="83685" x="4316413" y="4749800"/>
          <p14:tracePt t="83693" x="4281488" y="4784725"/>
          <p14:tracePt t="83701" x="4256088" y="4810125"/>
          <p14:tracePt t="83709" x="4240213" y="4827588"/>
          <p14:tracePt t="83717" x="4205288" y="4852988"/>
          <p14:tracePt t="83725" x="4171950" y="4878388"/>
          <p14:tracePt t="83733" x="4103688" y="4894263"/>
          <p14:tracePt t="83741" x="4044950" y="4911725"/>
          <p14:tracePt t="83750" x="3925888" y="4911725"/>
          <p14:tracePt t="83757" x="3832225" y="4954588"/>
          <p14:tracePt t="83766" x="3729038" y="4987925"/>
          <p14:tracePt t="83773" x="3611563" y="5013325"/>
          <p14:tracePt t="83782" x="3467100" y="5056188"/>
          <p14:tracePt t="83789" x="3322638" y="5073650"/>
          <p14:tracePt t="83798" x="3143250" y="5116513"/>
          <p14:tracePt t="83805" x="2940050" y="5167313"/>
          <p14:tracePt t="83813" x="2770188" y="5183188"/>
          <p14:tracePt t="83821" x="2532063" y="5276850"/>
          <p14:tracePt t="83829" x="2327275" y="5302250"/>
          <p14:tracePt t="83837" x="2157413" y="5319713"/>
          <p14:tracePt t="83846" x="1979613" y="5387975"/>
          <p14:tracePt t="83853" x="1911350" y="5405438"/>
          <p14:tracePt t="83863" x="1852613" y="5421313"/>
          <p14:tracePt t="83879" x="1792288" y="5421313"/>
          <p14:tracePt t="83885" x="1784350" y="5421313"/>
          <p14:tracePt t="84033" x="1801813" y="5421313"/>
          <p14:tracePt t="84038" x="1827213" y="5421313"/>
          <p14:tracePt t="84047" x="1835150" y="5421313"/>
          <p14:tracePt t="84053" x="1843088" y="5421313"/>
          <p14:tracePt t="84062" x="1860550" y="5421313"/>
          <p14:tracePt t="84069" x="1885950" y="5421313"/>
          <p14:tracePt t="84079" x="1911350" y="5421313"/>
          <p14:tracePt t="84085" x="1954213" y="5421313"/>
          <p14:tracePt t="84093" x="2005013" y="5456238"/>
          <p14:tracePt t="84101" x="2012950" y="5464175"/>
          <p14:tracePt t="84109" x="2065338" y="5507038"/>
          <p14:tracePt t="84125" x="2073275" y="5557838"/>
          <p14:tracePt t="84149" x="2090738" y="5565775"/>
          <p14:tracePt t="84173" x="2090738" y="5591175"/>
          <p14:tracePt t="84205" x="2090738" y="5608638"/>
          <p14:tracePt t="84286" x="2090738" y="5616575"/>
          <p14:tracePt t="84303" x="2090738" y="5634038"/>
          <p14:tracePt t="84334" x="2081213" y="5659438"/>
          <p14:tracePt t="84366" x="2073275" y="5668963"/>
          <p14:tracePt t="84381" x="2055813" y="5668963"/>
          <p14:tracePt t="84389" x="2030413" y="5659438"/>
          <p14:tracePt t="84397" x="2005013" y="5651500"/>
          <p14:tracePt t="84406" x="1987550" y="5651500"/>
          <p14:tracePt t="84414" x="1979613" y="5651500"/>
          <p14:tracePt t="84422" x="1954213" y="5634038"/>
          <p14:tracePt t="84431" x="1936750" y="5634038"/>
          <p14:tracePt t="84437" x="1911350" y="5608638"/>
          <p14:tracePt t="84453" x="1903413" y="5600700"/>
          <p14:tracePt t="84485" x="1903413" y="5583238"/>
          <p14:tracePt t="84494" x="1885950" y="5575300"/>
          <p14:tracePt t="84517" x="1885950" y="5549900"/>
          <p14:tracePt t="84533" x="1893888" y="5514975"/>
          <p14:tracePt t="84541" x="1903413" y="5507038"/>
          <p14:tracePt t="84550" x="1920875" y="5507038"/>
          <p14:tracePt t="84557" x="1946275" y="5481638"/>
          <p14:tracePt t="84566" x="1962150" y="5464175"/>
          <p14:tracePt t="84573" x="1987550" y="5464175"/>
          <p14:tracePt t="84582" x="1997075" y="5456238"/>
          <p14:tracePt t="84589" x="2005013" y="5456238"/>
          <p14:tracePt t="84598" x="2047875" y="5438775"/>
          <p14:tracePt t="84605" x="2065338" y="5438775"/>
          <p14:tracePt t="84613" x="2106613" y="5438775"/>
          <p14:tracePt t="84621" x="2116138" y="5438775"/>
          <p14:tracePt t="84637" x="2141538" y="5438775"/>
          <p14:tracePt t="84646" x="2182813" y="5438775"/>
          <p14:tracePt t="84653" x="2208213" y="5438775"/>
          <p14:tracePt t="84662" x="2260600" y="5438775"/>
          <p14:tracePt t="84669" x="2268538" y="5438775"/>
          <p14:tracePt t="84679" x="2311400" y="5438775"/>
          <p14:tracePt t="84685" x="2319338" y="5438775"/>
          <p14:tracePt t="84693" x="2336800" y="5438775"/>
          <p14:tracePt t="84701" x="2344738" y="5446713"/>
          <p14:tracePt t="84709" x="2344738" y="5456238"/>
          <p14:tracePt t="84717" x="2344738" y="5464175"/>
          <p14:tracePt t="84725" x="2344738" y="5481638"/>
          <p14:tracePt t="84733" x="2344738" y="5507038"/>
          <p14:tracePt t="84741" x="2344738" y="5532438"/>
          <p14:tracePt t="84749" x="2344738" y="5549900"/>
          <p14:tracePt t="84757" x="2344738" y="5557838"/>
          <p14:tracePt t="84773" x="2344738" y="5583238"/>
          <p14:tracePt t="84789" x="2344738" y="5591175"/>
          <p14:tracePt t="84959" x="2387600" y="5591175"/>
          <p14:tracePt t="84966" x="2405063" y="5591175"/>
          <p14:tracePt t="84974" x="2413000" y="5591175"/>
          <p14:tracePt t="84982" x="2455863" y="5591175"/>
          <p14:tracePt t="84989" x="2481263" y="5591175"/>
          <p14:tracePt t="84997" x="2514600" y="5608638"/>
          <p14:tracePt t="85005" x="2524125" y="5608638"/>
          <p14:tracePt t="85013" x="2549525" y="5626100"/>
          <p14:tracePt t="85029" x="2600325" y="5641975"/>
          <p14:tracePt t="85247" x="2608263" y="5641975"/>
          <p14:tracePt t="85254" x="2633663" y="5651500"/>
          <p14:tracePt t="85264" x="2651125" y="5684838"/>
          <p14:tracePt t="85271" x="2676525" y="5694363"/>
          <p14:tracePt t="85286" x="2693988" y="5710238"/>
          <p14:tracePt t="85838" x="2719388" y="5710238"/>
          <p14:tracePt t="89038" x="2727325" y="5702300"/>
          <p14:tracePt t="89181" x="2727325" y="5694363"/>
          <p14:tracePt t="89189" x="2727325" y="5676900"/>
          <p14:tracePt t="89198" x="2727325" y="5668963"/>
          <p14:tracePt t="89606" x="2709863" y="5641975"/>
          <p14:tracePt t="89982" x="2719388" y="5641975"/>
          <p14:tracePt t="90085" x="2727325" y="5641975"/>
          <p14:tracePt t="90095" x="2752725" y="5641975"/>
          <p14:tracePt t="90101" x="2811463" y="5641975"/>
          <p14:tracePt t="90109" x="2879725" y="5641975"/>
          <p14:tracePt t="90117" x="2965450" y="5641975"/>
          <p14:tracePt t="90125" x="3049588" y="5641975"/>
          <p14:tracePt t="90133" x="3117850" y="5641975"/>
          <p14:tracePt t="90141" x="3203575" y="5641975"/>
          <p14:tracePt t="90149" x="3313113" y="5641975"/>
          <p14:tracePt t="90157" x="3432175" y="5641975"/>
          <p14:tracePt t="90166" x="3602038" y="5651500"/>
          <p14:tracePt t="90173" x="3756025" y="5694363"/>
          <p14:tracePt t="90182" x="3976688" y="5694363"/>
          <p14:tracePt t="90189" x="4205288" y="5694363"/>
          <p14:tracePt t="90197" x="4425950" y="5694363"/>
          <p14:tracePt t="90205" x="4681538" y="5694363"/>
          <p14:tracePt t="90213" x="4884738" y="5694363"/>
          <p14:tracePt t="90221" x="5080000" y="5694363"/>
          <p14:tracePt t="90229" x="5224463" y="5694363"/>
          <p14:tracePt t="90237" x="5421313" y="5694363"/>
          <p14:tracePt t="90245" x="5538788" y="5694363"/>
          <p14:tracePt t="90253" x="5624513" y="5694363"/>
          <p14:tracePt t="90262" x="5683250" y="5694363"/>
          <p14:tracePt t="90269" x="5751513" y="5694363"/>
          <p14:tracePt t="90279" x="5819775" y="5684838"/>
          <p14:tracePt t="90285" x="5845175" y="5676900"/>
          <p14:tracePt t="90295" x="5888038" y="5676900"/>
          <p14:tracePt t="90309" x="5905500" y="5659438"/>
          <p14:tracePt t="90381" x="5913438" y="5659438"/>
          <p14:tracePt t="90389" x="5930900" y="5659438"/>
          <p14:tracePt t="90398" x="5964238" y="5659438"/>
          <p14:tracePt t="90405" x="6049963" y="5659438"/>
          <p14:tracePt t="90413" x="6116638" y="5668963"/>
          <p14:tracePt t="90421" x="6159500" y="5668963"/>
          <p14:tracePt t="90429" x="6227763" y="5668963"/>
          <p14:tracePt t="90437" x="6311900" y="5668963"/>
          <p14:tracePt t="90445" x="6354763" y="5668963"/>
          <p14:tracePt t="90453" x="6397625" y="5668963"/>
          <p14:tracePt t="90462" x="6465888" y="5668963"/>
          <p14:tracePt t="90469" x="6550025" y="5668963"/>
          <p14:tracePt t="90479" x="6635750" y="5668963"/>
          <p14:tracePt t="90485" x="6754813" y="5668963"/>
          <p14:tracePt t="90495" x="6813550" y="5668963"/>
          <p14:tracePt t="90501" x="6924675" y="5668963"/>
          <p14:tracePt t="90509" x="6967538" y="5668963"/>
          <p14:tracePt t="90517" x="6992938" y="5668963"/>
          <p14:tracePt t="90533" x="7008813" y="5668963"/>
          <p14:tracePt t="90541" x="7034213" y="5651500"/>
          <p14:tracePt t="90549" x="7034213" y="5626100"/>
          <p14:tracePt t="90558" x="7034213" y="5583238"/>
          <p14:tracePt t="90566" x="7034213" y="5557838"/>
          <p14:tracePt t="90573" x="7051675" y="5489575"/>
          <p14:tracePt t="90581" x="7051675" y="5472113"/>
          <p14:tracePt t="90589" x="7051675" y="5438775"/>
          <p14:tracePt t="90598" x="7051675" y="5405438"/>
          <p14:tracePt t="90606" x="7051675" y="5395913"/>
          <p14:tracePt t="90613" x="7051675" y="5353050"/>
          <p14:tracePt t="90621" x="7051675" y="5345113"/>
          <p14:tracePt t="90629" x="7051675" y="5302250"/>
          <p14:tracePt t="90638" x="7051675" y="5294313"/>
          <p14:tracePt t="90645" x="7051675" y="5268913"/>
          <p14:tracePt t="90653" x="7051675" y="5235575"/>
          <p14:tracePt t="90662" x="7043738" y="5192713"/>
          <p14:tracePt t="90669" x="7043738" y="5167313"/>
          <p14:tracePt t="90679" x="7043738" y="5149850"/>
          <p14:tracePt t="90685" x="7043738" y="5124450"/>
          <p14:tracePt t="90695" x="7026275" y="5081588"/>
          <p14:tracePt t="90701" x="7026275" y="5064125"/>
          <p14:tracePt t="90709" x="7000875" y="5038725"/>
          <p14:tracePt t="90725" x="7000875" y="5030788"/>
          <p14:tracePt t="90733" x="6992938" y="5013325"/>
          <p14:tracePt t="90749" x="6975475" y="5013325"/>
          <p14:tracePt t="90757" x="6967538" y="5005388"/>
          <p14:tracePt t="90766" x="6942138" y="4979988"/>
          <p14:tracePt t="90773" x="6907213" y="4962525"/>
          <p14:tracePt t="90782" x="6899275" y="4954588"/>
          <p14:tracePt t="90789" x="6881813" y="4937125"/>
          <p14:tracePt t="90798" x="6873875" y="4878388"/>
          <p14:tracePt t="90805" x="6856413" y="4868863"/>
          <p14:tracePt t="90814" x="6848475" y="4860925"/>
          <p14:tracePt t="90821" x="6831013" y="4827588"/>
          <p14:tracePt t="90829" x="6823075" y="4818063"/>
          <p14:tracePt t="90837" x="6805613" y="4810125"/>
          <p14:tracePt t="90845" x="6780213" y="4775200"/>
          <p14:tracePt t="90853" x="6770688" y="4749800"/>
          <p14:tracePt t="90867" x="6754813" y="4741863"/>
          <p14:tracePt t="90885" x="6694488" y="4683125"/>
          <p14:tracePt t="90901" x="6669088" y="4648200"/>
          <p14:tracePt t="90909" x="6653213" y="4640263"/>
          <p14:tracePt t="90918" x="6610350" y="4597400"/>
          <p14:tracePt t="90934" x="6584950" y="4579938"/>
          <p14:tracePt t="90941" x="6567488" y="4572000"/>
          <p14:tracePt t="90950" x="6542088" y="4538663"/>
          <p14:tracePt t="90957" x="6516688" y="4529138"/>
          <p14:tracePt t="90966" x="6483350" y="4513263"/>
          <p14:tracePt t="90973" x="6473825" y="4503738"/>
          <p14:tracePt t="90998" x="6430963" y="4470400"/>
          <p14:tracePt t="91005" x="6423025" y="4460875"/>
          <p14:tracePt t="91013" x="6364288" y="4445000"/>
          <p14:tracePt t="91021" x="6338888" y="4445000"/>
          <p14:tracePt t="91029" x="6270625" y="4427538"/>
          <p14:tracePt t="91037" x="6176963" y="4394200"/>
          <p14:tracePt t="91046" x="6108700" y="4376738"/>
          <p14:tracePt t="91053" x="6049963" y="4376738"/>
          <p14:tracePt t="91062" x="6015038" y="4376738"/>
          <p14:tracePt t="91069" x="5972175" y="4376738"/>
          <p14:tracePt t="91085" x="5964238" y="4376738"/>
          <p14:tracePt t="91095" x="5946775" y="4376738"/>
          <p14:tracePt t="91101" x="5905500" y="4376738"/>
          <p14:tracePt t="91109" x="5895975" y="4376738"/>
          <p14:tracePt t="91117" x="5870575" y="4376738"/>
          <p14:tracePt t="91125" x="5845175" y="4376738"/>
          <p14:tracePt t="91133" x="5811838" y="4384675"/>
          <p14:tracePt t="91141" x="5802313" y="4394200"/>
          <p14:tracePt t="91150" x="5776913" y="4419600"/>
          <p14:tracePt t="91158" x="5743575" y="4452938"/>
          <p14:tracePt t="91166" x="5743575" y="4478338"/>
          <p14:tracePt t="91173" x="5726113" y="4521200"/>
          <p14:tracePt t="91182" x="5726113" y="4538663"/>
          <p14:tracePt t="91189" x="5726113" y="4579938"/>
          <p14:tracePt t="91198" x="5726113" y="4605338"/>
          <p14:tracePt t="91205" x="5726113" y="4648200"/>
          <p14:tracePt t="91213" x="5726113" y="4673600"/>
          <p14:tracePt t="91221" x="5726113" y="4724400"/>
          <p14:tracePt t="91229" x="5726113" y="4749800"/>
          <p14:tracePt t="91238" x="5726113" y="4792663"/>
          <p14:tracePt t="91245" x="5726113" y="4818063"/>
          <p14:tracePt t="91253" x="5726113" y="4835525"/>
          <p14:tracePt t="91262" x="5726113" y="4860925"/>
          <p14:tracePt t="91269" x="5751513" y="4886325"/>
          <p14:tracePt t="91279" x="5761038" y="4903788"/>
          <p14:tracePt t="91285" x="5761038" y="4946650"/>
          <p14:tracePt t="91295" x="5776913" y="4972050"/>
          <p14:tracePt t="91301" x="5794375" y="5005388"/>
          <p14:tracePt t="91309" x="5819775" y="5048250"/>
          <p14:tracePt t="91317" x="5819775" y="5073650"/>
          <p14:tracePt t="91325" x="5837238" y="5106988"/>
          <p14:tracePt t="91334" x="5853113" y="5149850"/>
          <p14:tracePt t="91341" x="5853113" y="5167313"/>
          <p14:tracePt t="91350" x="5862638" y="5175250"/>
          <p14:tracePt t="91358" x="5895975" y="5200650"/>
          <p14:tracePt t="91366" x="5905500" y="5235575"/>
          <p14:tracePt t="91382" x="5921375" y="5260975"/>
          <p14:tracePt t="91421" x="5930900" y="5276850"/>
          <p14:tracePt t="91429" x="5964238" y="5286375"/>
          <p14:tracePt t="91437" x="5972175" y="5302250"/>
          <p14:tracePt t="91445" x="5981700" y="5311775"/>
          <p14:tracePt t="91453" x="5997575" y="5319713"/>
          <p14:tracePt t="91462" x="6007100" y="5319713"/>
          <p14:tracePt t="91469" x="6024563" y="5319713"/>
          <p14:tracePt t="91479" x="6065838" y="5353050"/>
          <p14:tracePt t="91485" x="6075363" y="5362575"/>
          <p14:tracePt t="91495" x="6100763" y="5380038"/>
          <p14:tracePt t="91501" x="6151563" y="5380038"/>
          <p14:tracePt t="91509" x="6176963" y="5387975"/>
          <p14:tracePt t="91517" x="6184900" y="5387975"/>
          <p14:tracePt t="91525" x="6227763" y="5387975"/>
          <p14:tracePt t="91533" x="6245225" y="5387975"/>
          <p14:tracePt t="91541" x="6253163" y="5387975"/>
          <p14:tracePt t="91549" x="6296025" y="5387975"/>
          <p14:tracePt t="91557" x="6303963" y="5387975"/>
          <p14:tracePt t="91565" x="6321425" y="5387975"/>
          <p14:tracePt t="91573" x="6354763" y="5387975"/>
          <p14:tracePt t="91582" x="6389688" y="5387975"/>
          <p14:tracePt t="91589" x="6415088" y="5387975"/>
          <p14:tracePt t="91598" x="6440488" y="5387975"/>
          <p14:tracePt t="91605" x="6483350" y="5387975"/>
          <p14:tracePt t="91613" x="6534150" y="5370513"/>
          <p14:tracePt t="91621" x="6584950" y="5353050"/>
          <p14:tracePt t="91629" x="6592888" y="5353050"/>
          <p14:tracePt t="91637" x="6635750" y="5337175"/>
          <p14:tracePt t="91645" x="6661150" y="5319713"/>
          <p14:tracePt t="91653" x="6711950" y="5294313"/>
          <p14:tracePt t="91662" x="6754813" y="5260975"/>
          <p14:tracePt t="91669" x="6831013" y="5208588"/>
          <p14:tracePt t="91678" x="6856413" y="5175250"/>
          <p14:tracePt t="91685" x="6907213" y="5124450"/>
          <p14:tracePt t="91695" x="6915150" y="5116513"/>
          <p14:tracePt t="91701" x="6932613" y="5106988"/>
          <p14:tracePt t="91709" x="6975475" y="5073650"/>
          <p14:tracePt t="91717" x="6975475" y="5064125"/>
          <p14:tracePt t="91725" x="6983413" y="5056188"/>
          <p14:tracePt t="91733" x="7000875" y="5038725"/>
          <p14:tracePt t="91741" x="7026275" y="5013325"/>
          <p14:tracePt t="91749" x="7034213" y="4997450"/>
          <p14:tracePt t="91757" x="7051675" y="4987925"/>
          <p14:tracePt t="91765" x="7059613" y="4946650"/>
          <p14:tracePt t="91773" x="7059613" y="4937125"/>
          <p14:tracePt t="91782" x="7059613" y="4919663"/>
          <p14:tracePt t="91789" x="7077075" y="4911725"/>
          <p14:tracePt t="91798" x="7085013" y="4894263"/>
          <p14:tracePt t="91806" x="7102475" y="4886325"/>
          <p14:tracePt t="91813" x="7102475" y="4878388"/>
          <p14:tracePt t="91829" x="7112000" y="4860925"/>
          <p14:tracePt t="91837" x="7112000" y="4852988"/>
          <p14:tracePt t="91878" x="7112000" y="4810125"/>
          <p14:tracePt t="91885" x="7112000" y="4802188"/>
          <p14:tracePt t="91895" x="7112000" y="4784725"/>
          <p14:tracePt t="91909" x="7112000" y="4759325"/>
          <p14:tracePt t="91991" x="7102475" y="4733925"/>
          <p14:tracePt t="92002" x="7094538" y="4716463"/>
          <p14:tracePt t="92008" x="7077075" y="4708525"/>
          <p14:tracePt t="92017" x="7051675" y="4683125"/>
          <p14:tracePt t="92022" x="7043738" y="4665663"/>
          <p14:tracePt t="92029" x="7000875" y="4640263"/>
          <p14:tracePt t="92037" x="6983413" y="4630738"/>
          <p14:tracePt t="92046" x="6942138" y="4579938"/>
          <p14:tracePt t="92063" x="6932613" y="4572000"/>
          <p14:tracePt t="92079" x="6907213" y="4546600"/>
          <p14:tracePt t="92085" x="6873875" y="4529138"/>
          <p14:tracePt t="92101" x="6864350" y="4521200"/>
          <p14:tracePt t="92110" x="6838950" y="4521200"/>
          <p14:tracePt t="92117" x="6831013" y="4503738"/>
          <p14:tracePt t="92125" x="6813550" y="4503738"/>
          <p14:tracePt t="92133" x="6805613" y="4503738"/>
          <p14:tracePt t="92206" x="6780213" y="4503738"/>
          <p14:tracePt t="92222" x="6762750" y="4503738"/>
          <p14:tracePt t="92270" x="6754813" y="4503738"/>
          <p14:tracePt t="92286" x="6737350" y="4503738"/>
          <p14:tracePt t="92296" x="6729413" y="4513263"/>
          <p14:tracePt t="92302" x="6729413" y="4521200"/>
          <p14:tracePt t="92310" x="6704013" y="4564063"/>
          <p14:tracePt t="92318" x="6686550" y="4589463"/>
          <p14:tracePt t="92326" x="6669088" y="4622800"/>
          <p14:tracePt t="92334" x="6643688" y="4648200"/>
          <p14:tracePt t="92341" x="6610350" y="4665663"/>
          <p14:tracePt t="92350" x="6542088" y="4741863"/>
          <p14:tracePt t="92358" x="6508750" y="4784725"/>
          <p14:tracePt t="92366" x="6423025" y="4784725"/>
          <p14:tracePt t="92373" x="6380163" y="4784725"/>
          <p14:tracePt t="92543" x="6380163" y="4802188"/>
          <p14:tracePt t="92551" x="6380163" y="4843463"/>
          <p14:tracePt t="92558" x="6415088" y="4852988"/>
          <p14:tracePt t="92598" x="6415088" y="4818063"/>
          <p14:tracePt t="92605" x="6389688" y="4767263"/>
          <p14:tracePt t="92613" x="6364288" y="4759325"/>
          <p14:tracePt t="92621" x="6296025" y="4759325"/>
          <p14:tracePt t="92629" x="6210300" y="4759325"/>
          <p14:tracePt t="92637" x="6151563" y="4759325"/>
          <p14:tracePt t="92645" x="6065838" y="4759325"/>
          <p14:tracePt t="92653" x="5972175" y="4759325"/>
          <p14:tracePt t="92662" x="5880100" y="4810125"/>
          <p14:tracePt t="92669" x="5776913" y="4868863"/>
          <p14:tracePt t="92679" x="5649913" y="4929188"/>
          <p14:tracePt t="92685" x="5556250" y="4987925"/>
          <p14:tracePt t="92695" x="5429250" y="5030788"/>
          <p14:tracePt t="92701" x="5335588" y="5064125"/>
          <p14:tracePt t="92709" x="5241925" y="5106988"/>
          <p14:tracePt t="92717" x="5173663" y="5124450"/>
          <p14:tracePt t="92725" x="5054600" y="5167313"/>
          <p14:tracePt t="92733" x="4935538" y="5183188"/>
          <p14:tracePt t="92741" x="4843463" y="5200650"/>
          <p14:tracePt t="92749" x="4689475" y="5226050"/>
          <p14:tracePt t="92757" x="4511675" y="5286375"/>
          <p14:tracePt t="92766" x="4341813" y="5311775"/>
          <p14:tracePt t="92773" x="4187825" y="5380038"/>
          <p14:tracePt t="92782" x="4044950" y="5380038"/>
          <p14:tracePt t="92789" x="3900488" y="5395913"/>
          <p14:tracePt t="92797" x="3729038" y="5421313"/>
          <p14:tracePt t="92805" x="3611563" y="5438775"/>
          <p14:tracePt t="92813" x="3467100" y="5438775"/>
          <p14:tracePt t="92821" x="3313113" y="5481638"/>
          <p14:tracePt t="92829" x="3228975" y="5481638"/>
          <p14:tracePt t="92837" x="3143250" y="5481638"/>
          <p14:tracePt t="92845" x="3092450" y="5481638"/>
          <p14:tracePt t="92853" x="3033713" y="5497513"/>
          <p14:tracePt t="92862" x="2965450" y="5514975"/>
          <p14:tracePt t="92869" x="2955925" y="5514975"/>
          <p14:tracePt t="92879" x="2914650" y="5524500"/>
          <p14:tracePt t="92885" x="2863850" y="5557838"/>
          <p14:tracePt t="93029" x="2838450" y="5557838"/>
          <p14:tracePt t="93037" x="2820988" y="5557838"/>
          <p14:tracePt t="93045" x="2811463" y="5557838"/>
          <p14:tracePt t="93085" x="2803525" y="5557838"/>
          <p14:tracePt t="93095" x="2778125" y="5557838"/>
          <p14:tracePt t="93101" x="2744788" y="5575300"/>
          <p14:tracePt t="93109" x="2701925" y="5575300"/>
          <p14:tracePt t="93117" x="2651125" y="5608638"/>
          <p14:tracePt t="93125" x="2590800" y="5608638"/>
          <p14:tracePt t="93133" x="2497138" y="5659438"/>
          <p14:tracePt t="93141" x="2430463" y="5676900"/>
          <p14:tracePt t="93149" x="2405063" y="5676900"/>
          <p14:tracePt t="93157" x="2344738" y="5676900"/>
          <p14:tracePt t="93165" x="2293938" y="5676900"/>
          <p14:tracePt t="93173" x="2251075" y="5676900"/>
          <p14:tracePt t="93181" x="2208213" y="5676900"/>
          <p14:tracePt t="93189" x="2174875" y="5676900"/>
          <p14:tracePt t="93198" x="2132013" y="5676900"/>
          <p14:tracePt t="93205" x="2073275" y="5676900"/>
          <p14:tracePt t="93214" x="2038350" y="5676900"/>
          <p14:tracePt t="93221" x="1979613" y="5676900"/>
          <p14:tracePt t="93229" x="1911350" y="5676900"/>
          <p14:tracePt t="93237" x="1868488" y="5676900"/>
          <p14:tracePt t="93245" x="1784350" y="5676900"/>
          <p14:tracePt t="93253" x="1698625" y="5676900"/>
          <p14:tracePt t="93261" x="1606550" y="5676900"/>
          <p14:tracePt t="93269" x="1563688" y="5676900"/>
          <p14:tracePt t="93278" x="1538288" y="5676900"/>
          <p14:tracePt t="93430" x="1579563" y="5676900"/>
          <p14:tracePt t="93438" x="1647825" y="5651500"/>
          <p14:tracePt t="93447" x="1733550" y="5651500"/>
          <p14:tracePt t="93456" x="1827213" y="5634038"/>
          <p14:tracePt t="93463" x="1946275" y="5616575"/>
          <p14:tracePt t="93469" x="2038350" y="5591175"/>
          <p14:tracePt t="93478" x="2106613" y="5557838"/>
          <p14:tracePt t="93485" x="2174875" y="5540375"/>
          <p14:tracePt t="93495" x="2225675" y="5524500"/>
          <p14:tracePt t="93501" x="2268538" y="5524500"/>
          <p14:tracePt t="93509" x="2327275" y="5524500"/>
          <p14:tracePt t="93517" x="2362200" y="5514975"/>
          <p14:tracePt t="93525" x="2420938" y="5514975"/>
          <p14:tracePt t="93533" x="2489200" y="5514975"/>
          <p14:tracePt t="93541" x="2514600" y="5514975"/>
          <p14:tracePt t="93549" x="2557463" y="5514975"/>
          <p14:tracePt t="93557" x="2608263" y="5481638"/>
          <p14:tracePt t="93565" x="2616200" y="5481638"/>
          <p14:tracePt t="93766" x="2633663" y="5481638"/>
          <p14:tracePt t="93782" x="2633663" y="5497513"/>
          <p14:tracePt t="93790" x="2633663" y="5524500"/>
          <p14:tracePt t="93806" x="2633663" y="5532438"/>
          <p14:tracePt t="93902" x="2625725" y="5549900"/>
          <p14:tracePt t="93910" x="2574925" y="5549900"/>
          <p14:tracePt t="93918" x="2549525" y="5549900"/>
          <p14:tracePt t="93926" x="2481263" y="5549900"/>
          <p14:tracePt t="93934" x="2438400" y="5549900"/>
          <p14:tracePt t="93942" x="2387600" y="5549900"/>
          <p14:tracePt t="93950" x="2344738" y="5549900"/>
          <p14:tracePt t="93958" x="2286000" y="5549900"/>
          <p14:tracePt t="93966" x="2235200" y="5549900"/>
          <p14:tracePt t="93974" x="2174875" y="5549900"/>
          <p14:tracePt t="93982" x="2106613" y="5549900"/>
          <p14:tracePt t="93989" x="2081213" y="5540375"/>
          <p14:tracePt t="93998" x="2012950" y="5540375"/>
          <p14:tracePt t="94006" x="2005013" y="5540375"/>
          <p14:tracePt t="94013" x="1962150" y="5524500"/>
          <p14:tracePt t="94022" x="1936750" y="5524500"/>
          <p14:tracePt t="94029" x="1893888" y="5524500"/>
          <p14:tracePt t="94038" x="1878013" y="5524500"/>
          <p14:tracePt t="94046" x="1868488" y="5524500"/>
          <p14:tracePt t="94053" x="1843088" y="5524500"/>
          <p14:tracePt t="94062" x="1827213" y="5524500"/>
          <p14:tracePt t="94069" x="1817688" y="5524500"/>
          <p14:tracePt t="94078" x="1801813" y="5524500"/>
          <p14:tracePt t="94085" x="1776413" y="5524500"/>
          <p14:tracePt t="94254" x="1801813" y="5524500"/>
          <p14:tracePt t="94264" x="1843088" y="5524500"/>
          <p14:tracePt t="94271" x="1903413" y="5524500"/>
          <p14:tracePt t="94280" x="1936750" y="5524500"/>
          <p14:tracePt t="94286" x="1979613" y="5524500"/>
          <p14:tracePt t="94295" x="2005013" y="5524500"/>
          <p14:tracePt t="94301" x="2073275" y="5524500"/>
          <p14:tracePt t="94309" x="2132013" y="5524500"/>
          <p14:tracePt t="94317" x="2217738" y="5524500"/>
          <p14:tracePt t="94325" x="2286000" y="5524500"/>
          <p14:tracePt t="94333" x="2327275" y="5524500"/>
          <p14:tracePt t="94341" x="2370138" y="5524500"/>
          <p14:tracePt t="94349" x="2395538" y="5524500"/>
          <p14:tracePt t="94357" x="2430463" y="5524500"/>
          <p14:tracePt t="94534" x="2471738" y="5524500"/>
          <p14:tracePt t="94551" x="2497138" y="5524500"/>
          <p14:tracePt t="94589" x="2514600" y="5524500"/>
          <p14:tracePt t="94682" x="2524125" y="5532438"/>
          <p14:tracePt t="94687" x="2540000" y="5540375"/>
          <p14:tracePt t="94700" x="2574925" y="5575300"/>
          <p14:tracePt t="94702" x="2590800" y="5600700"/>
          <p14:tracePt t="94710" x="2608263" y="5608638"/>
          <p14:tracePt t="94717" x="2616200" y="5651500"/>
          <p14:tracePt t="94726" x="2616200" y="5668963"/>
          <p14:tracePt t="94733" x="2616200" y="5676900"/>
          <p14:tracePt t="94741" x="2616200" y="5694363"/>
          <p14:tracePt t="94757" x="2616200" y="5719763"/>
          <p14:tracePt t="94781" x="2651125" y="5727700"/>
          <p14:tracePt t="94965" x="2651125" y="5778500"/>
          <p14:tracePt t="95048" x="2651125" y="5788025"/>
          <p14:tracePt t="95054" x="2651125" y="5795963"/>
          <p14:tracePt t="95070" x="2651125" y="5813425"/>
          <p14:tracePt t="95127" x="2659063" y="5821363"/>
          <p14:tracePt t="95174" x="2668588" y="5821363"/>
          <p14:tracePt t="95182" x="2709863" y="5821363"/>
          <p14:tracePt t="95198" x="2727325" y="5821363"/>
          <p14:tracePt t="95222" x="2735263" y="5821363"/>
          <p14:tracePt t="95294" x="2752725" y="5821363"/>
          <p14:tracePt t="95910" x="2760663" y="5795963"/>
          <p14:tracePt t="95919" x="2778125" y="5778500"/>
          <p14:tracePt t="95926" x="2786063" y="5770563"/>
          <p14:tracePt t="95934" x="2786063" y="5753100"/>
          <p14:tracePt t="95950" x="2795588" y="5745163"/>
          <p14:tracePt t="95973" x="2795588" y="5735638"/>
          <p14:tracePt t="95982" x="2811463" y="5719763"/>
          <p14:tracePt t="96045" x="2820988" y="5676900"/>
          <p14:tracePt t="96053" x="2838450" y="5668963"/>
          <p14:tracePt t="96061" x="2846388" y="5651500"/>
          <p14:tracePt t="96095" x="2846388" y="5626100"/>
          <p14:tracePt t="96101" x="2863850" y="5616575"/>
          <p14:tracePt t="97486" x="2854325" y="5616575"/>
          <p14:tracePt t="97502" x="2828925" y="5626100"/>
          <p14:tracePt t="97517" x="2820988" y="5626100"/>
          <p14:tracePt t="97533" x="2795588" y="5626100"/>
          <p14:tracePt t="97549" x="2778125" y="5626100"/>
          <p14:tracePt t="97557" x="2770188" y="5626100"/>
          <p14:tracePt t="97565" x="2727325" y="5626100"/>
          <p14:tracePt t="97574" x="2719388" y="5626100"/>
          <p14:tracePt t="97582" x="2693988" y="5626100"/>
          <p14:tracePt t="97589" x="2641600" y="5626100"/>
          <p14:tracePt t="97599" x="2616200" y="5626100"/>
          <p14:tracePt t="97606" x="2574925" y="5626100"/>
          <p14:tracePt t="97614" x="2557463" y="5626100"/>
          <p14:tracePt t="97621" x="2549525" y="5626100"/>
          <p14:tracePt t="97629" x="2524125" y="5626100"/>
          <p14:tracePt t="97758" x="2506663" y="5626100"/>
          <p14:tracePt t="97766" x="2497138" y="5626100"/>
          <p14:tracePt t="97789" x="2489200" y="5626100"/>
          <p14:tracePt t="97805" x="2455863" y="5651500"/>
          <p14:tracePt t="97814" x="2446338" y="5676900"/>
          <p14:tracePt t="97821" x="2446338" y="5694363"/>
          <p14:tracePt t="97829" x="2446338" y="5702300"/>
          <p14:tracePt t="98030" x="2430463" y="5710238"/>
          <p14:tracePt t="98063" x="2405063" y="5710238"/>
          <p14:tracePt t="98070" x="2405063" y="5694363"/>
          <p14:tracePt t="98078" x="2387600" y="5659438"/>
          <p14:tracePt t="98085" x="2379663" y="5626100"/>
          <p14:tracePt t="98095" x="2362200" y="5583238"/>
          <p14:tracePt t="98101" x="2362200" y="5565775"/>
          <p14:tracePt t="98111" x="2362200" y="5557838"/>
          <p14:tracePt t="98117" x="2362200" y="5540375"/>
          <p14:tracePt t="98126" x="2362200" y="5532438"/>
          <p14:tracePt t="98133" x="2352675" y="5524500"/>
          <p14:tracePt t="98245" x="2336800" y="5507038"/>
          <p14:tracePt t="98261" x="2327275" y="5507038"/>
          <p14:tracePt t="98285" x="2311400" y="5507038"/>
          <p14:tracePt t="98295" x="2301875" y="5514975"/>
          <p14:tracePt t="98381" x="2301875" y="5524500"/>
          <p14:tracePt t="98542" x="2301875" y="5532438"/>
          <p14:tracePt t="98549" x="2286000" y="5549900"/>
          <p14:tracePt t="98566" x="2286000" y="5557838"/>
          <p14:tracePt t="98574" x="2276475" y="5575300"/>
          <p14:tracePt t="98743" x="2276475" y="5583238"/>
          <p14:tracePt t="98750" x="2276475" y="5600700"/>
          <p14:tracePt t="98758" x="2276475" y="5608638"/>
          <p14:tracePt t="98766" x="2276475" y="5616575"/>
          <p14:tracePt t="98789" x="2276475" y="5641975"/>
          <p14:tracePt t="98830" x="2311400" y="5659438"/>
          <p14:tracePt t="98837" x="2319338" y="5659438"/>
          <p14:tracePt t="98845" x="2344738" y="5659438"/>
          <p14:tracePt t="99014" x="2362200" y="5659438"/>
          <p14:tracePt t="99038" x="2370138" y="5659438"/>
          <p14:tracePt t="99054" x="2387600" y="5641975"/>
          <p14:tracePt t="99061" x="2379663" y="5616575"/>
          <p14:tracePt t="99069" x="2370138" y="5608638"/>
          <p14:tracePt t="99221" x="2370138" y="5591175"/>
          <p14:tracePt t="99245" x="2370138" y="5583238"/>
          <p14:tracePt t="99502" x="2352675" y="5540375"/>
          <p14:tracePt t="100279" x="2362200" y="5514975"/>
          <p14:tracePt t="100286" x="2446338" y="5456238"/>
          <p14:tracePt t="100295" x="2532063" y="5353050"/>
          <p14:tracePt t="100301" x="2651125" y="5337175"/>
          <p14:tracePt t="100311" x="2778125" y="5226050"/>
          <p14:tracePt t="100318" x="2889250" y="5124450"/>
          <p14:tracePt t="100326" x="2982913" y="5064125"/>
          <p14:tracePt t="100333" x="3016250" y="5030788"/>
          <p14:tracePt t="100341" x="3059113" y="4997450"/>
          <p14:tracePt t="100349" x="3092450" y="4954588"/>
          <p14:tracePt t="100357" x="3109913" y="4937125"/>
          <p14:tracePt t="100365" x="3135313" y="4878388"/>
          <p14:tracePt t="100373" x="3168650" y="4852988"/>
          <p14:tracePt t="100381" x="3211513" y="4802188"/>
          <p14:tracePt t="100398" x="3228975" y="4759325"/>
          <p14:tracePt t="100405" x="3244850" y="4724400"/>
          <p14:tracePt t="100414" x="3244850" y="4716463"/>
          <p14:tracePt t="100421" x="3244850" y="4657725"/>
          <p14:tracePt t="100429" x="3262313" y="4614863"/>
          <p14:tracePt t="100437" x="3262313" y="4589463"/>
          <p14:tracePt t="100445" x="3297238" y="4538663"/>
          <p14:tracePt t="100453" x="3305175" y="4486275"/>
          <p14:tracePt t="100461" x="3305175" y="4460875"/>
          <p14:tracePt t="100469" x="3305175" y="4435475"/>
          <p14:tracePt t="100478" x="3305175" y="4394200"/>
          <p14:tracePt t="100485" x="3305175" y="4359275"/>
          <p14:tracePt t="100494" x="3305175" y="4300538"/>
          <p14:tracePt t="100501" x="3305175" y="4275138"/>
          <p14:tracePt t="100511" x="3305175" y="4224338"/>
          <p14:tracePt t="100517" x="3305175" y="4197350"/>
          <p14:tracePt t="100526" x="3305175" y="4138613"/>
          <p14:tracePt t="100533" x="3305175" y="4121150"/>
          <p14:tracePt t="100541" x="3305175" y="4087813"/>
          <p14:tracePt t="100549" x="3305175" y="4070350"/>
          <p14:tracePt t="100557" x="3305175" y="4062413"/>
          <p14:tracePt t="100565" x="3305175" y="4019550"/>
          <p14:tracePt t="100581" x="3305175" y="4002088"/>
          <p14:tracePt t="100589" x="3287713" y="3951288"/>
          <p14:tracePt t="100598" x="3279775" y="3935413"/>
          <p14:tracePt t="100605" x="3279775" y="3892550"/>
          <p14:tracePt t="100613" x="3262313" y="3867150"/>
          <p14:tracePt t="100621" x="3228975" y="3773488"/>
          <p14:tracePt t="100630" x="3228975" y="3763963"/>
          <p14:tracePt t="100637" x="3194050" y="3722688"/>
          <p14:tracePt t="100645" x="3186113" y="3697288"/>
          <p14:tracePt t="100653" x="3186113" y="3646488"/>
          <p14:tracePt t="100661" x="3152775" y="3619500"/>
          <p14:tracePt t="100669" x="3117850" y="3527425"/>
          <p14:tracePt t="100677" x="3117850" y="3502025"/>
          <p14:tracePt t="100685" x="3109913" y="3492500"/>
          <p14:tracePt t="100694" x="3092450" y="3467100"/>
          <p14:tracePt t="100701" x="3084513" y="3449638"/>
          <p14:tracePt t="100999" x="3109913" y="3459163"/>
          <p14:tracePt t="101006" x="3135313" y="3459163"/>
          <p14:tracePt t="101013" x="3152775" y="3459163"/>
          <p14:tracePt t="101021" x="3194050" y="3459163"/>
          <p14:tracePt t="101029" x="3219450" y="3484563"/>
          <p14:tracePt t="101037" x="3262313" y="3484563"/>
          <p14:tracePt t="101045" x="3279775" y="3484563"/>
          <p14:tracePt t="101053" x="3305175" y="3484563"/>
          <p14:tracePt t="101061" x="3330575" y="3484563"/>
          <p14:tracePt t="101069" x="3338513" y="3484563"/>
          <p14:tracePt t="101085" x="3355975" y="3484563"/>
          <p14:tracePt t="101126" x="3363913" y="3484563"/>
          <p14:tracePt t="101133" x="3389313" y="3484563"/>
          <p14:tracePt t="101149" x="3424238" y="3484563"/>
          <p14:tracePt t="101165" x="3432175" y="3484563"/>
          <p14:tracePt t="101173" x="3457575" y="3484563"/>
          <p14:tracePt t="101181" x="3467100" y="3484563"/>
          <p14:tracePt t="101189" x="3492500" y="3484563"/>
          <p14:tracePt t="101197" x="3543300" y="3484563"/>
          <p14:tracePt t="101205" x="3551238" y="3484563"/>
          <p14:tracePt t="101214" x="3576638" y="3502025"/>
          <p14:tracePt t="101221" x="3611563" y="3502025"/>
          <p14:tracePt t="101269" x="3619500" y="3509963"/>
          <p14:tracePt t="101277" x="3662363" y="3509963"/>
          <p14:tracePt t="101285" x="3670300" y="3527425"/>
          <p14:tracePt t="101294" x="3695700" y="3535363"/>
          <p14:tracePt t="101301" x="3729038" y="3552825"/>
          <p14:tracePt t="101311" x="3738563" y="3552825"/>
          <p14:tracePt t="101317" x="3756025" y="3560763"/>
          <p14:tracePt t="101325" x="3763963" y="3578225"/>
          <p14:tracePt t="101341" x="3806825" y="3578225"/>
          <p14:tracePt t="101349" x="3814763" y="3578225"/>
          <p14:tracePt t="101357" x="3832225" y="3586163"/>
          <p14:tracePt t="101373" x="3857625" y="3586163"/>
          <p14:tracePt t="101389" x="3865563" y="3586163"/>
          <p14:tracePt t="103134" x="3873500" y="3586163"/>
          <p14:tracePt t="103254" x="3873500" y="3560763"/>
          <p14:tracePt t="103278" x="3865563" y="3543300"/>
          <p14:tracePt t="105550" x="3890963" y="3543300"/>
          <p14:tracePt t="105558" x="3933825" y="3543300"/>
          <p14:tracePt t="105566" x="4002088" y="3543300"/>
          <p14:tracePt t="105573" x="4027488" y="3552825"/>
          <p14:tracePt t="105581" x="4111625" y="3568700"/>
          <p14:tracePt t="105589" x="4187825" y="3603625"/>
          <p14:tracePt t="105597" x="4291013" y="3687763"/>
          <p14:tracePt t="105605" x="4359275" y="3738563"/>
          <p14:tracePt t="105614" x="4392613" y="3756025"/>
          <p14:tracePt t="105621" x="4435475" y="3773488"/>
          <p14:tracePt t="105630" x="4468813" y="3773488"/>
          <p14:tracePt t="105637" x="4511675" y="3773488"/>
          <p14:tracePt t="105645" x="4519613" y="3773488"/>
          <p14:tracePt t="105653" x="4537075" y="3773488"/>
          <p14:tracePt t="105661" x="4545013" y="3773488"/>
          <p14:tracePt t="105669" x="4562475" y="3763963"/>
          <p14:tracePt t="105701" x="4562475" y="3738563"/>
          <p14:tracePt t="105878" x="4554538" y="3713163"/>
          <p14:tracePt t="105895" x="4519613" y="3679825"/>
          <p14:tracePt t="105902" x="4511675" y="3671888"/>
          <p14:tracePt t="105927" x="4494213" y="3654425"/>
          <p14:tracePt t="105933" x="4486275" y="3646488"/>
          <p14:tracePt t="105942" x="4476750" y="3646488"/>
          <p14:tracePt t="105949" x="4460875" y="3646488"/>
          <p14:tracePt t="105973" x="4435475" y="3619500"/>
          <p14:tracePt t="105981" x="4425950" y="3603625"/>
          <p14:tracePt t="106005" x="4425950" y="3594100"/>
          <p14:tracePt t="106694" x="4451350" y="3578225"/>
          <p14:tracePt t="106701" x="4537075" y="3578225"/>
          <p14:tracePt t="106711" x="4605338" y="3578225"/>
          <p14:tracePt t="106717" x="4646613" y="3578225"/>
          <p14:tracePt t="106728" x="4732338" y="3578225"/>
          <p14:tracePt t="106733" x="4800600" y="3578225"/>
          <p14:tracePt t="106742" x="4808538" y="3578225"/>
          <p14:tracePt t="106749" x="4851400" y="3578225"/>
          <p14:tracePt t="106757" x="4910138" y="3578225"/>
          <p14:tracePt t="106765" x="4927600" y="3578225"/>
          <p14:tracePt t="106773" x="5003800" y="3586163"/>
          <p14:tracePt t="106782" x="5029200" y="3619500"/>
          <p14:tracePt t="106789" x="5080000" y="3646488"/>
          <p14:tracePt t="106798" x="5097463" y="3679825"/>
          <p14:tracePt t="106805" x="5097463" y="3687763"/>
          <p14:tracePt t="106830" x="5097463" y="3705225"/>
          <p14:tracePt t="107328" x="5122863" y="3705225"/>
          <p14:tracePt t="107334" x="5157788" y="3578225"/>
          <p14:tracePt t="107342" x="5157788" y="3492500"/>
          <p14:tracePt t="107350" x="5199063" y="3365500"/>
          <p14:tracePt t="107358" x="5241925" y="3271838"/>
          <p14:tracePt t="107365" x="5267325" y="3254375"/>
          <p14:tracePt t="107373" x="5318125" y="3221038"/>
          <p14:tracePt t="107646" x="5343525" y="3221038"/>
          <p14:tracePt t="107654" x="5353050" y="3221038"/>
          <p14:tracePt t="107662" x="5394325" y="3221038"/>
          <p14:tracePt t="107669" x="5462588" y="3246438"/>
          <p14:tracePt t="107678" x="5538788" y="3305175"/>
          <p14:tracePt t="107685" x="5657850" y="3348038"/>
          <p14:tracePt t="107694" x="5786438" y="3433763"/>
          <p14:tracePt t="107701" x="5905500" y="3475038"/>
          <p14:tracePt t="107710" x="6032500" y="3535363"/>
          <p14:tracePt t="107717" x="6159500" y="3578225"/>
          <p14:tracePt t="107727" x="6278563" y="3619500"/>
          <p14:tracePt t="107733" x="6372225" y="3636963"/>
          <p14:tracePt t="107742" x="6440488" y="3654425"/>
          <p14:tracePt t="107749" x="6465888" y="3662363"/>
          <p14:tracePt t="107757" x="6473825" y="3662363"/>
          <p14:tracePt t="107854" x="6491288" y="3662363"/>
          <p14:tracePt t="107861" x="6516688" y="3662363"/>
          <p14:tracePt t="107886" x="6524625" y="3662363"/>
          <p14:tracePt t="107934" x="6542088" y="3662363"/>
          <p14:tracePt t="108086" x="6542088" y="3687763"/>
          <p14:tracePt t="108094" x="6550025" y="3687763"/>
          <p14:tracePt t="108117" x="6567488" y="3687763"/>
          <p14:tracePt t="108127" x="6575425" y="3687763"/>
          <p14:tracePt t="108142" x="6600825" y="3671888"/>
          <p14:tracePt t="108198" x="6618288" y="3629025"/>
          <p14:tracePt t="108229" x="6618288" y="3619500"/>
          <p14:tracePt t="108238" x="6618288" y="3603625"/>
          <p14:tracePt t="108246" x="6618288" y="3560763"/>
          <p14:tracePt t="108254" x="6618288" y="3535363"/>
          <p14:tracePt t="108261" x="6618288" y="3492500"/>
          <p14:tracePt t="108269" x="6618288" y="3467100"/>
          <p14:tracePt t="108277" x="6618288" y="3416300"/>
          <p14:tracePt t="108285" x="6618288" y="3390900"/>
          <p14:tracePt t="108294" x="6618288" y="3348038"/>
          <p14:tracePt t="108301" x="6618288" y="3330575"/>
          <p14:tracePt t="108310" x="6618288" y="3289300"/>
          <p14:tracePt t="108317" x="6618288" y="3263900"/>
          <p14:tracePt t="108327" x="6618288" y="3254375"/>
          <p14:tracePt t="108333" x="6618288" y="3228975"/>
          <p14:tracePt t="108342" x="6618288" y="3211513"/>
          <p14:tracePt t="108365" x="6618288" y="3203575"/>
          <p14:tracePt t="108381" x="6618288" y="3195638"/>
          <p14:tracePt t="108398" x="6600825" y="3152775"/>
          <p14:tracePt t="108414" x="6584950" y="3135313"/>
          <p14:tracePt t="108421" x="6584950" y="3127375"/>
          <p14:tracePt t="108429" x="6584950" y="3101975"/>
          <p14:tracePt t="108437" x="6575425" y="3084513"/>
          <p14:tracePt t="108934" x="6559550" y="3076575"/>
          <p14:tracePt t="109069" x="6550025" y="3076575"/>
          <p14:tracePt t="109077" x="6542088" y="3076575"/>
          <p14:tracePt t="109086" x="6508750" y="3076575"/>
          <p14:tracePt t="109230" x="6516688" y="3109913"/>
          <p14:tracePt t="109238" x="6534150" y="3109913"/>
          <p14:tracePt t="109277" x="6542088" y="3109913"/>
          <p14:tracePt t="109358" x="6534150" y="3076575"/>
          <p14:tracePt t="109529" x="6534150" y="3067050"/>
          <p14:tracePt t="109552" x="6534150" y="3041650"/>
          <p14:tracePt t="109614" x="6534150" y="3025775"/>
          <p14:tracePt t="109621" x="6559550" y="3000375"/>
          <p14:tracePt t="109630" x="6600825" y="2982913"/>
          <p14:tracePt t="109637" x="6626225" y="2982913"/>
          <p14:tracePt t="109645" x="6737350" y="2949575"/>
          <p14:tracePt t="109653" x="6881813" y="2949575"/>
          <p14:tracePt t="109661" x="7085013" y="2922588"/>
          <p14:tracePt t="109669" x="7315200" y="2881313"/>
          <p14:tracePt t="109677" x="7596188" y="2881313"/>
          <p14:tracePt t="109685" x="7951788" y="2830513"/>
          <p14:tracePt t="109694" x="8359775" y="2830513"/>
          <p14:tracePt t="109701" x="8828088" y="2830513"/>
          <p14:tracePt t="109710" x="9294813" y="2830513"/>
          <p14:tracePt t="109718" x="9812338" y="2830513"/>
          <p14:tracePt t="109727" x="10280650" y="2830513"/>
          <p14:tracePt t="109733" x="10858500" y="2830513"/>
          <p14:tracePt t="109744" x="11223625" y="2805113"/>
          <p14:tracePt t="109749" x="11690350" y="2805113"/>
          <p14:tracePt t="109758" x="12039600" y="28051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0FF6E-2348-94EE-4921-24D67D7B5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soil</a:t>
            </a:r>
            <a:r>
              <a:rPr lang="cs-CZ" dirty="0"/>
              <a:t> biota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170395-F4F0-277A-EE48-EE89E89629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19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8268C29-631A-5F3F-49C4-E4B1529BD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" y="1142999"/>
            <a:ext cx="6096000" cy="3429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D178375-22C1-151B-9FB1-DD86CA2909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459" y="1142999"/>
            <a:ext cx="6096000" cy="3429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BB4C6D7-61C5-356D-2C5C-0A30C82B98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" y="3515617"/>
            <a:ext cx="5942014" cy="334238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DF4450-368D-E563-1425-FB5BDEA0C6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306" y="3515616"/>
            <a:ext cx="1880091" cy="334238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042C7B1-9D46-4DC0-B319-125A0C91C89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398" y="3515615"/>
            <a:ext cx="1880092" cy="334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067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94E2752-CFCA-4C26-8284-BCC89E2F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Introduction</a:t>
            </a:r>
            <a:endParaRPr lang="en-US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82826865-70A4-4E96-82D5-54319368A5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DAEEBA-B4FE-4C87-BA18-339748DC56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536101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soil</a:t>
            </a:r>
            <a:r>
              <a:rPr lang="cs-CZ" dirty="0"/>
              <a:t> biota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20</a:t>
            </a:fld>
            <a:endParaRPr lang="cs-CZ" altLang="cs-CZ" noProof="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97093" y="1279448"/>
          <a:ext cx="11826388" cy="421824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41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5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 dirty="0"/>
                        <a:t>ISO 23611-1:2006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1: Hand-sorting and formalin extraction of </a:t>
                      </a:r>
                      <a:r>
                        <a:rPr lang="en-US" sz="2000" b="1" u="none" strike="noStrike" dirty="0"/>
                        <a:t>earthworms</a:t>
                      </a:r>
                      <a:endParaRPr lang="cs-CZ" sz="2000" b="1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 23611-2:2006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2: Sampling and extraction of </a:t>
                      </a:r>
                      <a:r>
                        <a:rPr lang="en-US" sz="2000" b="1" u="none" strike="noStrike" dirty="0"/>
                        <a:t>micro-arthropods </a:t>
                      </a:r>
                      <a:r>
                        <a:rPr lang="en-US" sz="2000" u="none" strike="noStrike" dirty="0"/>
                        <a:t>(Collembola and </a:t>
                      </a:r>
                      <a:r>
                        <a:rPr lang="en-US" sz="2000" u="none" strike="noStrike" dirty="0" err="1"/>
                        <a:t>Acarina</a:t>
                      </a:r>
                      <a:r>
                        <a:rPr lang="en-US" sz="2000" u="none" strike="noStrike" dirty="0"/>
                        <a:t>)</a:t>
                      </a:r>
                      <a:endParaRPr lang="cs-CZ" sz="2000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 23611-3:2007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3: Sampling and soil extraction of </a:t>
                      </a:r>
                      <a:r>
                        <a:rPr lang="en-US" sz="2000" b="1" u="none" strike="noStrike" dirty="0"/>
                        <a:t>enchytraeids</a:t>
                      </a:r>
                      <a:endParaRPr lang="cs-CZ" sz="2000" b="1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 23611-4:2007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4: Sampling, extraction and identification of soil-inhabiting </a:t>
                      </a:r>
                      <a:r>
                        <a:rPr lang="en-US" sz="2000" b="1" u="none" strike="noStrike" dirty="0"/>
                        <a:t>nematodes</a:t>
                      </a:r>
                      <a:endParaRPr lang="cs-CZ" sz="2000" b="1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ISO/DIS 23611-5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5: Sampling and extraction of soil </a:t>
                      </a:r>
                      <a:r>
                        <a:rPr lang="en-US" sz="2000" b="1" u="none" strike="noStrike" dirty="0"/>
                        <a:t>macro-invertebrates</a:t>
                      </a:r>
                      <a:endParaRPr lang="cs-CZ" sz="2000" b="1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ISO/DIS 23611-6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6: Guidance for the </a:t>
                      </a:r>
                      <a:r>
                        <a:rPr lang="en-US" sz="2000" b="1" i="1" u="none" strike="noStrike" dirty="0"/>
                        <a:t>design of sampling </a:t>
                      </a:r>
                      <a:r>
                        <a:rPr lang="en-US" sz="2000" b="1" i="1" u="none" strike="noStrike" dirty="0" err="1"/>
                        <a:t>programmes</a:t>
                      </a:r>
                      <a:r>
                        <a:rPr lang="en-US" sz="2000" b="1" i="1" u="none" strike="noStrike" dirty="0"/>
                        <a:t> </a:t>
                      </a:r>
                      <a:r>
                        <a:rPr lang="en-US" sz="2000" u="none" strike="noStrike" dirty="0"/>
                        <a:t>with soil invertebrates</a:t>
                      </a:r>
                      <a:endParaRPr lang="cs-CZ" sz="2000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57179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soil</a:t>
            </a:r>
            <a:r>
              <a:rPr lang="cs-CZ" dirty="0"/>
              <a:t> biota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3DE61-E702-481E-9009-44DB4C39E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earthworms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21</a:t>
            </a:fld>
            <a:endParaRPr lang="cs-CZ" altLang="cs-CZ" noProof="0" dirty="0"/>
          </a:p>
        </p:txBody>
      </p:sp>
      <p:pic>
        <p:nvPicPr>
          <p:cNvPr id="8" name="Online médium 5" title="Hand sampling">
            <a:hlinkClick r:id="" action="ppaction://media"/>
            <a:extLst>
              <a:ext uri="{FF2B5EF4-FFF2-40B4-BE49-F238E27FC236}">
                <a16:creationId xmlns:a16="http://schemas.microsoft.com/office/drawing/2014/main" id="{9EE093E2-A3A7-4867-8C37-2A9542DECD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8591" y="2677738"/>
            <a:ext cx="5864578" cy="3313487"/>
          </a:xfrm>
          <a:prstGeom prst="rect">
            <a:avLst/>
          </a:prstGeom>
        </p:spPr>
      </p:pic>
      <p:pic>
        <p:nvPicPr>
          <p:cNvPr id="9" name="Online médium 8" title="Jackie Stroud World Worm Week 23-31st March">
            <a:hlinkClick r:id="" action="ppaction://media"/>
            <a:extLst>
              <a:ext uri="{FF2B5EF4-FFF2-40B4-BE49-F238E27FC236}">
                <a16:creationId xmlns:a16="http://schemas.microsoft.com/office/drawing/2014/main" id="{39D9F852-BB58-40B5-9A8C-44A66B722A3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207405" y="3496281"/>
            <a:ext cx="5864579" cy="33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43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soil</a:t>
            </a:r>
            <a:r>
              <a:rPr lang="cs-CZ" dirty="0"/>
              <a:t> biota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3DE61-E702-481E-9009-44DB4C39E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066800"/>
            <a:ext cx="10810875" cy="4924426"/>
          </a:xfrm>
        </p:spPr>
        <p:txBody>
          <a:bodyPr/>
          <a:lstStyle/>
          <a:p>
            <a:r>
              <a:rPr lang="cs-CZ" sz="2400" dirty="0" err="1"/>
              <a:t>earthworms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22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CD95CF4-2579-90DD-BB13-7E88EDCD33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50" y="1563925"/>
            <a:ext cx="3462314" cy="3454884"/>
          </a:xfrm>
          <a:prstGeom prst="rect">
            <a:avLst/>
          </a:prstGeom>
        </p:spPr>
      </p:pic>
      <p:pic>
        <p:nvPicPr>
          <p:cNvPr id="18" name="210701_111126">
            <a:hlinkClick r:id="" action="ppaction://media"/>
            <a:extLst>
              <a:ext uri="{FF2B5EF4-FFF2-40B4-BE49-F238E27FC236}">
                <a16:creationId xmlns:a16="http://schemas.microsoft.com/office/drawing/2014/main" id="{A9925BF2-BE55-ED6F-E06F-246164FE0D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1846" y="1123159"/>
            <a:ext cx="4663234" cy="262306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F135C78-45D1-5A2A-2D9A-2928937AFC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339222" y="3129628"/>
            <a:ext cx="2491692" cy="420267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70C7790E-068E-2A97-0B9F-F151E73B04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486" y="1158586"/>
            <a:ext cx="2447952" cy="454082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93425F2B-92E4-A93F-3DFC-F12245B564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033" y="3183455"/>
            <a:ext cx="1804858" cy="691116"/>
          </a:xfrm>
          <a:prstGeom prst="rect">
            <a:avLst/>
          </a:prstGeom>
        </p:spPr>
      </p:pic>
      <p:pic>
        <p:nvPicPr>
          <p:cNvPr id="1026" name="Picture 2" descr="Malva Hořčice plnotučná 880g - Tesco Potraviny">
            <a:extLst>
              <a:ext uri="{FF2B5EF4-FFF2-40B4-BE49-F238E27FC236}">
                <a16:creationId xmlns:a16="http://schemas.microsoft.com/office/drawing/2014/main" id="{47231C8F-5D13-4A45-89E2-B70373729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415650">
            <a:off x="6364382" y="791542"/>
            <a:ext cx="876725" cy="213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B0BDA7B4-C102-B599-E8AA-323BDA76B331}"/>
              </a:ext>
            </a:extLst>
          </p:cNvPr>
          <p:cNvSpPr txBox="1"/>
          <p:nvPr/>
        </p:nvSpPr>
        <p:spPr>
          <a:xfrm>
            <a:off x="4035778" y="3831233"/>
            <a:ext cx="18048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/>
              <a:t>alyl</a:t>
            </a:r>
            <a:r>
              <a:rPr lang="cs-CZ" sz="1400" dirty="0"/>
              <a:t> </a:t>
            </a:r>
            <a:r>
              <a:rPr lang="cs-CZ" sz="1400" dirty="0" err="1"/>
              <a:t>isothiocyanate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14689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soil</a:t>
            </a:r>
            <a:r>
              <a:rPr lang="cs-CZ" dirty="0"/>
              <a:t> biota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3DE61-E702-481E-9009-44DB4C39E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066800"/>
            <a:ext cx="10810875" cy="4924426"/>
          </a:xfrm>
        </p:spPr>
        <p:txBody>
          <a:bodyPr/>
          <a:lstStyle/>
          <a:p>
            <a:r>
              <a:rPr lang="cs-CZ" sz="2400" dirty="0" err="1"/>
              <a:t>earthworms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23</a:t>
            </a:fld>
            <a:endParaRPr lang="cs-CZ" alt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D046526-5F04-E8E9-4141-032AA8BDD6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75" y="1584227"/>
            <a:ext cx="5023957" cy="3414280"/>
          </a:xfrm>
          <a:prstGeom prst="rect">
            <a:avLst/>
          </a:prstGeom>
        </p:spPr>
      </p:pic>
      <p:pic>
        <p:nvPicPr>
          <p:cNvPr id="13" name="Obrázek 12" descr="Obsah obrázku zbraň, boxery&#10;&#10;Popis byl vytvořen automaticky">
            <a:extLst>
              <a:ext uri="{FF2B5EF4-FFF2-40B4-BE49-F238E27FC236}">
                <a16:creationId xmlns:a16="http://schemas.microsoft.com/office/drawing/2014/main" id="{9F74EB1F-5913-1FE9-752C-505BE3636D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6343" y="1560132"/>
            <a:ext cx="1692427" cy="3438375"/>
          </a:xfrm>
          <a:prstGeom prst="rect">
            <a:avLst/>
          </a:prstGeom>
        </p:spPr>
      </p:pic>
      <p:pic>
        <p:nvPicPr>
          <p:cNvPr id="15" name="Obrázek 14" descr="Obsah obrázku interiér, jídlo, nápoje, snězeno&#10;&#10;Popis byl vytvořen automaticky">
            <a:extLst>
              <a:ext uri="{FF2B5EF4-FFF2-40B4-BE49-F238E27FC236}">
                <a16:creationId xmlns:a16="http://schemas.microsoft.com/office/drawing/2014/main" id="{10770826-41CB-8D47-90A7-209B27B513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881" y="1075812"/>
            <a:ext cx="4679373" cy="2632147"/>
          </a:xfrm>
          <a:prstGeom prst="rect">
            <a:avLst/>
          </a:prstGeom>
        </p:spPr>
      </p:pic>
      <p:pic>
        <p:nvPicPr>
          <p:cNvPr id="7" name="Obrázek 6" descr="Obsah obrázku kontejner, plast&#10;&#10;Popis byl vytvořen automaticky">
            <a:extLst>
              <a:ext uri="{FF2B5EF4-FFF2-40B4-BE49-F238E27FC236}">
                <a16:creationId xmlns:a16="http://schemas.microsoft.com/office/drawing/2014/main" id="{BE3A1C49-8518-D6AC-7741-BC5103868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38287" y="4136652"/>
            <a:ext cx="3084944" cy="23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4617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B4E7DB-97BC-40E9-BC93-7E24FB96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insects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54120B-850E-46CF-B297-DEEE74D63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capture into </a:t>
            </a:r>
            <a:r>
              <a:rPr lang="cs-CZ" sz="2000" dirty="0" err="1"/>
              <a:t>pitfall</a:t>
            </a:r>
            <a:r>
              <a:rPr lang="cs-CZ" sz="2000" dirty="0"/>
              <a:t> </a:t>
            </a:r>
            <a:r>
              <a:rPr lang="cs-CZ" sz="2000" dirty="0" err="1"/>
              <a:t>traps</a:t>
            </a:r>
            <a:r>
              <a:rPr lang="en-US" sz="2000" dirty="0"/>
              <a:t> - those living on the surface of the soil</a:t>
            </a:r>
            <a:endParaRPr lang="cs-CZ" sz="2000" dirty="0"/>
          </a:p>
          <a:p>
            <a:r>
              <a:rPr lang="en-US" sz="2000" dirty="0"/>
              <a:t>capture using </a:t>
            </a:r>
            <a:r>
              <a:rPr lang="en-US" sz="2000" dirty="0" err="1"/>
              <a:t>exhaustor</a:t>
            </a:r>
            <a:endParaRPr lang="cs-CZ" sz="2000" dirty="0"/>
          </a:p>
          <a:p>
            <a:r>
              <a:rPr lang="en-US" sz="2000" dirty="0"/>
              <a:t>by </a:t>
            </a:r>
            <a:r>
              <a:rPr lang="cs-CZ" sz="2000" dirty="0" err="1"/>
              <a:t>sweeping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en-US" sz="2000" dirty="0"/>
              <a:t>an entomological net - from vegetation or from air</a:t>
            </a:r>
            <a:endParaRPr lang="cs-CZ" sz="2000" dirty="0"/>
          </a:p>
          <a:p>
            <a:r>
              <a:rPr lang="cs-CZ" sz="2000" dirty="0" err="1"/>
              <a:t>collection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falling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en-US" sz="2000" dirty="0"/>
              <a:t>vegetation</a:t>
            </a:r>
            <a:endParaRPr lang="cs-CZ" sz="2000" dirty="0"/>
          </a:p>
          <a:p>
            <a:r>
              <a:rPr lang="en-US" sz="2000" dirty="0"/>
              <a:t>Malaise trap</a:t>
            </a:r>
            <a:endParaRPr lang="cs-CZ" sz="2000" dirty="0"/>
          </a:p>
          <a:p>
            <a:r>
              <a:rPr lang="en-US" sz="2000" dirty="0"/>
              <a:t>impact traps (without or with attractants, pheromones)</a:t>
            </a:r>
            <a:endParaRPr lang="cs-CZ" sz="2000" dirty="0"/>
          </a:p>
          <a:p>
            <a:r>
              <a:rPr lang="en-US" sz="2000" dirty="0"/>
              <a:t>... and many other methods</a:t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61E5DDB-4A3D-45C9-91BE-ABFA2890E3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24</a:t>
            </a:fld>
            <a:endParaRPr lang="cs-CZ" altLang="cs-CZ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82557-E3B9-4C65-848A-C2DD799A38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194" y="4900151"/>
            <a:ext cx="2820354" cy="1583995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FD483FE-41DE-48EF-A700-FF34C1302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75" y="4312356"/>
            <a:ext cx="2416457" cy="2416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 descr="Obsah obrázku text, pracovní stůl, dokument, vizitka&#10;&#10;Popis byl vytvořen automaticky">
            <a:extLst>
              <a:ext uri="{FF2B5EF4-FFF2-40B4-BE49-F238E27FC236}">
                <a16:creationId xmlns:a16="http://schemas.microsoft.com/office/drawing/2014/main" id="{E54F085D-9613-46E2-874B-7D4DE9DE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644" y="4682931"/>
            <a:ext cx="2617620" cy="154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 descr="Obsah obrázku tráva, exteriér, strom, kontejner&#10;&#10;Popis byl vytvořen automaticky">
            <a:extLst>
              <a:ext uri="{FF2B5EF4-FFF2-40B4-BE49-F238E27FC236}">
                <a16:creationId xmlns:a16="http://schemas.microsoft.com/office/drawing/2014/main" id="{8FA469B7-B00C-4391-8708-5CCBA8A9B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096" y="3183467"/>
            <a:ext cx="3427629" cy="3545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7712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1D22C-0F0D-4A57-BCED-B52F05CF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insects</a:t>
            </a:r>
            <a:endParaRPr lang="cs-CZ" dirty="0"/>
          </a:p>
        </p:txBody>
      </p:sp>
      <p:pic>
        <p:nvPicPr>
          <p:cNvPr id="5" name="Online médium 4" title="Sweep Net Technique">
            <a:hlinkClick r:id="" action="ppaction://media"/>
            <a:extLst>
              <a:ext uri="{FF2B5EF4-FFF2-40B4-BE49-F238E27FC236}">
                <a16:creationId xmlns:a16="http://schemas.microsoft.com/office/drawing/2014/main" id="{2E2D6859-6FE4-4A4E-884B-95A53A25AB8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700751" y="4885284"/>
            <a:ext cx="3491249" cy="1972716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570DDC-6876-43F6-A7EC-D65B2D66B2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25</a:t>
            </a:fld>
            <a:endParaRPr lang="cs-CZ" altLang="cs-CZ" noProof="0" dirty="0"/>
          </a:p>
        </p:txBody>
      </p:sp>
      <p:pic>
        <p:nvPicPr>
          <p:cNvPr id="3" name="210607_131205">
            <a:hlinkClick r:id="" action="ppaction://media"/>
            <a:extLst>
              <a:ext uri="{FF2B5EF4-FFF2-40B4-BE49-F238E27FC236}">
                <a16:creationId xmlns:a16="http://schemas.microsoft.com/office/drawing/2014/main" id="{59FC774C-E9E7-E56B-BCC1-B1EBC4ADD0F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26" y="1207455"/>
            <a:ext cx="8308976" cy="46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38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terrestrial</a:t>
            </a:r>
            <a:r>
              <a:rPr lang="cs-CZ" dirty="0"/>
              <a:t> </a:t>
            </a:r>
            <a:r>
              <a:rPr lang="cs-CZ" dirty="0" err="1"/>
              <a:t>plants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26</a:t>
            </a:fld>
            <a:endParaRPr lang="cs-CZ" altLang="cs-CZ" noProof="0" dirty="0"/>
          </a:p>
        </p:txBody>
      </p:sp>
      <p:sp>
        <p:nvSpPr>
          <p:cNvPr id="19" name="Zástupný symbol pro obsah 4">
            <a:extLst>
              <a:ext uri="{FF2B5EF4-FFF2-40B4-BE49-F238E27FC236}">
                <a16:creationId xmlns:a16="http://schemas.microsoft.com/office/drawing/2014/main" id="{BFBEB230-793C-4481-A2C4-E66B5482F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10810875" cy="4778443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 err="1"/>
              <a:t>Phytocoenological</a:t>
            </a:r>
            <a:r>
              <a:rPr lang="cs-CZ" sz="2000" b="1" dirty="0"/>
              <a:t> </a:t>
            </a:r>
            <a:r>
              <a:rPr lang="cs-CZ" sz="2000" b="1" dirty="0" err="1"/>
              <a:t>snapshot</a:t>
            </a:r>
            <a:endParaRPr lang="cs-CZ" sz="2000" b="1" dirty="0"/>
          </a:p>
          <a:p>
            <a:endParaRPr lang="cs-CZ" sz="2000" dirty="0"/>
          </a:p>
          <a:p>
            <a:r>
              <a:rPr lang="cs-CZ" sz="2000" dirty="0"/>
              <a:t>d</a:t>
            </a:r>
            <a:r>
              <a:rPr lang="en-US" sz="2000" dirty="0" err="1"/>
              <a:t>efining</a:t>
            </a:r>
            <a:r>
              <a:rPr lang="en-US" sz="2000" dirty="0"/>
              <a:t> area, square or rectangle</a:t>
            </a:r>
            <a:endParaRPr lang="cs-CZ" sz="2000" dirty="0"/>
          </a:p>
          <a:p>
            <a:r>
              <a:rPr lang="cs-CZ" sz="2000" dirty="0" err="1"/>
              <a:t>units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en-US" sz="2000" dirty="0"/>
              <a:t>hundreds of m</a:t>
            </a:r>
            <a:r>
              <a:rPr lang="en-US" sz="2000" baseline="30000" dirty="0"/>
              <a:t>2</a:t>
            </a:r>
            <a:endParaRPr lang="cs-CZ" sz="2000" baseline="30000" dirty="0"/>
          </a:p>
          <a:p>
            <a:r>
              <a:rPr lang="cs-CZ" sz="2000" dirty="0"/>
              <a:t>p</a:t>
            </a:r>
            <a:r>
              <a:rPr lang="en-US" sz="2000" dirty="0"/>
              <a:t>lants are divided according to height into several vegetation floors:</a:t>
            </a:r>
            <a:endParaRPr lang="cs-CZ" sz="2000" dirty="0"/>
          </a:p>
          <a:p>
            <a:pPr lvl="1"/>
            <a:r>
              <a:rPr lang="en-US" sz="1600" dirty="0"/>
              <a:t>bryophytes and lichens</a:t>
            </a:r>
            <a:endParaRPr lang="cs-CZ" sz="1600" dirty="0"/>
          </a:p>
          <a:p>
            <a:pPr lvl="1"/>
            <a:r>
              <a:rPr lang="en-US" sz="1600" dirty="0"/>
              <a:t>herbs, seedlings of trees</a:t>
            </a:r>
            <a:endParaRPr lang="cs-CZ" sz="1600" dirty="0"/>
          </a:p>
          <a:p>
            <a:pPr lvl="1"/>
            <a:r>
              <a:rPr lang="en-US" sz="1600" dirty="0"/>
              <a:t>shrubs and trees with possible epiphytes</a:t>
            </a:r>
            <a:endParaRPr lang="cs-CZ" sz="1600" dirty="0"/>
          </a:p>
          <a:p>
            <a:r>
              <a:rPr lang="cs-CZ" sz="2000" dirty="0"/>
              <a:t>e</a:t>
            </a:r>
            <a:r>
              <a:rPr lang="en-US" sz="2000" dirty="0" err="1"/>
              <a:t>stimat</a:t>
            </a:r>
            <a:r>
              <a:rPr lang="cs-CZ" sz="2000" dirty="0"/>
              <a:t>ion of the </a:t>
            </a:r>
            <a:r>
              <a:rPr lang="cs-CZ" sz="2000" dirty="0" err="1"/>
              <a:t>coverage</a:t>
            </a:r>
            <a:r>
              <a:rPr lang="cs-CZ" sz="2000" dirty="0"/>
              <a:t> </a:t>
            </a:r>
            <a:r>
              <a:rPr lang="en-US" sz="2000" dirty="0"/>
              <a:t>of individual floors</a:t>
            </a:r>
            <a:endParaRPr lang="cs-CZ" sz="2000" dirty="0"/>
          </a:p>
          <a:p>
            <a:r>
              <a:rPr lang="cs-CZ" sz="2000" dirty="0"/>
              <a:t>o</a:t>
            </a:r>
            <a:r>
              <a:rPr lang="en-US" sz="2000" dirty="0"/>
              <a:t>n each floor, all </a:t>
            </a:r>
            <a:r>
              <a:rPr lang="cs-CZ" sz="2000" dirty="0"/>
              <a:t>species</a:t>
            </a:r>
            <a:r>
              <a:rPr lang="en-US" sz="2000" dirty="0"/>
              <a:t>, including an estimate of the area they cover (in percent or special scale</a:t>
            </a:r>
            <a:r>
              <a:rPr lang="cs-CZ" sz="2000" dirty="0"/>
              <a:t> – 7-point </a:t>
            </a:r>
            <a:r>
              <a:rPr lang="en-US" sz="2000" dirty="0"/>
              <a:t>Braun-</a:t>
            </a:r>
            <a:r>
              <a:rPr lang="en-US" sz="2000" dirty="0" err="1"/>
              <a:t>Blanquet</a:t>
            </a:r>
            <a:r>
              <a:rPr lang="en-US" sz="2000" dirty="0"/>
              <a:t> or </a:t>
            </a:r>
            <a:r>
              <a:rPr lang="cs-CZ" sz="2000" dirty="0"/>
              <a:t>11-point </a:t>
            </a:r>
            <a:r>
              <a:rPr lang="en-US" sz="2000" dirty="0"/>
              <a:t>Domino)</a:t>
            </a:r>
            <a:endParaRPr lang="cs-CZ" sz="2000" dirty="0"/>
          </a:p>
          <a:p>
            <a:r>
              <a:rPr lang="cs-CZ" sz="2000" dirty="0"/>
              <a:t>o</a:t>
            </a:r>
            <a:r>
              <a:rPr lang="en-US" sz="2000" dirty="0" err="1"/>
              <a:t>ther</a:t>
            </a:r>
            <a:r>
              <a:rPr lang="en-US" sz="2000" dirty="0"/>
              <a:t> information is recorded, of course the exact location and date, but also the slope and its orientation </a:t>
            </a:r>
            <a:endParaRPr lang="cs-CZ" sz="2000" dirty="0"/>
          </a:p>
          <a:p>
            <a:r>
              <a:rPr lang="cs-CZ" sz="2000" dirty="0"/>
              <a:t>s</a:t>
            </a:r>
            <a:r>
              <a:rPr lang="en-US" sz="2000" dirty="0"/>
              <a:t>oil samples can also be taken for later analyzes (</a:t>
            </a:r>
            <a:r>
              <a:rPr lang="en-US" sz="2000" dirty="0" err="1"/>
              <a:t>eg</a:t>
            </a:r>
            <a:r>
              <a:rPr lang="en-US" sz="2000" dirty="0"/>
              <a:t> pH and other chemical analyzes)</a:t>
            </a:r>
            <a:endParaRPr lang="en-GB" sz="2000" dirty="0"/>
          </a:p>
        </p:txBody>
      </p:sp>
      <p:pic>
        <p:nvPicPr>
          <p:cNvPr id="25" name="Picture 5" descr="1">
            <a:extLst>
              <a:ext uri="{FF2B5EF4-FFF2-40B4-BE49-F238E27FC236}">
                <a16:creationId xmlns:a16="http://schemas.microsoft.com/office/drawing/2014/main" id="{57C7D4F5-B638-417A-91E5-11564D456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0294" y="1107623"/>
            <a:ext cx="1960746" cy="15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0D618FDE-3CB6-4166-8E60-E5661A00A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60" y="2184583"/>
            <a:ext cx="3101765" cy="2186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26322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7A6644-9EEC-4088-B5ED-35060B0F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terrestrial</a:t>
            </a:r>
            <a:r>
              <a:rPr lang="cs-CZ" dirty="0"/>
              <a:t> </a:t>
            </a:r>
            <a:r>
              <a:rPr lang="cs-CZ" dirty="0" err="1"/>
              <a:t>plants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066DD5-2C23-47ED-BFF4-E9375DE11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b="1" dirty="0" err="1"/>
              <a:t>Quadrat</a:t>
            </a:r>
            <a:r>
              <a:rPr lang="cs-CZ" sz="2800" b="1" dirty="0"/>
              <a:t> </a:t>
            </a:r>
            <a:r>
              <a:rPr lang="cs-CZ" sz="2800" b="1" dirty="0" err="1"/>
              <a:t>method</a:t>
            </a:r>
            <a:endParaRPr lang="cs-CZ" sz="2800" b="1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27E511F-DB9E-4AB4-95C5-ADB55E6153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27</a:t>
            </a:fld>
            <a:endParaRPr lang="cs-CZ" alt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01D0774-84CF-4DF8-BBE8-561CD10B23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022" y="1909518"/>
            <a:ext cx="5827378" cy="436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EBA3EB4-A6AD-43DB-AF43-FA62B8543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7600" y="2238175"/>
            <a:ext cx="5827378" cy="3703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95323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mammals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28</a:t>
            </a:fld>
            <a:endParaRPr lang="cs-CZ" altLang="cs-CZ" noProof="0" dirty="0"/>
          </a:p>
        </p:txBody>
      </p:sp>
      <p:pic>
        <p:nvPicPr>
          <p:cNvPr id="6" name="Picture 5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44" y="4151886"/>
            <a:ext cx="3082899" cy="258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8250" y="4148219"/>
            <a:ext cx="2678097" cy="258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Obsah obrázku box, kartotéka&#10;&#10;Popis byl vytvořen automaticky">
            <a:extLst>
              <a:ext uri="{FF2B5EF4-FFF2-40B4-BE49-F238E27FC236}">
                <a16:creationId xmlns:a16="http://schemas.microsoft.com/office/drawing/2014/main" id="{78D36BAB-131C-44B1-A607-E9B136BA1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954" y="4413956"/>
            <a:ext cx="2693652" cy="231485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B3F96A0-D0C6-41BA-BD13-D5450A7F2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207" y="4308644"/>
            <a:ext cx="3077063" cy="205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Direct </a:t>
            </a:r>
            <a:r>
              <a:rPr lang="cs-CZ" b="1" dirty="0" err="1"/>
              <a:t>methods</a:t>
            </a:r>
            <a:endParaRPr lang="cs-CZ" b="1" dirty="0"/>
          </a:p>
          <a:p>
            <a:r>
              <a:rPr lang="en-US" sz="2400" b="1" dirty="0"/>
              <a:t>sampling</a:t>
            </a:r>
            <a:r>
              <a:rPr lang="en-US" sz="2400" dirty="0"/>
              <a:t> - capture the representative part of the population</a:t>
            </a:r>
            <a:endParaRPr lang="cs-CZ" sz="2400" dirty="0"/>
          </a:p>
          <a:p>
            <a:r>
              <a:rPr lang="cs-CZ" sz="2400" b="1" dirty="0" err="1"/>
              <a:t>dead</a:t>
            </a:r>
            <a:r>
              <a:rPr lang="cs-CZ" sz="2400" b="1" dirty="0"/>
              <a:t>-</a:t>
            </a:r>
            <a:r>
              <a:rPr lang="en-US" sz="2400" b="1" dirty="0"/>
              <a:t>traps (</a:t>
            </a:r>
            <a:r>
              <a:rPr lang="cs-CZ" sz="2400" b="1" dirty="0"/>
              <a:t>a</a:t>
            </a:r>
            <a:r>
              <a:rPr lang="en-US" sz="2400" b="1" dirty="0" err="1"/>
              <a:t>nimal</a:t>
            </a:r>
            <a:r>
              <a:rPr lang="en-US" sz="2400" b="1" dirty="0"/>
              <a:t> is killed)</a:t>
            </a:r>
            <a:r>
              <a:rPr lang="en-US" sz="2400" dirty="0"/>
              <a:t> – </a:t>
            </a:r>
            <a:r>
              <a:rPr lang="cs-CZ" sz="2400" dirty="0" err="1"/>
              <a:t>clap-traps</a:t>
            </a:r>
            <a:r>
              <a:rPr lang="en-US" sz="2400" dirty="0"/>
              <a:t>, </a:t>
            </a:r>
            <a:r>
              <a:rPr lang="cs-CZ" sz="2400" dirty="0" err="1"/>
              <a:t>wire</a:t>
            </a:r>
            <a:r>
              <a:rPr lang="cs-CZ" sz="2400" dirty="0"/>
              <a:t> </a:t>
            </a:r>
            <a:r>
              <a:rPr lang="en-US" sz="2400" dirty="0"/>
              <a:t>eyes, “pitfall traps” with water and other traps</a:t>
            </a:r>
            <a:r>
              <a:rPr lang="cs-CZ" sz="2400" dirty="0"/>
              <a:t>, </a:t>
            </a:r>
            <a:r>
              <a:rPr lang="cs-CZ" sz="2400" dirty="0" err="1"/>
              <a:t>shooting</a:t>
            </a:r>
            <a:endParaRPr lang="cs-CZ" sz="2400" dirty="0"/>
          </a:p>
          <a:p>
            <a:r>
              <a:rPr lang="cs-CZ" sz="2400" b="1" dirty="0" err="1"/>
              <a:t>alive</a:t>
            </a:r>
            <a:r>
              <a:rPr lang="en-US" sz="2400" b="1" dirty="0"/>
              <a:t> traps</a:t>
            </a:r>
            <a:r>
              <a:rPr lang="en-US" sz="2400" dirty="0"/>
              <a:t> - corridors, </a:t>
            </a:r>
            <a:r>
              <a:rPr lang="cs-CZ" sz="2400" dirty="0" err="1"/>
              <a:t>fall</a:t>
            </a:r>
            <a:r>
              <a:rPr lang="cs-CZ" sz="2400" dirty="0"/>
              <a:t>-</a:t>
            </a:r>
            <a:r>
              <a:rPr lang="en-US" sz="2400" dirty="0"/>
              <a:t>doors, bait</a:t>
            </a:r>
            <a:r>
              <a:rPr lang="cs-CZ" sz="2400" dirty="0"/>
              <a:t>s</a:t>
            </a:r>
            <a:r>
              <a:rPr lang="en-US" sz="2400" dirty="0"/>
              <a:t>; Sherman's or Longworth trap; tagging (rings, ears, color ...), release and re -capture (CMR - Catch, Mark, Release)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3417519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A33CB085-A5C3-48F8-8206-4B26C25D6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404" y="4279265"/>
            <a:ext cx="5493878" cy="244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mammals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Direct </a:t>
            </a:r>
            <a:r>
              <a:rPr lang="cs-CZ" b="1" dirty="0" err="1"/>
              <a:t>methods</a:t>
            </a:r>
            <a:endParaRPr lang="cs-CZ" b="1" dirty="0"/>
          </a:p>
          <a:p>
            <a:r>
              <a:rPr lang="cs-CZ" b="1" dirty="0" err="1"/>
              <a:t>observation</a:t>
            </a:r>
            <a:r>
              <a:rPr lang="cs-CZ" b="1" dirty="0"/>
              <a:t> </a:t>
            </a:r>
            <a:r>
              <a:rPr lang="cs-CZ" dirty="0"/>
              <a:t>– big </a:t>
            </a:r>
            <a:r>
              <a:rPr lang="cs-CZ" dirty="0" err="1"/>
              <a:t>animals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cameras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phototraps</a:t>
            </a:r>
            <a:endParaRPr lang="cs-CZ" dirty="0"/>
          </a:p>
          <a:p>
            <a:r>
              <a:rPr lang="cs-CZ" dirty="0" err="1"/>
              <a:t>labelling</a:t>
            </a:r>
            <a:r>
              <a:rPr lang="cs-CZ" dirty="0"/>
              <a:t> – </a:t>
            </a:r>
            <a:r>
              <a:rPr lang="cs-CZ" dirty="0" err="1"/>
              <a:t>bands</a:t>
            </a:r>
            <a:r>
              <a:rPr lang="cs-CZ" dirty="0"/>
              <a:t>, </a:t>
            </a:r>
            <a:r>
              <a:rPr lang="cs-CZ" dirty="0" err="1"/>
              <a:t>collars</a:t>
            </a:r>
            <a:r>
              <a:rPr lang="cs-CZ" dirty="0"/>
              <a:t>, telemetry (GPS)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29</a:t>
            </a:fld>
            <a:endParaRPr lang="cs-CZ" altLang="cs-CZ" noProof="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6C386F4-AF43-4A30-BFF4-335C9FC33F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958" y="3233844"/>
            <a:ext cx="5262216" cy="1104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BE55E7A-D59E-4CEB-9F10-3809F186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618" y="3233844"/>
            <a:ext cx="321627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CE859CCD-095B-48E3-815C-22111619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9066" y="3554307"/>
            <a:ext cx="3153659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14646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going</a:t>
            </a:r>
            <a:r>
              <a:rPr lang="cs-CZ" dirty="0"/>
              <a:t> on?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</a:t>
            </a:fld>
            <a:endParaRPr lang="cs-CZ" altLang="cs-CZ" noProof="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687749" y="1795120"/>
            <a:ext cx="269016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toxic</a:t>
            </a:r>
            <a:r>
              <a:rPr lang="cs-CZ" dirty="0"/>
              <a:t> </a:t>
            </a:r>
            <a:r>
              <a:rPr lang="cs-CZ" dirty="0" err="1"/>
              <a:t>substances</a:t>
            </a:r>
            <a:endParaRPr lang="cs-CZ" dirty="0"/>
          </a:p>
          <a:p>
            <a:pPr algn="ctr"/>
            <a:r>
              <a:rPr lang="cs-CZ" dirty="0"/>
              <a:t>(+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stressors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677211" y="527189"/>
            <a:ext cx="160652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organisms</a:t>
            </a:r>
            <a:r>
              <a:rPr lang="cs-CZ" dirty="0"/>
              <a:t>	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557104" y="1607328"/>
            <a:ext cx="176202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populations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641794" y="2711376"/>
            <a:ext cx="167385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community</a:t>
            </a:r>
            <a:endParaRPr lang="en-US" dirty="0"/>
          </a:p>
        </p:txBody>
      </p:sp>
      <p:sp>
        <p:nvSpPr>
          <p:cNvPr id="13" name="Šipka dolů 12"/>
          <p:cNvSpPr/>
          <p:nvPr/>
        </p:nvSpPr>
        <p:spPr bwMode="auto">
          <a:xfrm>
            <a:off x="9209779" y="1058332"/>
            <a:ext cx="537882" cy="48001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362295" y="3748512"/>
            <a:ext cx="2052164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ecotoxicology</a:t>
            </a:r>
            <a:endParaRPr lang="en-US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932029" y="5754967"/>
            <a:ext cx="117852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aquatic</a:t>
            </a:r>
            <a:endParaRPr lang="en-US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733912" y="4980962"/>
            <a:ext cx="11095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habitat</a:t>
            </a:r>
            <a:endParaRPr lang="en-US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6520616" y="5747309"/>
            <a:ext cx="146867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terrestrial</a:t>
            </a:r>
            <a:endParaRPr lang="en-US" dirty="0"/>
          </a:p>
        </p:txBody>
      </p:sp>
      <p:sp>
        <p:nvSpPr>
          <p:cNvPr id="20" name="Obousměrná svislá šipka 19"/>
          <p:cNvSpPr/>
          <p:nvPr/>
        </p:nvSpPr>
        <p:spPr bwMode="auto">
          <a:xfrm rot="19820995">
            <a:off x="5314523" y="3045794"/>
            <a:ext cx="548640" cy="159130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Obousměrná svislá šipka 20"/>
          <p:cNvSpPr/>
          <p:nvPr/>
        </p:nvSpPr>
        <p:spPr bwMode="auto">
          <a:xfrm rot="2647609">
            <a:off x="7349348" y="3262268"/>
            <a:ext cx="548640" cy="159130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480013" y="4437788"/>
            <a:ext cx="1640193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complexity</a:t>
            </a:r>
            <a:endParaRPr lang="en-US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419902" y="5127064"/>
            <a:ext cx="176041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interactions</a:t>
            </a:r>
            <a:endParaRPr lang="en-US" dirty="0"/>
          </a:p>
        </p:txBody>
      </p:sp>
      <p:sp>
        <p:nvSpPr>
          <p:cNvPr id="24" name="Šipka dolů 23"/>
          <p:cNvSpPr/>
          <p:nvPr/>
        </p:nvSpPr>
        <p:spPr bwMode="auto">
          <a:xfrm>
            <a:off x="9209779" y="2146105"/>
            <a:ext cx="537882" cy="48001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5" name="Šipka dolů 24"/>
          <p:cNvSpPr/>
          <p:nvPr/>
        </p:nvSpPr>
        <p:spPr bwMode="auto">
          <a:xfrm>
            <a:off x="9219035" y="3268500"/>
            <a:ext cx="537882" cy="48001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8650608" y="3827087"/>
            <a:ext cx="150233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ecosytem</a:t>
            </a:r>
            <a:endParaRPr lang="en-US" dirty="0"/>
          </a:p>
        </p:txBody>
      </p:sp>
      <p:sp>
        <p:nvSpPr>
          <p:cNvPr id="27" name="Obousměrná svislá šipka 26"/>
          <p:cNvSpPr/>
          <p:nvPr/>
        </p:nvSpPr>
        <p:spPr bwMode="auto">
          <a:xfrm rot="5400000">
            <a:off x="6636555" y="1472544"/>
            <a:ext cx="548640" cy="159130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48306" y="5877342"/>
            <a:ext cx="134844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mixtures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7510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birds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err="1"/>
              <a:t>catching</a:t>
            </a:r>
            <a:r>
              <a:rPr lang="cs-CZ" sz="2400" dirty="0"/>
              <a:t> – </a:t>
            </a:r>
            <a:r>
              <a:rPr lang="cs-CZ" sz="2400" dirty="0" err="1"/>
              <a:t>nets</a:t>
            </a:r>
            <a:r>
              <a:rPr lang="cs-CZ" sz="2400" dirty="0"/>
              <a:t>, </a:t>
            </a:r>
            <a:r>
              <a:rPr lang="cs-CZ" sz="2400" dirty="0" err="1"/>
              <a:t>rings</a:t>
            </a:r>
            <a:r>
              <a:rPr lang="cs-CZ" sz="2400" dirty="0"/>
              <a:t>, </a:t>
            </a:r>
            <a:r>
              <a:rPr lang="cs-CZ" sz="2400" dirty="0" err="1"/>
              <a:t>blood</a:t>
            </a:r>
            <a:r>
              <a:rPr lang="cs-CZ" sz="2400" dirty="0"/>
              <a:t> </a:t>
            </a:r>
            <a:r>
              <a:rPr lang="cs-CZ" sz="2400" dirty="0" err="1"/>
              <a:t>sampling</a:t>
            </a:r>
            <a:r>
              <a:rPr lang="cs-CZ" sz="2400" dirty="0"/>
              <a:t>, </a:t>
            </a:r>
            <a:r>
              <a:rPr lang="cs-CZ" sz="2400" dirty="0" err="1"/>
              <a:t>feathers</a:t>
            </a:r>
            <a:r>
              <a:rPr lang="cs-CZ" sz="2400" dirty="0"/>
              <a:t> </a:t>
            </a:r>
            <a:r>
              <a:rPr lang="cs-CZ" sz="2400" dirty="0" err="1"/>
              <a:t>sampling</a:t>
            </a:r>
            <a:r>
              <a:rPr lang="cs-CZ" sz="2400" dirty="0"/>
              <a:t> </a:t>
            </a:r>
            <a:r>
              <a:rPr lang="cs-CZ" sz="2400" dirty="0" err="1"/>
              <a:t>etc</a:t>
            </a:r>
            <a:r>
              <a:rPr lang="cs-CZ" sz="2400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30</a:t>
            </a:fld>
            <a:endParaRPr lang="cs-CZ" altLang="cs-CZ" noProof="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C62ED33-C664-4371-AF8D-F451DAD11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775" y="2215140"/>
            <a:ext cx="1838193" cy="179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 descr="Obsah obrázku strom, exteriér, osoba&#10;&#10;Popis byl vytvořen automaticky">
            <a:extLst>
              <a:ext uri="{FF2B5EF4-FFF2-40B4-BE49-F238E27FC236}">
                <a16:creationId xmlns:a16="http://schemas.microsoft.com/office/drawing/2014/main" id="{4DAA6031-4EAC-4D6B-8E4E-581A083CD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639" y="1723488"/>
            <a:ext cx="3427543" cy="228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89AD47-DA5F-4401-9C0B-C5CF772DD6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855" y="4152459"/>
            <a:ext cx="4224327" cy="237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nline médium 4" title="Collection of raptor blood samples">
            <a:hlinkClick r:id="" action="ppaction://media"/>
            <a:extLst>
              <a:ext uri="{FF2B5EF4-FFF2-40B4-BE49-F238E27FC236}">
                <a16:creationId xmlns:a16="http://schemas.microsoft.com/office/drawing/2014/main" id="{3E073C77-4806-45B9-8B1F-9EC31048AC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192668" y="3127022"/>
            <a:ext cx="5783900" cy="32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98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F6A59-06EA-4307-ADCD-E4F509CB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birds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083A85-C5E1-48F2-A858-7675C87BA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err="1"/>
              <a:t>observation</a:t>
            </a:r>
            <a:r>
              <a:rPr lang="cs-CZ" sz="2400" dirty="0"/>
              <a:t> (</a:t>
            </a:r>
            <a:r>
              <a:rPr lang="cs-CZ" sz="2400" dirty="0" err="1"/>
              <a:t>individuals</a:t>
            </a:r>
            <a:r>
              <a:rPr lang="cs-CZ" sz="2400" dirty="0"/>
              <a:t>, </a:t>
            </a:r>
            <a:r>
              <a:rPr lang="cs-CZ" sz="2400" dirty="0" err="1"/>
              <a:t>nests</a:t>
            </a:r>
            <a:r>
              <a:rPr lang="cs-CZ" sz="2400" dirty="0"/>
              <a:t>, </a:t>
            </a:r>
            <a:r>
              <a:rPr lang="cs-CZ" sz="2400" dirty="0" err="1"/>
              <a:t>singing</a:t>
            </a:r>
            <a:r>
              <a:rPr lang="cs-CZ" sz="2400" dirty="0"/>
              <a:t>...) </a:t>
            </a:r>
            <a:br>
              <a:rPr lang="cs-CZ" sz="2400" dirty="0"/>
            </a:br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4A973AA-CC09-4C04-9751-CABAE6EBA4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31</a:t>
            </a:fld>
            <a:endParaRPr lang="cs-CZ" altLang="cs-CZ" noProof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923BF5-712C-42FD-B0C0-31A939209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8845" y="129187"/>
            <a:ext cx="5407943" cy="669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69FCEF-D862-4EBF-8DC5-3858592EE8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787" y="3396257"/>
            <a:ext cx="3782843" cy="2032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E12FF9-5F09-43BA-A589-976686B484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2610" y="4612543"/>
            <a:ext cx="3737092" cy="2116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9982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</a:t>
            </a:r>
            <a:r>
              <a:rPr lang="cs-CZ" dirty="0" err="1"/>
              <a:t>Assessment</a:t>
            </a:r>
            <a:r>
              <a:rPr lang="cs-CZ" dirty="0"/>
              <a:t> and </a:t>
            </a:r>
            <a:r>
              <a:rPr lang="cs-CZ" dirty="0" err="1"/>
              <a:t>interpretation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 err="1"/>
              <a:t>comparision</a:t>
            </a:r>
            <a:r>
              <a:rPr lang="cs-CZ" sz="2000" b="1" dirty="0"/>
              <a:t> of the </a:t>
            </a:r>
            <a:r>
              <a:rPr lang="cs-CZ" sz="2000" b="1" dirty="0" err="1"/>
              <a:t>exposed</a:t>
            </a:r>
            <a:r>
              <a:rPr lang="cs-CZ" sz="2000" b="1" dirty="0"/>
              <a:t> and </a:t>
            </a:r>
            <a:r>
              <a:rPr lang="cs-CZ" sz="2000" b="1" dirty="0" err="1"/>
              <a:t>control</a:t>
            </a:r>
            <a:r>
              <a:rPr lang="cs-CZ" sz="2000" b="1" dirty="0"/>
              <a:t> </a:t>
            </a:r>
            <a:r>
              <a:rPr lang="cs-CZ" sz="2000" b="1" dirty="0" err="1"/>
              <a:t>ecosystem</a:t>
            </a:r>
            <a:endParaRPr lang="en-GB" sz="2000" b="1" dirty="0"/>
          </a:p>
          <a:p>
            <a:r>
              <a:rPr lang="cs-CZ" sz="2000" dirty="0" err="1"/>
              <a:t>fundamental</a:t>
            </a:r>
            <a:r>
              <a:rPr lang="cs-CZ" sz="2000" dirty="0"/>
              <a:t> </a:t>
            </a:r>
            <a:r>
              <a:rPr lang="cs-CZ" sz="2000" dirty="0" err="1"/>
              <a:t>parameters</a:t>
            </a:r>
            <a:r>
              <a:rPr lang="cs-CZ" sz="2000" dirty="0"/>
              <a:t> of the </a:t>
            </a:r>
            <a:r>
              <a:rPr lang="cs-CZ" sz="2000" dirty="0" err="1"/>
              <a:t>compared</a:t>
            </a:r>
            <a:r>
              <a:rPr lang="cs-CZ" sz="2000" dirty="0"/>
              <a:t> </a:t>
            </a:r>
            <a:r>
              <a:rPr lang="cs-CZ" sz="2000" dirty="0" err="1"/>
              <a:t>ecosystems</a:t>
            </a:r>
            <a:r>
              <a:rPr lang="cs-CZ" sz="2000" dirty="0"/>
              <a:t> </a:t>
            </a:r>
            <a:r>
              <a:rPr lang="cs-CZ" sz="2000" dirty="0" err="1"/>
              <a:t>should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SIMILAR / COMPARABLE </a:t>
            </a:r>
            <a:r>
              <a:rPr lang="en-GB" sz="2000" dirty="0"/>
              <a:t>(</a:t>
            </a:r>
            <a:r>
              <a:rPr lang="cs-CZ" sz="2000" dirty="0"/>
              <a:t>eg pH </a:t>
            </a:r>
            <a:r>
              <a:rPr lang="cs-CZ" sz="2000" dirty="0" err="1"/>
              <a:t>values</a:t>
            </a:r>
            <a:r>
              <a:rPr lang="cs-CZ" sz="2000" dirty="0"/>
              <a:t>, </a:t>
            </a:r>
            <a:r>
              <a:rPr lang="cs-CZ" sz="2000" dirty="0" err="1"/>
              <a:t>water</a:t>
            </a:r>
            <a:r>
              <a:rPr lang="cs-CZ" sz="2000" dirty="0"/>
              <a:t> </a:t>
            </a:r>
            <a:r>
              <a:rPr lang="cs-CZ" sz="2000" dirty="0" err="1"/>
              <a:t>hardness</a:t>
            </a:r>
            <a:r>
              <a:rPr lang="cs-CZ" sz="2000" dirty="0"/>
              <a:t>, </a:t>
            </a:r>
            <a:r>
              <a:rPr lang="cs-CZ" sz="2000" dirty="0" err="1"/>
              <a:t>similar</a:t>
            </a:r>
            <a:r>
              <a:rPr lang="cs-CZ" sz="2000" dirty="0"/>
              <a:t> </a:t>
            </a:r>
            <a:r>
              <a:rPr lang="cs-CZ" sz="2000" dirty="0" err="1"/>
              <a:t>geochemical</a:t>
            </a:r>
            <a:r>
              <a:rPr lang="cs-CZ" sz="2000" dirty="0"/>
              <a:t> </a:t>
            </a:r>
            <a:r>
              <a:rPr lang="cs-CZ" sz="2000" dirty="0" err="1"/>
              <a:t>parameters</a:t>
            </a:r>
            <a:r>
              <a:rPr lang="cs-CZ" sz="2000" dirty="0"/>
              <a:t> – </a:t>
            </a:r>
            <a:r>
              <a:rPr lang="cs-CZ" sz="2000" dirty="0" err="1"/>
              <a:t>subsurface</a:t>
            </a:r>
            <a:r>
              <a:rPr lang="cs-CZ" sz="2000" dirty="0"/>
              <a:t> </a:t>
            </a:r>
            <a:r>
              <a:rPr lang="en-GB" sz="2000" dirty="0"/>
              <a:t>...)</a:t>
            </a:r>
          </a:p>
          <a:p>
            <a:r>
              <a:rPr lang="en-GB" sz="2000" dirty="0"/>
              <a:t>chemic</a:t>
            </a:r>
            <a:r>
              <a:rPr lang="cs-CZ" sz="2000" dirty="0"/>
              <a:t>al </a:t>
            </a:r>
            <a:r>
              <a:rPr lang="cs-CZ" sz="2000" dirty="0" err="1"/>
              <a:t>contamination</a:t>
            </a:r>
            <a:r>
              <a:rPr lang="cs-CZ" sz="2000" dirty="0"/>
              <a:t> of the </a:t>
            </a:r>
            <a:r>
              <a:rPr lang="cs-CZ" sz="2000" dirty="0" err="1"/>
              <a:t>environmental</a:t>
            </a:r>
            <a:r>
              <a:rPr lang="cs-CZ" sz="2000" dirty="0"/>
              <a:t> </a:t>
            </a:r>
            <a:r>
              <a:rPr lang="cs-CZ" sz="2000" dirty="0" err="1"/>
              <a:t>compartments</a:t>
            </a:r>
            <a:r>
              <a:rPr lang="cs-CZ" sz="2000" dirty="0"/>
              <a:t> </a:t>
            </a:r>
            <a:r>
              <a:rPr lang="cs-CZ" sz="2000" b="1" dirty="0"/>
              <a:t>versus</a:t>
            </a:r>
            <a:r>
              <a:rPr lang="cs-CZ" sz="2000" dirty="0"/>
              <a:t> biota in the </a:t>
            </a:r>
            <a:r>
              <a:rPr lang="cs-CZ" sz="2000" dirty="0" err="1"/>
              <a:t>compared</a:t>
            </a:r>
            <a:r>
              <a:rPr lang="cs-CZ" sz="2000" dirty="0"/>
              <a:t> </a:t>
            </a:r>
            <a:r>
              <a:rPr lang="cs-CZ" sz="2000" dirty="0" err="1"/>
              <a:t>ecosystems</a:t>
            </a:r>
            <a:endParaRPr lang="cs-CZ" sz="2000" dirty="0"/>
          </a:p>
          <a:p>
            <a:pPr lvl="1"/>
            <a:r>
              <a:rPr lang="cs-CZ" sz="1800" dirty="0"/>
              <a:t>are </a:t>
            </a:r>
            <a:r>
              <a:rPr lang="cs-CZ" sz="1800" dirty="0" err="1"/>
              <a:t>there</a:t>
            </a:r>
            <a:r>
              <a:rPr lang="cs-CZ" sz="1800" dirty="0"/>
              <a:t> </a:t>
            </a:r>
            <a:r>
              <a:rPr lang="cs-CZ" sz="1800" dirty="0" err="1"/>
              <a:t>differences</a:t>
            </a:r>
            <a:r>
              <a:rPr lang="cs-CZ" sz="1800" dirty="0"/>
              <a:t> in the </a:t>
            </a:r>
            <a:r>
              <a:rPr lang="cs-CZ" sz="1800" dirty="0" err="1"/>
              <a:t>concentrations</a:t>
            </a:r>
            <a:r>
              <a:rPr lang="cs-CZ" sz="1800" dirty="0"/>
              <a:t> of the </a:t>
            </a:r>
            <a:r>
              <a:rPr lang="cs-CZ" sz="1800" dirty="0" err="1"/>
              <a:t>toxic</a:t>
            </a:r>
            <a:r>
              <a:rPr lang="cs-CZ" sz="1800" dirty="0"/>
              <a:t> </a:t>
            </a:r>
            <a:r>
              <a:rPr lang="cs-CZ" sz="1800" dirty="0" err="1"/>
              <a:t>compounds</a:t>
            </a:r>
            <a:r>
              <a:rPr lang="cs-CZ" sz="1800" dirty="0"/>
              <a:t>?</a:t>
            </a:r>
          </a:p>
          <a:p>
            <a:pPr lvl="1"/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there</a:t>
            </a:r>
            <a:r>
              <a:rPr lang="cs-CZ" sz="1800" dirty="0"/>
              <a:t> any </a:t>
            </a:r>
            <a:r>
              <a:rPr lang="cs-CZ" sz="1800" dirty="0" err="1"/>
              <a:t>relationship</a:t>
            </a:r>
            <a:r>
              <a:rPr lang="cs-CZ" sz="1800" dirty="0"/>
              <a:t> </a:t>
            </a:r>
            <a:r>
              <a:rPr lang="cs-CZ" sz="1800" dirty="0" err="1"/>
              <a:t>between</a:t>
            </a:r>
            <a:r>
              <a:rPr lang="cs-CZ" sz="1800" dirty="0"/>
              <a:t> </a:t>
            </a:r>
            <a:r>
              <a:rPr lang="cs-CZ" sz="1800" dirty="0" err="1"/>
              <a:t>concentrations</a:t>
            </a:r>
            <a:r>
              <a:rPr lang="cs-CZ" sz="1800" dirty="0"/>
              <a:t> in the environment and in biota?</a:t>
            </a:r>
          </a:p>
          <a:p>
            <a:r>
              <a:rPr lang="cs-CZ" sz="2000" dirty="0" err="1"/>
              <a:t>comparing</a:t>
            </a:r>
            <a:r>
              <a:rPr lang="cs-CZ" sz="2000" dirty="0"/>
              <a:t> </a:t>
            </a:r>
            <a:r>
              <a:rPr lang="cs-CZ" sz="2000" dirty="0" err="1"/>
              <a:t>biotic</a:t>
            </a:r>
            <a:r>
              <a:rPr lang="cs-CZ" sz="2000" dirty="0"/>
              <a:t> </a:t>
            </a:r>
            <a:r>
              <a:rPr lang="cs-CZ" sz="2000" dirty="0" err="1"/>
              <a:t>parameters</a:t>
            </a:r>
            <a:r>
              <a:rPr lang="cs-CZ" sz="2000" dirty="0"/>
              <a:t> in </a:t>
            </a:r>
            <a:r>
              <a:rPr lang="cs-CZ" sz="2000" dirty="0" err="1"/>
              <a:t>both</a:t>
            </a:r>
            <a:r>
              <a:rPr lang="cs-CZ" sz="2000" dirty="0"/>
              <a:t> </a:t>
            </a:r>
            <a:r>
              <a:rPr lang="cs-CZ" sz="2000" dirty="0" err="1"/>
              <a:t>compared</a:t>
            </a:r>
            <a:r>
              <a:rPr lang="cs-CZ" sz="2000" dirty="0"/>
              <a:t> </a:t>
            </a:r>
            <a:r>
              <a:rPr lang="cs-CZ" sz="2000" dirty="0" err="1"/>
              <a:t>ecosystems</a:t>
            </a:r>
            <a:endParaRPr lang="cs-CZ" sz="2000" dirty="0"/>
          </a:p>
          <a:p>
            <a:pPr lvl="1"/>
            <a:r>
              <a:rPr lang="cs-CZ" sz="1800" dirty="0"/>
              <a:t>are </a:t>
            </a:r>
            <a:r>
              <a:rPr lang="cs-CZ" sz="1800" dirty="0" err="1"/>
              <a:t>there</a:t>
            </a:r>
            <a:r>
              <a:rPr lang="cs-CZ" sz="1800" dirty="0"/>
              <a:t> </a:t>
            </a:r>
            <a:r>
              <a:rPr lang="cs-CZ" sz="1800" dirty="0" err="1"/>
              <a:t>differences</a:t>
            </a:r>
            <a:r>
              <a:rPr lang="cs-CZ" sz="1800" dirty="0"/>
              <a:t> in the </a:t>
            </a:r>
            <a:r>
              <a:rPr lang="cs-CZ" sz="1800" dirty="0" err="1"/>
              <a:t>taxonomic</a:t>
            </a:r>
            <a:r>
              <a:rPr lang="cs-CZ" sz="1800" dirty="0"/>
              <a:t> </a:t>
            </a:r>
            <a:r>
              <a:rPr lang="cs-CZ" sz="1800" dirty="0" err="1"/>
              <a:t>composition</a:t>
            </a:r>
            <a:r>
              <a:rPr lang="cs-CZ" sz="1800" dirty="0"/>
              <a:t> of the </a:t>
            </a:r>
            <a:r>
              <a:rPr lang="cs-CZ" sz="1800" dirty="0" err="1"/>
              <a:t>communities</a:t>
            </a:r>
            <a:r>
              <a:rPr lang="cs-CZ" sz="1800" dirty="0"/>
              <a:t>?</a:t>
            </a:r>
          </a:p>
          <a:p>
            <a:pPr lvl="1"/>
            <a:r>
              <a:rPr lang="cs-CZ" sz="1800" dirty="0"/>
              <a:t>are </a:t>
            </a:r>
            <a:r>
              <a:rPr lang="cs-CZ" sz="1800" dirty="0" err="1"/>
              <a:t>there</a:t>
            </a:r>
            <a:r>
              <a:rPr lang="cs-CZ" sz="1800" dirty="0"/>
              <a:t> </a:t>
            </a:r>
            <a:r>
              <a:rPr lang="cs-CZ" sz="1800" dirty="0" err="1"/>
              <a:t>differences</a:t>
            </a:r>
            <a:r>
              <a:rPr lang="cs-CZ" sz="1800" dirty="0"/>
              <a:t> in the </a:t>
            </a:r>
            <a:r>
              <a:rPr lang="cs-CZ" sz="1800" dirty="0" err="1"/>
              <a:t>coverage</a:t>
            </a:r>
            <a:r>
              <a:rPr lang="cs-CZ" sz="1800" dirty="0"/>
              <a:t> – abundance – </a:t>
            </a:r>
            <a:r>
              <a:rPr lang="cs-CZ" sz="1800" dirty="0" err="1"/>
              <a:t>biomass</a:t>
            </a:r>
            <a:r>
              <a:rPr lang="cs-CZ" sz="1800" dirty="0"/>
              <a:t>?</a:t>
            </a:r>
          </a:p>
          <a:p>
            <a:pPr lvl="1"/>
            <a:r>
              <a:rPr lang="cs-CZ" sz="1800" dirty="0"/>
              <a:t>are the food </a:t>
            </a:r>
            <a:r>
              <a:rPr lang="cs-CZ" sz="1800" dirty="0" err="1"/>
              <a:t>relationships</a:t>
            </a:r>
            <a:r>
              <a:rPr lang="cs-CZ" sz="1800" dirty="0"/>
              <a:t> </a:t>
            </a:r>
            <a:r>
              <a:rPr lang="cs-CZ" sz="1800" dirty="0" err="1"/>
              <a:t>different</a:t>
            </a:r>
            <a:r>
              <a:rPr lang="cs-CZ" sz="1800" dirty="0"/>
              <a:t>?</a:t>
            </a:r>
          </a:p>
          <a:p>
            <a:pPr lvl="1"/>
            <a:r>
              <a:rPr lang="cs-CZ" sz="1800" dirty="0" err="1"/>
              <a:t>what</a:t>
            </a:r>
            <a:r>
              <a:rPr lang="cs-CZ" sz="1800" dirty="0"/>
              <a:t> </a:t>
            </a:r>
            <a:r>
              <a:rPr lang="cs-CZ" sz="1800" dirty="0" err="1"/>
              <a:t>about</a:t>
            </a:r>
            <a:r>
              <a:rPr lang="cs-CZ" sz="1800" dirty="0"/>
              <a:t> </a:t>
            </a:r>
            <a:r>
              <a:rPr lang="en-GB" sz="1800" dirty="0" err="1"/>
              <a:t>rezistence</a:t>
            </a:r>
            <a:r>
              <a:rPr lang="en-GB" sz="1800" dirty="0"/>
              <a:t> a</a:t>
            </a:r>
            <a:r>
              <a:rPr lang="cs-CZ" sz="1800" dirty="0" err="1"/>
              <a:t>nd</a:t>
            </a:r>
            <a:r>
              <a:rPr lang="en-GB" sz="1800" dirty="0"/>
              <a:t> </a:t>
            </a:r>
            <a:r>
              <a:rPr lang="en-GB" sz="1800" dirty="0" err="1"/>
              <a:t>resili</a:t>
            </a:r>
            <a:r>
              <a:rPr lang="cs-CZ" sz="1800" dirty="0"/>
              <a:t>e</a:t>
            </a:r>
            <a:r>
              <a:rPr lang="en-GB" sz="1800" dirty="0" err="1"/>
              <a:t>nce</a:t>
            </a:r>
            <a:r>
              <a:rPr lang="en-GB" sz="1800" dirty="0"/>
              <a:t> (</a:t>
            </a:r>
            <a:r>
              <a:rPr lang="cs-CZ" sz="1800" dirty="0" err="1"/>
              <a:t>how</a:t>
            </a:r>
            <a:r>
              <a:rPr lang="cs-CZ" sz="1800" dirty="0"/>
              <a:t> long the stress has </a:t>
            </a:r>
            <a:r>
              <a:rPr lang="cs-CZ" sz="1800" dirty="0" err="1"/>
              <a:t>acted</a:t>
            </a:r>
            <a:r>
              <a:rPr lang="cs-CZ" sz="1800" dirty="0"/>
              <a:t> and </a:t>
            </a:r>
            <a:r>
              <a:rPr lang="cs-CZ" sz="1800" dirty="0" err="1"/>
              <a:t>how</a:t>
            </a:r>
            <a:r>
              <a:rPr lang="cs-CZ" sz="1800" dirty="0"/>
              <a:t> long </a:t>
            </a:r>
            <a:r>
              <a:rPr lang="cs-CZ" sz="1800" dirty="0" err="1"/>
              <a:t>it</a:t>
            </a:r>
            <a:r>
              <a:rPr lang="cs-CZ" sz="1800" dirty="0"/>
              <a:t> </a:t>
            </a:r>
            <a:r>
              <a:rPr lang="cs-CZ" sz="1800" dirty="0" err="1"/>
              <a:t>does</a:t>
            </a:r>
            <a:r>
              <a:rPr lang="cs-CZ" sz="1800" dirty="0"/>
              <a:t> not </a:t>
            </a:r>
            <a:r>
              <a:rPr lang="cs-CZ" sz="1800" dirty="0" err="1"/>
              <a:t>act</a:t>
            </a:r>
            <a:r>
              <a:rPr lang="cs-CZ" sz="1800" dirty="0"/>
              <a:t> any more?</a:t>
            </a:r>
            <a:r>
              <a:rPr lang="en-GB" sz="1800" dirty="0"/>
              <a:t>)</a:t>
            </a:r>
            <a:endParaRPr lang="cs-CZ" sz="1800" dirty="0"/>
          </a:p>
          <a:p>
            <a:r>
              <a:rPr lang="cs-CZ" sz="2000" b="1" dirty="0" err="1">
                <a:solidFill>
                  <a:srgbClr val="FF0000"/>
                </a:solidFill>
              </a:rPr>
              <a:t>correlation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is</a:t>
            </a:r>
            <a:r>
              <a:rPr lang="cs-CZ" sz="2000" b="1" dirty="0">
                <a:solidFill>
                  <a:srgbClr val="FF0000"/>
                </a:solidFill>
              </a:rPr>
              <a:t> NOT </a:t>
            </a:r>
            <a:r>
              <a:rPr lang="cs-CZ" sz="2000" b="1" dirty="0" err="1">
                <a:solidFill>
                  <a:srgbClr val="FF0000"/>
                </a:solidFill>
              </a:rPr>
              <a:t>equal</a:t>
            </a:r>
            <a:r>
              <a:rPr lang="cs-CZ" sz="2000" b="1" dirty="0">
                <a:solidFill>
                  <a:srgbClr val="FF0000"/>
                </a:solidFill>
              </a:rPr>
              <a:t> to </a:t>
            </a:r>
            <a:r>
              <a:rPr lang="cs-CZ" sz="2000" b="1" dirty="0" err="1">
                <a:solidFill>
                  <a:srgbClr val="FF0000"/>
                </a:solidFill>
              </a:rPr>
              <a:t>causality</a:t>
            </a:r>
            <a:r>
              <a:rPr lang="cs-CZ" sz="2000" b="1" dirty="0">
                <a:solidFill>
                  <a:srgbClr val="FF0000"/>
                </a:solidFill>
              </a:rPr>
              <a:t> !</a:t>
            </a:r>
            <a:br>
              <a:rPr lang="en-GB" sz="2000" dirty="0"/>
            </a:br>
            <a:endParaRPr lang="en-GB" sz="2000" dirty="0"/>
          </a:p>
          <a:p>
            <a:endParaRPr lang="en-GB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705593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Bioindication</a:t>
            </a:r>
            <a:r>
              <a:rPr lang="cs-CZ" dirty="0"/>
              <a:t>, biomonitoring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33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273755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Bioindication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met</a:t>
            </a:r>
            <a:r>
              <a:rPr lang="cs-CZ" b="1" dirty="0"/>
              <a:t>hod, </a:t>
            </a:r>
            <a:r>
              <a:rPr lang="cs-CZ" b="1" dirty="0" err="1"/>
              <a:t>when</a:t>
            </a:r>
            <a:r>
              <a:rPr lang="cs-CZ" b="1" dirty="0"/>
              <a:t> the Environmental status </a:t>
            </a:r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assessed</a:t>
            </a:r>
            <a:r>
              <a:rPr lang="cs-CZ" b="1" dirty="0"/>
              <a:t> on the </a:t>
            </a:r>
            <a:r>
              <a:rPr lang="cs-CZ" b="1" dirty="0" err="1"/>
              <a:t>basis</a:t>
            </a:r>
            <a:r>
              <a:rPr lang="cs-CZ" b="1" dirty="0"/>
              <a:t> of the </a:t>
            </a:r>
            <a:r>
              <a:rPr lang="cs-CZ" b="1" dirty="0" err="1"/>
              <a:t>properties</a:t>
            </a:r>
            <a:r>
              <a:rPr lang="cs-CZ" b="1" dirty="0"/>
              <a:t> of </a:t>
            </a:r>
            <a:r>
              <a:rPr lang="cs-CZ" b="1" dirty="0" err="1"/>
              <a:t>biological</a:t>
            </a:r>
            <a:r>
              <a:rPr lang="cs-CZ" b="1" dirty="0"/>
              <a:t> </a:t>
            </a:r>
            <a:r>
              <a:rPr lang="cs-CZ" b="1" dirty="0" err="1"/>
              <a:t>systems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in </a:t>
            </a:r>
            <a:r>
              <a:rPr lang="cs-CZ" b="1" dirty="0" err="1">
                <a:solidFill>
                  <a:srgbClr val="FF0000"/>
                </a:solidFill>
              </a:rPr>
              <a:t>broader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context</a:t>
            </a:r>
            <a:r>
              <a:rPr lang="cs-CZ" b="1" dirty="0">
                <a:solidFill>
                  <a:srgbClr val="FF0000"/>
                </a:solidFill>
              </a:rPr>
              <a:t>, </a:t>
            </a:r>
            <a:r>
              <a:rPr lang="cs-CZ" b="1" dirty="0" err="1">
                <a:solidFill>
                  <a:srgbClr val="FF0000"/>
                </a:solidFill>
              </a:rPr>
              <a:t>we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mean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all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methods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when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observe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reactions</a:t>
            </a:r>
            <a:r>
              <a:rPr lang="cs-CZ" b="1" dirty="0">
                <a:solidFill>
                  <a:srgbClr val="FF0000"/>
                </a:solidFill>
              </a:rPr>
              <a:t> of </a:t>
            </a:r>
            <a:r>
              <a:rPr lang="cs-CZ" b="1" dirty="0" err="1">
                <a:solidFill>
                  <a:srgbClr val="FF0000"/>
                </a:solidFill>
              </a:rPr>
              <a:t>organisms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present</a:t>
            </a:r>
            <a:r>
              <a:rPr lang="cs-CZ" b="1" dirty="0">
                <a:solidFill>
                  <a:srgbClr val="FF0000"/>
                </a:solidFill>
              </a:rPr>
              <a:t> in the environment (</a:t>
            </a:r>
            <a:r>
              <a:rPr lang="cs-CZ" b="1" dirty="0" err="1">
                <a:solidFill>
                  <a:srgbClr val="FF0000"/>
                </a:solidFill>
              </a:rPr>
              <a:t>from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individuals</a:t>
            </a:r>
            <a:r>
              <a:rPr lang="cs-CZ" b="1" dirty="0">
                <a:solidFill>
                  <a:srgbClr val="FF0000"/>
                </a:solidFill>
              </a:rPr>
              <a:t> to </a:t>
            </a:r>
            <a:r>
              <a:rPr lang="cs-CZ" b="1" dirty="0" err="1">
                <a:solidFill>
                  <a:srgbClr val="FF0000"/>
                </a:solidFill>
              </a:rPr>
              <a:t>communities</a:t>
            </a:r>
            <a:r>
              <a:rPr lang="cs-CZ" b="1" dirty="0">
                <a:solidFill>
                  <a:srgbClr val="FF0000"/>
                </a:solidFill>
              </a:rPr>
              <a:t>) on stress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34</a:t>
            </a:fld>
            <a:endParaRPr lang="cs-CZ" altLang="cs-CZ" noProof="0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D41C8ABC-E8E6-43D0-B93C-2F9BE0B38E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82700" y="2119313"/>
            <a:ext cx="5621347" cy="2320925"/>
            <a:chOff x="808" y="1335"/>
            <a:chExt cx="3541" cy="1462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412E1E2B-F5B4-4847-9364-0CF6291AC86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08" y="1335"/>
              <a:ext cx="3264" cy="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E4B0AA90-2595-4B53-80D9-081CB970F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1825"/>
              <a:ext cx="1269" cy="464"/>
            </a:xfrm>
            <a:prstGeom prst="ellipse">
              <a:avLst/>
            </a:pr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4D0AAD39-1780-456F-8CDC-001B56DA6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1825"/>
              <a:ext cx="1269" cy="464"/>
            </a:xfrm>
            <a:prstGeom prst="ellips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120DC7B6-970B-4A20-B086-1026B390C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" y="1991"/>
              <a:ext cx="67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altLang="en-US" sz="1500" b="1" i="1" dirty="0" err="1">
                  <a:solidFill>
                    <a:srgbClr val="000000"/>
                  </a:solidFill>
                </a:rPr>
                <a:t>env</a:t>
              </a:r>
              <a:r>
                <a:rPr lang="cs-CZ" altLang="en-US" sz="1500" b="1" i="1" dirty="0">
                  <a:solidFill>
                    <a:srgbClr val="000000"/>
                  </a:solidFill>
                </a:rPr>
                <a:t>. </a:t>
              </a:r>
              <a:r>
                <a:rPr lang="cs-CZ" altLang="en-US" sz="1500" b="1" i="1" dirty="0" err="1">
                  <a:solidFill>
                    <a:srgbClr val="000000"/>
                  </a:solidFill>
                </a:rPr>
                <a:t>factors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Oval 8">
              <a:extLst>
                <a:ext uri="{FF2B5EF4-FFF2-40B4-BE49-F238E27FC236}">
                  <a16:creationId xmlns:a16="http://schemas.microsoft.com/office/drawing/2014/main" id="{563A4DDB-F5A2-4B57-976F-08F313911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1825"/>
              <a:ext cx="1264" cy="464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78038837-3ECB-4893-BEC8-B0474A3CC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1825"/>
              <a:ext cx="1264" cy="464"/>
            </a:xfrm>
            <a:prstGeom prst="ellips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D93C21B0-5C4E-48D2-9D1D-D3462B51E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991"/>
              <a:ext cx="28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altLang="en-US" sz="1500" b="1" i="1" dirty="0">
                  <a:solidFill>
                    <a:srgbClr val="000000"/>
                  </a:solidFill>
                </a:rPr>
                <a:t>biota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D26F164-6C57-4A91-BB96-B974FCB95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0" y="1574"/>
              <a:ext cx="898" cy="198"/>
            </a:xfrm>
            <a:custGeom>
              <a:avLst/>
              <a:gdLst>
                <a:gd name="T0" fmla="*/ 2316 w 3261"/>
                <a:gd name="T1" fmla="*/ 720 h 720"/>
                <a:gd name="T2" fmla="*/ 1147 w 3261"/>
                <a:gd name="T3" fmla="*/ 480 h 720"/>
                <a:gd name="T4" fmla="*/ 1844 w 3261"/>
                <a:gd name="T5" fmla="*/ 480 h 720"/>
                <a:gd name="T6" fmla="*/ 0 w 3261"/>
                <a:gd name="T7" fmla="*/ 0 h 720"/>
                <a:gd name="T8" fmla="*/ 720 w 3261"/>
                <a:gd name="T9" fmla="*/ 0 h 720"/>
                <a:gd name="T10" fmla="*/ 2564 w 3261"/>
                <a:gd name="T11" fmla="*/ 480 h 720"/>
                <a:gd name="T12" fmla="*/ 3261 w 3261"/>
                <a:gd name="T13" fmla="*/ 480 h 720"/>
                <a:gd name="T14" fmla="*/ 2316 w 3261"/>
                <a:gd name="T15" fmla="*/ 72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61" h="720">
                  <a:moveTo>
                    <a:pt x="2316" y="720"/>
                  </a:moveTo>
                  <a:lnTo>
                    <a:pt x="1147" y="480"/>
                  </a:lnTo>
                  <a:lnTo>
                    <a:pt x="1844" y="480"/>
                  </a:lnTo>
                  <a:cubicBezTo>
                    <a:pt x="1568" y="193"/>
                    <a:pt x="829" y="0"/>
                    <a:pt x="0" y="0"/>
                  </a:cubicBezTo>
                  <a:lnTo>
                    <a:pt x="720" y="0"/>
                  </a:lnTo>
                  <a:cubicBezTo>
                    <a:pt x="1549" y="0"/>
                    <a:pt x="2288" y="193"/>
                    <a:pt x="2564" y="480"/>
                  </a:cubicBezTo>
                  <a:lnTo>
                    <a:pt x="3261" y="480"/>
                  </a:lnTo>
                  <a:lnTo>
                    <a:pt x="2316" y="720"/>
                  </a:lnTo>
                  <a:close/>
                </a:path>
              </a:pathLst>
            </a:custGeom>
            <a:solidFill>
              <a:srgbClr val="BBE0E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1D94DBFD-FF51-4F8C-8F88-10A1FD085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" y="1574"/>
              <a:ext cx="637" cy="198"/>
            </a:xfrm>
            <a:custGeom>
              <a:avLst/>
              <a:gdLst>
                <a:gd name="T0" fmla="*/ 2316 w 2316"/>
                <a:gd name="T1" fmla="*/ 13 h 720"/>
                <a:gd name="T2" fmla="*/ 720 w 2316"/>
                <a:gd name="T3" fmla="*/ 720 h 720"/>
                <a:gd name="T4" fmla="*/ 0 w 2316"/>
                <a:gd name="T5" fmla="*/ 720 h 720"/>
                <a:gd name="T6" fmla="*/ 1956 w 2316"/>
                <a:gd name="T7" fmla="*/ 0 h 720"/>
                <a:gd name="T8" fmla="*/ 2316 w 2316"/>
                <a:gd name="T9" fmla="*/ 13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6" h="720">
                  <a:moveTo>
                    <a:pt x="2316" y="13"/>
                  </a:moveTo>
                  <a:cubicBezTo>
                    <a:pt x="1391" y="77"/>
                    <a:pt x="720" y="374"/>
                    <a:pt x="720" y="720"/>
                  </a:cubicBezTo>
                  <a:lnTo>
                    <a:pt x="0" y="720"/>
                  </a:lnTo>
                  <a:cubicBezTo>
                    <a:pt x="0" y="323"/>
                    <a:pt x="876" y="0"/>
                    <a:pt x="1956" y="0"/>
                  </a:cubicBezTo>
                  <a:cubicBezTo>
                    <a:pt x="2077" y="0"/>
                    <a:pt x="2197" y="5"/>
                    <a:pt x="2316" y="13"/>
                  </a:cubicBezTo>
                  <a:close/>
                </a:path>
              </a:pathLst>
            </a:custGeom>
            <a:solidFill>
              <a:srgbClr val="96B4B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FDE00C3-CEA8-4C6C-8A17-D1124FCC4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" y="1574"/>
              <a:ext cx="1436" cy="198"/>
            </a:xfrm>
            <a:custGeom>
              <a:avLst/>
              <a:gdLst>
                <a:gd name="T0" fmla="*/ 2316 w 5217"/>
                <a:gd name="T1" fmla="*/ 13 h 720"/>
                <a:gd name="T2" fmla="*/ 720 w 5217"/>
                <a:gd name="T3" fmla="*/ 720 h 720"/>
                <a:gd name="T4" fmla="*/ 0 w 5217"/>
                <a:gd name="T5" fmla="*/ 720 h 720"/>
                <a:gd name="T6" fmla="*/ 1956 w 5217"/>
                <a:gd name="T7" fmla="*/ 0 h 720"/>
                <a:gd name="T8" fmla="*/ 2676 w 5217"/>
                <a:gd name="T9" fmla="*/ 0 h 720"/>
                <a:gd name="T10" fmla="*/ 4520 w 5217"/>
                <a:gd name="T11" fmla="*/ 480 h 720"/>
                <a:gd name="T12" fmla="*/ 5217 w 5217"/>
                <a:gd name="T13" fmla="*/ 480 h 720"/>
                <a:gd name="T14" fmla="*/ 4272 w 5217"/>
                <a:gd name="T15" fmla="*/ 720 h 720"/>
                <a:gd name="T16" fmla="*/ 3103 w 5217"/>
                <a:gd name="T17" fmla="*/ 480 h 720"/>
                <a:gd name="T18" fmla="*/ 3800 w 5217"/>
                <a:gd name="T19" fmla="*/ 480 h 720"/>
                <a:gd name="T20" fmla="*/ 1956 w 5217"/>
                <a:gd name="T21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17" h="720">
                  <a:moveTo>
                    <a:pt x="2316" y="13"/>
                  </a:moveTo>
                  <a:cubicBezTo>
                    <a:pt x="1391" y="77"/>
                    <a:pt x="720" y="374"/>
                    <a:pt x="720" y="720"/>
                  </a:cubicBezTo>
                  <a:lnTo>
                    <a:pt x="0" y="720"/>
                  </a:lnTo>
                  <a:cubicBezTo>
                    <a:pt x="0" y="323"/>
                    <a:pt x="876" y="0"/>
                    <a:pt x="1956" y="0"/>
                  </a:cubicBezTo>
                  <a:lnTo>
                    <a:pt x="2676" y="0"/>
                  </a:lnTo>
                  <a:cubicBezTo>
                    <a:pt x="3505" y="0"/>
                    <a:pt x="4244" y="193"/>
                    <a:pt x="4520" y="480"/>
                  </a:cubicBezTo>
                  <a:lnTo>
                    <a:pt x="5217" y="480"/>
                  </a:lnTo>
                  <a:lnTo>
                    <a:pt x="4272" y="720"/>
                  </a:lnTo>
                  <a:lnTo>
                    <a:pt x="3103" y="480"/>
                  </a:lnTo>
                  <a:lnTo>
                    <a:pt x="3800" y="480"/>
                  </a:lnTo>
                  <a:cubicBezTo>
                    <a:pt x="3524" y="193"/>
                    <a:pt x="2785" y="0"/>
                    <a:pt x="1956" y="0"/>
                  </a:cubicBez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3F34FAC1-63D4-4B33-B9A8-3BF5958FE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" y="1380"/>
              <a:ext cx="230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the environment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is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forming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the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living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systems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6356753C-8FD7-48B1-9FE2-2D96089A4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" y="2342"/>
              <a:ext cx="897" cy="199"/>
            </a:xfrm>
            <a:custGeom>
              <a:avLst/>
              <a:gdLst>
                <a:gd name="T0" fmla="*/ 945 w 3261"/>
                <a:gd name="T1" fmla="*/ 0 h 720"/>
                <a:gd name="T2" fmla="*/ 2114 w 3261"/>
                <a:gd name="T3" fmla="*/ 240 h 720"/>
                <a:gd name="T4" fmla="*/ 1417 w 3261"/>
                <a:gd name="T5" fmla="*/ 240 h 720"/>
                <a:gd name="T6" fmla="*/ 3261 w 3261"/>
                <a:gd name="T7" fmla="*/ 720 h 720"/>
                <a:gd name="T8" fmla="*/ 2541 w 3261"/>
                <a:gd name="T9" fmla="*/ 720 h 720"/>
                <a:gd name="T10" fmla="*/ 697 w 3261"/>
                <a:gd name="T11" fmla="*/ 240 h 720"/>
                <a:gd name="T12" fmla="*/ 0 w 3261"/>
                <a:gd name="T13" fmla="*/ 240 h 720"/>
                <a:gd name="T14" fmla="*/ 945 w 3261"/>
                <a:gd name="T1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61" h="720">
                  <a:moveTo>
                    <a:pt x="945" y="0"/>
                  </a:moveTo>
                  <a:lnTo>
                    <a:pt x="2114" y="240"/>
                  </a:lnTo>
                  <a:lnTo>
                    <a:pt x="1417" y="240"/>
                  </a:lnTo>
                  <a:cubicBezTo>
                    <a:pt x="1693" y="528"/>
                    <a:pt x="2432" y="720"/>
                    <a:pt x="3261" y="720"/>
                  </a:cubicBezTo>
                  <a:lnTo>
                    <a:pt x="2541" y="720"/>
                  </a:lnTo>
                  <a:cubicBezTo>
                    <a:pt x="1712" y="720"/>
                    <a:pt x="973" y="528"/>
                    <a:pt x="697" y="240"/>
                  </a:cubicBezTo>
                  <a:lnTo>
                    <a:pt x="0" y="240"/>
                  </a:lnTo>
                  <a:lnTo>
                    <a:pt x="945" y="0"/>
                  </a:lnTo>
                  <a:close/>
                </a:path>
              </a:pathLst>
            </a:custGeom>
            <a:solidFill>
              <a:srgbClr val="99CC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E7DF3B4-23C9-4C6E-BF13-4FF88E7A0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342"/>
              <a:ext cx="638" cy="199"/>
            </a:xfrm>
            <a:custGeom>
              <a:avLst/>
              <a:gdLst>
                <a:gd name="T0" fmla="*/ 0 w 2315"/>
                <a:gd name="T1" fmla="*/ 708 h 720"/>
                <a:gd name="T2" fmla="*/ 1595 w 2315"/>
                <a:gd name="T3" fmla="*/ 0 h 720"/>
                <a:gd name="T4" fmla="*/ 2315 w 2315"/>
                <a:gd name="T5" fmla="*/ 0 h 720"/>
                <a:gd name="T6" fmla="*/ 360 w 2315"/>
                <a:gd name="T7" fmla="*/ 720 h 720"/>
                <a:gd name="T8" fmla="*/ 0 w 2315"/>
                <a:gd name="T9" fmla="*/ 708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5" h="720">
                  <a:moveTo>
                    <a:pt x="0" y="708"/>
                  </a:moveTo>
                  <a:cubicBezTo>
                    <a:pt x="925" y="644"/>
                    <a:pt x="1595" y="347"/>
                    <a:pt x="1595" y="0"/>
                  </a:cubicBezTo>
                  <a:lnTo>
                    <a:pt x="2315" y="0"/>
                  </a:lnTo>
                  <a:cubicBezTo>
                    <a:pt x="2315" y="398"/>
                    <a:pt x="1440" y="720"/>
                    <a:pt x="360" y="720"/>
                  </a:cubicBezTo>
                  <a:cubicBezTo>
                    <a:pt x="239" y="720"/>
                    <a:pt x="119" y="716"/>
                    <a:pt x="0" y="708"/>
                  </a:cubicBezTo>
                  <a:close/>
                </a:path>
              </a:pathLst>
            </a:custGeom>
            <a:solidFill>
              <a:srgbClr val="7BA4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B2189456-854F-41E1-BB87-D9BCDA977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" y="2342"/>
              <a:ext cx="1436" cy="199"/>
            </a:xfrm>
            <a:custGeom>
              <a:avLst/>
              <a:gdLst>
                <a:gd name="T0" fmla="*/ 2901 w 5216"/>
                <a:gd name="T1" fmla="*/ 708 h 720"/>
                <a:gd name="T2" fmla="*/ 4496 w 5216"/>
                <a:gd name="T3" fmla="*/ 0 h 720"/>
                <a:gd name="T4" fmla="*/ 5216 w 5216"/>
                <a:gd name="T5" fmla="*/ 0 h 720"/>
                <a:gd name="T6" fmla="*/ 3261 w 5216"/>
                <a:gd name="T7" fmla="*/ 720 h 720"/>
                <a:gd name="T8" fmla="*/ 2541 w 5216"/>
                <a:gd name="T9" fmla="*/ 720 h 720"/>
                <a:gd name="T10" fmla="*/ 697 w 5216"/>
                <a:gd name="T11" fmla="*/ 240 h 720"/>
                <a:gd name="T12" fmla="*/ 0 w 5216"/>
                <a:gd name="T13" fmla="*/ 240 h 720"/>
                <a:gd name="T14" fmla="*/ 945 w 5216"/>
                <a:gd name="T15" fmla="*/ 0 h 720"/>
                <a:gd name="T16" fmla="*/ 2114 w 5216"/>
                <a:gd name="T17" fmla="*/ 240 h 720"/>
                <a:gd name="T18" fmla="*/ 1417 w 5216"/>
                <a:gd name="T19" fmla="*/ 240 h 720"/>
                <a:gd name="T20" fmla="*/ 3261 w 5216"/>
                <a:gd name="T21" fmla="*/ 72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16" h="720">
                  <a:moveTo>
                    <a:pt x="2901" y="708"/>
                  </a:moveTo>
                  <a:cubicBezTo>
                    <a:pt x="3826" y="644"/>
                    <a:pt x="4496" y="347"/>
                    <a:pt x="4496" y="0"/>
                  </a:cubicBezTo>
                  <a:lnTo>
                    <a:pt x="5216" y="0"/>
                  </a:lnTo>
                  <a:cubicBezTo>
                    <a:pt x="5216" y="398"/>
                    <a:pt x="4341" y="720"/>
                    <a:pt x="3261" y="720"/>
                  </a:cubicBezTo>
                  <a:lnTo>
                    <a:pt x="2541" y="720"/>
                  </a:lnTo>
                  <a:cubicBezTo>
                    <a:pt x="1712" y="720"/>
                    <a:pt x="973" y="528"/>
                    <a:pt x="697" y="240"/>
                  </a:cubicBezTo>
                  <a:lnTo>
                    <a:pt x="0" y="240"/>
                  </a:lnTo>
                  <a:lnTo>
                    <a:pt x="945" y="0"/>
                  </a:lnTo>
                  <a:lnTo>
                    <a:pt x="2114" y="240"/>
                  </a:lnTo>
                  <a:lnTo>
                    <a:pt x="1417" y="240"/>
                  </a:lnTo>
                  <a:cubicBezTo>
                    <a:pt x="1693" y="528"/>
                    <a:pt x="2432" y="720"/>
                    <a:pt x="3261" y="720"/>
                  </a:cubicBez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9421E46F-8EF4-4D6A-8B0E-4D4587DB8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616"/>
              <a:ext cx="3005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living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systems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provide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information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about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the environment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21">
            <a:extLst>
              <a:ext uri="{FF2B5EF4-FFF2-40B4-BE49-F238E27FC236}">
                <a16:creationId xmlns:a16="http://schemas.microsoft.com/office/drawing/2014/main" id="{D9060AFE-C83B-43AE-BCBC-D23FB2C7019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04077" y="1778000"/>
            <a:ext cx="4473576" cy="2662238"/>
            <a:chOff x="4538" y="1120"/>
            <a:chExt cx="2818" cy="1677"/>
          </a:xfrm>
        </p:grpSpPr>
        <p:sp>
          <p:nvSpPr>
            <p:cNvPr id="24" name="AutoShape 20">
              <a:extLst>
                <a:ext uri="{FF2B5EF4-FFF2-40B4-BE49-F238E27FC236}">
                  <a16:creationId xmlns:a16="http://schemas.microsoft.com/office/drawing/2014/main" id="{19E6D93F-A93F-4AB4-ABFB-58F7303DD59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538" y="1120"/>
              <a:ext cx="2818" cy="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2">
              <a:extLst>
                <a:ext uri="{FF2B5EF4-FFF2-40B4-BE49-F238E27FC236}">
                  <a16:creationId xmlns:a16="http://schemas.microsoft.com/office/drawing/2014/main" id="{440791B0-530E-4FB2-8CF7-963D23C58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" y="1873"/>
              <a:ext cx="1117" cy="413"/>
            </a:xfrm>
            <a:prstGeom prst="ellipse">
              <a:avLst/>
            </a:pr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9A1BA14A-80E4-412C-BF67-A58ABB1B3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" y="1873"/>
              <a:ext cx="1117" cy="413"/>
            </a:xfrm>
            <a:prstGeom prst="ellips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0B52E784-ED17-45B5-9293-80006FCA1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" y="2022"/>
              <a:ext cx="58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altLang="en-US" sz="1300" b="1" i="1" dirty="0" err="1">
                  <a:solidFill>
                    <a:srgbClr val="000000"/>
                  </a:solidFill>
                </a:rPr>
                <a:t>env</a:t>
              </a:r>
              <a:r>
                <a:rPr lang="cs-CZ" altLang="en-US" sz="1300" b="1" i="1" dirty="0">
                  <a:solidFill>
                    <a:srgbClr val="000000"/>
                  </a:solidFill>
                </a:rPr>
                <a:t>. </a:t>
              </a:r>
              <a:r>
                <a:rPr lang="cs-CZ" altLang="en-US" sz="1300" b="1" i="1" dirty="0" err="1">
                  <a:solidFill>
                    <a:srgbClr val="000000"/>
                  </a:solidFill>
                </a:rPr>
                <a:t>factors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0FC615CC-ED0A-4071-A6DB-4CBA91983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1" y="1157"/>
              <a:ext cx="60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altLang="en-US" sz="1300" b="1" dirty="0" err="1">
                  <a:solidFill>
                    <a:srgbClr val="000000"/>
                  </a:solidFill>
                </a:rPr>
                <a:t>temperature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406D22BC-ED6A-424D-9AAF-BBB7CC713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" y="1425"/>
              <a:ext cx="1282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ele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ctromagnetic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radiation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0F34E4A8-1D2A-4A99-91A8-4B1B603BB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" y="1707"/>
              <a:ext cx="275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altLang="en-US" sz="1300" b="1" dirty="0" err="1">
                  <a:solidFill>
                    <a:srgbClr val="000000"/>
                  </a:solidFill>
                </a:rPr>
                <a:t>water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C66A2CAD-CEFD-4710-ADE7-E4D1C7B33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" y="1984"/>
              <a:ext cx="1229" cy="16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4ED6BF5B-CFB6-450B-985E-3E42F5DE2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" y="2006"/>
              <a:ext cx="11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chemi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cal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composition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70520492-D6C1-4F05-A32B-EEC710799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" y="2324"/>
              <a:ext cx="62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radioa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r>
                <a:rPr kumimoji="0" lang="en-US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tivit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y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1">
              <a:extLst>
                <a:ext uri="{FF2B5EF4-FFF2-40B4-BE49-F238E27FC236}">
                  <a16:creationId xmlns:a16="http://schemas.microsoft.com/office/drawing/2014/main" id="{3FD7AC66-6881-4E19-9A45-AFDD26388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" y="2617"/>
              <a:ext cx="27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altLang="en-US" sz="1300" b="1" dirty="0" err="1">
                  <a:solidFill>
                    <a:srgbClr val="000000"/>
                  </a:solidFill>
                </a:rPr>
                <a:t>noise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Line 32">
              <a:extLst>
                <a:ext uri="{FF2B5EF4-FFF2-40B4-BE49-F238E27FC236}">
                  <a16:creationId xmlns:a16="http://schemas.microsoft.com/office/drawing/2014/main" id="{9A766571-4A83-4539-ADF9-31B347F46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5" y="1214"/>
              <a:ext cx="350" cy="86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3">
              <a:extLst>
                <a:ext uri="{FF2B5EF4-FFF2-40B4-BE49-F238E27FC236}">
                  <a16:creationId xmlns:a16="http://schemas.microsoft.com/office/drawing/2014/main" id="{D20734CD-7DB5-4386-93C1-CA4DDFDE37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5" y="1483"/>
              <a:ext cx="353" cy="59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16C12CEF-466D-42D5-AB8C-BEE2E14691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5" y="1767"/>
              <a:ext cx="353" cy="314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C61F294-A449-4D81-932E-9E4AD5F2BB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3" y="2054"/>
              <a:ext cx="324" cy="47"/>
            </a:xfrm>
            <a:custGeom>
              <a:avLst/>
              <a:gdLst>
                <a:gd name="T0" fmla="*/ 0 w 324"/>
                <a:gd name="T1" fmla="*/ 32 h 47"/>
                <a:gd name="T2" fmla="*/ 285 w 324"/>
                <a:gd name="T3" fmla="*/ 32 h 47"/>
                <a:gd name="T4" fmla="*/ 285 w 324"/>
                <a:gd name="T5" fmla="*/ 16 h 47"/>
                <a:gd name="T6" fmla="*/ 0 w 324"/>
                <a:gd name="T7" fmla="*/ 16 h 47"/>
                <a:gd name="T8" fmla="*/ 0 w 324"/>
                <a:gd name="T9" fmla="*/ 32 h 47"/>
                <a:gd name="T10" fmla="*/ 277 w 324"/>
                <a:gd name="T11" fmla="*/ 47 h 47"/>
                <a:gd name="T12" fmla="*/ 324 w 324"/>
                <a:gd name="T13" fmla="*/ 23 h 47"/>
                <a:gd name="T14" fmla="*/ 277 w 324"/>
                <a:gd name="T15" fmla="*/ 0 h 47"/>
                <a:gd name="T16" fmla="*/ 277 w 324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47">
                  <a:moveTo>
                    <a:pt x="0" y="32"/>
                  </a:moveTo>
                  <a:lnTo>
                    <a:pt x="285" y="32"/>
                  </a:lnTo>
                  <a:lnTo>
                    <a:pt x="285" y="16"/>
                  </a:lnTo>
                  <a:lnTo>
                    <a:pt x="0" y="16"/>
                  </a:lnTo>
                  <a:lnTo>
                    <a:pt x="0" y="32"/>
                  </a:lnTo>
                  <a:close/>
                  <a:moveTo>
                    <a:pt x="277" y="47"/>
                  </a:moveTo>
                  <a:lnTo>
                    <a:pt x="324" y="23"/>
                  </a:lnTo>
                  <a:lnTo>
                    <a:pt x="277" y="0"/>
                  </a:lnTo>
                  <a:lnTo>
                    <a:pt x="277" y="4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6">
              <a:extLst>
                <a:ext uri="{FF2B5EF4-FFF2-40B4-BE49-F238E27FC236}">
                  <a16:creationId xmlns:a16="http://schemas.microsoft.com/office/drawing/2014/main" id="{0B5E1BC2-7874-4AAD-869E-9B802E8C5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5" y="2079"/>
              <a:ext cx="353" cy="30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7">
              <a:extLst>
                <a:ext uri="{FF2B5EF4-FFF2-40B4-BE49-F238E27FC236}">
                  <a16:creationId xmlns:a16="http://schemas.microsoft.com/office/drawing/2014/main" id="{01BB55AA-1B85-4F66-BB36-6AE9FCFCBA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5" y="2079"/>
              <a:ext cx="353" cy="59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296443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</a:t>
            </a:r>
            <a:r>
              <a:rPr lang="en-US" dirty="0" err="1"/>
              <a:t>indi</a:t>
            </a:r>
            <a:r>
              <a:rPr lang="cs-CZ" dirty="0" err="1"/>
              <a:t>cation</a:t>
            </a:r>
            <a:r>
              <a:rPr lang="cs-CZ" dirty="0"/>
              <a:t> </a:t>
            </a:r>
            <a:r>
              <a:rPr lang="en-US" dirty="0"/>
              <a:t>versus bio</a:t>
            </a:r>
            <a:r>
              <a:rPr lang="cs-CZ" dirty="0"/>
              <a:t>monitoring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bio + monitoring</a:t>
            </a:r>
          </a:p>
          <a:p>
            <a:r>
              <a:rPr lang="cs-CZ" dirty="0" err="1"/>
              <a:t>bioindication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approach</a:t>
            </a:r>
            <a:endParaRPr lang="cs-CZ" dirty="0"/>
          </a:p>
          <a:p>
            <a:r>
              <a:rPr lang="cs-CZ" dirty="0"/>
              <a:t>biomonitoring </a:t>
            </a:r>
            <a:r>
              <a:rPr lang="cs-CZ" dirty="0" err="1"/>
              <a:t>is</a:t>
            </a:r>
            <a:r>
              <a:rPr lang="cs-CZ" dirty="0"/>
              <a:t> the use of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in the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, </a:t>
            </a:r>
            <a:r>
              <a:rPr lang="cs-CZ" dirty="0" err="1"/>
              <a:t>especially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of </a:t>
            </a:r>
            <a:r>
              <a:rPr lang="cs-CZ" dirty="0" err="1"/>
              <a:t>sites</a:t>
            </a:r>
            <a:r>
              <a:rPr lang="cs-CZ" dirty="0"/>
              <a:t> and </a:t>
            </a:r>
            <a:r>
              <a:rPr lang="cs-CZ" dirty="0" err="1"/>
              <a:t>repeatedly</a:t>
            </a:r>
            <a:r>
              <a:rPr lang="cs-CZ" dirty="0"/>
              <a:t> in </a:t>
            </a:r>
            <a:r>
              <a:rPr lang="cs-CZ" dirty="0" err="1"/>
              <a:t>time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41838822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186656"/>
            <a:ext cx="10810875" cy="4778443"/>
          </a:xfrm>
        </p:spPr>
        <p:txBody>
          <a:bodyPr/>
          <a:lstStyle/>
          <a:p>
            <a:r>
              <a:rPr lang="cs-CZ" dirty="0"/>
              <a:t>monitoring of </a:t>
            </a:r>
            <a:r>
              <a:rPr lang="cs-CZ" dirty="0" err="1"/>
              <a:t>chemicals</a:t>
            </a:r>
            <a:r>
              <a:rPr lang="cs-CZ" dirty="0"/>
              <a:t> in the </a:t>
            </a:r>
            <a:r>
              <a:rPr lang="cs-CZ" dirty="0" err="1"/>
              <a:t>collected</a:t>
            </a:r>
            <a:r>
              <a:rPr lang="cs-CZ" dirty="0"/>
              <a:t> biota </a:t>
            </a:r>
            <a:r>
              <a:rPr lang="cs-CZ" dirty="0" err="1"/>
              <a:t>samples</a:t>
            </a:r>
            <a:endParaRPr lang="cs-CZ" dirty="0"/>
          </a:p>
          <a:p>
            <a:pPr lvl="1"/>
            <a:r>
              <a:rPr lang="cs-CZ" dirty="0"/>
              <a:t>in </a:t>
            </a:r>
            <a:r>
              <a:rPr lang="cs-CZ" dirty="0" err="1"/>
              <a:t>anything</a:t>
            </a:r>
            <a:r>
              <a:rPr lang="cs-CZ" dirty="0"/>
              <a:t>, </a:t>
            </a:r>
            <a:r>
              <a:rPr lang="cs-CZ" dirty="0" err="1"/>
              <a:t>preferentially</a:t>
            </a:r>
            <a:r>
              <a:rPr lang="cs-CZ" dirty="0"/>
              <a:t> so -</a:t>
            </a:r>
            <a:r>
              <a:rPr lang="cs-CZ" dirty="0" err="1"/>
              <a:t>called</a:t>
            </a:r>
            <a:r>
              <a:rPr lang="cs-CZ" dirty="0"/>
              <a:t> </a:t>
            </a:r>
            <a:r>
              <a:rPr lang="cs-CZ" dirty="0" err="1"/>
              <a:t>bioacumulators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bioindicator</a:t>
            </a:r>
            <a:r>
              <a:rPr lang="cs-CZ" dirty="0"/>
              <a:t> species / </a:t>
            </a:r>
            <a:r>
              <a:rPr lang="cs-CZ" dirty="0" err="1"/>
              <a:t>samples</a:t>
            </a:r>
            <a:r>
              <a:rPr lang="cs-CZ" dirty="0"/>
              <a:t> (eg </a:t>
            </a:r>
            <a:r>
              <a:rPr lang="cs-CZ" dirty="0" err="1"/>
              <a:t>needles</a:t>
            </a:r>
            <a:r>
              <a:rPr lang="cs-CZ" dirty="0"/>
              <a:t>)</a:t>
            </a:r>
          </a:p>
          <a:p>
            <a:r>
              <a:rPr lang="cs-CZ" dirty="0" err="1"/>
              <a:t>tracking</a:t>
            </a:r>
            <a:r>
              <a:rPr lang="cs-CZ" dirty="0"/>
              <a:t> biota and </a:t>
            </a:r>
            <a:r>
              <a:rPr lang="cs-CZ" dirty="0" err="1"/>
              <a:t>its</a:t>
            </a:r>
            <a:r>
              <a:rPr lang="cs-CZ" dirty="0"/>
              <a:t> response to the </a:t>
            </a:r>
            <a:r>
              <a:rPr lang="cs-CZ" dirty="0" err="1"/>
              <a:t>environmental</a:t>
            </a:r>
            <a:r>
              <a:rPr lang="cs-CZ" dirty="0"/>
              <a:t> </a:t>
            </a:r>
            <a:r>
              <a:rPr lang="cs-CZ" dirty="0" err="1"/>
              <a:t>factors</a:t>
            </a:r>
            <a:endParaRPr lang="cs-CZ" dirty="0"/>
          </a:p>
          <a:p>
            <a:pPr lvl="1"/>
            <a:r>
              <a:rPr lang="cs-CZ" dirty="0" err="1"/>
              <a:t>biochemical</a:t>
            </a:r>
            <a:r>
              <a:rPr lang="cs-CZ" dirty="0"/>
              <a:t> </a:t>
            </a:r>
            <a:r>
              <a:rPr lang="cs-CZ" dirty="0" err="1"/>
              <a:t>markers</a:t>
            </a:r>
            <a:endParaRPr lang="cs-CZ" dirty="0"/>
          </a:p>
          <a:p>
            <a:pPr lvl="2"/>
            <a:r>
              <a:rPr lang="cs-CZ" dirty="0"/>
              <a:t>of </a:t>
            </a:r>
            <a:r>
              <a:rPr lang="cs-CZ" dirty="0" err="1"/>
              <a:t>effects</a:t>
            </a:r>
            <a:r>
              <a:rPr lang="cs-CZ" dirty="0"/>
              <a:t> (stress </a:t>
            </a:r>
            <a:r>
              <a:rPr lang="cs-CZ" dirty="0" err="1"/>
              <a:t>proteins</a:t>
            </a:r>
            <a:r>
              <a:rPr lang="cs-CZ" dirty="0"/>
              <a:t> - HSP - Heat </a:t>
            </a:r>
            <a:r>
              <a:rPr lang="cs-CZ" dirty="0" err="1"/>
              <a:t>Shock</a:t>
            </a:r>
            <a:r>
              <a:rPr lang="cs-CZ" dirty="0"/>
              <a:t> </a:t>
            </a:r>
            <a:r>
              <a:rPr lang="cs-CZ" dirty="0" err="1"/>
              <a:t>Proteins</a:t>
            </a:r>
            <a:r>
              <a:rPr lang="cs-CZ" dirty="0"/>
              <a:t>, chromosome </a:t>
            </a:r>
            <a:r>
              <a:rPr lang="cs-CZ" dirty="0" err="1"/>
              <a:t>aberations</a:t>
            </a:r>
            <a:r>
              <a:rPr lang="cs-CZ" dirty="0"/>
              <a:t> ...)</a:t>
            </a:r>
          </a:p>
          <a:p>
            <a:pPr lvl="2"/>
            <a:r>
              <a:rPr lang="cs-CZ" dirty="0"/>
              <a:t>of </a:t>
            </a:r>
            <a:r>
              <a:rPr lang="cs-CZ" dirty="0" err="1"/>
              <a:t>exposure</a:t>
            </a:r>
            <a:r>
              <a:rPr lang="cs-CZ" dirty="0"/>
              <a:t> (</a:t>
            </a:r>
            <a:r>
              <a:rPr lang="cs-CZ" dirty="0" err="1"/>
              <a:t>Methalothioneins</a:t>
            </a:r>
            <a:r>
              <a:rPr lang="cs-CZ" dirty="0"/>
              <a:t>, EROD – </a:t>
            </a:r>
            <a:r>
              <a:rPr lang="cs-CZ" dirty="0" err="1"/>
              <a:t>Ethoxyresorufin</a:t>
            </a:r>
            <a:r>
              <a:rPr lang="cs-CZ" dirty="0"/>
              <a:t>-O-</a:t>
            </a:r>
            <a:r>
              <a:rPr lang="cs-CZ" dirty="0" err="1"/>
              <a:t>Deethylase</a:t>
            </a:r>
            <a:r>
              <a:rPr lang="cs-CZ" dirty="0"/>
              <a:t> ...)</a:t>
            </a:r>
          </a:p>
          <a:p>
            <a:pPr lvl="1"/>
            <a:r>
              <a:rPr lang="cs-CZ" dirty="0" err="1"/>
              <a:t>indicator</a:t>
            </a:r>
            <a:r>
              <a:rPr lang="cs-CZ" dirty="0"/>
              <a:t> species - presence/absence </a:t>
            </a:r>
            <a:r>
              <a:rPr lang="cs-CZ" dirty="0" err="1"/>
              <a:t>indicates</a:t>
            </a:r>
            <a:r>
              <a:rPr lang="cs-CZ" dirty="0"/>
              <a:t> a </a:t>
            </a:r>
            <a:r>
              <a:rPr lang="cs-CZ" dirty="0" err="1"/>
              <a:t>certain</a:t>
            </a:r>
            <a:r>
              <a:rPr lang="cs-CZ" dirty="0"/>
              <a:t> </a:t>
            </a:r>
            <a:r>
              <a:rPr lang="cs-CZ" dirty="0" err="1"/>
              <a:t>feature</a:t>
            </a:r>
            <a:r>
              <a:rPr lang="cs-CZ" dirty="0"/>
              <a:t> of the ekosystém</a:t>
            </a:r>
          </a:p>
          <a:p>
            <a:pPr lvl="2"/>
            <a:r>
              <a:rPr lang="cs-CZ" dirty="0"/>
              <a:t>sensitive species (eg </a:t>
            </a:r>
            <a:r>
              <a:rPr lang="cs-CZ" dirty="0" err="1"/>
              <a:t>stoneflies</a:t>
            </a:r>
            <a:r>
              <a:rPr lang="cs-CZ" dirty="0"/>
              <a:t>, </a:t>
            </a:r>
            <a:r>
              <a:rPr lang="cs-CZ" dirty="0" err="1"/>
              <a:t>mountain</a:t>
            </a:r>
            <a:r>
              <a:rPr lang="cs-CZ" dirty="0"/>
              <a:t> </a:t>
            </a:r>
            <a:r>
              <a:rPr lang="cs-CZ" dirty="0" err="1"/>
              <a:t>Tubellaria</a:t>
            </a:r>
            <a:r>
              <a:rPr lang="cs-CZ" dirty="0"/>
              <a:t>, </a:t>
            </a:r>
            <a:r>
              <a:rPr lang="cs-CZ" dirty="0" err="1"/>
              <a:t>lichens</a:t>
            </a:r>
            <a:r>
              <a:rPr lang="cs-CZ" dirty="0"/>
              <a:t>)</a:t>
            </a:r>
          </a:p>
          <a:p>
            <a:pPr lvl="2"/>
            <a:r>
              <a:rPr lang="cs-CZ" dirty="0" err="1"/>
              <a:t>oportunist</a:t>
            </a:r>
            <a:r>
              <a:rPr lang="cs-CZ" dirty="0"/>
              <a:t> species (eg </a:t>
            </a:r>
            <a:r>
              <a:rPr lang="cs-CZ" dirty="0" err="1"/>
              <a:t>chironomids</a:t>
            </a:r>
            <a:r>
              <a:rPr lang="cs-CZ" dirty="0"/>
              <a:t>, </a:t>
            </a:r>
            <a:r>
              <a:rPr lang="cs-CZ" dirty="0" err="1"/>
              <a:t>leeches</a:t>
            </a:r>
            <a:r>
              <a:rPr lang="cs-CZ" dirty="0"/>
              <a:t> ...)</a:t>
            </a:r>
          </a:p>
          <a:p>
            <a:pPr lvl="1"/>
            <a:r>
              <a:rPr lang="cs-CZ" dirty="0"/>
              <a:t>the </a:t>
            </a:r>
            <a:r>
              <a:rPr lang="cs-CZ" dirty="0" err="1"/>
              <a:t>condition</a:t>
            </a:r>
            <a:r>
              <a:rPr lang="cs-CZ" dirty="0"/>
              <a:t> and </a:t>
            </a:r>
            <a:r>
              <a:rPr lang="cs-CZ" dirty="0" err="1"/>
              <a:t>function</a:t>
            </a:r>
            <a:r>
              <a:rPr lang="cs-CZ" dirty="0"/>
              <a:t> of </a:t>
            </a:r>
            <a:r>
              <a:rPr lang="cs-CZ" dirty="0" err="1"/>
              <a:t>organisms</a:t>
            </a:r>
            <a:endParaRPr lang="cs-CZ" dirty="0"/>
          </a:p>
          <a:p>
            <a:pPr lvl="1"/>
            <a:r>
              <a:rPr lang="cs-CZ" dirty="0" err="1"/>
              <a:t>population</a:t>
            </a:r>
            <a:r>
              <a:rPr lang="cs-CZ" dirty="0"/>
              <a:t> - </a:t>
            </a:r>
            <a:r>
              <a:rPr lang="cs-CZ" dirty="0" err="1"/>
              <a:t>numbers</a:t>
            </a:r>
            <a:r>
              <a:rPr lang="cs-CZ" dirty="0"/>
              <a:t> of </a:t>
            </a:r>
            <a:r>
              <a:rPr lang="cs-CZ" dirty="0" err="1"/>
              <a:t>organisms</a:t>
            </a:r>
            <a:r>
              <a:rPr lang="cs-CZ" dirty="0"/>
              <a:t>, </a:t>
            </a:r>
            <a:r>
              <a:rPr lang="cs-CZ" dirty="0" err="1"/>
              <a:t>distribution</a:t>
            </a:r>
            <a:r>
              <a:rPr lang="cs-CZ" dirty="0"/>
              <a:t>, </a:t>
            </a:r>
            <a:r>
              <a:rPr lang="cs-CZ" dirty="0" err="1"/>
              <a:t>age</a:t>
            </a:r>
            <a:r>
              <a:rPr lang="cs-CZ" dirty="0"/>
              <a:t> </a:t>
            </a:r>
            <a:r>
              <a:rPr lang="cs-CZ" dirty="0" err="1"/>
              <a:t>composition</a:t>
            </a:r>
            <a:r>
              <a:rPr lang="cs-CZ" dirty="0"/>
              <a:t> ...</a:t>
            </a:r>
          </a:p>
          <a:p>
            <a:pPr lvl="1"/>
            <a:r>
              <a:rPr lang="cs-CZ" dirty="0" err="1"/>
              <a:t>community</a:t>
            </a:r>
            <a:r>
              <a:rPr lang="cs-CZ" dirty="0"/>
              <a:t> - species </a:t>
            </a:r>
            <a:r>
              <a:rPr lang="cs-CZ" dirty="0" err="1"/>
              <a:t>composition</a:t>
            </a:r>
            <a:r>
              <a:rPr lang="cs-CZ" dirty="0"/>
              <a:t> and </a:t>
            </a:r>
            <a:r>
              <a:rPr lang="cs-CZ" dirty="0" err="1"/>
              <a:t>representation</a:t>
            </a:r>
            <a:r>
              <a:rPr lang="cs-CZ" dirty="0"/>
              <a:t>, biodiversity</a:t>
            </a:r>
          </a:p>
          <a:p>
            <a:pPr lvl="1"/>
            <a:r>
              <a:rPr lang="cs-CZ" dirty="0" err="1"/>
              <a:t>state</a:t>
            </a:r>
            <a:r>
              <a:rPr lang="cs-CZ" dirty="0"/>
              <a:t> of </a:t>
            </a:r>
            <a:r>
              <a:rPr lang="cs-CZ" dirty="0" err="1"/>
              <a:t>ecosystem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landscape</a:t>
            </a:r>
            <a:r>
              <a:rPr lang="cs-CZ" dirty="0"/>
              <a:t> - </a:t>
            </a:r>
            <a:r>
              <a:rPr lang="cs-CZ" dirty="0" err="1"/>
              <a:t>structure</a:t>
            </a:r>
            <a:r>
              <a:rPr lang="cs-CZ" dirty="0"/>
              <a:t>, </a:t>
            </a:r>
            <a:r>
              <a:rPr lang="cs-CZ" dirty="0" err="1"/>
              <a:t>dynamics</a:t>
            </a:r>
            <a:r>
              <a:rPr lang="cs-CZ" dirty="0"/>
              <a:t>, </a:t>
            </a:r>
            <a:r>
              <a:rPr lang="cs-CZ" dirty="0" err="1"/>
              <a:t>function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36</a:t>
            </a:fld>
            <a:endParaRPr lang="cs-CZ" altLang="cs-CZ" noProof="0" dirty="0"/>
          </a:p>
        </p:txBody>
      </p:sp>
      <p:sp>
        <p:nvSpPr>
          <p:cNvPr id="5" name="Obousměrná svislá šipka 4"/>
          <p:cNvSpPr/>
          <p:nvPr/>
        </p:nvSpPr>
        <p:spPr bwMode="auto">
          <a:xfrm>
            <a:off x="10771546" y="2908663"/>
            <a:ext cx="580103" cy="356815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 rot="16200000">
            <a:off x="9687752" y="4369572"/>
            <a:ext cx="382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err="1"/>
              <a:t>different</a:t>
            </a:r>
            <a:r>
              <a:rPr lang="cs-CZ" sz="1800" dirty="0"/>
              <a:t> </a:t>
            </a:r>
            <a:r>
              <a:rPr lang="cs-CZ" sz="1800" dirty="0" err="1"/>
              <a:t>levels</a:t>
            </a:r>
            <a:r>
              <a:rPr lang="cs-CZ" sz="1800" dirty="0"/>
              <a:t> of </a:t>
            </a:r>
            <a:r>
              <a:rPr lang="cs-CZ" sz="1800" dirty="0" err="1"/>
              <a:t>biological</a:t>
            </a:r>
            <a:r>
              <a:rPr lang="cs-CZ" sz="1800" dirty="0"/>
              <a:t> </a:t>
            </a:r>
            <a:r>
              <a:rPr lang="cs-CZ" sz="1800" dirty="0" err="1"/>
              <a:t>organization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74645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0303D-0F1A-4BF7-9560-7700E2CC9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Accumulation</a:t>
            </a:r>
            <a:r>
              <a:rPr lang="cs-CZ" dirty="0"/>
              <a:t> </a:t>
            </a:r>
            <a:r>
              <a:rPr lang="cs-CZ" dirty="0" err="1"/>
              <a:t>bioindicators</a:t>
            </a:r>
            <a:r>
              <a:rPr lang="cs-CZ" dirty="0"/>
              <a:t> - </a:t>
            </a:r>
            <a:r>
              <a:rPr lang="cs-CZ" dirty="0" err="1"/>
              <a:t>example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6F20E5-7A66-4BFE-B380-BB510C4F3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C1E8EA-56A9-419D-B352-EE4077F459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37</a:t>
            </a:fld>
            <a:endParaRPr lang="cs-CZ" altLang="cs-CZ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66B6839-78CB-47CD-9C2B-02A9CF13B098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275" y="1066799"/>
            <a:ext cx="10515186" cy="5234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65694E0-AB72-4256-B308-B74EBEA7ED5C}"/>
              </a:ext>
            </a:extLst>
          </p:cNvPr>
          <p:cNvSpPr txBox="1"/>
          <p:nvPr/>
        </p:nvSpPr>
        <p:spPr>
          <a:xfrm>
            <a:off x="7515051" y="6089976"/>
            <a:ext cx="3838542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SETAC 2020: 1.04.8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Deciphering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molecular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mechanisms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pesticide tolerance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biodiversity</a:t>
            </a:r>
          </a:p>
        </p:txBody>
      </p:sp>
    </p:spTree>
    <p:extLst>
      <p:ext uri="{BB962C8B-B14F-4D97-AF65-F5344CB8AC3E}">
        <p14:creationId xmlns:p14="http://schemas.microsoft.com/office/powerpoint/2010/main" val="960114349"/>
      </p:ext>
    </p:extLst>
  </p:cSld>
  <p:clrMapOvr>
    <a:masterClrMapping/>
  </p:clrMapOvr>
  <p:transition advTm="80025"/>
  <p:extLst>
    <p:ext uri="{3A86A75C-4F4B-4683-9AE1-C65F6400EC91}">
      <p14:laserTraceLst xmlns:p14="http://schemas.microsoft.com/office/powerpoint/2010/main">
        <p14:tracePtLst>
          <p14:tracePt t="810" x="12004675" y="1878013"/>
          <p14:tracePt t="818" x="11920538" y="1776413"/>
          <p14:tracePt t="827" x="11844338" y="1700213"/>
          <p14:tracePt t="834" x="11758613" y="1597025"/>
          <p14:tracePt t="842" x="11707813" y="1546225"/>
          <p14:tracePt t="850" x="11631613" y="1470025"/>
          <p14:tracePt t="858" x="11588750" y="1427163"/>
          <p14:tracePt t="866" x="11555413" y="1393825"/>
          <p14:tracePt t="874" x="11503025" y="1360488"/>
          <p14:tracePt t="882" x="11495088" y="1350963"/>
          <p14:tracePt t="890" x="11487150" y="1333500"/>
          <p14:tracePt t="898" x="11469688" y="1325563"/>
          <p14:tracePt t="906" x="11461750" y="1300163"/>
          <p14:tracePt t="922" x="11426825" y="1266825"/>
          <p14:tracePt t="938" x="11401425" y="1257300"/>
          <p14:tracePt t="954" x="11385550" y="1257300"/>
          <p14:tracePt t="963" x="11360150" y="1257300"/>
          <p14:tracePt t="970" x="11274425" y="1257300"/>
          <p14:tracePt t="978" x="11215688" y="1257300"/>
          <p14:tracePt t="986" x="11129963" y="1257300"/>
          <p14:tracePt t="994" x="11061700" y="1257300"/>
          <p14:tracePt t="1002" x="11036300" y="1257300"/>
          <p14:tracePt t="1010" x="10968038" y="1241425"/>
          <p14:tracePt t="1027" x="10968038" y="1206500"/>
          <p14:tracePt t="1034" x="10968038" y="1198563"/>
          <p14:tracePt t="1242" x="10968038" y="1189038"/>
          <p14:tracePt t="1250" x="10993438" y="1104900"/>
          <p14:tracePt t="1258" x="11044238" y="1096963"/>
          <p14:tracePt t="1266" x="11087100" y="1096963"/>
          <p14:tracePt t="1274" x="11129963" y="1096963"/>
          <p14:tracePt t="1282" x="11147425" y="1096963"/>
          <p14:tracePt t="1522" x="11137900" y="1096963"/>
          <p14:tracePt t="1538" x="11129963" y="1096963"/>
          <p14:tracePt t="1602" x="11122025" y="1096963"/>
          <p14:tracePt t="1610" x="11104563" y="1122363"/>
          <p14:tracePt t="1618" x="11087100" y="1155700"/>
          <p14:tracePt t="1627" x="11087100" y="1163638"/>
          <p14:tracePt t="1634" x="11044238" y="1206500"/>
          <p14:tracePt t="1642" x="11028363" y="1274763"/>
          <p14:tracePt t="1650" x="11028363" y="1282700"/>
          <p14:tracePt t="1658" x="11018838" y="1343025"/>
          <p14:tracePt t="1666" x="11018838" y="1385888"/>
          <p14:tracePt t="1674" x="11018838" y="1401763"/>
          <p14:tracePt t="1682" x="11018838" y="1427163"/>
          <p14:tracePt t="1690" x="11018838" y="1470025"/>
          <p14:tracePt t="1699" x="11002963" y="1477963"/>
          <p14:tracePt t="1706" x="10993438" y="1495425"/>
          <p14:tracePt t="1747" x="10993438" y="1520825"/>
          <p14:tracePt t="1754" x="10993438" y="1530350"/>
          <p14:tracePt t="1762" x="10993438" y="1546225"/>
          <p14:tracePt t="1770" x="10993438" y="1597025"/>
          <p14:tracePt t="1778" x="10993438" y="1631950"/>
          <p14:tracePt t="1786" x="10993438" y="1674813"/>
          <p14:tracePt t="1794" x="10993438" y="1758950"/>
          <p14:tracePt t="1802" x="10993438" y="1819275"/>
          <p14:tracePt t="1811" x="10993438" y="1852613"/>
          <p14:tracePt t="1818" x="10993438" y="1860550"/>
          <p14:tracePt t="1834" x="10993438" y="1870075"/>
          <p14:tracePt t="2002" x="11010900" y="1870075"/>
          <p14:tracePt t="2010" x="11053763" y="1870075"/>
          <p14:tracePt t="2018" x="11079163" y="1903413"/>
          <p14:tracePt t="2202" x="11079163" y="1928813"/>
          <p14:tracePt t="2250" x="11061700" y="1946275"/>
          <p14:tracePt t="2290" x="11053763" y="1946275"/>
          <p14:tracePt t="2298" x="11036300" y="1946275"/>
          <p14:tracePt t="2306" x="10977563" y="1971675"/>
          <p14:tracePt t="2315" x="10968038" y="1971675"/>
          <p14:tracePt t="2322" x="10926763" y="1989138"/>
          <p14:tracePt t="2331" x="10858500" y="1989138"/>
          <p14:tracePt t="2338" x="10798175" y="1989138"/>
          <p14:tracePt t="2348" x="10688638" y="2005013"/>
          <p14:tracePt t="2354" x="10569575" y="2022475"/>
          <p14:tracePt t="2363" x="10450513" y="2022475"/>
          <p14:tracePt t="2370" x="10356850" y="2065338"/>
          <p14:tracePt t="2378" x="10212388" y="2082800"/>
          <p14:tracePt t="2386" x="10067925" y="2082800"/>
          <p14:tracePt t="2394" x="9923463" y="2082800"/>
          <p14:tracePt t="2402" x="9728200" y="2082800"/>
          <p14:tracePt t="2410" x="9532938" y="2082800"/>
          <p14:tracePt t="2418" x="9388475" y="2082800"/>
          <p14:tracePt t="2427" x="9193213" y="2082800"/>
          <p14:tracePt t="2434" x="8963025" y="2082800"/>
          <p14:tracePt t="2442" x="8767763" y="2082800"/>
          <p14:tracePt t="2450" x="8623300" y="2082800"/>
          <p14:tracePt t="2458" x="8428038" y="2082800"/>
          <p14:tracePt t="2466" x="8199438" y="2082800"/>
          <p14:tracePt t="2474" x="8029575" y="2082800"/>
          <p14:tracePt t="2482" x="7859713" y="2082800"/>
          <p14:tracePt t="2490" x="7629525" y="2108200"/>
          <p14:tracePt t="2498" x="7426325" y="2133600"/>
          <p14:tracePt t="2506" x="7196138" y="2200275"/>
          <p14:tracePt t="2515" x="7000875" y="2227263"/>
          <p14:tracePt t="2522" x="6770688" y="2243138"/>
          <p14:tracePt t="2532" x="6508750" y="2293938"/>
          <p14:tracePt t="2538" x="6253163" y="2311400"/>
          <p14:tracePt t="2548" x="5972175" y="2362200"/>
          <p14:tracePt t="2554" x="5735638" y="2430463"/>
          <p14:tracePt t="2563" x="5454650" y="2455863"/>
          <p14:tracePt t="2570" x="5165725" y="2524125"/>
          <p14:tracePt t="2578" x="4859338" y="2549525"/>
          <p14:tracePt t="2586" x="4605338" y="2549525"/>
          <p14:tracePt t="2594" x="4298950" y="2574925"/>
          <p14:tracePt t="2602" x="4044950" y="2574925"/>
          <p14:tracePt t="2610" x="3814763" y="2574925"/>
          <p14:tracePt t="2618" x="3594100" y="2574925"/>
          <p14:tracePt t="2627" x="3363913" y="2574925"/>
          <p14:tracePt t="2634" x="3168650" y="2574925"/>
          <p14:tracePt t="2642" x="3049588" y="2574925"/>
          <p14:tracePt t="2650" x="2879725" y="2574925"/>
          <p14:tracePt t="2658" x="2735263" y="2574925"/>
          <p14:tracePt t="2666" x="2625725" y="2574925"/>
          <p14:tracePt t="2674" x="2481263" y="2574925"/>
          <p14:tracePt t="2682" x="2362200" y="2574925"/>
          <p14:tracePt t="2690" x="2225675" y="2574925"/>
          <p14:tracePt t="2698" x="2047875" y="2574925"/>
          <p14:tracePt t="2706" x="1903413" y="2600325"/>
          <p14:tracePt t="2715" x="1758950" y="2643188"/>
          <p14:tracePt t="2722" x="1708150" y="2643188"/>
          <p14:tracePt t="2731" x="1647825" y="2643188"/>
          <p14:tracePt t="2738" x="1579563" y="2643188"/>
          <p14:tracePt t="2754" x="1571625" y="2643188"/>
          <p14:tracePt t="2972" x="1563688" y="2651125"/>
          <p14:tracePt t="2979" x="1503363" y="2651125"/>
          <p14:tracePt t="2987" x="1462088" y="2651125"/>
          <p14:tracePt t="2995" x="1444625" y="2651125"/>
          <p14:tracePt t="3034" x="1419225" y="2617788"/>
          <p14:tracePt t="3050" x="1376363" y="2617788"/>
          <p14:tracePt t="3058" x="1343025" y="2617788"/>
          <p14:tracePt t="3066" x="1274763" y="2660650"/>
          <p14:tracePt t="3074" x="1231900" y="2676525"/>
          <p14:tracePt t="3106" x="1214438" y="2676525"/>
          <p14:tracePt t="3162" x="1206500" y="2676525"/>
          <p14:tracePt t="3170" x="1163638" y="2676525"/>
          <p14:tracePt t="3178" x="1138238" y="2676525"/>
          <p14:tracePt t="3186" x="1120775" y="2676525"/>
          <p14:tracePt t="3194" x="1069975" y="2676525"/>
          <p14:tracePt t="3202" x="1054100" y="2660650"/>
          <p14:tracePt t="3210" x="1028700" y="2651125"/>
          <p14:tracePt t="3227" x="1003300" y="2651125"/>
          <p14:tracePt t="3234" x="993775" y="2633663"/>
          <p14:tracePt t="3242" x="950913" y="2633663"/>
          <p14:tracePt t="3250" x="935038" y="2625725"/>
          <p14:tracePt t="3274" x="925513" y="2625725"/>
          <p14:tracePt t="3666" x="900113" y="2625725"/>
          <p14:tracePt t="3682" x="892175" y="2625725"/>
          <p14:tracePt t="3978" x="866775" y="2625725"/>
          <p14:tracePt t="3986" x="849313" y="2625725"/>
          <p14:tracePt t="3994" x="841375" y="2625725"/>
          <p14:tracePt t="4146" x="823913" y="2625725"/>
          <p14:tracePt t="4164" x="815975" y="2625725"/>
          <p14:tracePt t="4202" x="798513" y="2625725"/>
          <p14:tracePt t="4210" x="773113" y="2625725"/>
          <p14:tracePt t="4218" x="765175" y="2660650"/>
          <p14:tracePt t="4250" x="765175" y="2676525"/>
          <p14:tracePt t="4450" x="790575" y="2686050"/>
          <p14:tracePt t="4458" x="806450" y="2701925"/>
          <p14:tracePt t="4466" x="815975" y="2711450"/>
          <p14:tracePt t="4474" x="815975" y="2727325"/>
          <p14:tracePt t="4490" x="815975" y="2752725"/>
          <p14:tracePt t="4498" x="815975" y="2778125"/>
          <p14:tracePt t="4506" x="815975" y="2805113"/>
          <p14:tracePt t="4538" x="815975" y="2813050"/>
          <p14:tracePt t="4548" x="815975" y="2830513"/>
          <p14:tracePt t="4564" x="815975" y="2838450"/>
          <p14:tracePt t="4578" x="815975" y="2855913"/>
          <p14:tracePt t="4610" x="815975" y="2881313"/>
          <p14:tracePt t="4730" x="815975" y="2906713"/>
          <p14:tracePt t="4770" x="815975" y="2914650"/>
          <p14:tracePt t="4922" x="815975" y="2932113"/>
          <p14:tracePt t="4938" x="815975" y="2940050"/>
          <p14:tracePt t="4954" x="798513" y="2957513"/>
          <p14:tracePt t="5154" x="773113" y="2957513"/>
          <p14:tracePt t="5170" x="765175" y="2957513"/>
          <p14:tracePt t="5179" x="747713" y="2957513"/>
          <p14:tracePt t="5186" x="704850" y="2982913"/>
          <p14:tracePt t="5194" x="679450" y="2982913"/>
          <p14:tracePt t="5202" x="620713" y="2982913"/>
          <p14:tracePt t="5210" x="595313" y="2982913"/>
          <p14:tracePt t="5354" x="611188" y="3016250"/>
          <p14:tracePt t="5386" x="628650" y="3025775"/>
          <p14:tracePt t="5402" x="636588" y="3025775"/>
          <p14:tracePt t="5410" x="679450" y="3025775"/>
          <p14:tracePt t="5418" x="704850" y="3025775"/>
          <p14:tracePt t="5427" x="773113" y="3041650"/>
          <p14:tracePt t="5434" x="815975" y="3059113"/>
          <p14:tracePt t="5442" x="858838" y="3059113"/>
          <p14:tracePt t="5450" x="909638" y="3076575"/>
          <p14:tracePt t="5458" x="917575" y="3076575"/>
          <p14:tracePt t="5506" x="935038" y="3076575"/>
          <p14:tracePt t="5642" x="909638" y="3135313"/>
          <p14:tracePt t="5650" x="900113" y="3160713"/>
          <p14:tracePt t="5706" x="866775" y="3152775"/>
          <p14:tracePt t="5754" x="866775" y="3144838"/>
          <p14:tracePt t="5770" x="866775" y="3127375"/>
          <p14:tracePt t="5779" x="866775" y="3094038"/>
          <p14:tracePt t="5786" x="874713" y="3041650"/>
          <p14:tracePt t="5794" x="874713" y="3000375"/>
          <p14:tracePt t="5802" x="925513" y="2949575"/>
          <p14:tracePt t="5810" x="942975" y="2881313"/>
          <p14:tracePt t="5818" x="942975" y="2820988"/>
          <p14:tracePt t="5827" x="993775" y="2701925"/>
          <p14:tracePt t="5834" x="993775" y="2660650"/>
          <p14:tracePt t="5843" x="1036638" y="2574925"/>
          <p14:tracePt t="5850" x="1054100" y="2481263"/>
          <p14:tracePt t="5858" x="1054100" y="2413000"/>
          <p14:tracePt t="5866" x="1087438" y="2328863"/>
          <p14:tracePt t="5874" x="1104900" y="2278063"/>
          <p14:tracePt t="5893" x="1120775" y="2149475"/>
          <p14:tracePt t="5898" x="1120775" y="2082800"/>
          <p14:tracePt t="5906" x="1130300" y="2039938"/>
          <p14:tracePt t="5916" x="1130300" y="1989138"/>
          <p14:tracePt t="5922" x="1130300" y="1963738"/>
          <p14:tracePt t="5931" x="1130300" y="1920875"/>
          <p14:tracePt t="5938" x="1130300" y="1903413"/>
          <p14:tracePt t="5948" x="1130300" y="1895475"/>
          <p14:tracePt t="5954" x="1130300" y="1870075"/>
          <p14:tracePt t="5964" x="1130300" y="1844675"/>
          <p14:tracePt t="5970" x="1130300" y="1827213"/>
          <p14:tracePt t="5978" x="1130300" y="1801813"/>
          <p14:tracePt t="5986" x="1130300" y="1793875"/>
          <p14:tracePt t="5994" x="1130300" y="1776413"/>
          <p14:tracePt t="6002" x="1130300" y="1751013"/>
          <p14:tracePt t="6010" x="1130300" y="1725613"/>
          <p14:tracePt t="6018" x="1130300" y="1716088"/>
          <p14:tracePt t="6027" x="1130300" y="1700213"/>
          <p14:tracePt t="6034" x="1130300" y="1674813"/>
          <p14:tracePt t="6042" x="1130300" y="1665288"/>
          <p14:tracePt t="6050" x="1130300" y="1639888"/>
          <p14:tracePt t="6058" x="1112838" y="1622425"/>
          <p14:tracePt t="6066" x="1104900" y="1597025"/>
          <p14:tracePt t="6074" x="1087438" y="1589088"/>
          <p14:tracePt t="6082" x="1087438" y="1571625"/>
          <p14:tracePt t="6090" x="1079500" y="1563688"/>
          <p14:tracePt t="6098" x="1079500" y="1555750"/>
          <p14:tracePt t="6106" x="1069975" y="1520825"/>
          <p14:tracePt t="6122" x="1069975" y="1512888"/>
          <p14:tracePt t="6138" x="1036638" y="1470025"/>
          <p14:tracePt t="6154" x="1028700" y="1462088"/>
          <p14:tracePt t="6402" x="1011238" y="1444625"/>
          <p14:tracePt t="6418" x="1011238" y="1452563"/>
          <p14:tracePt t="6427" x="1011238" y="1462088"/>
          <p14:tracePt t="6498" x="1003300" y="1477963"/>
          <p14:tracePt t="6522" x="993775" y="1477963"/>
          <p14:tracePt t="6538" x="976313" y="1487488"/>
          <p14:tracePt t="6562" x="976313" y="1530350"/>
          <p14:tracePt t="6579" x="968375" y="1538288"/>
          <p14:tracePt t="6594" x="968375" y="1555750"/>
          <p14:tracePt t="6626" x="968375" y="1581150"/>
          <p14:tracePt t="6650" x="968375" y="1589088"/>
          <p14:tracePt t="6738" x="968375" y="1606550"/>
          <p14:tracePt t="6747" x="985838" y="1631950"/>
          <p14:tracePt t="6754" x="985838" y="1639888"/>
          <p14:tracePt t="6764" x="985838" y="1665288"/>
          <p14:tracePt t="6779" x="985838" y="1682750"/>
          <p14:tracePt t="6954" x="985838" y="1708150"/>
          <p14:tracePt t="6963" x="985838" y="1716088"/>
          <p14:tracePt t="6970" x="985838" y="1725613"/>
          <p14:tracePt t="6980" x="985838" y="1741488"/>
          <p14:tracePt t="6986" x="993775" y="1766888"/>
          <p14:tracePt t="6994" x="993775" y="1776413"/>
          <p14:tracePt t="7002" x="993775" y="1793875"/>
          <p14:tracePt t="7010" x="1011238" y="1801813"/>
          <p14:tracePt t="7018" x="1011238" y="1827213"/>
          <p14:tracePt t="7027" x="1028700" y="1860550"/>
          <p14:tracePt t="7034" x="1036638" y="1870075"/>
          <p14:tracePt t="7043" x="1036638" y="1895475"/>
          <p14:tracePt t="7050" x="1044575" y="1911350"/>
          <p14:tracePt t="7058" x="1079500" y="1954213"/>
          <p14:tracePt t="7074" x="1104900" y="1963738"/>
          <p14:tracePt t="7082" x="1138238" y="2014538"/>
          <p14:tracePt t="7098" x="1155700" y="2055813"/>
          <p14:tracePt t="7114" x="1163638" y="2090738"/>
          <p14:tracePt t="7122" x="1181100" y="2098675"/>
          <p14:tracePt t="7138" x="1206500" y="2124075"/>
          <p14:tracePt t="7218" x="1214438" y="2141538"/>
          <p14:tracePt t="7226" x="1231900" y="2149475"/>
          <p14:tracePt t="7234" x="1239838" y="2166938"/>
          <p14:tracePt t="7243" x="1257300" y="2192338"/>
          <p14:tracePt t="7250" x="1274763" y="2217738"/>
          <p14:tracePt t="7258" x="1282700" y="2286000"/>
          <p14:tracePt t="7266" x="1282700" y="2293938"/>
          <p14:tracePt t="7274" x="1317625" y="2336800"/>
          <p14:tracePt t="7282" x="1325563" y="2354263"/>
          <p14:tracePt t="7290" x="1343025" y="2405063"/>
          <p14:tracePt t="7306" x="1358900" y="2438400"/>
          <p14:tracePt t="7314" x="1384300" y="2481263"/>
          <p14:tracePt t="7331" x="1384300" y="2516188"/>
          <p14:tracePt t="7338" x="1401763" y="2524125"/>
          <p14:tracePt t="7347" x="1401763" y="2549525"/>
          <p14:tracePt t="7354" x="1401763" y="2557463"/>
          <p14:tracePt t="7363" x="1409700" y="2574925"/>
          <p14:tracePt t="7370" x="1409700" y="2600325"/>
          <p14:tracePt t="7379" x="1427163" y="2625725"/>
          <p14:tracePt t="7386" x="1452563" y="2660650"/>
          <p14:tracePt t="7394" x="1452563" y="2668588"/>
          <p14:tracePt t="7402" x="1470025" y="2686050"/>
          <p14:tracePt t="7418" x="1470025" y="2693988"/>
          <p14:tracePt t="7434" x="1477963" y="2711450"/>
          <p14:tracePt t="8043" x="1462088" y="2711450"/>
          <p14:tracePt t="8058" x="1452563" y="2711450"/>
          <p14:tracePt t="8651" x="1452563" y="2719388"/>
          <p14:tracePt t="8662" x="1470025" y="2744788"/>
          <p14:tracePt t="8668" x="1477963" y="2752725"/>
          <p14:tracePt t="8676" x="1495425" y="2795588"/>
          <p14:tracePt t="8684" x="1528763" y="2846388"/>
          <p14:tracePt t="8693" x="1546225" y="2889250"/>
          <p14:tracePt t="8699" x="1546225" y="2906713"/>
          <p14:tracePt t="8715" x="1477963" y="2922588"/>
          <p14:tracePt t="8722" x="1444625" y="2922588"/>
          <p14:tracePt t="8731" x="1401763" y="2922588"/>
          <p14:tracePt t="8738" x="1393825" y="2922588"/>
          <p14:tracePt t="8747" x="1376363" y="2922588"/>
          <p14:tracePt t="8917" x="1384300" y="2974975"/>
          <p14:tracePt t="8925" x="1393825" y="2990850"/>
          <p14:tracePt t="8948" x="1435100" y="2990850"/>
          <p14:tracePt t="8955" x="1487488" y="3041650"/>
          <p14:tracePt t="8964" x="1512888" y="3051175"/>
          <p14:tracePt t="8971" x="1528763" y="3051175"/>
          <p14:tracePt t="8978" x="1538288" y="3051175"/>
          <p14:tracePt t="9019" x="1563688" y="3067050"/>
          <p14:tracePt t="9132" x="1579563" y="3076575"/>
          <p14:tracePt t="9645" x="1606550" y="3094038"/>
          <p14:tracePt t="9654" x="1614488" y="3101975"/>
          <p14:tracePt t="9659" x="1639888" y="3101975"/>
          <p14:tracePt t="9667" x="1690688" y="3101975"/>
          <p14:tracePt t="9675" x="1733550" y="3101975"/>
          <p14:tracePt t="9682" x="1801813" y="3094038"/>
          <p14:tracePt t="9690" x="1843088" y="3084513"/>
          <p14:tracePt t="9698" x="1885950" y="3084513"/>
          <p14:tracePt t="9706" x="1920875" y="3067050"/>
          <p14:tracePt t="9715" x="2005013" y="3033713"/>
          <p14:tracePt t="9722" x="2073275" y="3016250"/>
          <p14:tracePt t="9731" x="2141538" y="3016250"/>
          <p14:tracePt t="9738" x="2225675" y="3000375"/>
          <p14:tracePt t="9747" x="2311400" y="3000375"/>
          <p14:tracePt t="9754" x="2379663" y="2982913"/>
          <p14:tracePt t="9763" x="2446338" y="2949575"/>
          <p14:tracePt t="9770" x="2497138" y="2932113"/>
          <p14:tracePt t="9779" x="2557463" y="2914650"/>
          <p14:tracePt t="9786" x="2676525" y="2889250"/>
          <p14:tracePt t="9794" x="2778125" y="2855913"/>
          <p14:tracePt t="9803" x="2922588" y="2813050"/>
          <p14:tracePt t="9810" x="3074988" y="2770188"/>
          <p14:tracePt t="9818" x="3168650" y="2727325"/>
          <p14:tracePt t="9827" x="3262313" y="2693988"/>
          <p14:tracePt t="9834" x="3363913" y="2608263"/>
          <p14:tracePt t="9844" x="3467100" y="2574925"/>
          <p14:tracePt t="9850" x="3533775" y="2516188"/>
          <p14:tracePt t="9859" x="3611563" y="2481263"/>
          <p14:tracePt t="9866" x="3652838" y="2430463"/>
          <p14:tracePt t="9875" x="3771900" y="2413000"/>
          <p14:tracePt t="9882" x="3925888" y="2371725"/>
          <p14:tracePt t="9891" x="4044950" y="2354263"/>
          <p14:tracePt t="9899" x="4162425" y="2328863"/>
          <p14:tracePt t="9906" x="4256088" y="2311400"/>
          <p14:tracePt t="9914" x="4375150" y="2268538"/>
          <p14:tracePt t="9922" x="4468813" y="2268538"/>
          <p14:tracePt t="9931" x="4554538" y="2268538"/>
          <p14:tracePt t="9938" x="4595813" y="2268538"/>
          <p14:tracePt t="9947" x="4646613" y="2268538"/>
          <p14:tracePt t="9955" x="4673600" y="2268538"/>
          <p14:tracePt t="9963" x="4681538" y="2268538"/>
          <p14:tracePt t="9970" x="4740275" y="2268538"/>
          <p14:tracePt t="9978" x="4826000" y="2268538"/>
          <p14:tracePt t="9986" x="4894263" y="2293938"/>
          <p14:tracePt t="9994" x="5013325" y="2319338"/>
          <p14:tracePt t="10002" x="5097463" y="2319338"/>
          <p14:tracePt t="10010" x="5191125" y="2319338"/>
          <p14:tracePt t="10018" x="5259388" y="2354263"/>
          <p14:tracePt t="10027" x="5302250" y="2354263"/>
          <p14:tracePt t="10035" x="5353050" y="2354263"/>
          <p14:tracePt t="10044" x="5360988" y="2354263"/>
          <p14:tracePt t="10066" x="5368925" y="2354263"/>
          <p14:tracePt t="10140" x="5394325" y="2354263"/>
          <p14:tracePt t="10148" x="5411788" y="2362200"/>
          <p14:tracePt t="10212" x="5403850" y="2362200"/>
          <p14:tracePt t="10219" x="5368925" y="2379663"/>
          <p14:tracePt t="10228" x="5302250" y="2379663"/>
          <p14:tracePt t="10235" x="5241925" y="2379663"/>
          <p14:tracePt t="10244" x="5157788" y="2379663"/>
          <p14:tracePt t="10250" x="5013325" y="2379663"/>
          <p14:tracePt t="10261" x="4894263" y="2379663"/>
          <p14:tracePt t="10266" x="4783138" y="2379663"/>
          <p14:tracePt t="10275" x="4613275" y="2379663"/>
          <p14:tracePt t="10283" x="4468813" y="2379663"/>
          <p14:tracePt t="10291" x="4349750" y="2379663"/>
          <p14:tracePt t="10299" x="4256088" y="2397125"/>
          <p14:tracePt t="10307" x="4197350" y="2397125"/>
          <p14:tracePt t="10315" x="4103688" y="2430463"/>
          <p14:tracePt t="10323" x="4060825" y="2447925"/>
          <p14:tracePt t="10331" x="4035425" y="2447925"/>
          <p14:tracePt t="10339" x="3984625" y="2447925"/>
          <p14:tracePt t="10347" x="3976688" y="2447925"/>
          <p14:tracePt t="10355" x="3959225" y="2447925"/>
          <p14:tracePt t="10419" x="3951288" y="2447925"/>
          <p14:tracePt t="10428" x="3941763" y="2463800"/>
          <p14:tracePt t="10444" x="3925888" y="2463800"/>
          <p14:tracePt t="10451" x="3900488" y="2463800"/>
          <p14:tracePt t="10459" x="3873500" y="2473325"/>
          <p14:tracePt t="10467" x="3822700" y="2473325"/>
          <p14:tracePt t="10475" x="3738563" y="2516188"/>
          <p14:tracePt t="10483" x="3687763" y="2524125"/>
          <p14:tracePt t="10491" x="3602038" y="2524125"/>
          <p14:tracePt t="10499" x="3576638" y="2524125"/>
          <p14:tracePt t="10507" x="3517900" y="2541588"/>
          <p14:tracePt t="10515" x="3500438" y="2541588"/>
          <p14:tracePt t="10523" x="3441700" y="2557463"/>
          <p14:tracePt t="10539" x="3432175" y="2557463"/>
          <p14:tracePt t="10547" x="3424238" y="2557463"/>
          <p14:tracePt t="10555" x="3398838" y="2557463"/>
          <p14:tracePt t="10563" x="3363913" y="2582863"/>
          <p14:tracePt t="10579" x="3355975" y="2600325"/>
          <p14:tracePt t="10586" x="3330575" y="2600325"/>
          <p14:tracePt t="10594" x="3297238" y="2617788"/>
          <p14:tracePt t="10603" x="3287713" y="2625725"/>
          <p14:tracePt t="10700" x="3287713" y="2633663"/>
          <p14:tracePt t="10724" x="3287713" y="2651125"/>
          <p14:tracePt t="10731" x="3287713" y="2676525"/>
          <p14:tracePt t="10739" x="3313113" y="2676525"/>
          <p14:tracePt t="10747" x="3363913" y="2693988"/>
          <p14:tracePt t="10754" x="3389313" y="2693988"/>
          <p14:tracePt t="10763" x="3441700" y="2693988"/>
          <p14:tracePt t="10770" x="3467100" y="2693988"/>
          <p14:tracePt t="10778" x="3525838" y="2693988"/>
          <p14:tracePt t="10786" x="3611563" y="2693988"/>
          <p14:tracePt t="10794" x="3695700" y="2693988"/>
          <p14:tracePt t="10802" x="3789363" y="2693988"/>
          <p14:tracePt t="10811" x="3873500" y="2693988"/>
          <p14:tracePt t="10819" x="3992563" y="2693988"/>
          <p14:tracePt t="10828" x="4052888" y="2693988"/>
          <p14:tracePt t="10835" x="4137025" y="2693988"/>
          <p14:tracePt t="10844" x="4162425" y="2693988"/>
          <p14:tracePt t="10851" x="4187825" y="2693988"/>
          <p14:tracePt t="10860" x="4240213" y="2693988"/>
          <p14:tracePt t="10866" x="4265613" y="2686050"/>
          <p14:tracePt t="10875" x="4316413" y="2686050"/>
          <p14:tracePt t="10883" x="4359275" y="2686050"/>
          <p14:tracePt t="10894" x="4384675" y="2686050"/>
          <p14:tracePt t="10899" x="4410075" y="2686050"/>
          <p14:tracePt t="10963" x="4425950" y="2686050"/>
          <p14:tracePt t="10971" x="4451350" y="2686050"/>
          <p14:tracePt t="10978" x="4476750" y="2686050"/>
          <p14:tracePt t="10986" x="4486275" y="2693988"/>
          <p14:tracePt t="10994" x="4503738" y="2693988"/>
          <p14:tracePt t="11011" x="4511675" y="2693988"/>
          <p14:tracePt t="11019" x="4537075" y="2693988"/>
          <p14:tracePt t="11028" x="4554538" y="2693988"/>
          <p14:tracePt t="11035" x="4562475" y="2693988"/>
          <p14:tracePt t="11044" x="4605338" y="2719388"/>
          <p14:tracePt t="11051" x="4646613" y="2719388"/>
          <p14:tracePt t="11058" x="4699000" y="2719388"/>
          <p14:tracePt t="11066" x="4757738" y="2719388"/>
          <p14:tracePt t="11074" x="4808538" y="2719388"/>
          <p14:tracePt t="11082" x="4868863" y="2719388"/>
          <p14:tracePt t="11091" x="4927600" y="2719388"/>
          <p14:tracePt t="11098" x="4995863" y="2719388"/>
          <p14:tracePt t="11106" x="5021263" y="2719388"/>
          <p14:tracePt t="11114" x="5072063" y="2719388"/>
          <p14:tracePt t="11122" x="5097463" y="2719388"/>
          <p14:tracePt t="11163" x="5106988" y="2719388"/>
          <p14:tracePt t="11170" x="5132388" y="2719388"/>
          <p14:tracePt t="11179" x="5148263" y="2719388"/>
          <p14:tracePt t="11186" x="5173663" y="2719388"/>
          <p14:tracePt t="11194" x="5233988" y="2719388"/>
          <p14:tracePt t="11202" x="5302250" y="2719388"/>
          <p14:tracePt t="11210" x="5386388" y="2719388"/>
          <p14:tracePt t="11218" x="5411788" y="2719388"/>
          <p14:tracePt t="11227" x="5472113" y="2719388"/>
          <p14:tracePt t="11235" x="5556250" y="2711450"/>
          <p14:tracePt t="11244" x="5624513" y="2711450"/>
          <p14:tracePt t="11251" x="5692775" y="2693988"/>
          <p14:tracePt t="11258" x="5776913" y="2693988"/>
          <p14:tracePt t="11266" x="5862638" y="2693988"/>
          <p14:tracePt t="11275" x="5913438" y="2693988"/>
          <p14:tracePt t="11282" x="5997575" y="2693988"/>
          <p14:tracePt t="11290" x="6057900" y="2676525"/>
          <p14:tracePt t="11298" x="6108700" y="2676525"/>
          <p14:tracePt t="11306" x="6151563" y="2643188"/>
          <p14:tracePt t="11356" x="6202363" y="2643188"/>
          <p14:tracePt t="11363" x="6210300" y="2643188"/>
          <p14:tracePt t="11371" x="6219825" y="2643188"/>
          <p14:tracePt t="11380" x="6261100" y="2643188"/>
          <p14:tracePt t="11388" x="6329363" y="2643188"/>
          <p14:tracePt t="11395" x="6338888" y="2643188"/>
          <p14:tracePt t="11404" x="6364288" y="2633663"/>
          <p14:tracePt t="11413" x="6415088" y="2633663"/>
          <p14:tracePt t="11420" x="6440488" y="2633663"/>
          <p14:tracePt t="11429" x="6508750" y="2600325"/>
          <p14:tracePt t="11435" x="6516688" y="2600325"/>
          <p14:tracePt t="11445" x="6575425" y="2566988"/>
          <p14:tracePt t="11451" x="6592888" y="2566988"/>
          <p14:tracePt t="11459" x="6618288" y="2566988"/>
          <p14:tracePt t="11467" x="6643688" y="2566988"/>
          <p14:tracePt t="11475" x="6653213" y="2566988"/>
          <p14:tracePt t="11483" x="6678613" y="2566988"/>
          <p14:tracePt t="11491" x="6694488" y="2566988"/>
          <p14:tracePt t="11596" x="6704013" y="2557463"/>
          <p14:tracePt t="11622" x="6719888" y="2532063"/>
          <p14:tracePt t="11632" x="6719888" y="2516188"/>
          <p14:tracePt t="11637" x="6719888" y="2506663"/>
          <p14:tracePt t="11651" x="6719888" y="2489200"/>
          <p14:tracePt t="11660" x="6719888" y="2481263"/>
          <p14:tracePt t="11667" x="6719888" y="2455863"/>
          <p14:tracePt t="11691" x="6719888" y="2438400"/>
          <p14:tracePt t="11756" x="6711950" y="2430463"/>
          <p14:tracePt t="11764" x="6686550" y="2422525"/>
          <p14:tracePt t="11771" x="6643688" y="2422525"/>
          <p14:tracePt t="11780" x="6618288" y="2422525"/>
          <p14:tracePt t="11788" x="6567488" y="2422525"/>
          <p14:tracePt t="11797" x="6508750" y="2405063"/>
          <p14:tracePt t="11805" x="6456363" y="2405063"/>
          <p14:tracePt t="11813" x="6372225" y="2405063"/>
          <p14:tracePt t="11820" x="6286500" y="2405063"/>
          <p14:tracePt t="11828" x="6202363" y="2405063"/>
          <p14:tracePt t="11835" x="6108700" y="2405063"/>
          <p14:tracePt t="11844" x="5997575" y="2405063"/>
          <p14:tracePt t="11850" x="5905500" y="2405063"/>
          <p14:tracePt t="11863" x="5845175" y="2405063"/>
          <p14:tracePt t="11869" x="5776913" y="2405063"/>
          <p14:tracePt t="11876" x="5768975" y="2405063"/>
          <p14:tracePt t="11884" x="5761038" y="2405063"/>
          <p14:tracePt t="11916" x="5735638" y="2405063"/>
          <p14:tracePt t="11924" x="5718175" y="2405063"/>
          <p14:tracePt t="11932" x="5708650" y="2405063"/>
          <p14:tracePt t="11939" x="5692775" y="2405063"/>
          <p14:tracePt t="11947" x="5667375" y="2405063"/>
          <p14:tracePt t="11956" x="5657850" y="2405063"/>
          <p14:tracePt t="11965" x="5641975" y="2405063"/>
          <p14:tracePt t="11972" x="5607050" y="2405063"/>
          <p14:tracePt t="11979" x="5591175" y="2405063"/>
          <p14:tracePt t="11987" x="5581650" y="2405063"/>
          <p14:tracePt t="12132" x="5565775" y="2405063"/>
          <p14:tracePt t="12148" x="5556250" y="2413000"/>
          <p14:tracePt t="12236" x="5548313" y="2430463"/>
          <p14:tracePt t="12246" x="5530850" y="2438400"/>
          <p14:tracePt t="12253" x="5505450" y="2438400"/>
          <p14:tracePt t="12264" x="5480050" y="2455863"/>
          <p14:tracePt t="12270" x="5446713" y="2473325"/>
          <p14:tracePt t="12277" x="5378450" y="2524125"/>
          <p14:tracePt t="12293" x="5368925" y="2524125"/>
          <p14:tracePt t="12300" x="5353050" y="2532063"/>
          <p14:tracePt t="12412" x="5353050" y="2557463"/>
          <p14:tracePt t="12437" x="5353050" y="2574925"/>
          <p14:tracePt t="12452" x="5368925" y="2600325"/>
          <p14:tracePt t="12463" x="5386388" y="2608263"/>
          <p14:tracePt t="12468" x="5429250" y="2643188"/>
          <p14:tracePt t="12475" x="5454650" y="2651125"/>
          <p14:tracePt t="12483" x="5522913" y="2686050"/>
          <p14:tracePt t="12491" x="5573713" y="2701925"/>
          <p14:tracePt t="12499" x="5616575" y="2736850"/>
          <p14:tracePt t="12506" x="5667375" y="2752725"/>
          <p14:tracePt t="12515" x="5708650" y="2752725"/>
          <p14:tracePt t="12523" x="5776913" y="2770188"/>
          <p14:tracePt t="12531" x="5837238" y="2770188"/>
          <p14:tracePt t="12539" x="5905500" y="2770188"/>
          <p14:tracePt t="12548" x="5989638" y="2770188"/>
          <p14:tracePt t="12555" x="6032500" y="2770188"/>
          <p14:tracePt t="12563" x="6100763" y="2770188"/>
          <p14:tracePt t="12571" x="6142038" y="2770188"/>
          <p14:tracePt t="12578" x="6184900" y="2770188"/>
          <p14:tracePt t="12587" x="6235700" y="2770188"/>
          <p14:tracePt t="12594" x="6261100" y="2770188"/>
          <p14:tracePt t="12603" x="6321425" y="2770188"/>
          <p14:tracePt t="12610" x="6389688" y="2762250"/>
          <p14:tracePt t="12619" x="6473825" y="2762250"/>
          <p14:tracePt t="12628" x="6559550" y="2762250"/>
          <p14:tracePt t="12635" x="6626225" y="2762250"/>
          <p14:tracePt t="12644" x="6719888" y="2727325"/>
          <p14:tracePt t="12651" x="6762750" y="2727325"/>
          <p14:tracePt t="12661" x="6831013" y="2711450"/>
          <p14:tracePt t="12667" x="6873875" y="2693988"/>
          <p14:tracePt t="12675" x="6881813" y="2693988"/>
          <p14:tracePt t="12683" x="6899275" y="2676525"/>
          <p14:tracePt t="12780" x="6907213" y="2676525"/>
          <p14:tracePt t="12788" x="6950075" y="2676525"/>
          <p14:tracePt t="12800" x="7000875" y="2668588"/>
          <p14:tracePt t="12804" x="7026275" y="2633663"/>
          <p14:tracePt t="12815" x="7043738" y="2633663"/>
          <p14:tracePt t="12821" x="7051675" y="2625725"/>
          <p14:tracePt t="12828" x="7077075" y="2608263"/>
          <p14:tracePt t="12875" x="7094538" y="2608263"/>
          <p14:tracePt t="12882" x="7119938" y="2608263"/>
          <p14:tracePt t="12891" x="7127875" y="2625725"/>
          <p14:tracePt t="12898" x="7162800" y="2676525"/>
          <p14:tracePt t="12922" x="7162800" y="2686050"/>
          <p14:tracePt t="13150" x="7188200" y="2686050"/>
          <p14:tracePt t="13157" x="7256463" y="2686050"/>
          <p14:tracePt t="13165" x="7281863" y="2651125"/>
          <p14:tracePt t="13174" x="7297738" y="2651125"/>
          <p14:tracePt t="13180" x="7307263" y="2651125"/>
          <p14:tracePt t="13203" x="7332663" y="2651125"/>
          <p14:tracePt t="13211" x="7383463" y="2633663"/>
          <p14:tracePt t="13219" x="7391400" y="2633663"/>
          <p14:tracePt t="13228" x="7400925" y="2633663"/>
          <p14:tracePt t="13235" x="7426325" y="2633663"/>
          <p14:tracePt t="13244" x="7442200" y="2633663"/>
          <p14:tracePt t="13267" x="7451725" y="2625725"/>
          <p14:tracePt t="13275" x="7467600" y="2608263"/>
          <p14:tracePt t="13477" x="7477125" y="2600325"/>
          <p14:tracePt t="13868" x="7459663" y="2582863"/>
          <p14:tracePt t="13876" x="7451725" y="2582863"/>
          <p14:tracePt t="13900" x="7434263" y="2574925"/>
          <p14:tracePt t="13907" x="7426325" y="2574925"/>
          <p14:tracePt t="13915" x="7400925" y="2574925"/>
          <p14:tracePt t="14316" x="7383463" y="2574925"/>
          <p14:tracePt t="14323" x="7373938" y="2557463"/>
          <p14:tracePt t="14356" x="7358063" y="2549525"/>
          <p14:tracePt t="14371" x="7366000" y="2549525"/>
          <p14:tracePt t="14379" x="7391400" y="2549525"/>
          <p14:tracePt t="14387" x="7400925" y="2549525"/>
          <p14:tracePt t="14395" x="7426325" y="2549525"/>
          <p14:tracePt t="14403" x="7459663" y="2516188"/>
          <p14:tracePt t="14419" x="7459663" y="2489200"/>
          <p14:tracePt t="14427" x="7485063" y="2481263"/>
          <p14:tracePt t="14596" x="7485063" y="2447925"/>
          <p14:tracePt t="14603" x="7502525" y="2438400"/>
          <p14:tracePt t="14613" x="7510463" y="2430463"/>
          <p14:tracePt t="14623" x="7510463" y="2354263"/>
          <p14:tracePt t="14630" x="7510463" y="2286000"/>
          <p14:tracePt t="14635" x="7502525" y="2200275"/>
          <p14:tracePt t="14644" x="7485063" y="2159000"/>
          <p14:tracePt t="14683" x="7485063" y="2141538"/>
          <p14:tracePt t="14699" x="7485063" y="2133600"/>
          <p14:tracePt t="14707" x="7485063" y="2116138"/>
          <p14:tracePt t="14715" x="7485063" y="2073275"/>
          <p14:tracePt t="14723" x="7485063" y="2065338"/>
          <p14:tracePt t="14732" x="7485063" y="2055813"/>
          <p14:tracePt t="14739" x="7485063" y="2014538"/>
          <p14:tracePt t="14748" x="7485063" y="1989138"/>
          <p14:tracePt t="14755" x="7485063" y="1954213"/>
          <p14:tracePt t="14763" x="7485063" y="1946275"/>
          <p14:tracePt t="14771" x="7477125" y="1920875"/>
          <p14:tracePt t="14779" x="7442200" y="1885950"/>
          <p14:tracePt t="14795" x="7442200" y="1878013"/>
          <p14:tracePt t="14803" x="7434263" y="1852613"/>
          <p14:tracePt t="14811" x="7416800" y="1835150"/>
          <p14:tracePt t="14819" x="7391400" y="1809750"/>
          <p14:tracePt t="14828" x="7366000" y="1793875"/>
          <p14:tracePt t="14835" x="7315200" y="1784350"/>
          <p14:tracePt t="14844" x="7264400" y="1751013"/>
          <p14:tracePt t="14851" x="7196138" y="1716088"/>
          <p14:tracePt t="14861" x="7137400" y="1700213"/>
          <p14:tracePt t="14867" x="7085013" y="1682750"/>
          <p14:tracePt t="14875" x="7043738" y="1649413"/>
          <p14:tracePt t="14885" x="6992938" y="1639888"/>
          <p14:tracePt t="14891" x="6983413" y="1639888"/>
          <p14:tracePt t="14900" x="6967538" y="1639888"/>
          <p14:tracePt t="14907" x="6958013" y="1639888"/>
          <p14:tracePt t="14916" x="6932613" y="1639888"/>
          <p14:tracePt t="14923" x="6899275" y="1639888"/>
          <p14:tracePt t="14931" x="6838950" y="1657350"/>
          <p14:tracePt t="14939" x="6813550" y="1657350"/>
          <p14:tracePt t="14947" x="6745288" y="1674813"/>
          <p14:tracePt t="14955" x="6737350" y="1674813"/>
          <p14:tracePt t="14963" x="6678613" y="1674813"/>
          <p14:tracePt t="14971" x="6626225" y="1690688"/>
          <p14:tracePt t="14979" x="6618288" y="1690688"/>
          <p14:tracePt t="14987" x="6559550" y="1690688"/>
          <p14:tracePt t="14994" x="6516688" y="1725613"/>
          <p14:tracePt t="15011" x="6465888" y="1733550"/>
          <p14:tracePt t="15019" x="6440488" y="1733550"/>
          <p14:tracePt t="15028" x="6397625" y="1751013"/>
          <p14:tracePt t="15035" x="6380163" y="1751013"/>
          <p14:tracePt t="15044" x="6372225" y="1766888"/>
          <p14:tracePt t="15051" x="6346825" y="1766888"/>
          <p14:tracePt t="15061" x="6311900" y="1793875"/>
          <p14:tracePt t="15067" x="6270625" y="1809750"/>
          <p14:tracePt t="15076" x="6245225" y="1809750"/>
          <p14:tracePt t="15083" x="6194425" y="1809750"/>
          <p14:tracePt t="15091" x="6167438" y="1809750"/>
          <p14:tracePt t="15099" x="6126163" y="1809750"/>
          <p14:tracePt t="15107" x="6091238" y="1827213"/>
          <p14:tracePt t="15115" x="6032500" y="1844675"/>
          <p14:tracePt t="15123" x="5997575" y="1844675"/>
          <p14:tracePt t="15132" x="5956300" y="1844675"/>
          <p14:tracePt t="15139" x="5930900" y="1844675"/>
          <p14:tracePt t="15147" x="5880100" y="1860550"/>
          <p14:tracePt t="15155" x="5870575" y="1870075"/>
          <p14:tracePt t="15171" x="5853113" y="1878013"/>
          <p14:tracePt t="15179" x="5827713" y="1878013"/>
          <p14:tracePt t="15187" x="5819775" y="1878013"/>
          <p14:tracePt t="15195" x="5794375" y="1895475"/>
          <p14:tracePt t="15211" x="5768975" y="1895475"/>
          <p14:tracePt t="15219" x="5735638" y="1911350"/>
          <p14:tracePt t="15228" x="5708650" y="1938338"/>
          <p14:tracePt t="15235" x="5657850" y="1971675"/>
          <p14:tracePt t="15244" x="5616575" y="1989138"/>
          <p14:tracePt t="15251" x="5581650" y="2014538"/>
          <p14:tracePt t="15261" x="5573713" y="2030413"/>
          <p14:tracePt t="15267" x="5530850" y="2039938"/>
          <p14:tracePt t="15283" x="5513388" y="2055813"/>
          <p14:tracePt t="15292" x="5513388" y="2065338"/>
          <p14:tracePt t="15331" x="5513388" y="2082800"/>
          <p14:tracePt t="15339" x="5513388" y="2090738"/>
          <p14:tracePt t="15348" x="5505450" y="2108200"/>
          <p14:tracePt t="15363" x="5505450" y="2141538"/>
          <p14:tracePt t="15371" x="5505450" y="2174875"/>
          <p14:tracePt t="15378" x="5505450" y="2200275"/>
          <p14:tracePt t="15387" x="5505450" y="2209800"/>
          <p14:tracePt t="15395" x="5505450" y="2227263"/>
          <p14:tracePt t="15403" x="5505450" y="2260600"/>
          <p14:tracePt t="15411" x="5530850" y="2311400"/>
          <p14:tracePt t="15419" x="5538788" y="2319338"/>
          <p14:tracePt t="15428" x="5565775" y="2362200"/>
          <p14:tracePt t="15435" x="5616575" y="2397125"/>
          <p14:tracePt t="15444" x="5649913" y="2430463"/>
          <p14:tracePt t="15451" x="5675313" y="2438400"/>
          <p14:tracePt t="15461" x="5743575" y="2473325"/>
          <p14:tracePt t="15467" x="5768975" y="2473325"/>
          <p14:tracePt t="15475" x="5819775" y="2506663"/>
          <p14:tracePt t="15484" x="5845175" y="2506663"/>
          <p14:tracePt t="15491" x="5930900" y="2524125"/>
          <p14:tracePt t="15499" x="5946775" y="2524125"/>
          <p14:tracePt t="15507" x="6015038" y="2524125"/>
          <p14:tracePt t="15515" x="6108700" y="2524125"/>
          <p14:tracePt t="15523" x="6194425" y="2524125"/>
          <p14:tracePt t="15531" x="6253163" y="2524125"/>
          <p14:tracePt t="15539" x="6338888" y="2524125"/>
          <p14:tracePt t="15547" x="6405563" y="2524125"/>
          <p14:tracePt t="15555" x="6491288" y="2516188"/>
          <p14:tracePt t="15563" x="6542088" y="2516188"/>
          <p14:tracePt t="15571" x="6600825" y="2498725"/>
          <p14:tracePt t="15579" x="6669088" y="2481263"/>
          <p14:tracePt t="15587" x="6762750" y="2463800"/>
          <p14:tracePt t="15595" x="6823075" y="2463800"/>
          <p14:tracePt t="15603" x="6889750" y="2463800"/>
          <p14:tracePt t="15611" x="6932613" y="2430463"/>
          <p14:tracePt t="15619" x="6967538" y="2430463"/>
          <p14:tracePt t="15628" x="6992938" y="2430463"/>
          <p14:tracePt t="15635" x="7034213" y="2430463"/>
          <p14:tracePt t="15651" x="7051675" y="2430463"/>
          <p14:tracePt t="15661" x="7059613" y="2430463"/>
          <p14:tracePt t="15667" x="7069138" y="2430463"/>
          <p14:tracePt t="15675" x="7112000" y="2430463"/>
          <p14:tracePt t="15683" x="7137400" y="2430463"/>
          <p14:tracePt t="15691" x="7188200" y="2422525"/>
          <p14:tracePt t="15699" x="7246938" y="2422525"/>
          <p14:tracePt t="15707" x="7297738" y="2405063"/>
          <p14:tracePt t="15715" x="7358063" y="2405063"/>
          <p14:tracePt t="15723" x="7408863" y="2387600"/>
          <p14:tracePt t="15732" x="7510463" y="2387600"/>
          <p14:tracePt t="15739" x="7586663" y="2354263"/>
          <p14:tracePt t="15747" x="7680325" y="2336800"/>
          <p14:tracePt t="15755" x="7705725" y="2319338"/>
          <p14:tracePt t="15763" x="7773988" y="2303463"/>
          <p14:tracePt t="15771" x="7832725" y="2286000"/>
          <p14:tracePt t="15780" x="7885113" y="2252663"/>
          <p14:tracePt t="15787" x="7943850" y="2252663"/>
          <p14:tracePt t="15794" x="8037513" y="2235200"/>
          <p14:tracePt t="15803" x="8121650" y="2235200"/>
          <p14:tracePt t="15811" x="8189913" y="2217738"/>
          <p14:tracePt t="15819" x="8275638" y="2217738"/>
          <p14:tracePt t="15828" x="8343900" y="2184400"/>
          <p14:tracePt t="15835" x="8377238" y="2166938"/>
          <p14:tracePt t="15844" x="8420100" y="2166938"/>
          <p14:tracePt t="15995" x="8428038" y="2159000"/>
          <p14:tracePt t="16316" x="8445500" y="2159000"/>
          <p14:tracePt t="16323" x="8470900" y="2141538"/>
          <p14:tracePt t="16332" x="8513763" y="2141538"/>
          <p14:tracePt t="16340" x="8580438" y="2141538"/>
          <p14:tracePt t="16347" x="8640763" y="2141538"/>
          <p14:tracePt t="16355" x="8674100" y="2141538"/>
          <p14:tracePt t="16363" x="8699500" y="2166938"/>
          <p14:tracePt t="16371" x="8699500" y="2174875"/>
          <p14:tracePt t="16379" x="8716963" y="2209800"/>
          <p14:tracePt t="16386" x="8742363" y="2235200"/>
          <p14:tracePt t="16394" x="8759825" y="2252663"/>
          <p14:tracePt t="16660" x="8759825" y="2200275"/>
          <p14:tracePt t="16667" x="8759825" y="2174875"/>
          <p14:tracePt t="16804" x="8750300" y="2159000"/>
          <p14:tracePt t="16820" x="8742363" y="2149475"/>
          <p14:tracePt t="16843" x="8724900" y="2133600"/>
          <p14:tracePt t="16866" x="8716963" y="2108200"/>
          <p14:tracePt t="16907" x="8699500" y="2098675"/>
          <p14:tracePt t="16915" x="8691563" y="2098675"/>
          <p14:tracePt t="17138" x="8683625" y="2090738"/>
          <p14:tracePt t="17147" x="8666163" y="2090738"/>
          <p14:tracePt t="19019" x="8640763" y="2055813"/>
          <p14:tracePt t="19028" x="8615363" y="2055813"/>
          <p14:tracePt t="19035" x="8580438" y="2030413"/>
          <p14:tracePt t="19043" x="8539163" y="2030413"/>
          <p14:tracePt t="19050" x="8488363" y="2014538"/>
          <p14:tracePt t="19059" x="8445500" y="1979613"/>
          <p14:tracePt t="19066" x="8394700" y="1963738"/>
          <p14:tracePt t="19076" x="8351838" y="1954213"/>
          <p14:tracePt t="19082" x="8258175" y="1928813"/>
          <p14:tracePt t="19091" x="8164513" y="1895475"/>
          <p14:tracePt t="19098" x="8020050" y="1895475"/>
          <p14:tracePt t="19106" x="7875588" y="1870075"/>
          <p14:tracePt t="19114" x="7680325" y="1852613"/>
          <p14:tracePt t="19122" x="7451725" y="1852613"/>
          <p14:tracePt t="19130" x="7196138" y="1827213"/>
          <p14:tracePt t="19138" x="6967538" y="1827213"/>
          <p14:tracePt t="19147" x="6719888" y="1827213"/>
          <p14:tracePt t="19154" x="6491288" y="1827213"/>
          <p14:tracePt t="19163" x="6321425" y="1827213"/>
          <p14:tracePt t="19170" x="6151563" y="1827213"/>
          <p14:tracePt t="19179" x="6007100" y="1827213"/>
          <p14:tracePt t="19186" x="5888038" y="1835150"/>
          <p14:tracePt t="19195" x="5802313" y="1835150"/>
          <p14:tracePt t="19202" x="5735638" y="1835150"/>
          <p14:tracePt t="19210" x="5675313" y="1835150"/>
          <p14:tracePt t="19219" x="5649913" y="1835150"/>
          <p14:tracePt t="19226" x="5632450" y="1835150"/>
          <p14:tracePt t="19234" x="5607050" y="1835150"/>
          <p14:tracePt t="19242" x="5581650" y="1835150"/>
          <p14:tracePt t="19250" x="5565775" y="1835150"/>
          <p14:tracePt t="19259" x="5513388" y="1835150"/>
          <p14:tracePt t="19266" x="5421313" y="1878013"/>
          <p14:tracePt t="19276" x="5335588" y="1878013"/>
          <p14:tracePt t="19282" x="5216525" y="1878013"/>
          <p14:tracePt t="19291" x="5080000" y="1878013"/>
          <p14:tracePt t="19298" x="5029200" y="1878013"/>
          <p14:tracePt t="19306" x="5003800" y="1878013"/>
          <p14:tracePt t="19314" x="4978400" y="1878013"/>
          <p14:tracePt t="19370" x="4935538" y="1878013"/>
          <p14:tracePt t="19379" x="4902200" y="1878013"/>
          <p14:tracePt t="19386" x="4843463" y="1878013"/>
          <p14:tracePt t="19395" x="4757738" y="1878013"/>
          <p14:tracePt t="19402" x="4689475" y="1870075"/>
          <p14:tracePt t="19410" x="4646613" y="1870075"/>
          <p14:tracePt t="19418" x="4579938" y="1852613"/>
          <p14:tracePt t="19426" x="4519613" y="1852613"/>
          <p14:tracePt t="19435" x="4451350" y="1852613"/>
          <p14:tracePt t="19442" x="4410075" y="1835150"/>
          <p14:tracePt t="19450" x="4324350" y="1835150"/>
          <p14:tracePt t="19459" x="4256088" y="1835150"/>
          <p14:tracePt t="19466" x="4171950" y="1835150"/>
          <p14:tracePt t="19476" x="4111625" y="1835150"/>
          <p14:tracePt t="19482" x="4017963" y="1801813"/>
          <p14:tracePt t="19490" x="3976688" y="1801813"/>
          <p14:tracePt t="19498" x="3908425" y="1801813"/>
          <p14:tracePt t="19506" x="3848100" y="1801813"/>
          <p14:tracePt t="19514" x="3806825" y="1801813"/>
          <p14:tracePt t="19522" x="3756025" y="1801813"/>
          <p14:tracePt t="19530" x="3695700" y="1801813"/>
          <p14:tracePt t="19538" x="3611563" y="1801813"/>
          <p14:tracePt t="19546" x="3543300" y="1801813"/>
          <p14:tracePt t="19554" x="3457575" y="1801813"/>
          <p14:tracePt t="19562" x="3338513" y="1776413"/>
          <p14:tracePt t="19570" x="3254375" y="1776413"/>
          <p14:tracePt t="19579" x="3109913" y="1776413"/>
          <p14:tracePt t="19586" x="2965450" y="1776413"/>
          <p14:tracePt t="19595" x="2854325" y="1776413"/>
          <p14:tracePt t="19602" x="2735263" y="1776413"/>
          <p14:tracePt t="19610" x="2600325" y="1776413"/>
          <p14:tracePt t="19618" x="2481263" y="1776413"/>
          <p14:tracePt t="19626" x="2395538" y="1776413"/>
          <p14:tracePt t="19634" x="2301875" y="1776413"/>
          <p14:tracePt t="19642" x="2243138" y="1776413"/>
          <p14:tracePt t="19650" x="2217738" y="1776413"/>
          <p14:tracePt t="19659" x="2166938" y="1776413"/>
          <p14:tracePt t="19666" x="2157413" y="1776413"/>
          <p14:tracePt t="19682" x="2141538" y="1784350"/>
          <p14:tracePt t="19723" x="2141538" y="1793875"/>
          <p14:tracePt t="19730" x="2141538" y="1809750"/>
          <p14:tracePt t="19738" x="2141538" y="1835150"/>
          <p14:tracePt t="19746" x="2141538" y="1860550"/>
          <p14:tracePt t="19754" x="2166938" y="1911350"/>
          <p14:tracePt t="19763" x="2217738" y="1954213"/>
          <p14:tracePt t="19770" x="2268538" y="2005013"/>
          <p14:tracePt t="19779" x="2311400" y="2039938"/>
          <p14:tracePt t="19786" x="2327275" y="2047875"/>
          <p14:tracePt t="19795" x="2387600" y="2098675"/>
          <p14:tracePt t="19802" x="2413000" y="2108200"/>
          <p14:tracePt t="19810" x="2446338" y="2124075"/>
          <p14:tracePt t="19818" x="2471738" y="2159000"/>
          <p14:tracePt t="19826" x="2524125" y="2166938"/>
          <p14:tracePt t="19834" x="2549525" y="2184400"/>
          <p14:tracePt t="19842" x="2616200" y="2200275"/>
          <p14:tracePt t="19850" x="2684463" y="2235200"/>
          <p14:tracePt t="19859" x="2735263" y="2252663"/>
          <p14:tracePt t="19866" x="2795588" y="2268538"/>
          <p14:tracePt t="19877" x="2889250" y="2286000"/>
          <p14:tracePt t="19882" x="2982913" y="2286000"/>
          <p14:tracePt t="19891" x="3074988" y="2328863"/>
          <p14:tracePt t="19898" x="3194050" y="2344738"/>
          <p14:tracePt t="19906" x="3279775" y="2344738"/>
          <p14:tracePt t="19914" x="3398838" y="2344738"/>
          <p14:tracePt t="19922" x="3508375" y="2344738"/>
          <p14:tracePt t="19930" x="3602038" y="2344738"/>
          <p14:tracePt t="19938" x="3713163" y="2344738"/>
          <p14:tracePt t="19946" x="3832225" y="2344738"/>
          <p14:tracePt t="19954" x="4002088" y="2344738"/>
          <p14:tracePt t="19963" x="4146550" y="2344738"/>
          <p14:tracePt t="19970" x="4316413" y="2344738"/>
          <p14:tracePt t="19979" x="4451350" y="2344738"/>
          <p14:tracePt t="19986" x="4630738" y="2344738"/>
          <p14:tracePt t="19995" x="4765675" y="2344738"/>
          <p14:tracePt t="20002" x="4884738" y="2344738"/>
          <p14:tracePt t="20010" x="4970463" y="2344738"/>
          <p14:tracePt t="20018" x="5089525" y="2344738"/>
          <p14:tracePt t="20026" x="5173663" y="2344738"/>
          <p14:tracePt t="20034" x="5241925" y="2344738"/>
          <p14:tracePt t="20042" x="5302250" y="2344738"/>
          <p14:tracePt t="20050" x="5368925" y="2344738"/>
          <p14:tracePt t="20059" x="5394325" y="2344738"/>
          <p14:tracePt t="20115" x="5403850" y="2344738"/>
          <p14:tracePt t="20147" x="5403850" y="2328863"/>
          <p14:tracePt t="20155" x="5429250" y="2286000"/>
          <p14:tracePt t="20163" x="5429250" y="2278063"/>
          <p14:tracePt t="20171" x="5429250" y="2252663"/>
          <p14:tracePt t="20179" x="5446713" y="2200275"/>
          <p14:tracePt t="20194" x="5462588" y="2174875"/>
          <p14:tracePt t="20219" x="5462588" y="2149475"/>
          <p14:tracePt t="20275" x="5462588" y="2116138"/>
          <p14:tracePt t="20283" x="5462588" y="2108200"/>
          <p14:tracePt t="20291" x="5462588" y="2082800"/>
          <p14:tracePt t="20299" x="5462588" y="2073275"/>
          <p14:tracePt t="20306" x="5462588" y="2047875"/>
          <p14:tracePt t="20314" x="5462588" y="2014538"/>
          <p14:tracePt t="20323" x="5462588" y="1989138"/>
          <p14:tracePt t="20331" x="5421313" y="1920875"/>
          <p14:tracePt t="20339" x="5386388" y="1885950"/>
          <p14:tracePt t="20347" x="5318125" y="1835150"/>
          <p14:tracePt t="20355" x="5292725" y="1819275"/>
          <p14:tracePt t="20363" x="5259388" y="1793875"/>
          <p14:tracePt t="20371" x="5199063" y="1793875"/>
          <p14:tracePt t="20379" x="5122863" y="1741488"/>
          <p14:tracePt t="20386" x="5029200" y="1725613"/>
          <p14:tracePt t="20394" x="4987925" y="1708150"/>
          <p14:tracePt t="20403" x="4894263" y="1674813"/>
          <p14:tracePt t="20411" x="4749800" y="1631950"/>
          <p14:tracePt t="20419" x="4630738" y="1606550"/>
          <p14:tracePt t="20426" x="4503738" y="1563688"/>
          <p14:tracePt t="20435" x="4418013" y="1546225"/>
          <p14:tracePt t="20443" x="4298950" y="1546225"/>
          <p14:tracePt t="20451" x="4154488" y="1530350"/>
          <p14:tracePt t="20460" x="4060825" y="1512888"/>
          <p14:tracePt t="20466" x="3976688" y="1512888"/>
          <p14:tracePt t="20476" x="3873500" y="1470025"/>
          <p14:tracePt t="20483" x="3832225" y="1470025"/>
          <p14:tracePt t="20491" x="3771900" y="1470025"/>
          <p14:tracePt t="20498" x="3703638" y="1470025"/>
          <p14:tracePt t="20506" x="3619500" y="1452563"/>
          <p14:tracePt t="20515" x="3551238" y="1452563"/>
          <p14:tracePt t="20523" x="3508375" y="1452563"/>
          <p14:tracePt t="20531" x="3424238" y="1452563"/>
          <p14:tracePt t="20539" x="3338513" y="1452563"/>
          <p14:tracePt t="20548" x="3244850" y="1452563"/>
          <p14:tracePt t="20555" x="3160713" y="1452563"/>
          <p14:tracePt t="20563" x="3016250" y="1452563"/>
          <p14:tracePt t="20571" x="2905125" y="1452563"/>
          <p14:tracePt t="20579" x="2786063" y="1452563"/>
          <p14:tracePt t="20587" x="2676525" y="1452563"/>
          <p14:tracePt t="20595" x="2582863" y="1452563"/>
          <p14:tracePt t="20603" x="2413000" y="1452563"/>
          <p14:tracePt t="20610" x="2301875" y="1452563"/>
          <p14:tracePt t="20619" x="2208213" y="1452563"/>
          <p14:tracePt t="20626" x="2149475" y="1462088"/>
          <p14:tracePt t="20635" x="2132013" y="1470025"/>
          <p14:tracePt t="20643" x="2124075" y="1470025"/>
          <p14:tracePt t="20651" x="2098675" y="1487488"/>
          <p14:tracePt t="20660" x="2065338" y="1538288"/>
          <p14:tracePt t="20667" x="2047875" y="1581150"/>
          <p14:tracePt t="20677" x="2012950" y="1649413"/>
          <p14:tracePt t="20683" x="1954213" y="1751013"/>
          <p14:tracePt t="20691" x="1843088" y="1903413"/>
          <p14:tracePt t="20698" x="1733550" y="2030413"/>
          <p14:tracePt t="20706" x="1606550" y="2166938"/>
          <p14:tracePt t="20715" x="1520825" y="2268538"/>
          <p14:tracePt t="20723" x="1409700" y="2397125"/>
          <p14:tracePt t="20739" x="1384300" y="2397125"/>
          <p14:tracePt t="20747" x="1376363" y="2397125"/>
          <p14:tracePt t="20932" x="1376363" y="2413000"/>
          <p14:tracePt t="20940" x="1376363" y="2463800"/>
          <p14:tracePt t="20955" x="1427163" y="2463800"/>
          <p14:tracePt t="20964" x="1487488" y="2481263"/>
          <p14:tracePt t="20971" x="1538288" y="2516188"/>
          <p14:tracePt t="20979" x="1546225" y="2524125"/>
          <p14:tracePt t="21019" x="1597025" y="2592388"/>
          <p14:tracePt t="21027" x="1597025" y="2617788"/>
          <p14:tracePt t="21035" x="1597025" y="2701925"/>
          <p14:tracePt t="21043" x="1614488" y="2762250"/>
          <p14:tracePt t="21051" x="1631950" y="2855913"/>
          <p14:tracePt t="21060" x="1647825" y="2906713"/>
          <p14:tracePt t="21066" x="1647825" y="2949575"/>
          <p14:tracePt t="21077" x="1673225" y="3000375"/>
          <p14:tracePt t="21083" x="1690688" y="3025775"/>
          <p14:tracePt t="21091" x="1690688" y="3076575"/>
          <p14:tracePt t="21099" x="1708150" y="3101975"/>
          <p14:tracePt t="21106" x="1708150" y="3127375"/>
          <p14:tracePt t="21115" x="1724025" y="3160713"/>
          <p14:tracePt t="21411" x="1716088" y="3170238"/>
          <p14:tracePt t="21492" x="1708150" y="3170238"/>
          <p14:tracePt t="21499" x="1690688" y="3170238"/>
          <p14:tracePt t="21508" x="1665288" y="3170238"/>
          <p14:tracePt t="21517" x="1639888" y="3170238"/>
          <p14:tracePt t="21524" x="1631950" y="3170238"/>
          <p14:tracePt t="21532" x="1597025" y="3186113"/>
          <p14:tracePt t="21539" x="1554163" y="3211513"/>
          <p14:tracePt t="21547" x="1538288" y="3228975"/>
          <p14:tracePt t="21555" x="1512888" y="3238500"/>
          <p14:tracePt t="21563" x="1503363" y="3238500"/>
          <p14:tracePt t="21570" x="1477963" y="3254375"/>
          <p14:tracePt t="21586" x="1444625" y="3279775"/>
          <p14:tracePt t="23626" x="1452563" y="3297238"/>
          <p14:tracePt t="23634" x="1477963" y="3322638"/>
          <p14:tracePt t="23642" x="1487488" y="3330575"/>
          <p14:tracePt t="23650" x="1503363" y="3348038"/>
          <p14:tracePt t="23659" x="1512888" y="3355975"/>
          <p14:tracePt t="23675" x="1528763" y="3373438"/>
          <p14:tracePt t="23682" x="1554163" y="3382963"/>
          <p14:tracePt t="23690" x="1563688" y="3398838"/>
          <p14:tracePt t="23698" x="1579563" y="3408363"/>
          <p14:tracePt t="23706" x="1589088" y="3424238"/>
          <p14:tracePt t="23714" x="1597025" y="3433763"/>
          <p14:tracePt t="23738" x="1622425" y="3449638"/>
          <p14:tracePt t="23746" x="1657350" y="3475038"/>
          <p14:tracePt t="23754" x="1682750" y="3492500"/>
          <p14:tracePt t="23770" x="1733550" y="3509963"/>
          <p14:tracePt t="23779" x="1758950" y="3517900"/>
          <p14:tracePt t="23786" x="1809750" y="3552825"/>
          <p14:tracePt t="23795" x="1835150" y="3568700"/>
          <p14:tracePt t="23802" x="1852613" y="3568700"/>
          <p14:tracePt t="23811" x="1893888" y="3578225"/>
          <p14:tracePt t="23818" x="1920875" y="3594100"/>
          <p14:tracePt t="23826" x="1971675" y="3629025"/>
          <p14:tracePt t="23834" x="1997075" y="3646488"/>
          <p14:tracePt t="23842" x="2065338" y="3654425"/>
          <p14:tracePt t="23850" x="2106613" y="3671888"/>
          <p14:tracePt t="23858" x="2174875" y="3705225"/>
          <p14:tracePt t="23866" x="2225675" y="3722688"/>
          <p14:tracePt t="23875" x="2286000" y="3738563"/>
          <p14:tracePt t="23892" x="2379663" y="3756025"/>
          <p14:tracePt t="23898" x="2430463" y="3756025"/>
          <p14:tracePt t="23906" x="2455863" y="3756025"/>
          <p14:tracePt t="24116" x="2463800" y="3748088"/>
          <p14:tracePt t="24124" x="2506663" y="3738563"/>
          <p14:tracePt t="24132" x="2540000" y="3687763"/>
          <p14:tracePt t="24139" x="2557463" y="3629025"/>
          <p14:tracePt t="24147" x="2582863" y="3578225"/>
          <p14:tracePt t="24155" x="2600325" y="3552825"/>
          <p14:tracePt t="24164" x="2616200" y="3502025"/>
          <p14:tracePt t="24170" x="2633663" y="3475038"/>
          <p14:tracePt t="24179" x="2633663" y="3424238"/>
          <p14:tracePt t="24186" x="2633663" y="3382963"/>
          <p14:tracePt t="24195" x="2633663" y="3355975"/>
          <p14:tracePt t="24202" x="2633663" y="3330575"/>
          <p14:tracePt t="24210" x="2633663" y="3263900"/>
          <p14:tracePt t="24218" x="2633663" y="3238500"/>
          <p14:tracePt t="24226" x="2633663" y="3170238"/>
          <p14:tracePt t="24235" x="2633663" y="3144838"/>
          <p14:tracePt t="24242" x="2633663" y="3101975"/>
          <p14:tracePt t="24250" x="2633663" y="3084513"/>
          <p14:tracePt t="24259" x="2633663" y="3051175"/>
          <p14:tracePt t="24340" x="2633663" y="3033713"/>
          <p14:tracePt t="24348" x="2633663" y="3025775"/>
          <p14:tracePt t="24356" x="2633663" y="3000375"/>
          <p14:tracePt t="24363" x="2633663" y="2974975"/>
          <p14:tracePt t="24371" x="2633663" y="2906713"/>
          <p14:tracePt t="24386" x="2633663" y="2881313"/>
          <p14:tracePt t="24395" x="2633663" y="2855913"/>
          <p14:tracePt t="24403" x="2641600" y="2820988"/>
          <p14:tracePt t="24427" x="2659063" y="2813050"/>
          <p14:tracePt t="24500" x="2668588" y="2813050"/>
          <p14:tracePt t="24509" x="2684463" y="2813050"/>
          <p14:tracePt t="24524" x="2727325" y="2813050"/>
          <p14:tracePt t="24532" x="2770188" y="2838450"/>
          <p14:tracePt t="24539" x="2820988" y="2846388"/>
          <p14:tracePt t="24547" x="2846388" y="2897188"/>
          <p14:tracePt t="24555" x="2922588" y="2949575"/>
          <p14:tracePt t="24563" x="2965450" y="2982913"/>
          <p14:tracePt t="24570" x="2998788" y="3016250"/>
          <p14:tracePt t="24579" x="3024188" y="3025775"/>
          <p14:tracePt t="24586" x="3074988" y="3041650"/>
          <p14:tracePt t="24603" x="3117850" y="3059113"/>
          <p14:tracePt t="24610" x="3135313" y="3067050"/>
          <p14:tracePt t="24708" x="3135313" y="3051175"/>
          <p14:tracePt t="24716" x="3135313" y="3008313"/>
          <p14:tracePt t="24724" x="3143250" y="2982913"/>
          <p14:tracePt t="24732" x="3160713" y="2914650"/>
          <p14:tracePt t="24740" x="3160713" y="2897188"/>
          <p14:tracePt t="24748" x="3160713" y="2863850"/>
          <p14:tracePt t="24757" x="3160713" y="2830513"/>
          <p14:tracePt t="24765" x="3160713" y="2805113"/>
          <p14:tracePt t="25156" x="3160713" y="2846388"/>
          <p14:tracePt t="25164" x="3160713" y="2855913"/>
          <p14:tracePt t="25172" x="3160713" y="2881313"/>
          <p14:tracePt t="25180" x="3160713" y="2922588"/>
          <p14:tracePt t="25188" x="3160713" y="2957513"/>
          <p14:tracePt t="25196" x="3160713" y="3000375"/>
          <p14:tracePt t="25202" x="3160713" y="3025775"/>
          <p14:tracePt t="25211" x="3160713" y="3067050"/>
          <p14:tracePt t="25218" x="3160713" y="3101975"/>
          <p14:tracePt t="25226" x="3160713" y="3144838"/>
          <p14:tracePt t="25234" x="3160713" y="3152775"/>
          <p14:tracePt t="25242" x="3160713" y="3195638"/>
          <p14:tracePt t="25250" x="3160713" y="3211513"/>
          <p14:tracePt t="25258" x="3186113" y="3254375"/>
          <p14:tracePt t="25266" x="3186113" y="3279775"/>
          <p14:tracePt t="25275" x="3186113" y="3305175"/>
          <p14:tracePt t="25282" x="3186113" y="3348038"/>
          <p14:tracePt t="25291" x="3186113" y="3416300"/>
          <p14:tracePt t="25298" x="3186113" y="3441700"/>
          <p14:tracePt t="25306" x="3186113" y="3484563"/>
          <p14:tracePt t="25314" x="3186113" y="3535363"/>
          <p14:tracePt t="25322" x="3186113" y="3594100"/>
          <p14:tracePt t="25330" x="3186113" y="3636963"/>
          <p14:tracePt t="25338" x="3186113" y="3705225"/>
          <p14:tracePt t="25346" x="3186113" y="3763963"/>
          <p14:tracePt t="25354" x="3186113" y="3849688"/>
          <p14:tracePt t="25362" x="3186113" y="3900488"/>
          <p14:tracePt t="25370" x="3186113" y="3925888"/>
          <p14:tracePt t="25379" x="3186113" y="3986213"/>
          <p14:tracePt t="25387" x="3186113" y="4037013"/>
          <p14:tracePt t="25395" x="3186113" y="4079875"/>
          <p14:tracePt t="25402" x="3186113" y="4146550"/>
          <p14:tracePt t="25411" x="3186113" y="4206875"/>
          <p14:tracePt t="25418" x="3186113" y="4275138"/>
          <p14:tracePt t="25426" x="3186113" y="4316413"/>
          <p14:tracePt t="25436" x="3186113" y="4384675"/>
          <p14:tracePt t="25447" x="3186113" y="4445000"/>
          <p14:tracePt t="25453" x="3168650" y="4470400"/>
          <p14:tracePt t="25463" x="3168650" y="4521200"/>
          <p14:tracePt t="25469" x="3168650" y="4579938"/>
          <p14:tracePt t="25477" x="3152775" y="4614863"/>
          <p14:tracePt t="25482" x="3152775" y="4673600"/>
          <p14:tracePt t="25492" x="3152775" y="4741863"/>
          <p14:tracePt t="25498" x="3127375" y="4767263"/>
          <p14:tracePt t="25507" x="3127375" y="4835525"/>
          <p14:tracePt t="25515" x="3127375" y="4894263"/>
          <p14:tracePt t="25523" x="3109913" y="4946650"/>
          <p14:tracePt t="25530" x="3109913" y="4987925"/>
          <p14:tracePt t="25539" x="3109913" y="5048250"/>
          <p14:tracePt t="25547" x="3092450" y="5081588"/>
          <p14:tracePt t="25555" x="3092450" y="5124450"/>
          <p14:tracePt t="25563" x="3092450" y="5175250"/>
          <p14:tracePt t="25570" x="3074988" y="5218113"/>
          <p14:tracePt t="25579" x="3074988" y="5243513"/>
          <p14:tracePt t="25586" x="3041650" y="5337175"/>
          <p14:tracePt t="25595" x="3041650" y="5345113"/>
          <p14:tracePt t="25603" x="3041650" y="5387975"/>
          <p14:tracePt t="25610" x="3041650" y="5430838"/>
          <p14:tracePt t="25618" x="3041650" y="5481638"/>
          <p14:tracePt t="25626" x="3041650" y="5524500"/>
          <p14:tracePt t="25635" x="3041650" y="5549900"/>
          <p14:tracePt t="25642" x="3041650" y="5600700"/>
          <p14:tracePt t="25651" x="3041650" y="5626100"/>
          <p14:tracePt t="25659" x="3041650" y="5668963"/>
          <p14:tracePt t="25666" x="3041650" y="5694363"/>
          <p14:tracePt t="25676" x="3041650" y="5745163"/>
          <p14:tracePt t="25682" x="3041650" y="5770563"/>
          <p14:tracePt t="25692" x="3024188" y="5813425"/>
          <p14:tracePt t="25698" x="3024188" y="5829300"/>
          <p14:tracePt t="25706" x="3024188" y="5872163"/>
          <p14:tracePt t="25723" x="3024188" y="5897563"/>
          <p14:tracePt t="25739" x="3024188" y="5905500"/>
          <p14:tracePt t="25996" x="3024188" y="5948363"/>
          <p14:tracePt t="26004" x="3024188" y="5957888"/>
          <p14:tracePt t="26020" x="3024188" y="5973763"/>
          <p14:tracePt t="26029" x="3033713" y="6016625"/>
          <p14:tracePt t="26042" x="3033713" y="6024563"/>
          <p14:tracePt t="26082" x="3041650" y="6042025"/>
          <p14:tracePt t="26284" x="3084513" y="6042025"/>
          <p14:tracePt t="26297" x="3135313" y="6067425"/>
          <p14:tracePt t="26300" x="3135313" y="6084888"/>
          <p14:tracePt t="26315" x="3143250" y="6092825"/>
          <p14:tracePt t="26322" x="3152775" y="6092825"/>
          <p14:tracePt t="26338" x="3168650" y="6092825"/>
          <p14:tracePt t="26564" x="3178175" y="6092825"/>
          <p14:tracePt t="26572" x="3219450" y="6092825"/>
          <p14:tracePt t="26579" x="3254375" y="6076950"/>
          <p14:tracePt t="26586" x="3262313" y="6059488"/>
          <p14:tracePt t="26595" x="3270250" y="6049963"/>
          <p14:tracePt t="26602" x="3287713" y="6049963"/>
          <p14:tracePt t="26683" x="3297238" y="6042025"/>
          <p14:tracePt t="26709" x="3297238" y="6024563"/>
          <p14:tracePt t="26725" x="3313113" y="6016625"/>
          <p14:tracePt t="26893" x="3322638" y="6016625"/>
          <p14:tracePt t="26925" x="3322638" y="6042025"/>
          <p14:tracePt t="26939" x="3322638" y="6067425"/>
          <p14:tracePt t="26947" x="3322638" y="6084888"/>
          <p14:tracePt t="26954" x="3305175" y="6110288"/>
          <p14:tracePt t="26963" x="3297238" y="6118225"/>
          <p14:tracePt t="26979" x="3262313" y="6135688"/>
          <p14:tracePt t="26986" x="3236913" y="6169025"/>
          <p14:tracePt t="27003" x="3219450" y="6169025"/>
          <p14:tracePt t="27011" x="3211513" y="6178550"/>
          <p14:tracePt t="27059" x="3186113" y="6178550"/>
          <p14:tracePt t="27076" x="3178175" y="6178550"/>
          <p14:tracePt t="27093" x="3160713" y="6178550"/>
          <p14:tracePt t="27100" x="3135313" y="6161088"/>
          <p14:tracePt t="27107" x="3135313" y="6143625"/>
          <p14:tracePt t="27115" x="3109913" y="6118225"/>
          <p14:tracePt t="27123" x="3092450" y="6110288"/>
          <p14:tracePt t="27131" x="3092450" y="6092825"/>
          <p14:tracePt t="27139" x="3092450" y="6084888"/>
          <p14:tracePt t="27148" x="3092450" y="6067425"/>
          <p14:tracePt t="27164" x="3092450" y="6042025"/>
          <p14:tracePt t="27171" x="3092450" y="6034088"/>
          <p14:tracePt t="27180" x="3092450" y="6024563"/>
          <p14:tracePt t="27195" x="3092450" y="6008688"/>
          <p14:tracePt t="27267" x="3092450" y="5983288"/>
          <p14:tracePt t="27341" x="3092450" y="5973763"/>
          <p14:tracePt t="27348" x="3092450" y="5948363"/>
          <p14:tracePt t="27357" x="3092450" y="5897563"/>
          <p14:tracePt t="27364" x="3092450" y="5889625"/>
          <p14:tracePt t="27374" x="3092450" y="5829300"/>
          <p14:tracePt t="27381" x="3092450" y="5803900"/>
          <p14:tracePt t="27389" x="3092450" y="5745163"/>
          <p14:tracePt t="27395" x="3092450" y="5676900"/>
          <p14:tracePt t="27403" x="3092450" y="5591175"/>
          <p14:tracePt t="27411" x="3092450" y="5481638"/>
          <p14:tracePt t="27419" x="3049588" y="5353050"/>
          <p14:tracePt t="27426" x="2990850" y="5175250"/>
          <p14:tracePt t="27434" x="2940050" y="4972050"/>
          <p14:tracePt t="27442" x="2871788" y="4792663"/>
          <p14:tracePt t="27450" x="2828925" y="4564063"/>
          <p14:tracePt t="27458" x="2786063" y="4419600"/>
          <p14:tracePt t="27466" x="2786063" y="4275138"/>
          <p14:tracePt t="27475" x="2770188" y="4156075"/>
          <p14:tracePt t="27482" x="2770188" y="3986213"/>
          <p14:tracePt t="27492" x="2770188" y="3867150"/>
          <p14:tracePt t="27498" x="2770188" y="3756025"/>
          <p14:tracePt t="27507" x="2770188" y="3662363"/>
          <p14:tracePt t="27515" x="2778125" y="3568700"/>
          <p14:tracePt t="27523" x="2795588" y="3484563"/>
          <p14:tracePt t="27530" x="2795588" y="3416300"/>
          <p14:tracePt t="27538" x="2795588" y="3330575"/>
          <p14:tracePt t="27547" x="2795588" y="3271838"/>
          <p14:tracePt t="27555" x="2795588" y="3246438"/>
          <p14:tracePt t="27563" x="2795588" y="3178175"/>
          <p14:tracePt t="27570" x="2795588" y="3119438"/>
          <p14:tracePt t="27579" x="2795588" y="3051175"/>
          <p14:tracePt t="27586" x="2795588" y="3008313"/>
          <p14:tracePt t="27595" x="2795588" y="2940050"/>
          <p14:tracePt t="27603" x="2795588" y="2881313"/>
          <p14:tracePt t="27611" x="2795588" y="2855913"/>
          <p14:tracePt t="27619" x="2795588" y="2805113"/>
          <p14:tracePt t="27626" x="2795588" y="2778125"/>
          <p14:tracePt t="27635" x="2795588" y="2736850"/>
          <p14:tracePt t="27642" x="2795588" y="2719388"/>
          <p14:tracePt t="27651" x="2795588" y="2676525"/>
          <p14:tracePt t="27659" x="2803525" y="2668588"/>
          <p14:tracePt t="27666" x="2803525" y="2643188"/>
          <p14:tracePt t="27676" x="2820988" y="2617788"/>
          <p14:tracePt t="27682" x="2820988" y="2566988"/>
          <p14:tracePt t="27692" x="2871788" y="2524125"/>
          <p14:tracePt t="27699" x="2871788" y="2506663"/>
          <p14:tracePt t="27707" x="2871788" y="2498725"/>
          <p14:tracePt t="27715" x="2879725" y="2473325"/>
          <p14:tracePt t="27723" x="2879725" y="2455863"/>
          <p14:tracePt t="27860" x="2897188" y="2463800"/>
          <p14:tracePt t="27880" x="2897188" y="2473325"/>
          <p14:tracePt t="27883" x="2897188" y="2498725"/>
          <p14:tracePt t="27896" x="2930525" y="2592388"/>
          <p14:tracePt t="27900" x="2930525" y="2617788"/>
          <p14:tracePt t="27907" x="2930525" y="2660650"/>
          <p14:tracePt t="27916" x="2947988" y="2686050"/>
          <p14:tracePt t="27923" x="2947988" y="2736850"/>
          <p14:tracePt t="27931" x="2955925" y="2744788"/>
          <p14:tracePt t="27948" x="2955925" y="2762250"/>
          <p14:tracePt t="27963" x="2955925" y="2770188"/>
          <p14:tracePt t="27970" x="2955925" y="2795588"/>
          <p14:tracePt t="27979" x="2955925" y="2813050"/>
          <p14:tracePt t="27986" x="2955925" y="2820988"/>
          <p14:tracePt t="27995" x="2955925" y="2830513"/>
          <p14:tracePt t="28002" x="2955925" y="2855913"/>
          <p14:tracePt t="28011" x="2955925" y="2871788"/>
          <p14:tracePt t="28018" x="2973388" y="2881313"/>
          <p14:tracePt t="28027" x="2973388" y="2922588"/>
          <p14:tracePt t="28034" x="2973388" y="2932113"/>
          <p14:tracePt t="28042" x="2973388" y="2949575"/>
          <p14:tracePt t="28050" x="2973388" y="2990850"/>
          <p14:tracePt t="28058" x="2973388" y="3016250"/>
          <p14:tracePt t="28066" x="2973388" y="3059113"/>
          <p14:tracePt t="28075" x="2973388" y="3076575"/>
          <p14:tracePt t="28082" x="2973388" y="3101975"/>
          <p14:tracePt t="28092" x="2973388" y="3127375"/>
          <p14:tracePt t="28098" x="2973388" y="3152775"/>
          <p14:tracePt t="28106" x="2973388" y="3170238"/>
          <p14:tracePt t="28115" x="2973388" y="3203575"/>
          <p14:tracePt t="28123" x="2973388" y="3221038"/>
          <p14:tracePt t="28130" x="2973388" y="3228975"/>
          <p14:tracePt t="28138" x="2973388" y="3271838"/>
          <p14:tracePt t="28147" x="2973388" y="3297238"/>
          <p14:tracePt t="28155" x="2973388" y="3340100"/>
          <p14:tracePt t="28163" x="2973388" y="3373438"/>
          <p14:tracePt t="28171" x="2973388" y="3459163"/>
          <p14:tracePt t="28179" x="2973388" y="3517900"/>
          <p14:tracePt t="28186" x="2973388" y="3603625"/>
          <p14:tracePt t="28196" x="2973388" y="3671888"/>
          <p14:tracePt t="28203" x="2973388" y="3756025"/>
          <p14:tracePt t="28212" x="2973388" y="3867150"/>
          <p14:tracePt t="28219" x="2973388" y="3951288"/>
          <p14:tracePt t="28226" x="2973388" y="4044950"/>
          <p14:tracePt t="28235" x="2973388" y="4130675"/>
          <p14:tracePt t="28243" x="2973388" y="4197350"/>
          <p14:tracePt t="28251" x="2973388" y="4257675"/>
          <p14:tracePt t="28259" x="2973388" y="4300538"/>
          <p14:tracePt t="28267" x="2973388" y="4368800"/>
          <p14:tracePt t="28275" x="2973388" y="4410075"/>
          <p14:tracePt t="28283" x="2973388" y="4435475"/>
          <p14:tracePt t="28292" x="2973388" y="4486275"/>
          <p14:tracePt t="28299" x="2973388" y="4513263"/>
          <p14:tracePt t="28307" x="2973388" y="4572000"/>
          <p14:tracePt t="28315" x="2973388" y="4605338"/>
          <p14:tracePt t="28323" x="2973388" y="4648200"/>
          <p14:tracePt t="28330" x="2973388" y="4673600"/>
          <p14:tracePt t="28339" x="2973388" y="4716463"/>
          <p14:tracePt t="28348" x="2973388" y="4784725"/>
          <p14:tracePt t="28355" x="2973388" y="4868863"/>
          <p14:tracePt t="28363" x="2973388" y="4911725"/>
          <p14:tracePt t="28371" x="2973388" y="4997450"/>
          <p14:tracePt t="28379" x="3008313" y="5099050"/>
          <p14:tracePt t="28387" x="3008313" y="5157788"/>
          <p14:tracePt t="28395" x="3008313" y="5200650"/>
          <p14:tracePt t="28403" x="3024188" y="5235575"/>
          <p14:tracePt t="28410" x="3024188" y="5276850"/>
          <p14:tracePt t="28419" x="3024188" y="5302250"/>
          <p14:tracePt t="28426" x="3024188" y="5319713"/>
          <p14:tracePt t="28435" x="3024188" y="5362575"/>
          <p14:tracePt t="28442" x="3024188" y="5387975"/>
          <p14:tracePt t="28451" x="3024188" y="5413375"/>
          <p14:tracePt t="28459" x="3024188" y="5438775"/>
          <p14:tracePt t="28466" x="3024188" y="5481638"/>
          <p14:tracePt t="28476" x="3024188" y="5514975"/>
          <p14:tracePt t="28483" x="3024188" y="5575300"/>
          <p14:tracePt t="28493" x="3024188" y="5600700"/>
          <p14:tracePt t="28498" x="3024188" y="5668963"/>
          <p14:tracePt t="28507" x="3024188" y="5710238"/>
          <p14:tracePt t="28515" x="3024188" y="5735638"/>
          <p14:tracePt t="28523" x="3024188" y="5788025"/>
          <p14:tracePt t="28531" x="3024188" y="5795963"/>
          <p14:tracePt t="28539" x="3024188" y="5821363"/>
          <p14:tracePt t="28547" x="3024188" y="5846763"/>
          <p14:tracePt t="28555" x="3024188" y="5864225"/>
          <p14:tracePt t="28571" x="3016250" y="5872163"/>
          <p14:tracePt t="28916" x="3016250" y="5846763"/>
          <p14:tracePt t="28925" x="3016250" y="5795963"/>
          <p14:tracePt t="28931" x="3008313" y="5770563"/>
          <p14:tracePt t="28939" x="3008313" y="5745163"/>
          <p14:tracePt t="28946" x="2973388" y="5676900"/>
          <p14:tracePt t="28955" x="2973388" y="5608638"/>
          <p14:tracePt t="28963" x="2940050" y="5540375"/>
          <p14:tracePt t="28970" x="2940050" y="5481638"/>
          <p14:tracePt t="28979" x="2922588" y="5370513"/>
          <p14:tracePt t="28986" x="2922588" y="5302250"/>
          <p14:tracePt t="28995" x="2922588" y="5218113"/>
          <p14:tracePt t="29003" x="2922588" y="5132388"/>
          <p14:tracePt t="29011" x="2922588" y="5048250"/>
          <p14:tracePt t="29018" x="2922588" y="4962525"/>
          <p14:tracePt t="29026" x="2922588" y="4894263"/>
          <p14:tracePt t="29034" x="2922588" y="4810125"/>
          <p14:tracePt t="29042" x="2922588" y="4724400"/>
          <p14:tracePt t="29050" x="2922588" y="4630738"/>
          <p14:tracePt t="29058" x="2922588" y="4521200"/>
          <p14:tracePt t="29066" x="2922588" y="4435475"/>
          <p14:tracePt t="29075" x="2922588" y="4341813"/>
          <p14:tracePt t="29082" x="2922588" y="4232275"/>
          <p14:tracePt t="29092" x="2922588" y="4164013"/>
          <p14:tracePt t="29098" x="2922588" y="4079875"/>
          <p14:tracePt t="29107" x="2922588" y="4019550"/>
          <p14:tracePt t="29114" x="2922588" y="3935413"/>
          <p14:tracePt t="29123" x="2922588" y="3892550"/>
          <p14:tracePt t="29130" x="2922588" y="3806825"/>
          <p14:tracePt t="29138" x="2922588" y="3738563"/>
          <p14:tracePt t="29146" x="2922588" y="3679825"/>
          <p14:tracePt t="29155" x="2922588" y="3646488"/>
          <p14:tracePt t="29163" x="2922588" y="3586163"/>
          <p14:tracePt t="29170" x="2922588" y="3517900"/>
          <p14:tracePt t="29179" x="2922588" y="3492500"/>
          <p14:tracePt t="29186" x="2922588" y="3433763"/>
          <p14:tracePt t="29195" x="2922588" y="3365500"/>
          <p14:tracePt t="29202" x="2922588" y="3340100"/>
          <p14:tracePt t="29211" x="2922588" y="3279775"/>
          <p14:tracePt t="29218" x="2922588" y="3228975"/>
          <p14:tracePt t="29226" x="2922588" y="3203575"/>
          <p14:tracePt t="29234" x="2922588" y="3195638"/>
          <p14:tracePt t="29242" x="2922588" y="3170238"/>
          <p14:tracePt t="29250" x="2922588" y="3135313"/>
          <p14:tracePt t="29266" x="2922588" y="3127375"/>
          <p14:tracePt t="29275" x="2922588" y="3101975"/>
          <p14:tracePt t="29282" x="2922588" y="3094038"/>
          <p14:tracePt t="29292" x="2922588" y="3076575"/>
          <p14:tracePt t="29298" x="2922588" y="3033713"/>
          <p14:tracePt t="29307" x="2922588" y="3008313"/>
          <p14:tracePt t="29314" x="2922588" y="3000375"/>
          <p14:tracePt t="29323" x="2922588" y="2957513"/>
          <p14:tracePt t="29330" x="2922588" y="2932113"/>
          <p14:tracePt t="29339" x="2922588" y="2881313"/>
          <p14:tracePt t="29346" x="2922588" y="2855913"/>
          <p14:tracePt t="29355" x="2922588" y="2830513"/>
          <p14:tracePt t="29362" x="2922588" y="2820988"/>
          <p14:tracePt t="29379" x="2922588" y="2805113"/>
          <p14:tracePt t="29686" x="2922588" y="2838450"/>
          <p14:tracePt t="29698" x="2922588" y="2949575"/>
          <p14:tracePt t="29701" x="2922588" y="3059113"/>
          <p14:tracePt t="29707" x="2930525" y="3152775"/>
          <p14:tracePt t="29714" x="2930525" y="3195638"/>
          <p14:tracePt t="29723" x="2947988" y="3289300"/>
          <p14:tracePt t="29730" x="2947988" y="3348038"/>
          <p14:tracePt t="29739" x="2965450" y="3416300"/>
          <p14:tracePt t="29747" x="2973388" y="3441700"/>
          <p14:tracePt t="29755" x="2973388" y="3492500"/>
          <p14:tracePt t="29763" x="2973388" y="3552825"/>
          <p14:tracePt t="29771" x="2973388" y="3578225"/>
          <p14:tracePt t="29779" x="2973388" y="3662363"/>
          <p14:tracePt t="29786" x="2973388" y="3748088"/>
          <p14:tracePt t="29795" x="2973388" y="3841750"/>
          <p14:tracePt t="29803" x="2973388" y="3951288"/>
          <p14:tracePt t="29811" x="2973388" y="4156075"/>
          <p14:tracePt t="29819" x="2973388" y="4265613"/>
          <p14:tracePt t="29826" x="2973388" y="4435475"/>
          <p14:tracePt t="29835" x="2973388" y="4554538"/>
          <p14:tracePt t="29842" x="2973388" y="4614863"/>
          <p14:tracePt t="29851" x="2973388" y="4699000"/>
          <p14:tracePt t="29859" x="3008313" y="4749800"/>
          <p14:tracePt t="29866" x="3008313" y="4792663"/>
          <p14:tracePt t="29875" x="3024188" y="4827588"/>
          <p14:tracePt t="29883" x="3024188" y="4852988"/>
          <p14:tracePt t="29892" x="3024188" y="4878388"/>
          <p14:tracePt t="29899" x="3041650" y="4929188"/>
          <p14:tracePt t="29907" x="3041650" y="4937125"/>
          <p14:tracePt t="29915" x="3041650" y="4997450"/>
          <p14:tracePt t="29923" x="3041650" y="5022850"/>
          <p14:tracePt t="29931" x="3041650" y="5106988"/>
          <p14:tracePt t="29939" x="3041650" y="5192713"/>
          <p14:tracePt t="29946" x="3041650" y="5276850"/>
          <p14:tracePt t="29955" x="3041650" y="5345113"/>
          <p14:tracePt t="29963" x="3041650" y="5405438"/>
          <p14:tracePt t="29971" x="3041650" y="5430838"/>
          <p14:tracePt t="29979" x="3041650" y="5464175"/>
          <p14:tracePt t="29986" x="3041650" y="5489575"/>
          <p14:tracePt t="29995" x="3041650" y="5497513"/>
          <p14:tracePt t="30003" x="3041650" y="5524500"/>
          <p14:tracePt t="30011" x="3041650" y="5540375"/>
          <p14:tracePt t="30026" x="3049588" y="5565775"/>
          <p14:tracePt t="30042" x="3049588" y="5591175"/>
          <p14:tracePt t="30051" x="3049588" y="5608638"/>
          <p14:tracePt t="30067" x="3049588" y="5616575"/>
          <p14:tracePt t="30115" x="3049588" y="5626100"/>
          <p14:tracePt t="30123" x="3084513" y="5668963"/>
          <p14:tracePt t="30139" x="3084513" y="5684838"/>
          <p14:tracePt t="30146" x="3084513" y="5727700"/>
          <p14:tracePt t="30155" x="3084513" y="5735638"/>
          <p14:tracePt t="30163" x="3084513" y="5761038"/>
          <p14:tracePt t="30317" x="3092450" y="5770563"/>
          <p14:tracePt t="30508" x="3117850" y="5803900"/>
          <p14:tracePt t="30516" x="3152775" y="5829300"/>
          <p14:tracePt t="30525" x="3152775" y="5872163"/>
          <p14:tracePt t="30541" x="3152775" y="5889625"/>
          <p14:tracePt t="30734" x="3228975" y="5905500"/>
          <p14:tracePt t="30741" x="3338513" y="5905500"/>
          <p14:tracePt t="30748" x="3355975" y="5821363"/>
          <p14:tracePt t="30754" x="3355975" y="5565775"/>
          <p14:tracePt t="30763" x="3355975" y="5260975"/>
          <p14:tracePt t="30770" x="3500438" y="5048250"/>
          <p14:tracePt t="30779" x="3644900" y="5022850"/>
          <p14:tracePt t="30786" x="3822700" y="4979988"/>
          <p14:tracePt t="30795" x="4027488" y="4911725"/>
          <p14:tracePt t="30802" x="4265613" y="4792663"/>
          <p14:tracePt t="30811" x="4587875" y="4579938"/>
          <p14:tracePt t="30819" x="4902200" y="4452938"/>
          <p14:tracePt t="30826" x="5224463" y="4291013"/>
          <p14:tracePt t="30834" x="5378450" y="4197350"/>
          <p14:tracePt t="30842" x="5505450" y="4087813"/>
          <p14:tracePt t="30850" x="5538788" y="4062413"/>
          <p14:tracePt t="30858" x="5573713" y="4011613"/>
          <p14:tracePt t="30866" x="5591175" y="3951288"/>
          <p14:tracePt t="30875" x="5591175" y="3900488"/>
          <p14:tracePt t="30882" x="5607050" y="3841750"/>
          <p14:tracePt t="30892" x="5607050" y="3773488"/>
          <p14:tracePt t="30909" x="5607050" y="3705225"/>
          <p14:tracePt t="30914" x="5607050" y="3687763"/>
          <p14:tracePt t="30923" x="5565775" y="3629025"/>
          <p14:tracePt t="30931" x="5462588" y="3527425"/>
          <p14:tracePt t="30938" x="5394325" y="3492500"/>
          <p14:tracePt t="30947" x="5267325" y="3449638"/>
          <p14:tracePt t="30955" x="5191125" y="3390900"/>
          <p14:tracePt t="30963" x="5132388" y="3373438"/>
          <p14:tracePt t="30971" x="5080000" y="3348038"/>
          <p14:tracePt t="30979" x="5038725" y="3330575"/>
          <p14:tracePt t="30986" x="5021263" y="3314700"/>
          <p14:tracePt t="30995" x="4978400" y="3305175"/>
          <p14:tracePt t="31003" x="4953000" y="3271838"/>
          <p14:tracePt t="31011" x="4919663" y="3246438"/>
          <p14:tracePt t="31019" x="4894263" y="3211513"/>
          <p14:tracePt t="31027" x="4859338" y="3186113"/>
          <p14:tracePt t="31043" x="4818063" y="3152775"/>
          <p14:tracePt t="31051" x="4800600" y="3119438"/>
          <p14:tracePt t="31058" x="4783138" y="3109913"/>
          <p14:tracePt t="31066" x="4757738" y="3084513"/>
          <p14:tracePt t="31075" x="4714875" y="3067050"/>
          <p14:tracePt t="31083" x="4664075" y="3016250"/>
          <p14:tracePt t="31092" x="4613275" y="2982913"/>
          <p14:tracePt t="31098" x="4570413" y="2940050"/>
          <p14:tracePt t="31107" x="4468813" y="2881313"/>
          <p14:tracePt t="31114" x="4400550" y="2846388"/>
          <p14:tracePt t="31123" x="4273550" y="2778125"/>
          <p14:tracePt t="31130" x="4179888" y="2744788"/>
          <p14:tracePt t="31138" x="4129088" y="2727325"/>
          <p14:tracePt t="31146" x="4060825" y="2693988"/>
          <p14:tracePt t="31155" x="4035425" y="2676525"/>
          <p14:tracePt t="31171" x="4002088" y="2660650"/>
          <p14:tracePt t="31195" x="3992563" y="2660650"/>
          <p14:tracePt t="31203" x="3967163" y="2660650"/>
          <p14:tracePt t="31211" x="3933825" y="2651125"/>
          <p14:tracePt t="31227" x="3908425" y="2651125"/>
          <p14:tracePt t="31235" x="3883025" y="2617788"/>
          <p14:tracePt t="31251" x="3865563" y="2617788"/>
          <p14:tracePt t="31258" x="3822700" y="2617788"/>
          <p14:tracePt t="31266" x="3814763" y="2608263"/>
          <p14:tracePt t="31283" x="3806825" y="2608263"/>
          <p14:tracePt t="31292" x="3781425" y="2608263"/>
          <p14:tracePt t="31299" x="3746500" y="2608263"/>
          <p14:tracePt t="31307" x="3738563" y="2608263"/>
          <p14:tracePt t="31453" x="3771900" y="2633663"/>
          <p14:tracePt t="31460" x="3832225" y="2633663"/>
          <p14:tracePt t="31467" x="3916363" y="2651125"/>
          <p14:tracePt t="31475" x="4044950" y="2693988"/>
          <p14:tracePt t="31482" x="4086225" y="2693988"/>
          <p14:tracePt t="31491" x="4111625" y="2693988"/>
          <p14:tracePt t="31498" x="4162425" y="2693988"/>
          <p14:tracePt t="31507" x="4187825" y="2693988"/>
          <p14:tracePt t="31514" x="4230688" y="2693988"/>
          <p14:tracePt t="31522" x="4256088" y="2693988"/>
          <p14:tracePt t="31531" x="4306888" y="2693988"/>
          <p14:tracePt t="31538" x="4349750" y="2693988"/>
          <p14:tracePt t="31547" x="4392613" y="2693988"/>
          <p14:tracePt t="31555" x="4425950" y="2693988"/>
          <p14:tracePt t="31563" x="4451350" y="2693988"/>
          <p14:tracePt t="31570" x="4476750" y="2693988"/>
          <p14:tracePt t="31579" x="4519613" y="2693988"/>
          <p14:tracePt t="31586" x="4537075" y="2693988"/>
          <p14:tracePt t="31595" x="4545013" y="2693988"/>
          <p14:tracePt t="31603" x="4562475" y="2693988"/>
          <p14:tracePt t="31611" x="4595813" y="2693988"/>
          <p14:tracePt t="31860" x="4579938" y="2711450"/>
          <p14:tracePt t="31869" x="4511675" y="2727325"/>
          <p14:tracePt t="31876" x="4418013" y="2770188"/>
          <p14:tracePt t="31891" x="4367213" y="2795588"/>
          <p14:tracePt t="31892" x="4324350" y="2795588"/>
          <p14:tracePt t="31898" x="4273550" y="2830513"/>
          <p14:tracePt t="31906" x="4248150" y="2846388"/>
          <p14:tracePt t="31914" x="4197350" y="2871788"/>
          <p14:tracePt t="31923" x="4171950" y="2906713"/>
          <p14:tracePt t="31930" x="4121150" y="2974975"/>
          <p14:tracePt t="31938" x="4086225" y="3025775"/>
          <p14:tracePt t="31946" x="4027488" y="3119438"/>
          <p14:tracePt t="31955" x="3967163" y="3271838"/>
          <p14:tracePt t="31963" x="3900488" y="3475038"/>
          <p14:tracePt t="31970" x="3873500" y="3705225"/>
          <p14:tracePt t="31979" x="3857625" y="3790950"/>
          <p14:tracePt t="31986" x="3857625" y="3935413"/>
          <p14:tracePt t="31995" x="3857625" y="4079875"/>
          <p14:tracePt t="32002" x="3865563" y="4197350"/>
          <p14:tracePt t="32011" x="3908425" y="4291013"/>
          <p14:tracePt t="32018" x="3941763" y="4394200"/>
          <p14:tracePt t="32026" x="4002088" y="4486275"/>
          <p14:tracePt t="32035" x="4035425" y="4521200"/>
          <p14:tracePt t="32043" x="4086225" y="4589463"/>
          <p14:tracePt t="32050" x="4146550" y="4665663"/>
          <p14:tracePt t="32058" x="4187825" y="4716463"/>
          <p14:tracePt t="32066" x="4248150" y="4784725"/>
          <p14:tracePt t="32075" x="4324350" y="4860925"/>
          <p14:tracePt t="32082" x="4425950" y="4972050"/>
          <p14:tracePt t="32091" x="4476750" y="5013325"/>
          <p14:tracePt t="32098" x="4511675" y="5048250"/>
          <p14:tracePt t="32106" x="4537075" y="5064125"/>
          <p14:tracePt t="32115" x="4545013" y="5073650"/>
          <p14:tracePt t="32123" x="4579938" y="5099050"/>
          <p14:tracePt t="32138" x="4579938" y="5116513"/>
          <p14:tracePt t="32146" x="4579938" y="5157788"/>
          <p14:tracePt t="32155" x="4579938" y="5183188"/>
          <p14:tracePt t="32162" x="4579938" y="5226050"/>
          <p14:tracePt t="32170" x="4579938" y="5311775"/>
          <p14:tracePt t="32179" x="4579938" y="5395913"/>
          <p14:tracePt t="32186" x="4579938" y="5489575"/>
          <p14:tracePt t="32195" x="4579938" y="5600700"/>
          <p14:tracePt t="32202" x="4579938" y="5694363"/>
          <p14:tracePt t="32211" x="4579938" y="5778500"/>
          <p14:tracePt t="32218" x="4579938" y="5889625"/>
          <p14:tracePt t="32227" x="4579938" y="6008688"/>
          <p14:tracePt t="32235" x="4579938" y="6127750"/>
          <p14:tracePt t="32242" x="4579938" y="6211888"/>
          <p14:tracePt t="32250" x="4579938" y="6254750"/>
          <p14:tracePt t="32258" x="4570413" y="6305550"/>
          <p14:tracePt t="32266" x="4529138" y="6416675"/>
          <p14:tracePt t="32275" x="4519613" y="6424613"/>
          <p14:tracePt t="32282" x="4503738" y="6442075"/>
          <p14:tracePt t="32291" x="4503738" y="6450013"/>
          <p14:tracePt t="32365" x="4494213" y="6467475"/>
          <p14:tracePt t="32388" x="4486275" y="6467475"/>
          <p14:tracePt t="32404" x="4468813" y="6467475"/>
          <p14:tracePt t="32444" x="4460875" y="6467475"/>
          <p14:tracePt t="32557" x="4476750" y="6442075"/>
          <p14:tracePt t="32564" x="4486275" y="6432550"/>
          <p14:tracePt t="32572" x="4570413" y="6365875"/>
          <p14:tracePt t="32581" x="4613275" y="6348413"/>
          <p14:tracePt t="32588" x="4646613" y="6323013"/>
          <p14:tracePt t="32643" x="4673600" y="6305550"/>
          <p14:tracePt t="32659" x="4689475" y="6305550"/>
          <p14:tracePt t="32666" x="4699000" y="6305550"/>
          <p14:tracePt t="32682" x="4724400" y="6297613"/>
          <p14:tracePt t="32746" x="4724400" y="6262688"/>
          <p14:tracePt t="32755" x="4724400" y="6254750"/>
          <p14:tracePt t="32763" x="4724400" y="6194425"/>
          <p14:tracePt t="32771" x="4724400" y="6169025"/>
          <p14:tracePt t="32780" x="4689475" y="6135688"/>
          <p14:tracePt t="32787" x="4638675" y="6092825"/>
          <p14:tracePt t="32795" x="4562475" y="6034088"/>
          <p14:tracePt t="32803" x="4486275" y="5957888"/>
          <p14:tracePt t="32812" x="4384675" y="5880100"/>
          <p14:tracePt t="32819" x="4291013" y="5821363"/>
          <p14:tracePt t="32827" x="4240213" y="5788025"/>
          <p14:tracePt t="32835" x="4171950" y="5710238"/>
          <p14:tracePt t="32842" x="4095750" y="5634038"/>
          <p14:tracePt t="32851" x="4060825" y="5608638"/>
          <p14:tracePt t="32859" x="4052888" y="5591175"/>
          <p14:tracePt t="32867" x="4017963" y="5565775"/>
          <p14:tracePt t="32876" x="3992563" y="5514975"/>
          <p14:tracePt t="32883" x="3959225" y="5489575"/>
          <p14:tracePt t="32892" x="3951288" y="5481638"/>
          <p14:tracePt t="32909" x="3951288" y="5438775"/>
          <p14:tracePt t="32915" x="3951288" y="5395913"/>
          <p14:tracePt t="32923" x="3951288" y="5370513"/>
          <p14:tracePt t="32931" x="3951288" y="5319713"/>
          <p14:tracePt t="32939" x="3951288" y="5260975"/>
          <p14:tracePt t="32947" x="3951288" y="5192713"/>
          <p14:tracePt t="32955" x="3951288" y="5132388"/>
          <p14:tracePt t="32965" x="3992563" y="5064125"/>
          <p14:tracePt t="32971" x="4027488" y="4987925"/>
          <p14:tracePt t="32980" x="4060825" y="4946650"/>
          <p14:tracePt t="32987" x="4095750" y="4878388"/>
          <p14:tracePt t="32995" x="4146550" y="4802188"/>
          <p14:tracePt t="33002" x="4179888" y="4749800"/>
          <p14:tracePt t="33011" x="4230688" y="4665663"/>
          <p14:tracePt t="33018" x="4265613" y="4614863"/>
          <p14:tracePt t="33026" x="4298950" y="4579938"/>
          <p14:tracePt t="33034" x="4324350" y="4538663"/>
          <p14:tracePt t="33042" x="4341813" y="4503738"/>
          <p14:tracePt t="33050" x="4359275" y="4460875"/>
          <p14:tracePt t="33058" x="4410075" y="4410075"/>
          <p14:tracePt t="33066" x="4410075" y="4368800"/>
          <p14:tracePt t="33074" x="4418013" y="4333875"/>
          <p14:tracePt t="33082" x="4435475" y="4275138"/>
          <p14:tracePt t="33091" x="4435475" y="4224338"/>
          <p14:tracePt t="33098" x="4435475" y="4197350"/>
          <p14:tracePt t="33108" x="4435475" y="4156075"/>
          <p14:tracePt t="33115" x="4435475" y="4138613"/>
          <p14:tracePt t="33123" x="4435475" y="4113213"/>
          <p14:tracePt t="33130" x="4435475" y="4087813"/>
          <p14:tracePt t="33139" x="4435475" y="4079875"/>
          <p14:tracePt t="33165" x="4435475" y="4019550"/>
          <p14:tracePt t="33179" x="4400550" y="3994150"/>
          <p14:tracePt t="33187" x="4392613" y="3976688"/>
          <p14:tracePt t="33203" x="4392613" y="3951288"/>
          <p14:tracePt t="33219" x="4375150" y="3943350"/>
          <p14:tracePt t="33292" x="4384675" y="3925888"/>
          <p14:tracePt t="33312" x="4392613" y="3925888"/>
          <p14:tracePt t="33315" x="4418013" y="3925888"/>
          <p14:tracePt t="33332" x="4460875" y="3925888"/>
          <p14:tracePt t="33341" x="4476750" y="3925888"/>
          <p14:tracePt t="33347" x="4486275" y="3925888"/>
          <p14:tracePt t="33355" x="4511675" y="3925888"/>
          <p14:tracePt t="33386" x="4529138" y="3925888"/>
          <p14:tracePt t="33403" x="4554538" y="3925888"/>
          <p14:tracePt t="33411" x="4579938" y="3935413"/>
          <p14:tracePt t="33419" x="4613275" y="3968750"/>
          <p14:tracePt t="33427" x="4621213" y="3994150"/>
          <p14:tracePt t="33435" x="4646613" y="4079875"/>
          <p14:tracePt t="33442" x="4681538" y="4146550"/>
          <p14:tracePt t="33451" x="4714875" y="4275138"/>
          <p14:tracePt t="33459" x="4740275" y="4419600"/>
          <p14:tracePt t="33467" x="4740275" y="4614863"/>
          <p14:tracePt t="33475" x="4808538" y="4767263"/>
          <p14:tracePt t="33484" x="4851400" y="4997450"/>
          <p14:tracePt t="33492" x="4919663" y="5149850"/>
          <p14:tracePt t="33499" x="4970463" y="5226050"/>
          <p14:tracePt t="33508" x="5021263" y="5276850"/>
          <p14:tracePt t="33515" x="5097463" y="5353050"/>
          <p14:tracePt t="33523" x="5106988" y="5362575"/>
          <p14:tracePt t="33725" x="5148263" y="5362575"/>
          <p14:tracePt t="33732" x="5173663" y="5362575"/>
          <p14:tracePt t="33741" x="5224463" y="5319713"/>
          <p14:tracePt t="33748" x="5259388" y="5294313"/>
          <p14:tracePt t="33757" x="5276850" y="5243513"/>
          <p14:tracePt t="33764" x="5318125" y="5200650"/>
          <p14:tracePt t="33772" x="5335588" y="5132388"/>
          <p14:tracePt t="33779" x="5353050" y="5081588"/>
          <p14:tracePt t="33786" x="5353050" y="5022850"/>
          <p14:tracePt t="33795" x="5353050" y="4979988"/>
          <p14:tracePt t="33802" x="5353050" y="4929188"/>
          <p14:tracePt t="33811" x="5353050" y="4886325"/>
          <p14:tracePt t="33818" x="5353050" y="4860925"/>
          <p14:tracePt t="33827" x="5353050" y="4810125"/>
          <p14:tracePt t="33834" x="5353050" y="4784725"/>
          <p14:tracePt t="33842" x="5353050" y="4741863"/>
          <p14:tracePt t="33850" x="5353050" y="4724400"/>
          <p14:tracePt t="33858" x="5353050" y="4691063"/>
          <p14:tracePt t="33866" x="5353050" y="4657725"/>
          <p14:tracePt t="33875" x="5343525" y="4614863"/>
          <p14:tracePt t="33883" x="5343525" y="4572000"/>
          <p14:tracePt t="33892" x="5343525" y="4521200"/>
          <p14:tracePt t="33907" x="5343525" y="4495800"/>
          <p14:tracePt t="33908" x="5310188" y="4445000"/>
          <p14:tracePt t="33915" x="5310188" y="4402138"/>
          <p14:tracePt t="33923" x="5302250" y="4376738"/>
          <p14:tracePt t="33931" x="5284788" y="4325938"/>
          <p14:tracePt t="33939" x="5284788" y="4300538"/>
          <p14:tracePt t="33946" x="5284788" y="4275138"/>
          <p14:tracePt t="33955" x="5267325" y="4224338"/>
          <p14:tracePt t="33963" x="5259388" y="4214813"/>
          <p14:tracePt t="33971" x="5224463" y="4171950"/>
          <p14:tracePt t="33995" x="5216525" y="4146550"/>
          <p14:tracePt t="34011" x="5216525" y="4130675"/>
          <p14:tracePt t="34019" x="5199063" y="4105275"/>
          <p14:tracePt t="34027" x="5199063" y="4079875"/>
          <p14:tracePt t="34035" x="5183188" y="4044950"/>
          <p14:tracePt t="34043" x="5173663" y="4037013"/>
          <p14:tracePt t="34050" x="5173663" y="4027488"/>
          <p14:tracePt t="34164" x="5173663" y="3994150"/>
          <p14:tracePt t="34174" x="5173663" y="3951288"/>
          <p14:tracePt t="34180" x="5173663" y="3925888"/>
          <p14:tracePt t="34189" x="5173663" y="3900488"/>
          <p14:tracePt t="34196" x="5173663" y="3883025"/>
          <p14:tracePt t="34207" x="5173663" y="3857625"/>
          <p14:tracePt t="34211" x="5173663" y="3816350"/>
          <p14:tracePt t="34219" x="5173663" y="3806825"/>
          <p14:tracePt t="34227" x="5173663" y="3763963"/>
          <p14:tracePt t="34234" x="5173663" y="3738563"/>
          <p14:tracePt t="34242" x="5173663" y="3687763"/>
          <p14:tracePt t="34250" x="5173663" y="3662363"/>
          <p14:tracePt t="34258" x="5173663" y="3636963"/>
          <p14:tracePt t="34266" x="5173663" y="3586163"/>
          <p14:tracePt t="34275" x="5173663" y="3543300"/>
          <p14:tracePt t="34282" x="5173663" y="3517900"/>
          <p14:tracePt t="34291" x="5173663" y="3475038"/>
          <p14:tracePt t="34298" x="5173663" y="3441700"/>
          <p14:tracePt t="34308" x="5157788" y="3382963"/>
          <p14:tracePt t="34315" x="5157788" y="3330575"/>
          <p14:tracePt t="34323" x="5157788" y="3289300"/>
          <p14:tracePt t="34330" x="5157788" y="3246438"/>
          <p14:tracePt t="34339" x="5157788" y="3228975"/>
          <p14:tracePt t="34346" x="5148263" y="3203575"/>
          <p14:tracePt t="34355" x="5148263" y="3178175"/>
          <p14:tracePt t="34371" x="5148263" y="3170238"/>
          <p14:tracePt t="34380" x="5148263" y="3152775"/>
          <p14:tracePt t="34386" x="5148263" y="3144838"/>
          <p14:tracePt t="34395" x="5148263" y="3119438"/>
          <p14:tracePt t="34403" x="5148263" y="3084513"/>
          <p14:tracePt t="34412" x="5148263" y="3076575"/>
          <p14:tracePt t="34419" x="5148263" y="3033713"/>
          <p14:tracePt t="34426" x="5148263" y="3025775"/>
          <p14:tracePt t="34435" x="5148263" y="3008313"/>
          <p14:tracePt t="34442" x="5148263" y="2974975"/>
          <p14:tracePt t="34451" x="5148263" y="2957513"/>
          <p14:tracePt t="34458" x="5148263" y="2949575"/>
          <p14:tracePt t="34466" x="5132388" y="2932113"/>
          <p14:tracePt t="34475" x="5132388" y="2922588"/>
          <p14:tracePt t="34483" x="5132388" y="2906713"/>
          <p14:tracePt t="34539" x="5132388" y="2881313"/>
          <p14:tracePt t="34547" x="5132388" y="2855913"/>
          <p14:tracePt t="34555" x="5132388" y="2846388"/>
          <p14:tracePt t="34564" x="5140325" y="2830513"/>
          <p14:tracePt t="34580" x="5140325" y="2820988"/>
          <p14:tracePt t="34587" x="5140325" y="2778125"/>
          <p14:tracePt t="34595" x="5148263" y="2770188"/>
          <p14:tracePt t="34603" x="5157788" y="2752725"/>
          <p14:tracePt t="34619" x="5173663" y="2744788"/>
          <p14:tracePt t="34627" x="5173663" y="2736850"/>
          <p14:tracePt t="34740" x="5183188" y="2719388"/>
          <p14:tracePt t="34749" x="5208588" y="2693988"/>
          <p14:tracePt t="34757" x="5224463" y="2693988"/>
          <p14:tracePt t="34763" x="5249863" y="2676525"/>
          <p14:tracePt t="34772" x="5276850" y="2676525"/>
          <p14:tracePt t="34779" x="5292725" y="2668588"/>
          <p14:tracePt t="34788" x="5302250" y="2651125"/>
          <p14:tracePt t="35028" x="5310188" y="2660650"/>
          <p14:tracePt t="35038" x="5327650" y="2668588"/>
          <p14:tracePt t="35068" x="5327650" y="2693988"/>
          <p14:tracePt t="35204" x="5327650" y="2727325"/>
          <p14:tracePt t="35211" x="5327650" y="2770188"/>
          <p14:tracePt t="35220" x="5327650" y="2795588"/>
          <p14:tracePt t="35229" x="5327650" y="2838450"/>
          <p14:tracePt t="35236" x="5327650" y="2855913"/>
          <p14:tracePt t="35245" x="5353050" y="2881313"/>
          <p14:tracePt t="35254" x="5353050" y="2922588"/>
          <p14:tracePt t="35260" x="5353050" y="2957513"/>
          <p14:tracePt t="35268" x="5353050" y="3000375"/>
          <p14:tracePt t="35276" x="5353050" y="3025775"/>
          <p14:tracePt t="35282" x="5353050" y="3094038"/>
          <p14:tracePt t="35295" x="5353050" y="3135313"/>
          <p14:tracePt t="35300" x="5353050" y="3160713"/>
          <p14:tracePt t="35312" x="5353050" y="3186113"/>
          <p14:tracePt t="35316" x="5353050" y="3221038"/>
          <p14:tracePt t="35540" x="5353050" y="3211513"/>
          <p14:tracePt t="35548" x="5353050" y="3203575"/>
          <p14:tracePt t="35557" x="5343525" y="3144838"/>
          <p14:tracePt t="35565" x="5343525" y="3135313"/>
          <p14:tracePt t="35572" x="5343525" y="3109913"/>
          <p14:tracePt t="35580" x="5343525" y="3059113"/>
          <p14:tracePt t="35587" x="5343525" y="3033713"/>
          <p14:tracePt t="35595" x="5335588" y="2990850"/>
          <p14:tracePt t="35603" x="5335588" y="2940050"/>
          <p14:tracePt t="35610" x="5335588" y="2932113"/>
          <p14:tracePt t="35619" x="5335588" y="2889250"/>
          <p14:tracePt t="35626" x="5335588" y="2881313"/>
          <p14:tracePt t="35635" x="5335588" y="2863850"/>
          <p14:tracePt t="35643" x="5335588" y="2855913"/>
          <p14:tracePt t="35651" x="5335588" y="2830513"/>
          <p14:tracePt t="35658" x="5335588" y="2813050"/>
          <p14:tracePt t="35675" x="5335588" y="2805113"/>
          <p14:tracePt t="35683" x="5335588" y="2787650"/>
          <p14:tracePt t="35707" x="5335588" y="2762250"/>
          <p14:tracePt t="35715" x="5335588" y="2752725"/>
          <p14:tracePt t="35730" x="5335588" y="2744788"/>
          <p14:tracePt t="35924" x="5335588" y="2727325"/>
          <p14:tracePt t="36045" x="5318125" y="2719388"/>
          <p14:tracePt t="36434" x="5327650" y="2719388"/>
          <p14:tracePt t="36443" x="5327650" y="2736850"/>
          <p14:tracePt t="36450" x="5335588" y="2762250"/>
          <p14:tracePt t="36458" x="5353050" y="2770188"/>
          <p14:tracePt t="36530" x="5353050" y="2795588"/>
          <p14:tracePt t="36538" x="5353050" y="2813050"/>
          <p14:tracePt t="36546" x="5353050" y="2820988"/>
          <p14:tracePt t="36554" x="5360988" y="2846388"/>
          <p14:tracePt t="36562" x="5360988" y="2855913"/>
          <p14:tracePt t="36570" x="5360988" y="2871788"/>
          <p14:tracePt t="36659" x="5360988" y="2881313"/>
          <p14:tracePt t="36667" x="5360988" y="2897188"/>
          <p14:tracePt t="36675" x="5360988" y="2922588"/>
          <p14:tracePt t="36683" x="5360988" y="2932113"/>
          <p14:tracePt t="36692" x="5360988" y="2949575"/>
          <p14:tracePt t="36699" x="5360988" y="2982913"/>
          <p14:tracePt t="36709" x="5360988" y="3000375"/>
          <p14:tracePt t="36715" x="5360988" y="3025775"/>
          <p14:tracePt t="36723" x="5360988" y="3067050"/>
          <p14:tracePt t="36730" x="5360988" y="3094038"/>
          <p14:tracePt t="36739" x="5360988" y="3144838"/>
          <p14:tracePt t="36746" x="5360988" y="3152775"/>
          <p14:tracePt t="37028" x="5360988" y="3127375"/>
          <p14:tracePt t="37036" x="5360988" y="3101975"/>
          <p14:tracePt t="37044" x="5360988" y="3084513"/>
          <p14:tracePt t="37340" x="5360988" y="3076575"/>
          <p14:tracePt t="37347" x="5360988" y="3051175"/>
          <p14:tracePt t="37356" x="5360988" y="3033713"/>
          <p14:tracePt t="37364" x="5360988" y="3025775"/>
          <p14:tracePt t="37371" x="5360988" y="3008313"/>
          <p14:tracePt t="37379" x="5360988" y="3000375"/>
          <p14:tracePt t="37386" x="5360988" y="2990850"/>
          <p14:tracePt t="37395" x="5360988" y="2974975"/>
          <p14:tracePt t="37403" x="5360988" y="2965450"/>
          <p14:tracePt t="37411" x="5360988" y="2949575"/>
          <p14:tracePt t="37427" x="5360988" y="2906713"/>
          <p14:tracePt t="37442" x="5360988" y="2897188"/>
          <p14:tracePt t="37451" x="5360988" y="2889250"/>
          <p14:tracePt t="37483" x="5360988" y="2871788"/>
          <p14:tracePt t="37764" x="5360988" y="2881313"/>
          <p14:tracePt t="37772" x="5360988" y="2889250"/>
          <p14:tracePt t="37780" x="5360988" y="2914650"/>
          <p14:tracePt t="37787" x="5360988" y="2940050"/>
          <p14:tracePt t="37795" x="5360988" y="2957513"/>
          <p14:tracePt t="37803" x="5360988" y="2982913"/>
          <p14:tracePt t="37811" x="5343525" y="3008313"/>
          <p14:tracePt t="37819" x="5327650" y="3059113"/>
          <p14:tracePt t="37827" x="5327650" y="3084513"/>
          <p14:tracePt t="37835" x="5318125" y="3094038"/>
          <p14:tracePt t="37843" x="5318125" y="3119438"/>
          <p14:tracePt t="37850" x="5318125" y="3135313"/>
          <p14:tracePt t="37858" x="5318125" y="3144838"/>
          <p14:tracePt t="37874" x="5318125" y="3160713"/>
          <p14:tracePt t="37882" x="5318125" y="3170238"/>
          <p14:tracePt t="37891" x="5318125" y="3178175"/>
          <p14:tracePt t="37915" x="5318125" y="3203575"/>
          <p14:tracePt t="37925" x="5318125" y="3221038"/>
          <p14:tracePt t="37931" x="5318125" y="3246438"/>
          <p14:tracePt t="37939" x="5318125" y="3289300"/>
          <p14:tracePt t="37946" x="5318125" y="3305175"/>
          <p14:tracePt t="37955" x="5302250" y="3355975"/>
          <p14:tracePt t="37963" x="5292725" y="3373438"/>
          <p14:tracePt t="37971" x="5292725" y="3416300"/>
          <p14:tracePt t="37979" x="5292725" y="3441700"/>
          <p14:tracePt t="37987" x="5276850" y="3502025"/>
          <p14:tracePt t="38011" x="5276850" y="3517900"/>
          <p14:tracePt t="38019" x="5276850" y="3527425"/>
          <p14:tracePt t="38044" x="5276850" y="3552825"/>
          <p14:tracePt t="38051" x="5276850" y="3568700"/>
          <p14:tracePt t="38058" x="5276850" y="3578225"/>
          <p14:tracePt t="38067" x="5276850" y="3594100"/>
          <p14:tracePt t="38075" x="5276850" y="3619500"/>
          <p14:tracePt t="38083" x="5276850" y="3646488"/>
          <p14:tracePt t="38091" x="5276850" y="3654425"/>
          <p14:tracePt t="38099" x="5276850" y="3697288"/>
          <p14:tracePt t="38108" x="5276850" y="3705225"/>
          <p14:tracePt t="38115" x="5276850" y="3748088"/>
          <p14:tracePt t="38131" x="5276850" y="3763963"/>
          <p14:tracePt t="38139" x="5276850" y="3773488"/>
          <p14:tracePt t="38163" x="5276850" y="3790950"/>
          <p14:tracePt t="38179" x="5276850" y="3816350"/>
          <p14:tracePt t="38186" x="5276850" y="3824288"/>
          <p14:tracePt t="38196" x="5276850" y="3849688"/>
          <p14:tracePt t="38203" x="5276850" y="3892550"/>
          <p14:tracePt t="38211" x="5276850" y="3908425"/>
          <p14:tracePt t="38219" x="5276850" y="3935413"/>
          <p14:tracePt t="38227" x="5276850" y="3976688"/>
          <p14:tracePt t="38243" x="5276850" y="3994150"/>
          <p14:tracePt t="39028" x="5276850" y="4027488"/>
          <p14:tracePt t="39036" x="5276850" y="4062413"/>
          <p14:tracePt t="39043" x="5276850" y="4105275"/>
          <p14:tracePt t="39051" x="5276850" y="4130675"/>
          <p14:tracePt t="39059" x="5276850" y="4197350"/>
          <p14:tracePt t="39067" x="5276850" y="4240213"/>
          <p14:tracePt t="39074" x="5276850" y="4265613"/>
          <p14:tracePt t="39082" x="5276850" y="4308475"/>
          <p14:tracePt t="39090" x="5276850" y="4359275"/>
          <p14:tracePt t="39098" x="5276850" y="4419600"/>
          <p14:tracePt t="39107" x="5276850" y="4470400"/>
          <p14:tracePt t="39114" x="5276850" y="4495800"/>
          <p14:tracePt t="39124" x="5276850" y="4579938"/>
          <p14:tracePt t="39130" x="5276850" y="4622800"/>
          <p14:tracePt t="39139" x="5276850" y="4648200"/>
          <p14:tracePt t="39146" x="5249863" y="4716463"/>
          <p14:tracePt t="39154" x="5241925" y="4733925"/>
          <p14:tracePt t="39162" x="5199063" y="4792663"/>
          <p14:tracePt t="39170" x="5183188" y="4818063"/>
          <p14:tracePt t="39178" x="5132388" y="4894263"/>
          <p14:tracePt t="39186" x="5097463" y="4919663"/>
          <p14:tracePt t="39194" x="5046663" y="4972050"/>
          <p14:tracePt t="39202" x="5021263" y="4997450"/>
          <p14:tracePt t="39210" x="4995863" y="4997450"/>
          <p14:tracePt t="39227" x="4978400" y="4997450"/>
          <p14:tracePt t="39250" x="4970463" y="4997450"/>
          <p14:tracePt t="39258" x="4953000" y="4997450"/>
          <p14:tracePt t="39266" x="4919663" y="4997450"/>
          <p14:tracePt t="39274" x="4902200" y="4997450"/>
          <p14:tracePt t="39282" x="4894263" y="4997450"/>
          <p14:tracePt t="39331" x="4868863" y="4997450"/>
          <p14:tracePt t="39339" x="4851400" y="4997450"/>
          <p14:tracePt t="39346" x="4826000" y="4997450"/>
          <p14:tracePt t="39355" x="4800600" y="4997450"/>
          <p14:tracePt t="39362" x="4791075" y="4997450"/>
          <p14:tracePt t="39371" x="4765675" y="4997450"/>
          <p14:tracePt t="39379" x="4714875" y="4997450"/>
          <p14:tracePt t="39386" x="4689475" y="4997450"/>
          <p14:tracePt t="39395" x="4630738" y="4997450"/>
          <p14:tracePt t="39403" x="4613275" y="4997450"/>
          <p14:tracePt t="39411" x="4570413" y="4997450"/>
          <p14:tracePt t="39419" x="4562475" y="4997450"/>
          <p14:tracePt t="39428" x="4545013" y="4997450"/>
          <p14:tracePt t="39435" x="4486275" y="5030788"/>
          <p14:tracePt t="39451" x="4476750" y="5038725"/>
          <p14:tracePt t="39458" x="4460875" y="5081588"/>
          <p14:tracePt t="39466" x="4451350" y="5099050"/>
          <p14:tracePt t="39474" x="4410075" y="5141913"/>
          <p14:tracePt t="39483" x="4392613" y="5167313"/>
          <p14:tracePt t="39491" x="4341813" y="5260975"/>
          <p14:tracePt t="39499" x="4324350" y="5286375"/>
          <p14:tracePt t="39508" x="4306888" y="5353050"/>
          <p14:tracePt t="39515" x="4273550" y="5405438"/>
          <p14:tracePt t="39522" x="4265613" y="5413375"/>
          <p14:tracePt t="39660" x="4265613" y="5421313"/>
          <p14:tracePt t="39668" x="4281488" y="5421313"/>
          <p14:tracePt t="39677" x="4324350" y="5421313"/>
          <p14:tracePt t="39685" x="4349750" y="5421313"/>
          <p14:tracePt t="39692" x="4392613" y="5421313"/>
          <p14:tracePt t="39698" x="4418013" y="5421313"/>
          <p14:tracePt t="39707" x="4451350" y="5421313"/>
          <p14:tracePt t="39714" x="4476750" y="5421313"/>
          <p14:tracePt t="39724" x="4486275" y="5421313"/>
          <p14:tracePt t="39730" x="4503738" y="5421313"/>
          <p14:tracePt t="39739" x="4529138" y="5421313"/>
          <p14:tracePt t="39746" x="4537075" y="5421313"/>
          <p14:tracePt t="39755" x="4562475" y="5421313"/>
          <p14:tracePt t="39762" x="4587875" y="5421313"/>
          <p14:tracePt t="39771" x="4621213" y="5405438"/>
          <p14:tracePt t="39779" x="4664075" y="5405438"/>
          <p14:tracePt t="39786" x="4689475" y="5405438"/>
          <p14:tracePt t="39795" x="4740275" y="5387975"/>
          <p14:tracePt t="39803" x="4749800" y="5387975"/>
          <p14:tracePt t="39811" x="4765675" y="5387975"/>
          <p14:tracePt t="39827" x="4775200" y="5387975"/>
          <p14:tracePt t="39835" x="4800600" y="5387975"/>
          <p14:tracePt t="39842" x="4851400" y="5387975"/>
          <p14:tracePt t="39851" x="4910138" y="5387975"/>
          <p14:tracePt t="39858" x="4978400" y="5413375"/>
          <p14:tracePt t="39866" x="5072063" y="5456238"/>
          <p14:tracePt t="39874" x="5122863" y="5472113"/>
          <p14:tracePt t="39883" x="5191125" y="5507038"/>
          <p14:tracePt t="39892" x="5233988" y="5514975"/>
          <p14:tracePt t="39899" x="5302250" y="5532438"/>
          <p14:tracePt t="39907" x="5343525" y="5549900"/>
          <p14:tracePt t="39915" x="5394325" y="5549900"/>
          <p14:tracePt t="39925" x="5437188" y="5583238"/>
          <p14:tracePt t="39931" x="5487988" y="5600700"/>
          <p14:tracePt t="39939" x="5530850" y="5616575"/>
          <p14:tracePt t="39946" x="5565775" y="5616575"/>
          <p14:tracePt t="39955" x="5607050" y="5626100"/>
          <p14:tracePt t="39962" x="5641975" y="5659438"/>
          <p14:tracePt t="40420" x="5616575" y="5651500"/>
          <p14:tracePt t="40427" x="5573713" y="5634038"/>
          <p14:tracePt t="40435" x="5538788" y="5626100"/>
          <p14:tracePt t="40442" x="5480050" y="5626100"/>
          <p14:tracePt t="40450" x="5446713" y="5608638"/>
          <p14:tracePt t="40466" x="5437188" y="5600700"/>
          <p14:tracePt t="40506" x="5437188" y="5583238"/>
          <p14:tracePt t="40515" x="5454650" y="5575300"/>
          <p14:tracePt t="40524" x="5462588" y="5557838"/>
          <p14:tracePt t="40531" x="5505450" y="5532438"/>
          <p14:tracePt t="40539" x="5538788" y="5514975"/>
          <p14:tracePt t="40546" x="5565775" y="5489575"/>
          <p14:tracePt t="40555" x="5616575" y="5456238"/>
          <p14:tracePt t="40562" x="5624513" y="5446713"/>
          <p14:tracePt t="40571" x="5683250" y="5430838"/>
          <p14:tracePt t="40579" x="5708650" y="5430838"/>
          <p14:tracePt t="40586" x="5761038" y="5413375"/>
          <p14:tracePt t="40595" x="5845175" y="5413375"/>
          <p14:tracePt t="40603" x="5905500" y="5413375"/>
          <p14:tracePt t="40611" x="5989638" y="5413375"/>
          <p14:tracePt t="40619" x="6108700" y="5413375"/>
          <p14:tracePt t="40627" x="6194425" y="5413375"/>
          <p14:tracePt t="40635" x="6253163" y="5413375"/>
          <p14:tracePt t="40643" x="6286500" y="5421313"/>
          <p14:tracePt t="40651" x="6346825" y="5438775"/>
          <p14:tracePt t="40658" x="6364288" y="5446713"/>
          <p14:tracePt t="40674" x="6372225" y="5446713"/>
          <p14:tracePt t="40683" x="6389688" y="5446713"/>
          <p14:tracePt t="40691" x="6448425" y="5430838"/>
          <p14:tracePt t="40699" x="6456363" y="5413375"/>
          <p14:tracePt t="40837" x="6423025" y="5446713"/>
          <p14:tracePt t="40845" x="6389688" y="5481638"/>
          <p14:tracePt t="40852" x="6210300" y="5540375"/>
          <p14:tracePt t="40858" x="6167438" y="5540375"/>
          <p14:tracePt t="40866" x="6142038" y="5540375"/>
          <p14:tracePt t="40875" x="6075363" y="5514975"/>
          <p14:tracePt t="40883" x="6057900" y="5514975"/>
          <p14:tracePt t="40891" x="6049963" y="5514975"/>
          <p14:tracePt t="40899" x="6007100" y="5524500"/>
          <p14:tracePt t="40909" x="5997575" y="5532438"/>
          <p14:tracePt t="40989" x="5997575" y="5514975"/>
          <p14:tracePt t="40997" x="5997575" y="5472113"/>
          <p14:tracePt t="41004" x="5997575" y="5438775"/>
          <p14:tracePt t="41012" x="5997575" y="5395913"/>
          <p14:tracePt t="41021" x="5997575" y="5370513"/>
          <p14:tracePt t="41027" x="5997575" y="5286375"/>
          <p14:tracePt t="41035" x="5981700" y="5218113"/>
          <p14:tracePt t="41043" x="5981700" y="5132388"/>
          <p14:tracePt t="41051" x="5921375" y="5030788"/>
          <p14:tracePt t="41058" x="5895975" y="4937125"/>
          <p14:tracePt t="41067" x="5819775" y="4860925"/>
          <p14:tracePt t="41075" x="5786438" y="4792663"/>
          <p14:tracePt t="41083" x="5735638" y="4716463"/>
          <p14:tracePt t="41091" x="5675313" y="4648200"/>
          <p14:tracePt t="41099" x="5616575" y="4546600"/>
          <p14:tracePt t="41108" x="5607050" y="4521200"/>
          <p14:tracePt t="41115" x="5591175" y="4486275"/>
          <p14:tracePt t="41125" x="5556250" y="4445000"/>
          <p14:tracePt t="41131" x="5538788" y="4410075"/>
          <p14:tracePt t="41139" x="5530850" y="4384675"/>
          <p14:tracePt t="41147" x="5530850" y="4333875"/>
          <p14:tracePt t="41155" x="5513388" y="4291013"/>
          <p14:tracePt t="41163" x="5513388" y="4249738"/>
          <p14:tracePt t="41171" x="5513388" y="4197350"/>
          <p14:tracePt t="41179" x="5513388" y="4171950"/>
          <p14:tracePt t="41186" x="5513388" y="4113213"/>
          <p14:tracePt t="41196" x="5513388" y="4062413"/>
          <p14:tracePt t="41203" x="5513388" y="4052888"/>
          <p14:tracePt t="41211" x="5513388" y="4027488"/>
          <p14:tracePt t="41219" x="5513388" y="3976688"/>
          <p14:tracePt t="41227" x="5513388" y="3917950"/>
          <p14:tracePt t="41235" x="5513388" y="3908425"/>
          <p14:tracePt t="41243" x="5513388" y="3875088"/>
          <p14:tracePt t="41251" x="5556250" y="3806825"/>
          <p14:tracePt t="41258" x="5565775" y="3798888"/>
          <p14:tracePt t="41267" x="5599113" y="3756025"/>
          <p14:tracePt t="41275" x="5641975" y="3705225"/>
          <p14:tracePt t="41283" x="5675313" y="3662363"/>
          <p14:tracePt t="41291" x="5708650" y="3611563"/>
          <p14:tracePt t="41299" x="5761038" y="3560763"/>
          <p14:tracePt t="41308" x="5802313" y="3509963"/>
          <p14:tracePt t="41315" x="5819775" y="3502025"/>
          <p14:tracePt t="41325" x="5862638" y="3475038"/>
          <p14:tracePt t="41331" x="5888038" y="3441700"/>
          <p14:tracePt t="41339" x="5905500" y="3433763"/>
          <p14:tracePt t="41355" x="5905500" y="3416300"/>
          <p14:tracePt t="41419" x="5905500" y="3390900"/>
          <p14:tracePt t="41428" x="5938838" y="3348038"/>
          <p14:tracePt t="41435" x="5946775" y="3314700"/>
          <p14:tracePt t="41443" x="5964238" y="3305175"/>
          <p14:tracePt t="41451" x="5989638" y="3279775"/>
          <p14:tracePt t="41459" x="5997575" y="3263900"/>
          <p14:tracePt t="41475" x="6015038" y="3254375"/>
          <p14:tracePt t="41483" x="6024563" y="3238500"/>
          <p14:tracePt t="41596" x="6040438" y="3228975"/>
          <p14:tracePt t="41604" x="6049963" y="3228975"/>
          <p14:tracePt t="41611" x="6075363" y="3228975"/>
          <p14:tracePt t="41620" x="6083300" y="3228975"/>
          <p14:tracePt t="41628" x="6126163" y="3228975"/>
          <p14:tracePt t="41636" x="6142038" y="3228975"/>
          <p14:tracePt t="41645" x="6194425" y="3211513"/>
          <p14:tracePt t="41652" x="6210300" y="3211513"/>
          <p14:tracePt t="41662" x="6219825" y="3211513"/>
          <p14:tracePt t="41669" x="6261100" y="3211513"/>
          <p14:tracePt t="41674" x="6286500" y="3203575"/>
          <p14:tracePt t="41683" x="6338888" y="3203575"/>
          <p14:tracePt t="41691" x="6364288" y="3203575"/>
          <p14:tracePt t="41698" x="6405563" y="3203575"/>
          <p14:tracePt t="41711" x="6440488" y="3203575"/>
          <p14:tracePt t="41718" x="6483350" y="3203575"/>
          <p14:tracePt t="41728" x="6508750" y="3203575"/>
          <p14:tracePt t="41741" x="6550025" y="3203575"/>
          <p14:tracePt t="41748" x="6584950" y="3221038"/>
          <p14:tracePt t="41757" x="6600825" y="3254375"/>
          <p14:tracePt t="41765" x="6626225" y="3297238"/>
          <p14:tracePt t="41772" x="6643688" y="3330575"/>
          <p14:tracePt t="41779" x="6643688" y="3373438"/>
          <p14:tracePt t="41787" x="6643688" y="3382963"/>
          <p14:tracePt t="41795" x="6643688" y="3441700"/>
          <p14:tracePt t="41803" x="6643688" y="3484563"/>
          <p14:tracePt t="41811" x="6643688" y="3552825"/>
          <p14:tracePt t="41819" x="6643688" y="3636963"/>
          <p14:tracePt t="41827" x="6610350" y="3756025"/>
          <p14:tracePt t="41836" x="6567488" y="3908425"/>
          <p14:tracePt t="41845" x="6483350" y="4062413"/>
          <p14:tracePt t="41852" x="6397625" y="4214813"/>
          <p14:tracePt t="41861" x="6303963" y="4368800"/>
          <p14:tracePt t="41868" x="6245225" y="4521200"/>
          <p14:tracePt t="41878" x="6126163" y="4724400"/>
          <p14:tracePt t="41884" x="6040438" y="4860925"/>
          <p14:tracePt t="41892" x="5946775" y="5038725"/>
          <p14:tracePt t="41912" x="5853113" y="5235575"/>
          <p14:tracePt t="41917" x="5853113" y="5243513"/>
          <p14:tracePt t="41931" x="5853113" y="5260975"/>
          <p14:tracePt t="41948" x="5853113" y="5286375"/>
          <p14:tracePt t="41957" x="5853113" y="5294313"/>
          <p14:tracePt t="41963" x="5870575" y="5319713"/>
          <p14:tracePt t="41972" x="5880100" y="5319713"/>
          <p14:tracePt t="41979" x="5921375" y="5337175"/>
          <p14:tracePt t="41988" x="5938838" y="5337175"/>
          <p14:tracePt t="41996" x="5997575" y="5362575"/>
          <p14:tracePt t="42011" x="6007100" y="5362575"/>
          <p14:tracePt t="42018" x="6032500" y="5380038"/>
          <p14:tracePt t="42027" x="6057900" y="5380038"/>
          <p14:tracePt t="42036" x="6091238" y="5380038"/>
          <p14:tracePt t="42045" x="6134100" y="5395913"/>
          <p14:tracePt t="42053" x="6151563" y="5395913"/>
          <p14:tracePt t="42060" x="6159500" y="5395913"/>
          <p14:tracePt t="42067" x="6202363" y="5405438"/>
          <p14:tracePt t="42099" x="6227763" y="5421313"/>
          <p14:tracePt t="42372" x="6210300" y="5405438"/>
          <p14:tracePt t="42426" x="6176963" y="5370513"/>
          <p14:tracePt t="42434" x="6151563" y="5337175"/>
          <p14:tracePt t="42443" x="6100763" y="5294313"/>
          <p14:tracePt t="42450" x="6065838" y="5276850"/>
          <p14:tracePt t="42458" x="6040438" y="5260975"/>
          <p14:tracePt t="42466" x="5972175" y="5192713"/>
          <p14:tracePt t="42474" x="5845175" y="5149850"/>
          <p14:tracePt t="42482" x="5768975" y="5099050"/>
          <p14:tracePt t="42490" x="5675313" y="5056188"/>
          <p14:tracePt t="42498" x="5548313" y="4997450"/>
          <p14:tracePt t="42507" x="5429250" y="4954588"/>
          <p14:tracePt t="42514" x="5249863" y="4860925"/>
          <p14:tracePt t="42523" x="5122863" y="4775200"/>
          <p14:tracePt t="42530" x="5021263" y="4716463"/>
          <p14:tracePt t="42539" x="4919663" y="4657725"/>
          <p14:tracePt t="42546" x="4765675" y="4572000"/>
          <p14:tracePt t="42554" x="4664075" y="4513263"/>
          <p14:tracePt t="42562" x="4595813" y="4452938"/>
          <p14:tracePt t="42570" x="4494213" y="4376738"/>
          <p14:tracePt t="42578" x="4425950" y="4341813"/>
          <p14:tracePt t="42586" x="4410075" y="4325938"/>
          <p14:tracePt t="42594" x="4367213" y="4283075"/>
          <p14:tracePt t="42602" x="4359275" y="4275138"/>
          <p14:tracePt t="42610" x="4341813" y="4257675"/>
          <p14:tracePt t="42618" x="4332288" y="4249738"/>
          <p14:tracePt t="42627" x="4306888" y="4224338"/>
          <p14:tracePt t="42635" x="4273550" y="4171950"/>
          <p14:tracePt t="42644" x="4256088" y="4146550"/>
          <p14:tracePt t="42650" x="4205288" y="4070350"/>
          <p14:tracePt t="42658" x="4171950" y="4044950"/>
          <p14:tracePt t="42666" x="4137025" y="3976688"/>
          <p14:tracePt t="42674" x="4111625" y="3925888"/>
          <p14:tracePt t="42682" x="4035425" y="3832225"/>
          <p14:tracePt t="42690" x="4017963" y="3806825"/>
          <p14:tracePt t="42698" x="4010025" y="3773488"/>
          <p14:tracePt t="42707" x="3976688" y="3705225"/>
          <p14:tracePt t="42715" x="3959225" y="3679825"/>
          <p14:tracePt t="42731" x="3941763" y="3654425"/>
          <p14:tracePt t="42739" x="3941763" y="3636963"/>
          <p14:tracePt t="42746" x="3941763" y="3629025"/>
          <p14:tracePt t="42755" x="3933825" y="3603625"/>
          <p14:tracePt t="42763" x="3933825" y="3586163"/>
          <p14:tracePt t="42771" x="3933825" y="3543300"/>
          <p14:tracePt t="42787" x="3933825" y="3535363"/>
          <p14:tracePt t="42795" x="3933825" y="3527425"/>
          <p14:tracePt t="42802" x="3933825" y="3502025"/>
          <p14:tracePt t="42812" x="3933825" y="3467100"/>
          <p14:tracePt t="42819" x="3967163" y="3441700"/>
          <p14:tracePt t="42827" x="3992563" y="3424238"/>
          <p14:tracePt t="42835" x="4010025" y="3408363"/>
          <p14:tracePt t="42843" x="4017963" y="3408363"/>
          <p14:tracePt t="42851" x="4044950" y="3398838"/>
          <p14:tracePt t="42866" x="4070350" y="3398838"/>
          <p14:tracePt t="42875" x="4103688" y="3382963"/>
          <p14:tracePt t="42883" x="4111625" y="3382963"/>
          <p14:tracePt t="42891" x="4154488" y="3382963"/>
          <p14:tracePt t="42908" x="4197350" y="3373438"/>
          <p14:tracePt t="42925" x="4240213" y="3373438"/>
          <p14:tracePt t="42931" x="4248150" y="3373438"/>
          <p14:tracePt t="42971" x="4265613" y="3373438"/>
          <p14:tracePt t="42979" x="4291013" y="3373438"/>
          <p14:tracePt t="42986" x="4298950" y="3373438"/>
          <p14:tracePt t="42995" x="4316413" y="3373438"/>
          <p14:tracePt t="43003" x="4359275" y="3340100"/>
          <p14:tracePt t="43011" x="4384675" y="3340100"/>
          <p14:tracePt t="43019" x="4392613" y="3330575"/>
          <p14:tracePt t="43027" x="4418013" y="3330575"/>
          <p14:tracePt t="43035" x="4451350" y="3314700"/>
          <p14:tracePt t="43051" x="4460875" y="3314700"/>
          <p14:tracePt t="43058" x="4486275" y="3314700"/>
          <p14:tracePt t="43067" x="4503738" y="3314700"/>
          <p14:tracePt t="43075" x="4511675" y="3305175"/>
          <p14:tracePt t="43091" x="4519613" y="3289300"/>
          <p14:tracePt t="43099" x="4537075" y="3279775"/>
          <p14:tracePt t="43108" x="4562475" y="3263900"/>
          <p14:tracePt t="43115" x="4587875" y="3238500"/>
          <p14:tracePt t="43131" x="4638675" y="3186113"/>
          <p14:tracePt t="43139" x="4656138" y="3178175"/>
          <p14:tracePt t="43155" x="4681538" y="3135313"/>
          <p14:tracePt t="43171" x="4681538" y="3101975"/>
          <p14:tracePt t="43179" x="4714875" y="3076575"/>
          <p14:tracePt t="43203" x="4724400" y="3051175"/>
          <p14:tracePt t="43268" x="4724400" y="3033713"/>
          <p14:tracePt t="43277" x="4724400" y="2990850"/>
          <p14:tracePt t="43284" x="4724400" y="2982913"/>
          <p14:tracePt t="43294" x="4724400" y="2965450"/>
          <p14:tracePt t="43301" x="4724400" y="2940050"/>
          <p14:tracePt t="43311" x="4724400" y="2932113"/>
          <p14:tracePt t="43316" x="4724400" y="2906713"/>
          <p14:tracePt t="43325" x="4724400" y="2881313"/>
          <p14:tracePt t="43331" x="4724400" y="2855913"/>
          <p14:tracePt t="43340" x="4724400" y="2838450"/>
          <p14:tracePt t="43347" x="4724400" y="2795588"/>
          <p14:tracePt t="43356" x="4724400" y="2787650"/>
          <p14:tracePt t="43364" x="4724400" y="2778125"/>
          <p14:tracePt t="43371" x="4724400" y="2736850"/>
          <p14:tracePt t="43379" x="4724400" y="2719388"/>
          <p14:tracePt t="43387" x="4724400" y="2711450"/>
          <p14:tracePt t="43396" x="4724400" y="2686050"/>
          <p14:tracePt t="43403" x="4724400" y="2660650"/>
          <p14:tracePt t="43411" x="4706938" y="2643188"/>
          <p14:tracePt t="43419" x="4699000" y="2633663"/>
          <p14:tracePt t="43427" x="4681538" y="2617788"/>
          <p14:tracePt t="43435" x="4656138" y="2592388"/>
          <p14:tracePt t="43451" x="4630738" y="2574925"/>
          <p14:tracePt t="43459" x="4605338" y="2574925"/>
          <p14:tracePt t="43467" x="4587875" y="2566988"/>
          <p14:tracePt t="43474" x="4579938" y="2566988"/>
          <p14:tracePt t="43498" x="4562475" y="2566988"/>
          <p14:tracePt t="43530" x="4537075" y="2566988"/>
          <p14:tracePt t="43539" x="4529138" y="2566988"/>
          <p14:tracePt t="43546" x="4468813" y="2566988"/>
          <p14:tracePt t="43555" x="4460875" y="2566988"/>
          <p14:tracePt t="43562" x="4418013" y="2566988"/>
          <p14:tracePt t="43571" x="4392613" y="2566988"/>
          <p14:tracePt t="43578" x="4367213" y="2566988"/>
          <p14:tracePt t="43586" x="4316413" y="2566988"/>
          <p14:tracePt t="43595" x="4291013" y="2566988"/>
          <p14:tracePt t="43603" x="4265613" y="2566988"/>
          <p14:tracePt t="43611" x="4248150" y="2566988"/>
          <p14:tracePt t="43708" x="4240213" y="2566988"/>
          <p14:tracePt t="43716" x="4230688" y="2566988"/>
          <p14:tracePt t="43868" x="4214813" y="2566988"/>
          <p14:tracePt t="43884" x="4248150" y="2600325"/>
          <p14:tracePt t="43896" x="4316413" y="2600325"/>
          <p14:tracePt t="43901" x="4359275" y="2617788"/>
          <p14:tracePt t="43910" x="4400550" y="2617788"/>
          <p14:tracePt t="43915" x="4435475" y="2617788"/>
          <p14:tracePt t="43924" x="4460875" y="2617788"/>
          <p14:tracePt t="43930" x="4486275" y="2617788"/>
          <p14:tracePt t="43939" x="4511675" y="2625725"/>
          <p14:tracePt t="43948" x="4545013" y="2625725"/>
          <p14:tracePt t="43955" x="4570413" y="2625725"/>
          <p14:tracePt t="43963" x="4595813" y="2625725"/>
          <p14:tracePt t="43971" x="4605338" y="2625725"/>
          <p14:tracePt t="43979" x="4621213" y="2625725"/>
          <p14:tracePt t="44076" x="4646613" y="2643188"/>
          <p14:tracePt t="44083" x="4656138" y="2643188"/>
          <p14:tracePt t="44093" x="4673600" y="2643188"/>
          <p14:tracePt t="44101" x="4699000" y="2651125"/>
          <p14:tracePt t="44110" x="4714875" y="2686050"/>
          <p14:tracePt t="44116" x="4740275" y="2686050"/>
          <p14:tracePt t="44127" x="4775200" y="2727325"/>
          <p14:tracePt t="44132" x="4783138" y="2744788"/>
          <p14:tracePt t="44140" x="4808538" y="2752725"/>
          <p14:tracePt t="44149" x="4826000" y="2770188"/>
          <p14:tracePt t="44236" x="4826000" y="2795588"/>
          <p14:tracePt t="44245" x="4826000" y="2805113"/>
          <p14:tracePt t="44252" x="4826000" y="2820988"/>
          <p14:tracePt t="44261" x="4826000" y="2855913"/>
          <p14:tracePt t="44268" x="4826000" y="2871788"/>
          <p14:tracePt t="44277" x="4826000" y="2881313"/>
          <p14:tracePt t="44285" x="4826000" y="2897188"/>
          <p14:tracePt t="44293" x="4826000" y="2922588"/>
          <p14:tracePt t="44299" x="4826000" y="2932113"/>
          <p14:tracePt t="44355" x="4826000" y="2949575"/>
          <p14:tracePt t="44405" x="4818063" y="2957513"/>
          <p14:tracePt t="44413" x="4791075" y="2957513"/>
          <p14:tracePt t="44421" x="4732338" y="2957513"/>
          <p14:tracePt t="44428" x="4664075" y="2957513"/>
          <p14:tracePt t="44438" x="4605338" y="2957513"/>
          <p14:tracePt t="44445" x="4554538" y="2957513"/>
          <p14:tracePt t="44453" x="4486275" y="2932113"/>
          <p14:tracePt t="44459" x="4400550" y="2914650"/>
          <p14:tracePt t="44467" x="4248150" y="2871788"/>
          <p14:tracePt t="44474" x="4179888" y="2838450"/>
          <p14:tracePt t="44483" x="4086225" y="2820988"/>
          <p14:tracePt t="44491" x="4044950" y="2820988"/>
          <p14:tracePt t="44499" x="4010025" y="2820988"/>
          <p14:tracePt t="44508" x="3984625" y="2820988"/>
          <p14:tracePt t="44516" x="3976688" y="2805113"/>
          <p14:tracePt t="44528" x="3959225" y="2805113"/>
          <p14:tracePt t="44533" x="3951288" y="2805113"/>
          <p14:tracePt t="44548" x="3925888" y="2795588"/>
          <p14:tracePt t="44556" x="3908425" y="2795588"/>
          <p14:tracePt t="44571" x="3900488" y="2778125"/>
          <p14:tracePt t="44828" x="3900488" y="2770188"/>
          <p14:tracePt t="44837" x="3916363" y="2770188"/>
          <p14:tracePt t="44845" x="3959225" y="2770188"/>
          <p14:tracePt t="44853" x="3984625" y="2770188"/>
          <p14:tracePt t="44862" x="3992563" y="2770188"/>
          <p14:tracePt t="44869" x="4035425" y="2752725"/>
          <p14:tracePt t="44876" x="4044950" y="2752725"/>
          <p14:tracePt t="44884" x="4086225" y="2752725"/>
          <p14:tracePt t="44890" x="4103688" y="2752725"/>
          <p14:tracePt t="44906" x="4171950" y="2752725"/>
          <p14:tracePt t="44914" x="4197350" y="2752725"/>
          <p14:tracePt t="44923" x="4222750" y="2752725"/>
          <p14:tracePt t="44930" x="4240213" y="2752725"/>
          <p14:tracePt t="44939" x="4248150" y="2752725"/>
          <p14:tracePt t="44946" x="4265613" y="2752725"/>
          <p14:tracePt t="44954" x="4306888" y="2752725"/>
          <p14:tracePt t="44962" x="4316413" y="2752725"/>
          <p14:tracePt t="44970" x="4359275" y="2752725"/>
          <p14:tracePt t="44978" x="4384675" y="2752725"/>
          <p14:tracePt t="44986" x="4425950" y="2752725"/>
          <p14:tracePt t="44994" x="4443413" y="2752725"/>
          <p14:tracePt t="45002" x="4451350" y="2752725"/>
          <p14:tracePt t="45010" x="4494213" y="2752725"/>
          <p14:tracePt t="45018" x="4503738" y="2752725"/>
          <p14:tracePt t="45027" x="4519613" y="2752725"/>
          <p14:tracePt t="45034" x="4529138" y="2752725"/>
          <p14:tracePt t="45084" x="4570413" y="2752725"/>
          <p14:tracePt t="45093" x="4595813" y="2752725"/>
          <p14:tracePt t="45101" x="4621213" y="2752725"/>
          <p14:tracePt t="45111" x="4638675" y="2752725"/>
          <p14:tracePt t="45117" x="4646613" y="2752725"/>
          <p14:tracePt t="45127" x="4664075" y="2752725"/>
          <p14:tracePt t="45133" x="4689475" y="2752725"/>
          <p14:tracePt t="45144" x="4699000" y="2752725"/>
          <p14:tracePt t="45148" x="4714875" y="2752725"/>
          <p14:tracePt t="45155" x="4724400" y="2744788"/>
          <p14:tracePt t="45237" x="4783138" y="2744788"/>
          <p14:tracePt t="45244" x="4826000" y="2744788"/>
          <p14:tracePt t="45252" x="4851400" y="2744788"/>
          <p14:tracePt t="45262" x="4868863" y="2744788"/>
          <p14:tracePt t="45269" x="4894263" y="2744788"/>
          <p14:tracePt t="45278" x="4902200" y="2744788"/>
          <p14:tracePt t="45290" x="4927600" y="2744788"/>
          <p14:tracePt t="45300" x="4970463" y="2744788"/>
          <p14:tracePt t="45313" x="5003800" y="2744788"/>
          <p14:tracePt t="45328" x="5029200" y="2744788"/>
          <p14:tracePt t="45532" x="4987925" y="2744788"/>
          <p14:tracePt t="45543" x="4978400" y="2744788"/>
          <p14:tracePt t="45550" x="4935538" y="2727325"/>
          <p14:tracePt t="45556" x="4927600" y="2727325"/>
          <p14:tracePt t="45565" x="4902200" y="2727325"/>
          <p14:tracePt t="45572" x="4833938" y="2693988"/>
          <p14:tracePt t="45579" x="4740275" y="2676525"/>
          <p14:tracePt t="45587" x="4673600" y="2676525"/>
          <p14:tracePt t="45594" x="4630738" y="2676525"/>
          <p14:tracePt t="45602" x="4570413" y="2676525"/>
          <p14:tracePt t="45611" x="4503738" y="2660650"/>
          <p14:tracePt t="45620" x="4476750" y="2660650"/>
          <p14:tracePt t="45628" x="4443413" y="2660650"/>
          <p14:tracePt t="45636" x="4435475" y="2660650"/>
          <p14:tracePt t="45645" x="4410075" y="2660650"/>
          <p14:tracePt t="45651" x="4384675" y="2660650"/>
          <p14:tracePt t="45659" x="4367213" y="2660650"/>
          <p14:tracePt t="45677" x="4359275" y="2660650"/>
          <p14:tracePt t="45684" x="4349750" y="2660650"/>
          <p14:tracePt t="45694" x="4332288" y="2660650"/>
          <p14:tracePt t="45701" x="4324350" y="2660650"/>
          <p14:tracePt t="45711" x="4306888" y="2660650"/>
          <p14:tracePt t="45716" x="4298950" y="2660650"/>
          <p14:tracePt t="45728" x="4281488" y="2660650"/>
          <p14:tracePt t="45732" x="4273550" y="2676525"/>
          <p14:tracePt t="45796" x="4248150" y="2686050"/>
          <p14:tracePt t="45812" x="4230688" y="2686050"/>
          <p14:tracePt t="45884" x="4222750" y="2701925"/>
          <p14:tracePt t="45973" x="4222750" y="2711450"/>
          <p14:tracePt t="45980" x="4265613" y="2744788"/>
          <p14:tracePt t="45989" x="4298950" y="2744788"/>
          <p14:tracePt t="45996" x="4324350" y="2752725"/>
          <p14:tracePt t="46004" x="4392613" y="2770188"/>
          <p14:tracePt t="46013" x="4400550" y="2770188"/>
          <p14:tracePt t="46020" x="4443413" y="2770188"/>
          <p14:tracePt t="46026" x="4468813" y="2770188"/>
          <p14:tracePt t="46036" x="4486275" y="2770188"/>
          <p14:tracePt t="46044" x="4519613" y="2770188"/>
          <p14:tracePt t="46052" x="4554538" y="2770188"/>
          <p14:tracePt t="46058" x="4579938" y="2770188"/>
          <p14:tracePt t="46068" x="4587875" y="2770188"/>
          <p14:tracePt t="46077" x="4605338" y="2770188"/>
          <p14:tracePt t="46085" x="4613275" y="2770188"/>
          <p14:tracePt t="46096" x="4638675" y="2770188"/>
          <p14:tracePt t="46100" x="4664075" y="2770188"/>
          <p14:tracePt t="46110" x="4699000" y="2762250"/>
          <p14:tracePt t="46115" x="4706938" y="2752725"/>
          <p14:tracePt t="46124" x="4732338" y="2752725"/>
          <p14:tracePt t="46131" x="4749800" y="2752725"/>
          <p14:tracePt t="46140" x="4775200" y="2736850"/>
          <p14:tracePt t="46148" x="4783138" y="2736850"/>
          <p14:tracePt t="46157" x="4791075" y="2736850"/>
          <p14:tracePt t="46165" x="4808538" y="2736850"/>
          <p14:tracePt t="46171" x="4833938" y="2727325"/>
          <p14:tracePt t="46179" x="4843463" y="2727325"/>
          <p14:tracePt t="46186" x="4876800" y="2711450"/>
          <p14:tracePt t="46292" x="4884738" y="2701925"/>
          <p14:tracePt t="46300" x="4884738" y="2686050"/>
          <p14:tracePt t="46310" x="4910138" y="2660650"/>
          <p14:tracePt t="46318" x="4927600" y="2660650"/>
          <p14:tracePt t="46333" x="4935538" y="2651125"/>
          <p14:tracePt t="46344" x="4962525" y="2651125"/>
          <p14:tracePt t="46357" x="4970463" y="2633663"/>
          <p14:tracePt t="46444" x="4970463" y="2625725"/>
          <p14:tracePt t="46452" x="4962525" y="2617788"/>
          <p14:tracePt t="46461" x="4935538" y="2617788"/>
          <p14:tracePt t="46470" x="4902200" y="2600325"/>
          <p14:tracePt t="46477" x="4894263" y="2600325"/>
          <p14:tracePt t="46485" x="4851400" y="2600325"/>
          <p14:tracePt t="46492" x="4826000" y="2600325"/>
          <p14:tracePt t="46499" x="4757738" y="2582863"/>
          <p14:tracePt t="46510" x="4699000" y="2582863"/>
          <p14:tracePt t="46516" x="4664075" y="2582863"/>
          <p14:tracePt t="46526" x="4579938" y="2582863"/>
          <p14:tracePt t="46532" x="4537075" y="2582863"/>
          <p14:tracePt t="46539" x="4511675" y="2582863"/>
          <p14:tracePt t="46547" x="4468813" y="2582863"/>
          <p14:tracePt t="46556" x="4435475" y="2582863"/>
          <p14:tracePt t="46565" x="4392613" y="2582863"/>
          <p14:tracePt t="46573" x="4367213" y="2582863"/>
          <p14:tracePt t="46579" x="4298950" y="2582863"/>
          <p14:tracePt t="46587" x="4240213" y="2582863"/>
          <p14:tracePt t="46597" x="4205288" y="2592388"/>
          <p14:tracePt t="46603" x="4179888" y="2592388"/>
          <p14:tracePt t="46612" x="4137025" y="2592388"/>
          <p14:tracePt t="46618" x="4086225" y="2600325"/>
          <p14:tracePt t="46628" x="4078288" y="2617788"/>
          <p14:tracePt t="46636" x="4070350" y="2625725"/>
          <p14:tracePt t="46788" x="4070350" y="2643188"/>
          <p14:tracePt t="46796" x="4070350" y="2668588"/>
          <p14:tracePt t="46803" x="4070350" y="2676525"/>
          <p14:tracePt t="46813" x="4070350" y="2693988"/>
          <p14:tracePt t="46827" x="4070350" y="2727325"/>
          <p14:tracePt t="46843" x="4086225" y="2762250"/>
          <p14:tracePt t="46852" x="4103688" y="2770188"/>
          <p14:tracePt t="46868" x="4111625" y="2787650"/>
          <p14:tracePt t="46883" x="4154488" y="2787650"/>
          <p14:tracePt t="46909" x="4179888" y="2813050"/>
          <p14:tracePt t="46928" x="4248150" y="2830513"/>
          <p14:tracePt t="46934" x="4298950" y="2846388"/>
          <p14:tracePt t="46945" x="4341813" y="2863850"/>
          <p14:tracePt t="46947" x="4367213" y="2863850"/>
          <p14:tracePt t="46956" x="4392613" y="2863850"/>
          <p14:tracePt t="46963" x="4443413" y="2863850"/>
          <p14:tracePt t="46970" x="4486275" y="2863850"/>
          <p14:tracePt t="46978" x="4529138" y="2863850"/>
          <p14:tracePt t="46988" x="4562475" y="2863850"/>
          <p14:tracePt t="46996" x="4605338" y="2863850"/>
          <p14:tracePt t="47005" x="4630738" y="2863850"/>
          <p14:tracePt t="47011" x="4681538" y="2863850"/>
          <p14:tracePt t="47018" x="4706938" y="2863850"/>
          <p14:tracePt t="47037" x="4732338" y="2863850"/>
          <p14:tracePt t="47078" x="4740275" y="2863850"/>
          <p14:tracePt t="47084" x="4757738" y="2863850"/>
          <p14:tracePt t="47095" x="4800600" y="2863850"/>
          <p14:tracePt t="47103" x="4826000" y="2855913"/>
          <p14:tracePt t="47109" x="4868863" y="2855913"/>
          <p14:tracePt t="47128" x="4902200" y="2846388"/>
          <p14:tracePt t="47133" x="4910138" y="2830513"/>
          <p14:tracePt t="47147" x="4935538" y="2820988"/>
          <p14:tracePt t="47171" x="4953000" y="2820988"/>
          <p14:tracePt t="47268" x="4962525" y="2805113"/>
          <p14:tracePt t="47293" x="4962525" y="2778125"/>
          <p14:tracePt t="47460" x="4962525" y="2770188"/>
          <p14:tracePt t="47469" x="4962525" y="2752725"/>
          <p14:tracePt t="47492" x="4962525" y="2744788"/>
          <p14:tracePt t="47501" x="4962525" y="2719388"/>
          <p14:tracePt t="47511" x="4927600" y="2701925"/>
          <p14:tracePt t="47519" x="4843463" y="2686050"/>
          <p14:tracePt t="47525" x="4724400" y="2668588"/>
          <p14:tracePt t="47531" x="4605338" y="2668588"/>
          <p14:tracePt t="47541" x="4511675" y="2643188"/>
          <p14:tracePt t="47547" x="4468813" y="2643188"/>
          <p14:tracePt t="47555" x="4410075" y="2643188"/>
          <p14:tracePt t="47563" x="4341813" y="2643188"/>
          <p14:tracePt t="47571" x="4332288" y="2643188"/>
          <p14:tracePt t="47579" x="4316413" y="2643188"/>
          <p14:tracePt t="47587" x="4273550" y="2643188"/>
          <p14:tracePt t="47596" x="4265613" y="2643188"/>
          <p14:tracePt t="47605" x="4256088" y="2643188"/>
          <p14:tracePt t="47612" x="4230688" y="2643188"/>
          <p14:tracePt t="47619" x="4197350" y="2643188"/>
          <p14:tracePt t="47627" x="4171950" y="2651125"/>
          <p14:tracePt t="47635" x="4146550" y="2651125"/>
          <p14:tracePt t="47643" x="4111625" y="2686050"/>
          <p14:tracePt t="47650" x="4086225" y="2693988"/>
          <p14:tracePt t="47659" x="4070350" y="2693988"/>
          <p14:tracePt t="47668" x="4044950" y="2711450"/>
          <p14:tracePt t="47716" x="4035425" y="2719388"/>
          <p14:tracePt t="47741" x="4035425" y="2736850"/>
          <p14:tracePt t="47751" x="4017963" y="2762250"/>
          <p14:tracePt t="47757" x="4010025" y="2770188"/>
          <p14:tracePt t="47772" x="4010025" y="2813050"/>
          <p14:tracePt t="47787" x="4010025" y="2830513"/>
          <p14:tracePt t="47803" x="4010025" y="2838450"/>
          <p14:tracePt t="47829" x="4017963" y="2881313"/>
          <p14:tracePt t="47835" x="4027488" y="2889250"/>
          <p14:tracePt t="47844" x="4035425" y="2906713"/>
          <p14:tracePt t="47852" x="4052888" y="2914650"/>
          <p14:tracePt t="47859" x="4078288" y="2940050"/>
          <p14:tracePt t="47867" x="4086225" y="2957513"/>
          <p14:tracePt t="47876" x="4146550" y="2982913"/>
          <p14:tracePt t="47883" x="4214813" y="3000375"/>
          <p14:tracePt t="47892" x="4291013" y="3059113"/>
          <p14:tracePt t="47899" x="4359275" y="3109913"/>
          <p14:tracePt t="47907" x="4375150" y="3109913"/>
          <p14:tracePt t="47914" x="4384675" y="3127375"/>
          <p14:tracePt t="47923" x="4400550" y="3135313"/>
          <p14:tracePt t="47932" x="4400550" y="3195638"/>
          <p14:tracePt t="47944" x="4400550" y="3203575"/>
          <p14:tracePt t="47957" x="4400550" y="3228975"/>
          <p14:tracePt t="47964" x="4400550" y="3246438"/>
          <p14:tracePt t="48148" x="4418013" y="3340100"/>
          <p14:tracePt t="48157" x="4418013" y="3348038"/>
          <p14:tracePt t="48166" x="4425950" y="3408363"/>
          <p14:tracePt t="48173" x="4476750" y="3408363"/>
          <p14:tracePt t="48195" x="4486275" y="3408363"/>
          <p14:tracePt t="48203" x="4545013" y="3408363"/>
          <p14:tracePt t="48211" x="4621213" y="3484563"/>
          <p14:tracePt t="48219" x="4630738" y="3502025"/>
          <p14:tracePt t="48228" x="4689475" y="3527425"/>
          <p14:tracePt t="48235" x="4740275" y="3560763"/>
          <p14:tracePt t="48243" x="4749800" y="3568700"/>
          <p14:tracePt t="48334" x="4765675" y="3568700"/>
          <p14:tracePt t="48788" x="4775200" y="3586163"/>
          <p14:tracePt t="48804" x="4775200" y="3611563"/>
          <p14:tracePt t="48812" x="4775200" y="3619500"/>
          <p14:tracePt t="48822" x="4783138" y="3636963"/>
          <p14:tracePt t="48827" x="4783138" y="3646488"/>
          <p14:tracePt t="49916" x="4783138" y="3611563"/>
          <p14:tracePt t="49926" x="4765675" y="3603625"/>
          <p14:tracePt t="49940" x="4765675" y="3560763"/>
          <p14:tracePt t="49947" x="4757738" y="3535363"/>
          <p14:tracePt t="49955" x="4757738" y="3484563"/>
          <p14:tracePt t="49963" x="4757738" y="3475038"/>
          <p14:tracePt t="49971" x="4757738" y="3467100"/>
          <p14:tracePt t="49979" x="4757738" y="3424238"/>
          <p14:tracePt t="49986" x="4740275" y="3408363"/>
          <p14:tracePt t="49995" x="4740275" y="3398838"/>
          <p14:tracePt t="50011" x="4732338" y="3373438"/>
          <p14:tracePt t="50099" x="4699000" y="3355975"/>
          <p14:tracePt t="50107" x="4638675" y="3355975"/>
          <p14:tracePt t="50115" x="4605338" y="3330575"/>
          <p14:tracePt t="50124" x="4595813" y="3314700"/>
          <p14:tracePt t="50131" x="4537075" y="3289300"/>
          <p14:tracePt t="50147" x="4503738" y="3238500"/>
          <p14:tracePt t="50156" x="4486275" y="3211513"/>
          <p14:tracePt t="50163" x="4476750" y="3195638"/>
          <p14:tracePt t="50171" x="4451350" y="3170238"/>
          <p14:tracePt t="50179" x="4451350" y="3160713"/>
          <p14:tracePt t="50187" x="4435475" y="3119438"/>
          <p14:tracePt t="50203" x="4384675" y="3067050"/>
          <p14:tracePt t="50212" x="4375150" y="3041650"/>
          <p14:tracePt t="50219" x="4341813" y="2974975"/>
          <p14:tracePt t="50227" x="4306888" y="2940050"/>
          <p14:tracePt t="50235" x="4281488" y="2906713"/>
          <p14:tracePt t="50243" x="4248150" y="2881313"/>
          <p14:tracePt t="50251" x="4230688" y="2830513"/>
          <p14:tracePt t="50260" x="4222750" y="2820988"/>
          <p14:tracePt t="50275" x="4222750" y="2813050"/>
          <p14:tracePt t="50283" x="4222750" y="2787650"/>
          <p14:tracePt t="50290" x="4205288" y="2770188"/>
          <p14:tracePt t="50299" x="4205288" y="2744788"/>
          <p14:tracePt t="50307" x="4171950" y="2676525"/>
          <p14:tracePt t="50324" x="4171950" y="2668588"/>
          <p14:tracePt t="50331" x="4171950" y="2643188"/>
          <p14:tracePt t="50341" x="4171950" y="2625725"/>
          <p14:tracePt t="50355" x="4171950" y="2617788"/>
          <p14:tracePt t="50363" x="4171950" y="2600325"/>
          <p14:tracePt t="50371" x="4171950" y="2574925"/>
          <p14:tracePt t="50379" x="4171950" y="2566988"/>
          <p14:tracePt t="50387" x="4171950" y="2557463"/>
          <p14:tracePt t="50395" x="4179888" y="2524125"/>
          <p14:tracePt t="50403" x="4197350" y="2498725"/>
          <p14:tracePt t="50419" x="4205288" y="2489200"/>
          <p14:tracePt t="50475" x="4222750" y="2473325"/>
          <p14:tracePt t="50483" x="4230688" y="2473325"/>
          <p14:tracePt t="50491" x="4240213" y="2473325"/>
          <p14:tracePt t="50499" x="4298950" y="2473325"/>
          <p14:tracePt t="50507" x="4324350" y="2473325"/>
          <p14:tracePt t="50515" x="4375150" y="2473325"/>
          <p14:tracePt t="50524" x="4418013" y="2473325"/>
          <p14:tracePt t="50531" x="4460875" y="2473325"/>
          <p14:tracePt t="50541" x="4476750" y="2473325"/>
          <p14:tracePt t="50547" x="4529138" y="2473325"/>
          <p14:tracePt t="50555" x="4545013" y="2473325"/>
          <p14:tracePt t="50563" x="4579938" y="2473325"/>
          <p14:tracePt t="50571" x="4613275" y="2473325"/>
          <p14:tracePt t="50579" x="4638675" y="2473325"/>
          <p14:tracePt t="50587" x="4664075" y="2473325"/>
          <p14:tracePt t="50595" x="4699000" y="2498725"/>
          <p14:tracePt t="50603" x="4724400" y="2498725"/>
          <p14:tracePt t="50612" x="4749800" y="2506663"/>
          <p14:tracePt t="50627" x="4800600" y="2524125"/>
          <p14:tracePt t="50651" x="4808538" y="2524125"/>
          <p14:tracePt t="50659" x="4833938" y="2541588"/>
          <p14:tracePt t="50667" x="4851400" y="2541588"/>
          <p14:tracePt t="50675" x="4876800" y="2566988"/>
          <p14:tracePt t="50739" x="4902200" y="2582863"/>
          <p14:tracePt t="50772" x="4919663" y="2592388"/>
          <p14:tracePt t="50796" x="4927600" y="2608263"/>
          <p14:tracePt t="50803" x="4927600" y="2617788"/>
          <p14:tracePt t="50819" x="4927600" y="2643188"/>
          <p14:tracePt t="50828" x="4927600" y="2651125"/>
          <p14:tracePt t="50835" x="4927600" y="2693988"/>
          <p14:tracePt t="50843" x="4927600" y="2711450"/>
          <p14:tracePt t="50851" x="4927600" y="2719388"/>
          <p14:tracePt t="50858" x="4927600" y="2744788"/>
          <p14:tracePt t="50867" x="4945063" y="2762250"/>
          <p14:tracePt t="50996" x="4945063" y="2770188"/>
          <p14:tracePt t="51004" x="4945063" y="2778125"/>
          <p14:tracePt t="51012" x="4945063" y="2805113"/>
          <p14:tracePt t="51020" x="4945063" y="2820988"/>
          <p14:tracePt t="51028" x="4935538" y="2846388"/>
          <p14:tracePt t="51036" x="4919663" y="2889250"/>
          <p14:tracePt t="51043" x="4919663" y="2922588"/>
          <p14:tracePt t="51051" x="4902200" y="2982913"/>
          <p14:tracePt t="51059" x="4868863" y="3084513"/>
          <p14:tracePt t="51068" x="4833938" y="3152775"/>
          <p14:tracePt t="51076" x="4808538" y="3271838"/>
          <p14:tracePt t="51084" x="4791075" y="3365500"/>
          <p14:tracePt t="51091" x="4757738" y="3459163"/>
          <p14:tracePt t="51099" x="4740275" y="3484563"/>
          <p14:tracePt t="51106" x="4724400" y="3535363"/>
          <p14:tracePt t="51114" x="4724400" y="3543300"/>
          <p14:tracePt t="51126" x="4724400" y="3568700"/>
          <p14:tracePt t="51132" x="4724400" y="3603625"/>
          <p14:tracePt t="51143" x="4724400" y="3646488"/>
          <p14:tracePt t="51149" x="4740275" y="3662363"/>
          <p14:tracePt t="51156" x="4826000" y="3662363"/>
          <p14:tracePt t="51164" x="4859338" y="3662363"/>
          <p14:tracePt t="51308" x="4859338" y="3671888"/>
          <p14:tracePt t="51348" x="4833938" y="3697288"/>
          <p14:tracePt t="51359" x="4808538" y="3697288"/>
          <p14:tracePt t="51364" x="4749800" y="3697288"/>
          <p14:tracePt t="51372" x="4656138" y="3730625"/>
          <p14:tracePt t="51380" x="4587875" y="3790950"/>
          <p14:tracePt t="51388" x="4529138" y="3867150"/>
          <p14:tracePt t="51396" x="4476750" y="3908425"/>
          <p14:tracePt t="51404" x="4443413" y="3986213"/>
          <p14:tracePt t="51414" x="4410075" y="4027488"/>
          <p14:tracePt t="51420" x="4400550" y="4044950"/>
          <p14:tracePt t="51427" x="4392613" y="4052888"/>
          <p14:tracePt t="51435" x="4392613" y="4070350"/>
          <p14:tracePt t="51459" x="4375150" y="4079875"/>
          <p14:tracePt t="51466" x="4367213" y="4079875"/>
          <p14:tracePt t="51475" x="4341813" y="4079875"/>
          <p14:tracePt t="51482" x="4324350" y="4079875"/>
          <p14:tracePt t="51490" x="4298950" y="4079875"/>
          <p14:tracePt t="51499" x="4291013" y="4079875"/>
          <p14:tracePt t="51522" x="4273550" y="4079875"/>
          <p14:tracePt t="51546" x="4265613" y="4079875"/>
          <p14:tracePt t="51557" x="4256088" y="4079875"/>
          <p14:tracePt t="51563" x="4240213" y="4079875"/>
          <p14:tracePt t="51571" x="4230688" y="4062413"/>
          <p14:tracePt t="51579" x="4214813" y="4052888"/>
          <p14:tracePt t="51586" x="4205288" y="4037013"/>
          <p14:tracePt t="51595" x="4179888" y="4011613"/>
          <p14:tracePt t="51603" x="4162425" y="4002088"/>
          <p14:tracePt t="51611" x="4154488" y="3960813"/>
          <p14:tracePt t="51619" x="4137025" y="3925888"/>
          <p14:tracePt t="51628" x="4086225" y="3883025"/>
          <p14:tracePt t="51635" x="4070350" y="3832225"/>
          <p14:tracePt t="51644" x="4052888" y="3790950"/>
          <p14:tracePt t="51651" x="4002088" y="3713163"/>
          <p14:tracePt t="51661" x="3992563" y="3687763"/>
          <p14:tracePt t="51667" x="3959225" y="3619500"/>
          <p14:tracePt t="51675" x="3925888" y="3568700"/>
          <p14:tracePt t="51683" x="3890963" y="3543300"/>
          <p14:tracePt t="51690" x="3883025" y="3509963"/>
          <p14:tracePt t="51699" x="3848100" y="3467100"/>
          <p14:tracePt t="51707" x="3814763" y="3433763"/>
          <p14:tracePt t="51715" x="3806825" y="3424238"/>
          <p14:tracePt t="51723" x="3781425" y="3398838"/>
          <p14:tracePt t="51731" x="3763963" y="3382963"/>
          <p14:tracePt t="51740" x="3756025" y="3373438"/>
          <p14:tracePt t="51746" x="3738563" y="3355975"/>
          <p14:tracePt t="51763" x="3738563" y="3348038"/>
          <p14:tracePt t="51771" x="3729038" y="3340100"/>
          <p14:tracePt t="51779" x="3721100" y="3322638"/>
          <p14:tracePt t="51795" x="3703638" y="3314700"/>
          <p14:tracePt t="51811" x="3695700" y="3297238"/>
          <p14:tracePt t="51819" x="3695700" y="3289300"/>
          <p14:tracePt t="51827" x="3678238" y="3271838"/>
          <p14:tracePt t="51843" x="3670300" y="3263900"/>
          <p14:tracePt t="51851" x="3644900" y="3246438"/>
          <p14:tracePt t="51883" x="3627438" y="3221038"/>
          <p14:tracePt t="51899" x="3627438" y="3211513"/>
          <p14:tracePt t="51907" x="3627438" y="3195638"/>
          <p14:tracePt t="51915" x="3627438" y="3186113"/>
          <p14:tracePt t="51924" x="3627438" y="3160713"/>
          <p14:tracePt t="51940" x="3627438" y="3144838"/>
          <p14:tracePt t="51947" x="3627438" y="3135313"/>
          <p14:tracePt t="51955" x="3627438" y="3127375"/>
          <p14:tracePt t="51963" x="3627438" y="3094038"/>
          <p14:tracePt t="51971" x="3627438" y="3084513"/>
          <p14:tracePt t="51978" x="3627438" y="3076575"/>
          <p14:tracePt t="52292" x="3627438" y="3084513"/>
          <p14:tracePt t="52300" x="3627438" y="3101975"/>
          <p14:tracePt t="52310" x="3611563" y="3144838"/>
          <p14:tracePt t="52317" x="3611563" y="3152775"/>
          <p14:tracePt t="52326" x="3611563" y="3170238"/>
          <p14:tracePt t="52332" x="3611563" y="3221038"/>
          <p14:tracePt t="52340" x="3602038" y="3254375"/>
          <p14:tracePt t="52346" x="3586163" y="3279775"/>
          <p14:tracePt t="52355" x="3586163" y="3289300"/>
          <p14:tracePt t="52362" x="3586163" y="3322638"/>
          <p14:tracePt t="52371" x="3586163" y="3330575"/>
          <p14:tracePt t="52419" x="3586163" y="3340100"/>
          <p14:tracePt t="52660" x="3602038" y="3330575"/>
          <p14:tracePt t="52668" x="3611563" y="3289300"/>
          <p14:tracePt t="52674" x="3662363" y="3238500"/>
          <p14:tracePt t="52682" x="3662363" y="3211513"/>
          <p14:tracePt t="52690" x="3678238" y="3178175"/>
          <p14:tracePt t="52698" x="3695700" y="3119438"/>
          <p14:tracePt t="52706" x="3729038" y="3067050"/>
          <p14:tracePt t="52715" x="3738563" y="3041650"/>
          <p14:tracePt t="52723" x="3738563" y="2974975"/>
          <p14:tracePt t="52730" x="3756025" y="2949575"/>
          <p14:tracePt t="52746" x="3756025" y="2914650"/>
          <p14:tracePt t="52756" x="3756025" y="2906713"/>
          <p14:tracePt t="52852" x="3756025" y="2922588"/>
          <p14:tracePt t="52860" x="3756025" y="2965450"/>
          <p14:tracePt t="52868" x="3756025" y="3051175"/>
          <p14:tracePt t="52877" x="3756025" y="3084513"/>
          <p14:tracePt t="52884" x="3756025" y="3144838"/>
          <p14:tracePt t="52892" x="3756025" y="3186113"/>
          <p14:tracePt t="52898" x="3756025" y="3238500"/>
          <p14:tracePt t="52906" x="3756025" y="3279775"/>
          <p14:tracePt t="52915" x="3756025" y="3297238"/>
          <p14:tracePt t="52923" x="3756025" y="3305175"/>
          <p14:tracePt t="52931" x="3756025" y="3330575"/>
          <p14:tracePt t="52946" x="3756025" y="3340100"/>
          <p14:tracePt t="52963" x="3756025" y="3355975"/>
          <p14:tracePt t="53011" x="3756025" y="3398838"/>
          <p14:tracePt t="53019" x="3756025" y="3424238"/>
          <p14:tracePt t="53027" x="3756025" y="3433763"/>
          <p14:tracePt t="53035" x="3756025" y="3459163"/>
          <p14:tracePt t="53043" x="3756025" y="3475038"/>
          <p14:tracePt t="53051" x="3756025" y="3484563"/>
          <p14:tracePt t="53076" x="3756025" y="3502025"/>
          <p14:tracePt t="53434" x="3756025" y="3527425"/>
          <p14:tracePt t="53450" x="3771900" y="3552825"/>
          <p14:tracePt t="53459" x="3797300" y="3586163"/>
          <p14:tracePt t="53466" x="3797300" y="3594100"/>
          <p14:tracePt t="53475" x="3814763" y="3619500"/>
          <p14:tracePt t="53482" x="3822700" y="3629025"/>
          <p14:tracePt t="53490" x="3840163" y="3646488"/>
          <p14:tracePt t="53498" x="3865563" y="3671888"/>
          <p14:tracePt t="53506" x="3873500" y="3687763"/>
          <p14:tracePt t="53514" x="3890963" y="3722688"/>
          <p14:tracePt t="53522" x="3933825" y="3738563"/>
          <p14:tracePt t="53530" x="3967163" y="3738563"/>
          <p14:tracePt t="53539" x="4010025" y="3773488"/>
          <p14:tracePt t="53546" x="4121150" y="3790950"/>
          <p14:tracePt t="53556" x="4162425" y="3790950"/>
          <p14:tracePt t="53562" x="4214813" y="3790950"/>
          <p14:tracePt t="53570" x="4222750" y="3790950"/>
          <p14:tracePt t="53748" x="4222750" y="3832225"/>
          <p14:tracePt t="53764" x="4240213" y="3790950"/>
          <p14:tracePt t="53771" x="4265613" y="3790950"/>
          <p14:tracePt t="53779" x="4273550" y="3790950"/>
          <p14:tracePt t="53810" x="4248150" y="3841750"/>
          <p14:tracePt t="53818" x="4248150" y="4011613"/>
          <p14:tracePt t="53827" x="4222750" y="4105275"/>
          <p14:tracePt t="53834" x="4222750" y="4189413"/>
          <p14:tracePt t="53843" x="4222750" y="4214813"/>
          <p14:tracePt t="53850" x="4222750" y="4257675"/>
          <p14:tracePt t="53859" x="4222750" y="4275138"/>
          <p14:tracePt t="53866" x="4248150" y="4300538"/>
          <p14:tracePt t="53965" x="4256088" y="4308475"/>
          <p14:tracePt t="54508" x="4265613" y="4308475"/>
          <p14:tracePt t="54526" x="4281488" y="4308475"/>
          <p14:tracePt t="54539" x="4291013" y="4308475"/>
          <p14:tracePt t="54546" x="4306888" y="4300538"/>
          <p14:tracePt t="54562" x="4316413" y="4283075"/>
          <p14:tracePt t="54586" x="4332288" y="4257675"/>
          <p14:tracePt t="54610" x="4349750" y="4214813"/>
          <p14:tracePt t="54626" x="4349750" y="4197350"/>
          <p14:tracePt t="54634" x="4349750" y="4189413"/>
          <p14:tracePt t="54659" x="4349750" y="4164013"/>
          <p14:tracePt t="54732" x="4341813" y="4146550"/>
          <p14:tracePt t="54743" x="4298950" y="4171950"/>
          <p14:tracePt t="54749" x="4291013" y="4181475"/>
          <p14:tracePt t="54758" x="4205288" y="4249738"/>
          <p14:tracePt t="54763" x="4197350" y="4257675"/>
          <p14:tracePt t="55005" x="4230688" y="4257675"/>
          <p14:tracePt t="55014" x="4291013" y="4257675"/>
          <p14:tracePt t="55019" x="4298950" y="4257675"/>
          <p14:tracePt t="55124" x="4316413" y="4257675"/>
          <p14:tracePt t="55213" x="4324350" y="4257675"/>
          <p14:tracePt t="55300" x="4341813" y="4240213"/>
          <p14:tracePt t="55339" x="4349750" y="4214813"/>
          <p14:tracePt t="55347" x="4367213" y="4206875"/>
          <p14:tracePt t="55363" x="4375150" y="4189413"/>
          <p14:tracePt t="55372" x="4392613" y="4164013"/>
          <p14:tracePt t="55379" x="4400550" y="4156075"/>
          <p14:tracePt t="56252" x="4400550" y="4138613"/>
          <p14:tracePt t="56267" x="4400550" y="4113213"/>
          <p14:tracePt t="56299" x="4400550" y="4105275"/>
          <p14:tracePt t="56428" x="4400550" y="4079875"/>
          <p14:tracePt t="56483" x="4400550" y="4044950"/>
          <p14:tracePt t="56506" x="4400550" y="4037013"/>
          <p14:tracePt t="56555" x="4384675" y="4027488"/>
          <p14:tracePt t="56572" x="4359275" y="4027488"/>
          <p14:tracePt t="56603" x="4349750" y="4027488"/>
          <p14:tracePt t="56787" x="4349750" y="4044950"/>
          <p14:tracePt t="56795" x="4375150" y="4037013"/>
          <p14:tracePt t="56804" x="4443413" y="4019550"/>
          <p14:tracePt t="56812" x="4503738" y="4019550"/>
          <p14:tracePt t="56819" x="4529138" y="4019550"/>
          <p14:tracePt t="56826" x="4545013" y="4019550"/>
          <p14:tracePt t="56947" x="4570413" y="4019550"/>
          <p14:tracePt t="56972" x="4579938" y="4019550"/>
          <p14:tracePt t="56979" x="4595813" y="4027488"/>
          <p14:tracePt t="57484" x="4605338" y="4037013"/>
          <p14:tracePt t="57499" x="4621213" y="4079875"/>
          <p14:tracePt t="57531" x="4621213" y="4087813"/>
          <p14:tracePt t="57788" x="4621213" y="4113213"/>
          <p14:tracePt t="57939" x="4621213" y="4138613"/>
          <p14:tracePt t="57947" x="4621213" y="4156075"/>
          <p14:tracePt t="57960" x="4621213" y="4164013"/>
          <p14:tracePt t="57966" x="4621213" y="4206875"/>
          <p14:tracePt t="57973" x="4621213" y="4224338"/>
          <p14:tracePt t="57978" x="4613275" y="4249738"/>
          <p14:tracePt t="57987" x="4570413" y="4265613"/>
          <p14:tracePt t="57994" x="4503738" y="4291013"/>
          <p14:tracePt t="58003" x="4486275" y="4308475"/>
          <p14:tracePt t="58010" x="4476750" y="4316413"/>
          <p14:tracePt t="58042" x="4476750" y="4333875"/>
          <p14:tracePt t="58260" x="4494213" y="4341813"/>
          <p14:tracePt t="58323" x="4511675" y="4359275"/>
          <p14:tracePt t="58371" x="4519613" y="4368800"/>
          <p14:tracePt t="58619" x="4545013" y="4368800"/>
          <p14:tracePt t="58627" x="4554538" y="4384675"/>
          <p14:tracePt t="58635" x="4570413" y="4394200"/>
          <p14:tracePt t="58644" x="4570413" y="4402138"/>
          <p14:tracePt t="58651" x="4579938" y="4435475"/>
          <p14:tracePt t="58948" x="4595813" y="4460875"/>
          <p14:tracePt t="58959" x="4595813" y="4470400"/>
          <p14:tracePt t="58966" x="4621213" y="4503738"/>
          <p14:tracePt t="58971" x="4638675" y="4513263"/>
          <p14:tracePt t="58979" x="4638675" y="4538663"/>
          <p14:tracePt t="58987" x="4646613" y="4546600"/>
          <p14:tracePt t="58994" x="4664075" y="4579938"/>
          <p14:tracePt t="59003" x="4699000" y="4648200"/>
          <p14:tracePt t="59010" x="4699000" y="4657725"/>
          <p14:tracePt t="59019" x="4706938" y="4699000"/>
          <p14:tracePt t="59026" x="4706938" y="4759325"/>
          <p14:tracePt t="59034" x="4724400" y="4792663"/>
          <p14:tracePt t="59043" x="4724400" y="4852988"/>
          <p14:tracePt t="59050" x="4724400" y="4919663"/>
          <p14:tracePt t="59059" x="4724400" y="4962525"/>
          <p14:tracePt t="59066" x="4724400" y="5030788"/>
          <p14:tracePt t="59075" x="4724400" y="5038725"/>
          <p14:tracePt t="59082" x="4724400" y="5081588"/>
          <p14:tracePt t="59090" x="4724400" y="5091113"/>
          <p14:tracePt t="59098" x="4724400" y="5132388"/>
          <p14:tracePt t="59196" x="4732338" y="5141913"/>
          <p14:tracePt t="59204" x="4749800" y="5141913"/>
          <p14:tracePt t="59212" x="4757738" y="5141913"/>
          <p14:tracePt t="59220" x="4775200" y="5141913"/>
          <p14:tracePt t="59228" x="4783138" y="5141913"/>
          <p14:tracePt t="59235" x="4808538" y="5141913"/>
          <p14:tracePt t="59243" x="4826000" y="5141913"/>
          <p14:tracePt t="59299" x="4833938" y="5141913"/>
          <p14:tracePt t="59306" x="4843463" y="5132388"/>
          <p14:tracePt t="59412" x="4843463" y="5141913"/>
          <p14:tracePt t="59420" x="4843463" y="5157788"/>
          <p14:tracePt t="59428" x="4843463" y="5167313"/>
          <p14:tracePt t="59435" x="4843463" y="5192713"/>
          <p14:tracePt t="59443" x="4826000" y="5243513"/>
          <p14:tracePt t="59450" x="4791075" y="5260975"/>
          <p14:tracePt t="59459" x="4699000" y="5311775"/>
          <p14:tracePt t="59466" x="4656138" y="5327650"/>
          <p14:tracePt t="59475" x="4605338" y="5345113"/>
          <p14:tracePt t="59483" x="4579938" y="5345113"/>
          <p14:tracePt t="59491" x="4537075" y="5370513"/>
          <p14:tracePt t="59612" x="4587875" y="5370513"/>
          <p14:tracePt t="59620" x="4681538" y="5345113"/>
          <p14:tracePt t="59628" x="4783138" y="5268913"/>
          <p14:tracePt t="59638" x="4876800" y="5251450"/>
          <p14:tracePt t="59643" x="4953000" y="5192713"/>
          <p14:tracePt t="59652" x="5013325" y="5175250"/>
          <p14:tracePt t="59660" x="5106988" y="5157788"/>
          <p14:tracePt t="59668" x="5224463" y="5157788"/>
          <p14:tracePt t="59675" x="5318125" y="5141913"/>
          <p14:tracePt t="59683" x="5386388" y="5106988"/>
          <p14:tracePt t="59691" x="5429250" y="5091113"/>
          <p14:tracePt t="59698" x="5480050" y="5073650"/>
          <p14:tracePt t="59706" x="5487988" y="5073650"/>
          <p14:tracePt t="59778" x="5505450" y="5073650"/>
          <p14:tracePt t="59786" x="5530850" y="5073650"/>
          <p14:tracePt t="59794" x="5538788" y="5073650"/>
          <p14:tracePt t="59802" x="5565775" y="5091113"/>
          <p14:tracePt t="59810" x="5581650" y="5106988"/>
          <p14:tracePt t="59818" x="5607050" y="5149850"/>
          <p14:tracePt t="59826" x="5624513" y="5157788"/>
          <p14:tracePt t="59868" x="5632450" y="5167313"/>
          <p14:tracePt t="60060" x="5657850" y="5183188"/>
          <p14:tracePt t="60068" x="5683250" y="5183188"/>
          <p14:tracePt t="60076" x="5794375" y="5183188"/>
          <p14:tracePt t="60085" x="5880100" y="5183188"/>
          <p14:tracePt t="60091" x="5981700" y="5149850"/>
          <p14:tracePt t="60098" x="5997575" y="5064125"/>
          <p14:tracePt t="60106" x="6108700" y="4929188"/>
          <p14:tracePt t="60114" x="6210300" y="4827588"/>
          <p14:tracePt t="60122" x="6329363" y="4784725"/>
          <p14:tracePt t="60130" x="6483350" y="4741863"/>
          <p14:tracePt t="60138" x="6600825" y="4699000"/>
          <p14:tracePt t="60146" x="6805613" y="4699000"/>
          <p14:tracePt t="60155" x="6950075" y="4683125"/>
          <p14:tracePt t="60162" x="7119938" y="4640263"/>
          <p14:tracePt t="60172" x="7239000" y="4614863"/>
          <p14:tracePt t="60178" x="7383463" y="4614863"/>
          <p14:tracePt t="60186" x="7502525" y="4614863"/>
          <p14:tracePt t="60194" x="7561263" y="4614863"/>
          <p14:tracePt t="60202" x="7612063" y="4614863"/>
          <p14:tracePt t="60210" x="7697788" y="4614863"/>
          <p14:tracePt t="60219" x="7756525" y="4614863"/>
          <p14:tracePt t="60226" x="7842250" y="4614863"/>
          <p14:tracePt t="60235" x="7910513" y="4614863"/>
          <p14:tracePt t="60242" x="7969250" y="4605338"/>
          <p14:tracePt t="60251" x="8037513" y="4605338"/>
          <p14:tracePt t="60259" x="8062913" y="4605338"/>
          <p14:tracePt t="60266" x="8088313" y="4605338"/>
          <p14:tracePt t="60282" x="8113713" y="4605338"/>
          <p14:tracePt t="60331" x="8131175" y="4605338"/>
          <p14:tracePt t="60339" x="8156575" y="4605338"/>
          <p14:tracePt t="60347" x="8181975" y="4605338"/>
          <p14:tracePt t="60356" x="8207375" y="4605338"/>
          <p14:tracePt t="60363" x="8291513" y="4605338"/>
          <p14:tracePt t="60373" x="8359775" y="4605338"/>
          <p14:tracePt t="60380" x="8462963" y="4605338"/>
          <p14:tracePt t="60387" x="8529638" y="4605338"/>
          <p14:tracePt t="60395" x="8615363" y="4605338"/>
          <p14:tracePt t="60403" x="8674100" y="4605338"/>
          <p14:tracePt t="60411" x="8709025" y="4589463"/>
          <p14:tracePt t="60419" x="8716963" y="4589463"/>
          <p14:tracePt t="60428" x="8742363" y="4589463"/>
          <p14:tracePt t="60451" x="8750300" y="4572000"/>
          <p14:tracePt t="60459" x="8767763" y="4564063"/>
          <p14:tracePt t="60467" x="8777288" y="4554538"/>
          <p14:tracePt t="60483" x="8793163" y="4554538"/>
          <p14:tracePt t="60491" x="8818563" y="4554538"/>
          <p14:tracePt t="60499" x="8843963" y="4554538"/>
          <p14:tracePt t="60506" x="8886825" y="4554538"/>
          <p14:tracePt t="60515" x="8972550" y="4554538"/>
          <p14:tracePt t="60523" x="9039225" y="4554538"/>
          <p14:tracePt t="60531" x="9124950" y="4554538"/>
          <p14:tracePt t="60540" x="9132888" y="4554538"/>
          <p14:tracePt t="60547" x="9150350" y="4554538"/>
          <p14:tracePt t="60587" x="9158288" y="4554538"/>
          <p14:tracePt t="60788" x="9167813" y="4564063"/>
          <p14:tracePt t="60796" x="9193213" y="4564063"/>
          <p14:tracePt t="60805" x="9226550" y="4564063"/>
          <p14:tracePt t="60811" x="9269413" y="4564063"/>
          <p14:tracePt t="60820" x="9277350" y="4564063"/>
          <p14:tracePt t="60827" x="9294813" y="4564063"/>
          <p14:tracePt t="60835" x="9320213" y="4564063"/>
          <p14:tracePt t="60931" x="9328150" y="4564063"/>
          <p14:tracePt t="61819" x="9345613" y="4564063"/>
          <p14:tracePt t="61842" x="9353550" y="4554538"/>
          <p14:tracePt t="61859" x="9396413" y="4538663"/>
          <p14:tracePt t="61875" x="9421813" y="4538663"/>
          <p14:tracePt t="61882" x="9464675" y="4538663"/>
          <p14:tracePt t="61891" x="9532938" y="4521200"/>
          <p14:tracePt t="61898" x="9558338" y="4521200"/>
          <p14:tracePt t="61906" x="9626600" y="4521200"/>
          <p14:tracePt t="61914" x="9667875" y="4486275"/>
          <p14:tracePt t="61922" x="9685338" y="4486275"/>
          <p14:tracePt t="61930" x="9694863" y="4486275"/>
          <p14:tracePt t="61938" x="9710738" y="4486275"/>
          <p14:tracePt t="61971" x="9736138" y="4478338"/>
          <p14:tracePt t="61987" x="9736138" y="4460875"/>
          <p14:tracePt t="61994" x="9736138" y="4419600"/>
          <p14:tracePt t="62002" x="9771063" y="4376738"/>
          <p14:tracePt t="62148" x="9779000" y="4376738"/>
          <p14:tracePt t="62164" x="9779000" y="4394200"/>
          <p14:tracePt t="62175" x="9786938" y="4402138"/>
          <p14:tracePt t="62658" x="9771063" y="4402138"/>
          <p14:tracePt t="62707" x="9761538" y="4402138"/>
          <p14:tracePt t="62723" x="9736138" y="4402138"/>
          <p14:tracePt t="62948" x="9720263" y="4402138"/>
          <p14:tracePt t="62958" x="9694863" y="4402138"/>
          <p14:tracePt t="62964" x="9685338" y="4402138"/>
          <p14:tracePt t="62979" x="9642475" y="4402138"/>
          <p14:tracePt t="62987" x="9634538" y="4419600"/>
          <p14:tracePt t="63019" x="9617075" y="4419600"/>
          <p14:tracePt t="63026" x="9609138" y="4419600"/>
          <p14:tracePt t="63164" x="9583738" y="4427538"/>
          <p14:tracePt t="63196" x="9583738" y="4445000"/>
          <p14:tracePt t="63228" x="9609138" y="4470400"/>
          <p14:tracePt t="63236" x="9642475" y="4486275"/>
          <p14:tracePt t="63251" x="9652000" y="4495800"/>
          <p14:tracePt t="63259" x="9667875" y="4513263"/>
          <p14:tracePt t="63266" x="9677400" y="4521200"/>
          <p14:tracePt t="64196" x="9677400" y="4529138"/>
          <p14:tracePt t="64212" x="9659938" y="4529138"/>
          <p14:tracePt t="64219" x="9634538" y="4529138"/>
          <p14:tracePt t="64227" x="9626600" y="4529138"/>
          <p14:tracePt t="64235" x="9601200" y="4529138"/>
          <p14:tracePt t="64242" x="9566275" y="4513263"/>
          <p14:tracePt t="64250" x="9523413" y="4495800"/>
          <p14:tracePt t="64259" x="9507538" y="4495800"/>
          <p14:tracePt t="64266" x="9447213" y="4470400"/>
          <p14:tracePt t="64276" x="9405938" y="4452938"/>
          <p14:tracePt t="64282" x="9320213" y="4435475"/>
          <p14:tracePt t="64291" x="9269413" y="4435475"/>
          <p14:tracePt t="64298" x="9209088" y="4419600"/>
          <p14:tracePt t="64306" x="9158288" y="4384675"/>
          <p14:tracePt t="64314" x="9132888" y="4384675"/>
          <p14:tracePt t="64322" x="9117013" y="4376738"/>
          <p14:tracePt t="64331" x="9107488" y="4376738"/>
          <p14:tracePt t="64338" x="9091613" y="4376738"/>
          <p14:tracePt t="64346" x="9056688" y="4359275"/>
          <p14:tracePt t="64355" x="8988425" y="4341813"/>
          <p14:tracePt t="64362" x="8937625" y="4300538"/>
          <p14:tracePt t="64372" x="8843963" y="4275138"/>
          <p14:tracePt t="64378" x="8777288" y="4224338"/>
          <p14:tracePt t="64387" x="8724900" y="4206875"/>
          <p14:tracePt t="64394" x="8674100" y="4171950"/>
          <p14:tracePt t="64410" x="8666163" y="4164013"/>
          <p14:tracePt t="64426" x="8640763" y="4138613"/>
          <p14:tracePt t="64435" x="8640763" y="4121150"/>
          <p14:tracePt t="64442" x="8623300" y="4079875"/>
          <p14:tracePt t="64451" x="8615363" y="4052888"/>
          <p14:tracePt t="64459" x="8597900" y="4002088"/>
          <p14:tracePt t="64466" x="8564563" y="3960813"/>
          <p14:tracePt t="64475" x="8547100" y="3908425"/>
          <p14:tracePt t="64483" x="8529638" y="3867150"/>
          <p14:tracePt t="64491" x="8504238" y="3816350"/>
          <p14:tracePt t="64498" x="8470900" y="3790950"/>
          <p14:tracePt t="64507" x="8435975" y="3738563"/>
          <p14:tracePt t="64515" x="8385175" y="3671888"/>
          <p14:tracePt t="64523" x="8351838" y="3619500"/>
          <p14:tracePt t="64531" x="8308975" y="3568700"/>
          <p14:tracePt t="64538" x="8291513" y="3527425"/>
          <p14:tracePt t="64546" x="8275638" y="3517900"/>
          <p14:tracePt t="64555" x="8250238" y="3484563"/>
          <p14:tracePt t="64563" x="8232775" y="3459163"/>
          <p14:tracePt t="64579" x="8224838" y="3449638"/>
          <p14:tracePt t="64586" x="8207375" y="3408363"/>
          <p14:tracePt t="64594" x="8181975" y="3373438"/>
          <p14:tracePt t="64603" x="8164513" y="3365500"/>
          <p14:tracePt t="64610" x="8156575" y="3348038"/>
          <p14:tracePt t="64618" x="8147050" y="3340100"/>
          <p14:tracePt t="64626" x="8113713" y="3314700"/>
          <p14:tracePt t="64635" x="8105775" y="3297238"/>
          <p14:tracePt t="64723" x="8105775" y="3271838"/>
          <p14:tracePt t="64731" x="8139113" y="3238500"/>
          <p14:tracePt t="64741" x="8147050" y="3228975"/>
          <p14:tracePt t="64750" x="8181975" y="3211513"/>
          <p14:tracePt t="64757" x="8189913" y="3211513"/>
          <p14:tracePt t="64763" x="8232775" y="3186113"/>
          <p14:tracePt t="64772" x="8275638" y="3170238"/>
          <p14:tracePt t="64779" x="8291513" y="3170238"/>
          <p14:tracePt t="64787" x="8334375" y="3160713"/>
          <p14:tracePt t="64795" x="8377238" y="3144838"/>
          <p14:tracePt t="64803" x="8402638" y="3144838"/>
          <p14:tracePt t="64810" x="8453438" y="3144838"/>
          <p14:tracePt t="64819" x="8496300" y="3144838"/>
          <p14:tracePt t="64826" x="8564563" y="3144838"/>
          <p14:tracePt t="64835" x="8648700" y="3152775"/>
          <p14:tracePt t="64843" x="8709025" y="3152775"/>
          <p14:tracePt t="64851" x="8777288" y="3152775"/>
          <p14:tracePt t="64859" x="8818563" y="3152775"/>
          <p14:tracePt t="64867" x="8869363" y="3152775"/>
          <p14:tracePt t="64875" x="8894763" y="3152775"/>
          <p14:tracePt t="64931" x="8904288" y="3160713"/>
          <p14:tracePt t="64938" x="8904288" y="3178175"/>
          <p14:tracePt t="64946" x="8904288" y="3203575"/>
          <p14:tracePt t="64955" x="8904288" y="3263900"/>
          <p14:tracePt t="64963" x="8869363" y="3297238"/>
          <p14:tracePt t="64972" x="8836025" y="3330575"/>
          <p14:tracePt t="64979" x="8767763" y="3348038"/>
          <p14:tracePt t="64987" x="8724900" y="3373438"/>
          <p14:tracePt t="64995" x="8699500" y="3373438"/>
          <p14:tracePt t="65003" x="8632825" y="3373438"/>
          <p14:tracePt t="65011" x="8572500" y="3373438"/>
          <p14:tracePt t="65019" x="8504238" y="3373438"/>
          <p14:tracePt t="65027" x="8394700" y="3373438"/>
          <p14:tracePt t="65035" x="8283575" y="3373438"/>
          <p14:tracePt t="65043" x="8215313" y="3373438"/>
          <p14:tracePt t="65051" x="8131175" y="3373438"/>
          <p14:tracePt t="65059" x="7986713" y="3322638"/>
          <p14:tracePt t="65067" x="7969250" y="3305175"/>
          <p14:tracePt t="65075" x="7918450" y="3305175"/>
          <p14:tracePt t="65083" x="7867650" y="3289300"/>
          <p14:tracePt t="65107" x="7859713" y="3279775"/>
          <p14:tracePt t="65197" x="7875588" y="3279775"/>
          <p14:tracePt t="65204" x="7918450" y="3279775"/>
          <p14:tracePt t="65212" x="7926388" y="3279775"/>
          <p14:tracePt t="65220" x="7994650" y="3314700"/>
          <p14:tracePt t="65227" x="8004175" y="3330575"/>
          <p14:tracePt t="65235" x="8012113" y="3340100"/>
          <p14:tracePt t="65244" x="8054975" y="3355975"/>
          <p14:tracePt t="65251" x="8088313" y="3373438"/>
          <p14:tracePt t="65259" x="8096250" y="3382963"/>
          <p14:tracePt t="65331" x="8096250" y="3390900"/>
          <p14:tracePt t="65340" x="8054975" y="3390900"/>
          <p14:tracePt t="65347" x="7986713" y="3390900"/>
          <p14:tracePt t="65357" x="7961313" y="3390900"/>
          <p14:tracePt t="65363" x="7918450" y="3390900"/>
          <p14:tracePt t="65374" x="7893050" y="3390900"/>
          <p14:tracePt t="65419" x="7875588" y="3390900"/>
          <p14:tracePt t="65429" x="7867650" y="3382963"/>
          <p14:tracePt t="65435" x="7842250" y="3348038"/>
          <p14:tracePt t="65451" x="7842250" y="3340100"/>
          <p14:tracePt t="65459" x="7824788" y="3322638"/>
          <p14:tracePt t="65515" x="7832725" y="3314700"/>
          <p14:tracePt t="65523" x="7893050" y="3340100"/>
          <p14:tracePt t="65531" x="7935913" y="3348038"/>
          <p14:tracePt t="65540" x="8012113" y="3424238"/>
          <p14:tracePt t="65549" x="8062913" y="3492500"/>
          <p14:tracePt t="65557" x="8096250" y="3527425"/>
          <p14:tracePt t="65565" x="8147050" y="3594100"/>
          <p14:tracePt t="65574" x="8215313" y="3654425"/>
          <p14:tracePt t="65580" x="8291513" y="3705225"/>
          <p14:tracePt t="65587" x="8326438" y="3722688"/>
          <p14:tracePt t="65597" x="8369300" y="3756025"/>
          <p14:tracePt t="65627" x="8369300" y="3748088"/>
          <p14:tracePt t="65667" x="8369300" y="3738563"/>
          <p14:tracePt t="65675" x="8369300" y="3713163"/>
          <p14:tracePt t="65683" x="8369300" y="3697288"/>
          <p14:tracePt t="65787" x="8385175" y="3705225"/>
          <p14:tracePt t="65795" x="8445500" y="3730625"/>
          <p14:tracePt t="65804" x="8453438" y="3763963"/>
          <p14:tracePt t="65813" x="8521700" y="3798888"/>
          <p14:tracePt t="65820" x="8539163" y="3798888"/>
          <p14:tracePt t="65891" x="8547100" y="3806825"/>
          <p14:tracePt t="65901" x="8547100" y="3849688"/>
          <p14:tracePt t="65907" x="8597900" y="3917950"/>
          <p14:tracePt t="65916" x="8615363" y="3986213"/>
          <p14:tracePt t="65924" x="8632825" y="4027488"/>
          <p14:tracePt t="65931" x="8666163" y="4121150"/>
          <p14:tracePt t="65940" x="8699500" y="4171950"/>
          <p14:tracePt t="65947" x="8767763" y="4240213"/>
          <p14:tracePt t="65957" x="8802688" y="4275138"/>
          <p14:tracePt t="65964" x="8869363" y="4341813"/>
          <p14:tracePt t="65972" x="8904288" y="4376738"/>
          <p14:tracePt t="65979" x="8929688" y="4384675"/>
          <p14:tracePt t="65989" x="8963025" y="4419600"/>
          <p14:tracePt t="65995" x="8972550" y="4427538"/>
          <p14:tracePt t="66003" x="8988425" y="4445000"/>
          <p14:tracePt t="68131" x="8997950" y="4435475"/>
          <p14:tracePt t="68139" x="8997950" y="4427538"/>
          <p14:tracePt t="68147" x="8980488" y="4410075"/>
          <p14:tracePt t="68155" x="8980488" y="4402138"/>
          <p14:tracePt t="68162" x="8972550" y="4359275"/>
          <p14:tracePt t="68171" x="8955088" y="4351338"/>
          <p14:tracePt t="68178" x="8929688" y="4333875"/>
          <p14:tracePt t="68187" x="8921750" y="4325938"/>
          <p14:tracePt t="68194" x="8894763" y="4300538"/>
          <p14:tracePt t="68203" x="8836025" y="4206875"/>
          <p14:tracePt t="68210" x="8810625" y="4171950"/>
          <p14:tracePt t="68218" x="8777288" y="4105275"/>
          <p14:tracePt t="68226" x="8742363" y="4062413"/>
          <p14:tracePt t="68234" x="8724900" y="4011613"/>
          <p14:tracePt t="68242" x="8674100" y="3943350"/>
          <p14:tracePt t="68250" x="8632825" y="3849688"/>
          <p14:tracePt t="68258" x="8605838" y="3798888"/>
          <p14:tracePt t="68266" x="8589963" y="3748088"/>
          <p14:tracePt t="68274" x="8572500" y="3687763"/>
          <p14:tracePt t="68282" x="8555038" y="3619500"/>
          <p14:tracePt t="68291" x="8496300" y="3543300"/>
          <p14:tracePt t="68298" x="8488363" y="3502025"/>
          <p14:tracePt t="68307" x="8470900" y="3433763"/>
          <p14:tracePt t="68314" x="8420100" y="3382963"/>
          <p14:tracePt t="68323" x="8385175" y="3340100"/>
          <p14:tracePt t="68330" x="8318500" y="3263900"/>
          <p14:tracePt t="68338" x="8283575" y="3238500"/>
          <p14:tracePt t="68346" x="8258175" y="3203575"/>
          <p14:tracePt t="68354" x="8240713" y="3178175"/>
          <p14:tracePt t="68362" x="8224838" y="3127375"/>
          <p14:tracePt t="68378" x="8189913" y="3101975"/>
          <p14:tracePt t="68394" x="8181975" y="3084513"/>
          <p14:tracePt t="68403" x="8164513" y="3059113"/>
          <p14:tracePt t="68410" x="8156575" y="3051175"/>
          <p14:tracePt t="68418" x="8131175" y="3025775"/>
          <p14:tracePt t="68434" x="8131175" y="3008313"/>
          <p14:tracePt t="68442" x="8113713" y="3000375"/>
          <p14:tracePt t="68466" x="8105775" y="2982913"/>
          <p14:tracePt t="68482" x="8105775" y="2974975"/>
          <p14:tracePt t="68491" x="8088313" y="2949575"/>
          <p14:tracePt t="68498" x="8088313" y="2932113"/>
          <p14:tracePt t="68507" x="8062913" y="2889250"/>
          <p14:tracePt t="68522" x="8062913" y="2881313"/>
          <p14:tracePt t="68538" x="8062913" y="2871788"/>
          <p14:tracePt t="68546" x="8054975" y="2855913"/>
          <p14:tracePt t="68739" x="8070850" y="2863850"/>
          <p14:tracePt t="68757" x="8080375" y="2871788"/>
          <p14:tracePt t="68766" x="8096250" y="2897188"/>
          <p14:tracePt t="68779" x="8113713" y="2932113"/>
          <p14:tracePt t="68794" x="8121650" y="2940050"/>
          <p14:tracePt t="68803" x="8131175" y="2940050"/>
          <p14:tracePt t="68811" x="8147050" y="2957513"/>
          <p14:tracePt t="68818" x="8156575" y="2965450"/>
          <p14:tracePt t="68826" x="8174038" y="2965450"/>
          <p14:tracePt t="68835" x="8199438" y="2990850"/>
          <p14:tracePt t="68842" x="8207375" y="3008313"/>
          <p14:tracePt t="68923" x="8207375" y="3016250"/>
          <p14:tracePt t="68955" x="8224838" y="3076575"/>
          <p14:tracePt t="69100" x="8224838" y="3084513"/>
          <p14:tracePt t="69107" x="8250238" y="3144838"/>
          <p14:tracePt t="69116" x="8266113" y="3211513"/>
          <p14:tracePt t="69124" x="8283575" y="3221038"/>
          <p14:tracePt t="69131" x="8283575" y="3246438"/>
          <p14:tracePt t="69139" x="8283575" y="3297238"/>
          <p14:tracePt t="69146" x="8351838" y="3348038"/>
          <p14:tracePt t="69163" x="8359775" y="3355975"/>
          <p14:tracePt t="69338" x="8343900" y="3382963"/>
          <p14:tracePt t="69346" x="8334375" y="3382963"/>
          <p14:tracePt t="69363" x="8334375" y="3398838"/>
          <p14:tracePt t="69371" x="8394700" y="3424238"/>
          <p14:tracePt t="69378" x="8410575" y="3424238"/>
          <p14:tracePt t="69403" x="8420100" y="3424238"/>
          <p14:tracePt t="69410" x="8504238" y="3509963"/>
          <p14:tracePt t="69419" x="8589963" y="3636963"/>
          <p14:tracePt t="69426" x="8674100" y="3790950"/>
          <p14:tracePt t="69434" x="8785225" y="3951288"/>
          <p14:tracePt t="69442" x="8861425" y="4027488"/>
          <p14:tracePt t="69451" x="8937625" y="4105275"/>
          <p14:tracePt t="69458" x="9013825" y="4138613"/>
          <p14:tracePt t="69466" x="9082088" y="4171950"/>
          <p14:tracePt t="69483" x="9091613" y="4171950"/>
          <p14:tracePt t="69580" x="9107488" y="4171950"/>
          <p14:tracePt t="69676" x="9132888" y="4171950"/>
          <p14:tracePt t="69684" x="9142413" y="4171950"/>
          <p14:tracePt t="69691" x="9158288" y="4181475"/>
          <p14:tracePt t="69700" x="9167813" y="4197350"/>
          <p14:tracePt t="69706" x="9175750" y="4206875"/>
          <p14:tracePt t="69715" x="9209088" y="4232275"/>
          <p14:tracePt t="69730" x="9218613" y="4249738"/>
          <p14:tracePt t="69739" x="9244013" y="4257675"/>
          <p14:tracePt t="69746" x="9261475" y="4275138"/>
          <p14:tracePt t="69762" x="9286875" y="4283075"/>
          <p14:tracePt t="70636" x="9294813" y="4283075"/>
          <p14:tracePt t="70643" x="9294813" y="4257675"/>
          <p14:tracePt t="70651" x="9294813" y="4171950"/>
          <p14:tracePt t="70660" x="9218613" y="4019550"/>
          <p14:tracePt t="70666" x="9132888" y="3892550"/>
          <p14:tracePt t="70675" x="9039225" y="3738563"/>
          <p14:tracePt t="70682" x="8929688" y="3578225"/>
          <p14:tracePt t="70691" x="8869363" y="3484563"/>
          <p14:tracePt t="70698" x="8785225" y="3355975"/>
          <p14:tracePt t="70707" x="8699500" y="3228975"/>
          <p14:tracePt t="70714" x="8683625" y="3178175"/>
          <p14:tracePt t="70723" x="8632825" y="3084513"/>
          <p14:tracePt t="70730" x="8597900" y="3041650"/>
          <p14:tracePt t="70739" x="8580438" y="2949575"/>
          <p14:tracePt t="70746" x="8547100" y="2881313"/>
          <p14:tracePt t="70754" x="8547100" y="2838450"/>
          <p14:tracePt t="70762" x="8547100" y="2787650"/>
          <p14:tracePt t="70771" x="8547100" y="2744788"/>
          <p14:tracePt t="70778" x="8547100" y="2686050"/>
          <p14:tracePt t="70787" x="8547100" y="2651125"/>
          <p14:tracePt t="70794" x="8547100" y="2608263"/>
          <p14:tracePt t="70802" x="8547100" y="2600325"/>
          <p14:tracePt t="70810" x="8547100" y="2582863"/>
          <p14:tracePt t="70818" x="8547100" y="2574925"/>
          <p14:tracePt t="70834" x="8547100" y="2549525"/>
          <p14:tracePt t="70842" x="8564563" y="2532063"/>
          <p14:tracePt t="70858" x="8589963" y="2532063"/>
          <p14:tracePt t="70866" x="8597900" y="2524125"/>
          <p14:tracePt t="70874" x="8615363" y="2524125"/>
          <p14:tracePt t="70882" x="8648700" y="2524125"/>
          <p14:tracePt t="70891" x="8683625" y="2524125"/>
          <p14:tracePt t="70904" x="8742363" y="2532063"/>
          <p14:tracePt t="70907" x="8777288" y="2549525"/>
          <p14:tracePt t="70914" x="8836025" y="2549525"/>
          <p14:tracePt t="70922" x="8904288" y="2582863"/>
          <p14:tracePt t="70930" x="8929688" y="2582863"/>
          <p14:tracePt t="70938" x="9005888" y="2633663"/>
          <p14:tracePt t="70946" x="9031288" y="2643188"/>
          <p14:tracePt t="70954" x="9056688" y="2643188"/>
          <p14:tracePt t="70962" x="9091613" y="2660650"/>
          <p14:tracePt t="70970" x="9099550" y="2676525"/>
          <p14:tracePt t="70978" x="9124950" y="2701925"/>
          <p14:tracePt t="70987" x="9142413" y="2711450"/>
          <p14:tracePt t="71004" x="9142413" y="2736850"/>
          <p14:tracePt t="71010" x="9142413" y="2762250"/>
          <p14:tracePt t="71018" x="9142413" y="2830513"/>
          <p14:tracePt t="71026" x="9142413" y="2838450"/>
          <p14:tracePt t="71034" x="9142413" y="2863850"/>
          <p14:tracePt t="71042" x="9132888" y="2897188"/>
          <p14:tracePt t="71050" x="9124950" y="2906713"/>
          <p14:tracePt t="71058" x="9107488" y="2922588"/>
          <p14:tracePt t="71066" x="9099550" y="2932113"/>
          <p14:tracePt t="71098" x="9082088" y="2932113"/>
          <p14:tracePt t="71107" x="9074150" y="2932113"/>
          <p14:tracePt t="71115" x="9056688" y="2932113"/>
          <p14:tracePt t="71123" x="9048750" y="2932113"/>
          <p14:tracePt t="71130" x="9023350" y="2932113"/>
          <p14:tracePt t="71138" x="9013825" y="2932113"/>
          <p14:tracePt t="71146" x="8997950" y="2932113"/>
          <p14:tracePt t="71154" x="8972550" y="2914650"/>
          <p14:tracePt t="71162" x="8921750" y="2863850"/>
          <p14:tracePt t="71171" x="8912225" y="2838450"/>
          <p14:tracePt t="71178" x="8861425" y="2787650"/>
          <p14:tracePt t="71187" x="8843963" y="2770188"/>
          <p14:tracePt t="71195" x="8843963" y="2762250"/>
          <p14:tracePt t="71204" x="8843963" y="2736850"/>
          <p14:tracePt t="71219" x="8843963" y="2693988"/>
          <p14:tracePt t="71226" x="8843963" y="2676525"/>
          <p14:tracePt t="71234" x="8843963" y="2668588"/>
          <p14:tracePt t="71250" x="8853488" y="2651125"/>
          <p14:tracePt t="71258" x="8861425" y="2643188"/>
          <p14:tracePt t="71266" x="8878888" y="2617788"/>
          <p14:tracePt t="71282" x="8904288" y="2600325"/>
          <p14:tracePt t="71315" x="8921750" y="2600325"/>
          <p14:tracePt t="71322" x="8947150" y="2600325"/>
          <p14:tracePt t="71330" x="8972550" y="2600325"/>
          <p14:tracePt t="71338" x="8997950" y="2600325"/>
          <p14:tracePt t="71346" x="9031288" y="2625725"/>
          <p14:tracePt t="71354" x="9056688" y="2651125"/>
          <p14:tracePt t="71362" x="9074150" y="2701925"/>
          <p14:tracePt t="71371" x="9091613" y="2762250"/>
          <p14:tracePt t="71378" x="9091613" y="2795588"/>
          <p14:tracePt t="71387" x="9107488" y="2838450"/>
          <p14:tracePt t="71394" x="9107488" y="2855913"/>
          <p14:tracePt t="71459" x="9091613" y="2863850"/>
          <p14:tracePt t="71467" x="9056688" y="2863850"/>
          <p14:tracePt t="71483" x="9048750" y="2881313"/>
          <p14:tracePt t="71547" x="9039225" y="2871788"/>
          <p14:tracePt t="71556" x="9005888" y="2863850"/>
          <p14:tracePt t="71572" x="9005888" y="2846388"/>
          <p14:tracePt t="71650" x="9005888" y="2855913"/>
          <p14:tracePt t="71659" x="9005888" y="2949575"/>
          <p14:tracePt t="71666" x="9005888" y="3084513"/>
          <p14:tracePt t="71675" x="9023350" y="3203575"/>
          <p14:tracePt t="71682" x="9064625" y="3330575"/>
          <p14:tracePt t="71691" x="9064625" y="3390900"/>
          <p14:tracePt t="71699" x="9091613" y="3441700"/>
          <p14:tracePt t="71707" x="9142413" y="3441700"/>
          <p14:tracePt t="71714" x="9150350" y="3441700"/>
          <p14:tracePt t="71722" x="9158288" y="3441700"/>
          <p14:tracePt t="71731" x="9218613" y="3433763"/>
          <p14:tracePt t="71738" x="9236075" y="3408363"/>
          <p14:tracePt t="71908" x="9226550" y="3424238"/>
          <p14:tracePt t="71916" x="9209088" y="3459163"/>
          <p14:tracePt t="71930" x="9209088" y="3484563"/>
          <p14:tracePt t="71970" x="9209088" y="3611563"/>
          <p14:tracePt t="71978" x="9209088" y="3756025"/>
          <p14:tracePt t="71987" x="9226550" y="3925888"/>
          <p14:tracePt t="71994" x="9269413" y="4079875"/>
          <p14:tracePt t="72003" x="9328150" y="4181475"/>
          <p14:tracePt t="72010" x="9345613" y="4206875"/>
          <p14:tracePt t="72019" x="9371013" y="4224338"/>
          <p14:tracePt t="72026" x="9388475" y="4232275"/>
          <p14:tracePt t="72034" x="9396413" y="4249738"/>
          <p14:tracePt t="72091" x="9405938" y="4249738"/>
          <p14:tracePt t="72099" x="9421813" y="4257675"/>
          <p14:tracePt t="72107" x="9431338" y="4265613"/>
          <p14:tracePt t="73308" x="9456738" y="4265613"/>
          <p14:tracePt t="73316" x="9507538" y="4232275"/>
          <p14:tracePt t="73322" x="9532938" y="4232275"/>
          <p14:tracePt t="73331" x="9566275" y="4197350"/>
          <p14:tracePt t="73338" x="9591675" y="4171950"/>
          <p14:tracePt t="73346" x="9626600" y="4156075"/>
          <p14:tracePt t="73354" x="9634538" y="4138613"/>
          <p14:tracePt t="73362" x="9659938" y="4113213"/>
          <p14:tracePt t="73370" x="9677400" y="4070350"/>
          <p14:tracePt t="73378" x="9710738" y="4037013"/>
          <p14:tracePt t="73387" x="9720263" y="4027488"/>
          <p14:tracePt t="73394" x="9736138" y="4002088"/>
          <p14:tracePt t="73404" x="9761538" y="3986213"/>
          <p14:tracePt t="73410" x="9761538" y="3976688"/>
          <p14:tracePt t="73418" x="9779000" y="3960813"/>
          <p14:tracePt t="73426" x="9786938" y="3951288"/>
          <p14:tracePt t="73581" x="9786938" y="3968750"/>
          <p14:tracePt t="73596" x="9771063" y="3994150"/>
          <p14:tracePt t="73635" x="9736138" y="4019550"/>
          <p14:tracePt t="73651" x="9710738" y="4019550"/>
          <p14:tracePt t="73666" x="9702800" y="4037013"/>
          <p14:tracePt t="73675" x="9685338" y="4037013"/>
          <p14:tracePt t="73683" x="9677400" y="4037013"/>
          <p14:tracePt t="73723" x="9652000" y="4037013"/>
          <p14:tracePt t="73731" x="9634538" y="4037013"/>
          <p14:tracePt t="73738" x="9626600" y="4037013"/>
          <p14:tracePt t="73746" x="9583738" y="4037013"/>
          <p14:tracePt t="73754" x="9558338" y="4037013"/>
          <p14:tracePt t="73763" x="9550400" y="4037013"/>
          <p14:tracePt t="73771" x="9523413" y="4037013"/>
          <p14:tracePt t="73778" x="9507538" y="4037013"/>
          <p14:tracePt t="73787" x="9482138" y="4037013"/>
          <p14:tracePt t="73795" x="9439275" y="4037013"/>
          <p14:tracePt t="73804" x="9421813" y="4037013"/>
          <p14:tracePt t="73811" x="9413875" y="4037013"/>
          <p14:tracePt t="73819" x="9388475" y="4037013"/>
          <p14:tracePt t="73834" x="9371013" y="4037013"/>
          <p14:tracePt t="73851" x="9363075" y="4037013"/>
          <p14:tracePt t="73874" x="9353550" y="4027488"/>
          <p14:tracePt t="73931" x="9328150" y="4027488"/>
          <p14:tracePt t="73939" x="9312275" y="4027488"/>
          <p14:tracePt t="73947" x="9302750" y="4027488"/>
          <p14:tracePt t="74052" x="9277350" y="4052888"/>
          <p14:tracePt t="74068" x="9226550" y="4079875"/>
          <p14:tracePt t="74075" x="9226550" y="4095750"/>
          <p14:tracePt t="74083" x="9226550" y="4105275"/>
          <p14:tracePt t="74099" x="9226550" y="4121150"/>
          <p14:tracePt t="74107" x="9209088" y="4156075"/>
          <p14:tracePt t="74252" x="9236075" y="4171950"/>
          <p14:tracePt t="74284" x="9244013" y="4171950"/>
          <p14:tracePt t="74316" x="9244013" y="4156075"/>
          <p14:tracePt t="74324" x="9244013" y="4113213"/>
          <p14:tracePt t="74332" x="9312275" y="4079875"/>
          <p14:tracePt t="74476" x="9277350" y="4113213"/>
          <p14:tracePt t="74485" x="9236075" y="4113213"/>
          <p14:tracePt t="74492" x="9226550" y="4130675"/>
          <p14:tracePt t="74547" x="9209088" y="4121150"/>
          <p14:tracePt t="74555" x="9201150" y="4121150"/>
          <p14:tracePt t="74563" x="9175750" y="4156075"/>
          <p14:tracePt t="74572" x="9175750" y="4171950"/>
          <p14:tracePt t="75100" x="9175750" y="4181475"/>
          <p14:tracePt t="75132" x="9183688" y="4197350"/>
          <p14:tracePt t="75148" x="9209088" y="4206875"/>
          <p14:tracePt t="75156" x="9226550" y="4224338"/>
          <p14:tracePt t="75163" x="9236075" y="4224338"/>
          <p14:tracePt t="75172" x="9261475" y="4224338"/>
          <p14:tracePt t="75178" x="9312275" y="4232275"/>
          <p14:tracePt t="75187" x="9337675" y="4232275"/>
          <p14:tracePt t="75195" x="9380538" y="4232275"/>
          <p14:tracePt t="75204" x="9413875" y="4232275"/>
          <p14:tracePt t="75210" x="9456738" y="4232275"/>
          <p14:tracePt t="75218" x="9464675" y="4249738"/>
          <p14:tracePt t="75226" x="9482138" y="4249738"/>
          <p14:tracePt t="75234" x="9507538" y="4249738"/>
          <p14:tracePt t="75540" x="9515475" y="4257675"/>
          <p14:tracePt t="75635" x="9515475" y="4275138"/>
          <p14:tracePt t="75651" x="9515475" y="4283075"/>
          <p14:tracePt t="75676" x="9515475" y="4300538"/>
          <p14:tracePt t="75691" x="9515475" y="4308475"/>
          <p14:tracePt t="75708" x="9515475" y="4333875"/>
          <p14:tracePt t="75715" x="9515475" y="4341813"/>
          <p14:tracePt t="75731" x="9498013" y="4376738"/>
          <p14:tracePt t="75755" x="9490075" y="4402138"/>
          <p14:tracePt t="75763" x="9456738" y="4435475"/>
          <p14:tracePt t="75771" x="9447213" y="4445000"/>
          <p14:tracePt t="75787" x="9431338" y="4452938"/>
          <p14:tracePt t="75835" x="9421813" y="4470400"/>
          <p14:tracePt t="75842" x="9405938" y="4478338"/>
          <p14:tracePt t="75851" x="9396413" y="4495800"/>
          <p14:tracePt t="76700" x="9413875" y="4495800"/>
          <p14:tracePt t="76708" x="9439275" y="4495800"/>
          <p14:tracePt t="76716" x="9464675" y="4486275"/>
          <p14:tracePt t="76723" x="9482138" y="4478338"/>
          <p14:tracePt t="76731" x="9490075" y="4460875"/>
          <p14:tracePt t="76739" x="9515475" y="4452938"/>
          <p14:tracePt t="76754" x="9550400" y="4435475"/>
          <p14:tracePt t="76763" x="9591675" y="4384675"/>
          <p14:tracePt t="76771" x="9609138" y="4376738"/>
          <p14:tracePt t="76779" x="9634538" y="4341813"/>
          <p14:tracePt t="76787" x="9642475" y="4333875"/>
          <p14:tracePt t="76795" x="9667875" y="4316413"/>
          <p14:tracePt t="76804" x="9702800" y="4308475"/>
          <p14:tracePt t="76810" x="9728200" y="4291013"/>
          <p14:tracePt t="76819" x="9745663" y="4283075"/>
          <p14:tracePt t="76827" x="9753600" y="4265613"/>
          <p14:tracePt t="76835" x="9771063" y="4257675"/>
          <p14:tracePt t="76843" x="9796463" y="4240213"/>
          <p14:tracePt t="76851" x="9839325" y="4206875"/>
          <p14:tracePt t="76859" x="9890125" y="4164013"/>
          <p14:tracePt t="76867" x="9906000" y="4130675"/>
          <p14:tracePt t="76876" x="9956800" y="4062413"/>
          <p14:tracePt t="76883" x="9974263" y="4037013"/>
          <p14:tracePt t="76893" x="9983788" y="3986213"/>
          <p14:tracePt t="76899" x="10034588" y="3935413"/>
          <p14:tracePt t="76907" x="10050463" y="3892550"/>
          <p14:tracePt t="76914" x="10050463" y="3883025"/>
          <p14:tracePt t="76923" x="10075863" y="3824288"/>
          <p14:tracePt t="76931" x="10075863" y="3806825"/>
          <p14:tracePt t="76939" x="10110788" y="3763963"/>
          <p14:tracePt t="76946" x="10118725" y="3756025"/>
          <p14:tracePt t="76954" x="10136188" y="3730625"/>
          <p14:tracePt t="76963" x="10153650" y="3679825"/>
          <p14:tracePt t="76971" x="10161588" y="3671888"/>
          <p14:tracePt t="77124" x="10169525" y="3671888"/>
          <p14:tracePt t="77132" x="10186988" y="3671888"/>
          <p14:tracePt t="77141" x="10194925" y="3671888"/>
          <p14:tracePt t="77149" x="10237788" y="3671888"/>
          <p14:tracePt t="77155" x="10263188" y="3671888"/>
          <p14:tracePt t="77163" x="10313988" y="3654425"/>
          <p14:tracePt t="77171" x="10374313" y="3636963"/>
          <p14:tracePt t="77179" x="10407650" y="3586163"/>
          <p14:tracePt t="77188" x="10458450" y="3560763"/>
          <p14:tracePt t="77195" x="10501313" y="3527425"/>
          <p14:tracePt t="77204" x="10518775" y="3509963"/>
          <p14:tracePt t="77211" x="10560050" y="3449638"/>
          <p14:tracePt t="77227" x="10577513" y="3441700"/>
          <p14:tracePt t="77235" x="10577513" y="3424238"/>
          <p14:tracePt t="77242" x="10585450" y="3390900"/>
          <p14:tracePt t="77259" x="10620375" y="3355975"/>
          <p14:tracePt t="77276" x="10637838" y="3330575"/>
          <p14:tracePt t="77283" x="10645775" y="3314700"/>
          <p14:tracePt t="77299" x="10663238" y="3289300"/>
          <p14:tracePt t="77323" x="10671175" y="3279775"/>
          <p14:tracePt t="77355" x="10679113" y="3263900"/>
          <p14:tracePt t="77363" x="10696575" y="3254375"/>
          <p14:tracePt t="77469" x="10688638" y="3238500"/>
          <p14:tracePt t="77477" x="10637838" y="3238500"/>
          <p14:tracePt t="77484" x="10552113" y="3238500"/>
          <p14:tracePt t="77492" x="10501313" y="3246438"/>
          <p14:tracePt t="77499" x="10415588" y="3263900"/>
          <p14:tracePt t="77507" x="10348913" y="3297238"/>
          <p14:tracePt t="77515" x="10245725" y="3340100"/>
          <p14:tracePt t="77523" x="10204450" y="3355975"/>
          <p14:tracePt t="77531" x="10153650" y="3373438"/>
          <p14:tracePt t="77539" x="10067925" y="3390900"/>
          <p14:tracePt t="77547" x="10025063" y="3390900"/>
          <p14:tracePt t="77554" x="9983788" y="3390900"/>
          <p14:tracePt t="77563" x="9890125" y="3424238"/>
          <p14:tracePt t="77570" x="9847263" y="3424238"/>
          <p14:tracePt t="77579" x="9779000" y="3441700"/>
          <p14:tracePt t="77588" x="9771063" y="3441700"/>
          <p14:tracePt t="77595" x="9753600" y="3441700"/>
          <p14:tracePt t="77604" x="9728200" y="3441700"/>
          <p14:tracePt t="77748" x="9720263" y="3449638"/>
          <p14:tracePt t="77780" x="9761538" y="3467100"/>
          <p14:tracePt t="77790" x="9786938" y="3467100"/>
          <p14:tracePt t="77795" x="9839325" y="3467100"/>
          <p14:tracePt t="77805" x="9847263" y="3467100"/>
          <p14:tracePt t="77810" x="9855200" y="3467100"/>
          <p14:tracePt t="77821" x="9872663" y="3475038"/>
          <p14:tracePt t="77827" x="9898063" y="3492500"/>
          <p14:tracePt t="77835" x="9923463" y="3502025"/>
          <p14:tracePt t="77843" x="9940925" y="3502025"/>
          <p14:tracePt t="77851" x="9966325" y="3517900"/>
          <p14:tracePt t="77859" x="9974263" y="3527425"/>
          <p14:tracePt t="77867" x="9999663" y="3543300"/>
          <p14:tracePt t="77875" x="10017125" y="3552825"/>
          <p14:tracePt t="77883" x="10042525" y="3586163"/>
          <p14:tracePt t="77903" x="10075863" y="3611563"/>
          <p14:tracePt t="77909" x="10085388" y="3662363"/>
          <p14:tracePt t="77915" x="10144125" y="3748088"/>
          <p14:tracePt t="77923" x="10144125" y="3816350"/>
          <p14:tracePt t="77931" x="10161588" y="3925888"/>
          <p14:tracePt t="77939" x="10161588" y="3986213"/>
          <p14:tracePt t="77946" x="10194925" y="4052888"/>
          <p14:tracePt t="77955" x="10229850" y="4087813"/>
          <p14:tracePt t="77971" x="10237788" y="4095750"/>
          <p14:tracePt t="78036" x="10237788" y="4121150"/>
          <p14:tracePt t="78044" x="10255250" y="4171950"/>
          <p14:tracePt t="78053" x="10288588" y="4214813"/>
          <p14:tracePt t="78061" x="10298113" y="4232275"/>
          <p14:tracePt t="78069" x="10313988" y="4291013"/>
          <p14:tracePt t="78075" x="10313988" y="4333875"/>
          <p14:tracePt t="78084" x="10313988" y="4359275"/>
          <p14:tracePt t="78091" x="10356850" y="4376738"/>
          <p14:tracePt t="78098" x="10382250" y="4376738"/>
          <p14:tracePt t="78108" x="10450513" y="4376738"/>
          <p14:tracePt t="78114" x="10458450" y="4376738"/>
          <p14:tracePt t="78255" x="10442575" y="4376738"/>
          <p14:tracePt t="78261" x="10356850" y="4394200"/>
          <p14:tracePt t="78269" x="10255250" y="4478338"/>
          <p14:tracePt t="78276" x="10136188" y="4478338"/>
          <p14:tracePt t="78284" x="9940925" y="4495800"/>
          <p14:tracePt t="78292" x="9839325" y="4579938"/>
          <p14:tracePt t="78300" x="9771063" y="4579938"/>
          <p14:tracePt t="78307" x="9745663" y="4597400"/>
          <p14:tracePt t="78379" x="9745663" y="4605338"/>
          <p14:tracePt t="78842" x="9745663" y="4614863"/>
          <p14:tracePt t="78858" x="9761538" y="4614863"/>
          <p14:tracePt t="78866" x="9771063" y="4614863"/>
          <p14:tracePt t="78883" x="9796463" y="4614863"/>
          <p14:tracePt t="78907" x="9812338" y="4614863"/>
          <p14:tracePt t="78915" x="9821863" y="4614863"/>
          <p14:tracePt t="78923" x="9829800" y="4614863"/>
          <p14:tracePt t="78931" x="9872663" y="4614863"/>
          <p14:tracePt t="78938" x="9898063" y="4614863"/>
          <p14:tracePt t="78946" x="9948863" y="4597400"/>
          <p14:tracePt t="78954" x="9956800" y="4597400"/>
          <p14:tracePt t="78963" x="10017125" y="4597400"/>
          <p14:tracePt t="78970" x="10042525" y="4597400"/>
          <p14:tracePt t="78978" x="10067925" y="4597400"/>
          <p14:tracePt t="78987" x="10101263" y="4597400"/>
          <p14:tracePt t="78995" x="10110788" y="4597400"/>
          <p14:tracePt t="79003" x="10153650" y="4597400"/>
          <p14:tracePt t="79010" x="10161588" y="4597400"/>
          <p14:tracePt t="79019" x="10204450" y="4597400"/>
          <p14:tracePt t="79026" x="10245725" y="4597400"/>
          <p14:tracePt t="79035" x="10313988" y="4597400"/>
          <p14:tracePt t="79042" x="10399713" y="4597400"/>
          <p14:tracePt t="79051" x="10509250" y="4597400"/>
          <p14:tracePt t="79058" x="10679113" y="4597400"/>
          <p14:tracePt t="79066" x="10798175" y="4597400"/>
          <p14:tracePt t="79075" x="10993438" y="4597400"/>
          <p14:tracePt t="79083" x="11198225" y="4597400"/>
          <p14:tracePt t="79091" x="11342688" y="4579938"/>
          <p14:tracePt t="79098" x="11596688" y="4503738"/>
          <p14:tracePt t="79107" x="11885613" y="4486275"/>
          <p14:tracePt t="79115" x="12106275" y="446087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Indicator</a:t>
            </a:r>
            <a:r>
              <a:rPr lang="cs-CZ" sz="3600" dirty="0"/>
              <a:t> species – </a:t>
            </a:r>
            <a:r>
              <a:rPr lang="cs-CZ" sz="3600" dirty="0" err="1"/>
              <a:t>example</a:t>
            </a:r>
            <a:r>
              <a:rPr lang="cs-CZ" sz="3600" dirty="0"/>
              <a:t>: </a:t>
            </a:r>
            <a:r>
              <a:rPr lang="cs-CZ" sz="3600" dirty="0" err="1"/>
              <a:t>Saprobity</a:t>
            </a:r>
            <a:r>
              <a:rPr lang="cs-CZ" sz="3600" dirty="0"/>
              <a:t> index</a:t>
            </a:r>
            <a:endParaRPr lang="en-GB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sapros</a:t>
            </a:r>
            <a:r>
              <a:rPr lang="cs-CZ" dirty="0"/>
              <a:t> = rot, </a:t>
            </a:r>
            <a:r>
              <a:rPr lang="cs-CZ" dirty="0" err="1"/>
              <a:t>blight</a:t>
            </a:r>
            <a:r>
              <a:rPr lang="cs-CZ" dirty="0"/>
              <a:t>, </a:t>
            </a:r>
            <a:r>
              <a:rPr lang="cs-CZ" dirty="0" err="1"/>
              <a:t>decomposition</a:t>
            </a:r>
            <a:r>
              <a:rPr lang="cs-CZ" dirty="0"/>
              <a:t> ...</a:t>
            </a:r>
          </a:p>
          <a:p>
            <a:r>
              <a:rPr lang="cs-CZ" dirty="0"/>
              <a:t>o</a:t>
            </a:r>
            <a:r>
              <a:rPr lang="en-GB" dirty="0" err="1"/>
              <a:t>rganic</a:t>
            </a:r>
            <a:r>
              <a:rPr lang="en-GB" dirty="0"/>
              <a:t> "n</a:t>
            </a:r>
            <a:r>
              <a:rPr lang="cs-CZ" dirty="0"/>
              <a:t>on-</a:t>
            </a:r>
            <a:r>
              <a:rPr lang="en-GB" dirty="0"/>
              <a:t>toxic" </a:t>
            </a:r>
            <a:r>
              <a:rPr lang="cs-CZ" dirty="0" err="1"/>
              <a:t>substances</a:t>
            </a:r>
            <a:r>
              <a:rPr lang="en-GB" dirty="0"/>
              <a:t> (</a:t>
            </a:r>
            <a:r>
              <a:rPr lang="en-GB" dirty="0" err="1"/>
              <a:t>fe</a:t>
            </a:r>
            <a:r>
              <a:rPr lang="cs-CZ" dirty="0" err="1"/>
              <a:t>cal</a:t>
            </a:r>
            <a:r>
              <a:rPr lang="cs-CZ" dirty="0"/>
              <a:t> </a:t>
            </a:r>
            <a:r>
              <a:rPr lang="cs-CZ" dirty="0" err="1"/>
              <a:t>pollution</a:t>
            </a:r>
            <a:r>
              <a:rPr lang="cs-CZ" dirty="0"/>
              <a:t>,</a:t>
            </a:r>
            <a:r>
              <a:rPr lang="en-GB" dirty="0"/>
              <a:t> „</a:t>
            </a:r>
            <a:r>
              <a:rPr lang="cs-CZ" dirty="0" err="1"/>
              <a:t>nutrients</a:t>
            </a:r>
            <a:r>
              <a:rPr lang="en-GB" dirty="0"/>
              <a:t>“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en-GB" dirty="0"/>
              <a:t> mi</a:t>
            </a:r>
            <a:r>
              <a:rPr lang="cs-CZ" dirty="0" err="1"/>
              <a:t>crobes</a:t>
            </a:r>
            <a:r>
              <a:rPr lang="en-GB" dirty="0"/>
              <a:t>)</a:t>
            </a:r>
          </a:p>
          <a:p>
            <a:r>
              <a:rPr lang="cs-CZ" dirty="0"/>
              <a:t>many </a:t>
            </a:r>
            <a:r>
              <a:rPr lang="en-GB" dirty="0"/>
              <a:t>organic</a:t>
            </a:r>
            <a:r>
              <a:rPr lang="cs-CZ" dirty="0"/>
              <a:t> </a:t>
            </a:r>
            <a:r>
              <a:rPr lang="cs-CZ" dirty="0" err="1"/>
              <a:t>chemicals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en-GB" dirty="0"/>
              <a:t> </a:t>
            </a:r>
            <a:r>
              <a:rPr lang="cs-CZ" dirty="0" err="1"/>
              <a:t>nutrients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bacteria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degradation</a:t>
            </a:r>
            <a:r>
              <a:rPr lang="cs-CZ" dirty="0">
                <a:sym typeface="Wingdings" panose="05000000000000000000" pitchFamily="2" charset="2"/>
              </a:rPr>
              <a:t> of </a:t>
            </a:r>
            <a:r>
              <a:rPr lang="cs-CZ" dirty="0" err="1">
                <a:sym typeface="Wingdings" panose="05000000000000000000" pitchFamily="2" charset="2"/>
              </a:rPr>
              <a:t>organic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substances</a:t>
            </a:r>
            <a:r>
              <a:rPr lang="cs-CZ" dirty="0">
                <a:sym typeface="Wingdings" panose="05000000000000000000" pitchFamily="2" charset="2"/>
              </a:rPr>
              <a:t> and </a:t>
            </a:r>
            <a:r>
              <a:rPr lang="cs-CZ" dirty="0" err="1">
                <a:sym typeface="Wingdings" panose="05000000000000000000" pitchFamily="2" charset="2"/>
              </a:rPr>
              <a:t>consumption</a:t>
            </a:r>
            <a:r>
              <a:rPr lang="cs-CZ" dirty="0">
                <a:sym typeface="Wingdings" panose="05000000000000000000" pitchFamily="2" charset="2"/>
              </a:rPr>
              <a:t> of oxygen 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impacts</a:t>
            </a:r>
            <a:r>
              <a:rPr lang="cs-CZ" dirty="0">
                <a:sym typeface="Wingdings" panose="05000000000000000000" pitchFamily="2" charset="2"/>
              </a:rPr>
              <a:t> on </a:t>
            </a:r>
            <a:r>
              <a:rPr lang="cs-CZ" dirty="0" err="1">
                <a:sym typeface="Wingdings" panose="05000000000000000000" pitchFamily="2" charset="2"/>
              </a:rPr>
              <a:t>aquatic</a:t>
            </a:r>
            <a:r>
              <a:rPr lang="cs-CZ" dirty="0">
                <a:sym typeface="Wingdings" panose="05000000000000000000" pitchFamily="2" charset="2"/>
              </a:rPr>
              <a:t> biota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cs-CZ" b="1" dirty="0" err="1"/>
              <a:t>Increased</a:t>
            </a:r>
            <a:r>
              <a:rPr lang="en-GB" b="1" dirty="0"/>
              <a:t> </a:t>
            </a:r>
            <a:r>
              <a:rPr lang="en-GB" b="1" dirty="0" err="1"/>
              <a:t>saprobit</a:t>
            </a:r>
            <a:r>
              <a:rPr lang="cs-CZ" b="1" dirty="0"/>
              <a:t>y</a:t>
            </a:r>
          </a:p>
          <a:p>
            <a:r>
              <a:rPr lang="cs-CZ" dirty="0" err="1"/>
              <a:t>one</a:t>
            </a:r>
            <a:r>
              <a:rPr lang="cs-CZ" dirty="0"/>
              <a:t> of the major </a:t>
            </a:r>
            <a:r>
              <a:rPr lang="cs-CZ" dirty="0" err="1"/>
              <a:t>threats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water</a:t>
            </a:r>
            <a:r>
              <a:rPr lang="cs-CZ" dirty="0"/>
              <a:t>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en-GB" dirty="0"/>
              <a:t>(</a:t>
            </a:r>
            <a:r>
              <a:rPr lang="cs-CZ" dirty="0"/>
              <a:t>and </a:t>
            </a:r>
            <a:r>
              <a:rPr lang="cs-CZ" dirty="0" err="1"/>
              <a:t>indicator</a:t>
            </a:r>
            <a:r>
              <a:rPr lang="cs-CZ" dirty="0"/>
              <a:t> of </a:t>
            </a:r>
            <a:r>
              <a:rPr lang="cs-CZ" dirty="0" err="1"/>
              <a:t>water</a:t>
            </a:r>
            <a:r>
              <a:rPr lang="cs-CZ" dirty="0"/>
              <a:t> </a:t>
            </a:r>
            <a:r>
              <a:rPr lang="cs-CZ" dirty="0" err="1"/>
              <a:t>pollution</a:t>
            </a:r>
            <a:r>
              <a:rPr lang="cs-CZ" dirty="0"/>
              <a:t> / </a:t>
            </a:r>
            <a:r>
              <a:rPr lang="cs-CZ" dirty="0" err="1"/>
              <a:t>purity</a:t>
            </a:r>
            <a:r>
              <a:rPr lang="cs-CZ" dirty="0"/>
              <a:t>) in </a:t>
            </a:r>
            <a:r>
              <a:rPr lang="cs-CZ" dirty="0" err="1"/>
              <a:t>Europe</a:t>
            </a:r>
            <a:endParaRPr lang="cs-CZ" dirty="0"/>
          </a:p>
          <a:p>
            <a:r>
              <a:rPr lang="cs-CZ" dirty="0"/>
              <a:t>not the direct toxicity, </a:t>
            </a:r>
            <a:r>
              <a:rPr lang="cs-CZ" dirty="0" err="1"/>
              <a:t>rather</a:t>
            </a:r>
            <a:r>
              <a:rPr lang="cs-CZ" dirty="0"/>
              <a:t> oxygen </a:t>
            </a:r>
            <a:r>
              <a:rPr lang="cs-CZ" dirty="0" err="1"/>
              <a:t>depletion</a:t>
            </a:r>
            <a:r>
              <a:rPr lang="cs-CZ" dirty="0"/>
              <a:t> (!)</a:t>
            </a:r>
            <a:endParaRPr lang="en-GB" dirty="0"/>
          </a:p>
          <a:p>
            <a:r>
              <a:rPr lang="cs-CZ" dirty="0" err="1"/>
              <a:t>assessment</a:t>
            </a:r>
            <a:r>
              <a:rPr lang="en-GB" dirty="0"/>
              <a:t> = </a:t>
            </a:r>
            <a:r>
              <a:rPr lang="cs-CZ" dirty="0" err="1"/>
              <a:t>categorization</a:t>
            </a:r>
            <a:endParaRPr lang="en-GB" dirty="0"/>
          </a:p>
          <a:p>
            <a:r>
              <a:rPr lang="cs-CZ" dirty="0"/>
              <a:t>p</a:t>
            </a:r>
            <a:r>
              <a:rPr lang="en-GB" dirty="0" err="1"/>
              <a:t>olysaprobit</a:t>
            </a:r>
            <a:r>
              <a:rPr lang="cs-CZ" dirty="0"/>
              <a:t>y</a:t>
            </a:r>
            <a:r>
              <a:rPr lang="en-GB" dirty="0"/>
              <a:t> / </a:t>
            </a:r>
            <a:r>
              <a:rPr lang="cs-CZ" dirty="0"/>
              <a:t>m</a:t>
            </a:r>
            <a:r>
              <a:rPr lang="en-GB" dirty="0"/>
              <a:t>e</a:t>
            </a:r>
            <a:r>
              <a:rPr lang="cs-CZ" dirty="0"/>
              <a:t>s</a:t>
            </a:r>
            <a:r>
              <a:rPr lang="en-GB" dirty="0" err="1"/>
              <a:t>osaprobit</a:t>
            </a:r>
            <a:r>
              <a:rPr lang="cs-CZ" dirty="0"/>
              <a:t>y</a:t>
            </a:r>
            <a:r>
              <a:rPr lang="en-GB" dirty="0"/>
              <a:t> (alfa-, beta-) / </a:t>
            </a:r>
            <a:r>
              <a:rPr lang="cs-CZ" dirty="0"/>
              <a:t>o</a:t>
            </a:r>
            <a:r>
              <a:rPr lang="en-GB" dirty="0" err="1"/>
              <a:t>ligosaprobit</a:t>
            </a:r>
            <a:r>
              <a:rPr lang="cs-CZ" dirty="0"/>
              <a:t>y</a:t>
            </a:r>
            <a:endParaRPr lang="en-GB" dirty="0"/>
          </a:p>
          <a:p>
            <a:r>
              <a:rPr lang="en-GB" dirty="0"/>
              <a:t>(</a:t>
            </a:r>
            <a:r>
              <a:rPr lang="cs-CZ" dirty="0" err="1"/>
              <a:t>new</a:t>
            </a:r>
            <a:r>
              <a:rPr lang="cs-CZ" dirty="0"/>
              <a:t>: c</a:t>
            </a:r>
            <a:r>
              <a:rPr lang="en-GB" dirty="0" err="1"/>
              <a:t>atarobit</a:t>
            </a:r>
            <a:r>
              <a:rPr lang="cs-CZ" dirty="0"/>
              <a:t>y</a:t>
            </a:r>
            <a:r>
              <a:rPr lang="en-GB" dirty="0"/>
              <a:t> / </a:t>
            </a:r>
            <a:r>
              <a:rPr lang="cs-CZ" dirty="0"/>
              <a:t>l</a:t>
            </a:r>
            <a:r>
              <a:rPr lang="en-GB" dirty="0" err="1"/>
              <a:t>imnosaprobit</a:t>
            </a:r>
            <a:r>
              <a:rPr lang="cs-CZ" dirty="0"/>
              <a:t>y</a:t>
            </a:r>
            <a:r>
              <a:rPr lang="en-GB" dirty="0"/>
              <a:t> / </a:t>
            </a:r>
            <a:r>
              <a:rPr lang="cs-CZ" dirty="0"/>
              <a:t>e</a:t>
            </a:r>
            <a:r>
              <a:rPr lang="en-GB" dirty="0" err="1"/>
              <a:t>usaprobit</a:t>
            </a:r>
            <a:r>
              <a:rPr lang="cs-CZ" dirty="0"/>
              <a:t>y</a:t>
            </a:r>
            <a:r>
              <a:rPr lang="en-GB" dirty="0"/>
              <a:t> / </a:t>
            </a:r>
            <a:r>
              <a:rPr lang="cs-CZ" dirty="0"/>
              <a:t>t</a:t>
            </a:r>
            <a:r>
              <a:rPr lang="en-GB" dirty="0" err="1"/>
              <a:t>ranssaprobit</a:t>
            </a:r>
            <a:r>
              <a:rPr lang="cs-CZ" dirty="0"/>
              <a:t>y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38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443420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3"/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48" r="8369" b="16705"/>
          <a:stretch>
            <a:fillRect/>
          </a:stretch>
        </p:blipFill>
        <p:spPr bwMode="auto">
          <a:xfrm>
            <a:off x="361437" y="2829697"/>
            <a:ext cx="6297512" cy="3870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3" name="Picture 5" descr="E3"/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9" r="5615" b="12759"/>
          <a:stretch>
            <a:fillRect/>
          </a:stretch>
        </p:blipFill>
        <p:spPr bwMode="auto">
          <a:xfrm>
            <a:off x="6734405" y="2829697"/>
            <a:ext cx="5336950" cy="3870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Indicator</a:t>
            </a:r>
            <a:r>
              <a:rPr lang="cs-CZ" sz="3600" dirty="0"/>
              <a:t> species – </a:t>
            </a:r>
            <a:r>
              <a:rPr lang="cs-CZ" sz="3600" dirty="0" err="1"/>
              <a:t>example</a:t>
            </a:r>
            <a:r>
              <a:rPr lang="cs-CZ" sz="3600" dirty="0"/>
              <a:t>: </a:t>
            </a:r>
            <a:r>
              <a:rPr lang="cs-CZ" sz="3600" dirty="0" err="1"/>
              <a:t>Saprobity</a:t>
            </a:r>
            <a:r>
              <a:rPr lang="cs-CZ" sz="3600" dirty="0"/>
              <a:t> index</a:t>
            </a:r>
            <a:endParaRPr lang="en-GB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None/>
            </a:pPr>
            <a:r>
              <a:rPr lang="cs-CZ" altLang="en-US" b="1" dirty="0" err="1"/>
              <a:t>Indicator</a:t>
            </a:r>
            <a:r>
              <a:rPr lang="cs-CZ" altLang="en-US" b="1" dirty="0"/>
              <a:t> species </a:t>
            </a:r>
            <a:r>
              <a:rPr lang="cs-CZ" altLang="en-US" b="1" dirty="0" err="1"/>
              <a:t>for</a:t>
            </a:r>
            <a:r>
              <a:rPr lang="cs-CZ" altLang="en-US" b="1" dirty="0"/>
              <a:t> </a:t>
            </a:r>
            <a:r>
              <a:rPr lang="cs-CZ" altLang="en-US" b="1" dirty="0" err="1"/>
              <a:t>saprobity</a:t>
            </a:r>
            <a:r>
              <a:rPr lang="cs-CZ" altLang="en-US" b="1" dirty="0"/>
              <a:t> - </a:t>
            </a:r>
            <a:r>
              <a:rPr lang="cs-CZ" altLang="en-US" b="1" dirty="0" err="1"/>
              <a:t>examples</a:t>
            </a:r>
            <a:endParaRPr lang="cs-CZ" altLang="en-US" b="1" dirty="0"/>
          </a:p>
          <a:p>
            <a:pPr>
              <a:spcBef>
                <a:spcPct val="0"/>
              </a:spcBef>
              <a:buClrTx/>
              <a:buNone/>
            </a:pPr>
            <a:endParaRPr lang="cs-CZ" altLang="en-US" dirty="0"/>
          </a:p>
          <a:p>
            <a:pPr>
              <a:spcBef>
                <a:spcPct val="0"/>
              </a:spcBef>
              <a:buClrTx/>
              <a:buNone/>
            </a:pPr>
            <a:r>
              <a:rPr lang="cs-CZ" altLang="en-US" dirty="0" err="1"/>
              <a:t>Xeno</a:t>
            </a:r>
            <a:r>
              <a:rPr lang="cs-CZ" altLang="en-US" dirty="0"/>
              <a:t> </a:t>
            </a:r>
            <a:r>
              <a:rPr lang="en-US" altLang="en-US" dirty="0"/>
              <a:t>&amp; </a:t>
            </a:r>
            <a:r>
              <a:rPr lang="en-US" altLang="en-US" dirty="0" err="1"/>
              <a:t>oligosapr</a:t>
            </a:r>
            <a:r>
              <a:rPr lang="cs-CZ" altLang="en-US" dirty="0"/>
              <a:t>obity                                    </a:t>
            </a:r>
            <a:r>
              <a:rPr lang="cs-CZ" altLang="en-US" dirty="0" err="1"/>
              <a:t>Polysaprobity</a:t>
            </a:r>
            <a:endParaRPr lang="cs-CZ" alt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81950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741F37-E143-7786-F41D-740498280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Why</a:t>
            </a:r>
            <a:r>
              <a:rPr lang="cs-CZ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A024C1-87CB-FF71-CB45-4DA0C16C1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11182350" cy="4778443"/>
          </a:xfrm>
        </p:spPr>
        <p:txBody>
          <a:bodyPr/>
          <a:lstStyle/>
          <a:p>
            <a:r>
              <a:rPr lang="en-US" sz="2800" dirty="0"/>
              <a:t>real problems </a:t>
            </a:r>
            <a:r>
              <a:rPr lang="cs-CZ" sz="2800" dirty="0"/>
              <a:t>are </a:t>
            </a:r>
            <a:r>
              <a:rPr lang="en-US" sz="2800" dirty="0"/>
              <a:t>in </a:t>
            </a:r>
            <a:r>
              <a:rPr lang="en-US" sz="2800" b="1" dirty="0"/>
              <a:t>real </a:t>
            </a:r>
            <a:r>
              <a:rPr lang="en-US" sz="2800" dirty="0"/>
              <a:t>ecosystems</a:t>
            </a:r>
            <a:r>
              <a:rPr lang="cs-CZ" sz="2800" dirty="0"/>
              <a:t> !</a:t>
            </a:r>
          </a:p>
          <a:p>
            <a:r>
              <a:rPr lang="cs-CZ" sz="2800" dirty="0"/>
              <a:t>lot of </a:t>
            </a:r>
            <a:r>
              <a:rPr lang="cs-CZ" sz="2800" dirty="0" err="1"/>
              <a:t>problems</a:t>
            </a:r>
            <a:r>
              <a:rPr lang="cs-CZ" sz="2800" dirty="0"/>
              <a:t> </a:t>
            </a:r>
            <a:r>
              <a:rPr lang="cs-CZ" sz="2800" dirty="0" err="1"/>
              <a:t>already</a:t>
            </a:r>
            <a:r>
              <a:rPr lang="cs-CZ" sz="2800" dirty="0"/>
              <a:t> </a:t>
            </a:r>
            <a:r>
              <a:rPr lang="cs-CZ" sz="2800" b="1" dirty="0" err="1"/>
              <a:t>happened</a:t>
            </a:r>
            <a:r>
              <a:rPr lang="cs-CZ" sz="2800" dirty="0"/>
              <a:t> !</a:t>
            </a:r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r>
              <a:rPr lang="en-US" sz="2800" dirty="0"/>
              <a:t>how to address </a:t>
            </a:r>
            <a:r>
              <a:rPr lang="en-US" sz="2800" b="1" dirty="0"/>
              <a:t>ecotoxicity</a:t>
            </a:r>
            <a:r>
              <a:rPr lang="cs-CZ" sz="2800" b="1" dirty="0"/>
              <a:t> in </a:t>
            </a:r>
            <a:r>
              <a:rPr lang="cs-CZ" sz="2800" b="1" dirty="0" err="1"/>
              <a:t>real</a:t>
            </a:r>
            <a:r>
              <a:rPr lang="cs-CZ" sz="2800" b="1" dirty="0"/>
              <a:t> </a:t>
            </a:r>
            <a:r>
              <a:rPr lang="cs-CZ" sz="2800" dirty="0" err="1"/>
              <a:t>situation</a:t>
            </a:r>
            <a:r>
              <a:rPr lang="cs-CZ" sz="2800" dirty="0"/>
              <a:t>?</a:t>
            </a:r>
          </a:p>
          <a:p>
            <a:r>
              <a:rPr lang="cs-CZ" sz="2800" dirty="0" err="1"/>
              <a:t>how</a:t>
            </a:r>
            <a:r>
              <a:rPr lang="cs-CZ" sz="2800" dirty="0"/>
              <a:t> to </a:t>
            </a:r>
            <a:r>
              <a:rPr lang="cs-CZ" sz="2800" dirty="0" err="1"/>
              <a:t>find</a:t>
            </a:r>
            <a:r>
              <a:rPr lang="cs-CZ" sz="2800" dirty="0"/>
              <a:t> </a:t>
            </a:r>
            <a:r>
              <a:rPr lang="en-US" sz="2800" b="1" dirty="0"/>
              <a:t>causality</a:t>
            </a:r>
            <a:r>
              <a:rPr lang="cs-CZ" sz="2800" dirty="0"/>
              <a:t> </a:t>
            </a:r>
            <a:r>
              <a:rPr lang="cs-CZ" sz="2800" dirty="0" err="1"/>
              <a:t>between</a:t>
            </a:r>
            <a:r>
              <a:rPr lang="cs-CZ" sz="2800" dirty="0"/>
              <a:t> </a:t>
            </a:r>
            <a:r>
              <a:rPr lang="cs-CZ" sz="2800" dirty="0" err="1"/>
              <a:t>degradation</a:t>
            </a:r>
            <a:r>
              <a:rPr lang="cs-CZ" sz="2800" dirty="0"/>
              <a:t> and </a:t>
            </a:r>
            <a:r>
              <a:rPr lang="cs-CZ" sz="2800" dirty="0" err="1"/>
              <a:t>ekosystem</a:t>
            </a:r>
            <a:r>
              <a:rPr lang="cs-CZ" sz="2800" dirty="0"/>
              <a:t> </a:t>
            </a:r>
            <a:r>
              <a:rPr lang="cs-CZ" sz="2800" dirty="0" err="1"/>
              <a:t>state</a:t>
            </a:r>
            <a:r>
              <a:rPr lang="cs-CZ" sz="2800" dirty="0"/>
              <a:t>?</a:t>
            </a:r>
          </a:p>
          <a:p>
            <a:endParaRPr lang="cs-CZ" sz="2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A630624-D5CA-D236-4B89-8E3E1B180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</a:t>
            </a:fld>
            <a:endParaRPr lang="cs-CZ" altLang="cs-CZ" noProof="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F6FA3CCA-5535-B852-E5CD-EBAF00513578}"/>
              </a:ext>
            </a:extLst>
          </p:cNvPr>
          <p:cNvSpPr txBox="1">
            <a:spLocks/>
          </p:cNvSpPr>
          <p:nvPr/>
        </p:nvSpPr>
        <p:spPr>
          <a:xfrm>
            <a:off x="676275" y="3429000"/>
            <a:ext cx="10810875" cy="7373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Challenges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2463366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Indicator</a:t>
            </a:r>
            <a:r>
              <a:rPr lang="cs-CZ" sz="3600" dirty="0"/>
              <a:t> species – </a:t>
            </a:r>
            <a:r>
              <a:rPr lang="cs-CZ" sz="3600" dirty="0" err="1"/>
              <a:t>example</a:t>
            </a:r>
            <a:r>
              <a:rPr lang="cs-CZ" sz="3600" dirty="0"/>
              <a:t>: </a:t>
            </a:r>
            <a:r>
              <a:rPr lang="cs-CZ" sz="3600" dirty="0" err="1"/>
              <a:t>Saprobity</a:t>
            </a:r>
            <a:r>
              <a:rPr lang="cs-CZ" sz="3600" dirty="0"/>
              <a:t> index</a:t>
            </a:r>
            <a:endParaRPr lang="en-GB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Community shift</a:t>
            </a:r>
            <a:endParaRPr lang="en-GB" dirty="0"/>
          </a:p>
        </p:txBody>
      </p:sp>
      <p:cxnSp>
        <p:nvCxnSpPr>
          <p:cNvPr id="8" name="Přímá spojnice 7"/>
          <p:cNvCxnSpPr/>
          <p:nvPr/>
        </p:nvCxnSpPr>
        <p:spPr bwMode="auto">
          <a:xfrm>
            <a:off x="4601497" y="2566219"/>
            <a:ext cx="5102942" cy="373625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7107" name="Picture 4" descr="biom170"/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2017" y="688259"/>
            <a:ext cx="8032164" cy="598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06" y="3770364"/>
            <a:ext cx="36004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 = \frac{\sum_{i=1}^n A_i\cdot s_i\cdot g_i}{\sum_{i=1}^n A_i\cdot g_i}">
            <a:extLst>
              <a:ext uri="{FF2B5EF4-FFF2-40B4-BE49-F238E27FC236}">
                <a16:creationId xmlns:a16="http://schemas.microsoft.com/office/drawing/2014/main" id="{753BB468-1DBE-43A9-9711-2838D2D9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131" y="1960563"/>
            <a:ext cx="30607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331CA20-C2E7-4C39-B57C-76D400BE5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06" y="2968625"/>
            <a:ext cx="31341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 dirty="0" err="1">
                <a:solidFill>
                  <a:schemeClr val="tx1"/>
                </a:solidFill>
              </a:rPr>
              <a:t>Ai</a:t>
            </a:r>
            <a:r>
              <a:rPr lang="cs-CZ" altLang="en-US" sz="1200" dirty="0">
                <a:solidFill>
                  <a:schemeClr val="tx1"/>
                </a:solidFill>
              </a:rPr>
              <a:t> – abundance of species 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 dirty="0">
                <a:solidFill>
                  <a:schemeClr val="tx1"/>
                </a:solidFill>
              </a:rPr>
              <a:t>Si – </a:t>
            </a:r>
            <a:r>
              <a:rPr lang="cs-CZ" altLang="en-US" sz="1200" dirty="0" err="1">
                <a:solidFill>
                  <a:schemeClr val="tx1"/>
                </a:solidFill>
              </a:rPr>
              <a:t>individual</a:t>
            </a:r>
            <a:r>
              <a:rPr lang="cs-CZ" altLang="en-US" sz="1200" dirty="0">
                <a:solidFill>
                  <a:schemeClr val="tx1"/>
                </a:solidFill>
              </a:rPr>
              <a:t> </a:t>
            </a:r>
            <a:r>
              <a:rPr lang="cs-CZ" altLang="en-US" sz="1200" dirty="0" err="1">
                <a:solidFill>
                  <a:schemeClr val="tx1"/>
                </a:solidFill>
              </a:rPr>
              <a:t>saprobity</a:t>
            </a:r>
            <a:r>
              <a:rPr lang="cs-CZ" altLang="en-US" sz="1200" dirty="0">
                <a:solidFill>
                  <a:schemeClr val="tx1"/>
                </a:solidFill>
              </a:rPr>
              <a:t> </a:t>
            </a:r>
            <a:r>
              <a:rPr lang="cs-CZ" altLang="en-US" sz="1200" dirty="0" err="1">
                <a:solidFill>
                  <a:schemeClr val="tx1"/>
                </a:solidFill>
              </a:rPr>
              <a:t>value</a:t>
            </a:r>
            <a:r>
              <a:rPr lang="cs-CZ" altLang="en-US" sz="1200" dirty="0">
                <a:solidFill>
                  <a:schemeClr val="tx1"/>
                </a:solidFill>
              </a:rPr>
              <a:t> of species i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 dirty="0" err="1">
                <a:solidFill>
                  <a:schemeClr val="tx1"/>
                </a:solidFill>
              </a:rPr>
              <a:t>gi</a:t>
            </a:r>
            <a:r>
              <a:rPr lang="cs-CZ" altLang="en-US" sz="1200" dirty="0">
                <a:solidFill>
                  <a:schemeClr val="tx1"/>
                </a:solidFill>
              </a:rPr>
              <a:t> – indikative </a:t>
            </a:r>
            <a:r>
              <a:rPr lang="cs-CZ" altLang="en-US" sz="1200" dirty="0" err="1">
                <a:solidFill>
                  <a:schemeClr val="tx1"/>
                </a:solidFill>
              </a:rPr>
              <a:t>value</a:t>
            </a:r>
            <a:r>
              <a:rPr lang="cs-CZ" altLang="en-US" sz="1200" dirty="0">
                <a:solidFill>
                  <a:schemeClr val="tx1"/>
                </a:solidFill>
              </a:rPr>
              <a:t> of species i</a:t>
            </a:r>
          </a:p>
        </p:txBody>
      </p:sp>
    </p:spTree>
    <p:extLst>
      <p:ext uri="{BB962C8B-B14F-4D97-AF65-F5344CB8AC3E}">
        <p14:creationId xmlns:p14="http://schemas.microsoft.com/office/powerpoint/2010/main" val="117667466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the </a:t>
            </a:r>
            <a:r>
              <a:rPr lang="cs-CZ" dirty="0" err="1"/>
              <a:t>bioindicator</a:t>
            </a:r>
            <a:r>
              <a:rPr lang="cs-CZ" dirty="0"/>
              <a:t> 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04850" y="1212782"/>
            <a:ext cx="6112510" cy="477844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Procedures used to monitor biological endpoints in real ecosystems should ideally be:</a:t>
            </a: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virtually applicable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easily interpreted by the executive body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ecologically relevant to multiple ecosystems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t</a:t>
            </a:r>
            <a:r>
              <a:rPr lang="en-US" sz="2000" dirty="0"/>
              <a:t>he resulting parameter should be separable from natural fluctuations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should give a causal relationship between substance and effect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fast and</a:t>
            </a:r>
            <a:r>
              <a:rPr lang="cs-CZ" sz="2000" dirty="0"/>
              <a:t> </a:t>
            </a:r>
            <a:r>
              <a:rPr lang="cs-CZ" sz="2000" dirty="0" err="1"/>
              <a:t>cheap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cs-CZ" sz="2000" dirty="0" err="1"/>
              <a:t>standardizable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49192205"/>
      </p:ext>
    </p:extLst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the </a:t>
            </a:r>
            <a:r>
              <a:rPr lang="cs-CZ" dirty="0" err="1"/>
              <a:t>bioindicator</a:t>
            </a:r>
            <a:r>
              <a:rPr lang="cs-CZ" dirty="0"/>
              <a:t> ?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42</a:t>
            </a:fld>
            <a:endParaRPr lang="cs-CZ" altLang="cs-CZ" noProof="0" dirty="0"/>
          </a:p>
        </p:txBody>
      </p:sp>
      <p:sp>
        <p:nvSpPr>
          <p:cNvPr id="6" name="Obdélník 5"/>
          <p:cNvSpPr/>
          <p:nvPr/>
        </p:nvSpPr>
        <p:spPr>
          <a:xfrm>
            <a:off x="3603639" y="6476813"/>
            <a:ext cx="25066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Kelly</a:t>
            </a:r>
            <a:r>
              <a:rPr lang="cs-CZ" sz="1400" dirty="0"/>
              <a:t> </a:t>
            </a:r>
            <a:r>
              <a:rPr lang="en-GB" sz="1400" dirty="0"/>
              <a:t>J</a:t>
            </a:r>
            <a:r>
              <a:rPr lang="cs-CZ" sz="1400" dirty="0"/>
              <a:t>.</a:t>
            </a:r>
            <a:r>
              <a:rPr lang="en-GB" sz="1400" dirty="0"/>
              <a:t> &amp; Harwell</a:t>
            </a:r>
            <a:r>
              <a:rPr lang="cs-CZ" sz="1400" dirty="0"/>
              <a:t> </a:t>
            </a:r>
            <a:r>
              <a:rPr lang="en-GB" sz="1400" dirty="0"/>
              <a:t>M. (1990).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52"/>
          <a:stretch/>
        </p:blipFill>
        <p:spPr>
          <a:xfrm>
            <a:off x="0" y="1066799"/>
            <a:ext cx="7762239" cy="5185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79495DC-2B1A-45D3-B86F-2473D4DFCE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15" r="14525"/>
          <a:stretch/>
        </p:blipFill>
        <p:spPr>
          <a:xfrm>
            <a:off x="8652935" y="894702"/>
            <a:ext cx="3399790" cy="5834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477265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97014-6CEA-425C-8E7E-5239346FC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Selection</a:t>
            </a:r>
            <a:r>
              <a:rPr lang="cs-CZ" sz="3600" dirty="0"/>
              <a:t> of </a:t>
            </a:r>
            <a:r>
              <a:rPr lang="cs-CZ" sz="3600" dirty="0" err="1"/>
              <a:t>parameters</a:t>
            </a:r>
            <a:r>
              <a:rPr lang="cs-CZ" sz="3600" dirty="0"/>
              <a:t> - pros and </a:t>
            </a:r>
            <a:r>
              <a:rPr lang="cs-CZ" sz="3600" dirty="0" err="1"/>
              <a:t>contras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57A35F-6FD3-4E93-8EF5-B956B9DA7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24C91A-28EC-4EA6-9A4E-BE64BC3471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43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7E5138-9B1C-450D-8010-56079C589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46" y="960416"/>
            <a:ext cx="10737908" cy="55681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4C1A0B1-50A5-4EDE-9DE5-FD9938EABD5F}"/>
              </a:ext>
            </a:extLst>
          </p:cNvPr>
          <p:cNvSpPr txBox="1"/>
          <p:nvPr/>
        </p:nvSpPr>
        <p:spPr>
          <a:xfrm>
            <a:off x="4110605" y="6443678"/>
            <a:ext cx="5813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200" b="0" i="0" u="none" strike="noStrike" baseline="0" dirty="0">
                <a:latin typeface="Calibri" panose="020F0502020204030204" pitchFamily="34" charset="0"/>
              </a:rPr>
              <a:t>EC (2010):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Soil biodiversity: functions, threats and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tools for policy makers.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cs-CZ" sz="1200" b="0" i="0" u="none" strike="noStrike" baseline="0" dirty="0">
                <a:latin typeface="Calibri" panose="020F0502020204030204" pitchFamily="34" charset="0"/>
                <a:hlinkClick r:id="rId3"/>
              </a:rPr>
              <a:t>https://core.ac.uk/display/29245351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85700086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Bioindication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5045879" cy="4778443"/>
          </a:xfrm>
        </p:spPr>
        <p:txBody>
          <a:bodyPr/>
          <a:lstStyle/>
          <a:p>
            <a:r>
              <a:rPr lang="cs-CZ" dirty="0" err="1"/>
              <a:t>example</a:t>
            </a:r>
            <a:r>
              <a:rPr lang="cs-CZ" dirty="0"/>
              <a:t> of </a:t>
            </a: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bioindicators</a:t>
            </a:r>
            <a:r>
              <a:rPr lang="cs-CZ" dirty="0"/>
              <a:t> – are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related</a:t>
            </a:r>
            <a:r>
              <a:rPr lang="cs-CZ" dirty="0"/>
              <a:t> to </a:t>
            </a: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ecosystem</a:t>
            </a:r>
            <a:r>
              <a:rPr lang="cs-CZ" dirty="0"/>
              <a:t> </a:t>
            </a:r>
            <a:r>
              <a:rPr lang="cs-CZ" dirty="0" err="1"/>
              <a:t>services</a:t>
            </a:r>
            <a:r>
              <a:rPr lang="cs-CZ" dirty="0"/>
              <a:t>?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44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730" y="-1"/>
            <a:ext cx="6441269" cy="5476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28CC456-CA3D-4866-858E-85867DDE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44347" y="2544058"/>
            <a:ext cx="3646523" cy="3728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A5B5747-CF05-4065-AB0F-5435DADF4A22}"/>
              </a:ext>
            </a:extLst>
          </p:cNvPr>
          <p:cNvSpPr/>
          <p:nvPr/>
        </p:nvSpPr>
        <p:spPr>
          <a:xfrm rot="16200000">
            <a:off x="-804049" y="4588341"/>
            <a:ext cx="236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Doelman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&amp;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Eijsackers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(2004)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25A3225-EB7A-43E5-8418-6918D813200F}"/>
              </a:ext>
            </a:extLst>
          </p:cNvPr>
          <p:cNvSpPr txBox="1"/>
          <p:nvPr/>
        </p:nvSpPr>
        <p:spPr>
          <a:xfrm>
            <a:off x="4813300" y="5991225"/>
            <a:ext cx="62941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400" dirty="0"/>
              <a:t>Jensen J. &amp; </a:t>
            </a:r>
            <a:r>
              <a:rPr lang="en-GB" sz="1400" dirty="0" err="1"/>
              <a:t>Mesman</a:t>
            </a:r>
            <a:r>
              <a:rPr lang="en-GB" sz="1400" dirty="0"/>
              <a:t> M. (2006). Ecological risk assessment of contaminated land. Decision support for site specific investigations. Report 711701047. RIVM, Netherlands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24637616"/>
      </p:ext>
    </p:extLst>
  </p:cSld>
  <p:clrMapOvr>
    <a:masterClrMapping/>
  </p:clrMapOvr>
  <p:transition advTm="80931"/>
  <p:extLst>
    <p:ext uri="{3A86A75C-4F4B-4683-9AE1-C65F6400EC91}">
      <p14:laserTraceLst xmlns:p14="http://schemas.microsoft.com/office/powerpoint/2010/main">
        <p14:tracePtLst>
          <p14:tracePt t="1021" x="11971338" y="2633663"/>
          <p14:tracePt t="1031" x="11869738" y="2574925"/>
          <p14:tracePt t="1038" x="11690350" y="2463800"/>
          <p14:tracePt t="1045" x="11588750" y="2397125"/>
          <p14:tracePt t="1053" x="11487150" y="2336800"/>
          <p14:tracePt t="1062" x="11393488" y="2278063"/>
          <p14:tracePt t="1070" x="11266488" y="2243138"/>
          <p14:tracePt t="1078" x="11188700" y="2166938"/>
          <p14:tracePt t="1086" x="11112500" y="2108200"/>
          <p14:tracePt t="1093" x="11071225" y="2073275"/>
          <p14:tracePt t="1102" x="10977563" y="2022475"/>
          <p14:tracePt t="1110" x="10942638" y="1989138"/>
          <p14:tracePt t="1118" x="10917238" y="1979613"/>
          <p14:tracePt t="1127" x="10848975" y="1920875"/>
          <p14:tracePt t="1133" x="10833100" y="1911350"/>
          <p14:tracePt t="1142" x="10790238" y="1895475"/>
          <p14:tracePt t="1150" x="10747375" y="1852613"/>
          <p14:tracePt t="1158" x="10729913" y="1835150"/>
          <p14:tracePt t="1166" x="10721975" y="1835150"/>
          <p14:tracePt t="1173" x="10704513" y="1835150"/>
          <p14:tracePt t="1182" x="10696575" y="1827213"/>
          <p14:tracePt t="1190" x="10688638" y="1827213"/>
          <p14:tracePt t="1198" x="10653713" y="1801813"/>
          <p14:tracePt t="1206" x="10645775" y="1801813"/>
          <p14:tracePt t="1214" x="10620375" y="1784350"/>
          <p14:tracePt t="1222" x="10577513" y="1784350"/>
          <p14:tracePt t="1230" x="10544175" y="1784350"/>
          <p14:tracePt t="1238" x="10501313" y="1784350"/>
          <p14:tracePt t="1246" x="10442575" y="1784350"/>
          <p14:tracePt t="1253" x="10407650" y="1784350"/>
          <p14:tracePt t="1261" x="10364788" y="1784350"/>
          <p14:tracePt t="1270" x="10339388" y="1793875"/>
          <p14:tracePt t="1277" x="10323513" y="1793875"/>
          <p14:tracePt t="1286" x="10280650" y="1801813"/>
          <p14:tracePt t="1309" x="10271125" y="1819275"/>
          <p14:tracePt t="1527" x="10255250" y="1819275"/>
          <p14:tracePt t="1535" x="10263188" y="1860550"/>
          <p14:tracePt t="1547" x="10313988" y="1878013"/>
          <p14:tracePt t="1552" x="10356850" y="1878013"/>
          <p14:tracePt t="1558" x="10364788" y="1878013"/>
          <p14:tracePt t="1566" x="10407650" y="1878013"/>
          <p14:tracePt t="1574" x="10425113" y="1878013"/>
          <p14:tracePt t="1638" x="10415588" y="1878013"/>
          <p14:tracePt t="2031" x="10407650" y="1885950"/>
          <p14:tracePt t="2039" x="10407650" y="1928813"/>
          <p14:tracePt t="2047" x="10390188" y="1954213"/>
          <p14:tracePt t="2055" x="10339388" y="1971675"/>
          <p14:tracePt t="2061" x="10331450" y="1971675"/>
          <p14:tracePt t="2070" x="10288588" y="1971675"/>
          <p14:tracePt t="2077" x="10280650" y="1971675"/>
          <p14:tracePt t="2086" x="10263188" y="1971675"/>
          <p14:tracePt t="2102" x="10255250" y="1971675"/>
          <p14:tracePt t="2297" x="10263188" y="1997075"/>
          <p14:tracePt t="2304" x="10263188" y="2014538"/>
          <p14:tracePt t="2319" x="10288588" y="2039938"/>
          <p14:tracePt t="2328" x="10331450" y="2055813"/>
          <p14:tracePt t="2333" x="10348913" y="2065338"/>
          <p14:tracePt t="2342" x="10356850" y="2065338"/>
          <p14:tracePt t="2350" x="10356850" y="2047875"/>
          <p14:tracePt t="2358" x="10356850" y="2022475"/>
          <p14:tracePt t="2615" x="10356850" y="2014538"/>
          <p14:tracePt t="3295" x="10356850" y="1989138"/>
          <p14:tracePt t="3328" x="10356850" y="1971675"/>
          <p14:tracePt t="3334" x="10356850" y="1963738"/>
          <p14:tracePt t="3373" x="10356850" y="1946275"/>
          <p14:tracePt t="3381" x="10313988" y="1946275"/>
          <p14:tracePt t="3390" x="10298113" y="1954213"/>
          <p14:tracePt t="3397" x="10288588" y="1954213"/>
          <p14:tracePt t="3406" x="10280650" y="1954213"/>
          <p14:tracePt t="3775" x="10280650" y="1946275"/>
          <p14:tracePt t="8343" x="10280650" y="1954213"/>
          <p14:tracePt t="8362" x="10280650" y="1963738"/>
          <p14:tracePt t="8368" x="10280650" y="1989138"/>
          <p14:tracePt t="8374" x="10280650" y="2005013"/>
          <p14:tracePt t="8390" x="10280650" y="2014538"/>
          <p14:tracePt t="8406" x="10280650" y="2030413"/>
          <p14:tracePt t="8422" x="10280650" y="2055813"/>
          <p14:tracePt t="14518" x="10280650" y="2065338"/>
          <p14:tracePt t="14559" x="10288588" y="2065338"/>
          <p14:tracePt t="14583" x="10306050" y="2065338"/>
          <p14:tracePt t="14646" x="10313988" y="2073275"/>
          <p14:tracePt t="14654" x="10331450" y="2090738"/>
          <p14:tracePt t="14693" x="10331450" y="2116138"/>
          <p14:tracePt t="14718" x="10339388" y="2141538"/>
          <p14:tracePt t="14734" x="10356850" y="2159000"/>
          <p14:tracePt t="14918" x="10348913" y="2166938"/>
          <p14:tracePt t="14934" x="10323513" y="2184400"/>
          <p14:tracePt t="14943" x="10313988" y="2192338"/>
          <p14:tracePt t="14959" x="10288588" y="2209800"/>
          <p14:tracePt t="14966" x="10271125" y="2217738"/>
          <p14:tracePt t="14982" x="10229850" y="2235200"/>
          <p14:tracePt t="14990" x="10220325" y="2243138"/>
          <p14:tracePt t="14997" x="10212388" y="2260600"/>
          <p14:tracePt t="15013" x="10194925" y="2268538"/>
          <p14:tracePt t="15029" x="10194925" y="2278063"/>
          <p14:tracePt t="15038" x="10186988" y="2293938"/>
          <p14:tracePt t="15053" x="10169525" y="2303463"/>
          <p14:tracePt t="15070" x="10161588" y="2319338"/>
          <p14:tracePt t="15086" x="10161588" y="2328863"/>
          <p14:tracePt t="15093" x="10144125" y="2344738"/>
          <p14:tracePt t="15109" x="10144125" y="2371725"/>
          <p14:tracePt t="15133" x="10144125" y="2379663"/>
          <p14:tracePt t="15680" x="10118725" y="2397125"/>
          <p14:tracePt t="15686" x="10110788" y="2397125"/>
          <p14:tracePt t="15694" x="10085388" y="2405063"/>
          <p14:tracePt t="15702" x="10067925" y="2438400"/>
          <p14:tracePt t="15709" x="10067925" y="2447925"/>
          <p14:tracePt t="15741" x="10067925" y="2455863"/>
          <p14:tracePt t="15750" x="10075863" y="2473325"/>
          <p14:tracePt t="15951" x="10101263" y="2473325"/>
          <p14:tracePt t="15961" x="10126663" y="2473325"/>
          <p14:tracePt t="15967" x="10186988" y="2473325"/>
          <p14:tracePt t="15974" x="10220325" y="2430463"/>
          <p14:tracePt t="15981" x="10245725" y="2413000"/>
          <p14:tracePt t="16030" x="10229850" y="2422525"/>
          <p14:tracePt t="16038" x="10179050" y="2438400"/>
          <p14:tracePt t="16046" x="10118725" y="2438400"/>
          <p14:tracePt t="16053" x="10093325" y="2438400"/>
          <p14:tracePt t="16062" x="10042525" y="2455863"/>
          <p14:tracePt t="16070" x="9999663" y="2455863"/>
          <p14:tracePt t="16078" x="9956800" y="2455863"/>
          <p14:tracePt t="16085" x="9890125" y="2455863"/>
          <p14:tracePt t="16094" x="9847263" y="2455863"/>
          <p14:tracePt t="16102" x="9779000" y="2455863"/>
          <p14:tracePt t="16109" x="9677400" y="2455863"/>
          <p14:tracePt t="16118" x="9532938" y="2455863"/>
          <p14:tracePt t="16125" x="9413875" y="2455863"/>
          <p14:tracePt t="16133" x="9302750" y="2455863"/>
          <p14:tracePt t="16142" x="9099550" y="2455863"/>
          <p14:tracePt t="16150" x="8904288" y="2455863"/>
          <p14:tracePt t="16158" x="8709025" y="2455863"/>
          <p14:tracePt t="16166" x="8504238" y="2455863"/>
          <p14:tracePt t="16174" x="8283575" y="2455863"/>
          <p14:tracePt t="16182" x="8054975" y="2498725"/>
          <p14:tracePt t="16190" x="7824788" y="2549525"/>
          <p14:tracePt t="16197" x="7621588" y="2566988"/>
          <p14:tracePt t="16205" x="7416800" y="2592388"/>
          <p14:tracePt t="16213" x="7281863" y="2592388"/>
          <p14:tracePt t="16222" x="7112000" y="2592388"/>
          <p14:tracePt t="16230" x="6958013" y="2660650"/>
          <p14:tracePt t="16238" x="6813550" y="2660650"/>
          <p14:tracePt t="16246" x="6770688" y="2660650"/>
          <p14:tracePt t="16253" x="6686550" y="2660650"/>
          <p14:tracePt t="16262" x="6592888" y="2660650"/>
          <p14:tracePt t="16270" x="6550025" y="2660650"/>
          <p14:tracePt t="16278" x="6483350" y="2660650"/>
          <p14:tracePt t="16286" x="6473825" y="2660650"/>
          <p14:tracePt t="16293" x="6448425" y="2660650"/>
          <p14:tracePt t="16302" x="6405563" y="2660650"/>
          <p14:tracePt t="16309" x="6338888" y="2660650"/>
          <p14:tracePt t="16317" x="6311900" y="2660650"/>
          <p14:tracePt t="16325" x="6270625" y="2660650"/>
          <p14:tracePt t="16333" x="6253163" y="2660650"/>
          <p14:tracePt t="16342" x="6210300" y="2651125"/>
          <p14:tracePt t="16349" x="6167438" y="2633663"/>
          <p14:tracePt t="16358" x="6116638" y="2617788"/>
          <p14:tracePt t="16365" x="6075363" y="2592388"/>
          <p14:tracePt t="16374" x="6024563" y="2574925"/>
          <p14:tracePt t="16382" x="5997575" y="2541588"/>
          <p14:tracePt t="16390" x="5930900" y="2506663"/>
          <p14:tracePt t="16397" x="5811838" y="2489200"/>
          <p14:tracePt t="16406" x="5708650" y="2447925"/>
          <p14:tracePt t="16413" x="5565775" y="2405063"/>
          <p14:tracePt t="16422" x="5446713" y="2387600"/>
          <p14:tracePt t="16430" x="5318125" y="2344738"/>
          <p14:tracePt t="16438" x="5199063" y="2303463"/>
          <p14:tracePt t="16446" x="5046663" y="2260600"/>
          <p14:tracePt t="16453" x="4962525" y="2243138"/>
          <p14:tracePt t="16462" x="4859338" y="2209800"/>
          <p14:tracePt t="16470" x="4818063" y="2209800"/>
          <p14:tracePt t="16478" x="4765675" y="2192338"/>
          <p14:tracePt t="16486" x="4757738" y="2192338"/>
          <p14:tracePt t="16493" x="4749800" y="2174875"/>
          <p14:tracePt t="16743" x="4689475" y="2174875"/>
          <p14:tracePt t="16751" x="4646613" y="2174875"/>
          <p14:tracePt t="16761" x="4579938" y="2174875"/>
          <p14:tracePt t="16769" x="4494213" y="2174875"/>
          <p14:tracePt t="16774" x="4349750" y="2174875"/>
          <p14:tracePt t="16783" x="4214813" y="2174875"/>
          <p14:tracePt t="16790" x="4095750" y="2174875"/>
          <p14:tracePt t="16799" x="3951288" y="2209800"/>
          <p14:tracePt t="16806" x="3832225" y="2235200"/>
          <p14:tracePt t="16815" x="3678238" y="2252663"/>
          <p14:tracePt t="16822" x="3619500" y="2268538"/>
          <p14:tracePt t="16830" x="3492500" y="2311400"/>
          <p14:tracePt t="16838" x="3467100" y="2311400"/>
          <p14:tracePt t="16846" x="3457575" y="2311400"/>
          <p14:tracePt t="16854" x="3441700" y="2311400"/>
          <p14:tracePt t="16863" x="3432175" y="2319338"/>
          <p14:tracePt t="16950" x="3432175" y="2336800"/>
          <p14:tracePt t="16966" x="3432175" y="2362200"/>
          <p14:tracePt t="16975" x="3432175" y="2371725"/>
          <p14:tracePt t="16983" x="3432175" y="2387600"/>
          <p14:tracePt t="16991" x="3432175" y="2422525"/>
          <p14:tracePt t="16999" x="3432175" y="2455863"/>
          <p14:tracePt t="17006" x="3432175" y="2463800"/>
          <p14:tracePt t="17015" x="3432175" y="2524125"/>
          <p14:tracePt t="17022" x="3432175" y="2582863"/>
          <p14:tracePt t="17030" x="3432175" y="2608263"/>
          <p14:tracePt t="17038" x="3432175" y="2676525"/>
          <p14:tracePt t="17046" x="3441700" y="2762250"/>
          <p14:tracePt t="17053" x="3467100" y="2795588"/>
          <p14:tracePt t="17062" x="3500438" y="2838450"/>
          <p14:tracePt t="17070" x="3533775" y="2871788"/>
          <p14:tracePt t="17078" x="3559175" y="2897188"/>
          <p14:tracePt t="17086" x="3576638" y="2914650"/>
          <p14:tracePt t="17093" x="3586163" y="2922588"/>
          <p14:tracePt t="17102" x="3594100" y="2922588"/>
          <p14:tracePt t="17109" x="3611563" y="2922588"/>
          <p14:tracePt t="17118" x="3619500" y="2940050"/>
          <p14:tracePt t="17133" x="3644900" y="2949575"/>
          <p14:tracePt t="17142" x="3662363" y="2965450"/>
          <p14:tracePt t="17160" x="3670300" y="2965450"/>
          <p14:tracePt t="17398" x="3687763" y="2965450"/>
          <p14:tracePt t="17405" x="3713163" y="2940050"/>
          <p14:tracePt t="17413" x="3738563" y="2932113"/>
          <p14:tracePt t="17421" x="3771900" y="2897188"/>
          <p14:tracePt t="17429" x="3781425" y="2889250"/>
          <p14:tracePt t="17438" x="3822700" y="2855913"/>
          <p14:tracePt t="17446" x="3873500" y="2855913"/>
          <p14:tracePt t="17453" x="3916363" y="2830513"/>
          <p14:tracePt t="17462" x="4010025" y="2795588"/>
          <p14:tracePt t="17469" x="4070350" y="2778125"/>
          <p14:tracePt t="17478" x="4197350" y="2736850"/>
          <p14:tracePt t="17485" x="4291013" y="2719388"/>
          <p14:tracePt t="17494" x="4410075" y="2676525"/>
          <p14:tracePt t="17502" x="4537075" y="2633663"/>
          <p14:tracePt t="17509" x="4605338" y="2600325"/>
          <p14:tracePt t="17517" x="4673600" y="2582863"/>
          <p14:tracePt t="17525" x="4740275" y="2524125"/>
          <p14:tracePt t="17533" x="4791075" y="2524125"/>
          <p14:tracePt t="17542" x="4818063" y="2498725"/>
          <p14:tracePt t="17549" x="4833938" y="2498725"/>
          <p14:tracePt t="17558" x="4859338" y="2498725"/>
          <p14:tracePt t="17575" x="4868863" y="2481263"/>
          <p14:tracePt t="17606" x="4876800" y="2473325"/>
          <p14:tracePt t="17655" x="4894263" y="2473325"/>
          <p14:tracePt t="17662" x="4919663" y="2473325"/>
          <p14:tracePt t="17671" x="4945063" y="2473325"/>
          <p14:tracePt t="17678" x="4953000" y="2473325"/>
          <p14:tracePt t="17687" x="4995863" y="2473325"/>
          <p14:tracePt t="17694" x="5013325" y="2463800"/>
          <p14:tracePt t="17702" x="5089525" y="2447925"/>
          <p14:tracePt t="17711" x="5097463" y="2430463"/>
          <p14:tracePt t="17727" x="5122863" y="2405063"/>
          <p14:tracePt t="17774" x="5140325" y="2397125"/>
          <p14:tracePt t="17798" x="5140325" y="2371725"/>
          <p14:tracePt t="17806" x="5140325" y="2344738"/>
          <p14:tracePt t="17814" x="5140325" y="2328863"/>
          <p14:tracePt t="17822" x="5140325" y="2286000"/>
          <p14:tracePt t="17838" x="5140325" y="2278063"/>
          <p14:tracePt t="17847" x="5140325" y="2252663"/>
          <p14:tracePt t="17854" x="5140325" y="2227263"/>
          <p14:tracePt t="17918" x="5140325" y="2209800"/>
          <p14:tracePt t="17934" x="5140325" y="2200275"/>
          <p14:tracePt t="17950" x="5122863" y="2174875"/>
          <p14:tracePt t="17966" x="5089525" y="2174875"/>
          <p14:tracePt t="17976" x="5064125" y="2141538"/>
          <p14:tracePt t="17990" x="5013325" y="2124075"/>
          <p14:tracePt t="17998" x="4987925" y="2124075"/>
          <p14:tracePt t="18006" x="4927600" y="2124075"/>
          <p14:tracePt t="18014" x="4894263" y="2124075"/>
          <p14:tracePt t="18022" x="4833938" y="2133600"/>
          <p14:tracePt t="18030" x="4740275" y="2133600"/>
          <p14:tracePt t="18038" x="4681538" y="2133600"/>
          <p14:tracePt t="18047" x="4613275" y="2133600"/>
          <p14:tracePt t="18054" x="4570413" y="2133600"/>
          <p14:tracePt t="18063" x="4503738" y="2149475"/>
          <p14:tracePt t="18070" x="4460875" y="2149475"/>
          <p14:tracePt t="18079" x="4435475" y="2166938"/>
          <p14:tracePt t="18086" x="4367213" y="2166938"/>
          <p14:tracePt t="18094" x="4341813" y="2166938"/>
          <p14:tracePt t="18102" x="4298950" y="2166938"/>
          <p14:tracePt t="18110" x="4265613" y="2166938"/>
          <p14:tracePt t="18118" x="4256088" y="2174875"/>
          <p14:tracePt t="18126" x="4248150" y="2174875"/>
          <p14:tracePt t="18199" x="4230688" y="2174875"/>
          <p14:tracePt t="18208" x="4222750" y="2174875"/>
          <p14:tracePt t="18216" x="4205288" y="2174875"/>
          <p14:tracePt t="18223" x="4179888" y="2200275"/>
          <p14:tracePt t="18231" x="4171950" y="2200275"/>
          <p14:tracePt t="18237" x="4154488" y="2200275"/>
          <p14:tracePt t="18245" x="4146550" y="2200275"/>
          <p14:tracePt t="18262" x="4129088" y="2217738"/>
          <p14:tracePt t="18269" x="4121150" y="2217738"/>
          <p14:tracePt t="18278" x="4111625" y="2217738"/>
          <p14:tracePt t="18285" x="4095750" y="2227263"/>
          <p14:tracePt t="18302" x="4086225" y="2227263"/>
          <p14:tracePt t="18318" x="4060825" y="2243138"/>
          <p14:tracePt t="18398" x="4027488" y="2243138"/>
          <p14:tracePt t="18406" x="3984625" y="2243138"/>
          <p14:tracePt t="18415" x="3959225" y="2260600"/>
          <p14:tracePt t="18423" x="3941763" y="2268538"/>
          <p14:tracePt t="18432" x="3933825" y="2278063"/>
          <p14:tracePt t="18448" x="3916363" y="2278063"/>
          <p14:tracePt t="18471" x="3908425" y="2278063"/>
          <p14:tracePt t="18559" x="3900488" y="2293938"/>
          <p14:tracePt t="18584" x="3900488" y="2319338"/>
          <p14:tracePt t="18599" x="3900488" y="2328863"/>
          <p14:tracePt t="18606" x="3900488" y="2354263"/>
          <p14:tracePt t="18622" x="3916363" y="2387600"/>
          <p14:tracePt t="18630" x="3925888" y="2397125"/>
          <p14:tracePt t="18638" x="3941763" y="2422525"/>
          <p14:tracePt t="18646" x="3992563" y="2473325"/>
          <p14:tracePt t="18662" x="4017963" y="2506663"/>
          <p14:tracePt t="18670" x="4035425" y="2506663"/>
          <p14:tracePt t="18686" x="4044950" y="2516188"/>
          <p14:tracePt t="18726" x="4052888" y="2516188"/>
          <p14:tracePt t="18734" x="4095750" y="2516188"/>
          <p14:tracePt t="18742" x="4129088" y="2532063"/>
          <p14:tracePt t="18750" x="4137025" y="2541588"/>
          <p14:tracePt t="18774" x="4179888" y="2541588"/>
          <p14:tracePt t="18782" x="4187825" y="2541588"/>
          <p14:tracePt t="18790" x="4230688" y="2557463"/>
          <p14:tracePt t="18797" x="4248150" y="2557463"/>
          <p14:tracePt t="18814" x="4256088" y="2557463"/>
          <p14:tracePt t="18822" x="4298950" y="2557463"/>
          <p14:tracePt t="18838" x="4324350" y="2557463"/>
          <p14:tracePt t="18847" x="4332288" y="2557463"/>
          <p14:tracePt t="18854" x="4359275" y="2557463"/>
          <p14:tracePt t="18870" x="4375150" y="2557463"/>
          <p14:tracePt t="18878" x="4400550" y="2557463"/>
          <p14:tracePt t="18894" x="4425950" y="2557463"/>
          <p14:tracePt t="18902" x="4443413" y="2557463"/>
          <p14:tracePt t="18909" x="4451350" y="2557463"/>
          <p14:tracePt t="18918" x="4494213" y="2557463"/>
          <p14:tracePt t="18926" x="4519613" y="2549525"/>
          <p14:tracePt t="18934" x="4562475" y="2549525"/>
          <p14:tracePt t="18942" x="4613275" y="2549525"/>
          <p14:tracePt t="18950" x="4656138" y="2549525"/>
          <p14:tracePt t="18959" x="4673600" y="2541588"/>
          <p14:tracePt t="18966" x="4706938" y="2541588"/>
          <p14:tracePt t="18976" x="4740275" y="2524125"/>
          <p14:tracePt t="18982" x="4749800" y="2524125"/>
          <p14:tracePt t="18998" x="4791075" y="2506663"/>
          <p14:tracePt t="19006" x="4808538" y="2506663"/>
          <p14:tracePt t="19014" x="4818063" y="2506663"/>
          <p14:tracePt t="19022" x="4859338" y="2506663"/>
          <p14:tracePt t="19030" x="4868863" y="2506663"/>
          <p14:tracePt t="19038" x="4884738" y="2506663"/>
          <p14:tracePt t="19047" x="4910138" y="2481263"/>
          <p14:tracePt t="19054" x="4919663" y="2481263"/>
          <p14:tracePt t="19135" x="4935538" y="2481263"/>
          <p14:tracePt t="19145" x="4978400" y="2455863"/>
          <p14:tracePt t="19152" x="5003800" y="2438400"/>
          <p14:tracePt t="19162" x="5072063" y="2387600"/>
          <p14:tracePt t="19168" x="5089525" y="2387600"/>
          <p14:tracePt t="19176" x="5148263" y="2344738"/>
          <p14:tracePt t="19182" x="5157788" y="2328863"/>
          <p14:tracePt t="19190" x="5173663" y="2319338"/>
          <p14:tracePt t="19199" x="5183188" y="2303463"/>
          <p14:tracePt t="19206" x="5199063" y="2303463"/>
          <p14:tracePt t="19238" x="5208588" y="2303463"/>
          <p14:tracePt t="19246" x="5216525" y="2293938"/>
          <p14:tracePt t="19319" x="5216525" y="2268538"/>
          <p14:tracePt t="19335" x="5216525" y="2252663"/>
          <p14:tracePt t="19399" x="5216525" y="2243138"/>
          <p14:tracePt t="19407" x="5216525" y="2217738"/>
          <p14:tracePt t="19415" x="5216525" y="2209800"/>
          <p14:tracePt t="19423" x="5216525" y="2174875"/>
          <p14:tracePt t="19438" x="5183188" y="2166938"/>
          <p14:tracePt t="19446" x="5140325" y="2166938"/>
          <p14:tracePt t="19454" x="5114925" y="2133600"/>
          <p14:tracePt t="19463" x="5080000" y="2116138"/>
          <p14:tracePt t="19470" x="5054600" y="2116138"/>
          <p14:tracePt t="19478" x="5038725" y="2116138"/>
          <p14:tracePt t="19485" x="5003800" y="2116138"/>
          <p14:tracePt t="19494" x="4987925" y="2116138"/>
          <p14:tracePt t="19501" x="4978400" y="2116138"/>
          <p14:tracePt t="19509" x="4935538" y="2116138"/>
          <p14:tracePt t="19517" x="4927600" y="2116138"/>
          <p14:tracePt t="19525" x="4884738" y="2116138"/>
          <p14:tracePt t="19533" x="4859338" y="2116138"/>
          <p14:tracePt t="19541" x="4791075" y="2116138"/>
          <p14:tracePt t="19549" x="4732338" y="2116138"/>
          <p14:tracePt t="19558" x="4681538" y="2116138"/>
          <p14:tracePt t="19565" x="4621213" y="2116138"/>
          <p14:tracePt t="19575" x="4554538" y="2116138"/>
          <p14:tracePt t="19582" x="4494213" y="2116138"/>
          <p14:tracePt t="19590" x="4451350" y="2116138"/>
          <p14:tracePt t="19598" x="4400550" y="2116138"/>
          <p14:tracePt t="19606" x="4375150" y="2116138"/>
          <p14:tracePt t="19614" x="4332288" y="2116138"/>
          <p14:tracePt t="19622" x="4316413" y="2124075"/>
          <p14:tracePt t="19630" x="4306888" y="2124075"/>
          <p14:tracePt t="19638" x="4281488" y="2124075"/>
          <p14:tracePt t="19646" x="4265613" y="2124075"/>
          <p14:tracePt t="19654" x="4256088" y="2124075"/>
          <p14:tracePt t="19662" x="4230688" y="2133600"/>
          <p14:tracePt t="19751" x="4205288" y="2133600"/>
          <p14:tracePt t="19761" x="4137025" y="2133600"/>
          <p14:tracePt t="19767" x="4111625" y="2133600"/>
          <p14:tracePt t="19779" x="4095750" y="2149475"/>
          <p14:tracePt t="19784" x="4070350" y="2149475"/>
          <p14:tracePt t="19791" x="4060825" y="2149475"/>
          <p14:tracePt t="19800" x="4052888" y="2159000"/>
          <p14:tracePt t="19887" x="4035425" y="2159000"/>
          <p14:tracePt t="19903" x="4010025" y="2159000"/>
          <p14:tracePt t="19919" x="3984625" y="2174875"/>
          <p14:tracePt t="19928" x="3967163" y="2184400"/>
          <p14:tracePt t="19936" x="3959225" y="2217738"/>
          <p14:tracePt t="19946" x="3941763" y="2227263"/>
          <p14:tracePt t="19951" x="3916363" y="2252663"/>
          <p14:tracePt t="19966" x="3908425" y="2268538"/>
          <p14:tracePt t="20087" x="3908425" y="2278063"/>
          <p14:tracePt t="20095" x="3908425" y="2303463"/>
          <p14:tracePt t="20126" x="3908425" y="2311400"/>
          <p14:tracePt t="20134" x="3908425" y="2328863"/>
          <p14:tracePt t="20166" x="3908425" y="2371725"/>
          <p14:tracePt t="20176" x="3908425" y="2379663"/>
          <p14:tracePt t="20182" x="3908425" y="2397125"/>
          <p14:tracePt t="20191" x="3925888" y="2405063"/>
          <p14:tracePt t="20199" x="3933825" y="2413000"/>
          <p14:tracePt t="20245" x="3959225" y="2430463"/>
          <p14:tracePt t="20253" x="3992563" y="2463800"/>
          <p14:tracePt t="20462" x="3984625" y="2473325"/>
          <p14:tracePt t="20470" x="3976688" y="2481263"/>
          <p14:tracePt t="20478" x="3959225" y="2498725"/>
          <p14:tracePt t="20486" x="3933825" y="2524125"/>
          <p14:tracePt t="20494" x="3908425" y="2541588"/>
          <p14:tracePt t="20502" x="3857625" y="2557463"/>
          <p14:tracePt t="20510" x="3857625" y="2566988"/>
          <p14:tracePt t="20525" x="3857625" y="2574925"/>
          <p14:tracePt t="20727" x="3832225" y="2574925"/>
          <p14:tracePt t="20767" x="3806825" y="2574925"/>
          <p14:tracePt t="20779" x="3763963" y="2574925"/>
          <p14:tracePt t="20783" x="3713163" y="2574925"/>
          <p14:tracePt t="20790" x="3652838" y="2557463"/>
          <p14:tracePt t="20797" x="3602038" y="2557463"/>
          <p14:tracePt t="20806" x="3543300" y="2557463"/>
          <p14:tracePt t="20813" x="3492500" y="2557463"/>
          <p14:tracePt t="20822" x="3449638" y="2557463"/>
          <p14:tracePt t="20829" x="3406775" y="2557463"/>
          <p14:tracePt t="20837" x="3389313" y="2541588"/>
          <p14:tracePt t="20846" x="3381375" y="2541588"/>
          <p14:tracePt t="20901" x="3355975" y="2541588"/>
          <p14:tracePt t="20909" x="3322638" y="2532063"/>
          <p14:tracePt t="20926" x="3313113" y="2516188"/>
          <p14:tracePt t="21624" x="3313113" y="2506663"/>
          <p14:tracePt t="21710" x="3330575" y="2506663"/>
          <p14:tracePt t="21718" x="3338513" y="2506663"/>
          <p14:tracePt t="21734" x="3363913" y="2506663"/>
          <p14:tracePt t="21742" x="3381375" y="2506663"/>
          <p14:tracePt t="21750" x="3389313" y="2506663"/>
          <p14:tracePt t="21759" x="3414713" y="2524125"/>
          <p14:tracePt t="21766" x="3467100" y="2524125"/>
          <p14:tracePt t="21776" x="3475038" y="2532063"/>
          <p14:tracePt t="21782" x="3517900" y="2532063"/>
          <p14:tracePt t="21799" x="3559175" y="2549525"/>
          <p14:tracePt t="21806" x="3611563" y="2566988"/>
          <p14:tracePt t="21814" x="3619500" y="2574925"/>
          <p14:tracePt t="21822" x="3662363" y="2574925"/>
          <p14:tracePt t="21830" x="3695700" y="2592388"/>
          <p14:tracePt t="21838" x="3738563" y="2608263"/>
          <p14:tracePt t="21847" x="3756025" y="2608263"/>
          <p14:tracePt t="21853" x="3789363" y="2617788"/>
          <p14:tracePt t="21862" x="3822700" y="2617788"/>
          <p14:tracePt t="21869" x="3865563" y="2651125"/>
          <p14:tracePt t="21878" x="3883025" y="2651125"/>
          <p14:tracePt t="21892" x="3890963" y="2651125"/>
          <p14:tracePt t="21894" x="3900488" y="2668588"/>
          <p14:tracePt t="21909" x="3916363" y="2668588"/>
          <p14:tracePt t="22247" x="3941763" y="2668588"/>
          <p14:tracePt t="22255" x="3951288" y="2676525"/>
          <p14:tracePt t="22263" x="3967163" y="2686050"/>
          <p14:tracePt t="22278" x="3976688" y="2701925"/>
          <p14:tracePt t="22286" x="3976688" y="2711450"/>
          <p14:tracePt t="22294" x="3976688" y="2727325"/>
          <p14:tracePt t="22310" x="3976688" y="2736850"/>
          <p14:tracePt t="24623" x="3976688" y="2711450"/>
          <p14:tracePt t="24630" x="3976688" y="2693988"/>
          <p14:tracePt t="24638" x="3976688" y="2651125"/>
          <p14:tracePt t="24647" x="3976688" y="2625725"/>
          <p14:tracePt t="24654" x="3976688" y="2600325"/>
          <p14:tracePt t="24663" x="3976688" y="2592388"/>
          <p14:tracePt t="24670" x="3976688" y="2574925"/>
          <p14:tracePt t="24679" x="3976688" y="2566988"/>
          <p14:tracePt t="24775" x="3976688" y="2549525"/>
          <p14:tracePt t="24783" x="3959225" y="2524125"/>
          <p14:tracePt t="24794" x="3951288" y="2498725"/>
          <p14:tracePt t="24800" x="3951288" y="2473325"/>
          <p14:tracePt t="24807" x="3933825" y="2438400"/>
          <p14:tracePt t="24815" x="3933825" y="2430463"/>
          <p14:tracePt t="24822" x="3916363" y="2387600"/>
          <p14:tracePt t="24878" x="3916363" y="2362200"/>
          <p14:tracePt t="24886" x="3916363" y="2336800"/>
          <p14:tracePt t="24894" x="3916363" y="2319338"/>
          <p14:tracePt t="24910" x="3916363" y="2311400"/>
          <p14:tracePt t="24918" x="3890963" y="2286000"/>
          <p14:tracePt t="25247" x="3908425" y="2311400"/>
          <p14:tracePt t="25255" x="3908425" y="2319338"/>
          <p14:tracePt t="25264" x="3908425" y="2397125"/>
          <p14:tracePt t="25270" x="3908425" y="2447925"/>
          <p14:tracePt t="25278" x="3908425" y="2506663"/>
          <p14:tracePt t="25286" x="3908425" y="2549525"/>
          <p14:tracePt t="25295" x="3908425" y="2600325"/>
          <p14:tracePt t="25302" x="3925888" y="2625725"/>
          <p14:tracePt t="25309" x="3925888" y="2643188"/>
          <p14:tracePt t="25318" x="3933825" y="2676525"/>
          <p14:tracePt t="25325" x="3951288" y="2693988"/>
          <p14:tracePt t="25333" x="3951288" y="2736850"/>
          <p14:tracePt t="25341" x="3951288" y="2762250"/>
          <p14:tracePt t="25350" x="3967163" y="2805113"/>
          <p14:tracePt t="25357" x="3967163" y="2838450"/>
          <p14:tracePt t="25366" x="3967163" y="2846388"/>
          <p14:tracePt t="25374" x="3967163" y="2906713"/>
          <p14:tracePt t="25382" x="3967163" y="2965450"/>
          <p14:tracePt t="25391" x="3967163" y="3025775"/>
          <p14:tracePt t="25398" x="3967163" y="3059113"/>
          <p14:tracePt t="25405" x="3976688" y="3119438"/>
          <p14:tracePt t="25413" x="3976688" y="3186113"/>
          <p14:tracePt t="25422" x="3976688" y="3211513"/>
          <p14:tracePt t="25430" x="3976688" y="3254375"/>
          <p14:tracePt t="25438" x="3976688" y="3289300"/>
          <p14:tracePt t="25445" x="3976688" y="3297238"/>
          <p14:tracePt t="25453" x="3976688" y="3340100"/>
          <p14:tracePt t="25462" x="3976688" y="3365500"/>
          <p14:tracePt t="25470" x="3976688" y="3408363"/>
          <p14:tracePt t="25478" x="3976688" y="3441700"/>
          <p14:tracePt t="25486" x="3976688" y="3484563"/>
          <p14:tracePt t="25494" x="3992563" y="3509963"/>
          <p14:tracePt t="25502" x="3992563" y="3560763"/>
          <p14:tracePt t="25510" x="3992563" y="3568700"/>
          <p14:tracePt t="25518" x="3992563" y="3611563"/>
          <p14:tracePt t="25525" x="3992563" y="3636963"/>
          <p14:tracePt t="25535" x="3992563" y="3705225"/>
          <p14:tracePt t="25545" x="4027488" y="3730625"/>
          <p14:tracePt t="25561" x="4027488" y="3773488"/>
          <p14:tracePt t="25566" x="4027488" y="3790950"/>
          <p14:tracePt t="25575" x="4027488" y="3832225"/>
          <p14:tracePt t="25582" x="4027488" y="3841750"/>
          <p14:tracePt t="25592" x="4027488" y="3849688"/>
          <p14:tracePt t="25598" x="4027488" y="3867150"/>
          <p14:tracePt t="25606" x="4027488" y="3908425"/>
          <p14:tracePt t="25614" x="4027488" y="3935413"/>
          <p14:tracePt t="25622" x="4027488" y="3960813"/>
          <p14:tracePt t="25630" x="4027488" y="3986213"/>
          <p14:tracePt t="25638" x="4027488" y="4037013"/>
          <p14:tracePt t="25646" x="4027488" y="4062413"/>
          <p14:tracePt t="25653" x="4027488" y="4105275"/>
          <p14:tracePt t="25662" x="4027488" y="4156075"/>
          <p14:tracePt t="25670" x="4027488" y="4197350"/>
          <p14:tracePt t="25679" x="4027488" y="4224338"/>
          <p14:tracePt t="25686" x="4027488" y="4265613"/>
          <p14:tracePt t="25694" x="4027488" y="4300538"/>
          <p14:tracePt t="25702" x="4027488" y="4341813"/>
          <p14:tracePt t="25710" x="4027488" y="4368800"/>
          <p14:tracePt t="25718" x="4027488" y="4435475"/>
          <p14:tracePt t="25726" x="4027488" y="4478338"/>
          <p14:tracePt t="25734" x="4027488" y="4503738"/>
          <p14:tracePt t="25741" x="4027488" y="4589463"/>
          <p14:tracePt t="25750" x="4027488" y="4630738"/>
          <p14:tracePt t="25758" x="4027488" y="4683125"/>
          <p14:tracePt t="25766" x="4027488" y="4741863"/>
          <p14:tracePt t="25775" x="4027488" y="4810125"/>
          <p14:tracePt t="25782" x="4027488" y="4835525"/>
          <p14:tracePt t="25792" x="4027488" y="4894263"/>
          <p14:tracePt t="25798" x="4027488" y="4962525"/>
          <p14:tracePt t="25806" x="4027488" y="4987925"/>
          <p14:tracePt t="25813" x="4027488" y="5030788"/>
          <p14:tracePt t="25821" x="4027488" y="5099050"/>
          <p14:tracePt t="25829" x="4027488" y="5124450"/>
          <p14:tracePt t="25838" x="4027488" y="5192713"/>
          <p14:tracePt t="25845" x="4027488" y="5235575"/>
          <p14:tracePt t="25853" x="4027488" y="5276850"/>
          <p14:tracePt t="25861" x="4027488" y="5327650"/>
          <p14:tracePt t="25870" x="4027488" y="5370513"/>
          <p14:tracePt t="25877" x="4027488" y="5413375"/>
          <p14:tracePt t="25885" x="4027488" y="5481638"/>
          <p14:tracePt t="25894" x="4027488" y="5524500"/>
          <p14:tracePt t="25901" x="4027488" y="5591175"/>
          <p14:tracePt t="25910" x="4027488" y="5634038"/>
          <p14:tracePt t="25917" x="4027488" y="5676900"/>
          <p14:tracePt t="25925" x="4027488" y="5727700"/>
          <p14:tracePt t="25933" x="4027488" y="5735638"/>
          <p14:tracePt t="25941" x="4027488" y="5778500"/>
          <p14:tracePt t="25949" x="4027488" y="5803900"/>
          <p14:tracePt t="25957" x="4027488" y="5813425"/>
          <p14:tracePt t="25965" x="4027488" y="5846763"/>
          <p14:tracePt t="25974" x="4027488" y="5854700"/>
          <p14:tracePt t="25982" x="4027488" y="5864225"/>
          <p14:tracePt t="25991" x="4027488" y="5880100"/>
          <p14:tracePt t="25997" x="4027488" y="5905500"/>
          <p14:tracePt t="26006" x="4027488" y="5915025"/>
          <p14:tracePt t="26013" x="4027488" y="5932488"/>
          <p14:tracePt t="26022" x="4027488" y="5940425"/>
          <p14:tracePt t="26029" x="4027488" y="5965825"/>
          <p14:tracePt t="26037" x="4035425" y="5983288"/>
          <p14:tracePt t="26045" x="4035425" y="5991225"/>
          <p14:tracePt t="26053" x="4035425" y="5999163"/>
          <p14:tracePt t="26062" x="4035425" y="6024563"/>
          <p14:tracePt t="26070" x="4035425" y="6042025"/>
          <p14:tracePt t="26078" x="4035425" y="6049963"/>
          <p14:tracePt t="26085" x="4035425" y="6067425"/>
          <p14:tracePt t="26094" x="4035425" y="6092825"/>
          <p14:tracePt t="26102" x="4052888" y="6102350"/>
          <p14:tracePt t="26110" x="4052888" y="6127750"/>
          <p14:tracePt t="26117" x="4052888" y="6153150"/>
          <p14:tracePt t="26126" x="4052888" y="6169025"/>
          <p14:tracePt t="26133" x="4060825" y="6246813"/>
          <p14:tracePt t="26150" x="4060825" y="6254750"/>
          <p14:tracePt t="26158" x="4095750" y="6330950"/>
          <p14:tracePt t="26165" x="4095750" y="6348413"/>
          <p14:tracePt t="26182" x="4095750" y="6373813"/>
          <p14:tracePt t="26191" x="4095750" y="6381750"/>
          <p14:tracePt t="26197" x="4095750" y="6399213"/>
          <p14:tracePt t="26206" x="4095750" y="6407150"/>
          <p14:tracePt t="26213" x="4095750" y="6432550"/>
          <p14:tracePt t="26222" x="4095750" y="6442075"/>
          <p14:tracePt t="26230" x="4095750" y="6475413"/>
          <p14:tracePt t="26238" x="4111625" y="6500813"/>
          <p14:tracePt t="26245" x="4111625" y="6510338"/>
          <p14:tracePt t="26262" x="4111625" y="6526213"/>
          <p14:tracePt t="26663" x="4111625" y="6518275"/>
          <p14:tracePt t="26673" x="4111625" y="6492875"/>
          <p14:tracePt t="26679" x="4103688" y="6467475"/>
          <p14:tracePt t="26686" x="4103688" y="6450013"/>
          <p14:tracePt t="26694" x="4086225" y="6424613"/>
          <p14:tracePt t="26702" x="4086225" y="6381750"/>
          <p14:tracePt t="26710" x="4078288" y="6356350"/>
          <p14:tracePt t="26718" x="4078288" y="6323013"/>
          <p14:tracePt t="26725" x="4060825" y="6313488"/>
          <p14:tracePt t="26733" x="4052888" y="6305550"/>
          <p14:tracePt t="26742" x="4044950" y="6288088"/>
          <p14:tracePt t="26750" x="4044950" y="6262688"/>
          <p14:tracePt t="26758" x="4044950" y="6254750"/>
          <p14:tracePt t="26766" x="4044950" y="6229350"/>
          <p14:tracePt t="26774" x="4027488" y="6161088"/>
          <p14:tracePt t="26782" x="4027488" y="6153150"/>
          <p14:tracePt t="26791" x="4010025" y="6092825"/>
          <p14:tracePt t="26798" x="3992563" y="6024563"/>
          <p14:tracePt t="26806" x="3933825" y="5948363"/>
          <p14:tracePt t="26813" x="3925888" y="5905500"/>
          <p14:tracePt t="26822" x="3908425" y="5854700"/>
          <p14:tracePt t="26830" x="3873500" y="5829300"/>
          <p14:tracePt t="26838" x="3857625" y="5761038"/>
          <p14:tracePt t="26845" x="3848100" y="5719763"/>
          <p14:tracePt t="26853" x="3848100" y="5668963"/>
          <p14:tracePt t="26862" x="3848100" y="5626100"/>
          <p14:tracePt t="26870" x="3832225" y="5616575"/>
          <p14:tracePt t="26878" x="3832225" y="5600700"/>
          <p14:tracePt t="26886" x="3832225" y="5575300"/>
          <p14:tracePt t="26894" x="3832225" y="5565775"/>
          <p14:tracePt t="26908" x="3832225" y="5540375"/>
          <p14:tracePt t="26909" x="3797300" y="5472113"/>
          <p14:tracePt t="26917" x="3797300" y="5456238"/>
          <p14:tracePt t="26925" x="3797300" y="5405438"/>
          <p14:tracePt t="26933" x="3797300" y="5319713"/>
          <p14:tracePt t="26942" x="3797300" y="5251450"/>
          <p14:tracePt t="26950" x="3797300" y="5167313"/>
          <p14:tracePt t="26958" x="3797300" y="5081588"/>
          <p14:tracePt t="26966" x="3797300" y="4997450"/>
          <p14:tracePt t="26975" x="3797300" y="4929188"/>
          <p14:tracePt t="26982" x="3797300" y="4843463"/>
          <p14:tracePt t="26991" x="3797300" y="4759325"/>
          <p14:tracePt t="26998" x="3797300" y="4699000"/>
          <p14:tracePt t="27006" x="3797300" y="4630738"/>
          <p14:tracePt t="27013" x="3797300" y="4572000"/>
          <p14:tracePt t="27022" x="3797300" y="4503738"/>
          <p14:tracePt t="27030" x="3797300" y="4445000"/>
          <p14:tracePt t="27038" x="3797300" y="4394200"/>
          <p14:tracePt t="27046" x="3797300" y="4308475"/>
          <p14:tracePt t="27054" x="3797300" y="4224338"/>
          <p14:tracePt t="27062" x="3797300" y="4138613"/>
          <p14:tracePt t="27069" x="3797300" y="4070350"/>
          <p14:tracePt t="27078" x="3797300" y="3986213"/>
          <p14:tracePt t="27085" x="3797300" y="3900488"/>
          <p14:tracePt t="27094" x="3797300" y="3816350"/>
          <p14:tracePt t="27102" x="3797300" y="3748088"/>
          <p14:tracePt t="27110" x="3797300" y="3662363"/>
          <p14:tracePt t="27118" x="3797300" y="3636963"/>
          <p14:tracePt t="27125" x="3797300" y="3552825"/>
          <p14:tracePt t="27133" x="3797300" y="3509963"/>
          <p14:tracePt t="27141" x="3797300" y="3475038"/>
          <p14:tracePt t="27150" x="3797300" y="3433763"/>
          <p14:tracePt t="27158" x="3797300" y="3408363"/>
          <p14:tracePt t="27166" x="3797300" y="3382963"/>
          <p14:tracePt t="27175" x="3797300" y="3355975"/>
          <p14:tracePt t="27182" x="3797300" y="3305175"/>
          <p14:tracePt t="27191" x="3797300" y="3279775"/>
          <p14:tracePt t="27198" x="3797300" y="3221038"/>
          <p14:tracePt t="27206" x="3797300" y="3186113"/>
          <p14:tracePt t="27213" x="3797300" y="3127375"/>
          <p14:tracePt t="27222" x="3797300" y="3084513"/>
          <p14:tracePt t="27229" x="3797300" y="3033713"/>
          <p14:tracePt t="27238" x="3797300" y="2990850"/>
          <p14:tracePt t="27245" x="3797300" y="2922588"/>
          <p14:tracePt t="27253" x="3797300" y="2881313"/>
          <p14:tracePt t="27262" x="3797300" y="2855913"/>
          <p14:tracePt t="27270" x="3797300" y="2830513"/>
          <p14:tracePt t="27278" x="3797300" y="2813050"/>
          <p14:tracePt t="27286" x="3797300" y="2770188"/>
          <p14:tracePt t="27294" x="3797300" y="2744788"/>
          <p14:tracePt t="27301" x="3797300" y="2719388"/>
          <p14:tracePt t="27310" x="3781425" y="2693988"/>
          <p14:tracePt t="27317" x="3781425" y="2643188"/>
          <p14:tracePt t="27326" x="3781425" y="2633663"/>
          <p14:tracePt t="27333" x="3771900" y="2592388"/>
          <p14:tracePt t="27341" x="3771900" y="2582863"/>
          <p14:tracePt t="27350" x="3771900" y="2549525"/>
          <p14:tracePt t="27358" x="3771900" y="2541588"/>
          <p14:tracePt t="27366" x="3771900" y="2498725"/>
          <p14:tracePt t="27375" x="3771900" y="2489200"/>
          <p14:tracePt t="27487" x="3771900" y="2473325"/>
          <p14:tracePt t="27494" x="3771900" y="2422525"/>
          <p14:tracePt t="27503" x="3771900" y="2371725"/>
          <p14:tracePt t="27512" x="3771900" y="2362200"/>
          <p14:tracePt t="27518" x="3771900" y="2354263"/>
          <p14:tracePt t="27719" x="3789363" y="2405063"/>
          <p14:tracePt t="27728" x="3806825" y="2447925"/>
          <p14:tracePt t="27735" x="3822700" y="2516188"/>
          <p14:tracePt t="27744" x="3883025" y="2608263"/>
          <p14:tracePt t="27750" x="3925888" y="2711450"/>
          <p14:tracePt t="27758" x="3933825" y="2770188"/>
          <p14:tracePt t="27766" x="3933825" y="2805113"/>
          <p14:tracePt t="27782" x="3933825" y="2846388"/>
          <p14:tracePt t="27791" x="3933825" y="2855913"/>
          <p14:tracePt t="28024" x="3900488" y="2889250"/>
          <p14:tracePt t="28039" x="3925888" y="2889250"/>
          <p14:tracePt t="28047" x="4010025" y="2889250"/>
          <p14:tracePt t="28053" x="4052888" y="2906713"/>
          <p14:tracePt t="28062" x="4086225" y="2932113"/>
          <p14:tracePt t="28078" x="4060825" y="2965450"/>
          <p14:tracePt t="28086" x="4060825" y="3051175"/>
          <p14:tracePt t="28094" x="4060825" y="3135313"/>
          <p14:tracePt t="28102" x="4060825" y="3160713"/>
          <p14:tracePt t="28111" x="4086225" y="3211513"/>
          <p14:tracePt t="28118" x="4111625" y="3228975"/>
          <p14:tracePt t="28126" x="4162425" y="3263900"/>
          <p14:tracePt t="28133" x="4187825" y="3263900"/>
          <p14:tracePt t="28142" x="4197350" y="3263900"/>
          <p14:tracePt t="28182" x="4214813" y="3263900"/>
          <p14:tracePt t="28464" x="4214813" y="3254375"/>
          <p14:tracePt t="28479" x="4205288" y="3246438"/>
          <p14:tracePt t="28494" x="4197350" y="3228975"/>
          <p14:tracePt t="28502" x="4197350" y="3221038"/>
          <p14:tracePt t="28510" x="4187825" y="3203575"/>
          <p14:tracePt t="28518" x="4171950" y="3195638"/>
          <p14:tracePt t="28533" x="4146550" y="3170238"/>
          <p14:tracePt t="28542" x="4129088" y="3135313"/>
          <p14:tracePt t="28550" x="4121150" y="3127375"/>
          <p14:tracePt t="28558" x="4095750" y="3101975"/>
          <p14:tracePt t="28566" x="4060825" y="3067050"/>
          <p14:tracePt t="28574" x="4027488" y="3025775"/>
          <p14:tracePt t="28582" x="4002088" y="2974975"/>
          <p14:tracePt t="28591" x="3967163" y="2940050"/>
          <p14:tracePt t="28598" x="3951288" y="2914650"/>
          <p14:tracePt t="28606" x="3925888" y="2863850"/>
          <p14:tracePt t="28613" x="3925888" y="2838450"/>
          <p14:tracePt t="28622" x="3908425" y="2830513"/>
          <p14:tracePt t="28629" x="3900488" y="2787650"/>
          <p14:tracePt t="28637" x="3900488" y="2770188"/>
          <p14:tracePt t="28645" x="3883025" y="2762250"/>
          <p14:tracePt t="28654" x="3883025" y="2752725"/>
          <p14:tracePt t="28662" x="3857625" y="2711450"/>
          <p14:tracePt t="28726" x="3857625" y="2676525"/>
          <p14:tracePt t="28734" x="3857625" y="2651125"/>
          <p14:tracePt t="28790" x="3857625" y="2625725"/>
          <p14:tracePt t="28798" x="3857625" y="2582863"/>
          <p14:tracePt t="28806" x="3857625" y="2566988"/>
          <p14:tracePt t="28814" x="3857625" y="2557463"/>
          <p14:tracePt t="28822" x="3857625" y="2541588"/>
          <p14:tracePt t="28830" x="3857625" y="2506663"/>
          <p14:tracePt t="29104" x="3857625" y="2489200"/>
          <p14:tracePt t="29128" x="3873500" y="2481263"/>
          <p14:tracePt t="29145" x="3900488" y="2481263"/>
          <p14:tracePt t="29154" x="3908425" y="2481263"/>
          <p14:tracePt t="29163" x="3933825" y="2481263"/>
          <p14:tracePt t="29166" x="3959225" y="2481263"/>
          <p14:tracePt t="29176" x="3976688" y="2481263"/>
          <p14:tracePt t="29183" x="3984625" y="2481263"/>
          <p14:tracePt t="29193" x="4002088" y="2481263"/>
          <p14:tracePt t="29198" x="4027488" y="2481263"/>
          <p14:tracePt t="29207" x="4035425" y="2481263"/>
          <p14:tracePt t="29215" x="4095750" y="2481263"/>
          <p14:tracePt t="29223" x="4103688" y="2481263"/>
          <p14:tracePt t="29231" x="4129088" y="2481263"/>
          <p14:tracePt t="29238" x="4171950" y="2481263"/>
          <p14:tracePt t="29247" x="4205288" y="2481263"/>
          <p14:tracePt t="29254" x="4265613" y="2481263"/>
          <p14:tracePt t="29263" x="4306888" y="2481263"/>
          <p14:tracePt t="29270" x="4341813" y="2481263"/>
          <p14:tracePt t="29279" x="4384675" y="2481263"/>
          <p14:tracePt t="29286" x="4410075" y="2481263"/>
          <p14:tracePt t="29294" x="4460875" y="2481263"/>
          <p14:tracePt t="29302" x="4468813" y="2481263"/>
          <p14:tracePt t="29310" x="4476750" y="2481263"/>
          <p14:tracePt t="29318" x="4494213" y="2481263"/>
          <p14:tracePt t="29326" x="4519613" y="2481263"/>
          <p14:tracePt t="29334" x="4529138" y="2481263"/>
          <p14:tracePt t="29343" x="4554538" y="2481263"/>
          <p14:tracePt t="29350" x="4605338" y="2481263"/>
          <p14:tracePt t="29360" x="4630738" y="2481263"/>
          <p14:tracePt t="29366" x="4689475" y="2481263"/>
          <p14:tracePt t="29376" x="4740275" y="2481263"/>
          <p14:tracePt t="29383" x="4765675" y="2481263"/>
          <p14:tracePt t="29393" x="4775200" y="2481263"/>
          <p14:tracePt t="29400" x="4800600" y="2481263"/>
          <p14:tracePt t="29411" x="4833938" y="2463800"/>
          <p14:tracePt t="29416" x="4843463" y="2463800"/>
          <p14:tracePt t="29423" x="4868863" y="2463800"/>
          <p14:tracePt t="29431" x="4884738" y="2463800"/>
          <p14:tracePt t="29438" x="4894263" y="2463800"/>
          <p14:tracePt t="29447" x="4902200" y="2463800"/>
          <p14:tracePt t="29496" x="4919663" y="2463800"/>
          <p14:tracePt t="29504" x="4945063" y="2463800"/>
          <p14:tracePt t="29512" x="4953000" y="2463800"/>
          <p14:tracePt t="29522" x="4978400" y="2455863"/>
          <p14:tracePt t="29529" x="4995863" y="2438400"/>
          <p14:tracePt t="29535" x="5003800" y="2438400"/>
          <p14:tracePt t="29542" x="5021263" y="2438400"/>
          <p14:tracePt t="29550" x="5029200" y="2438400"/>
          <p14:tracePt t="29557" x="5072063" y="2430463"/>
          <p14:tracePt t="29580" x="5080000" y="2430463"/>
          <p14:tracePt t="29583" x="5114925" y="2413000"/>
          <p14:tracePt t="29593" x="5122863" y="2413000"/>
          <p14:tracePt t="29598" x="5148263" y="2413000"/>
          <p14:tracePt t="29606" x="5157788" y="2405063"/>
          <p14:tracePt t="29624" x="5183188" y="2405063"/>
          <p14:tracePt t="29647" x="5199063" y="2405063"/>
          <p14:tracePt t="29656" x="5208588" y="2405063"/>
          <p14:tracePt t="29663" x="5233988" y="2371725"/>
          <p14:tracePt t="29670" x="5249863" y="2371725"/>
          <p14:tracePt t="29678" x="5259388" y="2371725"/>
          <p14:tracePt t="29686" x="5276850" y="2371725"/>
          <p14:tracePt t="29694" x="5302250" y="2362200"/>
          <p14:tracePt t="29710" x="5310188" y="2362200"/>
          <p14:tracePt t="29718" x="5327650" y="2362200"/>
          <p14:tracePt t="29730" x="5335588" y="2344738"/>
          <p14:tracePt t="29745" x="5353050" y="2344738"/>
          <p14:tracePt t="29753" x="5386388" y="2336800"/>
          <p14:tracePt t="29797" x="5386388" y="2311400"/>
          <p14:tracePt t="29805" x="5403850" y="2293938"/>
          <p14:tracePt t="29813" x="5403850" y="2286000"/>
          <p14:tracePt t="29831" x="5403850" y="2260600"/>
          <p14:tracePt t="29839" x="5394325" y="2243138"/>
          <p14:tracePt t="29847" x="5394325" y="2235200"/>
          <p14:tracePt t="29854" x="5386388" y="2192338"/>
          <p14:tracePt t="29903" x="5368925" y="2174875"/>
          <p14:tracePt t="29913" x="5360988" y="2166938"/>
          <p14:tracePt t="29929" x="5353050" y="2166938"/>
          <p14:tracePt t="29936" x="5335588" y="2159000"/>
          <p14:tracePt t="29943" x="5327650" y="2159000"/>
          <p14:tracePt t="29950" x="5310188" y="2159000"/>
          <p14:tracePt t="29957" x="5267325" y="2159000"/>
          <p14:tracePt t="29967" x="5241925" y="2159000"/>
          <p14:tracePt t="29979" x="5216525" y="2159000"/>
          <p14:tracePt t="29984" x="5191125" y="2159000"/>
          <p14:tracePt t="29994" x="5148263" y="2159000"/>
          <p14:tracePt t="29999" x="5097463" y="2159000"/>
          <p14:tracePt t="30006" x="5038725" y="2159000"/>
          <p14:tracePt t="30014" x="4970463" y="2159000"/>
          <p14:tracePt t="30024" x="4884738" y="2159000"/>
          <p14:tracePt t="30032" x="4800600" y="2159000"/>
          <p14:tracePt t="30040" x="4714875" y="2159000"/>
          <p14:tracePt t="30046" x="4621213" y="2159000"/>
          <p14:tracePt t="30054" x="4537075" y="2159000"/>
          <p14:tracePt t="30062" x="4451350" y="2159000"/>
          <p14:tracePt t="30069" x="4384675" y="2159000"/>
          <p14:tracePt t="30080" x="4359275" y="2159000"/>
          <p14:tracePt t="30087" x="4316413" y="2159000"/>
          <p14:tracePt t="30094" x="4298950" y="2159000"/>
          <p14:tracePt t="30104" x="4291013" y="2159000"/>
          <p14:tracePt t="30360" x="4273550" y="2192338"/>
          <p14:tracePt t="30368" x="4273550" y="2252663"/>
          <p14:tracePt t="30379" x="4324350" y="2344738"/>
          <p14:tracePt t="30383" x="4332288" y="2354263"/>
          <p14:tracePt t="30396" x="4375150" y="2379663"/>
          <p14:tracePt t="30399" x="4410075" y="2430463"/>
          <p14:tracePt t="30406" x="4460875" y="2481263"/>
          <p14:tracePt t="30415" x="4468813" y="2489200"/>
          <p14:tracePt t="30422" x="4476750" y="2489200"/>
          <p14:tracePt t="30430" x="4476750" y="2473325"/>
          <p14:tracePt t="30616" x="4519613" y="2473325"/>
          <p14:tracePt t="30625" x="4613275" y="2524125"/>
          <p14:tracePt t="30632" x="4706938" y="2541588"/>
          <p14:tracePt t="30640" x="4749800" y="2541588"/>
          <p14:tracePt t="30649" x="4775200" y="2541588"/>
          <p14:tracePt t="30656" x="4791075" y="2541588"/>
          <p14:tracePt t="30670" x="4818063" y="2557463"/>
          <p14:tracePt t="30679" x="4868863" y="2625725"/>
          <p14:tracePt t="30686" x="4902200" y="2693988"/>
          <p14:tracePt t="30694" x="5013325" y="2820988"/>
          <p14:tracePt t="30702" x="5089525" y="2897188"/>
          <p14:tracePt t="30709" x="5165725" y="2957513"/>
          <p14:tracePt t="30718" x="5233988" y="3008313"/>
          <p14:tracePt t="30726" x="5284788" y="3059113"/>
          <p14:tracePt t="30734" x="5318125" y="3076575"/>
          <p14:tracePt t="30743" x="5343525" y="3094038"/>
          <p14:tracePt t="30751" x="5368925" y="3101975"/>
          <p14:tracePt t="30759" x="5386388" y="3101975"/>
          <p14:tracePt t="30766" x="5411788" y="3135313"/>
          <p14:tracePt t="30782" x="5421313" y="3144838"/>
          <p14:tracePt t="30792" x="5437188" y="3144838"/>
          <p14:tracePt t="30813" x="5446713" y="3144838"/>
          <p14:tracePt t="30919" x="5421313" y="3109913"/>
          <p14:tracePt t="30936" x="5386388" y="3084513"/>
          <p14:tracePt t="30946" x="5378450" y="3067050"/>
          <p14:tracePt t="30953" x="5360988" y="3041650"/>
          <p14:tracePt t="30959" x="5343525" y="2982913"/>
          <p14:tracePt t="30966" x="5343525" y="2965450"/>
          <p14:tracePt t="30974" x="5343525" y="2922588"/>
          <p14:tracePt t="30983" x="5318125" y="2897188"/>
          <p14:tracePt t="30995" x="5302250" y="2881313"/>
          <p14:tracePt t="31001" x="5292725" y="2855913"/>
          <p14:tracePt t="31010" x="5276850" y="2846388"/>
          <p14:tracePt t="31016" x="5249863" y="2830513"/>
          <p14:tracePt t="31022" x="5241925" y="2820988"/>
          <p14:tracePt t="31144" x="5224463" y="2820988"/>
          <p14:tracePt t="31153" x="5199063" y="2820988"/>
          <p14:tracePt t="31162" x="5191125" y="2820988"/>
          <p14:tracePt t="31168" x="5173663" y="2820988"/>
          <p14:tracePt t="31180" x="5140325" y="2820988"/>
          <p14:tracePt t="31185" x="5122863" y="2820988"/>
          <p14:tracePt t="31193" x="5097463" y="2820988"/>
          <p14:tracePt t="31198" x="5072063" y="2820988"/>
          <p14:tracePt t="31210" x="5029200" y="2820988"/>
          <p14:tracePt t="31217" x="4995863" y="2820988"/>
          <p14:tracePt t="31223" x="4970463" y="2820988"/>
          <p14:tracePt t="31231" x="4927600" y="2820988"/>
          <p14:tracePt t="31238" x="4902200" y="2820988"/>
          <p14:tracePt t="31246" x="4851400" y="2820988"/>
          <p14:tracePt t="31257" x="4826000" y="2820988"/>
          <p14:tracePt t="31263" x="4800600" y="2820988"/>
          <p14:tracePt t="31273" x="4775200" y="2820988"/>
          <p14:tracePt t="31279" x="4749800" y="2820988"/>
          <p14:tracePt t="31286" x="4699000" y="2820988"/>
          <p14:tracePt t="31295" x="4689475" y="2820988"/>
          <p14:tracePt t="31302" x="4646613" y="2820988"/>
          <p14:tracePt t="31310" x="4605338" y="2820988"/>
          <p14:tracePt t="31318" x="4554538" y="2820988"/>
          <p14:tracePt t="31326" x="4529138" y="2820988"/>
          <p14:tracePt t="31334" x="4503738" y="2820988"/>
          <p14:tracePt t="31342" x="4476750" y="2820988"/>
          <p14:tracePt t="31352" x="4460875" y="2820988"/>
          <p14:tracePt t="31361" x="4435475" y="2820988"/>
          <p14:tracePt t="31368" x="4425950" y="2820988"/>
          <p14:tracePt t="31379" x="4410075" y="2820988"/>
          <p14:tracePt t="31384" x="4400550" y="2820988"/>
          <p14:tracePt t="31393" x="4375150" y="2820988"/>
          <p14:tracePt t="31456" x="4367213" y="2820988"/>
          <p14:tracePt t="31464" x="4306888" y="2820988"/>
          <p14:tracePt t="31471" x="4281488" y="2820988"/>
          <p14:tracePt t="31479" x="4230688" y="2820988"/>
          <p14:tracePt t="31489" x="4205288" y="2820988"/>
          <p14:tracePt t="31494" x="4197350" y="2820988"/>
          <p14:tracePt t="31502" x="4154488" y="2820988"/>
          <p14:tracePt t="31510" x="4129088" y="2820988"/>
          <p14:tracePt t="31519" x="4078288" y="2820988"/>
          <p14:tracePt t="31529" x="4052888" y="2820988"/>
          <p14:tracePt t="31536" x="4010025" y="2820988"/>
          <p14:tracePt t="31543" x="3992563" y="2820988"/>
          <p14:tracePt t="31558" x="3984625" y="2820988"/>
          <p14:tracePt t="31744" x="3959225" y="2820988"/>
          <p14:tracePt t="31751" x="3925888" y="2855913"/>
          <p14:tracePt t="31762" x="3916363" y="2863850"/>
          <p14:tracePt t="31770" x="3908425" y="2881313"/>
          <p14:tracePt t="31784" x="3873500" y="2889250"/>
          <p14:tracePt t="31792" x="3865563" y="2922588"/>
          <p14:tracePt t="31808" x="3848100" y="2932113"/>
          <p14:tracePt t="31991" x="3848100" y="2949575"/>
          <p14:tracePt t="31999" x="3848100" y="2974975"/>
          <p14:tracePt t="32032" x="3873500" y="3000375"/>
          <p14:tracePt t="32041" x="3883025" y="3016250"/>
          <p14:tracePt t="32047" x="3900488" y="3025775"/>
          <p14:tracePt t="32055" x="3925888" y="3025775"/>
          <p14:tracePt t="32063" x="3951288" y="3041650"/>
          <p14:tracePt t="32071" x="3967163" y="3051175"/>
          <p14:tracePt t="32087" x="3992563" y="3051175"/>
          <p14:tracePt t="32094" x="4002088" y="3067050"/>
          <p14:tracePt t="32101" x="4010025" y="3067050"/>
          <p14:tracePt t="32112" x="4027488" y="3067050"/>
          <p14:tracePt t="32119" x="4052888" y="3067050"/>
          <p14:tracePt t="32125" x="4060825" y="3067050"/>
          <p14:tracePt t="32136" x="4078288" y="3067050"/>
          <p14:tracePt t="32151" x="4103688" y="3076575"/>
          <p14:tracePt t="32163" x="4111625" y="3076575"/>
          <p14:tracePt t="32167" x="4129088" y="3076575"/>
          <p14:tracePt t="32184" x="4154488" y="3076575"/>
          <p14:tracePt t="32196" x="4197350" y="3094038"/>
          <p14:tracePt t="32199" x="4214813" y="3094038"/>
          <p14:tracePt t="32209" x="4248150" y="3094038"/>
          <p14:tracePt t="32214" x="4298950" y="3094038"/>
          <p14:tracePt t="32222" x="4341813" y="3094038"/>
          <p14:tracePt t="32230" x="4349750" y="3094038"/>
          <p14:tracePt t="32240" x="4410075" y="3094038"/>
          <p14:tracePt t="32246" x="4425950" y="3094038"/>
          <p14:tracePt t="32257" x="4435475" y="3094038"/>
          <p14:tracePt t="32263" x="4460875" y="3094038"/>
          <p14:tracePt t="32271" x="4468813" y="3094038"/>
          <p14:tracePt t="32278" x="4486275" y="3094038"/>
          <p14:tracePt t="32285" x="4494213" y="3094038"/>
          <p14:tracePt t="32294" x="4519613" y="3094038"/>
          <p14:tracePt t="32303" x="4537075" y="3094038"/>
          <p14:tracePt t="32311" x="4545013" y="3094038"/>
          <p14:tracePt t="32320" x="4562475" y="3094038"/>
          <p14:tracePt t="32326" x="4595813" y="3094038"/>
          <p14:tracePt t="32334" x="4630738" y="3094038"/>
          <p14:tracePt t="32342" x="4656138" y="3094038"/>
          <p14:tracePt t="32362" x="4664075" y="3094038"/>
          <p14:tracePt t="32368" x="4681538" y="3094038"/>
          <p14:tracePt t="32379" x="4714875" y="3094038"/>
          <p14:tracePt t="32384" x="4749800" y="3094038"/>
          <p14:tracePt t="32393" x="4757738" y="3094038"/>
          <p14:tracePt t="32398" x="4800600" y="3094038"/>
          <p14:tracePt t="32408" x="4808538" y="3094038"/>
          <p14:tracePt t="32416" x="4868863" y="3094038"/>
          <p14:tracePt t="32425" x="4876800" y="3094038"/>
          <p14:tracePt t="32431" x="4919663" y="3094038"/>
          <p14:tracePt t="32438" x="4970463" y="3127375"/>
          <p14:tracePt t="32446" x="4995863" y="3127375"/>
          <p14:tracePt t="32453" x="5021263" y="3127375"/>
          <p14:tracePt t="32464" x="5029200" y="3127375"/>
          <p14:tracePt t="32471" x="5054600" y="3127375"/>
          <p14:tracePt t="32479" x="5072063" y="3127375"/>
          <p14:tracePt t="32496" x="5080000" y="3127375"/>
          <p14:tracePt t="32504" x="5097463" y="3127375"/>
          <p14:tracePt t="32510" x="5106988" y="3127375"/>
          <p14:tracePt t="32519" x="5122863" y="3127375"/>
          <p14:tracePt t="32527" x="5132388" y="3127375"/>
          <p14:tracePt t="32727" x="5157788" y="3119438"/>
          <p14:tracePt t="32744" x="5224463" y="3119438"/>
          <p14:tracePt t="32753" x="5284788" y="3119438"/>
          <p14:tracePt t="32762" x="5368925" y="3127375"/>
          <p14:tracePt t="32770" x="5437188" y="3127375"/>
          <p14:tracePt t="32777" x="5462588" y="3144838"/>
          <p14:tracePt t="32784" x="5480050" y="3152775"/>
          <p14:tracePt t="32791" x="5522913" y="3195638"/>
          <p14:tracePt t="32816" x="5522913" y="3211513"/>
          <p14:tracePt t="32824" x="5522913" y="3221038"/>
          <p14:tracePt t="33040" x="5522913" y="3263900"/>
          <p14:tracePt t="33047" x="5522913" y="3289300"/>
          <p14:tracePt t="33056" x="5522913" y="3314700"/>
          <p14:tracePt t="33104" x="5513388" y="3314700"/>
          <p14:tracePt t="33112" x="5472113" y="3314700"/>
          <p14:tracePt t="33119" x="5411788" y="3348038"/>
          <p14:tracePt t="33129" x="5360988" y="3382963"/>
          <p14:tracePt t="33136" x="5327650" y="3416300"/>
          <p14:tracePt t="33142" x="5284788" y="3449638"/>
          <p14:tracePt t="33150" x="5267325" y="3459163"/>
          <p14:tracePt t="33166" x="5259388" y="3467100"/>
          <p14:tracePt t="33174" x="5241925" y="3484563"/>
          <p14:tracePt t="33208" x="5233988" y="3484563"/>
          <p14:tracePt t="33216" x="5224463" y="3484563"/>
          <p14:tracePt t="33224" x="5183188" y="3484563"/>
          <p14:tracePt t="33233" x="5165725" y="3484563"/>
          <p14:tracePt t="33240" x="5157788" y="3484563"/>
          <p14:tracePt t="33257" x="5114925" y="3484563"/>
          <p14:tracePt t="33263" x="5106988" y="3484563"/>
          <p14:tracePt t="33272" x="5080000" y="3484563"/>
          <p14:tracePt t="33278" x="5054600" y="3484563"/>
          <p14:tracePt t="33295" x="5021263" y="3484563"/>
          <p14:tracePt t="33304" x="5013325" y="3484563"/>
          <p14:tracePt t="33317" x="4987925" y="3484563"/>
          <p14:tracePt t="33329" x="4970463" y="3484563"/>
          <p14:tracePt t="33336" x="4962525" y="3475038"/>
          <p14:tracePt t="33341" x="4953000" y="3475038"/>
          <p14:tracePt t="33349" x="4935538" y="3467100"/>
          <p14:tracePt t="33358" x="4927600" y="3467100"/>
          <p14:tracePt t="33365" x="4910138" y="3459163"/>
          <p14:tracePt t="33384" x="4902200" y="3441700"/>
          <p14:tracePt t="33395" x="4894263" y="3433763"/>
          <p14:tracePt t="33400" x="4876800" y="3416300"/>
          <p14:tracePt t="33411" x="4851400" y="3408363"/>
          <p14:tracePt t="33439" x="4843463" y="3390900"/>
          <p14:tracePt t="33471" x="4826000" y="3390900"/>
          <p14:tracePt t="33480" x="4800600" y="3390900"/>
          <p14:tracePt t="33487" x="4791075" y="3390900"/>
          <p14:tracePt t="33495" x="4775200" y="3390900"/>
          <p14:tracePt t="33502" x="4765675" y="3390900"/>
          <p14:tracePt t="33519" x="4740275" y="3390900"/>
          <p14:tracePt t="33552" x="4724400" y="3390900"/>
          <p14:tracePt t="33561" x="4714875" y="3390900"/>
          <p14:tracePt t="33583" x="4706938" y="3390900"/>
          <p14:tracePt t="33592" x="4681538" y="3390900"/>
          <p14:tracePt t="33600" x="4664075" y="3390900"/>
          <p14:tracePt t="33609" x="4613275" y="3390900"/>
          <p14:tracePt t="33616" x="4595813" y="3390900"/>
          <p14:tracePt t="33622" x="4570413" y="3390900"/>
          <p14:tracePt t="33629" x="4529138" y="3390900"/>
          <p14:tracePt t="33639" x="4511675" y="3398838"/>
          <p14:tracePt t="33648" x="4503738" y="3398838"/>
          <p14:tracePt t="33655" x="4476750" y="3398838"/>
          <p14:tracePt t="33662" x="4460875" y="3398838"/>
          <p14:tracePt t="33669" x="4451350" y="3398838"/>
          <p14:tracePt t="33687" x="4443413" y="3398838"/>
          <p14:tracePt t="33695" x="4418013" y="3398838"/>
          <p14:tracePt t="33704" x="4384675" y="3398838"/>
          <p14:tracePt t="33712" x="4375150" y="3398838"/>
          <p14:tracePt t="33719" x="4332288" y="3398838"/>
          <p14:tracePt t="33726" x="4324350" y="3398838"/>
          <p14:tracePt t="33734" x="4306888" y="3398838"/>
          <p14:tracePt t="33741" x="4265613" y="3398838"/>
          <p14:tracePt t="33751" x="4240213" y="3398838"/>
          <p14:tracePt t="33762" x="4214813" y="3398838"/>
          <p14:tracePt t="33768" x="4205288" y="3398838"/>
          <p14:tracePt t="33779" x="4187825" y="3398838"/>
          <p14:tracePt t="33785" x="4146550" y="3398838"/>
          <p14:tracePt t="33799" x="4137025" y="3398838"/>
          <p14:tracePt t="33810" x="4111625" y="3398838"/>
          <p14:tracePt t="33815" x="4086225" y="3398838"/>
          <p14:tracePt t="33825" x="4035425" y="3398838"/>
          <p14:tracePt t="33833" x="3967163" y="3433763"/>
          <p14:tracePt t="33839" x="3908425" y="3449638"/>
          <p14:tracePt t="33846" x="3873500" y="3459163"/>
          <p14:tracePt t="33855" x="3848100" y="3459163"/>
          <p14:tracePt t="33862" x="3840163" y="3459163"/>
          <p14:tracePt t="33999" x="3822700" y="3475038"/>
          <p14:tracePt t="34040" x="3822700" y="3484563"/>
          <p14:tracePt t="34047" x="3822700" y="3502025"/>
          <p14:tracePt t="34064" x="3822700" y="3527425"/>
          <p14:tracePt t="34071" x="3822700" y="3552825"/>
          <p14:tracePt t="34079" x="3848100" y="3594100"/>
          <p14:tracePt t="34096" x="3900488" y="3611563"/>
          <p14:tracePt t="34102" x="3941763" y="3646488"/>
          <p14:tracePt t="34110" x="3976688" y="3662363"/>
          <p14:tracePt t="34119" x="4017963" y="3679825"/>
          <p14:tracePt t="34126" x="4044950" y="3679825"/>
          <p14:tracePt t="34135" x="4070350" y="3679825"/>
          <p14:tracePt t="34145" x="4121150" y="3679825"/>
          <p14:tracePt t="34151" x="4129088" y="3679825"/>
          <p14:tracePt t="34159" x="4154488" y="3687763"/>
          <p14:tracePt t="34166" x="4205288" y="3687763"/>
          <p14:tracePt t="34174" x="4230688" y="3687763"/>
          <p14:tracePt t="34183" x="4291013" y="3687763"/>
          <p14:tracePt t="34195" x="4341813" y="3687763"/>
          <p14:tracePt t="34200" x="4367213" y="3687763"/>
          <p14:tracePt t="34211" x="4410075" y="3687763"/>
          <p14:tracePt t="34215" x="4460875" y="3687763"/>
          <p14:tracePt t="34223" x="4503738" y="3687763"/>
          <p14:tracePt t="34230" x="4562475" y="3687763"/>
          <p14:tracePt t="34238" x="4579938" y="3687763"/>
          <p14:tracePt t="34246" x="4605338" y="3687763"/>
          <p14:tracePt t="34254" x="4613275" y="3687763"/>
          <p14:tracePt t="34262" x="4630738" y="3687763"/>
          <p14:tracePt t="34311" x="4638675" y="3687763"/>
          <p14:tracePt t="34318" x="4656138" y="3687763"/>
          <p14:tracePt t="34328" x="4689475" y="3687763"/>
          <p14:tracePt t="34337" x="4724400" y="3671888"/>
          <p14:tracePt t="34342" x="4732338" y="3662363"/>
          <p14:tracePt t="34357" x="4757738" y="3662363"/>
          <p14:tracePt t="34365" x="4775200" y="3662363"/>
          <p14:tracePt t="34447" x="4783138" y="3646488"/>
          <p14:tracePt t="34464" x="4808538" y="3619500"/>
          <p14:tracePt t="34479" x="4843463" y="3603625"/>
          <p14:tracePt t="34495" x="4851400" y="3594100"/>
          <p14:tracePt t="34504" x="4868863" y="3578225"/>
          <p14:tracePt t="34510" x="4902200" y="3578225"/>
          <p14:tracePt t="34518" x="4970463" y="3578225"/>
          <p14:tracePt t="34529" x="5054600" y="3578225"/>
          <p14:tracePt t="34536" x="5064125" y="3578225"/>
          <p14:tracePt t="34542" x="5089525" y="3586163"/>
          <p14:tracePt t="34562" x="5106988" y="3594100"/>
          <p14:tracePt t="34578" x="5148263" y="3594100"/>
          <p14:tracePt t="34584" x="5157788" y="3594100"/>
          <p14:tracePt t="34849" x="5157788" y="3611563"/>
          <p14:tracePt t="34864" x="5122863" y="3619500"/>
          <p14:tracePt t="34873" x="5114925" y="3636963"/>
          <p14:tracePt t="34878" x="5106988" y="3646488"/>
          <p14:tracePt t="34934" x="5106988" y="3662363"/>
          <p14:tracePt t="35424" x="5072063" y="3671888"/>
          <p14:tracePt t="35432" x="5029200" y="3629025"/>
          <p14:tracePt t="35440" x="5013325" y="3629025"/>
          <p14:tracePt t="35462" x="4987925" y="3619500"/>
          <p14:tracePt t="35470" x="4978400" y="3619500"/>
          <p14:tracePt t="35478" x="4953000" y="3603625"/>
          <p14:tracePt t="35486" x="4935538" y="3603625"/>
          <p14:tracePt t="35517" x="4927600" y="3603625"/>
          <p14:tracePt t="35526" x="4910138" y="3603625"/>
          <p14:tracePt t="35533" x="4884738" y="3578225"/>
          <p14:tracePt t="35542" x="4876800" y="3578225"/>
          <p14:tracePt t="35598" x="4859338" y="3578225"/>
          <p14:tracePt t="35638" x="4851400" y="3578225"/>
          <p14:tracePt t="35662" x="4826000" y="3578225"/>
          <p14:tracePt t="35678" x="4808538" y="3578225"/>
          <p14:tracePt t="35686" x="4800600" y="3594100"/>
          <p14:tracePt t="35742" x="4791075" y="3594100"/>
          <p14:tracePt t="35991" x="4749800" y="3594100"/>
          <p14:tracePt t="36024" x="4732338" y="3603625"/>
          <p14:tracePt t="36031" x="4732338" y="3629025"/>
          <p14:tracePt t="36038" x="4740275" y="3646488"/>
          <p14:tracePt t="36046" x="4749800" y="3654425"/>
          <p14:tracePt t="36070" x="4749800" y="3697288"/>
          <p14:tracePt t="36078" x="4749800" y="3722688"/>
          <p14:tracePt t="36086" x="4749800" y="3773488"/>
          <p14:tracePt t="36102" x="4765675" y="3798888"/>
          <p14:tracePt t="36199" x="4808538" y="3832225"/>
          <p14:tracePt t="36210" x="4826000" y="3841750"/>
          <p14:tracePt t="36246" x="4833938" y="3857625"/>
          <p14:tracePt t="36262" x="4851400" y="3867150"/>
          <p14:tracePt t="36278" x="4859338" y="3875088"/>
          <p14:tracePt t="36286" x="4876800" y="3875088"/>
          <p14:tracePt t="36295" x="4919663" y="3908425"/>
          <p14:tracePt t="36302" x="4927600" y="3908425"/>
          <p14:tracePt t="36318" x="4953000" y="3908425"/>
          <p14:tracePt t="36326" x="4962525" y="3908425"/>
          <p14:tracePt t="36334" x="4987925" y="3908425"/>
          <p14:tracePt t="36342" x="5021263" y="3908425"/>
          <p14:tracePt t="36357" x="5029200" y="3908425"/>
          <p14:tracePt t="36438" x="5054600" y="3908425"/>
          <p14:tracePt t="36446" x="5064125" y="3908425"/>
          <p14:tracePt t="36454" x="5080000" y="3908425"/>
          <p14:tracePt t="36470" x="5089525" y="3908425"/>
          <p14:tracePt t="36478" x="5114925" y="3908425"/>
          <p14:tracePt t="36495" x="5132388" y="3908425"/>
          <p14:tracePt t="36887" x="5140325" y="3908425"/>
          <p14:tracePt t="37184" x="5114925" y="3908425"/>
          <p14:tracePt t="37194" x="5064125" y="3925888"/>
          <p14:tracePt t="37198" x="5003800" y="3925888"/>
          <p14:tracePt t="37207" x="4953000" y="3935413"/>
          <p14:tracePt t="37214" x="4910138" y="3951288"/>
          <p14:tracePt t="37222" x="4884738" y="3951288"/>
          <p14:tracePt t="37230" x="4833938" y="3951288"/>
          <p14:tracePt t="37238" x="4808538" y="3951288"/>
          <p14:tracePt t="37246" x="4783138" y="3951288"/>
          <p14:tracePt t="37253" x="4749800" y="3986213"/>
          <p14:tracePt t="37318" x="4706938" y="3986213"/>
          <p14:tracePt t="37327" x="4681538" y="3986213"/>
          <p14:tracePt t="37334" x="4630738" y="3986213"/>
          <p14:tracePt t="37342" x="4587875" y="3986213"/>
          <p14:tracePt t="37350" x="4562475" y="3986213"/>
          <p14:tracePt t="37358" x="4537075" y="3986213"/>
          <p14:tracePt t="37366" x="4486275" y="3986213"/>
          <p14:tracePt t="37374" x="4443413" y="3986213"/>
          <p14:tracePt t="37382" x="4400550" y="3986213"/>
          <p14:tracePt t="37391" x="4367213" y="3986213"/>
          <p14:tracePt t="37398" x="4306888" y="3986213"/>
          <p14:tracePt t="37407" x="4248150" y="3986213"/>
          <p14:tracePt t="37414" x="4214813" y="3986213"/>
          <p14:tracePt t="37424" x="4129088" y="3986213"/>
          <p14:tracePt t="37430" x="4044950" y="3986213"/>
          <p14:tracePt t="37438" x="3984625" y="3986213"/>
          <p14:tracePt t="37446" x="3916363" y="3986213"/>
          <p14:tracePt t="37454" x="3890963" y="3986213"/>
          <p14:tracePt t="37462" x="3848100" y="3986213"/>
          <p14:tracePt t="37470" x="3814763" y="3976688"/>
          <p14:tracePt t="37478" x="3789363" y="3976688"/>
          <p14:tracePt t="37486" x="3763963" y="3976688"/>
          <p14:tracePt t="37494" x="3746500" y="3976688"/>
          <p14:tracePt t="37502" x="3721100" y="3976688"/>
          <p14:tracePt t="37550" x="3713163" y="3976688"/>
          <p14:tracePt t="37558" x="3695700" y="3976688"/>
          <p14:tracePt t="37566" x="3687763" y="3976688"/>
          <p14:tracePt t="37574" x="3662363" y="3976688"/>
          <p14:tracePt t="37582" x="3636963" y="3976688"/>
          <p14:tracePt t="37591" x="3619500" y="3976688"/>
          <p14:tracePt t="37598" x="3594100" y="3994150"/>
          <p14:tracePt t="37608" x="3586163" y="4002088"/>
          <p14:tracePt t="37614" x="3559175" y="4019550"/>
          <p14:tracePt t="37630" x="3543300" y="4044950"/>
          <p14:tracePt t="37654" x="3543300" y="4062413"/>
          <p14:tracePt t="37662" x="3543300" y="4070350"/>
          <p14:tracePt t="37678" x="3543300" y="4095750"/>
          <p14:tracePt t="37686" x="3543300" y="4113213"/>
          <p14:tracePt t="37694" x="3543300" y="4121150"/>
          <p14:tracePt t="37702" x="3543300" y="4138613"/>
          <p14:tracePt t="37711" x="3543300" y="4146550"/>
          <p14:tracePt t="37718" x="3559175" y="4171950"/>
          <p14:tracePt t="37726" x="3568700" y="4189413"/>
          <p14:tracePt t="37734" x="3586163" y="4189413"/>
          <p14:tracePt t="37742" x="3594100" y="4197350"/>
          <p14:tracePt t="37750" x="3611563" y="4206875"/>
          <p14:tracePt t="37758" x="3652838" y="4224338"/>
          <p14:tracePt t="37766" x="3662363" y="4232275"/>
          <p14:tracePt t="37774" x="3703638" y="4249738"/>
          <p14:tracePt t="37790" x="3729038" y="4265613"/>
          <p14:tracePt t="37798" x="3756025" y="4265613"/>
          <p14:tracePt t="37807" x="3789363" y="4275138"/>
          <p14:tracePt t="37822" x="3832225" y="4275138"/>
          <p14:tracePt t="37830" x="3848100" y="4275138"/>
          <p14:tracePt t="37838" x="3873500" y="4275138"/>
          <p14:tracePt t="37846" x="3916363" y="4275138"/>
          <p14:tracePt t="37854" x="3941763" y="4275138"/>
          <p14:tracePt t="37862" x="3992563" y="4275138"/>
          <p14:tracePt t="37870" x="4052888" y="4275138"/>
          <p14:tracePt t="37878" x="4095750" y="4275138"/>
          <p14:tracePt t="37891" x="4187825" y="4316413"/>
          <p14:tracePt t="37894" x="4256088" y="4333875"/>
          <p14:tracePt t="37902" x="4367213" y="4333875"/>
          <p14:tracePt t="37910" x="4451350" y="4333875"/>
          <p14:tracePt t="37918" x="4545013" y="4333875"/>
          <p14:tracePt t="37926" x="4630738" y="4333875"/>
          <p14:tracePt t="37934" x="4699000" y="4333875"/>
          <p14:tracePt t="37942" x="4724400" y="4333875"/>
          <p14:tracePt t="37950" x="4765675" y="4333875"/>
          <p14:tracePt t="37957" x="4808538" y="4333875"/>
          <p14:tracePt t="37966" x="4859338" y="4341813"/>
          <p14:tracePt t="37974" x="4945063" y="4368800"/>
          <p14:tracePt t="37982" x="4970463" y="4368800"/>
          <p14:tracePt t="37991" x="5038725" y="4394200"/>
          <p14:tracePt t="37998" x="5089525" y="4394200"/>
          <p14:tracePt t="38007" x="5148263" y="4394200"/>
          <p14:tracePt t="38014" x="5216525" y="4394200"/>
          <p14:tracePt t="38024" x="5302250" y="4419600"/>
          <p14:tracePt t="38031" x="5343525" y="4419600"/>
          <p14:tracePt t="38038" x="5437188" y="4435475"/>
          <p14:tracePt t="38046" x="5497513" y="4435475"/>
          <p14:tracePt t="38054" x="5565775" y="4435475"/>
          <p14:tracePt t="38062" x="5591175" y="4435475"/>
          <p14:tracePt t="38070" x="5649913" y="4435475"/>
          <p14:tracePt t="38078" x="5700713" y="4435475"/>
          <p14:tracePt t="38086" x="5743575" y="4435475"/>
          <p14:tracePt t="38095" x="5786438" y="4435475"/>
          <p14:tracePt t="38102" x="5853113" y="4435475"/>
          <p14:tracePt t="38111" x="5895975" y="4435475"/>
          <p14:tracePt t="38118" x="5938838" y="4435475"/>
          <p14:tracePt t="38126" x="5956300" y="4435475"/>
          <p14:tracePt t="38295" x="5964238" y="4435475"/>
          <p14:tracePt t="38303" x="6024563" y="4460875"/>
          <p14:tracePt t="38310" x="6040438" y="4513263"/>
          <p14:tracePt t="38319" x="6040438" y="4572000"/>
          <p14:tracePt t="38326" x="6057900" y="4579938"/>
          <p14:tracePt t="38535" x="6083300" y="4597400"/>
          <p14:tracePt t="38591" x="6075363" y="4597400"/>
          <p14:tracePt t="38599" x="6032500" y="4597400"/>
          <p14:tracePt t="38611" x="5964238" y="4630738"/>
          <p14:tracePt t="38618" x="5895975" y="4691063"/>
          <p14:tracePt t="38627" x="5819775" y="4741863"/>
          <p14:tracePt t="38630" x="5718175" y="4802188"/>
          <p14:tracePt t="38640" x="5675313" y="4852988"/>
          <p14:tracePt t="38647" x="5624513" y="4903788"/>
          <p14:tracePt t="38654" x="5591175" y="4929188"/>
          <p14:tracePt t="38662" x="5548313" y="4979988"/>
          <p14:tracePt t="38670" x="5530850" y="4987925"/>
          <p14:tracePt t="38678" x="5522913" y="5005388"/>
          <p14:tracePt t="38726" x="5505450" y="5013325"/>
          <p14:tracePt t="38734" x="5480050" y="5038725"/>
          <p14:tracePt t="38742" x="5437188" y="5056188"/>
          <p14:tracePt t="38750" x="5403850" y="5073650"/>
          <p14:tracePt t="38758" x="5360988" y="5073650"/>
          <p14:tracePt t="38766" x="5343525" y="5073650"/>
          <p14:tracePt t="38773" x="5335588" y="5081588"/>
          <p14:tracePt t="38822" x="5310188" y="5081588"/>
          <p14:tracePt t="38838" x="5302250" y="5081588"/>
          <p14:tracePt t="38862" x="5284788" y="5081588"/>
          <p14:tracePt t="38870" x="5241925" y="5081588"/>
          <p14:tracePt t="38878" x="5233988" y="5081588"/>
          <p14:tracePt t="38885" x="5216525" y="5073650"/>
          <p14:tracePt t="38894" x="5208588" y="5056188"/>
          <p14:tracePt t="38906" x="5183188" y="5030788"/>
          <p14:tracePt t="38910" x="5165725" y="5013325"/>
          <p14:tracePt t="38918" x="5157788" y="4979988"/>
          <p14:tracePt t="38925" x="5140325" y="4962525"/>
          <p14:tracePt t="38933" x="5132388" y="4937125"/>
          <p14:tracePt t="38942" x="5097463" y="4903788"/>
          <p14:tracePt t="38950" x="5089525" y="4894263"/>
          <p14:tracePt t="38966" x="5072063" y="4886325"/>
          <p14:tracePt t="38973" x="5072063" y="4868863"/>
          <p14:tracePt t="38982" x="5064125" y="4860925"/>
          <p14:tracePt t="38998" x="5054600" y="4843463"/>
          <p14:tracePt t="39041" x="5038725" y="4835525"/>
          <p14:tracePt t="39065" x="5013325" y="4818063"/>
          <p14:tracePt t="39086" x="4987925" y="4818063"/>
          <p14:tracePt t="39207" x="4970463" y="4818063"/>
          <p14:tracePt t="39232" x="4962525" y="4818063"/>
          <p14:tracePt t="39334" x="4953000" y="4818063"/>
          <p14:tracePt t="39342" x="4919663" y="4818063"/>
          <p14:tracePt t="39358" x="4910138" y="4818063"/>
          <p14:tracePt t="39406" x="4902200" y="4818063"/>
          <p14:tracePt t="39688" x="4884738" y="4827588"/>
          <p14:tracePt t="39879" x="4884738" y="4835525"/>
          <p14:tracePt t="39887" x="4884738" y="4852988"/>
          <p14:tracePt t="39902" x="4884738" y="4860925"/>
          <p14:tracePt t="39910" x="4884738" y="4878388"/>
          <p14:tracePt t="39917" x="4884738" y="4903788"/>
          <p14:tracePt t="39926" x="4884738" y="4911725"/>
          <p14:tracePt t="39933" x="4876800" y="4937125"/>
          <p14:tracePt t="39949" x="4876800" y="4979988"/>
          <p14:tracePt t="39958" x="4826000" y="5030788"/>
          <p14:tracePt t="39965" x="4791075" y="5081588"/>
          <p14:tracePt t="39973" x="4732338" y="5081588"/>
          <p14:tracePt t="39989" x="4681538" y="5081588"/>
          <p14:tracePt t="40287" x="4673600" y="5124450"/>
          <p14:tracePt t="40294" x="4656138" y="5141913"/>
          <p14:tracePt t="40302" x="4579938" y="5141913"/>
          <p14:tracePt t="40311" x="4519613" y="5141913"/>
          <p14:tracePt t="40317" x="4410075" y="5175250"/>
          <p14:tracePt t="40326" x="4306888" y="5260975"/>
          <p14:tracePt t="40333" x="4095750" y="5370513"/>
          <p14:tracePt t="40342" x="3908425" y="5514975"/>
          <p14:tracePt t="40350" x="3814763" y="5575300"/>
          <p14:tracePt t="40357" x="3713163" y="5634038"/>
          <p14:tracePt t="40365" x="3636963" y="5684838"/>
          <p14:tracePt t="40374" x="3576638" y="5702300"/>
          <p14:tracePt t="40381" x="3525838" y="5702300"/>
          <p14:tracePt t="40389" x="3517900" y="5702300"/>
          <p14:tracePt t="40397" x="3508375" y="5719763"/>
          <p14:tracePt t="40422" x="3475038" y="5719763"/>
          <p14:tracePt t="40446" x="3467100" y="5719763"/>
          <p14:tracePt t="40639" x="3482975" y="5719763"/>
          <p14:tracePt t="40647" x="3525838" y="5710238"/>
          <p14:tracePt t="40663" x="3551238" y="5710238"/>
          <p14:tracePt t="40670" x="3594100" y="5710238"/>
          <p14:tracePt t="40678" x="3627438" y="5676900"/>
          <p14:tracePt t="40687" x="3652838" y="5676900"/>
          <p14:tracePt t="40694" x="3678238" y="5676900"/>
          <p14:tracePt t="40702" x="3729038" y="5676900"/>
          <p14:tracePt t="40710" x="3738563" y="5676900"/>
          <p14:tracePt t="40726" x="3746500" y="5676900"/>
          <p14:tracePt t="40733" x="3789363" y="5676900"/>
          <p14:tracePt t="40742" x="3814763" y="5676900"/>
          <p14:tracePt t="40750" x="3832225" y="5668963"/>
          <p14:tracePt t="40757" x="3873500" y="5668963"/>
          <p14:tracePt t="40766" x="3900488" y="5651500"/>
          <p14:tracePt t="40806" x="3925888" y="5651500"/>
          <p14:tracePt t="40814" x="3941763" y="5651500"/>
          <p14:tracePt t="40823" x="3967163" y="5641975"/>
          <p14:tracePt t="40846" x="3992563" y="5641975"/>
          <p14:tracePt t="40853" x="4002088" y="5641975"/>
          <p14:tracePt t="40862" x="4060825" y="5608638"/>
          <p14:tracePt t="40870" x="4095750" y="5591175"/>
          <p14:tracePt t="40878" x="4103688" y="5591175"/>
          <p14:tracePt t="40891" x="4146550" y="5583238"/>
          <p14:tracePt t="40992" x="4162425" y="5565775"/>
          <p14:tracePt t="41001" x="4162425" y="5557838"/>
          <p14:tracePt t="41024" x="4162425" y="5549900"/>
          <p14:tracePt t="41039" x="4162425" y="5532438"/>
          <p14:tracePt t="41055" x="4162425" y="5524500"/>
          <p14:tracePt t="41064" x="4162425" y="5497513"/>
          <p14:tracePt t="41087" x="4162425" y="5481638"/>
          <p14:tracePt t="41095" x="4154488" y="5472113"/>
          <p14:tracePt t="41103" x="4146550" y="5456238"/>
          <p14:tracePt t="41128" x="4129088" y="5430838"/>
          <p14:tracePt t="41143" x="4121150" y="5421313"/>
          <p14:tracePt t="41152" x="4103688" y="5421313"/>
          <p14:tracePt t="41158" x="4095750" y="5421313"/>
          <p14:tracePt t="41166" x="4078288" y="5421313"/>
          <p14:tracePt t="41178" x="4070350" y="5421313"/>
          <p14:tracePt t="41183" x="4060825" y="5421313"/>
          <p14:tracePt t="41191" x="4044950" y="5421313"/>
          <p14:tracePt t="41456" x="4017963" y="5421313"/>
          <p14:tracePt t="41464" x="4010025" y="5421313"/>
          <p14:tracePt t="41478" x="3984625" y="5421313"/>
          <p14:tracePt t="41520" x="3951288" y="5430838"/>
          <p14:tracePt t="41529" x="3941763" y="5430838"/>
          <p14:tracePt t="41536" x="3925888" y="5438775"/>
          <p14:tracePt t="41542" x="3900488" y="5438775"/>
          <p14:tracePt t="41550" x="3890963" y="5438775"/>
          <p14:tracePt t="41558" x="3883025" y="5446713"/>
          <p14:tracePt t="41567" x="3840163" y="5481638"/>
          <p14:tracePt t="41574" x="3822700" y="5481638"/>
          <p14:tracePt t="41582" x="3781425" y="5489575"/>
          <p14:tracePt t="41590" x="3756025" y="5507038"/>
          <p14:tracePt t="41607" x="3729038" y="5524500"/>
          <p14:tracePt t="41614" x="3713163" y="5524500"/>
          <p14:tracePt t="41694" x="3703638" y="5549900"/>
          <p14:tracePt t="41702" x="3687763" y="5557838"/>
          <p14:tracePt t="41718" x="3678238" y="5575300"/>
          <p14:tracePt t="41734" x="3662363" y="5616575"/>
          <p14:tracePt t="41742" x="3662363" y="5626100"/>
          <p14:tracePt t="41758" x="3636963" y="5651500"/>
          <p14:tracePt t="41840" x="3636963" y="5668963"/>
          <p14:tracePt t="41872" x="3636963" y="5676900"/>
          <p14:tracePt t="41880" x="3652838" y="5684838"/>
          <p14:tracePt t="41887" x="3678238" y="5702300"/>
          <p14:tracePt t="41895" x="3687763" y="5710238"/>
          <p14:tracePt t="41910" x="3713163" y="5745163"/>
          <p14:tracePt t="41918" x="3746500" y="5753100"/>
          <p14:tracePt t="41926" x="3756025" y="5770563"/>
          <p14:tracePt t="41934" x="3771900" y="5770563"/>
          <p14:tracePt t="41944" x="3781425" y="5770563"/>
          <p14:tracePt t="41961" x="3797300" y="5778500"/>
          <p14:tracePt t="41991" x="3822700" y="5778500"/>
          <p14:tracePt t="41998" x="3832225" y="5778500"/>
          <p14:tracePt t="42012" x="3873500" y="5778500"/>
          <p14:tracePt t="42015" x="3883025" y="5778500"/>
          <p14:tracePt t="42027" x="3908425" y="5778500"/>
          <p14:tracePt t="42031" x="3933825" y="5778500"/>
          <p14:tracePt t="42038" x="3967163" y="5813425"/>
          <p14:tracePt t="42045" x="3976688" y="5813425"/>
          <p14:tracePt t="42056" x="4017963" y="5821363"/>
          <p14:tracePt t="42064" x="4035425" y="5821363"/>
          <p14:tracePt t="42071" x="4060825" y="5838825"/>
          <p14:tracePt t="42078" x="4070350" y="5838825"/>
          <p14:tracePt t="42086" x="4095750" y="5838825"/>
          <p14:tracePt t="42094" x="4111625" y="5846763"/>
          <p14:tracePt t="42103" x="4154488" y="5846763"/>
          <p14:tracePt t="42111" x="4197350" y="5880100"/>
          <p14:tracePt t="42119" x="4214813" y="5880100"/>
          <p14:tracePt t="42126" x="4240213" y="5880100"/>
          <p14:tracePt t="42134" x="4281488" y="5880100"/>
          <p14:tracePt t="42143" x="4306888" y="5897563"/>
          <p14:tracePt t="42151" x="4324350" y="5897563"/>
          <p14:tracePt t="42162" x="4349750" y="5897563"/>
          <p14:tracePt t="42169" x="4392613" y="5897563"/>
          <p14:tracePt t="42176" x="4443413" y="5897563"/>
          <p14:tracePt t="42183" x="4468813" y="5915025"/>
          <p14:tracePt t="42193" x="4511675" y="5915025"/>
          <p14:tracePt t="42198" x="4537075" y="5915025"/>
          <p14:tracePt t="42207" x="4605338" y="5922963"/>
          <p14:tracePt t="42214" x="4689475" y="5922963"/>
          <p14:tracePt t="42224" x="4791075" y="5965825"/>
          <p14:tracePt t="42230" x="4851400" y="5965825"/>
          <p14:tracePt t="42238" x="4919663" y="5983288"/>
          <p14:tracePt t="42246" x="4962525" y="5983288"/>
          <p14:tracePt t="42256" x="5046663" y="5983288"/>
          <p14:tracePt t="42263" x="5132388" y="5983288"/>
          <p14:tracePt t="42273" x="5199063" y="5983288"/>
          <p14:tracePt t="42278" x="5284788" y="5983288"/>
          <p14:tracePt t="42286" x="5327650" y="5983288"/>
          <p14:tracePt t="42294" x="5353050" y="5983288"/>
          <p14:tracePt t="42304" x="5386388" y="5973763"/>
          <p14:tracePt t="42311" x="5394325" y="5973763"/>
          <p14:tracePt t="42319" x="5411788" y="5973763"/>
          <p14:tracePt t="42326" x="5421313" y="5965825"/>
          <p14:tracePt t="42344" x="5437188" y="5948363"/>
          <p14:tracePt t="42360" x="5462588" y="5948363"/>
          <p14:tracePt t="42440" x="5472113" y="5948363"/>
          <p14:tracePt t="42447" x="5530850" y="5905500"/>
          <p14:tracePt t="42456" x="5565775" y="5889625"/>
          <p14:tracePt t="42464" x="5573713" y="5880100"/>
          <p14:tracePt t="42472" x="5616575" y="5864225"/>
          <p14:tracePt t="42479" x="5624513" y="5854700"/>
          <p14:tracePt t="42486" x="5641975" y="5838825"/>
          <p14:tracePt t="42495" x="5649913" y="5829300"/>
          <p14:tracePt t="42511" x="5667375" y="5821363"/>
          <p14:tracePt t="42519" x="5675313" y="5803900"/>
          <p14:tracePt t="42537" x="5700713" y="5778500"/>
          <p14:tracePt t="42551" x="5718175" y="5761038"/>
          <p14:tracePt t="42576" x="5718175" y="5753100"/>
          <p14:tracePt t="42584" x="5718175" y="5727700"/>
          <p14:tracePt t="42595" x="5718175" y="5719763"/>
          <p14:tracePt t="42601" x="5718175" y="5702300"/>
          <p14:tracePt t="42614" x="5718175" y="5694363"/>
          <p14:tracePt t="42656" x="5718175" y="5668963"/>
          <p14:tracePt t="42664" x="5718175" y="5651500"/>
          <p14:tracePt t="42672" x="5708650" y="5641975"/>
          <p14:tracePt t="42680" x="5700713" y="5626100"/>
          <p14:tracePt t="42687" x="5683250" y="5616575"/>
          <p14:tracePt t="42695" x="5641975" y="5591175"/>
          <p14:tracePt t="42701" x="5581650" y="5575300"/>
          <p14:tracePt t="42717" x="5556250" y="5575300"/>
          <p14:tracePt t="42751" x="5538788" y="5575300"/>
          <p14:tracePt t="42760" x="5513388" y="5575300"/>
          <p14:tracePt t="42768" x="5472113" y="5575300"/>
          <p14:tracePt t="42777" x="5437188" y="5557838"/>
          <p14:tracePt t="42783" x="5394325" y="5557838"/>
          <p14:tracePt t="42790" x="5335588" y="5557838"/>
          <p14:tracePt t="42797" x="5302250" y="5557838"/>
          <p14:tracePt t="42806" x="5241925" y="5540375"/>
          <p14:tracePt t="42815" x="5173663" y="5540375"/>
          <p14:tracePt t="42825" x="5089525" y="5507038"/>
          <p14:tracePt t="42830" x="4970463" y="5489575"/>
          <p14:tracePt t="42838" x="4851400" y="5489575"/>
          <p14:tracePt t="42847" x="4757738" y="5464175"/>
          <p14:tracePt t="42854" x="4664075" y="5446713"/>
          <p14:tracePt t="42863" x="4554538" y="5446713"/>
          <p14:tracePt t="42872" x="4460875" y="5413375"/>
          <p14:tracePt t="42880" x="4392613" y="5413375"/>
          <p14:tracePt t="42886" x="4324350" y="5395913"/>
          <p14:tracePt t="42894" x="4265613" y="5395913"/>
          <p14:tracePt t="42906" x="4214813" y="5380038"/>
          <p14:tracePt t="42911" x="4171950" y="5380038"/>
          <p14:tracePt t="42919" x="4111625" y="5380038"/>
          <p14:tracePt t="42930" x="4095750" y="5380038"/>
          <p14:tracePt t="42934" x="4086225" y="5380038"/>
          <p14:tracePt t="42968" x="4070350" y="5380038"/>
          <p14:tracePt t="42978" x="4044950" y="5380038"/>
          <p14:tracePt t="42985" x="4035425" y="5380038"/>
          <p14:tracePt t="42990" x="4010025" y="5380038"/>
          <p14:tracePt t="42997" x="3992563" y="5380038"/>
          <p14:tracePt t="43012" x="3984625" y="5380038"/>
          <p14:tracePt t="43028" x="3976688" y="5380038"/>
          <p14:tracePt t="43047" x="3959225" y="5380038"/>
          <p14:tracePt t="43056" x="3951288" y="5380038"/>
          <p14:tracePt t="43063" x="3890963" y="5405438"/>
          <p14:tracePt t="43070" x="3822700" y="5405438"/>
          <p14:tracePt t="43079" x="3721100" y="5405438"/>
          <p14:tracePt t="43088" x="3652838" y="5413375"/>
          <p14:tracePt t="43094" x="3559175" y="5438775"/>
          <p14:tracePt t="43111" x="3551238" y="5438775"/>
          <p14:tracePt t="43304" x="3492500" y="5438775"/>
          <p14:tracePt t="43311" x="3424238" y="5456238"/>
          <p14:tracePt t="43320" x="3305175" y="5395913"/>
          <p14:tracePt t="43329" x="3236913" y="5395913"/>
          <p14:tracePt t="43337" x="3228975" y="5395913"/>
          <p14:tracePt t="43344" x="3211513" y="5395913"/>
          <p14:tracePt t="43352" x="3178175" y="5395913"/>
          <p14:tracePt t="43374" x="3160713" y="5405438"/>
          <p14:tracePt t="43382" x="3160713" y="5413375"/>
          <p14:tracePt t="43390" x="3143250" y="5456238"/>
          <p14:tracePt t="43398" x="3143250" y="5481638"/>
          <p14:tracePt t="43406" x="3143250" y="5524500"/>
          <p14:tracePt t="43414" x="3143250" y="5540375"/>
          <p14:tracePt t="43423" x="3152775" y="5565775"/>
          <p14:tracePt t="43429" x="3160713" y="5575300"/>
          <p14:tracePt t="43446" x="3178175" y="5591175"/>
          <p14:tracePt t="43454" x="3186113" y="5600700"/>
          <p14:tracePt t="43462" x="3219450" y="5626100"/>
          <p14:tracePt t="43470" x="3262313" y="5641975"/>
          <p14:tracePt t="43486" x="3313113" y="5694363"/>
          <p14:tracePt t="43494" x="3322638" y="5702300"/>
          <p14:tracePt t="43502" x="3338513" y="5719763"/>
          <p14:tracePt t="43510" x="3363913" y="5745163"/>
          <p14:tracePt t="43550" x="3373438" y="5745163"/>
          <p14:tracePt t="43558" x="3389313" y="5761038"/>
          <p14:tracePt t="43566" x="3432175" y="5770563"/>
          <p14:tracePt t="43582" x="3457575" y="5788025"/>
          <p14:tracePt t="43614" x="3467100" y="5795963"/>
          <p14:tracePt t="43904" x="3492500" y="5795963"/>
          <p14:tracePt t="43910" x="3508375" y="5813425"/>
          <p14:tracePt t="43918" x="3533775" y="5821363"/>
          <p14:tracePt t="43927" x="3543300" y="5821363"/>
          <p14:tracePt t="43933" x="3576638" y="5838825"/>
          <p14:tracePt t="43943" x="3636963" y="5854700"/>
          <p14:tracePt t="43949" x="3652838" y="5864225"/>
          <p14:tracePt t="43958" x="3662363" y="5880100"/>
          <p14:tracePt t="43965" x="3687763" y="5880100"/>
          <p14:tracePt t="43973" x="3729038" y="5880100"/>
          <p14:tracePt t="43981" x="3763963" y="5880100"/>
          <p14:tracePt t="43989" x="3771900" y="5889625"/>
          <p14:tracePt t="43997" x="3781425" y="5889625"/>
          <p14:tracePt t="44006" x="3797300" y="5889625"/>
          <p14:tracePt t="44013" x="3822700" y="5889625"/>
          <p14:tracePt t="44071" x="3832225" y="5889625"/>
          <p14:tracePt t="44078" x="3848100" y="5889625"/>
          <p14:tracePt t="44095" x="3857625" y="5889625"/>
          <p14:tracePt t="44118" x="3883025" y="5889625"/>
          <p14:tracePt t="44127" x="3900488" y="5897563"/>
          <p14:tracePt t="44134" x="3908425" y="5897563"/>
          <p14:tracePt t="44143" x="3951288" y="5897563"/>
          <p14:tracePt t="44150" x="3976688" y="5915025"/>
          <p14:tracePt t="44159" x="3992563" y="5932488"/>
          <p14:tracePt t="44166" x="4035425" y="5957888"/>
          <p14:tracePt t="44182" x="4060825" y="5957888"/>
          <p14:tracePt t="44191" x="4103688" y="5973763"/>
          <p14:tracePt t="44207" x="4137025" y="5983288"/>
          <p14:tracePt t="44225" x="4137025" y="5999163"/>
          <p14:tracePt t="44231" x="4162425" y="6008688"/>
          <p14:tracePt t="44247" x="4171950" y="6024563"/>
          <p14:tracePt t="44263" x="4187825" y="6034088"/>
          <p14:tracePt t="44270" x="4197350" y="6049963"/>
          <p14:tracePt t="44359" x="4197350" y="6059488"/>
          <p14:tracePt t="44391" x="4197350" y="6067425"/>
          <p14:tracePt t="44399" x="4171950" y="6067425"/>
          <p14:tracePt t="44409" x="4121150" y="6084888"/>
          <p14:tracePt t="44416" x="4078288" y="6084888"/>
          <p14:tracePt t="44427" x="4027488" y="6102350"/>
          <p14:tracePt t="44431" x="4017963" y="6102350"/>
          <p14:tracePt t="44439" x="3992563" y="6127750"/>
          <p14:tracePt t="44447" x="3941763" y="6143625"/>
          <p14:tracePt t="44463" x="3933825" y="6161088"/>
          <p14:tracePt t="44471" x="3908425" y="6169025"/>
          <p14:tracePt t="44486" x="3873500" y="6203950"/>
          <p14:tracePt t="44495" x="3865563" y="6211888"/>
          <p14:tracePt t="44511" x="3848100" y="6229350"/>
          <p14:tracePt t="44518" x="3840163" y="6237288"/>
          <p14:tracePt t="44526" x="3822700" y="6246813"/>
          <p14:tracePt t="44534" x="3822700" y="6262688"/>
          <p14:tracePt t="44543" x="3814763" y="6272213"/>
          <p14:tracePt t="44550" x="3814763" y="6288088"/>
          <p14:tracePt t="44558" x="3814763" y="6313488"/>
          <p14:tracePt t="44574" x="3814763" y="6338888"/>
          <p14:tracePt t="44711" x="3814763" y="6348413"/>
          <p14:tracePt t="44728" x="3832225" y="6348413"/>
          <p14:tracePt t="44738" x="3857625" y="6365875"/>
          <p14:tracePt t="44752" x="3865563" y="6365875"/>
          <p14:tracePt t="44766" x="3883025" y="6365875"/>
          <p14:tracePt t="44784" x="3890963" y="6365875"/>
          <p14:tracePt t="44800" x="3916363" y="6373813"/>
          <p14:tracePt t="44811" x="3933825" y="6391275"/>
          <p14:tracePt t="44815" x="3941763" y="6391275"/>
          <p14:tracePt t="44832" x="3967163" y="6399213"/>
          <p14:tracePt t="44846" x="4002088" y="6399213"/>
          <p14:tracePt t="44872" x="4010025" y="6416675"/>
          <p14:tracePt t="44910" x="4017963" y="6416675"/>
          <p14:tracePt t="44918" x="4035425" y="6416675"/>
          <p14:tracePt t="44935" x="4078288" y="6416675"/>
          <p14:tracePt t="44941" x="4086225" y="6416675"/>
          <p14:tracePt t="44951" x="4095750" y="6416675"/>
          <p14:tracePt t="44962" x="4137025" y="6416675"/>
          <p14:tracePt t="44968" x="4205288" y="6416675"/>
          <p14:tracePt t="44974" x="4230688" y="6416675"/>
          <p14:tracePt t="44982" x="4273550" y="6416675"/>
          <p14:tracePt t="44989" x="4298950" y="6416675"/>
          <p14:tracePt t="44999" x="4349750" y="6416675"/>
          <p14:tracePt t="45011" x="4375150" y="6416675"/>
          <p14:tracePt t="45014" x="4384675" y="6416675"/>
          <p14:tracePt t="45025" x="4410075" y="6416675"/>
          <p14:tracePt t="45030" x="4425950" y="6416675"/>
          <p14:tracePt t="45038" x="4435475" y="6416675"/>
          <p14:tracePt t="45046" x="4451350" y="6416675"/>
          <p14:tracePt t="45054" x="4476750" y="6416675"/>
          <p14:tracePt t="45063" x="4503738" y="6391275"/>
          <p14:tracePt t="45081" x="4554538" y="6391275"/>
          <p14:tracePt t="45088" x="4562475" y="6391275"/>
          <p14:tracePt t="45095" x="4587875" y="6391275"/>
          <p14:tracePt t="45101" x="4613275" y="6381750"/>
          <p14:tracePt t="45110" x="4630738" y="6381750"/>
          <p14:tracePt t="45127" x="4638675" y="6365875"/>
          <p14:tracePt t="45160" x="4570413" y="6323013"/>
          <p14:tracePt t="45168" x="4529138" y="6323013"/>
          <p14:tracePt t="45177" x="4460875" y="6323013"/>
          <p14:tracePt t="45184" x="4349750" y="6280150"/>
          <p14:tracePt t="45193" x="4298950" y="6262688"/>
          <p14:tracePt t="45207" x="4291013" y="6262688"/>
          <p14:tracePt t="45375" x="4281488" y="6262688"/>
          <p14:tracePt t="45383" x="4265613" y="6237288"/>
          <p14:tracePt t="45392" x="4240213" y="6237288"/>
          <p14:tracePt t="45433" x="4298950" y="6237288"/>
          <p14:tracePt t="45442" x="4306888" y="6237288"/>
          <p14:tracePt t="45448" x="4332288" y="6229350"/>
          <p14:tracePt t="45454" x="4349750" y="6211888"/>
          <p14:tracePt t="45462" x="4359275" y="6203950"/>
          <p14:tracePt t="45470" x="4418013" y="6169025"/>
          <p14:tracePt t="45480" x="4443413" y="6169025"/>
          <p14:tracePt t="45488" x="4511675" y="6153150"/>
          <p14:tracePt t="45494" x="4579938" y="6153150"/>
          <p14:tracePt t="45505" x="4664075" y="6153150"/>
          <p14:tracePt t="45511" x="4749800" y="6153150"/>
          <p14:tracePt t="45518" x="4833938" y="6153150"/>
          <p14:tracePt t="45527" x="4953000" y="6153150"/>
          <p14:tracePt t="45534" x="5038725" y="6153150"/>
          <p14:tracePt t="45542" x="5157788" y="6135688"/>
          <p14:tracePt t="45550" x="5224463" y="6135688"/>
          <p14:tracePt t="45558" x="5353050" y="6076950"/>
          <p14:tracePt t="45567" x="5403850" y="6076950"/>
          <p14:tracePt t="45578" x="5487988" y="6059488"/>
          <p14:tracePt t="45584" x="5538788" y="6024563"/>
          <p14:tracePt t="45593" x="5581650" y="6016625"/>
          <p14:tracePt t="45599" x="5616575" y="5983288"/>
          <p14:tracePt t="45606" x="5641975" y="5965825"/>
          <p14:tracePt t="45615" x="5708650" y="5915025"/>
          <p14:tracePt t="45625" x="5761038" y="5897563"/>
          <p14:tracePt t="45632" x="5845175" y="5864225"/>
          <p14:tracePt t="45641" x="5946775" y="5803900"/>
          <p14:tracePt t="45648" x="6015038" y="5770563"/>
          <p14:tracePt t="45654" x="6116638" y="5727700"/>
          <p14:tracePt t="45663" x="6142038" y="5702300"/>
          <p14:tracePt t="45670" x="6194425" y="5651500"/>
          <p14:tracePt t="45679" x="6202363" y="5641975"/>
          <p14:tracePt t="45685" x="6219825" y="5626100"/>
          <p14:tracePt t="45695" x="6245225" y="5565775"/>
          <p14:tracePt t="45703" x="6245225" y="5557838"/>
          <p14:tracePt t="45711" x="6261100" y="5497513"/>
          <p14:tracePt t="45719" x="6261100" y="5489575"/>
          <p14:tracePt t="45727" x="6261100" y="5464175"/>
          <p14:tracePt t="45734" x="6261100" y="5438775"/>
          <p14:tracePt t="45742" x="6261100" y="5421313"/>
          <p14:tracePt t="45750" x="6261100" y="5380038"/>
          <p14:tracePt t="45758" x="6261100" y="5370513"/>
          <p14:tracePt t="45767" x="6261100" y="5353050"/>
          <p14:tracePt t="45777" x="6261100" y="5327650"/>
          <p14:tracePt t="45911" x="6270625" y="5337175"/>
          <p14:tracePt t="45921" x="6286500" y="5362575"/>
          <p14:tracePt t="45927" x="6321425" y="5456238"/>
          <p14:tracePt t="45936" x="6364288" y="5549900"/>
          <p14:tracePt t="45942" x="6380163" y="5668963"/>
          <p14:tracePt t="45949" x="6423025" y="5761038"/>
          <p14:tracePt t="45957" x="6456363" y="5854700"/>
          <p14:tracePt t="45967" x="6491288" y="5905500"/>
          <p14:tracePt t="45977" x="6516688" y="5940425"/>
          <p14:tracePt t="46279" x="6516688" y="5932488"/>
          <p14:tracePt t="46288" x="6534150" y="5922963"/>
          <p14:tracePt t="46305" x="6534150" y="5897563"/>
          <p14:tracePt t="46320" x="6534150" y="5880100"/>
          <p14:tracePt t="46327" x="6542088" y="5872163"/>
          <p14:tracePt t="46335" x="6542088" y="5864225"/>
          <p14:tracePt t="46342" x="6559550" y="5846763"/>
          <p14:tracePt t="46350" x="6567488" y="5838825"/>
          <p14:tracePt t="46357" x="6567488" y="5821363"/>
          <p14:tracePt t="46373" x="6567488" y="5813425"/>
          <p14:tracePt t="46382" x="6567488" y="5795963"/>
          <p14:tracePt t="46398" x="6584950" y="5770563"/>
          <p14:tracePt t="46406" x="6584950" y="5761038"/>
          <p14:tracePt t="46413" x="6584950" y="5745163"/>
          <p14:tracePt t="46423" x="6584950" y="5735638"/>
          <p14:tracePt t="46511" x="6592888" y="5710238"/>
          <p14:tracePt t="46519" x="6592888" y="5694363"/>
          <p14:tracePt t="46528" x="6592888" y="5684838"/>
          <p14:tracePt t="46543" x="6592888" y="5676900"/>
          <p14:tracePt t="46632" x="6592888" y="5651500"/>
          <p14:tracePt t="46642" x="6592888" y="5634038"/>
          <p14:tracePt t="46650" x="6592888" y="5626100"/>
          <p14:tracePt t="46688" x="6592888" y="5583238"/>
          <p14:tracePt t="46696" x="6592888" y="5575300"/>
          <p14:tracePt t="46760" x="6592888" y="5557838"/>
          <p14:tracePt t="46777" x="6592888" y="5514975"/>
          <p14:tracePt t="46786" x="6592888" y="5489575"/>
          <p14:tracePt t="46794" x="6592888" y="5481638"/>
          <p14:tracePt t="46803" x="6592888" y="5456238"/>
          <p14:tracePt t="46808" x="6592888" y="5438775"/>
          <p14:tracePt t="46815" x="6592888" y="5430838"/>
          <p14:tracePt t="46822" x="6592888" y="5413375"/>
          <p14:tracePt t="46829" x="6592888" y="5387975"/>
          <p14:tracePt t="46911" x="6592888" y="5345113"/>
          <p14:tracePt t="46920" x="6592888" y="5319713"/>
          <p14:tracePt t="46928" x="6592888" y="5302250"/>
          <p14:tracePt t="46936" x="6592888" y="5294313"/>
          <p14:tracePt t="46942" x="6592888" y="5286375"/>
          <p14:tracePt t="46950" x="6592888" y="5260975"/>
          <p14:tracePt t="46958" x="6592888" y="5226050"/>
          <p14:tracePt t="46974" x="6592888" y="5218113"/>
          <p14:tracePt t="46989" x="6592888" y="5192713"/>
          <p14:tracePt t="47005" x="6592888" y="5175250"/>
          <p14:tracePt t="47013" x="6592888" y="5167313"/>
          <p14:tracePt t="47022" x="6592888" y="5157788"/>
          <p14:tracePt t="47038" x="6592888" y="5132388"/>
          <p14:tracePt t="47045" x="6592888" y="5116513"/>
          <p14:tracePt t="47053" x="6592888" y="5106988"/>
          <p14:tracePt t="47061" x="6592888" y="5091113"/>
          <p14:tracePt t="47077" x="6592888" y="5064125"/>
          <p14:tracePt t="47093" x="6592888" y="5056188"/>
          <p14:tracePt t="47101" x="6592888" y="5038725"/>
          <p14:tracePt t="47109" x="6592888" y="5030788"/>
          <p14:tracePt t="47279" x="6592888" y="5005388"/>
          <p14:tracePt t="47288" x="6592888" y="4962525"/>
          <p14:tracePt t="47296" x="6592888" y="4929188"/>
          <p14:tracePt t="47305" x="6592888" y="4919663"/>
          <p14:tracePt t="47311" x="6592888" y="4911725"/>
          <p14:tracePt t="47320" x="6592888" y="4868863"/>
          <p14:tracePt t="47326" x="6592888" y="4852988"/>
          <p14:tracePt t="47334" x="6592888" y="4843463"/>
          <p14:tracePt t="47342" x="6592888" y="4802188"/>
          <p14:tracePt t="47349" x="6592888" y="4775200"/>
          <p14:tracePt t="47358" x="6592888" y="4767263"/>
          <p14:tracePt t="47366" x="6592888" y="4724400"/>
          <p14:tracePt t="47373" x="6592888" y="4699000"/>
          <p14:tracePt t="47381" x="6592888" y="4648200"/>
          <p14:tracePt t="47389" x="6592888" y="4640263"/>
          <p14:tracePt t="47398" x="6592888" y="4622800"/>
          <p14:tracePt t="47406" x="6592888" y="4597400"/>
          <p14:tracePt t="47413" x="6592888" y="4572000"/>
          <p14:tracePt t="47422" x="6592888" y="4529138"/>
          <p14:tracePt t="47430" x="6592888" y="4513263"/>
          <p14:tracePt t="47439" x="6592888" y="4503738"/>
          <p14:tracePt t="47446" x="6592888" y="4460875"/>
          <p14:tracePt t="47454" x="6592888" y="4435475"/>
          <p14:tracePt t="47462" x="6592888" y="4394200"/>
          <p14:tracePt t="47470" x="6592888" y="4376738"/>
          <p14:tracePt t="47477" x="6592888" y="4368800"/>
          <p14:tracePt t="47486" x="6592888" y="4351338"/>
          <p14:tracePt t="47502" x="6592888" y="4325938"/>
          <p14:tracePt t="47576" x="6592888" y="4316413"/>
          <p14:tracePt t="47584" x="6592888" y="4257675"/>
          <p14:tracePt t="47593" x="6584950" y="4214813"/>
          <p14:tracePt t="47601" x="6575425" y="4181475"/>
          <p14:tracePt t="47611" x="6575425" y="4171950"/>
          <p14:tracePt t="47616" x="6575425" y="4164013"/>
          <p14:tracePt t="47627" x="6575425" y="4121150"/>
          <p14:tracePt t="47630" x="6559550" y="4070350"/>
          <p14:tracePt t="47640" x="6559550" y="4027488"/>
          <p14:tracePt t="47646" x="6559550" y="4002088"/>
          <p14:tracePt t="47654" x="6542088" y="3935413"/>
          <p14:tracePt t="47662" x="6542088" y="3892550"/>
          <p14:tracePt t="47670" x="6542088" y="3841750"/>
          <p14:tracePt t="47678" x="6524625" y="3781425"/>
          <p14:tracePt t="47686" x="6524625" y="3713163"/>
          <p14:tracePt t="47694" x="6524625" y="3654425"/>
          <p14:tracePt t="47702" x="6491288" y="3603625"/>
          <p14:tracePt t="47710" x="6491288" y="3543300"/>
          <p14:tracePt t="47718" x="6473825" y="3492500"/>
          <p14:tracePt t="47726" x="6473825" y="3449638"/>
          <p14:tracePt t="47734" x="6465888" y="3382963"/>
          <p14:tracePt t="47742" x="6465888" y="3340100"/>
          <p14:tracePt t="47750" x="6448425" y="3271838"/>
          <p14:tracePt t="47758" x="6448425" y="3246438"/>
          <p14:tracePt t="47767" x="6448425" y="3221038"/>
          <p14:tracePt t="47774" x="6430963" y="3135313"/>
          <p14:tracePt t="47782" x="6415088" y="3119438"/>
          <p14:tracePt t="47789" x="6415088" y="3109913"/>
          <p14:tracePt t="47798" x="6415088" y="3084513"/>
          <p14:tracePt t="47814" x="6415088" y="3067050"/>
          <p14:tracePt t="47902" x="6415088" y="3041650"/>
          <p14:tracePt t="47910" x="6415088" y="3000375"/>
          <p14:tracePt t="47918" x="6415088" y="2957513"/>
          <p14:tracePt t="47926" x="6415088" y="2922588"/>
          <p14:tracePt t="47934" x="6415088" y="2897188"/>
          <p14:tracePt t="47942" x="6415088" y="2889250"/>
          <p14:tracePt t="47950" x="6415088" y="2871788"/>
          <p14:tracePt t="47958" x="6415088" y="2863850"/>
          <p14:tracePt t="47965" x="6415088" y="2838450"/>
          <p14:tracePt t="47973" x="6415088" y="2820988"/>
          <p14:tracePt t="47981" x="6415088" y="2813050"/>
          <p14:tracePt t="47989" x="6415088" y="2805113"/>
          <p14:tracePt t="48005" x="6415088" y="2778125"/>
          <p14:tracePt t="48127" x="6415088" y="2744788"/>
          <p14:tracePt t="48135" x="6415088" y="2701925"/>
          <p14:tracePt t="48143" x="6415088" y="2676525"/>
          <p14:tracePt t="48160" x="6415088" y="2660650"/>
          <p14:tracePt t="48169" x="6415088" y="2633663"/>
          <p14:tracePt t="48177" x="6415088" y="2625725"/>
          <p14:tracePt t="48184" x="6415088" y="2617788"/>
          <p14:tracePt t="48191" x="6415088" y="2600325"/>
          <p14:tracePt t="48198" x="6415088" y="2557463"/>
          <p14:tracePt t="48206" x="6423025" y="2549525"/>
          <p14:tracePt t="48222" x="6423025" y="2532063"/>
          <p14:tracePt t="48766" x="6415088" y="2524125"/>
          <p14:tracePt t="49031" x="6465888" y="2524125"/>
          <p14:tracePt t="49042" x="6491288" y="2524125"/>
          <p14:tracePt t="49048" x="6534150" y="2524125"/>
          <p14:tracePt t="49054" x="6559550" y="2524125"/>
          <p14:tracePt t="49061" x="6626225" y="2524125"/>
          <p14:tracePt t="49070" x="6653213" y="2524125"/>
          <p14:tracePt t="49078" x="6719888" y="2532063"/>
          <p14:tracePt t="49086" x="6745288" y="2532063"/>
          <p14:tracePt t="49094" x="6788150" y="2532063"/>
          <p14:tracePt t="49102" x="6838950" y="2566988"/>
          <p14:tracePt t="49110" x="6864350" y="2566988"/>
          <p14:tracePt t="49118" x="6915150" y="2582863"/>
          <p14:tracePt t="49126" x="6942138" y="2582863"/>
          <p14:tracePt t="49143" x="6983413" y="2582863"/>
          <p14:tracePt t="49150" x="7000875" y="2582863"/>
          <p14:tracePt t="49158" x="7026275" y="2574925"/>
          <p14:tracePt t="49166" x="7069138" y="2574925"/>
          <p14:tracePt t="49173" x="7094538" y="2574925"/>
          <p14:tracePt t="49182" x="7145338" y="2557463"/>
          <p14:tracePt t="49198" x="7153275" y="2557463"/>
          <p14:tracePt t="49205" x="7170738" y="2557463"/>
          <p14:tracePt t="49222" x="7213600" y="2541588"/>
          <p14:tracePt t="49239" x="7221538" y="2541588"/>
          <p14:tracePt t="49254" x="7264400" y="2541588"/>
          <p14:tracePt t="49270" x="7289800" y="2532063"/>
          <p14:tracePt t="49278" x="7323138" y="2516188"/>
          <p14:tracePt t="49286" x="7332663" y="2506663"/>
          <p14:tracePt t="49294" x="7340600" y="2506663"/>
          <p14:tracePt t="49301" x="7358063" y="2506663"/>
          <p14:tracePt t="49310" x="7366000" y="2506663"/>
          <p14:tracePt t="49495" x="7383463" y="2489200"/>
          <p14:tracePt t="49527" x="7383463" y="2481263"/>
          <p14:tracePt t="49535" x="7373938" y="2463800"/>
          <p14:tracePt t="49542" x="7332663" y="2438400"/>
          <p14:tracePt t="49550" x="7272338" y="2422525"/>
          <p14:tracePt t="49558" x="7204075" y="2405063"/>
          <p14:tracePt t="49565" x="7119938" y="2405063"/>
          <p14:tracePt t="49574" x="7069138" y="2405063"/>
          <p14:tracePt t="49582" x="6983413" y="2405063"/>
          <p14:tracePt t="49589" x="6899275" y="2405063"/>
          <p14:tracePt t="49598" x="6838950" y="2405063"/>
          <p14:tracePt t="49605" x="6788150" y="2405063"/>
          <p14:tracePt t="49613" x="6780213" y="2405063"/>
          <p14:tracePt t="49622" x="6762750" y="2405063"/>
          <p14:tracePt t="49757" x="6754813" y="2405063"/>
          <p14:tracePt t="49766" x="6711950" y="2405063"/>
          <p14:tracePt t="49774" x="6704013" y="2405063"/>
          <p14:tracePt t="49782" x="6661150" y="2405063"/>
          <p14:tracePt t="49789" x="6643688" y="2405063"/>
          <p14:tracePt t="49798" x="6635750" y="2405063"/>
          <p14:tracePt t="49805" x="6626225" y="2405063"/>
          <p14:tracePt t="49813" x="6584950" y="2405063"/>
          <p14:tracePt t="49822" x="6567488" y="2405063"/>
          <p14:tracePt t="49830" x="6534150" y="2405063"/>
          <p14:tracePt t="49839" x="6483350" y="2405063"/>
          <p14:tracePt t="49846" x="6440488" y="2405063"/>
          <p14:tracePt t="49853" x="6415088" y="2405063"/>
          <p14:tracePt t="49862" x="6364288" y="2405063"/>
          <p14:tracePt t="49870" x="6354763" y="2405063"/>
          <p14:tracePt t="50191" x="6372225" y="2405063"/>
          <p14:tracePt t="50199" x="6380163" y="2405063"/>
          <p14:tracePt t="50214" x="6405563" y="2405063"/>
          <p14:tracePt t="50319" x="6423025" y="2405063"/>
          <p14:tracePt t="50327" x="6430963" y="2405063"/>
          <p14:tracePt t="50335" x="6473825" y="2405063"/>
          <p14:tracePt t="50342" x="6499225" y="2413000"/>
          <p14:tracePt t="50350" x="6516688" y="2422525"/>
          <p14:tracePt t="50365" x="6559550" y="2422525"/>
          <p14:tracePt t="50373" x="6567488" y="2438400"/>
          <p14:tracePt t="50406" x="6575425" y="2438400"/>
          <p14:tracePt t="50413" x="6600825" y="2438400"/>
          <p14:tracePt t="50421" x="6618288" y="2438400"/>
          <p14:tracePt t="50429" x="6626225" y="2447925"/>
          <p14:tracePt t="50438" x="6643688" y="2447925"/>
          <p14:tracePt t="50445" x="6669088" y="2447925"/>
          <p14:tracePt t="50453" x="6678613" y="2463800"/>
          <p14:tracePt t="50470" x="6704013" y="2463800"/>
          <p14:tracePt t="50477" x="6754813" y="2489200"/>
          <p14:tracePt t="50486" x="6762750" y="2489200"/>
          <p14:tracePt t="50493" x="6805613" y="2489200"/>
          <p14:tracePt t="50502" x="6831013" y="2489200"/>
          <p14:tracePt t="50509" x="6881813" y="2506663"/>
          <p14:tracePt t="50518" x="6907213" y="2506663"/>
          <p14:tracePt t="50526" x="6950075" y="2506663"/>
          <p14:tracePt t="50533" x="6967538" y="2506663"/>
          <p14:tracePt t="50542" x="6992938" y="2524125"/>
          <p14:tracePt t="50550" x="7018338" y="2524125"/>
          <p14:tracePt t="50558" x="7043738" y="2532063"/>
          <p14:tracePt t="50573" x="7094538" y="2566988"/>
          <p14:tracePt t="50582" x="7137400" y="2582863"/>
          <p14:tracePt t="50589" x="7229475" y="2643188"/>
          <p14:tracePt t="50598" x="7281863" y="2668588"/>
          <p14:tracePt t="50605" x="7348538" y="2686050"/>
          <p14:tracePt t="50613" x="7416800" y="2744788"/>
          <p14:tracePt t="50622" x="7467600" y="2762250"/>
          <p14:tracePt t="50629" x="7510463" y="2770188"/>
          <p14:tracePt t="50638" x="7545388" y="2805113"/>
          <p14:tracePt t="50686" x="7545388" y="2813050"/>
          <p14:tracePt t="50847" x="7545388" y="2830513"/>
          <p14:tracePt t="50863" x="7545388" y="2838450"/>
          <p14:tracePt t="50902" x="7553325" y="2855913"/>
          <p14:tracePt t="50918" x="7570788" y="2846388"/>
          <p14:tracePt t="50934" x="7596188" y="2838450"/>
          <p14:tracePt t="50943" x="7621588" y="2805113"/>
          <p14:tracePt t="50950" x="7654925" y="2787650"/>
          <p14:tracePt t="50958" x="7680325" y="2778125"/>
          <p14:tracePt t="50966" x="7715250" y="2744788"/>
          <p14:tracePt t="50974" x="7740650" y="2719388"/>
          <p14:tracePt t="50982" x="7773988" y="2686050"/>
          <p14:tracePt t="50990" x="7773988" y="2660650"/>
          <p14:tracePt t="50998" x="7781925" y="2643188"/>
          <p14:tracePt t="51006" x="7816850" y="2582863"/>
          <p14:tracePt t="51014" x="7824788" y="2574925"/>
          <p14:tracePt t="51030" x="7824788" y="2532063"/>
          <p14:tracePt t="51039" x="7842250" y="2524125"/>
          <p14:tracePt t="51070" x="7850188" y="2506663"/>
          <p14:tracePt t="51078" x="7859713" y="2498725"/>
          <p14:tracePt t="51086" x="7893050" y="2473325"/>
          <p14:tracePt t="51094" x="7918450" y="2438400"/>
          <p14:tracePt t="51102" x="7935913" y="2397125"/>
          <p14:tracePt t="51110" x="7961313" y="2379663"/>
          <p14:tracePt t="51127" x="7977188" y="2362200"/>
          <p14:tracePt t="51134" x="7986713" y="2354263"/>
          <p14:tracePt t="51144" x="8004175" y="2354263"/>
          <p14:tracePt t="51150" x="8012113" y="2344738"/>
          <p14:tracePt t="51263" x="8020050" y="2328863"/>
          <p14:tracePt t="51696" x="8020050" y="2336800"/>
          <p14:tracePt t="51718" x="8012113" y="2344738"/>
          <p14:tracePt t="52079" x="8029575" y="2362200"/>
          <p14:tracePt t="52087" x="8037513" y="2362200"/>
          <p14:tracePt t="52095" x="8080375" y="2362200"/>
          <p14:tracePt t="52102" x="8113713" y="2387600"/>
          <p14:tracePt t="52119" x="8121650" y="2405063"/>
          <p14:tracePt t="52327" x="8131175" y="2405063"/>
          <p14:tracePt t="52335" x="8156575" y="2405063"/>
          <p14:tracePt t="52342" x="8174038" y="2397125"/>
          <p14:tracePt t="52350" x="8199438" y="2387600"/>
          <p14:tracePt t="52358" x="8207375" y="2387600"/>
          <p14:tracePt t="52365" x="8224838" y="2371725"/>
          <p14:tracePt t="52437" x="8232775" y="2371725"/>
          <p14:tracePt t="52629" x="8250238" y="2344738"/>
          <p14:tracePt t="52637" x="8266113" y="2319338"/>
          <p14:tracePt t="52645" x="8275638" y="2303463"/>
          <p14:tracePt t="52654" x="8275638" y="2278063"/>
          <p14:tracePt t="52661" x="8275638" y="2268538"/>
          <p14:tracePt t="52669" x="8291513" y="2243138"/>
          <p14:tracePt t="52685" x="8291513" y="2192338"/>
          <p14:tracePt t="52693" x="8291513" y="2184400"/>
          <p14:tracePt t="52701" x="8291513" y="2166938"/>
          <p14:tracePt t="52709" x="8291513" y="2141538"/>
          <p14:tracePt t="52717" x="8291513" y="2133600"/>
          <p14:tracePt t="52918" x="8283575" y="2124075"/>
          <p14:tracePt t="52934" x="8258175" y="2124075"/>
          <p14:tracePt t="52943" x="8215313" y="2124075"/>
          <p14:tracePt t="52950" x="8147050" y="2124075"/>
          <p14:tracePt t="52958" x="8121650" y="2124075"/>
          <p14:tracePt t="52966" x="8080375" y="2124075"/>
          <p14:tracePt t="52974" x="8054975" y="2124075"/>
          <p14:tracePt t="52982" x="7986713" y="2124075"/>
          <p14:tracePt t="52989" x="7961313" y="2124075"/>
          <p14:tracePt t="52998" x="7893050" y="2124075"/>
          <p14:tracePt t="53005" x="7832725" y="2124075"/>
          <p14:tracePt t="53013" x="7807325" y="2124075"/>
          <p14:tracePt t="53021" x="7756525" y="2124075"/>
          <p14:tracePt t="53029" x="7731125" y="2124075"/>
          <p14:tracePt t="53038" x="7688263" y="2124075"/>
          <p14:tracePt t="53045" x="7621588" y="2124075"/>
          <p14:tracePt t="53054" x="7596188" y="2124075"/>
          <p14:tracePt t="53061" x="7553325" y="2124075"/>
          <p14:tracePt t="53069" x="7502525" y="2124075"/>
          <p14:tracePt t="53077" x="7477125" y="2124075"/>
          <p14:tracePt t="53085" x="7467600" y="2124075"/>
          <p14:tracePt t="53093" x="7451725" y="2124075"/>
          <p14:tracePt t="53101" x="7442200" y="2124075"/>
          <p14:tracePt t="53109" x="7416800" y="2108200"/>
          <p14:tracePt t="53117" x="7400925" y="2108200"/>
          <p14:tracePt t="53125" x="7391400" y="2108200"/>
          <p14:tracePt t="53133" x="7366000" y="2090738"/>
          <p14:tracePt t="53149" x="7340600" y="2090738"/>
          <p14:tracePt t="53158" x="7323138" y="2090738"/>
          <p14:tracePt t="53165" x="7281863" y="2090738"/>
          <p14:tracePt t="53174" x="7272338" y="2090738"/>
          <p14:tracePt t="53181" x="7229475" y="2082800"/>
          <p14:tracePt t="53189" x="7188200" y="2065338"/>
          <p14:tracePt t="53197" x="7137400" y="2065338"/>
          <p14:tracePt t="53205" x="7112000" y="2065338"/>
          <p14:tracePt t="53214" x="7069138" y="2065338"/>
          <p14:tracePt t="53224" x="7051675" y="2065338"/>
          <p14:tracePt t="53230" x="7026275" y="2065338"/>
          <p14:tracePt t="53239" x="7000875" y="2065338"/>
          <p14:tracePt t="53247" x="6992938" y="2065338"/>
          <p14:tracePt t="53264" x="6967538" y="2047875"/>
          <p14:tracePt t="53288" x="6932613" y="2047875"/>
          <p14:tracePt t="53295" x="6907213" y="2047875"/>
          <p14:tracePt t="53304" x="6881813" y="2039938"/>
          <p14:tracePt t="53318" x="6864350" y="2039938"/>
          <p14:tracePt t="53326" x="6823075" y="2022475"/>
          <p14:tracePt t="53344" x="6780213" y="2022475"/>
          <p14:tracePt t="53354" x="6754813" y="2022475"/>
          <p14:tracePt t="53359" x="6729413" y="2022475"/>
          <p14:tracePt t="53366" x="6704013" y="2022475"/>
          <p14:tracePt t="53374" x="6686550" y="2022475"/>
          <p14:tracePt t="53383" x="6661150" y="2022475"/>
          <p14:tracePt t="53393" x="6653213" y="2022475"/>
          <p14:tracePt t="53399" x="6635750" y="2022475"/>
          <p14:tracePt t="53409" x="6626225" y="2022475"/>
          <p14:tracePt t="53416" x="6584950" y="2022475"/>
          <p14:tracePt t="53423" x="6575425" y="2022475"/>
          <p14:tracePt t="53431" x="6559550" y="2022475"/>
          <p14:tracePt t="53442" x="6534150" y="2022475"/>
          <p14:tracePt t="53447" x="6508750" y="2022475"/>
          <p14:tracePt t="53456" x="6499225" y="2022475"/>
          <p14:tracePt t="53463" x="6465888" y="2022475"/>
          <p14:tracePt t="53472" x="6456363" y="2022475"/>
          <p14:tracePt t="53479" x="6430963" y="2022475"/>
          <p14:tracePt t="53487" x="6405563" y="2022475"/>
          <p14:tracePt t="53495" x="6389688" y="2022475"/>
          <p14:tracePt t="53544" x="6380163" y="2022475"/>
          <p14:tracePt t="53551" x="6354763" y="2030413"/>
          <p14:tracePt t="53558" x="6303963" y="2055813"/>
          <p14:tracePt t="53567" x="6296025" y="2073275"/>
          <p14:tracePt t="53574" x="6270625" y="2082800"/>
          <p14:tracePt t="53583" x="6235700" y="2098675"/>
          <p14:tracePt t="53599" x="6227763" y="2116138"/>
          <p14:tracePt t="53609" x="6210300" y="2124075"/>
          <p14:tracePt t="53967" x="6202363" y="2124075"/>
          <p14:tracePt t="53992" x="6194425" y="2133600"/>
          <p14:tracePt t="53999" x="6176963" y="2149475"/>
          <p14:tracePt t="54016" x="6176963" y="2174875"/>
          <p14:tracePt t="54025" x="6176963" y="2184400"/>
          <p14:tracePt t="54032" x="6167438" y="2200275"/>
          <p14:tracePt t="54111" x="6151563" y="2227263"/>
          <p14:tracePt t="54127" x="6151563" y="2235200"/>
          <p14:tracePt t="54134" x="6142038" y="2252663"/>
          <p14:tracePt t="54142" x="6126163" y="2260600"/>
          <p14:tracePt t="54151" x="6116638" y="2278063"/>
          <p14:tracePt t="54166" x="6108700" y="2286000"/>
          <p14:tracePt t="54272" x="6075363" y="2286000"/>
          <p14:tracePt t="54288" x="6049963" y="2286000"/>
          <p14:tracePt t="54295" x="6040438" y="2286000"/>
          <p14:tracePt t="54304" x="5997575" y="2286000"/>
          <p14:tracePt t="54311" x="5989638" y="2286000"/>
          <p14:tracePt t="54320" x="5946775" y="2286000"/>
          <p14:tracePt t="54327" x="5930900" y="2286000"/>
          <p14:tracePt t="54335" x="5921375" y="2286000"/>
          <p14:tracePt t="54432" x="5913438" y="2286000"/>
          <p14:tracePt t="54443" x="5895975" y="2286000"/>
          <p14:tracePt t="54520" x="5870575" y="2252663"/>
          <p14:tracePt t="54591" x="5845175" y="2252663"/>
          <p14:tracePt t="54599" x="5819775" y="2252663"/>
          <p14:tracePt t="54610" x="5802313" y="2252663"/>
          <p14:tracePt t="54620" x="5776913" y="2252663"/>
          <p14:tracePt t="54626" x="5735638" y="2252663"/>
          <p14:tracePt t="54630" x="5708650" y="2252663"/>
          <p14:tracePt t="54639" x="5657850" y="2252663"/>
          <p14:tracePt t="54646" x="5632450" y="2252663"/>
          <p14:tracePt t="54655" x="5591175" y="2252663"/>
          <p14:tracePt t="54662" x="5556250" y="2252663"/>
          <p14:tracePt t="54670" x="5513388" y="2252663"/>
          <p14:tracePt t="54677" x="5487988" y="2252663"/>
          <p14:tracePt t="54685" x="5446713" y="2252663"/>
          <p14:tracePt t="54911" x="5429250" y="2252663"/>
          <p14:tracePt t="55081" x="5437188" y="2252663"/>
          <p14:tracePt t="55088" x="5446713" y="2252663"/>
          <p14:tracePt t="55095" x="5505450" y="2260600"/>
          <p14:tracePt t="55103" x="5513388" y="2260600"/>
          <p14:tracePt t="55110" x="5556250" y="2260600"/>
          <p14:tracePt t="55118" x="5581650" y="2260600"/>
          <p14:tracePt t="55126" x="5599113" y="2260600"/>
          <p14:tracePt t="55134" x="5624513" y="2260600"/>
          <p14:tracePt t="55143" x="5632450" y="2260600"/>
          <p14:tracePt t="55150" x="5657850" y="2278063"/>
          <p14:tracePt t="55158" x="5700713" y="2278063"/>
          <p14:tracePt t="55166" x="5718175" y="2278063"/>
          <p14:tracePt t="55174" x="5761038" y="2278063"/>
          <p14:tracePt t="55182" x="5768975" y="2278063"/>
          <p14:tracePt t="55198" x="5786438" y="2286000"/>
          <p14:tracePt t="55222" x="5827713" y="2311400"/>
          <p14:tracePt t="55230" x="5853113" y="2311400"/>
          <p14:tracePt t="55239" x="5895975" y="2311400"/>
          <p14:tracePt t="55246" x="5946775" y="2328863"/>
          <p14:tracePt t="55256" x="5989638" y="2328863"/>
          <p14:tracePt t="55262" x="6015038" y="2344738"/>
          <p14:tracePt t="55270" x="6065838" y="2362200"/>
          <p14:tracePt t="55278" x="6091238" y="2362200"/>
          <p14:tracePt t="55286" x="6159500" y="2397125"/>
          <p14:tracePt t="55294" x="6167438" y="2397125"/>
          <p14:tracePt t="55302" x="6210300" y="2405063"/>
          <p14:tracePt t="55310" x="6227763" y="2405063"/>
          <p14:tracePt t="55318" x="6235700" y="2422525"/>
          <p14:tracePt t="55327" x="6278563" y="2422525"/>
          <p14:tracePt t="55334" x="6286500" y="2422525"/>
          <p14:tracePt t="55343" x="6311900" y="2430463"/>
          <p14:tracePt t="55350" x="6329363" y="2430463"/>
          <p14:tracePt t="55375" x="6354763" y="2455863"/>
          <p14:tracePt t="55406" x="6372225" y="2455863"/>
          <p14:tracePt t="55414" x="6380163" y="2473325"/>
          <p14:tracePt t="55438" x="6405563" y="2516188"/>
          <p14:tracePt t="55446" x="6423025" y="2541588"/>
          <p14:tracePt t="55455" x="6440488" y="2592388"/>
          <p14:tracePt t="55462" x="6491288" y="2701925"/>
          <p14:tracePt t="55470" x="6508750" y="2711450"/>
          <p14:tracePt t="55478" x="6542088" y="2795588"/>
          <p14:tracePt t="55486" x="6592888" y="2863850"/>
          <p14:tracePt t="55494" x="6600825" y="2881313"/>
          <p14:tracePt t="55502" x="6643688" y="2881313"/>
          <p14:tracePt t="55510" x="6669088" y="2881313"/>
          <p14:tracePt t="55696" x="6686550" y="2889250"/>
          <p14:tracePt t="55743" x="6729413" y="2906713"/>
          <p14:tracePt t="55750" x="6788150" y="2906713"/>
          <p14:tracePt t="55758" x="6813550" y="2906713"/>
          <p14:tracePt t="55774" x="6848475" y="2906713"/>
          <p14:tracePt t="55782" x="6873875" y="2906713"/>
          <p14:tracePt t="55790" x="6915150" y="2906713"/>
          <p14:tracePt t="55798" x="6942138" y="2906713"/>
          <p14:tracePt t="55807" x="7026275" y="2906713"/>
          <p14:tracePt t="55814" x="7119938" y="2906713"/>
          <p14:tracePt t="55823" x="7204075" y="2906713"/>
          <p14:tracePt t="55831" x="7289800" y="2906713"/>
          <p14:tracePt t="55838" x="7383463" y="2906713"/>
          <p14:tracePt t="55846" x="7467600" y="2906713"/>
          <p14:tracePt t="55855" x="7553325" y="2906713"/>
          <p14:tracePt t="55862" x="7672388" y="2906713"/>
          <p14:tracePt t="55870" x="7740650" y="2897188"/>
          <p14:tracePt t="55878" x="7824788" y="2897188"/>
          <p14:tracePt t="55886" x="7832725" y="2881313"/>
          <p14:tracePt t="55904" x="7900988" y="2871788"/>
          <p14:tracePt t="55910" x="7951788" y="2855913"/>
          <p14:tracePt t="55918" x="7977188" y="2855913"/>
          <p14:tracePt t="55926" x="8020050" y="2855913"/>
          <p14:tracePt t="55934" x="8037513" y="2846388"/>
          <p14:tracePt t="55943" x="8045450" y="2846388"/>
          <p14:tracePt t="56047" x="8070850" y="2846388"/>
          <p14:tracePt t="56059" x="8088313" y="2830513"/>
          <p14:tracePt t="56184" x="8096250" y="2787650"/>
          <p14:tracePt t="56193" x="8113713" y="2778125"/>
          <p14:tracePt t="56224" x="8113713" y="2752725"/>
          <p14:tracePt t="56233" x="8121650" y="2736850"/>
          <p14:tracePt t="56392" x="8147050" y="2736850"/>
          <p14:tracePt t="56447" x="8147050" y="2727325"/>
          <p14:tracePt t="56465" x="8131175" y="2727325"/>
          <p14:tracePt t="56476" x="8105775" y="2727325"/>
          <p14:tracePt t="56478" x="8096250" y="2727325"/>
          <p14:tracePt t="56632" x="8080375" y="2719388"/>
          <p14:tracePt t="57007" x="8070850" y="2701925"/>
          <p14:tracePt t="58542" x="8062913" y="2693988"/>
          <p14:tracePt t="58550" x="8062913" y="2676525"/>
          <p14:tracePt t="58566" x="8062913" y="2668588"/>
          <p14:tracePt t="58591" x="8062913" y="2608263"/>
          <p14:tracePt t="58598" x="8062913" y="2600325"/>
          <p14:tracePt t="58662" x="8062913" y="2557463"/>
          <p14:tracePt t="58678" x="8062913" y="2549525"/>
          <p14:tracePt t="58710" x="8062913" y="2532063"/>
          <p14:tracePt t="58727" x="8062913" y="2524125"/>
          <p14:tracePt t="58743" x="8062913" y="2498725"/>
          <p14:tracePt t="58751" x="8062913" y="2481263"/>
          <p14:tracePt t="58766" x="8062913" y="2473325"/>
          <p14:tracePt t="58774" x="8088313" y="2447925"/>
          <p14:tracePt t="58790" x="8088313" y="2430463"/>
          <p14:tracePt t="58805" x="8088313" y="2422525"/>
          <p14:tracePt t="58822" x="8105775" y="2405063"/>
          <p14:tracePt t="58839" x="8105775" y="2397125"/>
          <p14:tracePt t="58846" x="8113713" y="2354263"/>
          <p14:tracePt t="58863" x="8131175" y="2344738"/>
          <p14:tracePt t="58872" x="8131175" y="2303463"/>
          <p14:tracePt t="58878" x="8131175" y="2293938"/>
          <p14:tracePt t="58887" x="8139113" y="2278063"/>
          <p14:tracePt t="58906" x="8156575" y="2268538"/>
          <p14:tracePt t="59247" x="8156575" y="2243138"/>
          <p14:tracePt t="59258" x="8147050" y="2209800"/>
          <p14:tracePt t="59263" x="8113713" y="2200275"/>
          <p14:tracePt t="59273" x="8070850" y="2184400"/>
          <p14:tracePt t="59278" x="8029575" y="2184400"/>
          <p14:tracePt t="59286" x="7994650" y="2149475"/>
          <p14:tracePt t="59293" x="7951788" y="2133600"/>
          <p14:tracePt t="59302" x="7935913" y="2133600"/>
          <p14:tracePt t="59310" x="7910513" y="2133600"/>
          <p14:tracePt t="59318" x="7867650" y="2124075"/>
          <p14:tracePt t="59326" x="7850188" y="2124075"/>
          <p14:tracePt t="59333" x="7807325" y="2108200"/>
          <p14:tracePt t="59342" x="7781925" y="2108200"/>
          <p14:tracePt t="59350" x="7756525" y="2090738"/>
          <p14:tracePt t="59358" x="7723188" y="2073275"/>
          <p14:tracePt t="59366" x="7662863" y="2073275"/>
          <p14:tracePt t="59374" x="7637463" y="2073275"/>
          <p14:tracePt t="59382" x="7586663" y="2073275"/>
          <p14:tracePt t="59389" x="7545388" y="2073275"/>
          <p14:tracePt t="59398" x="7477125" y="2073275"/>
          <p14:tracePt t="59405" x="7434263" y="2065338"/>
          <p14:tracePt t="59413" x="7391400" y="2065338"/>
          <p14:tracePt t="59421" x="7340600" y="2065338"/>
          <p14:tracePt t="59430" x="7315200" y="2065338"/>
          <p14:tracePt t="59438" x="7289800" y="2065338"/>
          <p14:tracePt t="59446" x="7264400" y="2065338"/>
          <p14:tracePt t="59455" x="7246938" y="2065338"/>
          <p14:tracePt t="59462" x="7221538" y="2047875"/>
          <p14:tracePt t="59478" x="7213600" y="2047875"/>
          <p14:tracePt t="59486" x="7188200" y="2047875"/>
          <p14:tracePt t="59493" x="7153275" y="2047875"/>
          <p14:tracePt t="59502" x="7127875" y="2047875"/>
          <p14:tracePt t="59510" x="7085013" y="2047875"/>
          <p14:tracePt t="59518" x="7059613" y="2047875"/>
          <p14:tracePt t="59526" x="7043738" y="2047875"/>
          <p14:tracePt t="59533" x="7000875" y="2047875"/>
          <p14:tracePt t="59542" x="6992938" y="2047875"/>
          <p14:tracePt t="59550" x="6950075" y="2047875"/>
          <p14:tracePt t="59558" x="6942138" y="2047875"/>
          <p14:tracePt t="59566" x="6924675" y="2047875"/>
          <p14:tracePt t="59614" x="6915150" y="2047875"/>
          <p14:tracePt t="59622" x="6873875" y="2047875"/>
          <p14:tracePt t="59630" x="6848475" y="2047875"/>
          <p14:tracePt t="59639" x="6788150" y="2047875"/>
          <p14:tracePt t="59646" x="6719888" y="2047875"/>
          <p14:tracePt t="59656" x="6694488" y="2030413"/>
          <p14:tracePt t="59663" x="6643688" y="2030413"/>
          <p14:tracePt t="59673" x="6635750" y="2030413"/>
          <p14:tracePt t="59678" x="6618288" y="2030413"/>
          <p14:tracePt t="59749" x="6584950" y="2030413"/>
          <p14:tracePt t="59757" x="6550025" y="2030413"/>
          <p14:tracePt t="59765" x="6524625" y="2030413"/>
          <p14:tracePt t="59774" x="6499225" y="2030413"/>
          <p14:tracePt t="59781" x="6456363" y="2039938"/>
          <p14:tracePt t="59790" x="6423025" y="2039938"/>
          <p14:tracePt t="59797" x="6415088" y="2039938"/>
          <p14:tracePt t="59806" x="6354763" y="2039938"/>
          <p14:tracePt t="59813" x="6296025" y="2055813"/>
          <p14:tracePt t="59821" x="6278563" y="2073275"/>
          <p14:tracePt t="59829" x="6270625" y="2082800"/>
          <p14:tracePt t="59910" x="6253163" y="2090738"/>
          <p14:tracePt t="59918" x="6210300" y="2124075"/>
          <p14:tracePt t="59926" x="6210300" y="2133600"/>
          <p14:tracePt t="59934" x="6202363" y="2159000"/>
          <p14:tracePt t="59950" x="6184900" y="2174875"/>
          <p14:tracePt t="59958" x="6184900" y="2184400"/>
          <p14:tracePt t="60047" x="6184900" y="2192338"/>
          <p14:tracePt t="60057" x="6184900" y="2209800"/>
          <p14:tracePt t="60063" x="6184900" y="2217738"/>
          <p14:tracePt t="60073" x="6184900" y="2243138"/>
          <p14:tracePt t="60086" x="6184900" y="2260600"/>
          <p14:tracePt t="60095" x="6184900" y="2268538"/>
          <p14:tracePt t="60110" x="6184900" y="2286000"/>
          <p14:tracePt t="60118" x="6184900" y="2311400"/>
          <p14:tracePt t="60143" x="6184900" y="2319338"/>
          <p14:tracePt t="60150" x="6184900" y="2328863"/>
          <p14:tracePt t="60158" x="6184900" y="2344738"/>
          <p14:tracePt t="60206" x="6194425" y="2354263"/>
          <p14:tracePt t="60214" x="6202363" y="2379663"/>
          <p14:tracePt t="60222" x="6253163" y="2397125"/>
          <p14:tracePt t="60254" x="6278563" y="2397125"/>
          <p14:tracePt t="60272" x="6296025" y="2397125"/>
          <p14:tracePt t="60278" x="6303963" y="2397125"/>
          <p14:tracePt t="60287" x="6311900" y="2397125"/>
          <p14:tracePt t="60296" x="6338888" y="2397125"/>
          <p14:tracePt t="60303" x="6389688" y="2397125"/>
          <p14:tracePt t="60310" x="6415088" y="2397125"/>
          <p14:tracePt t="60318" x="6423025" y="2397125"/>
          <p14:tracePt t="60327" x="6440488" y="2397125"/>
          <p14:tracePt t="60334" x="6448425" y="2397125"/>
          <p14:tracePt t="60343" x="6491288" y="2397125"/>
          <p14:tracePt t="60350" x="6516688" y="2397125"/>
          <p14:tracePt t="60358" x="6542088" y="2397125"/>
          <p14:tracePt t="60366" x="6575425" y="2397125"/>
          <p14:tracePt t="60374" x="6618288" y="2397125"/>
          <p14:tracePt t="60382" x="6643688" y="2397125"/>
          <p14:tracePt t="60390" x="6661150" y="2397125"/>
          <p14:tracePt t="60398" x="6686550" y="2397125"/>
          <p14:tracePt t="60446" x="6694488" y="2397125"/>
          <p14:tracePt t="60455" x="6704013" y="2397125"/>
          <p14:tracePt t="60462" x="6719888" y="2397125"/>
          <p14:tracePt t="60472" x="6745288" y="2397125"/>
          <p14:tracePt t="60518" x="6770688" y="2397125"/>
          <p14:tracePt t="60526" x="6823075" y="2413000"/>
          <p14:tracePt t="60534" x="6848475" y="2413000"/>
          <p14:tracePt t="60544" x="6889750" y="2413000"/>
          <p14:tracePt t="60550" x="6907213" y="2413000"/>
          <p14:tracePt t="60559" x="6915150" y="2413000"/>
          <p14:tracePt t="60566" x="6958013" y="2413000"/>
          <p14:tracePt t="60574" x="6967538" y="2413000"/>
          <p14:tracePt t="60582" x="6992938" y="2413000"/>
          <p14:tracePt t="60590" x="7018338" y="2413000"/>
          <p14:tracePt t="60598" x="7051675" y="2413000"/>
          <p14:tracePt t="60606" x="7094538" y="2413000"/>
          <p14:tracePt t="60614" x="7119938" y="2413000"/>
          <p14:tracePt t="60622" x="7170738" y="2413000"/>
          <p14:tracePt t="60630" x="7196138" y="2413000"/>
          <p14:tracePt t="60639" x="7204075" y="2413000"/>
          <p14:tracePt t="60646" x="7246938" y="2413000"/>
          <p14:tracePt t="60655" x="7256463" y="2413000"/>
          <p14:tracePt t="60662" x="7272338" y="2413000"/>
          <p14:tracePt t="60678" x="7297738" y="2413000"/>
          <p14:tracePt t="60686" x="7307263" y="2413000"/>
          <p14:tracePt t="60694" x="7323138" y="2413000"/>
          <p14:tracePt t="60703" x="7332663" y="2413000"/>
          <p14:tracePt t="60710" x="7358063" y="2413000"/>
          <p14:tracePt t="60718" x="7373938" y="2413000"/>
          <p14:tracePt t="60726" x="7383463" y="2413000"/>
          <p14:tracePt t="60734" x="7426325" y="2413000"/>
          <p14:tracePt t="60743" x="7467600" y="2413000"/>
          <p14:tracePt t="60750" x="7510463" y="2413000"/>
          <p14:tracePt t="60758" x="7578725" y="2413000"/>
          <p14:tracePt t="60766" x="7586663" y="2413000"/>
          <p14:tracePt t="60774" x="7612063" y="2413000"/>
          <p14:tracePt t="60782" x="7680325" y="2413000"/>
          <p14:tracePt t="60790" x="7688263" y="2413000"/>
          <p14:tracePt t="60798" x="7715250" y="2413000"/>
          <p14:tracePt t="60806" x="7731125" y="2413000"/>
          <p14:tracePt t="60822" x="7740650" y="2413000"/>
          <p14:tracePt t="60871" x="7756525" y="2413000"/>
          <p14:tracePt t="60878" x="7791450" y="2413000"/>
          <p14:tracePt t="60886" x="7824788" y="2413000"/>
          <p14:tracePt t="60904" x="7875588" y="2413000"/>
          <p14:tracePt t="60910" x="7918450" y="2413000"/>
          <p14:tracePt t="60919" x="7935913" y="2413000"/>
          <p14:tracePt t="60926" x="7943850" y="2413000"/>
          <p14:tracePt t="60934" x="7969250" y="2397125"/>
          <p14:tracePt t="60950" x="7986713" y="2397125"/>
          <p14:tracePt t="60958" x="7994650" y="2397125"/>
          <p14:tracePt t="60966" x="8012113" y="2397125"/>
          <p14:tracePt t="60974" x="8020050" y="2397125"/>
          <p14:tracePt t="61055" x="8045450" y="2397125"/>
          <p14:tracePt t="61095" x="8054975" y="2379663"/>
          <p14:tracePt t="61119" x="8070850" y="2379663"/>
          <p14:tracePt t="61127" x="8080375" y="2379663"/>
          <p14:tracePt t="61135" x="8121650" y="2379663"/>
          <p14:tracePt t="61143" x="8139113" y="2379663"/>
          <p14:tracePt t="61159" x="8147050" y="2379663"/>
          <p14:tracePt t="61174" x="8174038" y="2379663"/>
          <p14:tracePt t="61271" x="8181975" y="2371725"/>
          <p14:tracePt t="61279" x="8199438" y="2371725"/>
          <p14:tracePt t="61288" x="8240713" y="2371725"/>
          <p14:tracePt t="61296" x="8250238" y="2371725"/>
          <p14:tracePt t="61599" x="8291513" y="2405063"/>
          <p14:tracePt t="61608" x="8351838" y="2506663"/>
          <p14:tracePt t="61616" x="8435975" y="2633663"/>
          <p14:tracePt t="61622" x="8470900" y="2701925"/>
          <p14:tracePt t="61630" x="8539163" y="2830513"/>
          <p14:tracePt t="61638" x="8555038" y="2897188"/>
          <p14:tracePt t="61646" x="8555038" y="2957513"/>
          <p14:tracePt t="61655" x="8564563" y="2982913"/>
          <p14:tracePt t="61662" x="8564563" y="3051175"/>
          <p14:tracePt t="61672" x="8564563" y="3059113"/>
          <p14:tracePt t="61678" x="8564563" y="3076575"/>
          <p14:tracePt t="61878" x="8564563" y="3084513"/>
          <p14:tracePt t="61902" x="8564563" y="3041650"/>
          <p14:tracePt t="61911" x="8539163" y="2974975"/>
          <p14:tracePt t="61918" x="8529638" y="2957513"/>
          <p14:tracePt t="62599" x="8513763" y="2949575"/>
          <p14:tracePt t="62615" x="8504238" y="2932113"/>
          <p14:tracePt t="62622" x="8496300" y="2922588"/>
          <p14:tracePt t="62630" x="8453438" y="2881313"/>
          <p14:tracePt t="62639" x="8435975" y="2863850"/>
          <p14:tracePt t="62645" x="8410575" y="2855913"/>
          <p14:tracePt t="62654" x="8377238" y="2820988"/>
          <p14:tracePt t="62670" x="8369300" y="2813050"/>
          <p14:tracePt t="62678" x="8343900" y="2795588"/>
          <p14:tracePt t="62686" x="8326438" y="2787650"/>
          <p14:tracePt t="62693" x="8318500" y="2787650"/>
          <p14:tracePt t="62702" x="8308975" y="2778125"/>
          <p14:tracePt t="62710" x="8283575" y="2762250"/>
          <p14:tracePt t="62717" x="8266113" y="2752725"/>
          <p14:tracePt t="62725" x="8240713" y="2736850"/>
          <p14:tracePt t="62733" x="8189913" y="2719388"/>
          <p14:tracePt t="62741" x="8147050" y="2719388"/>
          <p14:tracePt t="62750" x="8105775" y="2686050"/>
          <p14:tracePt t="62767" x="8070850" y="2676525"/>
          <p14:tracePt t="62774" x="8062913" y="2676525"/>
          <p14:tracePt t="62791" x="8045450" y="2676525"/>
          <p14:tracePt t="62878" x="8037513" y="2676525"/>
          <p14:tracePt t="62889" x="8012113" y="2676525"/>
          <p14:tracePt t="62894" x="7977188" y="2660650"/>
          <p14:tracePt t="62903" x="7935913" y="2660650"/>
          <p14:tracePt t="62910" x="7893050" y="2660650"/>
          <p14:tracePt t="62918" x="7842250" y="2660650"/>
          <p14:tracePt t="62926" x="7816850" y="2660650"/>
          <p14:tracePt t="62933" x="7773988" y="2660650"/>
          <p14:tracePt t="62942" x="7723188" y="2660650"/>
          <p14:tracePt t="62950" x="7697788" y="2660650"/>
          <p14:tracePt t="62958" x="7688263" y="2660650"/>
          <p14:tracePt t="62966" x="7646988" y="2660650"/>
          <p14:tracePt t="62974" x="7621588" y="2660650"/>
          <p14:tracePt t="62982" x="7578725" y="2660650"/>
          <p14:tracePt t="62990" x="7561263" y="2660650"/>
          <p14:tracePt t="62998" x="7553325" y="2660650"/>
          <p14:tracePt t="63005" x="7527925" y="2668588"/>
          <p14:tracePt t="63013" x="7510463" y="2676525"/>
          <p14:tracePt t="63022" x="7502525" y="2676525"/>
          <p14:tracePt t="63030" x="7485063" y="2676525"/>
          <p14:tracePt t="63038" x="7442200" y="2676525"/>
          <p14:tracePt t="63046" x="7434263" y="2686050"/>
          <p14:tracePt t="63062" x="7426325" y="2686050"/>
          <p14:tracePt t="63159" x="7408863" y="2686050"/>
          <p14:tracePt t="63175" x="7383463" y="2686050"/>
          <p14:tracePt t="63183" x="7373938" y="2686050"/>
          <p14:tracePt t="63192" x="7348538" y="2686050"/>
          <p14:tracePt t="63198" x="7323138" y="2686050"/>
          <p14:tracePt t="63205" x="7307263" y="2686050"/>
          <p14:tracePt t="63214" x="7281863" y="2686050"/>
          <p14:tracePt t="63221" x="7256463" y="2686050"/>
          <p14:tracePt t="63230" x="7221538" y="2686050"/>
          <p14:tracePt t="63237" x="7178675" y="2686050"/>
          <p14:tracePt t="63246" x="7137400" y="2668588"/>
          <p14:tracePt t="63254" x="7085013" y="2668588"/>
          <p14:tracePt t="63262" x="7059613" y="2668588"/>
          <p14:tracePt t="63271" x="7000875" y="2668588"/>
          <p14:tracePt t="63278" x="6983413" y="2668588"/>
          <p14:tracePt t="63286" x="6942138" y="2668588"/>
          <p14:tracePt t="63293" x="6932613" y="2668588"/>
          <p14:tracePt t="63302" x="6924675" y="2668588"/>
          <p14:tracePt t="63310" x="6899275" y="2668588"/>
          <p14:tracePt t="63318" x="6864350" y="2668588"/>
          <p14:tracePt t="63326" x="6856413" y="2668588"/>
          <p14:tracePt t="63333" x="6813550" y="2668588"/>
          <p14:tracePt t="63342" x="6770688" y="2668588"/>
          <p14:tracePt t="63350" x="6745288" y="2668588"/>
          <p14:tracePt t="63358" x="6711950" y="2668588"/>
          <p14:tracePt t="63366" x="6669088" y="2668588"/>
          <p14:tracePt t="63374" x="6661150" y="2668588"/>
          <p14:tracePt t="63382" x="6643688" y="2668588"/>
          <p14:tracePt t="63398" x="6618288" y="2668588"/>
          <p14:tracePt t="63453" x="6610350" y="2668588"/>
          <p14:tracePt t="63462" x="6592888" y="2668588"/>
          <p14:tracePt t="63487" x="6584950" y="2668588"/>
          <p14:tracePt t="63503" x="6559550" y="2668588"/>
          <p14:tracePt t="63511" x="6542088" y="2668588"/>
          <p14:tracePt t="63527" x="6534150" y="2668588"/>
          <p14:tracePt t="63534" x="6524625" y="2668588"/>
          <p14:tracePt t="63543" x="6499225" y="2668588"/>
          <p14:tracePt t="63550" x="6465888" y="2668588"/>
          <p14:tracePt t="63558" x="6456363" y="2668588"/>
          <p14:tracePt t="63566" x="6415088" y="2668588"/>
          <p14:tracePt t="63575" x="6405563" y="2686050"/>
          <p14:tracePt t="63582" x="6346825" y="2693988"/>
          <p14:tracePt t="63590" x="6338888" y="2693988"/>
          <p14:tracePt t="63598" x="6321425" y="2693988"/>
          <p14:tracePt t="63606" x="6278563" y="2711450"/>
          <p14:tracePt t="63622" x="6253163" y="2711450"/>
          <p14:tracePt t="63630" x="6210300" y="2727325"/>
          <p14:tracePt t="63638" x="6194425" y="2736850"/>
          <p14:tracePt t="63646" x="6184900" y="2752725"/>
          <p14:tracePt t="63662" x="6159500" y="2762250"/>
          <p14:tracePt t="63672" x="6142038" y="2762250"/>
          <p14:tracePt t="63775" x="6134100" y="2778125"/>
          <p14:tracePt t="63783" x="6116638" y="2805113"/>
          <p14:tracePt t="63800" x="6108700" y="2813050"/>
          <p14:tracePt t="63822" x="6091238" y="2838450"/>
          <p14:tracePt t="63895" x="6083300" y="2855913"/>
          <p14:tracePt t="63907" x="6083300" y="2863850"/>
          <p14:tracePt t="63920" x="6100763" y="2863850"/>
          <p14:tracePt t="63926" x="6142038" y="2881313"/>
          <p14:tracePt t="63934" x="6151563" y="2881313"/>
          <p14:tracePt t="63942" x="6159500" y="2881313"/>
          <p14:tracePt t="63950" x="6184900" y="2881313"/>
          <p14:tracePt t="63958" x="6202363" y="2889250"/>
          <p14:tracePt t="63966" x="6227763" y="2889250"/>
          <p14:tracePt t="63974" x="6270625" y="2906713"/>
          <p14:tracePt t="63982" x="6303963" y="2906713"/>
          <p14:tracePt t="63990" x="6329363" y="2906713"/>
          <p14:tracePt t="63998" x="6338888" y="2922588"/>
          <p14:tracePt t="64046" x="6354763" y="2932113"/>
          <p14:tracePt t="64070" x="6364288" y="2932113"/>
          <p14:tracePt t="64078" x="6372225" y="2932113"/>
          <p14:tracePt t="64086" x="6389688" y="2932113"/>
          <p14:tracePt t="64093" x="6397625" y="2932113"/>
          <p14:tracePt t="64102" x="6415088" y="2932113"/>
          <p14:tracePt t="64110" x="6456363" y="2932113"/>
          <p14:tracePt t="64126" x="6465888" y="2932113"/>
          <p14:tracePt t="64134" x="6473825" y="2932113"/>
          <p14:tracePt t="64158" x="6516688" y="2932113"/>
          <p14:tracePt t="64166" x="6542088" y="2932113"/>
          <p14:tracePt t="64175" x="6559550" y="2932113"/>
          <p14:tracePt t="64182" x="6584950" y="2932113"/>
          <p14:tracePt t="64190" x="6610350" y="2949575"/>
          <p14:tracePt t="64206" x="6661150" y="2949575"/>
          <p14:tracePt t="64214" x="6669088" y="2949575"/>
          <p14:tracePt t="64222" x="6678613" y="2949575"/>
          <p14:tracePt t="64230" x="6737350" y="2949575"/>
          <p14:tracePt t="64246" x="6762750" y="2957513"/>
          <p14:tracePt t="64262" x="6813550" y="2957513"/>
          <p14:tracePt t="64278" x="6873875" y="2957513"/>
          <p14:tracePt t="64288" x="6889750" y="2957513"/>
          <p14:tracePt t="64293" x="6899275" y="2957513"/>
          <p14:tracePt t="64302" x="6915150" y="2957513"/>
          <p14:tracePt t="64318" x="6942138" y="2957513"/>
          <p14:tracePt t="64325" x="6967538" y="2957513"/>
          <p14:tracePt t="64333" x="6975475" y="2957513"/>
          <p14:tracePt t="64350" x="7000875" y="2957513"/>
          <p14:tracePt t="64374" x="7018338" y="2957513"/>
          <p14:tracePt t="64382" x="7026275" y="2957513"/>
          <p14:tracePt t="64398" x="7034213" y="2957513"/>
          <p14:tracePt t="64406" x="7077075" y="2957513"/>
          <p14:tracePt t="64413" x="7102475" y="2957513"/>
          <p14:tracePt t="64421" x="7137400" y="2957513"/>
          <p14:tracePt t="64430" x="7145338" y="2957513"/>
          <p14:tracePt t="64438" x="7170738" y="2957513"/>
          <p14:tracePt t="64446" x="7213600" y="2957513"/>
          <p14:tracePt t="64455" x="7246938" y="2957513"/>
          <p14:tracePt t="64462" x="7272338" y="2957513"/>
          <p14:tracePt t="64471" x="7281863" y="2957513"/>
          <p14:tracePt t="64478" x="7297738" y="2957513"/>
          <p14:tracePt t="64488" x="7307263" y="2957513"/>
          <p14:tracePt t="64502" x="7332663" y="2957513"/>
          <p14:tracePt t="64510" x="7348538" y="2957513"/>
          <p14:tracePt t="64518" x="7383463" y="2940050"/>
          <p14:tracePt t="64639" x="7400925" y="2932113"/>
          <p14:tracePt t="64647" x="7408863" y="2914650"/>
          <p14:tracePt t="64695" x="7426325" y="2906713"/>
          <p14:tracePt t="64705" x="7426325" y="2889250"/>
          <p14:tracePt t="64734" x="7426325" y="2881313"/>
          <p14:tracePt t="64799" x="7416800" y="2871788"/>
          <p14:tracePt t="64815" x="7416800" y="2855913"/>
          <p14:tracePt t="64824" x="7408863" y="2846388"/>
          <p14:tracePt t="64840" x="7391400" y="2820988"/>
          <p14:tracePt t="64871" x="7348538" y="2805113"/>
          <p14:tracePt t="64896" x="7332663" y="2787650"/>
          <p14:tracePt t="64910" x="7323138" y="2787650"/>
          <p14:tracePt t="64918" x="7297738" y="2778125"/>
          <p14:tracePt t="64926" x="7272338" y="2778125"/>
          <p14:tracePt t="64934" x="7256463" y="2778125"/>
          <p14:tracePt t="64942" x="7196138" y="2744788"/>
          <p14:tracePt t="64950" x="7153275" y="2744788"/>
          <p14:tracePt t="64958" x="7119938" y="2719388"/>
          <p14:tracePt t="64966" x="7077075" y="2701925"/>
          <p14:tracePt t="64974" x="7008813" y="2668588"/>
          <p14:tracePt t="64982" x="6983413" y="2668588"/>
          <p14:tracePt t="64990" x="6950075" y="2651125"/>
          <p14:tracePt t="64998" x="6924675" y="2651125"/>
          <p14:tracePt t="65006" x="6915150" y="2651125"/>
          <p14:tracePt t="65014" x="6889750" y="2651125"/>
          <p14:tracePt t="65021" x="6838950" y="2651125"/>
          <p14:tracePt t="65030" x="6813550" y="2651125"/>
          <p14:tracePt t="65037" x="6788150" y="2651125"/>
          <p14:tracePt t="65046" x="6762750" y="2651125"/>
          <p14:tracePt t="65054" x="6711950" y="2651125"/>
          <p14:tracePt t="65062" x="6704013" y="2651125"/>
          <p14:tracePt t="65071" x="6694488" y="2651125"/>
          <p14:tracePt t="65078" x="6653213" y="2643188"/>
          <p14:tracePt t="65086" x="6618288" y="2643188"/>
          <p14:tracePt t="65094" x="6575425" y="2643188"/>
          <p14:tracePt t="65102" x="6567488" y="2625725"/>
          <p14:tracePt t="65110" x="6542088" y="2625725"/>
          <p14:tracePt t="65118" x="6508750" y="2625725"/>
          <p14:tracePt t="65126" x="6499225" y="2625725"/>
          <p14:tracePt t="65207" x="6440488" y="2625725"/>
          <p14:tracePt t="65215" x="6397625" y="2625725"/>
          <p14:tracePt t="65223" x="6372225" y="2625725"/>
          <p14:tracePt t="65232" x="6354763" y="2625725"/>
          <p14:tracePt t="65240" x="6346825" y="2625725"/>
          <p14:tracePt t="65479" x="6338888" y="2625725"/>
          <p14:tracePt t="65495" x="6311900" y="2625725"/>
          <p14:tracePt t="65504" x="6296025" y="2625725"/>
          <p14:tracePt t="65511" x="6270625" y="2633663"/>
          <p14:tracePt t="65520" x="6227763" y="2651125"/>
          <p14:tracePt t="65527" x="6210300" y="2660650"/>
          <p14:tracePt t="65535" x="6202363" y="2668588"/>
          <p14:tracePt t="65550" x="6159500" y="2686050"/>
          <p14:tracePt t="65800" x="6167438" y="2711450"/>
          <p14:tracePt t="65808" x="6194425" y="2744788"/>
          <p14:tracePt t="65816" x="6210300" y="2744788"/>
          <p14:tracePt t="65823" x="6219825" y="2752725"/>
          <p14:tracePt t="65837" x="6227763" y="2752725"/>
          <p14:tracePt t="65846" x="6245225" y="2787650"/>
          <p14:tracePt t="65854" x="6253163" y="2795588"/>
          <p14:tracePt t="65862" x="6270625" y="2795588"/>
          <p14:tracePt t="65871" x="6278563" y="2805113"/>
          <p14:tracePt t="65888" x="6296025" y="2805113"/>
          <p14:tracePt t="65894" x="6329363" y="2805113"/>
          <p14:tracePt t="65902" x="6346825" y="2805113"/>
          <p14:tracePt t="65910" x="6354763" y="2805113"/>
          <p14:tracePt t="65918" x="6372225" y="2820988"/>
          <p14:tracePt t="65926" x="6415088" y="2820988"/>
          <p14:tracePt t="65934" x="6423025" y="2820988"/>
          <p14:tracePt t="65954" x="6456363" y="2820988"/>
          <p14:tracePt t="65958" x="6473825" y="2820988"/>
          <p14:tracePt t="65966" x="6483350" y="2820988"/>
          <p14:tracePt t="65974" x="6524625" y="2820988"/>
          <p14:tracePt t="65982" x="6550025" y="2820988"/>
          <p14:tracePt t="65990" x="6567488" y="2820988"/>
          <p14:tracePt t="65998" x="6600825" y="2820988"/>
          <p14:tracePt t="66006" x="6635750" y="2820988"/>
          <p14:tracePt t="66014" x="6661150" y="2820988"/>
          <p14:tracePt t="66021" x="6686550" y="2820988"/>
          <p14:tracePt t="66030" x="6694488" y="2820988"/>
          <p14:tracePt t="66037" x="6711950" y="2820988"/>
          <p14:tracePt t="66046" x="6719888" y="2820988"/>
          <p14:tracePt t="66055" x="6737350" y="2820988"/>
          <p14:tracePt t="66071" x="6745288" y="2820988"/>
          <p14:tracePt t="66078" x="6762750" y="2820988"/>
          <p14:tracePt t="66088" x="6788150" y="2820988"/>
          <p14:tracePt t="66094" x="6797675" y="2820988"/>
          <p14:tracePt t="66102" x="6805613" y="2820988"/>
          <p14:tracePt t="66110" x="6848475" y="2820988"/>
          <p14:tracePt t="66118" x="6873875" y="2820988"/>
          <p14:tracePt t="66126" x="6907213" y="2820988"/>
          <p14:tracePt t="66134" x="6932613" y="2820988"/>
          <p14:tracePt t="66142" x="6958013" y="2820988"/>
          <p14:tracePt t="66150" x="6983413" y="2820988"/>
          <p14:tracePt t="66158" x="7000875" y="2820988"/>
          <p14:tracePt t="66174" x="7008813" y="2820988"/>
          <p14:tracePt t="66182" x="7026275" y="2820988"/>
          <p14:tracePt t="66190" x="7051675" y="2820988"/>
          <p14:tracePt t="66198" x="7059613" y="2820988"/>
          <p14:tracePt t="66535" x="7069138" y="2820988"/>
          <p14:tracePt t="66543" x="7112000" y="2820988"/>
          <p14:tracePt t="66551" x="7127875" y="2820988"/>
          <p14:tracePt t="66558" x="7162800" y="2830513"/>
          <p14:tracePt t="66566" x="7229475" y="2863850"/>
          <p14:tracePt t="66574" x="7315200" y="2940050"/>
          <p14:tracePt t="66582" x="7366000" y="3016250"/>
          <p14:tracePt t="66590" x="7426325" y="3094038"/>
          <p14:tracePt t="66598" x="7426325" y="3135313"/>
          <p14:tracePt t="66606" x="7426325" y="3203575"/>
          <p14:tracePt t="66613" x="7426325" y="3211513"/>
          <p14:tracePt t="66622" x="7426325" y="3221038"/>
          <p14:tracePt t="66646" x="7426325" y="3238500"/>
          <p14:tracePt t="66654" x="7426325" y="3246438"/>
          <p14:tracePt t="66887" x="7451725" y="3246438"/>
          <p14:tracePt t="66895" x="7477125" y="3246438"/>
          <p14:tracePt t="66904" x="7561263" y="3238500"/>
          <p14:tracePt t="66912" x="7570788" y="3238500"/>
          <p14:tracePt t="66918" x="7586663" y="3211513"/>
          <p14:tracePt t="66927" x="7586663" y="3186113"/>
          <p14:tracePt t="66934" x="7586663" y="3170238"/>
          <p14:tracePt t="66942" x="7586663" y="3144838"/>
          <p14:tracePt t="66974" x="7596188" y="3135313"/>
          <p14:tracePt t="66982" x="7612063" y="3127375"/>
          <p14:tracePt t="66990" x="7621588" y="3109913"/>
          <p14:tracePt t="66998" x="7637463" y="3084513"/>
          <p14:tracePt t="67006" x="7646988" y="3076575"/>
          <p14:tracePt t="67014" x="7672388" y="3041650"/>
          <p14:tracePt t="67030" x="7688263" y="3033713"/>
          <p14:tracePt t="67046" x="7688263" y="3025775"/>
          <p14:tracePt t="67062" x="7697788" y="2990850"/>
          <p14:tracePt t="67071" x="7715250" y="2982913"/>
          <p14:tracePt t="67102" x="7715250" y="2974975"/>
          <p14:tracePt t="67504" x="7756525" y="2932113"/>
          <p14:tracePt t="67519" x="7766050" y="2914650"/>
          <p14:tracePt t="67528" x="7781925" y="2906713"/>
          <p14:tracePt t="67536" x="7807325" y="2881313"/>
          <p14:tracePt t="67551" x="7816850" y="2863850"/>
          <p14:tracePt t="67566" x="7832725" y="2855913"/>
          <p14:tracePt t="67575" x="7842250" y="2838450"/>
          <p14:tracePt t="67598" x="7867650" y="2813050"/>
          <p14:tracePt t="67638" x="7885113" y="2805113"/>
          <p14:tracePt t="68096" x="7885113" y="2778125"/>
          <p14:tracePt t="68108" x="7893050" y="2762250"/>
          <p14:tracePt t="68286" x="7918450" y="2770188"/>
          <p14:tracePt t="68294" x="7935913" y="2778125"/>
          <p14:tracePt t="68350" x="7935913" y="2795588"/>
          <p14:tracePt t="69455" x="7926388" y="2795588"/>
          <p14:tracePt t="69463" x="7918450" y="2795588"/>
          <p14:tracePt t="69472" x="7893050" y="2787650"/>
          <p14:tracePt t="69478" x="7875588" y="2778125"/>
          <p14:tracePt t="69487" x="7875588" y="2762250"/>
          <p14:tracePt t="69493" x="7867650" y="2752725"/>
          <p14:tracePt t="69503" x="7859713" y="2736850"/>
          <p14:tracePt t="69518" x="7842250" y="2727325"/>
          <p14:tracePt t="69533" x="7842250" y="2719388"/>
          <p14:tracePt t="69558" x="7832725" y="2701925"/>
          <p14:tracePt t="69565" x="7816850" y="2701925"/>
          <p14:tracePt t="69582" x="7807325" y="2693988"/>
          <p14:tracePt t="69622" x="7791450" y="2676525"/>
          <p14:tracePt t="69653" x="7781925" y="2651125"/>
          <p14:tracePt t="69662" x="7781925" y="2643188"/>
          <p14:tracePt t="69743" x="7740650" y="2608263"/>
          <p14:tracePt t="69775" x="7731125" y="2600325"/>
          <p14:tracePt t="69791" x="7715250" y="2592388"/>
          <p14:tracePt t="69798" x="7705725" y="2574925"/>
          <p14:tracePt t="69862" x="7680325" y="2574925"/>
          <p14:tracePt t="69878" x="7662863" y="2574925"/>
          <p14:tracePt t="69902" x="7637463" y="2574925"/>
          <p14:tracePt t="69910" x="7629525" y="2574925"/>
          <p14:tracePt t="69918" x="7612063" y="2574925"/>
          <p14:tracePt t="69926" x="7604125" y="2574925"/>
          <p14:tracePt t="69933" x="7578725" y="2574925"/>
          <p14:tracePt t="69941" x="7570788" y="2566988"/>
          <p14:tracePt t="69958" x="7553325" y="2566988"/>
          <p14:tracePt t="69966" x="7510463" y="2566988"/>
          <p14:tracePt t="69976" x="7502525" y="2566988"/>
          <p14:tracePt t="69982" x="7485063" y="2549525"/>
          <p14:tracePt t="69990" x="7477125" y="2549525"/>
          <p14:tracePt t="69998" x="7451725" y="2549525"/>
          <p14:tracePt t="70006" x="7442200" y="2549525"/>
          <p14:tracePt t="70013" x="7408863" y="2541588"/>
          <p14:tracePt t="70021" x="7383463" y="2541588"/>
          <p14:tracePt t="70030" x="7358063" y="2506663"/>
          <p14:tracePt t="70037" x="7289800" y="2506663"/>
          <p14:tracePt t="70046" x="7264400" y="2506663"/>
          <p14:tracePt t="70054" x="7221538" y="2506663"/>
          <p14:tracePt t="70062" x="7153275" y="2506663"/>
          <p14:tracePt t="70070" x="7112000" y="2506663"/>
          <p14:tracePt t="70078" x="7069138" y="2506663"/>
          <p14:tracePt t="70087" x="7000875" y="2506663"/>
          <p14:tracePt t="70094" x="6975475" y="2506663"/>
          <p14:tracePt t="70102" x="6907213" y="2506663"/>
          <p14:tracePt t="70110" x="6881813" y="2506663"/>
          <p14:tracePt t="70117" x="6838950" y="2506663"/>
          <p14:tracePt t="70126" x="6805613" y="2489200"/>
          <p14:tracePt t="70133" x="6780213" y="2489200"/>
          <p14:tracePt t="70198" x="6770688" y="2489200"/>
          <p14:tracePt t="70206" x="6754813" y="2489200"/>
          <p14:tracePt t="70213" x="6719888" y="2489200"/>
          <p14:tracePt t="70222" x="6686550" y="2489200"/>
          <p14:tracePt t="70230" x="6643688" y="2489200"/>
          <p14:tracePt t="70237" x="6618288" y="2489200"/>
          <p14:tracePt t="70245" x="6567488" y="2489200"/>
          <p14:tracePt t="70254" x="6524625" y="2489200"/>
          <p14:tracePt t="70262" x="6483350" y="2489200"/>
          <p14:tracePt t="70270" x="6465888" y="2489200"/>
          <p14:tracePt t="70278" x="6456363" y="2489200"/>
          <p14:tracePt t="70318" x="6430963" y="2489200"/>
          <p14:tracePt t="70326" x="6405563" y="2498725"/>
          <p14:tracePt t="70334" x="6372225" y="2516188"/>
          <p14:tracePt t="70342" x="6364288" y="2516188"/>
          <p14:tracePt t="70350" x="6338888" y="2524125"/>
          <p14:tracePt t="70358" x="6321425" y="2524125"/>
          <p14:tracePt t="70365" x="6278563" y="2541588"/>
          <p14:tracePt t="70374" x="6235700" y="2574925"/>
          <p14:tracePt t="70382" x="6202363" y="2574925"/>
          <p14:tracePt t="70390" x="6142038" y="2592388"/>
          <p14:tracePt t="70398" x="6116638" y="2592388"/>
          <p14:tracePt t="70406" x="6100763" y="2600325"/>
          <p14:tracePt t="70413" x="6075363" y="2600325"/>
          <p14:tracePt t="70422" x="6065838" y="2600325"/>
          <p14:tracePt t="70560" x="6049963" y="2617788"/>
          <p14:tracePt t="70567" x="6057900" y="2617788"/>
          <p14:tracePt t="70574" x="6116638" y="2643188"/>
          <p14:tracePt t="70582" x="6202363" y="2643188"/>
          <p14:tracePt t="70590" x="6296025" y="2660650"/>
          <p14:tracePt t="70598" x="6380163" y="2660650"/>
          <p14:tracePt t="70606" x="6499225" y="2686050"/>
          <p14:tracePt t="70614" x="6592888" y="2701925"/>
          <p14:tracePt t="70621" x="6661150" y="2701925"/>
          <p14:tracePt t="70629" x="6745288" y="2736850"/>
          <p14:tracePt t="70637" x="6831013" y="2736850"/>
          <p14:tracePt t="70646" x="6881813" y="2736850"/>
          <p14:tracePt t="70653" x="6967538" y="2736850"/>
          <p14:tracePt t="70662" x="7026275" y="2736850"/>
          <p14:tracePt t="70670" x="7112000" y="2736850"/>
          <p14:tracePt t="70677" x="7178675" y="2736850"/>
          <p14:tracePt t="70686" x="7204075" y="2736850"/>
          <p14:tracePt t="70693" x="7264400" y="2736850"/>
          <p14:tracePt t="70703" x="7281863" y="2736850"/>
          <p14:tracePt t="70709" x="7307263" y="2736850"/>
          <p14:tracePt t="70718" x="7315200" y="2736850"/>
          <p14:tracePt t="70806" x="7340600" y="2736850"/>
          <p14:tracePt t="70814" x="7391400" y="2736850"/>
          <p14:tracePt t="70822" x="7400925" y="2736850"/>
          <p14:tracePt t="70830" x="7477125" y="2736850"/>
          <p14:tracePt t="70838" x="7485063" y="2736850"/>
          <p14:tracePt t="70846" x="7527925" y="2736850"/>
          <p14:tracePt t="70855" x="7535863" y="2736850"/>
          <p14:tracePt t="70862" x="7553325" y="2736850"/>
          <p14:tracePt t="71135" x="7646988" y="2752725"/>
          <p14:tracePt t="71143" x="7799388" y="2863850"/>
          <p14:tracePt t="71151" x="7961313" y="2974975"/>
          <p14:tracePt t="71161" x="8037513" y="3051175"/>
          <p14:tracePt t="71166" x="8164513" y="3160713"/>
          <p14:tracePt t="71174" x="8215313" y="3178175"/>
          <p14:tracePt t="71182" x="8275638" y="3178175"/>
          <p14:tracePt t="71198" x="8283575" y="3178175"/>
          <p14:tracePt t="71391" x="8283575" y="3186113"/>
          <p14:tracePt t="71406" x="8318500" y="3186113"/>
          <p14:tracePt t="71416" x="8359775" y="3144838"/>
          <p14:tracePt t="71422" x="8377238" y="3135313"/>
          <p14:tracePt t="71430" x="8377238" y="3109913"/>
          <p14:tracePt t="71438" x="8377238" y="3101975"/>
          <p14:tracePt t="71446" x="8377238" y="3084513"/>
          <p14:tracePt t="71453" x="8377238" y="3076575"/>
          <p14:tracePt t="71462" x="8369300" y="3033713"/>
          <p14:tracePt t="71486" x="8359775" y="3033713"/>
          <p14:tracePt t="71542" x="8343900" y="3016250"/>
          <p14:tracePt t="71606" x="8334375" y="3008313"/>
          <p14:tracePt t="71614" x="8318500" y="3008313"/>
          <p14:tracePt t="71622" x="8308975" y="3000375"/>
          <p14:tracePt t="71630" x="8291513" y="2965450"/>
          <p14:tracePt t="71647" x="8283575" y="2957513"/>
          <p14:tracePt t="71655" x="8275638" y="2949575"/>
          <p14:tracePt t="71670" x="8258175" y="2932113"/>
          <p14:tracePt t="71687" x="8250238" y="2922588"/>
          <p14:tracePt t="71694" x="8232775" y="2906713"/>
          <p14:tracePt t="72208" x="8224838" y="2897188"/>
          <p14:tracePt t="72295" x="8199438" y="2897188"/>
          <p14:tracePt t="72307" x="8164513" y="2906713"/>
          <p14:tracePt t="72312" x="8105775" y="2906713"/>
          <p14:tracePt t="72319" x="8037513" y="2906713"/>
          <p14:tracePt t="72326" x="8012113" y="2914650"/>
          <p14:tracePt t="72334" x="7969250" y="2914650"/>
          <p14:tracePt t="72343" x="7935913" y="2932113"/>
          <p14:tracePt t="72350" x="7893050" y="2932113"/>
          <p14:tracePt t="72366" x="7885113" y="2932113"/>
          <p14:tracePt t="72375" x="7867650" y="2932113"/>
          <p14:tracePt t="72861" x="7807325" y="2949575"/>
          <p14:tracePt t="72869" x="7781925" y="2949575"/>
          <p14:tracePt t="72878" x="7723188" y="2949575"/>
          <p14:tracePt t="72886" x="7654925" y="2965450"/>
          <p14:tracePt t="72902" x="7646988" y="2974975"/>
          <p14:tracePt t="72903" x="7586663" y="2974975"/>
          <p14:tracePt t="72909" x="7502525" y="2990850"/>
          <p14:tracePt t="72918" x="7408863" y="2990850"/>
          <p14:tracePt t="72925" x="7323138" y="3008313"/>
          <p14:tracePt t="72933" x="7204075" y="3033713"/>
          <p14:tracePt t="72942" x="7034213" y="3033713"/>
          <p14:tracePt t="72950" x="6889750" y="3033713"/>
          <p14:tracePt t="72957" x="6762750" y="3067050"/>
          <p14:tracePt t="72965" x="6567488" y="3094038"/>
          <p14:tracePt t="72974" x="6448425" y="3109913"/>
          <p14:tracePt t="72982" x="6270625" y="3135313"/>
          <p14:tracePt t="72990" x="6210300" y="3135313"/>
          <p14:tracePt t="72997" x="6116638" y="3170238"/>
          <p14:tracePt t="73006" x="6032500" y="3170238"/>
          <p14:tracePt t="73013" x="5938838" y="3186113"/>
          <p14:tracePt t="73022" x="5845175" y="3203575"/>
          <p14:tracePt t="73030" x="5819775" y="3203575"/>
          <p14:tracePt t="73037" x="5761038" y="3203575"/>
          <p14:tracePt t="73046" x="5743575" y="3203575"/>
          <p14:tracePt t="73053" x="5735638" y="3203575"/>
          <p14:tracePt t="73120" x="5708650" y="3203575"/>
          <p14:tracePt t="73127" x="5675313" y="3203575"/>
          <p14:tracePt t="73136" x="5632450" y="3203575"/>
          <p14:tracePt t="73143" x="5607050" y="3203575"/>
          <p14:tracePt t="73151" x="5573713" y="3170238"/>
          <p14:tracePt t="73159" x="5565775" y="3170238"/>
          <p14:tracePt t="73166" x="5522913" y="3160713"/>
          <p14:tracePt t="73174" x="5454650" y="3127375"/>
          <p14:tracePt t="73182" x="5421313" y="3094038"/>
          <p14:tracePt t="73190" x="5394325" y="3076575"/>
          <p14:tracePt t="73198" x="5378450" y="3051175"/>
          <p14:tracePt t="73206" x="5368925" y="3033713"/>
          <p14:tracePt t="73214" x="5343525" y="3025775"/>
          <p14:tracePt t="73222" x="5327650" y="3025775"/>
          <p14:tracePt t="73230" x="5318125" y="3008313"/>
          <p14:tracePt t="73238" x="5259388" y="3000375"/>
          <p14:tracePt t="73246" x="5208588" y="2965450"/>
          <p14:tracePt t="73253" x="5165725" y="2949575"/>
          <p14:tracePt t="73262" x="5097463" y="2932113"/>
          <p14:tracePt t="73270" x="5054600" y="2932113"/>
          <p14:tracePt t="73278" x="5013325" y="2932113"/>
          <p14:tracePt t="73287" x="4945063" y="2932113"/>
          <p14:tracePt t="73294" x="4902200" y="2914650"/>
          <p14:tracePt t="73304" x="4851400" y="2914650"/>
          <p14:tracePt t="73310" x="4843463" y="2914650"/>
          <p14:tracePt t="73318" x="4818063" y="2914650"/>
          <p14:tracePt t="73326" x="4800600" y="2914650"/>
          <p14:tracePt t="73350" x="4775200" y="2914650"/>
          <p14:tracePt t="73366" x="4749800" y="2914650"/>
          <p14:tracePt t="73390" x="4740275" y="2914650"/>
          <p14:tracePt t="73640" x="4740275" y="2949575"/>
          <p14:tracePt t="73649" x="4757738" y="2949575"/>
          <p14:tracePt t="73656" x="4800600" y="2949575"/>
          <p14:tracePt t="73663" x="4833938" y="2949575"/>
          <p14:tracePt t="73670" x="4876800" y="2965450"/>
          <p14:tracePt t="73678" x="4884738" y="2965450"/>
          <p14:tracePt t="73687" x="4927600" y="2965450"/>
          <p14:tracePt t="73694" x="4953000" y="2965450"/>
          <p14:tracePt t="73703" x="4987925" y="2982913"/>
          <p14:tracePt t="73710" x="4995863" y="2982913"/>
          <p14:tracePt t="73718" x="5013325" y="2982913"/>
          <p14:tracePt t="73991" x="4995863" y="2982913"/>
          <p14:tracePt t="74002" x="4945063" y="2982913"/>
          <p14:tracePt t="74007" x="4902200" y="2982913"/>
          <p14:tracePt t="74014" x="4859338" y="2982913"/>
          <p14:tracePt t="74022" x="4808538" y="2982913"/>
          <p14:tracePt t="74030" x="4800600" y="2982913"/>
          <p14:tracePt t="74038" x="4775200" y="2982913"/>
          <p14:tracePt t="74077" x="4732338" y="2982913"/>
          <p14:tracePt t="74086" x="4714875" y="2990850"/>
          <p14:tracePt t="74093" x="4706938" y="2990850"/>
          <p14:tracePt t="74103" x="4664075" y="2990850"/>
          <p14:tracePt t="74110" x="4613275" y="3008313"/>
          <p14:tracePt t="74118" x="4587875" y="3025775"/>
          <p14:tracePt t="74125" x="4579938" y="3033713"/>
          <p14:tracePt t="74133" x="4519613" y="3051175"/>
          <p14:tracePt t="74141" x="4486275" y="3067050"/>
          <p14:tracePt t="74150" x="4418013" y="3101975"/>
          <p14:tracePt t="74359" x="4418013" y="3127375"/>
          <p14:tracePt t="74367" x="4418013" y="3170238"/>
          <p14:tracePt t="74375" x="4418013" y="3195638"/>
          <p14:tracePt t="74382" x="4418013" y="3246438"/>
          <p14:tracePt t="74391" x="4418013" y="3305175"/>
          <p14:tracePt t="74398" x="4418013" y="3330575"/>
          <p14:tracePt t="74406" x="4425950" y="3365500"/>
          <p14:tracePt t="74414" x="4425950" y="3373438"/>
          <p14:tracePt t="74422" x="4425950" y="3390900"/>
          <p14:tracePt t="74519" x="4425950" y="3398838"/>
          <p14:tracePt t="74526" x="4425950" y="3408363"/>
          <p14:tracePt t="74560" x="4425950" y="3433763"/>
          <p14:tracePt t="74646" x="4443413" y="3449638"/>
          <p14:tracePt t="74654" x="4451350" y="3459163"/>
          <p14:tracePt t="74662" x="4494213" y="3475038"/>
          <p14:tracePt t="74671" x="4562475" y="3492500"/>
          <p14:tracePt t="74678" x="4605338" y="3527425"/>
          <p14:tracePt t="74687" x="4673600" y="3543300"/>
          <p14:tracePt t="74693" x="4757738" y="3543300"/>
          <p14:tracePt t="74703" x="4876800" y="3560763"/>
          <p14:tracePt t="74709" x="4962525" y="3560763"/>
          <p14:tracePt t="74718" x="5054600" y="3560763"/>
          <p14:tracePt t="74725" x="5097463" y="3560763"/>
          <p14:tracePt t="74733" x="5122863" y="3560763"/>
          <p14:tracePt t="74742" x="5157788" y="3560763"/>
          <p14:tracePt t="74798" x="5165725" y="3560763"/>
          <p14:tracePt t="74806" x="5208588" y="3560763"/>
          <p14:tracePt t="74814" x="5233988" y="3560763"/>
          <p14:tracePt t="74822" x="5276850" y="3560763"/>
          <p14:tracePt t="74830" x="5310188" y="3560763"/>
          <p14:tracePt t="74837" x="5335588" y="3560763"/>
          <p14:tracePt t="74853" x="5378450" y="3560763"/>
          <p14:tracePt t="74862" x="5386388" y="3560763"/>
          <p14:tracePt t="74870" x="5403850" y="3560763"/>
          <p14:tracePt t="74878" x="5446713" y="3560763"/>
          <p14:tracePt t="74886" x="5454650" y="3568700"/>
          <p14:tracePt t="74893" x="5472113" y="3568700"/>
          <p14:tracePt t="74904" x="5505450" y="3568700"/>
          <p14:tracePt t="74910" x="5538788" y="3603625"/>
          <p14:tracePt t="74918" x="5581650" y="3603625"/>
          <p14:tracePt t="74926" x="5616575" y="3619500"/>
          <p14:tracePt t="74933" x="5641975" y="3619500"/>
          <p14:tracePt t="74942" x="5667375" y="3629025"/>
          <p14:tracePt t="74949" x="5718175" y="3646488"/>
          <p14:tracePt t="74957" x="5761038" y="3679825"/>
          <p14:tracePt t="74965" x="5811838" y="3697288"/>
          <p14:tracePt t="74974" x="5880100" y="3713163"/>
          <p14:tracePt t="74982" x="5905500" y="3713163"/>
          <p14:tracePt t="74990" x="5964238" y="3722688"/>
          <p14:tracePt t="75006" x="5981700" y="3722688"/>
          <p14:tracePt t="75038" x="5989638" y="3722688"/>
          <p14:tracePt t="75053" x="6032500" y="3722688"/>
          <p14:tracePt t="75062" x="6040438" y="3722688"/>
          <p14:tracePt t="75070" x="6057900" y="3722688"/>
          <p14:tracePt t="75078" x="6083300" y="3722688"/>
          <p14:tracePt t="75086" x="6091238" y="3722688"/>
          <p14:tracePt t="75093" x="6108700" y="3722688"/>
          <p14:tracePt t="75109" x="6116638" y="3722688"/>
          <p14:tracePt t="75118" x="6142038" y="3722688"/>
          <p14:tracePt t="75142" x="6159500" y="3722688"/>
          <p14:tracePt t="75239" x="6167438" y="3722688"/>
          <p14:tracePt t="75248" x="6167438" y="3713163"/>
          <p14:tracePt t="75257" x="6151563" y="3679825"/>
          <p14:tracePt t="75264" x="6100763" y="3654425"/>
          <p14:tracePt t="75271" x="6032500" y="3578225"/>
          <p14:tracePt t="75279" x="5964238" y="3543300"/>
          <p14:tracePt t="75287" x="5913438" y="3492500"/>
          <p14:tracePt t="75294" x="5837238" y="3441700"/>
          <p14:tracePt t="75304" x="5761038" y="3382963"/>
          <p14:tracePt t="75310" x="5692775" y="3348038"/>
          <p14:tracePt t="75318" x="5649913" y="3314700"/>
          <p14:tracePt t="75326" x="5616575" y="3289300"/>
          <p14:tracePt t="75334" x="5607050" y="3271838"/>
          <p14:tracePt t="75342" x="5591175" y="3271838"/>
          <p14:tracePt t="75456" x="5599113" y="3271838"/>
          <p14:tracePt t="75464" x="5657850" y="3314700"/>
          <p14:tracePt t="75474" x="5735638" y="3390900"/>
          <p14:tracePt t="75482" x="5802313" y="3441700"/>
          <p14:tracePt t="75489" x="5964238" y="3560763"/>
          <p14:tracePt t="75495" x="6032500" y="3594100"/>
          <p14:tracePt t="75504" x="6159500" y="3654425"/>
          <p14:tracePt t="75510" x="6227763" y="3671888"/>
          <p14:tracePt t="75518" x="6311900" y="3687763"/>
          <p14:tracePt t="75525" x="6380163" y="3687763"/>
          <p14:tracePt t="75533" x="6405563" y="3687763"/>
          <p14:tracePt t="75597" x="6415088" y="3687763"/>
          <p14:tracePt t="75669" x="6430963" y="3687763"/>
          <p14:tracePt t="75677" x="6430963" y="3671888"/>
          <p14:tracePt t="75685" x="6430963" y="3662363"/>
          <p14:tracePt t="75693" x="6430963" y="3636963"/>
          <p14:tracePt t="75702" x="6423025" y="3603625"/>
          <p14:tracePt t="75709" x="6372225" y="3560763"/>
          <p14:tracePt t="75719" x="6270625" y="3475038"/>
          <p14:tracePt t="75725" x="6176963" y="3416300"/>
          <p14:tracePt t="75733" x="6049963" y="3355975"/>
          <p14:tracePt t="75742" x="5972175" y="3279775"/>
          <p14:tracePt t="75750" x="5845175" y="3195638"/>
          <p14:tracePt t="75758" x="5692775" y="3101975"/>
          <p14:tracePt t="75765" x="5624513" y="3067050"/>
          <p14:tracePt t="75773" x="5573713" y="3051175"/>
          <p14:tracePt t="75782" x="5522913" y="3025775"/>
          <p14:tracePt t="75789" x="5497513" y="3008313"/>
          <p14:tracePt t="75798" x="5487988" y="2990850"/>
          <p14:tracePt t="75830" x="5472113" y="2990850"/>
          <p14:tracePt t="75838" x="5462588" y="2990850"/>
          <p14:tracePt t="75950" x="5437188" y="2982913"/>
          <p14:tracePt t="75958" x="5421313" y="2965450"/>
          <p14:tracePt t="75975" x="5411788" y="2957513"/>
          <p14:tracePt t="76046" x="5368925" y="2932113"/>
          <p14:tracePt t="76055" x="5353050" y="2932113"/>
          <p14:tracePt t="76062" x="5302250" y="2932113"/>
          <p14:tracePt t="76069" x="5233988" y="2932113"/>
          <p14:tracePt t="76078" x="5208588" y="2914650"/>
          <p14:tracePt t="76086" x="5183188" y="2914650"/>
          <p14:tracePt t="76094" x="5165725" y="2914650"/>
          <p14:tracePt t="76359" x="5173663" y="2914650"/>
          <p14:tracePt t="76368" x="5216525" y="2914650"/>
          <p14:tracePt t="76374" x="5224463" y="2914650"/>
          <p14:tracePt t="76390" x="5249863" y="2914650"/>
          <p14:tracePt t="76399" x="5276850" y="2914650"/>
          <p14:tracePt t="76414" x="5292725" y="2914650"/>
          <p14:tracePt t="76661" x="5276850" y="2914650"/>
          <p14:tracePt t="76669" x="5208588" y="2914650"/>
          <p14:tracePt t="76677" x="5165725" y="2914650"/>
          <p14:tracePt t="76685" x="5114925" y="2914650"/>
          <p14:tracePt t="76693" x="5089525" y="2914650"/>
          <p14:tracePt t="76702" x="5080000" y="2914650"/>
          <p14:tracePt t="76709" x="5064125" y="2914650"/>
          <p14:tracePt t="76782" x="5054600" y="2914650"/>
          <p14:tracePt t="76790" x="5013325" y="2914650"/>
          <p14:tracePt t="76798" x="4987925" y="2922588"/>
          <p14:tracePt t="76806" x="4962525" y="2922588"/>
          <p14:tracePt t="76814" x="4927600" y="2922588"/>
          <p14:tracePt t="76822" x="4919663" y="2922588"/>
          <p14:tracePt t="76830" x="4894263" y="2922588"/>
          <p14:tracePt t="76910" x="4868863" y="2932113"/>
          <p14:tracePt t="76921" x="4851400" y="2949575"/>
          <p14:tracePt t="76934" x="4808538" y="2949575"/>
          <p14:tracePt t="76943" x="4800600" y="2949575"/>
          <p14:tracePt t="76950" x="4757738" y="2949575"/>
          <p14:tracePt t="76959" x="4749800" y="2957513"/>
          <p14:tracePt t="76966" x="4732338" y="2957513"/>
          <p14:tracePt t="76975" x="4689475" y="2957513"/>
          <p14:tracePt t="76982" x="4681538" y="2957513"/>
          <p14:tracePt t="76998" x="4673600" y="2957513"/>
          <p14:tracePt t="77046" x="4656138" y="2957513"/>
          <p14:tracePt t="77054" x="4630738" y="2957513"/>
          <p14:tracePt t="77062" x="4621213" y="2957513"/>
          <p14:tracePt t="77078" x="4605338" y="2957513"/>
          <p14:tracePt t="77087" x="4562475" y="2957513"/>
          <p14:tracePt t="77094" x="4554538" y="2957513"/>
          <p14:tracePt t="77103" x="4529138" y="2957513"/>
          <p14:tracePt t="77110" x="4503738" y="2957513"/>
          <p14:tracePt t="77327" x="4562475" y="2974975"/>
          <p14:tracePt t="77336" x="4605338" y="2990850"/>
          <p14:tracePt t="77343" x="4673600" y="3025775"/>
          <p14:tracePt t="77350" x="4740275" y="3025775"/>
          <p14:tracePt t="77358" x="4800600" y="3025775"/>
          <p14:tracePt t="77365" x="4868863" y="3041650"/>
          <p14:tracePt t="77374" x="4935538" y="3041650"/>
          <p14:tracePt t="77382" x="4978400" y="3041650"/>
          <p14:tracePt t="77390" x="5021263" y="3041650"/>
          <p14:tracePt t="77397" x="5046663" y="3041650"/>
          <p14:tracePt t="77406" x="5080000" y="3041650"/>
          <p14:tracePt t="77816" x="5106988" y="3041650"/>
          <p14:tracePt t="77824" x="5148263" y="3059113"/>
          <p14:tracePt t="77830" x="5216525" y="3067050"/>
          <p14:tracePt t="77838" x="5318125" y="3178175"/>
          <p14:tracePt t="77846" x="5394325" y="3228975"/>
          <p14:tracePt t="77853" x="5403850" y="3246438"/>
          <p14:tracePt t="77862" x="5472113" y="3322638"/>
          <p14:tracePt t="77870" x="5472113" y="3348038"/>
          <p14:tracePt t="77878" x="5472113" y="3365500"/>
          <p14:tracePt t="77903" x="5472113" y="3373438"/>
          <p14:tracePt t="78086" x="5454650" y="3398838"/>
          <p14:tracePt t="78093" x="5462588" y="3449638"/>
          <p14:tracePt t="78103" x="5454650" y="3459163"/>
          <p14:tracePt t="78120" x="5462588" y="3459163"/>
          <p14:tracePt t="78126" x="5513388" y="3459163"/>
          <p14:tracePt t="78133" x="5530850" y="3459163"/>
          <p14:tracePt t="78150" x="5573713" y="3424238"/>
          <p14:tracePt t="78158" x="5599113" y="3424238"/>
          <p14:tracePt t="78166" x="5641975" y="3424238"/>
          <p14:tracePt t="78174" x="5667375" y="3424238"/>
          <p14:tracePt t="78182" x="5735638" y="3424238"/>
          <p14:tracePt t="78190" x="5794375" y="3424238"/>
          <p14:tracePt t="78198" x="5845175" y="3424238"/>
          <p14:tracePt t="78206" x="5930900" y="3390900"/>
          <p14:tracePt t="78213" x="6007100" y="3340100"/>
          <p14:tracePt t="78222" x="6049963" y="3322638"/>
          <p14:tracePt t="78230" x="6065838" y="3305175"/>
          <p14:tracePt t="78238" x="6108700" y="3279775"/>
          <p14:tracePt t="78245" x="6134100" y="3254375"/>
          <p14:tracePt t="78253" x="6151563" y="3238500"/>
          <p14:tracePt t="78278" x="6159500" y="3211513"/>
          <p14:tracePt t="78294" x="6194425" y="3178175"/>
          <p14:tracePt t="78303" x="6202363" y="3170238"/>
          <p14:tracePt t="78310" x="6245225" y="3152775"/>
          <p14:tracePt t="78319" x="6261100" y="3144838"/>
          <p14:tracePt t="78326" x="6270625" y="3144838"/>
          <p14:tracePt t="78334" x="6296025" y="3119438"/>
          <p14:tracePt t="78350" x="6321425" y="3119438"/>
          <p14:tracePt t="78366" x="6338888" y="3101975"/>
          <p14:tracePt t="78374" x="6346825" y="3076575"/>
          <p14:tracePt t="78390" x="6364288" y="3067050"/>
          <p14:tracePt t="78398" x="6389688" y="3067050"/>
          <p14:tracePt t="78511" x="6397625" y="3051175"/>
          <p14:tracePt t="78528" x="6415088" y="3041650"/>
          <p14:tracePt t="78817" x="6423025" y="3016250"/>
          <p14:tracePt t="78831" x="6473825" y="3000375"/>
          <p14:tracePt t="78842" x="6483350" y="2990850"/>
          <p14:tracePt t="78850" x="6499225" y="2990850"/>
          <p14:tracePt t="78855" x="6524625" y="2974975"/>
          <p14:tracePt t="78862" x="6534150" y="2974975"/>
          <p14:tracePt t="78869" x="6550025" y="2974975"/>
          <p14:tracePt t="78877" x="6584950" y="2974975"/>
          <p14:tracePt t="78885" x="6618288" y="2974975"/>
          <p14:tracePt t="78893" x="6661150" y="2974975"/>
          <p14:tracePt t="78903" x="6704013" y="2974975"/>
          <p14:tracePt t="78909" x="6754813" y="2974975"/>
          <p14:tracePt t="78919" x="6813550" y="2974975"/>
          <p14:tracePt t="78925" x="6856413" y="2974975"/>
          <p14:tracePt t="78933" x="6950075" y="3016250"/>
          <p14:tracePt t="78942" x="7026275" y="3076575"/>
          <p14:tracePt t="78950" x="7102475" y="3152775"/>
          <p14:tracePt t="78957" x="7102475" y="3178175"/>
          <p14:tracePt t="78966" x="7102475" y="3203575"/>
          <p14:tracePt t="78973" x="7102475" y="3254375"/>
          <p14:tracePt t="78990" x="7102475" y="3263900"/>
          <p14:tracePt t="79176" x="7127875" y="3228975"/>
          <p14:tracePt t="79183" x="7145338" y="3186113"/>
          <p14:tracePt t="79190" x="7145338" y="3101975"/>
          <p14:tracePt t="79198" x="7145338" y="3033713"/>
          <p14:tracePt t="79230" x="7145338" y="3059113"/>
          <p14:tracePt t="79238" x="7196138" y="3127375"/>
          <p14:tracePt t="79246" x="7297738" y="3160713"/>
          <p14:tracePt t="79253" x="7366000" y="3203575"/>
          <p14:tracePt t="79262" x="7373938" y="3203575"/>
          <p14:tracePt t="79278" x="7416800" y="3211513"/>
          <p14:tracePt t="79286" x="7442200" y="3211513"/>
          <p14:tracePt t="79293" x="7510463" y="3228975"/>
          <p14:tracePt t="79302" x="7578725" y="3228975"/>
          <p14:tracePt t="79310" x="7621588" y="3228975"/>
          <p14:tracePt t="79319" x="7688263" y="3246438"/>
          <p14:tracePt t="79325" x="7731125" y="3246438"/>
          <p14:tracePt t="79334" x="7781925" y="3279775"/>
          <p14:tracePt t="79342" x="7824788" y="3297238"/>
          <p14:tracePt t="79349" x="7918450" y="3330575"/>
          <p14:tracePt t="79357" x="8037513" y="3390900"/>
          <p14:tracePt t="79365" x="8131175" y="3408363"/>
          <p14:tracePt t="79373" x="8250238" y="3433763"/>
          <p14:tracePt t="79382" x="8351838" y="3492500"/>
          <p14:tracePt t="79390" x="8521700" y="3509963"/>
          <p14:tracePt t="79398" x="8640763" y="3535363"/>
          <p14:tracePt t="79406" x="8818563" y="3578225"/>
          <p14:tracePt t="79413" x="9023350" y="3594100"/>
          <p14:tracePt t="79422" x="9193213" y="3594100"/>
          <p14:tracePt t="79430" x="9388475" y="3619500"/>
          <p14:tracePt t="79437" x="9507538" y="3619500"/>
          <p14:tracePt t="79446" x="9626600" y="3619500"/>
          <p14:tracePt t="79453" x="9710738" y="3619500"/>
          <p14:tracePt t="79462" x="9796463" y="3619500"/>
          <p14:tracePt t="79469" x="9864725" y="3619500"/>
          <p14:tracePt t="79478" x="9966325" y="3619500"/>
          <p14:tracePt t="79486" x="10034588" y="3619500"/>
          <p14:tracePt t="79493" x="10136188" y="3619500"/>
          <p14:tracePt t="79502" x="10280650" y="3619500"/>
          <p14:tracePt t="79509" x="10425113" y="3619500"/>
          <p14:tracePt t="79519" x="10544175" y="3619500"/>
          <p14:tracePt t="79525" x="10714038" y="3646488"/>
          <p14:tracePt t="79533" x="10858500" y="3646488"/>
          <p14:tracePt t="79542" x="11028363" y="3646488"/>
          <p14:tracePt t="79550" x="11172825" y="3646488"/>
          <p14:tracePt t="79557" x="11368088" y="3646488"/>
          <p14:tracePt t="79566" x="11596688" y="3646488"/>
          <p14:tracePt t="79574" x="11818938" y="3646488"/>
          <p14:tracePt t="79582" x="12072938" y="3687763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0467AD37-534E-4F2E-810B-054FCA94F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Bioindication</a:t>
            </a:r>
            <a:endParaRPr lang="en-US" dirty="0"/>
          </a:p>
        </p:txBody>
      </p:sp>
      <p:pic>
        <p:nvPicPr>
          <p:cNvPr id="30724" name="Picture 3" descr="ISO Log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62" y="3325812"/>
            <a:ext cx="1924050" cy="552450"/>
          </a:xfrm>
          <a:noFill/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C093AD29-6A85-4CA8-B98D-C86A4D47C87F}"/>
              </a:ext>
            </a:extLst>
          </p:cNvPr>
          <p:cNvGraphicFramePr>
            <a:graphicFrameLocks noGrp="1"/>
          </p:cNvGraphicFramePr>
          <p:nvPr/>
        </p:nvGraphicFramePr>
        <p:xfrm>
          <a:off x="1891293" y="1563626"/>
          <a:ext cx="10078202" cy="4912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3418">
                  <a:extLst>
                    <a:ext uri="{9D8B030D-6E8A-4147-A177-3AD203B41FA5}">
                      <a16:colId xmlns:a16="http://schemas.microsoft.com/office/drawing/2014/main" val="3822665355"/>
                    </a:ext>
                  </a:extLst>
                </a:gridCol>
                <a:gridCol w="8424784">
                  <a:extLst>
                    <a:ext uri="{9D8B030D-6E8A-4147-A177-3AD203B41FA5}">
                      <a16:colId xmlns:a16="http://schemas.microsoft.com/office/drawing/2014/main" val="3528574214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 dirty="0">
                          <a:effectLst/>
                          <a:latin typeface="+mn-lt"/>
                          <a:hlinkClick r:id="rId3"/>
                        </a:rPr>
                        <a:t>ISO 14238:2012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Soil quality — Biological methods — Determination of nitrogen mineralization and nitrification in soils and the influence of chemicals on these processes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48369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4"/>
                        </a:rPr>
                        <a:t>ISO 15685:2012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potential nitrification and inhibition of nitrification — Rapid test by ammonium oxidation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91647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5"/>
                        </a:rPr>
                        <a:t>ISO 18187:2016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Soil quality — Contact test for solid samples using the dehydrogenase activity of Arthrobacter </a:t>
                      </a:r>
                      <a:r>
                        <a:rPr lang="en-US" sz="1100" u="none" strike="noStrike" dirty="0" err="1">
                          <a:effectLst/>
                          <a:latin typeface="+mn-lt"/>
                        </a:rPr>
                        <a:t>globiformis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903337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6"/>
                        </a:rPr>
                        <a:t>ISO 17155:2012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abundance and activity of soil microflora using respiration curves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272868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7"/>
                        </a:rPr>
                        <a:t>ISO/TS 10832:2009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Effects of pollutants on mycorrhizal fungi — Spore germination test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842001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8"/>
                        </a:rPr>
                        <a:t>ISO/CD 23265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Test for estimating organic matter decomposition in contaminated soil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9067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01224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9"/>
                        </a:rPr>
                        <a:t>ISO 16072:2002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Laboratory methods for determination of microbial soil respiration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83001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0"/>
                        </a:rPr>
                        <a:t>ISO 14240-1:1997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soil microbial biomass — Part 1: Substrate-induced respiration method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993903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1"/>
                        </a:rPr>
                        <a:t>ISO 14240-2:1997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soil microbial biomass — Part 2: Fumigation-extraction method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701206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2"/>
                        </a:rPr>
                        <a:t>ISO 23753-1:2019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>
                          <a:effectLst/>
                          <a:latin typeface="+mn-lt"/>
                        </a:rPr>
                        <a:t>Soil quality — Determination of dehydrogenases activity in soils — Part 1: Method using triphenyltetrazolium chloride (TTC)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691054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3"/>
                        </a:rPr>
                        <a:t>ISO 23753-2:2019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>
                          <a:effectLst/>
                          <a:latin typeface="+mn-lt"/>
                        </a:rPr>
                        <a:t>Soil quality — Determination of dehydrogenases activity in soils — Part 2: Method using iodotetrazolium chloride (INT)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170807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4"/>
                        </a:rPr>
                        <a:t>ISO/TS 29843-1:2010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>
                          <a:effectLst/>
                          <a:latin typeface="+mn-lt"/>
                        </a:rPr>
                        <a:t>Soil quality — Determination of soil microbial diversity — Part 1: Method by phospholipid fatty acid analysis (PLFA) and phospholipid ether lipids (PLEL) analysis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22588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5"/>
                        </a:rPr>
                        <a:t>ISO/TS 29843-2:2011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soil microbial diversity — Part 2: Method by phospholipid fatty acid analysis (PLFA) using the simple PLFA extraction method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956337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6"/>
                        </a:rPr>
                        <a:t>ISO 11063:2020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Direct extraction of soil DNA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67375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7"/>
                        </a:rPr>
                        <a:t>ISO 17601:2016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Estimation of abundance of selected microbial gene sequences by quantitative PCR from DNA directly extracted from soil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309054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8"/>
                        </a:rPr>
                        <a:t>ISO 20130:2018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Measurement of enzyme activity patterns in soil samples using colorimetric substrates in micro-well plates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819822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9"/>
                        </a:rPr>
                        <a:t>ISO/TS 20131-1:2018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Easy laboratory assessments of soil denitrification, a process source of N2O emissions — Part 1: Soil denitrifying enzymes activities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801887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20"/>
                        </a:rPr>
                        <a:t>ISO/TS 20131-2:2018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Easy laboratory assessments of soil denitrification, a process source of N2O emissions — Part 2: Assessment of the capacity of soils to reduce N2O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852568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61017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21"/>
                        </a:rPr>
                        <a:t>ISO 11266:1994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Guidance on laboratory testing for biodegradation of organic chemicals in soil under aerobic conditions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620315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22"/>
                        </a:rPr>
                        <a:t>ISO 15473:2002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Guidance on laboratory testing for biodegradation of organic chemicals in soil under anaerobic conditions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302712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23"/>
                        </a:rPr>
                        <a:t>ISO 14239:2017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Soil quality — Laboratory incubation systems for measuring the mineralization of organic chemicals in soil under aerobic conditions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0268900"/>
                  </a:ext>
                </a:extLst>
              </a:tr>
            </a:tbl>
          </a:graphicData>
        </a:graphic>
      </p:graphicFrame>
      <p:sp>
        <p:nvSpPr>
          <p:cNvPr id="8" name="Levá složená závorka 7">
            <a:extLst>
              <a:ext uri="{FF2B5EF4-FFF2-40B4-BE49-F238E27FC236}">
                <a16:creationId xmlns:a16="http://schemas.microsoft.com/office/drawing/2014/main" id="{5E8FD882-ECF5-4D79-8CAE-B665AC3BB762}"/>
              </a:ext>
            </a:extLst>
          </p:cNvPr>
          <p:cNvSpPr/>
          <p:nvPr/>
        </p:nvSpPr>
        <p:spPr bwMode="auto">
          <a:xfrm>
            <a:off x="1374731" y="3153088"/>
            <a:ext cx="279119" cy="287951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Levá složená závorka 9">
            <a:extLst>
              <a:ext uri="{FF2B5EF4-FFF2-40B4-BE49-F238E27FC236}">
                <a16:creationId xmlns:a16="http://schemas.microsoft.com/office/drawing/2014/main" id="{1CE0E74A-36E7-41E3-8F4A-6CC3D7C6EAC1}"/>
              </a:ext>
            </a:extLst>
          </p:cNvPr>
          <p:cNvSpPr/>
          <p:nvPr/>
        </p:nvSpPr>
        <p:spPr bwMode="auto">
          <a:xfrm>
            <a:off x="1298223" y="3441039"/>
            <a:ext cx="361770" cy="363317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Levá složená závorka 10">
            <a:extLst>
              <a:ext uri="{FF2B5EF4-FFF2-40B4-BE49-F238E27FC236}">
                <a16:creationId xmlns:a16="http://schemas.microsoft.com/office/drawing/2014/main" id="{48A10A5B-381A-4E7F-AE32-8F9238D75BB8}"/>
              </a:ext>
            </a:extLst>
          </p:cNvPr>
          <p:cNvSpPr/>
          <p:nvPr/>
        </p:nvSpPr>
        <p:spPr bwMode="auto">
          <a:xfrm>
            <a:off x="1343378" y="3894667"/>
            <a:ext cx="310473" cy="1162755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Levá složená závorka 11">
            <a:extLst>
              <a:ext uri="{FF2B5EF4-FFF2-40B4-BE49-F238E27FC236}">
                <a16:creationId xmlns:a16="http://schemas.microsoft.com/office/drawing/2014/main" id="{8EE5CAD3-2EAE-44CB-B0EB-4FFE61AACC09}"/>
              </a:ext>
            </a:extLst>
          </p:cNvPr>
          <p:cNvSpPr/>
          <p:nvPr/>
        </p:nvSpPr>
        <p:spPr bwMode="auto">
          <a:xfrm>
            <a:off x="1372497" y="5074573"/>
            <a:ext cx="281353" cy="721525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9FD1D42-60DD-44AB-B9AF-E9A0BB63483C}"/>
              </a:ext>
            </a:extLst>
          </p:cNvPr>
          <p:cNvSpPr txBox="1"/>
          <p:nvPr/>
        </p:nvSpPr>
        <p:spPr>
          <a:xfrm>
            <a:off x="205467" y="3082315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biomass</a:t>
            </a:r>
            <a:endParaRPr lang="cs-CZ" sz="14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2256A24-1051-44B1-B086-27EE56D51E91}"/>
              </a:ext>
            </a:extLst>
          </p:cNvPr>
          <p:cNvSpPr txBox="1"/>
          <p:nvPr/>
        </p:nvSpPr>
        <p:spPr>
          <a:xfrm>
            <a:off x="271092" y="3390092"/>
            <a:ext cx="829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enzyme </a:t>
            </a:r>
            <a:r>
              <a:rPr lang="cs-CZ" sz="1400" dirty="0" err="1"/>
              <a:t>activity</a:t>
            </a:r>
            <a:endParaRPr lang="cs-CZ" sz="14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862A147-3684-433C-86EE-E39D272C411D}"/>
              </a:ext>
            </a:extLst>
          </p:cNvPr>
          <p:cNvSpPr txBox="1"/>
          <p:nvPr/>
        </p:nvSpPr>
        <p:spPr>
          <a:xfrm>
            <a:off x="80137" y="4085194"/>
            <a:ext cx="1292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diversity</a:t>
            </a:r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cs-CZ" sz="1400" dirty="0" err="1"/>
              <a:t>structural</a:t>
            </a:r>
            <a:endParaRPr lang="cs-CZ" sz="14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cs-CZ" sz="1400" dirty="0" err="1"/>
              <a:t>genetic</a:t>
            </a:r>
            <a:endParaRPr lang="cs-CZ" sz="14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cs-CZ" sz="1400" dirty="0" err="1"/>
              <a:t>functional</a:t>
            </a:r>
            <a:endParaRPr lang="cs-CZ" sz="14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4EB15E0-9258-454A-A232-AFC0B9794EB6}"/>
              </a:ext>
            </a:extLst>
          </p:cNvPr>
          <p:cNvSpPr txBox="1"/>
          <p:nvPr/>
        </p:nvSpPr>
        <p:spPr>
          <a:xfrm>
            <a:off x="49285" y="5197347"/>
            <a:ext cx="1292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denitrification</a:t>
            </a:r>
            <a:endParaRPr lang="cs-CZ" sz="1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A0C1D4-244A-4583-A5D9-8C11D088115B}"/>
              </a:ext>
            </a:extLst>
          </p:cNvPr>
          <p:cNvSpPr txBox="1"/>
          <p:nvPr/>
        </p:nvSpPr>
        <p:spPr>
          <a:xfrm>
            <a:off x="726317" y="1006697"/>
            <a:ext cx="916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Example</a:t>
            </a:r>
            <a:r>
              <a:rPr lang="cs-CZ" dirty="0"/>
              <a:t> of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to </a:t>
            </a:r>
            <a:r>
              <a:rPr lang="cs-CZ" dirty="0" err="1"/>
              <a:t>measure</a:t>
            </a:r>
            <a:r>
              <a:rPr lang="cs-CZ" dirty="0"/>
              <a:t> </a:t>
            </a: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microbial</a:t>
            </a:r>
            <a:r>
              <a:rPr lang="cs-CZ" dirty="0"/>
              <a:t> </a:t>
            </a:r>
            <a:r>
              <a:rPr lang="cs-CZ" dirty="0" err="1"/>
              <a:t>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52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79"/>
    </mc:Choice>
    <mc:Fallback>
      <p:transition spd="slow" advTm="19979"/>
    </mc:Fallback>
  </mc:AlternateContent>
  <p:extLst>
    <p:ext uri="{3A86A75C-4F4B-4683-9AE1-C65F6400EC91}">
      <p14:laserTraceLst xmlns:p14="http://schemas.microsoft.com/office/powerpoint/2010/main">
        <p14:tracePtLst>
          <p14:tracePt t="303" x="12141200" y="3314700"/>
          <p14:tracePt t="310" x="12090400" y="3314700"/>
          <p14:tracePt t="318" x="12065000" y="3314700"/>
          <p14:tracePt t="326" x="12004675" y="3314700"/>
          <p14:tracePt t="334" x="11936413" y="3314700"/>
          <p14:tracePt t="342" x="11877675" y="3314700"/>
          <p14:tracePt t="350" x="11834813" y="3314700"/>
          <p14:tracePt t="358" x="11766550" y="3314700"/>
          <p14:tracePt t="366" x="11725275" y="3314700"/>
          <p14:tracePt t="375" x="11674475" y="3314700"/>
          <p14:tracePt t="382" x="11614150" y="3314700"/>
          <p14:tracePt t="391" x="11571288" y="3314700"/>
          <p14:tracePt t="398" x="11555413" y="3314700"/>
          <p14:tracePt t="406" x="11545888" y="3314700"/>
          <p14:tracePt t="599" x="11530013" y="3314700"/>
          <p14:tracePt t="663" x="11503025" y="3314700"/>
          <p14:tracePt t="673" x="11495088" y="3314700"/>
          <p14:tracePt t="690" x="11477625" y="3314700"/>
          <p14:tracePt t="697" x="11469688" y="3314700"/>
          <p14:tracePt t="703" x="11444288" y="3314700"/>
          <p14:tracePt t="718" x="11436350" y="3314700"/>
          <p14:tracePt t="726" x="11418888" y="3314700"/>
          <p14:tracePt t="742" x="11410950" y="3314700"/>
          <p14:tracePt t="750" x="11385550" y="3314700"/>
          <p14:tracePt t="758" x="11368088" y="3314700"/>
          <p14:tracePt t="1552" x="11360150" y="3330575"/>
          <p14:tracePt t="1560" x="11342688" y="3355975"/>
          <p14:tracePt t="1568" x="11274425" y="3390900"/>
          <p14:tracePt t="1575" x="11249025" y="3424238"/>
          <p14:tracePt t="1582" x="11215688" y="3433763"/>
          <p14:tracePt t="1591" x="11188700" y="3433763"/>
          <p14:tracePt t="1598" x="11061700" y="3433763"/>
          <p14:tracePt t="1614" x="11044238" y="3433763"/>
          <p14:tracePt t="1799" x="11044238" y="3459163"/>
          <p14:tracePt t="1808" x="11044238" y="3475038"/>
          <p14:tracePt t="1814" x="11053763" y="3484563"/>
          <p14:tracePt t="1944" x="11061700" y="3502025"/>
          <p14:tracePt t="2320" x="11079163" y="3492500"/>
          <p14:tracePt t="2503" x="11087100" y="3492500"/>
          <p14:tracePt t="2510" x="11096625" y="3492500"/>
          <p14:tracePt t="2519" x="11112500" y="3492500"/>
          <p14:tracePt t="2534" x="11122025" y="3492500"/>
          <p14:tracePt t="2542" x="11163300" y="3492500"/>
          <p14:tracePt t="2551" x="11188700" y="3492500"/>
          <p14:tracePt t="2559" x="11274425" y="3492500"/>
          <p14:tracePt t="2566" x="11325225" y="3492500"/>
          <p14:tracePt t="2575" x="11385550" y="3502025"/>
          <p14:tracePt t="2583" x="11512550" y="3560763"/>
          <p14:tracePt t="2592" x="11580813" y="3578225"/>
          <p14:tracePt t="2598" x="11674475" y="3636963"/>
          <p14:tracePt t="2606" x="11750675" y="3671888"/>
          <p14:tracePt t="2614" x="11791950" y="3687763"/>
          <p14:tracePt t="2622" x="11826875" y="3722688"/>
          <p14:tracePt t="2630" x="11852275" y="3738563"/>
          <p14:tracePt t="2824" x="11852275" y="3748088"/>
          <p14:tracePt t="2854" x="11852275" y="3773488"/>
          <p14:tracePt t="2878" x="11852275" y="3781425"/>
          <p14:tracePt t="2887" x="11852275" y="3798888"/>
          <p14:tracePt t="2894" x="11834813" y="3806825"/>
          <p14:tracePt t="2902" x="11826875" y="3824288"/>
          <p14:tracePt t="2910" x="11826875" y="3832225"/>
          <p14:tracePt t="2918" x="11809413" y="3857625"/>
          <p14:tracePt t="2926" x="11801475" y="3875088"/>
          <p14:tracePt t="2934" x="11784013" y="3883025"/>
          <p14:tracePt t="2942" x="11784013" y="3900488"/>
          <p14:tracePt t="2974" x="11784013" y="3908425"/>
          <p14:tracePt t="2982" x="11776075" y="3935413"/>
          <p14:tracePt t="2990" x="11776075" y="3960813"/>
          <p14:tracePt t="2998" x="11758613" y="3994150"/>
          <p14:tracePt t="3007" x="11758613" y="4002088"/>
          <p14:tracePt t="3014" x="11733213" y="4027488"/>
          <p14:tracePt t="3022" x="11733213" y="4044950"/>
          <p14:tracePt t="3030" x="11733213" y="4052888"/>
          <p14:tracePt t="3038" x="11715750" y="4079875"/>
          <p14:tracePt t="3046" x="11715750" y="4095750"/>
          <p14:tracePt t="3200" x="11707813" y="4105275"/>
          <p14:tracePt t="3224" x="11682413" y="4105275"/>
          <p14:tracePt t="3232" x="11674475" y="4105275"/>
          <p14:tracePt t="3238" x="11657013" y="4105275"/>
          <p14:tracePt t="3246" x="11647488" y="4121150"/>
          <p14:tracePt t="3352" x="11631613" y="4130675"/>
          <p14:tracePt t="3664" x="11622088" y="4130675"/>
          <p14:tracePt t="3675" x="11606213" y="4130675"/>
          <p14:tracePt t="3683" x="11596688" y="4130675"/>
          <p14:tracePt t="3695" x="11571288" y="4113213"/>
          <p14:tracePt t="3711" x="11555413" y="4095750"/>
          <p14:tracePt t="3719" x="11545888" y="4087813"/>
          <p14:tracePt t="3726" x="11537950" y="4079875"/>
          <p14:tracePt t="3734" x="11520488" y="4062413"/>
          <p14:tracePt t="3742" x="11512550" y="4052888"/>
          <p14:tracePt t="3750" x="11495088" y="4027488"/>
          <p14:tracePt t="3760" x="11487150" y="4027488"/>
          <p14:tracePt t="3766" x="11469688" y="4011613"/>
          <p14:tracePt t="3776" x="11461750" y="3986213"/>
          <p14:tracePt t="3791" x="11444288" y="3976688"/>
          <p14:tracePt t="3798" x="11418888" y="3917950"/>
          <p14:tracePt t="3814" x="11401425" y="3900488"/>
          <p14:tracePt t="3822" x="11401425" y="3892550"/>
          <p14:tracePt t="3830" x="11393488" y="3867150"/>
          <p14:tracePt t="3838" x="11393488" y="3832225"/>
          <p14:tracePt t="3846" x="11376025" y="3824288"/>
          <p14:tracePt t="3863" x="11368088" y="3781425"/>
          <p14:tracePt t="3872" x="11350625" y="3773488"/>
          <p14:tracePt t="3878" x="11350625" y="3756025"/>
          <p14:tracePt t="3888" x="11350625" y="3730625"/>
          <p14:tracePt t="3894" x="11342688" y="3705225"/>
          <p14:tracePt t="3910" x="11325225" y="3654425"/>
          <p14:tracePt t="3919" x="11325225" y="3646488"/>
          <p14:tracePt t="3926" x="11307763" y="3619500"/>
          <p14:tracePt t="3942" x="11282363" y="3586163"/>
          <p14:tracePt t="3950" x="11282363" y="3578225"/>
          <p14:tracePt t="3966" x="11266488" y="3552825"/>
          <p14:tracePt t="3982" x="11256963" y="3535363"/>
          <p14:tracePt t="3991" x="11241088" y="3527425"/>
          <p14:tracePt t="4176" x="11215688" y="3502025"/>
          <p14:tracePt t="4184" x="11188700" y="3467100"/>
          <p14:tracePt t="4195" x="11155363" y="3441700"/>
          <p14:tracePt t="4199" x="11129963" y="3424238"/>
          <p14:tracePt t="4207" x="11112500" y="3408363"/>
          <p14:tracePt t="4214" x="11104563" y="3398838"/>
          <p14:tracePt t="4223" x="11087100" y="3398838"/>
          <p14:tracePt t="4230" x="11079163" y="3398838"/>
          <p14:tracePt t="4238" x="11053763" y="3373438"/>
          <p14:tracePt t="4246" x="11036300" y="3355975"/>
          <p14:tracePt t="4262" x="11028363" y="3348038"/>
          <p14:tracePt t="4519" x="11010900" y="3348038"/>
          <p14:tracePt t="4616" x="11002963" y="3322638"/>
          <p14:tracePt t="4625" x="11002963" y="3305175"/>
          <p14:tracePt t="4671" x="11002963" y="3297238"/>
          <p14:tracePt t="4759" x="10985500" y="3271838"/>
          <p14:tracePt t="4767" x="10968038" y="3203575"/>
          <p14:tracePt t="4776" x="10968038" y="3195638"/>
          <p14:tracePt t="5015" x="11018838" y="3178175"/>
          <p14:tracePt t="5023" x="11053763" y="3144838"/>
          <p14:tracePt t="5031" x="11061700" y="3144838"/>
          <p14:tracePt t="5040" x="11071225" y="3144838"/>
          <p14:tracePt t="5047" x="11087100" y="3135313"/>
          <p14:tracePt t="5128" x="11079163" y="3076575"/>
          <p14:tracePt t="5214" x="11079163" y="3067050"/>
          <p14:tracePt t="5230" x="11079163" y="3041650"/>
          <p14:tracePt t="5254" x="11079163" y="3025775"/>
          <p14:tracePt t="5294" x="11079163" y="3016250"/>
          <p14:tracePt t="5304" x="11079163" y="3008313"/>
          <p14:tracePt t="5310" x="11071225" y="2965450"/>
          <p14:tracePt t="6015" x="11071225" y="2949575"/>
          <p14:tracePt t="6039" x="11079163" y="2940050"/>
          <p14:tracePt t="6063" x="11096625" y="2940050"/>
          <p14:tracePt t="6071" x="11122025" y="2940050"/>
          <p14:tracePt t="6078" x="11129963" y="2940050"/>
          <p14:tracePt t="6087" x="11147425" y="2940050"/>
          <p14:tracePt t="6094" x="11155363" y="2940050"/>
          <p14:tracePt t="6102" x="11172825" y="2922588"/>
          <p14:tracePt t="6110" x="11180763" y="2922588"/>
          <p14:tracePt t="6328" x="11188700" y="2922588"/>
          <p14:tracePt t="6336" x="11206163" y="2932113"/>
          <p14:tracePt t="6344" x="11215688" y="2957513"/>
          <p14:tracePt t="6350" x="11231563" y="2965450"/>
          <p14:tracePt t="6358" x="11256963" y="3008313"/>
          <p14:tracePt t="6366" x="11274425" y="3059113"/>
          <p14:tracePt t="6374" x="11291888" y="3101975"/>
          <p14:tracePt t="6382" x="11307763" y="3170238"/>
          <p14:tracePt t="6390" x="11350625" y="3221038"/>
          <p14:tracePt t="6398" x="11368088" y="3289300"/>
          <p14:tracePt t="6408" x="11385550" y="3330575"/>
          <p14:tracePt t="6414" x="11418888" y="3424238"/>
          <p14:tracePt t="6423" x="11444288" y="3509963"/>
          <p14:tracePt t="6430" x="11477625" y="3636963"/>
          <p14:tracePt t="6438" x="11477625" y="3679825"/>
          <p14:tracePt t="6446" x="11512550" y="3748088"/>
          <p14:tracePt t="6454" x="11537950" y="3867150"/>
          <p14:tracePt t="6462" x="11537950" y="3935413"/>
          <p14:tracePt t="6472" x="11571288" y="4019550"/>
          <p14:tracePt t="6478" x="11571288" y="4087813"/>
          <p14:tracePt t="6488" x="11571288" y="4130675"/>
          <p14:tracePt t="6494" x="11571288" y="4138613"/>
          <p14:tracePt t="6504" x="11571288" y="4164013"/>
          <p14:tracePt t="6518" x="11571288" y="4181475"/>
          <p14:tracePt t="6526" x="11571288" y="4189413"/>
          <p14:tracePt t="6534" x="11571288" y="4206875"/>
          <p14:tracePt t="6542" x="11571288" y="4214813"/>
          <p14:tracePt t="6550" x="11571288" y="4257675"/>
          <p14:tracePt t="6558" x="11571288" y="4283075"/>
          <p14:tracePt t="6567" x="11571288" y="4351338"/>
          <p14:tracePt t="6581" x="11571288" y="4410075"/>
          <p14:tracePt t="6584" x="11571288" y="4435475"/>
          <p14:tracePt t="6595" x="11571288" y="4503738"/>
          <p14:tracePt t="6598" x="11571288" y="4529138"/>
          <p14:tracePt t="6608" x="11571288" y="4554538"/>
          <p14:tracePt t="6614" x="11571288" y="4579938"/>
          <p14:tracePt t="6624" x="11571288" y="4630738"/>
          <p14:tracePt t="6630" x="11571288" y="4657725"/>
          <p14:tracePt t="6638" x="11571288" y="4699000"/>
          <p14:tracePt t="6646" x="11571288" y="4767263"/>
          <p14:tracePt t="6655" x="11571288" y="4792663"/>
          <p14:tracePt t="6662" x="11487150" y="4843463"/>
          <p14:tracePt t="6672" x="11461750" y="4843463"/>
          <p14:tracePt t="6678" x="11436350" y="4843463"/>
          <p14:tracePt t="6688" x="11401425" y="4894263"/>
          <p14:tracePt t="6880" x="11376025" y="4911725"/>
          <p14:tracePt t="6912" x="11393488" y="4886325"/>
          <p14:tracePt t="6926" x="11426825" y="4868863"/>
          <p14:tracePt t="6934" x="11436350" y="4868863"/>
          <p14:tracePt t="6950" x="11444288" y="4860925"/>
          <p14:tracePt t="6990" x="11444288" y="4878388"/>
          <p14:tracePt t="6998" x="11461750" y="4894263"/>
          <p14:tracePt t="7014" x="11461750" y="4903788"/>
          <p14:tracePt t="7023" x="11461750" y="4929188"/>
          <p14:tracePt t="7030" x="11461750" y="4937125"/>
          <p14:tracePt t="7039" x="11461750" y="4962525"/>
          <p14:tracePt t="7046" x="11461750" y="4997450"/>
          <p14:tracePt t="7055" x="11461750" y="5038725"/>
          <p14:tracePt t="7062" x="11461750" y="5124450"/>
          <p14:tracePt t="7073" x="11461750" y="5208588"/>
          <p14:tracePt t="7078" x="11461750" y="5327650"/>
          <p14:tracePt t="7090" x="11461750" y="5438775"/>
          <p14:tracePt t="7094" x="11461750" y="5532438"/>
          <p14:tracePt t="7106" x="11426825" y="5676900"/>
          <p14:tracePt t="7110" x="11410950" y="5770563"/>
          <p14:tracePt t="7118" x="11368088" y="5864225"/>
          <p14:tracePt t="7126" x="11307763" y="5965825"/>
          <p14:tracePt t="7134" x="11291888" y="6016625"/>
          <p14:tracePt t="7142" x="11249025" y="6059488"/>
          <p14:tracePt t="7150" x="11206163" y="6135688"/>
          <p14:tracePt t="7159" x="11198225" y="6161088"/>
          <p14:tracePt t="7166" x="11163300" y="6194425"/>
          <p14:tracePt t="7174" x="11155363" y="6221413"/>
          <p14:tracePt t="7191" x="11122025" y="6272213"/>
          <p14:tracePt t="7207" x="11087100" y="6297613"/>
          <p14:tracePt t="7224" x="11079163" y="6313488"/>
          <p14:tracePt t="7328" x="11053763" y="6323013"/>
          <p14:tracePt t="7345" x="11036300" y="6338888"/>
          <p14:tracePt t="7353" x="11010900" y="6338888"/>
          <p14:tracePt t="7361" x="11002963" y="6338888"/>
          <p14:tracePt t="7366" x="10960100" y="6338888"/>
          <p14:tracePt t="7374" x="10917238" y="6338888"/>
          <p14:tracePt t="7382" x="10866438" y="6338888"/>
          <p14:tracePt t="7391" x="10807700" y="6338888"/>
          <p14:tracePt t="7398" x="10782300" y="6338888"/>
          <p14:tracePt t="7407" x="10696575" y="6338888"/>
          <p14:tracePt t="7414" x="10602913" y="6338888"/>
          <p14:tracePt t="7423" x="10458450" y="6356350"/>
          <p14:tracePt t="7430" x="10399713" y="6356350"/>
          <p14:tracePt t="7439" x="10288588" y="6356350"/>
          <p14:tracePt t="7446" x="10144125" y="6356350"/>
          <p14:tracePt t="7454" x="10034588" y="6356350"/>
          <p14:tracePt t="7462" x="9829800" y="6356350"/>
          <p14:tracePt t="7473" x="9634538" y="6356350"/>
          <p14:tracePt t="7478" x="9405938" y="6356350"/>
          <p14:tracePt t="7489" x="9209088" y="6381750"/>
          <p14:tracePt t="7494" x="9013825" y="6381750"/>
          <p14:tracePt t="7506" x="8810625" y="6381750"/>
          <p14:tracePt t="7510" x="8615363" y="6381750"/>
          <p14:tracePt t="7518" x="8385175" y="6381750"/>
          <p14:tracePt t="7526" x="8164513" y="6381750"/>
          <p14:tracePt t="7534" x="7885113" y="6381750"/>
          <p14:tracePt t="7542" x="7629525" y="6381750"/>
          <p14:tracePt t="7552" x="7373938" y="6381750"/>
          <p14:tracePt t="7565" x="7153275" y="6381750"/>
          <p14:tracePt t="7569" x="6924675" y="6381750"/>
          <p14:tracePt t="7581" x="6694488" y="6381750"/>
          <p14:tracePt t="7583" x="6473825" y="6381750"/>
          <p14:tracePt t="7592" x="6245225" y="6381750"/>
          <p14:tracePt t="7598" x="6049963" y="6381750"/>
          <p14:tracePt t="7607" x="5819775" y="6381750"/>
          <p14:tracePt t="7614" x="5649913" y="6381750"/>
          <p14:tracePt t="7624" x="5480050" y="6381750"/>
          <p14:tracePt t="7630" x="5284788" y="6381750"/>
          <p14:tracePt t="7641" x="5140325" y="6381750"/>
          <p14:tracePt t="7646" x="4995863" y="6381750"/>
          <p14:tracePt t="7660" x="4826000" y="6381750"/>
          <p14:tracePt t="7663" x="4740275" y="6381750"/>
          <p14:tracePt t="7674" x="4656138" y="6381750"/>
          <p14:tracePt t="7678" x="4562475" y="6381750"/>
          <p14:tracePt t="7690" x="4476750" y="6381750"/>
          <p14:tracePt t="7694" x="4418013" y="6381750"/>
          <p14:tracePt t="7707" x="4367213" y="6381750"/>
          <p14:tracePt t="7711" x="4306888" y="6381750"/>
          <p14:tracePt t="7719" x="4222750" y="6381750"/>
          <p14:tracePt t="7726" x="4129088" y="6365875"/>
          <p14:tracePt t="7734" x="4060825" y="6330950"/>
          <p14:tracePt t="7742" x="3967163" y="6313488"/>
          <p14:tracePt t="7751" x="3873500" y="6297613"/>
          <p14:tracePt t="7759" x="3781425" y="6254750"/>
          <p14:tracePt t="7766" x="3713163" y="6246813"/>
          <p14:tracePt t="7776" x="3687763" y="6229350"/>
          <p14:tracePt t="7783" x="3594100" y="6211888"/>
          <p14:tracePt t="7792" x="3551238" y="6178550"/>
          <p14:tracePt t="7799" x="3500438" y="6143625"/>
          <p14:tracePt t="7807" x="3457575" y="6127750"/>
          <p14:tracePt t="7814" x="3381375" y="6076950"/>
          <p14:tracePt t="7822" x="3355975" y="6049963"/>
          <p14:tracePt t="7830" x="3287713" y="6016625"/>
          <p14:tracePt t="7841" x="3236913" y="5965825"/>
          <p14:tracePt t="7846" x="3186113" y="5915025"/>
          <p14:tracePt t="7859" x="3160713" y="5889625"/>
          <p14:tracePt t="7862" x="3084513" y="5829300"/>
          <p14:tracePt t="7875" x="3041650" y="5803900"/>
          <p14:tracePt t="7879" x="3008313" y="5770563"/>
          <p14:tracePt t="7890" x="2955925" y="5719763"/>
          <p14:tracePt t="7903" x="2897188" y="5702300"/>
          <p14:tracePt t="7904" x="2846388" y="5659438"/>
          <p14:tracePt t="7910" x="2811463" y="5626100"/>
          <p14:tracePt t="7919" x="2744788" y="5575300"/>
          <p14:tracePt t="7929" x="2693988" y="5524500"/>
          <p14:tracePt t="7934" x="2616200" y="5421313"/>
          <p14:tracePt t="7942" x="2582863" y="5353050"/>
          <p14:tracePt t="7950" x="2524125" y="5276850"/>
          <p14:tracePt t="7959" x="2446338" y="5175250"/>
          <p14:tracePt t="7966" x="2405063" y="5106988"/>
          <p14:tracePt t="7976" x="2327275" y="5005388"/>
          <p14:tracePt t="7982" x="2286000" y="4911725"/>
          <p14:tracePt t="7991" x="2225675" y="4810125"/>
          <p14:tracePt t="7999" x="2192338" y="4741863"/>
          <p14:tracePt t="8008" x="2132013" y="4640263"/>
          <p14:tracePt t="8014" x="2098675" y="4546600"/>
          <p14:tracePt t="8023" x="2030413" y="4419600"/>
          <p14:tracePt t="8030" x="1987550" y="4300538"/>
          <p14:tracePt t="8039" x="1928813" y="4171950"/>
          <p14:tracePt t="8046" x="1885950" y="4044950"/>
          <p14:tracePt t="8057" x="1852613" y="3951288"/>
          <p14:tracePt t="8062" x="1827213" y="3806825"/>
          <p14:tracePt t="8073" x="1784350" y="3654425"/>
          <p14:tracePt t="8078" x="1724025" y="3502025"/>
          <p14:tracePt t="8091" x="1724025" y="3365500"/>
          <p14:tracePt t="8096" x="1698625" y="3246438"/>
          <p14:tracePt t="8108" x="1639888" y="3094038"/>
          <p14:tracePt t="8110" x="1639888" y="3000375"/>
          <p14:tracePt t="8119" x="1614488" y="2914650"/>
          <p14:tracePt t="8126" x="1614488" y="2820988"/>
          <p14:tracePt t="8134" x="1606550" y="2762250"/>
          <p14:tracePt t="8142" x="1606550" y="2668588"/>
          <p14:tracePt t="8150" x="1606550" y="2582863"/>
          <p14:tracePt t="8159" x="1606550" y="2516188"/>
          <p14:tracePt t="8166" x="1606550" y="2473325"/>
          <p14:tracePt t="8174" x="1606550" y="2413000"/>
          <p14:tracePt t="8182" x="1606550" y="2362200"/>
          <p14:tracePt t="8191" x="1606550" y="2336800"/>
          <p14:tracePt t="8198" x="1606550" y="2293938"/>
          <p14:tracePt t="8208" x="1606550" y="2278063"/>
          <p14:tracePt t="8214" x="1606550" y="2252663"/>
          <p14:tracePt t="8223" x="1622425" y="2227263"/>
          <p14:tracePt t="8230" x="1622425" y="2209800"/>
          <p14:tracePt t="8240" x="1622425" y="2200275"/>
          <p14:tracePt t="8247" x="1639888" y="2174875"/>
          <p14:tracePt t="8257" x="1639888" y="2149475"/>
          <p14:tracePt t="8262" x="1647825" y="2133600"/>
          <p14:tracePt t="8272" x="1657350" y="2124075"/>
          <p14:tracePt t="8278" x="1708150" y="2082800"/>
          <p14:tracePt t="8289" x="1733550" y="2047875"/>
          <p14:tracePt t="8294" x="1749425" y="2005013"/>
          <p14:tracePt t="8308" x="1776413" y="1971675"/>
          <p14:tracePt t="8311" x="1827213" y="1954213"/>
          <p14:tracePt t="8319" x="1878013" y="1928813"/>
          <p14:tracePt t="8326" x="1903413" y="1895475"/>
          <p14:tracePt t="8334" x="1936750" y="1860550"/>
          <p14:tracePt t="8342" x="1946275" y="1852613"/>
          <p14:tracePt t="8350" x="2005013" y="1819275"/>
          <p14:tracePt t="8359" x="2030413" y="1809750"/>
          <p14:tracePt t="8366" x="2081213" y="1793875"/>
          <p14:tracePt t="8375" x="2132013" y="1758950"/>
          <p14:tracePt t="8382" x="2157413" y="1751013"/>
          <p14:tracePt t="8391" x="2225675" y="1733550"/>
          <p14:tracePt t="8398" x="2293938" y="1690688"/>
          <p14:tracePt t="8408" x="2319338" y="1682750"/>
          <p14:tracePt t="8414" x="2387600" y="1665288"/>
          <p14:tracePt t="8425" x="2413000" y="1649413"/>
          <p14:tracePt t="8430" x="2506663" y="1614488"/>
          <p14:tracePt t="8439" x="2574925" y="1597025"/>
          <p14:tracePt t="8446" x="2633663" y="1597025"/>
          <p14:tracePt t="8458" x="2701925" y="1581150"/>
          <p14:tracePt t="8462" x="2786063" y="1581150"/>
          <p14:tracePt t="8473" x="2863850" y="1530350"/>
          <p14:tracePt t="8478" x="2905125" y="1530350"/>
          <p14:tracePt t="8489" x="2973388" y="1512888"/>
          <p14:tracePt t="8494" x="2998788" y="1495425"/>
          <p14:tracePt t="8508" x="3067050" y="1477963"/>
          <p14:tracePt t="8510" x="3109913" y="1477963"/>
          <p14:tracePt t="8519" x="3160713" y="1462088"/>
          <p14:tracePt t="8526" x="3203575" y="1444625"/>
          <p14:tracePt t="8534" x="3270250" y="1444625"/>
          <p14:tracePt t="8542" x="3297238" y="1436688"/>
          <p14:tracePt t="8550" x="3363913" y="1436688"/>
          <p14:tracePt t="8558" x="3424238" y="1436688"/>
          <p14:tracePt t="8566" x="3467100" y="1436688"/>
          <p14:tracePt t="8575" x="3533775" y="1436688"/>
          <p14:tracePt t="8583" x="3619500" y="1419225"/>
          <p14:tracePt t="8591" x="3738563" y="1419225"/>
          <p14:tracePt t="8598" x="3848100" y="1419225"/>
          <p14:tracePt t="8608" x="4002088" y="1393825"/>
          <p14:tracePt t="8614" x="4111625" y="1393825"/>
          <p14:tracePt t="8625" x="4230688" y="1393825"/>
          <p14:tracePt t="8630" x="4375150" y="1350963"/>
          <p14:tracePt t="8641" x="4460875" y="1350963"/>
          <p14:tracePt t="8646" x="4579938" y="1350963"/>
          <p14:tracePt t="8657" x="4664075" y="1350963"/>
          <p14:tracePt t="8662" x="4757738" y="1350963"/>
          <p14:tracePt t="8673" x="4868863" y="1350963"/>
          <p14:tracePt t="8678" x="4962525" y="1350963"/>
          <p14:tracePt t="8689" x="5046663" y="1350963"/>
          <p14:tracePt t="8694" x="5132388" y="1350963"/>
          <p14:tracePt t="8706" x="5216525" y="1350963"/>
          <p14:tracePt t="8710" x="5335588" y="1350963"/>
          <p14:tracePt t="8719" x="5480050" y="1350963"/>
          <p14:tracePt t="8727" x="5591175" y="1350963"/>
          <p14:tracePt t="8734" x="5735638" y="1350963"/>
          <p14:tracePt t="8742" x="5905500" y="1350963"/>
          <p14:tracePt t="8750" x="6049963" y="1350963"/>
          <p14:tracePt t="8758" x="6219825" y="1350963"/>
          <p14:tracePt t="8766" x="6364288" y="1350963"/>
          <p14:tracePt t="8775" x="6534150" y="1350963"/>
          <p14:tracePt t="8782" x="6704013" y="1350963"/>
          <p14:tracePt t="8791" x="6873875" y="1350963"/>
          <p14:tracePt t="8798" x="7018338" y="1350963"/>
          <p14:tracePt t="8808" x="7162800" y="1350963"/>
          <p14:tracePt t="8814" x="7272338" y="1350963"/>
          <p14:tracePt t="8823" x="7391400" y="1350963"/>
          <p14:tracePt t="8830" x="7451725" y="1350963"/>
          <p14:tracePt t="8840" x="7561263" y="1350963"/>
          <p14:tracePt t="8846" x="7646988" y="1350963"/>
          <p14:tracePt t="8858" x="7715250" y="1350963"/>
          <p14:tracePt t="8862" x="7824788" y="1350963"/>
          <p14:tracePt t="8873" x="7910513" y="1350963"/>
          <p14:tracePt t="8878" x="7994650" y="1350963"/>
          <p14:tracePt t="8889" x="8139113" y="1350963"/>
          <p14:tracePt t="8894" x="8283575" y="1350963"/>
          <p14:tracePt t="8907" x="8453438" y="1350963"/>
          <p14:tracePt t="8910" x="8597900" y="1350963"/>
          <p14:tracePt t="8919" x="8709025" y="1350963"/>
          <p14:tracePt t="8926" x="8853488" y="1350963"/>
          <p14:tracePt t="8934" x="8972550" y="1350963"/>
          <p14:tracePt t="8942" x="9056688" y="1350963"/>
          <p14:tracePt t="8950" x="9117013" y="1350963"/>
          <p14:tracePt t="8958" x="9167813" y="1350963"/>
          <p14:tracePt t="8966" x="9209088" y="1350963"/>
          <p14:tracePt t="8974" x="9277350" y="1350963"/>
          <p14:tracePt t="8982" x="9302750" y="1350963"/>
          <p14:tracePt t="8991" x="9312275" y="1350963"/>
          <p14:tracePt t="8998" x="9337675" y="1350963"/>
          <p14:tracePt t="9063" x="9353550" y="1350963"/>
          <p14:tracePt t="9070" x="9380538" y="1368425"/>
          <p14:tracePt t="9078" x="9388475" y="1385888"/>
          <p14:tracePt t="9087" x="9431338" y="1427163"/>
          <p14:tracePt t="9094" x="9464675" y="1495425"/>
          <p14:tracePt t="9110" x="9617075" y="1649413"/>
          <p14:tracePt t="9119" x="9720263" y="1733550"/>
          <p14:tracePt t="9126" x="9821863" y="1809750"/>
          <p14:tracePt t="9134" x="9923463" y="1852613"/>
          <p14:tracePt t="9143" x="10017125" y="1911350"/>
          <p14:tracePt t="9150" x="10110788" y="1928813"/>
          <p14:tracePt t="9158" x="10161588" y="1946275"/>
          <p14:tracePt t="9166" x="10204450" y="1979613"/>
          <p14:tracePt t="9182" x="10220325" y="1989138"/>
          <p14:tracePt t="9190" x="10229850" y="1989138"/>
          <p14:tracePt t="9198" x="10255250" y="2005013"/>
          <p14:tracePt t="9207" x="10271125" y="2014538"/>
          <p14:tracePt t="9214" x="10280650" y="2022475"/>
          <p14:tracePt t="9223" x="10323513" y="2065338"/>
          <p14:tracePt t="9230" x="10339388" y="2082800"/>
          <p14:tracePt t="9239" x="10399713" y="2108200"/>
          <p14:tracePt t="9246" x="10425113" y="2141538"/>
          <p14:tracePt t="9254" x="10475913" y="2174875"/>
          <p14:tracePt t="9262" x="10501313" y="2200275"/>
          <p14:tracePt t="9274" x="10534650" y="2217738"/>
          <p14:tracePt t="9289" x="10544175" y="2227263"/>
          <p14:tracePt t="9306" x="10569575" y="2260600"/>
          <p14:tracePt t="9310" x="10569575" y="2268538"/>
          <p14:tracePt t="9319" x="10602913" y="2293938"/>
          <p14:tracePt t="9326" x="10645775" y="2328863"/>
          <p14:tracePt t="9334" x="10679113" y="2413000"/>
          <p14:tracePt t="9342" x="10721975" y="2541588"/>
          <p14:tracePt t="9350" x="10790238" y="2719388"/>
          <p14:tracePt t="9359" x="10790238" y="2863850"/>
          <p14:tracePt t="9368" x="10858500" y="3067050"/>
          <p14:tracePt t="9392" x="11079163" y="3578225"/>
          <p14:tracePt t="9402" x="11147425" y="3730625"/>
          <p14:tracePt t="9411" x="11163300" y="3849688"/>
          <p14:tracePt t="9416" x="11180763" y="3943350"/>
          <p14:tracePt t="9425" x="11223625" y="4062413"/>
          <p14:tracePt t="9430" x="11223625" y="4130675"/>
          <p14:tracePt t="9439" x="11241088" y="4214813"/>
          <p14:tracePt t="9446" x="11241088" y="4325938"/>
          <p14:tracePt t="9456" x="11266488" y="4445000"/>
          <p14:tracePt t="9462" x="11282363" y="4597400"/>
          <p14:tracePt t="9474" x="11282363" y="4733925"/>
          <p14:tracePt t="9478" x="11325225" y="4886325"/>
          <p14:tracePt t="9489" x="11350625" y="5030788"/>
          <p14:tracePt t="9494" x="11368088" y="5149850"/>
          <p14:tracePt t="9507" x="11385550" y="5294313"/>
          <p14:tracePt t="9510" x="11385550" y="5387975"/>
          <p14:tracePt t="9519" x="11418888" y="5430838"/>
          <p14:tracePt t="9526" x="11418888" y="5481638"/>
          <p14:tracePt t="9534" x="11418888" y="5507038"/>
          <p14:tracePt t="9542" x="11436350" y="5532438"/>
          <p14:tracePt t="9550" x="11436350" y="5565775"/>
          <p14:tracePt t="9558" x="11444288" y="5575300"/>
          <p14:tracePt t="9566" x="11461750" y="5634038"/>
          <p14:tracePt t="9574" x="11461750" y="5676900"/>
          <p14:tracePt t="9582" x="11461750" y="5719763"/>
          <p14:tracePt t="9591" x="11495088" y="5813425"/>
          <p14:tracePt t="9598" x="11495088" y="5957888"/>
          <p14:tracePt t="9608" x="11520488" y="6076950"/>
          <p14:tracePt t="9614" x="11537950" y="6221413"/>
          <p14:tracePt t="9623" x="11563350" y="6391275"/>
          <p14:tracePt t="9630" x="11606213" y="6569075"/>
          <p14:tracePt t="9640" x="11622088" y="6619875"/>
          <p14:tracePt t="9646" x="11647488" y="6645275"/>
          <p14:tracePt t="9662" x="11647488" y="6627813"/>
          <p14:tracePt t="9673" x="11647488" y="6611938"/>
          <p14:tracePt t="9854" x="11647488" y="6602413"/>
          <p14:tracePt t="9862" x="11647488" y="6561138"/>
          <p14:tracePt t="9878" x="11647488" y="6535738"/>
          <p14:tracePt t="9886" x="11647488" y="6526213"/>
          <p14:tracePt t="9894" x="11631613" y="6483350"/>
          <p14:tracePt t="9905" x="11520488" y="6442075"/>
          <p14:tracePt t="9910" x="11426825" y="6442075"/>
          <p14:tracePt t="9918" x="11317288" y="6442075"/>
          <p14:tracePt t="9926" x="11147425" y="6442075"/>
          <p14:tracePt t="9934" x="11028363" y="6442075"/>
          <p14:tracePt t="9942" x="10874375" y="6500813"/>
          <p14:tracePt t="9950" x="10704513" y="6526213"/>
          <p14:tracePt t="9958" x="10560050" y="6526213"/>
          <p14:tracePt t="9966" x="10390188" y="6543675"/>
          <p14:tracePt t="9974" x="10271125" y="6543675"/>
          <p14:tracePt t="9982" x="10161588" y="6543675"/>
          <p14:tracePt t="9990" x="10017125" y="6543675"/>
          <p14:tracePt t="9998" x="9898063" y="6543675"/>
          <p14:tracePt t="10007" x="9786938" y="6543675"/>
          <p14:tracePt t="10014" x="9667875" y="6543675"/>
          <p14:tracePt t="10023" x="9498013" y="6543675"/>
          <p14:tracePt t="10030" x="9380538" y="6543675"/>
          <p14:tracePt t="10039" x="9244013" y="6543675"/>
          <p14:tracePt t="10046" x="9099550" y="6543675"/>
          <p14:tracePt t="10056" x="8955088" y="6543675"/>
          <p14:tracePt t="10062" x="8810625" y="6543675"/>
          <p14:tracePt t="10072" x="8699500" y="6543675"/>
          <p14:tracePt t="10078" x="8580438" y="6543675"/>
          <p14:tracePt t="10089" x="8496300" y="6543675"/>
          <p14:tracePt t="10094" x="8351838" y="6543675"/>
          <p14:tracePt t="10107" x="8174038" y="6586538"/>
          <p14:tracePt t="10110" x="8088313" y="6586538"/>
          <p14:tracePt t="10119" x="7969250" y="6586538"/>
          <p14:tracePt t="10126" x="7799388" y="6611938"/>
          <p14:tracePt t="10137" x="7680325" y="6611938"/>
          <p14:tracePt t="10155" x="7340600" y="6611938"/>
          <p14:tracePt t="10162" x="7170738" y="6611938"/>
          <p14:tracePt t="10166" x="7026275" y="6611938"/>
          <p14:tracePt t="10174" x="6856413" y="6611938"/>
          <p14:tracePt t="10182" x="6661150" y="6611938"/>
          <p14:tracePt t="10190" x="6542088" y="6611938"/>
          <p14:tracePt t="10198" x="6405563" y="6611938"/>
          <p14:tracePt t="10207" x="6235700" y="6611938"/>
          <p14:tracePt t="10214" x="6116638" y="6611938"/>
          <p14:tracePt t="10224" x="6032500" y="6611938"/>
          <p14:tracePt t="10230" x="5880100" y="6577013"/>
          <p14:tracePt t="10240" x="5837238" y="6577013"/>
          <p14:tracePt t="10246" x="5726113" y="6535738"/>
          <p14:tracePt t="10257" x="5624513" y="6500813"/>
          <p14:tracePt t="10262" x="5581650" y="6483350"/>
          <p14:tracePt t="10273" x="5497513" y="6467475"/>
          <p14:tracePt t="10278" x="5462588" y="6450013"/>
          <p14:tracePt t="10289" x="5368925" y="6399213"/>
          <p14:tracePt t="10294" x="5327650" y="6381750"/>
          <p14:tracePt t="10307" x="5292725" y="6365875"/>
          <p14:tracePt t="10310" x="5249863" y="6338888"/>
          <p14:tracePt t="10318" x="5216525" y="6323013"/>
          <p14:tracePt t="10326" x="5191125" y="6305550"/>
          <p14:tracePt t="10334" x="5165725" y="6288088"/>
          <p14:tracePt t="10342" x="5097463" y="6254750"/>
          <p14:tracePt t="10350" x="5064125" y="6246813"/>
          <p14:tracePt t="10358" x="5021263" y="6229350"/>
          <p14:tracePt t="10366" x="4953000" y="6211888"/>
          <p14:tracePt t="10374" x="4859338" y="6169025"/>
          <p14:tracePt t="10382" x="4808538" y="6161088"/>
          <p14:tracePt t="10390" x="4724400" y="6118225"/>
          <p14:tracePt t="10398" x="4595813" y="6059488"/>
          <p14:tracePt t="10407" x="4451350" y="6042025"/>
          <p14:tracePt t="10414" x="4298950" y="5973763"/>
          <p14:tracePt t="10423" x="4154488" y="5948363"/>
          <p14:tracePt t="10430" x="4035425" y="5932488"/>
          <p14:tracePt t="10440" x="3890963" y="5932488"/>
          <p14:tracePt t="10446" x="3746500" y="5915025"/>
          <p14:tracePt t="10457" x="3619500" y="5872163"/>
          <p14:tracePt t="10462" x="3533775" y="5872163"/>
          <p14:tracePt t="10472" x="3467100" y="5872163"/>
          <p14:tracePt t="10478" x="3381375" y="5872163"/>
          <p14:tracePt t="10490" x="3355975" y="5854700"/>
          <p14:tracePt t="10494" x="3313113" y="5854700"/>
          <p14:tracePt t="10508" x="3262313" y="5838825"/>
          <p14:tracePt t="10510" x="3203575" y="5821363"/>
          <p14:tracePt t="10518" x="3152775" y="5821363"/>
          <p14:tracePt t="10527" x="3109913" y="5795963"/>
          <p14:tracePt t="10534" x="3059113" y="5778500"/>
          <p14:tracePt t="10550" x="3033713" y="5778500"/>
          <p14:tracePt t="10559" x="3016250" y="5761038"/>
          <p14:tracePt t="10631" x="2990850" y="5735638"/>
          <p14:tracePt t="10640" x="2990850" y="5727700"/>
          <p14:tracePt t="10653" x="2982913" y="5702300"/>
          <p14:tracePt t="10657" x="2982913" y="5668963"/>
          <p14:tracePt t="10667" x="2965450" y="5641975"/>
          <p14:tracePt t="10677" x="2947988" y="5616575"/>
          <p14:tracePt t="10679" x="2922588" y="5565775"/>
          <p14:tracePt t="10694" x="2905125" y="5524500"/>
          <p14:tracePt t="10707" x="2889250" y="5507038"/>
          <p14:tracePt t="10710" x="2889250" y="5497513"/>
          <p14:tracePt t="10727" x="2879725" y="5472113"/>
          <p14:tracePt t="10734" x="2879725" y="5456238"/>
          <p14:tracePt t="10742" x="2879725" y="5446713"/>
          <p14:tracePt t="10750" x="2879725" y="5421313"/>
          <p14:tracePt t="10758" x="2879725" y="5387975"/>
          <p14:tracePt t="10766" x="2863850" y="5362575"/>
          <p14:tracePt t="10775" x="2854325" y="5353050"/>
          <p14:tracePt t="10783" x="2854325" y="5327650"/>
          <p14:tracePt t="10798" x="2854325" y="5311775"/>
          <p14:tracePt t="11009" x="2854325" y="5302250"/>
          <p14:tracePt t="11028" x="2905125" y="5302250"/>
          <p14:tracePt t="11038" x="2922588" y="5302250"/>
          <p14:tracePt t="11054" x="2930525" y="5302250"/>
          <p14:tracePt t="11062" x="2955925" y="5302250"/>
          <p14:tracePt t="11073" x="2973388" y="5319713"/>
          <p14:tracePt t="11080" x="2982913" y="5327650"/>
          <p14:tracePt t="11107" x="3033713" y="5395913"/>
          <p14:tracePt t="11119" x="3049588" y="5395913"/>
          <p14:tracePt t="11126" x="3074988" y="5421313"/>
          <p14:tracePt t="11134" x="3127375" y="5472113"/>
          <p14:tracePt t="11142" x="3152775" y="5472113"/>
          <p14:tracePt t="11153" x="3194050" y="5472113"/>
          <p14:tracePt t="11171" x="3211513" y="5472113"/>
          <p14:tracePt t="11305" x="3211513" y="5532438"/>
          <p14:tracePt t="11324" x="3244850" y="5540375"/>
          <p14:tracePt t="11329" x="3279775" y="5591175"/>
          <p14:tracePt t="11345" x="3287713" y="5583238"/>
          <p14:tracePt t="11352" x="3322638" y="5575300"/>
          <p14:tracePt t="11367" x="3313113" y="5524500"/>
          <p14:tracePt t="11378" x="3279775" y="5438775"/>
          <p14:tracePt t="11382" x="3262313" y="5421313"/>
          <p14:tracePt t="11390" x="3254375" y="5413375"/>
          <p14:tracePt t="11400" x="3236913" y="5395913"/>
          <p14:tracePt t="11409" x="3228975" y="5370513"/>
          <p14:tracePt t="11424" x="3211513" y="5345113"/>
          <p14:tracePt t="11432" x="3211513" y="5311775"/>
          <p14:tracePt t="11452" x="3168650" y="5235575"/>
          <p14:tracePt t="11455" x="3152775" y="5208588"/>
          <p14:tracePt t="11463" x="3135313" y="5183188"/>
          <p14:tracePt t="11474" x="3100388" y="5132388"/>
          <p14:tracePt t="11478" x="3100388" y="5124450"/>
          <p14:tracePt t="11490" x="3092450" y="5081588"/>
          <p14:tracePt t="11494" x="3074988" y="5013325"/>
          <p14:tracePt t="11521" x="2998788" y="4903788"/>
          <p14:tracePt t="11527" x="2982913" y="4843463"/>
          <p14:tracePt t="11536" x="2947988" y="4810125"/>
          <p14:tracePt t="11545" x="2922588" y="4767263"/>
          <p14:tracePt t="11550" x="2905125" y="4733925"/>
          <p14:tracePt t="11558" x="2871788" y="4665663"/>
          <p14:tracePt t="11568" x="2863850" y="4657725"/>
          <p14:tracePt t="11580" x="2846388" y="4640263"/>
          <p14:tracePt t="11582" x="2846388" y="4630738"/>
          <p14:tracePt t="11592" x="2838450" y="4605338"/>
          <p14:tracePt t="11599" x="2803525" y="4572000"/>
          <p14:tracePt t="11615" x="2795588" y="4564063"/>
          <p14:tracePt t="11630" x="2778125" y="4538663"/>
          <p14:tracePt t="11641" x="2770188" y="4521200"/>
          <p14:tracePt t="11668" x="2752725" y="4478338"/>
          <p14:tracePt t="11675" x="2727325" y="4470400"/>
          <p14:tracePt t="11686" x="2709863" y="4452938"/>
          <p14:tracePt t="11695" x="2651125" y="4427538"/>
          <p14:tracePt t="11714" x="2616200" y="4402138"/>
          <p14:tracePt t="11719" x="2582863" y="4384675"/>
          <p14:tracePt t="11726" x="2574925" y="4376738"/>
          <p14:tracePt t="11736" x="2532063" y="4359275"/>
          <p14:tracePt t="11745" x="2497138" y="4333875"/>
          <p14:tracePt t="11753" x="2471738" y="4316413"/>
          <p14:tracePt t="11765" x="2446338" y="4300538"/>
          <p14:tracePt t="11766" x="2413000" y="4275138"/>
          <p14:tracePt t="11776" x="2405063" y="4257675"/>
          <p14:tracePt t="11782" x="2370138" y="4249738"/>
          <p14:tracePt t="12048" x="2395538" y="4249738"/>
          <p14:tracePt t="12072" x="2540000" y="4249738"/>
          <p14:tracePt t="12075" x="2608263" y="4249738"/>
          <p14:tracePt t="12081" x="2693988" y="4249738"/>
          <p14:tracePt t="12095" x="2846388" y="4249738"/>
          <p14:tracePt t="12107" x="2905125" y="4249738"/>
          <p14:tracePt t="12115" x="3016250" y="4249738"/>
          <p14:tracePt t="12118" x="3127375" y="4249738"/>
          <p14:tracePt t="12126" x="3219450" y="4249738"/>
          <p14:tracePt t="12134" x="3262313" y="4249738"/>
          <p14:tracePt t="12142" x="3305175" y="4249738"/>
          <p14:tracePt t="12150" x="3330575" y="4249738"/>
          <p14:tracePt t="12158" x="3381375" y="4249738"/>
          <p14:tracePt t="12169" x="3406775" y="4249738"/>
          <p14:tracePt t="12191" x="3475038" y="4249738"/>
          <p14:tracePt t="12200" x="3500438" y="4249738"/>
          <p14:tracePt t="12207" x="3508375" y="4249738"/>
          <p14:tracePt t="12214" x="3525838" y="4249738"/>
          <p14:tracePt t="12237" x="3594100" y="4249738"/>
          <p14:tracePt t="12239" x="3652838" y="4249738"/>
          <p14:tracePt t="12246" x="3721100" y="4249738"/>
          <p14:tracePt t="12271" x="3916363" y="4249738"/>
          <p14:tracePt t="12272" x="4002088" y="4249738"/>
          <p14:tracePt t="12279" x="4121150" y="4249738"/>
          <p14:tracePt t="12292" x="4205288" y="4249738"/>
          <p14:tracePt t="12294" x="4324350" y="4249738"/>
          <p14:tracePt t="12323" x="4638675" y="4249738"/>
          <p14:tracePt t="12336" x="4868863" y="4249738"/>
          <p14:tracePt t="12343" x="4962525" y="4249738"/>
          <p14:tracePt t="12351" x="5046663" y="4249738"/>
          <p14:tracePt t="12361" x="5165725" y="4249738"/>
          <p14:tracePt t="12366" x="5249863" y="4249738"/>
          <p14:tracePt t="12376" x="5310188" y="4249738"/>
          <p14:tracePt t="12382" x="5378450" y="4249738"/>
          <p14:tracePt t="12392" x="5437188" y="4249738"/>
          <p14:tracePt t="12400" x="5487988" y="4249738"/>
          <p14:tracePt t="12424" x="5538788" y="4249738"/>
          <p14:tracePt t="12585" x="5530850" y="4249738"/>
          <p14:tracePt t="12599" x="5462588" y="4249738"/>
          <p14:tracePt t="12608" x="5368925" y="4275138"/>
          <p14:tracePt t="12614" x="5276850" y="4308475"/>
          <p14:tracePt t="12623" x="5148263" y="4351338"/>
          <p14:tracePt t="12630" x="5054600" y="4410075"/>
          <p14:tracePt t="12640" x="4927600" y="4452938"/>
          <p14:tracePt t="12646" x="4868863" y="4470400"/>
          <p14:tracePt t="12656" x="4800600" y="4486275"/>
          <p14:tracePt t="12662" x="4732338" y="4503738"/>
          <p14:tracePt t="12673" x="4706938" y="4503738"/>
          <p14:tracePt t="12680" x="4656138" y="4521200"/>
          <p14:tracePt t="12708" x="4579938" y="4521200"/>
          <p14:tracePt t="12713" x="4562475" y="4529138"/>
          <p14:tracePt t="12731" x="4554538" y="4538663"/>
          <p14:tracePt t="12800" x="4529138" y="4554538"/>
          <p14:tracePt t="12817" x="4511675" y="4564063"/>
          <p14:tracePt t="12825" x="4511675" y="4605338"/>
          <p14:tracePt t="12838" x="4511675" y="4630738"/>
          <p14:tracePt t="12847" x="4511675" y="4691063"/>
          <p14:tracePt t="12857" x="4519613" y="4733925"/>
          <p14:tracePt t="12863" x="4537075" y="4759325"/>
          <p14:tracePt t="12880" x="4545013" y="4775200"/>
          <p14:tracePt t="12894" x="4579938" y="4784725"/>
          <p14:tracePt t="12913" x="4587875" y="4784725"/>
          <p14:tracePt t="13064" x="4587875" y="4802188"/>
          <p14:tracePt t="13082" x="4511675" y="4827588"/>
          <p14:tracePt t="13105" x="4359275" y="4818063"/>
          <p14:tracePt t="13106" x="4273550" y="4818063"/>
          <p14:tracePt t="13115" x="4205288" y="4818063"/>
          <p14:tracePt t="13118" x="4162425" y="4810125"/>
          <p14:tracePt t="13126" x="4111625" y="4775200"/>
          <p14:tracePt t="13135" x="4103688" y="4775200"/>
          <p14:tracePt t="13175" x="4086225" y="4775200"/>
          <p14:tracePt t="13194" x="4060825" y="4749800"/>
          <p14:tracePt t="13235" x="4052888" y="4733925"/>
          <p14:tracePt t="13274" x="4111625" y="4708525"/>
          <p14:tracePt t="13294" x="4367213" y="4648200"/>
          <p14:tracePt t="13307" x="4460875" y="4614863"/>
          <p14:tracePt t="13313" x="4554538" y="4572000"/>
          <p14:tracePt t="13318" x="4621213" y="4554538"/>
          <p14:tracePt t="13326" x="4681538" y="4554538"/>
          <p14:tracePt t="13336" x="4749800" y="4538663"/>
          <p14:tracePt t="13346" x="4833938" y="4538663"/>
          <p14:tracePt t="13351" x="4902200" y="4538663"/>
          <p14:tracePt t="13359" x="4987925" y="4538663"/>
          <p14:tracePt t="13369" x="5046663" y="4538663"/>
          <p14:tracePt t="13380" x="5132388" y="4538663"/>
          <p14:tracePt t="13383" x="5216525" y="4538663"/>
          <p14:tracePt t="13392" x="5310188" y="4538663"/>
          <p14:tracePt t="13398" x="5353050" y="4538663"/>
          <p14:tracePt t="13406" x="5480050" y="4538663"/>
          <p14:tracePt t="13414" x="5573713" y="4538663"/>
          <p14:tracePt t="13423" x="5657850" y="4538663"/>
          <p14:tracePt t="13431" x="5743575" y="4538663"/>
          <p14:tracePt t="13448" x="5819775" y="4538663"/>
          <p14:tracePt t="13458" x="5845175" y="4538663"/>
          <p14:tracePt t="13462" x="5895975" y="4538663"/>
          <p14:tracePt t="13484" x="5930900" y="4538663"/>
          <p14:tracePt t="13493" x="5956300" y="4538663"/>
          <p14:tracePt t="15022" x="5972175" y="4538663"/>
          <p14:tracePt t="15039" x="5981700" y="4538663"/>
          <p14:tracePt t="15046" x="5989638" y="4538663"/>
          <p14:tracePt t="15062" x="6015038" y="4538663"/>
          <p14:tracePt t="15078" x="6032500" y="4538663"/>
          <p14:tracePt t="15085" x="6040438" y="4538663"/>
          <p14:tracePt t="15094" x="6057900" y="4538663"/>
          <p14:tracePt t="15118" x="6083300" y="4538663"/>
          <p14:tracePt t="15126" x="6091238" y="4538663"/>
          <p14:tracePt t="15134" x="6116638" y="4538663"/>
          <p14:tracePt t="15142" x="6142038" y="4538663"/>
          <p14:tracePt t="15150" x="6159500" y="4538663"/>
          <p14:tracePt t="15158" x="6184900" y="4538663"/>
          <p14:tracePt t="15166" x="6210300" y="4538663"/>
          <p14:tracePt t="15174" x="6219825" y="4538663"/>
          <p14:tracePt t="15182" x="6235700" y="4538663"/>
          <p14:tracePt t="15190" x="6245225" y="4538663"/>
          <p14:tracePt t="15198" x="6270625" y="4538663"/>
          <p14:tracePt t="15206" x="6286500" y="4538663"/>
          <p14:tracePt t="15222" x="6296025" y="4538663"/>
          <p14:tracePt t="15230" x="6311900" y="4538663"/>
          <p14:tracePt t="15240" x="6338888" y="4538663"/>
          <p14:tracePt t="15246" x="6346825" y="4538663"/>
          <p14:tracePt t="15256" x="6354763" y="4538663"/>
          <p14:tracePt t="15262" x="6372225" y="4538663"/>
          <p14:tracePt t="15271" x="6397625" y="4538663"/>
          <p14:tracePt t="15278" x="6423025" y="4546600"/>
          <p14:tracePt t="15290" x="6440488" y="4564063"/>
          <p14:tracePt t="15959" x="6483350" y="4564063"/>
          <p14:tracePt t="15969" x="6491288" y="4564063"/>
          <p14:tracePt t="15979" x="6499225" y="4564063"/>
          <p14:tracePt t="15990" x="6524625" y="4564063"/>
          <p14:tracePt t="15998" x="6542088" y="4564063"/>
          <p14:tracePt t="16006" x="6550025" y="4564063"/>
          <p14:tracePt t="16014" x="6567488" y="4564063"/>
          <p14:tracePt t="16022" x="6592888" y="4564063"/>
          <p14:tracePt t="16039" x="6600825" y="4564063"/>
          <p14:tracePt t="16046" x="6626225" y="4564063"/>
          <p14:tracePt t="16056" x="6669088" y="4564063"/>
          <p14:tracePt t="16062" x="6719888" y="4564063"/>
          <p14:tracePt t="16072" x="6762750" y="4564063"/>
          <p14:tracePt t="16078" x="6831013" y="4572000"/>
          <p14:tracePt t="16089" x="6838950" y="4572000"/>
          <p14:tracePt t="16094" x="6899275" y="4589463"/>
          <p14:tracePt t="16106" x="6907213" y="4589463"/>
          <p14:tracePt t="16110" x="6924675" y="4605338"/>
          <p14:tracePt t="16122" x="6924675" y="4614863"/>
          <p14:tracePt t="16134" x="6924675" y="4622800"/>
          <p14:tracePt t="16344" x="6950075" y="4622800"/>
          <p14:tracePt t="16359" x="6975475" y="4622800"/>
          <p14:tracePt t="16720" x="6983413" y="4622800"/>
          <p14:tracePt t="18103" x="7026275" y="4622800"/>
          <p14:tracePt t="18112" x="7077075" y="4622800"/>
          <p14:tracePt t="18124" x="7119938" y="4622800"/>
          <p14:tracePt t="18130" x="7162800" y="4622800"/>
          <p14:tracePt t="18134" x="7188200" y="4622800"/>
          <p14:tracePt t="18143" x="7204075" y="4622800"/>
          <p14:tracePt t="18150" x="7229475" y="4622800"/>
          <p14:tracePt t="18198" x="7239000" y="4622800"/>
          <p14:tracePt t="18206" x="7264400" y="4622800"/>
          <p14:tracePt t="18214" x="7315200" y="4640263"/>
          <p14:tracePt t="18223" x="7323138" y="4640263"/>
          <p14:tracePt t="18230" x="7340600" y="4640263"/>
          <p14:tracePt t="18246" x="7366000" y="4640263"/>
          <p14:tracePt t="18447" x="7373938" y="4640263"/>
          <p14:tracePt t="18458" x="7391400" y="4640263"/>
          <p14:tracePt t="18464" x="7426325" y="4640263"/>
          <p14:tracePt t="18473" x="7442200" y="4640263"/>
          <p14:tracePt t="18478" x="7467600" y="4640263"/>
          <p14:tracePt t="18489" x="7510463" y="4640263"/>
          <p14:tracePt t="18494" x="7527925" y="4640263"/>
          <p14:tracePt t="18506" x="7535863" y="4640263"/>
          <p14:tracePt t="18510" x="7561263" y="4640263"/>
          <p14:tracePt t="18523" x="7586663" y="4640263"/>
          <p14:tracePt t="18534" x="7604125" y="4622800"/>
          <p14:tracePt t="18542" x="7612063" y="4614863"/>
          <p14:tracePt t="18550" x="7612063" y="4572000"/>
          <p14:tracePt t="18558" x="7612063" y="4546600"/>
          <p14:tracePt t="18566" x="7629525" y="4495800"/>
          <p14:tracePt t="18574" x="7646988" y="4486275"/>
          <p14:tracePt t="18582" x="7654925" y="4445000"/>
          <p14:tracePt t="18591" x="7654925" y="4419600"/>
          <p14:tracePt t="18598" x="7688263" y="4384675"/>
          <p14:tracePt t="18606" x="7697788" y="4359275"/>
          <p14:tracePt t="18614" x="7715250" y="4341813"/>
          <p14:tracePt t="18638" x="7740650" y="4341813"/>
          <p14:tracePt t="18646" x="7756525" y="4300538"/>
          <p14:tracePt t="18656" x="7756525" y="4283075"/>
          <p14:tracePt t="18856" x="7766050" y="4283075"/>
          <p14:tracePt t="18869" x="7791450" y="4283075"/>
          <p14:tracePt t="18871" x="7859713" y="4283075"/>
          <p14:tracePt t="18878" x="7943850" y="4265613"/>
          <p14:tracePt t="18890" x="8004175" y="4265613"/>
          <p14:tracePt t="18901" x="8020050" y="4265613"/>
          <p14:tracePt t="18902" x="8029575" y="4257675"/>
          <p14:tracePt t="18919" x="8029575" y="4240213"/>
          <p14:tracePt t="18926" x="8029575" y="4232275"/>
          <p14:tracePt t="18934" x="8045450" y="4224338"/>
          <p14:tracePt t="18950" x="8105775" y="4189413"/>
          <p14:tracePt t="18958" x="8164513" y="4171950"/>
          <p14:tracePt t="18966" x="8266113" y="4113213"/>
          <p14:tracePt t="18974" x="8334375" y="4095750"/>
          <p14:tracePt t="18982" x="8428038" y="4037013"/>
          <p14:tracePt t="18990" x="8496300" y="4019550"/>
          <p14:tracePt t="18998" x="8564563" y="3986213"/>
          <p14:tracePt t="19006" x="8640763" y="3951288"/>
          <p14:tracePt t="19014" x="8759825" y="3935413"/>
          <p14:tracePt t="19022" x="8853488" y="3892550"/>
          <p14:tracePt t="19030" x="8980488" y="3832225"/>
          <p14:tracePt t="19039" x="9074150" y="3816350"/>
          <p14:tracePt t="19046" x="9193213" y="3748088"/>
          <p14:tracePt t="19056" x="9312275" y="3730625"/>
          <p14:tracePt t="19062" x="9431338" y="3713163"/>
          <p14:tracePt t="19072" x="9609138" y="3687763"/>
          <p14:tracePt t="19078" x="9779000" y="3646488"/>
          <p14:tracePt t="19089" x="9956800" y="3619500"/>
          <p14:tracePt t="19094" x="10153650" y="3619500"/>
          <p14:tracePt t="19106" x="10323513" y="3619500"/>
          <p14:tracePt t="19110" x="10552113" y="3619500"/>
          <p14:tracePt t="19123" x="10721975" y="3619500"/>
          <p14:tracePt t="19126" x="10866438" y="3619500"/>
          <p14:tracePt t="19134" x="10952163" y="3619500"/>
          <p14:tracePt t="19142" x="11010900" y="3619500"/>
          <p14:tracePt t="19150" x="11061700" y="3619500"/>
          <p14:tracePt t="19158" x="11087100" y="3619500"/>
          <p14:tracePt t="19166" x="11155363" y="3619500"/>
          <p14:tracePt t="19174" x="11215688" y="3629025"/>
          <p14:tracePt t="19182" x="11266488" y="3646488"/>
          <p14:tracePt t="19190" x="11350625" y="3662363"/>
          <p14:tracePt t="19198" x="11410950" y="3662363"/>
          <p14:tracePt t="19206" x="11477625" y="3662363"/>
          <p14:tracePt t="19214" x="11545888" y="3679825"/>
          <p14:tracePt t="19223" x="11571288" y="3679825"/>
          <p14:tracePt t="19230" x="11614150" y="3679825"/>
          <p14:tracePt t="19239" x="11631613" y="3679825"/>
          <p14:tracePt t="19246" x="11657013" y="3679825"/>
          <p14:tracePt t="19256" x="11699875" y="3679825"/>
          <p14:tracePt t="19262" x="11707813" y="3679825"/>
          <p14:tracePt t="19272" x="11725275" y="3679825"/>
          <p14:tracePt t="19294" x="11750675" y="3679825"/>
          <p14:tracePt t="19306" x="11776075" y="3679825"/>
          <p14:tracePt t="19310" x="11818938" y="3671888"/>
          <p14:tracePt t="19322" x="11852275" y="3671888"/>
          <p14:tracePt t="19326" x="11895138" y="3646488"/>
          <p14:tracePt t="19339" x="11945938" y="3646488"/>
          <p14:tracePt t="19342" x="12030075" y="3646488"/>
          <p14:tracePt t="19350" x="12174538" y="361950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850" y="329472"/>
            <a:ext cx="11103327" cy="737327"/>
          </a:xfrm>
        </p:spPr>
        <p:txBody>
          <a:bodyPr/>
          <a:lstStyle/>
          <a:p>
            <a:pPr marL="3175" indent="17463">
              <a:buNone/>
            </a:pPr>
            <a:r>
              <a:rPr lang="cs-CZ" dirty="0" err="1"/>
              <a:t>Bioidication</a:t>
            </a:r>
            <a:endParaRPr lang="cs-CZ" dirty="0"/>
          </a:p>
        </p:txBody>
      </p:sp>
      <p:pic>
        <p:nvPicPr>
          <p:cNvPr id="540674" name="Picture 2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812772" y="1478770"/>
            <a:ext cx="4442177" cy="631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3513518" y="5896116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Doelman</a:t>
            </a:r>
            <a:r>
              <a:rPr lang="en-US" sz="1200" dirty="0"/>
              <a:t> P. &amp; </a:t>
            </a:r>
            <a:r>
              <a:rPr lang="en-US" sz="1200" dirty="0" err="1"/>
              <a:t>Eijsackers</a:t>
            </a:r>
            <a:r>
              <a:rPr lang="en-US" sz="1200" dirty="0"/>
              <a:t> H.J.P. (2004): Vital Soil - Function, Value and Properties. Elsevier. 358 p. ISBN: 0-444-51772-3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525AC87-185F-4166-896A-D6A1C4F3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032936" y="626531"/>
            <a:ext cx="3928534" cy="599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85F931D-3DCC-416E-901F-D709A1A8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8895360" y="-958219"/>
            <a:ext cx="276998" cy="631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9208CB3C-7275-434A-8015-908EC57E2C28}"/>
              </a:ext>
            </a:extLst>
          </p:cNvPr>
          <p:cNvSpPr/>
          <p:nvPr/>
        </p:nvSpPr>
        <p:spPr bwMode="auto">
          <a:xfrm>
            <a:off x="0" y="1907822"/>
            <a:ext cx="824089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C2EA6E51-2801-4F5C-A629-24744DB4C956}"/>
              </a:ext>
            </a:extLst>
          </p:cNvPr>
          <p:cNvSpPr/>
          <p:nvPr/>
        </p:nvSpPr>
        <p:spPr bwMode="auto">
          <a:xfrm>
            <a:off x="45156" y="3129844"/>
            <a:ext cx="1095022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E1ED58D7-82F4-4B10-997C-1EF13C4B77DC}"/>
              </a:ext>
            </a:extLst>
          </p:cNvPr>
          <p:cNvSpPr/>
          <p:nvPr/>
        </p:nvSpPr>
        <p:spPr bwMode="auto">
          <a:xfrm>
            <a:off x="45156" y="4213366"/>
            <a:ext cx="778933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9234BC00-37C1-4C0A-96A9-5C98063088A7}"/>
              </a:ext>
            </a:extLst>
          </p:cNvPr>
          <p:cNvSpPr/>
          <p:nvPr/>
        </p:nvSpPr>
        <p:spPr bwMode="auto">
          <a:xfrm>
            <a:off x="5994404" y="2601879"/>
            <a:ext cx="778933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793F9A50-5393-4DB3-BE5B-AACD98B10159}"/>
              </a:ext>
            </a:extLst>
          </p:cNvPr>
          <p:cNvSpPr/>
          <p:nvPr/>
        </p:nvSpPr>
        <p:spPr bwMode="auto">
          <a:xfrm>
            <a:off x="6039558" y="3346732"/>
            <a:ext cx="778933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DFBDF5B7-121D-4B1F-BB6B-12CCD85C5D3B}"/>
              </a:ext>
            </a:extLst>
          </p:cNvPr>
          <p:cNvSpPr/>
          <p:nvPr/>
        </p:nvSpPr>
        <p:spPr bwMode="auto">
          <a:xfrm>
            <a:off x="7557914" y="4740909"/>
            <a:ext cx="1450619" cy="42940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F7F95319-1F95-4D2A-AFCD-5737A9778E83}"/>
              </a:ext>
            </a:extLst>
          </p:cNvPr>
          <p:cNvSpPr/>
          <p:nvPr/>
        </p:nvSpPr>
        <p:spPr bwMode="auto">
          <a:xfrm>
            <a:off x="5994404" y="5774055"/>
            <a:ext cx="778933" cy="2441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4DBD8ED-E69D-4B57-8959-36DA463A3D04}"/>
              </a:ext>
            </a:extLst>
          </p:cNvPr>
          <p:cNvSpPr txBox="1"/>
          <p:nvPr/>
        </p:nvSpPr>
        <p:spPr>
          <a:xfrm>
            <a:off x="726317" y="1006697"/>
            <a:ext cx="8259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Example</a:t>
            </a:r>
            <a:r>
              <a:rPr lang="cs-CZ" dirty="0"/>
              <a:t> of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to </a:t>
            </a:r>
            <a:r>
              <a:rPr lang="cs-CZ" dirty="0" err="1"/>
              <a:t>measure</a:t>
            </a:r>
            <a:r>
              <a:rPr lang="cs-CZ" dirty="0"/>
              <a:t> </a:t>
            </a: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invertebrates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71272"/>
      </p:ext>
    </p:extLst>
  </p:cSld>
  <p:clrMapOvr>
    <a:masterClrMapping/>
  </p:clrMapOvr>
  <p:transition advTm="90892"/>
  <p:extLst>
    <p:ext uri="{3A86A75C-4F4B-4683-9AE1-C65F6400EC91}">
      <p14:laserTraceLst xmlns:p14="http://schemas.microsoft.com/office/powerpoint/2010/main">
        <p14:tracePtLst>
          <p14:tracePt t="620" x="11733213" y="3221038"/>
          <p14:tracePt t="630" x="11188700" y="3152775"/>
          <p14:tracePt t="636" x="10399713" y="3008313"/>
          <p14:tracePt t="646" x="9753600" y="2974975"/>
          <p14:tracePt t="651" x="8947150" y="2974975"/>
          <p14:tracePt t="660" x="8215313" y="2863850"/>
          <p14:tracePt t="667" x="7629525" y="2830513"/>
          <p14:tracePt t="675" x="7094538" y="2795588"/>
          <p14:tracePt t="683" x="6729413" y="2770188"/>
          <p14:tracePt t="691" x="6423025" y="2770188"/>
          <p14:tracePt t="699" x="6108700" y="2770188"/>
          <p14:tracePt t="707" x="5853113" y="2770188"/>
          <p14:tracePt t="715" x="5607050" y="2770188"/>
          <p14:tracePt t="723" x="5353050" y="2770188"/>
          <p14:tracePt t="731" x="5097463" y="2770188"/>
          <p14:tracePt t="739" x="4843463" y="2770188"/>
          <p14:tracePt t="748" x="4621213" y="2770188"/>
          <p14:tracePt t="755" x="4418013" y="2770188"/>
          <p14:tracePt t="764" x="4222750" y="2770188"/>
          <p14:tracePt t="771" x="4078288" y="2770188"/>
          <p14:tracePt t="779" x="3992563" y="2770188"/>
          <p14:tracePt t="787" x="3951288" y="2770188"/>
          <p14:tracePt t="795" x="3916363" y="2778125"/>
          <p14:tracePt t="803" x="3908425" y="2787650"/>
          <p14:tracePt t="811" x="3908425" y="2813050"/>
          <p14:tracePt t="819" x="3890963" y="2881313"/>
          <p14:tracePt t="828" x="3848100" y="2974975"/>
          <p14:tracePt t="835" x="3814763" y="3101975"/>
          <p14:tracePt t="844" x="3738563" y="3305175"/>
          <p14:tracePt t="851" x="3678238" y="3459163"/>
          <p14:tracePt t="862" x="3586163" y="3662363"/>
          <p14:tracePt t="867" x="3475038" y="3849688"/>
          <p14:tracePt t="875" x="3457575" y="3857625"/>
          <p14:tracePt t="883" x="3414713" y="3883025"/>
          <p14:tracePt t="894" x="3406775" y="3883025"/>
          <p14:tracePt t="1083" x="3406775" y="3900488"/>
          <p14:tracePt t="1092" x="3389313" y="3900488"/>
          <p14:tracePt t="1100" x="3363913" y="3900488"/>
          <p14:tracePt t="1116" x="3373438" y="3900488"/>
          <p14:tracePt t="1123" x="3381375" y="3900488"/>
          <p14:tracePt t="1179" x="3406775" y="3900488"/>
          <p14:tracePt t="2187" x="3432175" y="3900488"/>
          <p14:tracePt t="2195" x="3449638" y="3908425"/>
          <p14:tracePt t="2203" x="3475038" y="3935413"/>
          <p14:tracePt t="2211" x="3525838" y="3968750"/>
          <p14:tracePt t="2219" x="3576638" y="4037013"/>
          <p14:tracePt t="2228" x="3627438" y="4113213"/>
          <p14:tracePt t="2235" x="3662363" y="4164013"/>
          <p14:tracePt t="2244" x="3662363" y="4189413"/>
          <p14:tracePt t="2251" x="3662363" y="4197350"/>
          <p14:tracePt t="2261" x="3662363" y="4257675"/>
          <p14:tracePt t="2267" x="3652838" y="4283075"/>
          <p14:tracePt t="2275" x="3627438" y="4333875"/>
          <p14:tracePt t="2283" x="3611563" y="4333875"/>
          <p14:tracePt t="2291" x="3602038" y="4333875"/>
          <p14:tracePt t="2500" x="3602038" y="4325938"/>
          <p14:tracePt t="2508" x="3602038" y="4257675"/>
          <p14:tracePt t="2516" x="3586163" y="4224338"/>
          <p14:tracePt t="3676" x="3586163" y="4197350"/>
          <p14:tracePt t="11300" x="3586163" y="4189413"/>
          <p14:tracePt t="25444" x="3602038" y="4189413"/>
          <p14:tracePt t="27596" x="3611563" y="4189413"/>
          <p14:tracePt t="29243" x="3636963" y="4189413"/>
          <p14:tracePt t="39580" x="3652838" y="4189413"/>
          <p14:tracePt t="46173" x="3678238" y="4189413"/>
          <p14:tracePt t="49500" x="3703638" y="4189413"/>
          <p14:tracePt t="49507" x="3713163" y="4189413"/>
          <p14:tracePt t="49557" x="3729038" y="4189413"/>
          <p14:tracePt t="49563" x="3738563" y="4189413"/>
          <p14:tracePt t="49575" x="3763963" y="4189413"/>
          <p14:tracePt t="49636" x="3781425" y="4189413"/>
          <p14:tracePt t="49876" x="3789363" y="4189413"/>
          <p14:tracePt t="49884" x="3848100" y="4189413"/>
          <p14:tracePt t="49891" x="3865563" y="4283075"/>
          <p14:tracePt t="49899" x="3900488" y="4376738"/>
          <p14:tracePt t="49907" x="3941763" y="4478338"/>
          <p14:tracePt t="49915" x="3959225" y="4597400"/>
          <p14:tracePt t="49923" x="3959225" y="4683125"/>
          <p14:tracePt t="49931" x="3959225" y="4724400"/>
          <p14:tracePt t="49940" x="3959225" y="4792663"/>
          <p14:tracePt t="49947" x="3941763" y="4818063"/>
          <p14:tracePt t="49956" x="3925888" y="4835525"/>
          <p14:tracePt t="49973" x="3925888" y="4843463"/>
          <p14:tracePt t="50158" x="3925888" y="4868863"/>
          <p14:tracePt t="50175" x="3916363" y="4868863"/>
          <p14:tracePt t="50204" x="3916363" y="4852988"/>
          <p14:tracePt t="50212" x="3916363" y="4827588"/>
          <p14:tracePt t="50228" x="3916363" y="4802188"/>
          <p14:tracePt t="50348" x="3916363" y="4784725"/>
          <p14:tracePt t="50748" x="3933825" y="4775200"/>
          <p14:tracePt t="50758" x="3959225" y="4775200"/>
          <p14:tracePt t="50764" x="4052888" y="4759325"/>
          <p14:tracePt t="50773" x="4095750" y="4741863"/>
          <p14:tracePt t="50779" x="4146550" y="4708525"/>
          <p14:tracePt t="50787" x="4171950" y="4708525"/>
          <p14:tracePt t="50795" x="4197350" y="4699000"/>
          <p14:tracePt t="50811" x="4214813" y="4683125"/>
          <p14:tracePt t="50843" x="4222750" y="4673600"/>
          <p14:tracePt t="50867" x="4222750" y="4657725"/>
          <p14:tracePt t="50883" x="4222750" y="4648200"/>
          <p14:tracePt t="50907" x="4222750" y="4630738"/>
          <p14:tracePt t="51115" x="4222750" y="4622800"/>
          <p14:tracePt t="51123" x="4187825" y="4597400"/>
          <p14:tracePt t="51283" x="4187825" y="4579938"/>
          <p14:tracePt t="51291" x="4197350" y="4572000"/>
          <p14:tracePt t="51299" x="4256088" y="4554538"/>
          <p14:tracePt t="51307" x="4281488" y="4529138"/>
          <p14:tracePt t="51315" x="4375150" y="4495800"/>
          <p14:tracePt t="51323" x="4494213" y="4452938"/>
          <p14:tracePt t="51331" x="4562475" y="4419600"/>
          <p14:tracePt t="51340" x="4714875" y="4351338"/>
          <p14:tracePt t="51347" x="4868863" y="4283075"/>
          <p14:tracePt t="51357" x="5080000" y="4189413"/>
          <p14:tracePt t="51363" x="5199063" y="4171950"/>
          <p14:tracePt t="51371" x="5343525" y="4105275"/>
          <p14:tracePt t="51379" x="5497513" y="4044950"/>
          <p14:tracePt t="51387" x="5624513" y="3976688"/>
          <p14:tracePt t="51395" x="5718175" y="3960813"/>
          <p14:tracePt t="51403" x="5845175" y="3875088"/>
          <p14:tracePt t="51411" x="6024563" y="3806825"/>
          <p14:tracePt t="51419" x="6167438" y="3763963"/>
          <p14:tracePt t="51427" x="6380163" y="3697288"/>
          <p14:tracePt t="51435" x="6610350" y="3578225"/>
          <p14:tracePt t="51443" x="6737350" y="3517900"/>
          <p14:tracePt t="51451" x="6838950" y="3433763"/>
          <p14:tracePt t="51460" x="6992938" y="3348038"/>
          <p14:tracePt t="51467" x="7094538" y="3263900"/>
          <p14:tracePt t="51476" x="7145338" y="3221038"/>
          <p14:tracePt t="51483" x="7221538" y="3144838"/>
          <p14:tracePt t="51491" x="7323138" y="3033713"/>
          <p14:tracePt t="51499" x="7358063" y="2990850"/>
          <p14:tracePt t="51507" x="7434263" y="2871788"/>
          <p14:tracePt t="51515" x="7493000" y="2778125"/>
          <p14:tracePt t="51523" x="7527925" y="2701925"/>
          <p14:tracePt t="51531" x="7586663" y="2633663"/>
          <p14:tracePt t="51539" x="7621588" y="2582863"/>
          <p14:tracePt t="51547" x="7637463" y="2498725"/>
          <p14:tracePt t="51557" x="7637463" y="2447925"/>
          <p14:tracePt t="51563" x="7672388" y="2362200"/>
          <p14:tracePt t="51579" x="7672388" y="2293938"/>
          <p14:tracePt t="51587" x="7672388" y="2252663"/>
          <p14:tracePt t="51595" x="7688263" y="2184400"/>
          <p14:tracePt t="51603" x="7705725" y="2090738"/>
          <p14:tracePt t="51611" x="7723188" y="2030413"/>
          <p14:tracePt t="51619" x="7723188" y="2005013"/>
          <p14:tracePt t="51627" x="7740650" y="1938338"/>
          <p14:tracePt t="51635" x="7766050" y="1885950"/>
          <p14:tracePt t="51643" x="7766050" y="1844675"/>
          <p14:tracePt t="51651" x="7781925" y="1776413"/>
          <p14:tracePt t="51660" x="7799388" y="1716088"/>
          <p14:tracePt t="51667" x="7832725" y="1665288"/>
          <p14:tracePt t="51676" x="7832725" y="1622425"/>
          <p14:tracePt t="51683" x="7850188" y="1530350"/>
          <p14:tracePt t="51691" x="7850188" y="1487488"/>
          <p14:tracePt t="51699" x="7867650" y="1462088"/>
          <p14:tracePt t="51707" x="7867650" y="1411288"/>
          <p14:tracePt t="51715" x="7885113" y="1385888"/>
          <p14:tracePt t="51723" x="7885113" y="1368425"/>
          <p14:tracePt t="51731" x="7910513" y="1360488"/>
          <p14:tracePt t="51740" x="7918450" y="1308100"/>
          <p14:tracePt t="51747" x="7935913" y="1300163"/>
          <p14:tracePt t="51756" x="7935913" y="1257300"/>
          <p14:tracePt t="51763" x="7951788" y="1231900"/>
          <p14:tracePt t="51773" x="7986713" y="1163638"/>
          <p14:tracePt t="51779" x="8020050" y="1087438"/>
          <p14:tracePt t="51787" x="8070850" y="1044575"/>
          <p14:tracePt t="51795" x="8080375" y="1011238"/>
          <p14:tracePt t="51803" x="8096250" y="952500"/>
          <p14:tracePt t="51811" x="8113713" y="900113"/>
          <p14:tracePt t="51819" x="8113713" y="858838"/>
          <p14:tracePt t="51827" x="8147050" y="790575"/>
          <p14:tracePt t="51835" x="8147050" y="765175"/>
          <p14:tracePt t="51843" x="8156575" y="747713"/>
          <p14:tracePt t="51851" x="8156575" y="722313"/>
          <p14:tracePt t="51867" x="8156575" y="714375"/>
          <p14:tracePt t="52220" x="8156575" y="696913"/>
          <p14:tracePt t="52228" x="8156575" y="663575"/>
          <p14:tracePt t="52236" x="8156575" y="646113"/>
          <p14:tracePt t="52243" x="8156575" y="620713"/>
          <p14:tracePt t="52251" x="8147050" y="534988"/>
          <p14:tracePt t="52267" x="8131175" y="466725"/>
          <p14:tracePt t="52283" x="8121650" y="458788"/>
          <p14:tracePt t="52291" x="8121650" y="433388"/>
          <p14:tracePt t="52299" x="8113713" y="415925"/>
          <p14:tracePt t="52476" x="8096250" y="407988"/>
          <p14:tracePt t="52484" x="8088313" y="407988"/>
          <p14:tracePt t="52493" x="8062913" y="407988"/>
          <p14:tracePt t="52531" x="8012113" y="425450"/>
          <p14:tracePt t="52556" x="7969250" y="441325"/>
          <p14:tracePt t="52563" x="7951788" y="441325"/>
          <p14:tracePt t="52612" x="7943850" y="441325"/>
          <p14:tracePt t="52620" x="7926388" y="441325"/>
          <p14:tracePt t="52628" x="7900988" y="458788"/>
          <p14:tracePt t="52636" x="7893050" y="458788"/>
          <p14:tracePt t="52741" x="7867650" y="484188"/>
          <p14:tracePt t="52764" x="7850188" y="492125"/>
          <p14:tracePt t="52774" x="7842250" y="509588"/>
          <p14:tracePt t="52788" x="7807325" y="552450"/>
          <p14:tracePt t="52796" x="7791450" y="636588"/>
          <p14:tracePt t="52804" x="7791450" y="663575"/>
          <p14:tracePt t="52812" x="7773988" y="730250"/>
          <p14:tracePt t="52819" x="7766050" y="790575"/>
          <p14:tracePt t="52827" x="7723188" y="892175"/>
          <p14:tracePt t="52835" x="7705725" y="917575"/>
          <p14:tracePt t="52844" x="7688263" y="985838"/>
          <p14:tracePt t="52852" x="7672388" y="1079500"/>
          <p14:tracePt t="52860" x="7637463" y="1147763"/>
          <p14:tracePt t="52867" x="7621588" y="1216025"/>
          <p14:tracePt t="52875" x="7604125" y="1257300"/>
          <p14:tracePt t="52883" x="7553325" y="1350963"/>
          <p14:tracePt t="52891" x="7535863" y="1393825"/>
          <p14:tracePt t="52899" x="7518400" y="1427163"/>
          <p14:tracePt t="52907" x="7467600" y="1520825"/>
          <p14:tracePt t="52915" x="7434263" y="1589088"/>
          <p14:tracePt t="52924" x="7391400" y="1682750"/>
          <p14:tracePt t="52931" x="7332663" y="1784350"/>
          <p14:tracePt t="52940" x="7315200" y="1827213"/>
          <p14:tracePt t="52947" x="7272338" y="1878013"/>
          <p14:tracePt t="52957" x="7239000" y="1946275"/>
          <p14:tracePt t="52963" x="7188200" y="1997075"/>
          <p14:tracePt t="52974" x="7170738" y="2030413"/>
          <p14:tracePt t="52980" x="7102475" y="2098675"/>
          <p14:tracePt t="52988" x="7085013" y="2108200"/>
          <p14:tracePt t="52995" x="7059613" y="2166938"/>
          <p14:tracePt t="53003" x="7008813" y="2200275"/>
          <p14:tracePt t="53011" x="6992938" y="2252663"/>
          <p14:tracePt t="53019" x="6950075" y="2278063"/>
          <p14:tracePt t="53027" x="6932613" y="2293938"/>
          <p14:tracePt t="53035" x="6889750" y="2336800"/>
          <p14:tracePt t="53044" x="6881813" y="2344738"/>
          <p14:tracePt t="53052" x="6856413" y="2371725"/>
          <p14:tracePt t="53060" x="6823075" y="2405063"/>
          <p14:tracePt t="53067" x="6813550" y="2413000"/>
          <p14:tracePt t="53083" x="6813550" y="2438400"/>
          <p14:tracePt t="53091" x="6797675" y="2473325"/>
          <p14:tracePt t="53099" x="6797675" y="2481263"/>
          <p14:tracePt t="53107" x="6780213" y="2524125"/>
          <p14:tracePt t="53115" x="6780213" y="2541588"/>
          <p14:tracePt t="53123" x="6737350" y="2600325"/>
          <p14:tracePt t="53131" x="6737350" y="2625725"/>
          <p14:tracePt t="53139" x="6719888" y="2668588"/>
          <p14:tracePt t="53147" x="6704013" y="2701925"/>
          <p14:tracePt t="53156" x="6704013" y="2744788"/>
          <p14:tracePt t="53163" x="6704013" y="2770188"/>
          <p14:tracePt t="53173" x="6704013" y="2820988"/>
          <p14:tracePt t="53179" x="6694488" y="2846388"/>
          <p14:tracePt t="53187" x="6678613" y="2881313"/>
          <p14:tracePt t="53195" x="6678613" y="2889250"/>
          <p14:tracePt t="53203" x="6661150" y="2914650"/>
          <p14:tracePt t="53211" x="6661150" y="2940050"/>
          <p14:tracePt t="53259" x="6661150" y="2957513"/>
          <p14:tracePt t="53267" x="6669088" y="2982913"/>
          <p14:tracePt t="53276" x="6669088" y="3008313"/>
          <p14:tracePt t="53283" x="6669088" y="3016250"/>
          <p14:tracePt t="53308" x="6669088" y="3033713"/>
          <p14:tracePt t="53331" x="6669088" y="3076575"/>
          <p14:tracePt t="53339" x="6669088" y="3084513"/>
          <p14:tracePt t="53347" x="6669088" y="3109913"/>
          <p14:tracePt t="53356" x="6669088" y="3135313"/>
          <p14:tracePt t="53363" x="6669088" y="3186113"/>
          <p14:tracePt t="53372" x="6669088" y="3246438"/>
          <p14:tracePt t="53379" x="6643688" y="3314700"/>
          <p14:tracePt t="53387" x="6592888" y="3348038"/>
          <p14:tracePt t="53395" x="6550025" y="3365500"/>
          <p14:tracePt t="53403" x="6483350" y="3416300"/>
          <p14:tracePt t="53411" x="6465888" y="3424238"/>
          <p14:tracePt t="53419" x="6465888" y="3441700"/>
          <p14:tracePt t="53596" x="6465888" y="3552825"/>
          <p14:tracePt t="53620" x="6483350" y="3552825"/>
          <p14:tracePt t="53627" x="6516688" y="3552825"/>
          <p14:tracePt t="53635" x="6524625" y="3552825"/>
          <p14:tracePt t="53643" x="6524625" y="3527425"/>
          <p14:tracePt t="53651" x="6524625" y="3492500"/>
          <p14:tracePt t="53676" x="6524625" y="3484563"/>
          <p14:tracePt t="53683" x="6524625" y="3441700"/>
          <p14:tracePt t="53692" x="6524625" y="3398838"/>
          <p14:tracePt t="53699" x="6524625" y="3314700"/>
          <p14:tracePt t="53707" x="6524625" y="3228975"/>
          <p14:tracePt t="53715" x="6524625" y="3135313"/>
          <p14:tracePt t="53723" x="6567488" y="2990850"/>
          <p14:tracePt t="53731" x="6600825" y="2889250"/>
          <p14:tracePt t="53739" x="6643688" y="2770188"/>
          <p14:tracePt t="53747" x="6686550" y="2676525"/>
          <p14:tracePt t="53756" x="6729413" y="2549525"/>
          <p14:tracePt t="53763" x="6745288" y="2455863"/>
          <p14:tracePt t="53773" x="6805613" y="2362200"/>
          <p14:tracePt t="53779" x="6823075" y="2268538"/>
          <p14:tracePt t="53787" x="6838950" y="2174875"/>
          <p14:tracePt t="53795" x="6899275" y="2098675"/>
          <p14:tracePt t="53803" x="6915150" y="2039938"/>
          <p14:tracePt t="53811" x="6967538" y="1963738"/>
          <p14:tracePt t="53819" x="6983413" y="1920875"/>
          <p14:tracePt t="53827" x="7000875" y="1870075"/>
          <p14:tracePt t="53835" x="7051675" y="1801813"/>
          <p14:tracePt t="53843" x="7069138" y="1751013"/>
          <p14:tracePt t="53851" x="7085013" y="1690688"/>
          <p14:tracePt t="53859" x="7102475" y="1597025"/>
          <p14:tracePt t="53867" x="7137400" y="1530350"/>
          <p14:tracePt t="53876" x="7153275" y="1462088"/>
          <p14:tracePt t="53883" x="7170738" y="1411288"/>
          <p14:tracePt t="53891" x="7204075" y="1325563"/>
          <p14:tracePt t="53899" x="7239000" y="1274763"/>
          <p14:tracePt t="53907" x="7246938" y="1249363"/>
          <p14:tracePt t="53915" x="7307263" y="1155700"/>
          <p14:tracePt t="53923" x="7340600" y="1104900"/>
          <p14:tracePt t="53931" x="7366000" y="1062038"/>
          <p14:tracePt t="53939" x="7416800" y="1011238"/>
          <p14:tracePt t="53947" x="7477125" y="909638"/>
          <p14:tracePt t="53956" x="7510463" y="884238"/>
          <p14:tracePt t="53963" x="7561263" y="815975"/>
          <p14:tracePt t="53973" x="7570788" y="798513"/>
          <p14:tracePt t="53979" x="7596188" y="773113"/>
          <p14:tracePt t="53987" x="7629525" y="739775"/>
          <p14:tracePt t="54003" x="7637463" y="730250"/>
          <p14:tracePt t="54011" x="7654925" y="730250"/>
          <p14:tracePt t="54019" x="7662863" y="722313"/>
          <p14:tracePt t="54067" x="7680325" y="722313"/>
          <p14:tracePt t="54083" x="7688263" y="722313"/>
          <p14:tracePt t="54091" x="7715250" y="704850"/>
          <p14:tracePt t="54099" x="7766050" y="671513"/>
          <p14:tracePt t="54107" x="7773988" y="663575"/>
          <p14:tracePt t="54115" x="7799388" y="646113"/>
          <p14:tracePt t="54123" x="7832725" y="646113"/>
          <p14:tracePt t="54131" x="7859713" y="636588"/>
          <p14:tracePt t="54139" x="7885113" y="620713"/>
          <p14:tracePt t="54195" x="7918450" y="603250"/>
          <p14:tracePt t="54219" x="7926388" y="595313"/>
          <p14:tracePt t="54235" x="7951788" y="595313"/>
          <p14:tracePt t="54275" x="7986713" y="577850"/>
          <p14:tracePt t="54283" x="8029575" y="544513"/>
          <p14:tracePt t="54292" x="8080375" y="509588"/>
          <p14:tracePt t="54299" x="8164513" y="476250"/>
          <p14:tracePt t="54307" x="8199438" y="466725"/>
          <p14:tracePt t="54315" x="8224838" y="433388"/>
          <p14:tracePt t="54323" x="8258175" y="433388"/>
          <p14:tracePt t="54331" x="8301038" y="433388"/>
          <p14:tracePt t="54340" x="8334375" y="400050"/>
          <p14:tracePt t="54347" x="8343900" y="390525"/>
          <p14:tracePt t="54356" x="8369300" y="374650"/>
          <p14:tracePt t="54612" x="8402638" y="382588"/>
          <p14:tracePt t="54660" x="8402638" y="400050"/>
          <p14:tracePt t="54668" x="8402638" y="407988"/>
          <p14:tracePt t="54684" x="8410575" y="450850"/>
          <p14:tracePt t="54699" x="8428038" y="458788"/>
          <p14:tracePt t="54715" x="8435975" y="476250"/>
          <p14:tracePt t="54731" x="8435975" y="501650"/>
          <p14:tracePt t="54739" x="8445500" y="509588"/>
          <p14:tracePt t="54756" x="8445500" y="527050"/>
          <p14:tracePt t="54763" x="8445500" y="560388"/>
          <p14:tracePt t="54773" x="8445500" y="577850"/>
          <p14:tracePt t="54779" x="8462963" y="620713"/>
          <p14:tracePt t="54843" x="8462963" y="628650"/>
          <p14:tracePt t="54851" x="8478838" y="654050"/>
          <p14:tracePt t="54860" x="8488363" y="671513"/>
          <p14:tracePt t="54867" x="8488363" y="704850"/>
          <p14:tracePt t="54876" x="8504238" y="739775"/>
          <p14:tracePt t="54883" x="8504238" y="765175"/>
          <p14:tracePt t="54891" x="8504238" y="790575"/>
          <p14:tracePt t="54899" x="8504238" y="815975"/>
          <p14:tracePt t="54907" x="8504238" y="849313"/>
          <p14:tracePt t="54915" x="8513763" y="858838"/>
          <p14:tracePt t="54923" x="8513763" y="874713"/>
          <p14:tracePt t="54932" x="8513763" y="900113"/>
          <p14:tracePt t="54947" x="8513763" y="909638"/>
          <p14:tracePt t="54956" x="8513763" y="935038"/>
          <p14:tracePt t="54963" x="8513763" y="960438"/>
          <p14:tracePt t="54973" x="8513763" y="977900"/>
          <p14:tracePt t="54979" x="8513763" y="985838"/>
          <p14:tracePt t="54995" x="8513763" y="1028700"/>
          <p14:tracePt t="55003" x="8529638" y="1054100"/>
          <p14:tracePt t="55011" x="8529638" y="1079500"/>
          <p14:tracePt t="55019" x="8529638" y="1112838"/>
          <p14:tracePt t="55027" x="8564563" y="1155700"/>
          <p14:tracePt t="55035" x="8564563" y="1181100"/>
          <p14:tracePt t="55044" x="8564563" y="1198563"/>
          <p14:tracePt t="55051" x="8564563" y="1223963"/>
          <p14:tracePt t="55060" x="8564563" y="1249363"/>
          <p14:tracePt t="55067" x="8564563" y="1274763"/>
          <p14:tracePt t="55076" x="8564563" y="1308100"/>
          <p14:tracePt t="55083" x="8564563" y="1333500"/>
          <p14:tracePt t="55092" x="8564563" y="1343025"/>
          <p14:tracePt t="55099" x="8564563" y="1368425"/>
          <p14:tracePt t="55107" x="8564563" y="1393825"/>
          <p14:tracePt t="55123" x="8564563" y="1411288"/>
          <p14:tracePt t="55131" x="8564563" y="1436688"/>
          <p14:tracePt t="55140" x="8564563" y="1444625"/>
          <p14:tracePt t="55147" x="8564563" y="1470025"/>
          <p14:tracePt t="55156" x="8564563" y="1520825"/>
          <p14:tracePt t="55163" x="8564563" y="1530350"/>
          <p14:tracePt t="55173" x="8564563" y="1538288"/>
          <p14:tracePt t="55179" x="8564563" y="1581150"/>
          <p14:tracePt t="55195" x="8564563" y="1597025"/>
          <p14:tracePt t="55203" x="8564563" y="1606550"/>
          <p14:tracePt t="55211" x="8564563" y="1665288"/>
          <p14:tracePt t="55227" x="8564563" y="1708150"/>
          <p14:tracePt t="55235" x="8564563" y="1733550"/>
          <p14:tracePt t="55243" x="8564563" y="1751013"/>
          <p14:tracePt t="55251" x="8564563" y="1776413"/>
          <p14:tracePt t="55260" x="8564563" y="1784350"/>
          <p14:tracePt t="55276" x="8564563" y="1809750"/>
          <p14:tracePt t="55283" x="8564563" y="1852613"/>
          <p14:tracePt t="55292" x="8564563" y="1870075"/>
          <p14:tracePt t="55299" x="8564563" y="1911350"/>
          <p14:tracePt t="55307" x="8564563" y="1938338"/>
          <p14:tracePt t="55315" x="8564563" y="1979613"/>
          <p14:tracePt t="55323" x="8564563" y="2005013"/>
          <p14:tracePt t="55331" x="8564563" y="2022475"/>
          <p14:tracePt t="55339" x="8564563" y="2065338"/>
          <p14:tracePt t="55347" x="8555038" y="2124075"/>
          <p14:tracePt t="55356" x="8555038" y="2174875"/>
          <p14:tracePt t="55363" x="8555038" y="2235200"/>
          <p14:tracePt t="55373" x="8539163" y="2303463"/>
          <p14:tracePt t="55379" x="8539163" y="2362200"/>
          <p14:tracePt t="55390" x="8539163" y="2413000"/>
          <p14:tracePt t="55395" x="8539163" y="2473325"/>
          <p14:tracePt t="55403" x="8539163" y="2516188"/>
          <p14:tracePt t="55411" x="8539163" y="2566988"/>
          <p14:tracePt t="55419" x="8539163" y="2625725"/>
          <p14:tracePt t="55427" x="8521700" y="2693988"/>
          <p14:tracePt t="55435" x="8521700" y="2736850"/>
          <p14:tracePt t="55444" x="8521700" y="2805113"/>
          <p14:tracePt t="55451" x="8488363" y="2846388"/>
          <p14:tracePt t="55460" x="8470900" y="2914650"/>
          <p14:tracePt t="55467" x="8462963" y="2940050"/>
          <p14:tracePt t="55476" x="8462963" y="2990850"/>
          <p14:tracePt t="55483" x="8462963" y="3033713"/>
          <p14:tracePt t="55492" x="8462963" y="3059113"/>
          <p14:tracePt t="55499" x="8462963" y="3084513"/>
          <p14:tracePt t="55507" x="8445500" y="3135313"/>
          <p14:tracePt t="55515" x="8445500" y="3144838"/>
          <p14:tracePt t="55523" x="8445500" y="3170238"/>
          <p14:tracePt t="55531" x="8410575" y="3238500"/>
          <p14:tracePt t="55540" x="8394700" y="3271838"/>
          <p14:tracePt t="55547" x="8377238" y="3330575"/>
          <p14:tracePt t="55556" x="8377238" y="3365500"/>
          <p14:tracePt t="55563" x="8359775" y="3408363"/>
          <p14:tracePt t="55573" x="8326438" y="3475038"/>
          <p14:tracePt t="55579" x="8326438" y="3517900"/>
          <p14:tracePt t="55590" x="8308975" y="3568700"/>
          <p14:tracePt t="55595" x="8301038" y="3636963"/>
          <p14:tracePt t="55603" x="8301038" y="3679825"/>
          <p14:tracePt t="55611" x="8301038" y="3722688"/>
          <p14:tracePt t="55619" x="8283575" y="3773488"/>
          <p14:tracePt t="55627" x="8283575" y="3832225"/>
          <p14:tracePt t="55637" x="8283575" y="3883025"/>
          <p14:tracePt t="55643" x="8250238" y="3951288"/>
          <p14:tracePt t="55651" x="8250238" y="4011613"/>
          <p14:tracePt t="55659" x="8250238" y="4037013"/>
          <p14:tracePt t="55667" x="8232775" y="4105275"/>
          <p14:tracePt t="55676" x="8215313" y="4171950"/>
          <p14:tracePt t="55683" x="8215313" y="4197350"/>
          <p14:tracePt t="55692" x="8215313" y="4257675"/>
          <p14:tracePt t="55699" x="8215313" y="4308475"/>
          <p14:tracePt t="55707" x="8215313" y="4351338"/>
          <p14:tracePt t="55715" x="8215313" y="4410075"/>
          <p14:tracePt t="55723" x="8215313" y="4460875"/>
          <p14:tracePt t="55731" x="8215313" y="4486275"/>
          <p14:tracePt t="55739" x="8215313" y="4495800"/>
          <p14:tracePt t="55747" x="8215313" y="4521200"/>
          <p14:tracePt t="55756" x="8215313" y="4554538"/>
          <p14:tracePt t="55763" x="8215313" y="4564063"/>
          <p14:tracePt t="55772" x="8215313" y="4605338"/>
          <p14:tracePt t="55779" x="8215313" y="4630738"/>
          <p14:tracePt t="55789" x="8215313" y="4673600"/>
          <p14:tracePt t="55795" x="8215313" y="4708525"/>
          <p14:tracePt t="55803" x="8215313" y="4749800"/>
          <p14:tracePt t="55811" x="8215313" y="4775200"/>
          <p14:tracePt t="55819" x="8215313" y="4802188"/>
          <p14:tracePt t="55827" x="8215313" y="4852988"/>
          <p14:tracePt t="55835" x="8215313" y="4894263"/>
          <p14:tracePt t="55843" x="8215313" y="4919663"/>
          <p14:tracePt t="55852" x="8215313" y="5005388"/>
          <p14:tracePt t="55860" x="8240713" y="5056188"/>
          <p14:tracePt t="55867" x="8240713" y="5116513"/>
          <p14:tracePt t="55876" x="8240713" y="5200650"/>
          <p14:tracePt t="55889" x="8240713" y="5294313"/>
          <p14:tracePt t="55892" x="8240713" y="5380038"/>
          <p14:tracePt t="55899" x="8275638" y="5472113"/>
          <p14:tracePt t="55907" x="8275638" y="5557838"/>
          <p14:tracePt t="55915" x="8275638" y="5676900"/>
          <p14:tracePt t="55923" x="8291513" y="5770563"/>
          <p14:tracePt t="55931" x="8334375" y="5889625"/>
          <p14:tracePt t="55939" x="8351838" y="6008688"/>
          <p14:tracePt t="55947" x="8351838" y="6102350"/>
          <p14:tracePt t="55956" x="8369300" y="6161088"/>
          <p14:tracePt t="55963" x="8369300" y="6254750"/>
          <p14:tracePt t="55973" x="8385175" y="6313488"/>
          <p14:tracePt t="55979" x="8385175" y="6348413"/>
          <p14:tracePt t="55989" x="8385175" y="6391275"/>
          <p14:tracePt t="56003" x="8402638" y="6416675"/>
          <p14:tracePt t="56035" x="8410575" y="6416675"/>
          <p14:tracePt t="56051" x="8445500" y="6432550"/>
          <p14:tracePt t="56067" x="8453438" y="6442075"/>
          <p14:tracePt t="56083" x="8453438" y="6457950"/>
          <p14:tracePt t="56099" x="8453438" y="6467475"/>
          <p14:tracePt t="56108" x="8478838" y="6510338"/>
          <p14:tracePt t="56115" x="8478838" y="6535738"/>
          <p14:tracePt t="56123" x="8478838" y="6586538"/>
          <p14:tracePt t="56139" x="8478838" y="6611938"/>
          <p14:tracePt t="56147" x="8470900" y="6654800"/>
          <p14:tracePt t="56163" x="8470900" y="6670675"/>
          <p14:tracePt t="56364" x="8445500" y="6654800"/>
          <p14:tracePt t="56380" x="8402638" y="6619875"/>
          <p14:tracePt t="56391" x="8385175" y="6602413"/>
          <p14:tracePt t="56397" x="8377238" y="6594475"/>
          <p14:tracePt t="56403" x="8308975" y="6535738"/>
          <p14:tracePt t="56411" x="8224838" y="6348413"/>
          <p14:tracePt t="56419" x="8131175" y="6169025"/>
          <p14:tracePt t="56427" x="8080375" y="6092825"/>
          <p14:tracePt t="56435" x="8029575" y="6049963"/>
          <p14:tracePt t="56443" x="7951788" y="5991225"/>
          <p14:tracePt t="56451" x="7859713" y="5957888"/>
          <p14:tracePt t="56460" x="7731125" y="5872163"/>
          <p14:tracePt t="56467" x="7629525" y="5761038"/>
          <p14:tracePt t="56476" x="7545388" y="5659438"/>
          <p14:tracePt t="56483" x="7467600" y="5583238"/>
          <p14:tracePt t="56492" x="7391400" y="5507038"/>
          <p14:tracePt t="56499" x="7315200" y="5430838"/>
          <p14:tracePt t="56507" x="7229475" y="5327650"/>
          <p14:tracePt t="56515" x="7145338" y="5200650"/>
          <p14:tracePt t="56523" x="7112000" y="5149850"/>
          <p14:tracePt t="56531" x="7077075" y="5091113"/>
          <p14:tracePt t="56539" x="7026275" y="5013325"/>
          <p14:tracePt t="56547" x="6992938" y="4979988"/>
          <p14:tracePt t="56556" x="6967538" y="4954588"/>
          <p14:tracePt t="56563" x="6932613" y="4919663"/>
          <p14:tracePt t="56572" x="6907213" y="4919663"/>
          <p14:tracePt t="56579" x="6881813" y="4903788"/>
          <p14:tracePt t="56595" x="6848475" y="4878388"/>
          <p14:tracePt t="56668" x="6838950" y="4878388"/>
          <p14:tracePt t="56676" x="6813550" y="4878388"/>
          <p14:tracePt t="56683" x="6762750" y="4894263"/>
          <p14:tracePt t="56692" x="6737350" y="4911725"/>
          <p14:tracePt t="56700" x="6669088" y="4946650"/>
          <p14:tracePt t="56707" x="6592888" y="4997450"/>
          <p14:tracePt t="56716" x="6516688" y="5056188"/>
          <p14:tracePt t="56724" x="6465888" y="5132388"/>
          <p14:tracePt t="56732" x="6372225" y="5286375"/>
          <p14:tracePt t="56740" x="6338888" y="5353050"/>
          <p14:tracePt t="56748" x="6253163" y="5532438"/>
          <p14:tracePt t="56756" x="6184900" y="5684838"/>
          <p14:tracePt t="56763" x="6142038" y="5915025"/>
          <p14:tracePt t="56774" x="6075363" y="6118225"/>
          <p14:tracePt t="56780" x="6032500" y="6272213"/>
          <p14:tracePt t="56788" x="6007100" y="6442075"/>
          <p14:tracePt t="56795" x="5938838" y="6594475"/>
          <p14:tracePt t="56803" x="5938838" y="6645275"/>
          <p14:tracePt t="56811" x="5921375" y="6705600"/>
          <p14:tracePt t="56819" x="5913438" y="6756400"/>
          <p14:tracePt t="57092" x="5913438" y="6746875"/>
          <p14:tracePt t="57100" x="5895975" y="6721475"/>
          <p14:tracePt t="57108" x="5888038" y="6713538"/>
          <p14:tracePt t="57123" x="5888038" y="6688138"/>
          <p14:tracePt t="57132" x="5888038" y="6662738"/>
          <p14:tracePt t="57139" x="5888038" y="6645275"/>
          <p14:tracePt t="57147" x="5888038" y="6602413"/>
          <p14:tracePt t="57156" x="5888038" y="6594475"/>
          <p14:tracePt t="57163" x="5888038" y="6577013"/>
          <p14:tracePt t="57173" x="5870575" y="6543675"/>
          <p14:tracePt t="57179" x="5870575" y="6526213"/>
          <p14:tracePt t="57189" x="5870575" y="6483350"/>
          <p14:tracePt t="57195" x="5870575" y="6457950"/>
          <p14:tracePt t="57203" x="5870575" y="6450013"/>
          <p14:tracePt t="57211" x="5870575" y="6424613"/>
          <p14:tracePt t="57219" x="5862638" y="6407150"/>
          <p14:tracePt t="57300" x="5845175" y="6399213"/>
          <p14:tracePt t="58132" x="5845175" y="6356350"/>
          <p14:tracePt t="58141" x="5845175" y="6330950"/>
          <p14:tracePt t="58148" x="5845175" y="6288088"/>
          <p14:tracePt t="58156" x="5845175" y="6254750"/>
          <p14:tracePt t="58163" x="5845175" y="6194425"/>
          <p14:tracePt t="58172" x="5845175" y="6169025"/>
          <p14:tracePt t="58179" x="5845175" y="6118225"/>
          <p14:tracePt t="58189" x="5845175" y="6092825"/>
          <p14:tracePt t="58195" x="5853113" y="6067425"/>
          <p14:tracePt t="58203" x="5853113" y="6042025"/>
          <p14:tracePt t="58211" x="5870575" y="6008688"/>
          <p14:tracePt t="58219" x="5880100" y="5983288"/>
          <p14:tracePt t="58227" x="5880100" y="5965825"/>
          <p14:tracePt t="58235" x="5880100" y="5957888"/>
          <p14:tracePt t="58243" x="5880100" y="5897563"/>
          <p14:tracePt t="58259" x="5880100" y="5854700"/>
          <p14:tracePt t="58267" x="5880100" y="5838825"/>
          <p14:tracePt t="58276" x="5880100" y="5813425"/>
          <p14:tracePt t="58283" x="5880100" y="5788025"/>
          <p14:tracePt t="58292" x="5880100" y="5778500"/>
          <p14:tracePt t="58299" x="5880100" y="5761038"/>
          <p14:tracePt t="58307" x="5880100" y="5753100"/>
          <p14:tracePt t="58315" x="5880100" y="5727700"/>
          <p14:tracePt t="58323" x="5880100" y="5719763"/>
          <p14:tracePt t="58339" x="5880100" y="5694363"/>
          <p14:tracePt t="58347" x="5880100" y="5641975"/>
          <p14:tracePt t="58356" x="5880100" y="5634038"/>
          <p14:tracePt t="58363" x="5880100" y="5616575"/>
          <p14:tracePt t="58372" x="5880100" y="5591175"/>
          <p14:tracePt t="58379" x="5880100" y="5565775"/>
          <p14:tracePt t="58389" x="5880100" y="5524500"/>
          <p14:tracePt t="58395" x="5880100" y="5497513"/>
          <p14:tracePt t="58403" x="5880100" y="5446713"/>
          <p14:tracePt t="58411" x="5880100" y="5405438"/>
          <p14:tracePt t="58419" x="5870575" y="5353050"/>
          <p14:tracePt t="58427" x="5870575" y="5327650"/>
          <p14:tracePt t="58435" x="5853113" y="5268913"/>
          <p14:tracePt t="58443" x="5853113" y="5218113"/>
          <p14:tracePt t="58451" x="5853113" y="5192713"/>
          <p14:tracePt t="58459" x="5853113" y="5149850"/>
          <p14:tracePt t="58467" x="5845175" y="5116513"/>
          <p14:tracePt t="58476" x="5845175" y="5073650"/>
          <p14:tracePt t="58483" x="5827713" y="5022850"/>
          <p14:tracePt t="58492" x="5794375" y="4979988"/>
          <p14:tracePt t="58499" x="5794375" y="4954588"/>
          <p14:tracePt t="58507" x="5761038" y="4860925"/>
          <p14:tracePt t="58515" x="5726113" y="4810125"/>
          <p14:tracePt t="58523" x="5726113" y="4733925"/>
          <p14:tracePt t="58531" x="5726113" y="4699000"/>
          <p14:tracePt t="58539" x="5726113" y="4614863"/>
          <p14:tracePt t="58547" x="5726113" y="4554538"/>
          <p14:tracePt t="58555" x="5726113" y="4470400"/>
          <p14:tracePt t="58563" x="5726113" y="4384675"/>
          <p14:tracePt t="58572" x="5726113" y="4291013"/>
          <p14:tracePt t="58579" x="5726113" y="4206875"/>
          <p14:tracePt t="58589" x="5726113" y="4087813"/>
          <p14:tracePt t="58595" x="5726113" y="4002088"/>
          <p14:tracePt t="58603" x="5726113" y="3917950"/>
          <p14:tracePt t="58611" x="5726113" y="3824288"/>
          <p14:tracePt t="58619" x="5726113" y="3763963"/>
          <p14:tracePt t="58627" x="5726113" y="3679825"/>
          <p14:tracePt t="58635" x="5726113" y="3619500"/>
          <p14:tracePt t="58643" x="5735638" y="3552825"/>
          <p14:tracePt t="58651" x="5751513" y="3502025"/>
          <p14:tracePt t="58659" x="5768975" y="3416300"/>
          <p14:tracePt t="58667" x="5768975" y="3373438"/>
          <p14:tracePt t="58676" x="5802313" y="3305175"/>
          <p14:tracePt t="58683" x="5819775" y="3254375"/>
          <p14:tracePt t="58692" x="5837238" y="3195638"/>
          <p14:tracePt t="58699" x="5853113" y="3127375"/>
          <p14:tracePt t="58707" x="5853113" y="3101975"/>
          <p14:tracePt t="58715" x="5853113" y="3051175"/>
          <p14:tracePt t="58723" x="5888038" y="2982913"/>
          <p14:tracePt t="58731" x="5888038" y="2957513"/>
          <p14:tracePt t="58739" x="5888038" y="2897188"/>
          <p14:tracePt t="58747" x="5905500" y="2846388"/>
          <p14:tracePt t="58755" x="5905500" y="2787650"/>
          <p14:tracePt t="58763" x="5921375" y="2693988"/>
          <p14:tracePt t="58772" x="5938838" y="2608263"/>
          <p14:tracePt t="58779" x="5956300" y="2516188"/>
          <p14:tracePt t="58789" x="5989638" y="2447925"/>
          <p14:tracePt t="58795" x="6007100" y="2354263"/>
          <p14:tracePt t="58803" x="6065838" y="2252663"/>
          <p14:tracePt t="58811" x="6091238" y="2133600"/>
          <p14:tracePt t="58819" x="6126163" y="2039938"/>
          <p14:tracePt t="58827" x="6184900" y="1938338"/>
          <p14:tracePt t="58835" x="6202363" y="1844675"/>
          <p14:tracePt t="58843" x="6261100" y="1741488"/>
          <p14:tracePt t="58851" x="6278563" y="1700213"/>
          <p14:tracePt t="58859" x="6278563" y="1657350"/>
          <p14:tracePt t="58867" x="6296025" y="1606550"/>
          <p14:tracePt t="58876" x="6311900" y="1581150"/>
          <p14:tracePt t="58883" x="6311900" y="1563688"/>
          <p14:tracePt t="58892" x="6311900" y="1538288"/>
          <p14:tracePt t="58899" x="6338888" y="1512888"/>
          <p14:tracePt t="58907" x="6338888" y="1495425"/>
          <p14:tracePt t="58915" x="6354763" y="1487488"/>
          <p14:tracePt t="58923" x="6354763" y="1470025"/>
          <p14:tracePt t="58931" x="6364288" y="1444625"/>
          <p14:tracePt t="58947" x="6380163" y="1419225"/>
          <p14:tracePt t="58955" x="6389688" y="1401763"/>
          <p14:tracePt t="58963" x="6405563" y="1393825"/>
          <p14:tracePt t="59093" x="6397625" y="1393825"/>
          <p14:tracePt t="59101" x="6397625" y="1411288"/>
          <p14:tracePt t="59107" x="6397625" y="1436688"/>
          <p14:tracePt t="59115" x="6397625" y="1477963"/>
          <p14:tracePt t="59123" x="6380163" y="1546225"/>
          <p14:tracePt t="59131" x="6380163" y="1589088"/>
          <p14:tracePt t="59139" x="6364288" y="1725613"/>
          <p14:tracePt t="59147" x="6321425" y="1844675"/>
          <p14:tracePt t="59155" x="6303963" y="1963738"/>
          <p14:tracePt t="59163" x="6278563" y="2141538"/>
          <p14:tracePt t="59172" x="6261100" y="2286000"/>
          <p14:tracePt t="59179" x="6219825" y="2463800"/>
          <p14:tracePt t="59189" x="6176963" y="2608263"/>
          <p14:tracePt t="59195" x="6151563" y="2787650"/>
          <p14:tracePt t="59203" x="6091238" y="2906713"/>
          <p14:tracePt t="59211" x="6075363" y="3000375"/>
          <p14:tracePt t="59219" x="6075363" y="3051175"/>
          <p14:tracePt t="59227" x="6075363" y="3094038"/>
          <p14:tracePt t="59235" x="6075363" y="3152775"/>
          <p14:tracePt t="59243" x="6075363" y="3170238"/>
          <p14:tracePt t="59307" x="6075363" y="3211513"/>
          <p14:tracePt t="59315" x="6075363" y="3297238"/>
          <p14:tracePt t="59323" x="6100763" y="3390900"/>
          <p14:tracePt t="59331" x="6100763" y="3502025"/>
          <p14:tracePt t="59339" x="6142038" y="3603625"/>
          <p14:tracePt t="59347" x="6159500" y="3662363"/>
          <p14:tracePt t="59356" x="6202363" y="3713163"/>
          <p14:tracePt t="59363" x="6202363" y="3763963"/>
          <p14:tracePt t="59373" x="6261100" y="3849688"/>
          <p14:tracePt t="59379" x="6270625" y="3867150"/>
          <p14:tracePt t="59389" x="6296025" y="3867150"/>
          <p14:tracePt t="59395" x="6311900" y="3867150"/>
          <p14:tracePt t="59403" x="6321425" y="3867150"/>
          <p14:tracePt t="59411" x="6346825" y="3867150"/>
          <p14:tracePt t="59524" x="6346825" y="3875088"/>
          <p14:tracePt t="59532" x="6364288" y="3875088"/>
          <p14:tracePt t="59548" x="6364288" y="3900488"/>
          <p14:tracePt t="59574" x="6338888" y="3900488"/>
          <p14:tracePt t="59628" x="6329363" y="3883025"/>
          <p14:tracePt t="59668" x="6329363" y="3875088"/>
          <p14:tracePt t="59796" x="6329363" y="3857625"/>
          <p14:tracePt t="59804" x="6321425" y="3849688"/>
          <p14:tracePt t="60148" x="6321425" y="3841750"/>
          <p14:tracePt t="60236" x="6321425" y="3824288"/>
          <p14:tracePt t="60243" x="6346825" y="3832225"/>
          <p14:tracePt t="60252" x="6380163" y="3875088"/>
          <p14:tracePt t="60261" x="6380163" y="3925888"/>
          <p14:tracePt t="60283" x="6380163" y="3935413"/>
          <p14:tracePt t="60452" x="6380163" y="3951288"/>
          <p14:tracePt t="60492" x="6380163" y="3943350"/>
          <p14:tracePt t="60580" x="6380163" y="3935413"/>
          <p14:tracePt t="60708" x="6380163" y="3917950"/>
          <p14:tracePt t="60876" x="6380163" y="3925888"/>
          <p14:tracePt t="60893" x="6380163" y="3935413"/>
          <p14:tracePt t="60899" x="6380163" y="3951288"/>
          <p14:tracePt t="60907" x="6380163" y="3960813"/>
          <p14:tracePt t="60931" x="6397625" y="4002088"/>
          <p14:tracePt t="60939" x="6405563" y="4011613"/>
          <p14:tracePt t="60955" x="6415088" y="4027488"/>
          <p14:tracePt t="60979" x="6430963" y="4037013"/>
          <p14:tracePt t="61019" x="6440488" y="4062413"/>
          <p14:tracePt t="61035" x="6473825" y="4095750"/>
          <p14:tracePt t="61051" x="6491288" y="4121150"/>
          <p14:tracePt t="61059" x="6491288" y="4138613"/>
          <p14:tracePt t="61067" x="6499225" y="4181475"/>
          <p14:tracePt t="61076" x="6499225" y="4206875"/>
          <p14:tracePt t="61083" x="6516688" y="4232275"/>
          <p14:tracePt t="61092" x="6534150" y="4283075"/>
          <p14:tracePt t="61099" x="6542088" y="4291013"/>
          <p14:tracePt t="61107" x="6559550" y="4333875"/>
          <p14:tracePt t="61115" x="6575425" y="4359275"/>
          <p14:tracePt t="61123" x="6584950" y="4376738"/>
          <p14:tracePt t="61131" x="6584950" y="4419600"/>
          <p14:tracePt t="61139" x="6618288" y="4445000"/>
          <p14:tracePt t="61148" x="6618288" y="4470400"/>
          <p14:tracePt t="61157" x="6626225" y="4486275"/>
          <p14:tracePt t="61163" x="6643688" y="4513263"/>
          <p14:tracePt t="61173" x="6643688" y="4554538"/>
          <p14:tracePt t="61179" x="6653213" y="4572000"/>
          <p14:tracePt t="61189" x="6653213" y="4605338"/>
          <p14:tracePt t="61195" x="6669088" y="4640263"/>
          <p14:tracePt t="61203" x="6678613" y="4648200"/>
          <p14:tracePt t="61267" x="6678613" y="4673600"/>
          <p14:tracePt t="61276" x="6678613" y="4691063"/>
          <p14:tracePt t="61323" x="6694488" y="4699000"/>
          <p14:tracePt t="61379" x="6694488" y="4683125"/>
          <p14:tracePt t="61389" x="6694488" y="4657725"/>
          <p14:tracePt t="61395" x="6694488" y="4630738"/>
          <p14:tracePt t="61403" x="6694488" y="4605338"/>
          <p14:tracePt t="61411" x="6694488" y="4564063"/>
          <p14:tracePt t="61419" x="6694488" y="4529138"/>
          <p14:tracePt t="61427" x="6694488" y="4470400"/>
          <p14:tracePt t="61435" x="6694488" y="4402138"/>
          <p14:tracePt t="61443" x="6678613" y="4316413"/>
          <p14:tracePt t="61451" x="6669088" y="4291013"/>
          <p14:tracePt t="61459" x="6635750" y="4224338"/>
          <p14:tracePt t="61467" x="6592888" y="4121150"/>
          <p14:tracePt t="61476" x="6559550" y="4052888"/>
          <p14:tracePt t="61483" x="6483350" y="3976688"/>
          <p14:tracePt t="61492" x="6465888" y="3951288"/>
          <p14:tracePt t="61499" x="6415088" y="3857625"/>
          <p14:tracePt t="61508" x="6346825" y="3824288"/>
          <p14:tracePt t="61515" x="6311900" y="3790950"/>
          <p14:tracePt t="61531" x="6303963" y="3790950"/>
          <p14:tracePt t="61612" x="6286500" y="3781425"/>
          <p14:tracePt t="61620" x="6278563" y="3763963"/>
          <p14:tracePt t="61628" x="6261100" y="3756025"/>
          <p14:tracePt t="61644" x="6253163" y="3748088"/>
          <p14:tracePt t="61652" x="6253163" y="3730625"/>
          <p14:tracePt t="61660" x="6253163" y="3705225"/>
          <p14:tracePt t="61667" x="6253163" y="3662363"/>
          <p14:tracePt t="61676" x="6253163" y="3646488"/>
          <p14:tracePt t="61692" x="6253163" y="3611563"/>
          <p14:tracePt t="61707" x="6261100" y="3578225"/>
          <p14:tracePt t="61731" x="6270625" y="3568700"/>
          <p14:tracePt t="61739" x="6286500" y="3552825"/>
          <p14:tracePt t="61755" x="6311900" y="3527425"/>
          <p14:tracePt t="61763" x="6338888" y="3527425"/>
          <p14:tracePt t="61772" x="6380163" y="3509963"/>
          <p14:tracePt t="61779" x="6415088" y="3509963"/>
          <p14:tracePt t="61788" x="6423025" y="3502025"/>
          <p14:tracePt t="61795" x="6483350" y="3502025"/>
          <p14:tracePt t="61803" x="6491288" y="3502025"/>
          <p14:tracePt t="61811" x="6550025" y="3484563"/>
          <p14:tracePt t="61819" x="6592888" y="3484563"/>
          <p14:tracePt t="61827" x="6618288" y="3484563"/>
          <p14:tracePt t="61835" x="6686550" y="3484563"/>
          <p14:tracePt t="61843" x="6711950" y="3484563"/>
          <p14:tracePt t="61852" x="6737350" y="3484563"/>
          <p14:tracePt t="61859" x="6770688" y="3467100"/>
          <p14:tracePt t="61867" x="6780213" y="3459163"/>
          <p14:tracePt t="61888" x="6788150" y="3449638"/>
          <p14:tracePt t="61899" x="6805613" y="3449638"/>
          <p14:tracePt t="61907" x="6813550" y="3433763"/>
          <p14:tracePt t="61924" x="6831013" y="3408363"/>
          <p14:tracePt t="61931" x="6831013" y="3365500"/>
          <p14:tracePt t="61939" x="6848475" y="3314700"/>
          <p14:tracePt t="61947" x="6864350" y="3228975"/>
          <p14:tracePt t="61955" x="6864350" y="3144838"/>
          <p14:tracePt t="61963" x="6864350" y="3051175"/>
          <p14:tracePt t="61972" x="6864350" y="2940050"/>
          <p14:tracePt t="61979" x="6907213" y="2813050"/>
          <p14:tracePt t="61988" x="6924675" y="2617788"/>
          <p14:tracePt t="61995" x="6924675" y="2387600"/>
          <p14:tracePt t="62003" x="6924675" y="2192338"/>
          <p14:tracePt t="62011" x="6889750" y="1989138"/>
          <p14:tracePt t="62019" x="6848475" y="1809750"/>
          <p14:tracePt t="62027" x="6780213" y="1606550"/>
          <p14:tracePt t="62035" x="6754813" y="1462088"/>
          <p14:tracePt t="62043" x="6737350" y="1282700"/>
          <p14:tracePt t="62051" x="6694488" y="1138238"/>
          <p14:tracePt t="62059" x="6694488" y="1054100"/>
          <p14:tracePt t="62067" x="6694488" y="935038"/>
          <p14:tracePt t="62075" x="6704013" y="815975"/>
          <p14:tracePt t="62083" x="6704013" y="730250"/>
          <p14:tracePt t="62092" x="6737350" y="628650"/>
          <p14:tracePt t="62099" x="6780213" y="560388"/>
          <p14:tracePt t="62108" x="6788150" y="534988"/>
          <p14:tracePt t="62115" x="6788150" y="519113"/>
          <p14:tracePt t="62123" x="6788150" y="492125"/>
          <p14:tracePt t="62131" x="6805613" y="484188"/>
          <p14:tracePt t="62139" x="6813550" y="466725"/>
          <p14:tracePt t="62172" x="6831013" y="458788"/>
          <p14:tracePt t="62204" x="6838950" y="458788"/>
          <p14:tracePt t="62211" x="6848475" y="458788"/>
          <p14:tracePt t="62219" x="6864350" y="458788"/>
          <p14:tracePt t="62227" x="6907213" y="458788"/>
          <p14:tracePt t="62235" x="6915150" y="458788"/>
          <p14:tracePt t="62243" x="6942138" y="466725"/>
          <p14:tracePt t="62251" x="6975475" y="492125"/>
          <p14:tracePt t="62260" x="7112000" y="569913"/>
          <p14:tracePt t="62267" x="7213600" y="679450"/>
          <p14:tracePt t="62276" x="7289800" y="730250"/>
          <p14:tracePt t="62283" x="7477125" y="892175"/>
          <p14:tracePt t="62292" x="7688263" y="1087438"/>
          <p14:tracePt t="62299" x="7875588" y="1274763"/>
          <p14:tracePt t="62308" x="8121650" y="1495425"/>
          <p14:tracePt t="62315" x="8308975" y="1639888"/>
          <p14:tracePt t="62323" x="8572500" y="1733550"/>
          <p14:tracePt t="62331" x="8802688" y="1801813"/>
          <p14:tracePt t="62339" x="9005888" y="1844675"/>
          <p14:tracePt t="62347" x="9201150" y="1844675"/>
          <p14:tracePt t="62355" x="9405938" y="1870075"/>
          <p14:tracePt t="62363" x="9550400" y="1885950"/>
          <p14:tracePt t="62372" x="9667875" y="1885950"/>
          <p14:tracePt t="62379" x="9779000" y="1885950"/>
          <p14:tracePt t="62389" x="9847263" y="1885950"/>
          <p14:tracePt t="62395" x="9906000" y="1885950"/>
          <p14:tracePt t="62403" x="9999663" y="1903413"/>
          <p14:tracePt t="62411" x="10042525" y="1903413"/>
          <p14:tracePt t="62419" x="10126663" y="1903413"/>
          <p14:tracePt t="62427" x="10220325" y="1946275"/>
          <p14:tracePt t="62435" x="10313988" y="1946275"/>
          <p14:tracePt t="62443" x="10323513" y="1954213"/>
          <p14:tracePt t="62452" x="10331450" y="1954213"/>
          <p14:tracePt t="62459" x="10348913" y="1954213"/>
          <p14:tracePt t="62653" x="10356850" y="1979613"/>
          <p14:tracePt t="62669" x="10390188" y="2014538"/>
          <p14:tracePt t="62677" x="10442575" y="2065338"/>
          <p14:tracePt t="62699" x="10450513" y="2065338"/>
          <p14:tracePt t="62708" x="10493375" y="2065338"/>
          <p14:tracePt t="62715" x="10577513" y="2065338"/>
          <p14:tracePt t="62723" x="10663238" y="2065338"/>
          <p14:tracePt t="62731" x="10848975" y="2252663"/>
          <p14:tracePt t="62739" x="11044238" y="2498725"/>
          <p14:tracePt t="62747" x="11188700" y="2676525"/>
          <p14:tracePt t="62755" x="11325225" y="2863850"/>
          <p14:tracePt t="62763" x="11436350" y="3051175"/>
          <p14:tracePt t="62772" x="11545888" y="3152775"/>
          <p14:tracePt t="62779" x="11596688" y="3228975"/>
          <p14:tracePt t="62790" x="11614150" y="3271838"/>
          <p14:tracePt t="62795" x="11631613" y="3314700"/>
          <p14:tracePt t="62803" x="11664950" y="3382963"/>
          <p14:tracePt t="62811" x="11664950" y="3416300"/>
          <p14:tracePt t="62819" x="11682413" y="3459163"/>
          <p14:tracePt t="62827" x="11690350" y="3509963"/>
          <p14:tracePt t="62835" x="11707813" y="3568700"/>
          <p14:tracePt t="62843" x="11766550" y="3671888"/>
          <p14:tracePt t="62851" x="11784013" y="3713163"/>
          <p14:tracePt t="62859" x="11834813" y="3763963"/>
          <p14:tracePt t="62867" x="11844338" y="3781425"/>
          <p14:tracePt t="62876" x="11877675" y="3806825"/>
          <p14:tracePt t="62888" x="11920538" y="3824288"/>
          <p14:tracePt t="62891" x="11971338" y="3841750"/>
          <p14:tracePt t="62899" x="11996738" y="3841750"/>
          <p14:tracePt t="62907" x="12055475" y="3849688"/>
          <p14:tracePt t="62915" x="12072938" y="3849688"/>
          <p14:tracePt t="62923" x="12080875" y="3849688"/>
          <p14:tracePt t="62932" x="12123738" y="3849688"/>
          <p14:tracePt t="62939" x="12133263" y="3849688"/>
          <p14:tracePt t="64206" x="12115800" y="2686050"/>
          <p14:tracePt t="64212" x="12090400" y="2686050"/>
          <p14:tracePt t="64220" x="12022138" y="2651125"/>
          <p14:tracePt t="64228" x="12014200" y="2643188"/>
          <p14:tracePt t="64235" x="11953875" y="2625725"/>
          <p14:tracePt t="64243" x="11885613" y="2608263"/>
          <p14:tracePt t="64251" x="11834813" y="2557463"/>
          <p14:tracePt t="64259" x="11791950" y="2549525"/>
          <p14:tracePt t="64267" x="11725275" y="2532063"/>
          <p14:tracePt t="64276" x="11715750" y="2532063"/>
          <p14:tracePt t="64283" x="11639550" y="2498725"/>
          <p14:tracePt t="64292" x="11622088" y="2498725"/>
          <p14:tracePt t="64299" x="11580813" y="2481263"/>
          <p14:tracePt t="64308" x="11537950" y="2463800"/>
          <p14:tracePt t="64315" x="11512550" y="2463800"/>
          <p14:tracePt t="64323" x="11487150" y="2463800"/>
          <p14:tracePt t="64331" x="11452225" y="2463800"/>
          <p14:tracePt t="64339" x="11410950" y="2438400"/>
          <p14:tracePt t="64347" x="11376025" y="2422525"/>
          <p14:tracePt t="64355" x="11368088" y="2422525"/>
          <p14:tracePt t="64363" x="11342688" y="2405063"/>
          <p14:tracePt t="64444" x="11325225" y="2397125"/>
          <p14:tracePt t="65195" x="11325225" y="2371725"/>
          <p14:tracePt t="65204" x="11325225" y="2344738"/>
          <p14:tracePt t="65211" x="11325225" y="2328863"/>
          <p14:tracePt t="65219" x="11299825" y="2268538"/>
          <p14:tracePt t="65227" x="11299825" y="2260600"/>
          <p14:tracePt t="65235" x="11299825" y="2235200"/>
          <p14:tracePt t="65243" x="11299825" y="2227263"/>
          <p14:tracePt t="65259" x="11299825" y="2209800"/>
          <p14:tracePt t="65267" x="11282363" y="2200275"/>
          <p14:tracePt t="65291" x="11282363" y="2174875"/>
          <p14:tracePt t="65315" x="11282363" y="2159000"/>
          <p14:tracePt t="65324" x="11256963" y="2116138"/>
          <p14:tracePt t="65331" x="11215688" y="2108200"/>
          <p14:tracePt t="65339" x="11198225" y="2090738"/>
          <p14:tracePt t="65347" x="11155363" y="2090738"/>
          <p14:tracePt t="65355" x="11096625" y="2090738"/>
          <p14:tracePt t="65363" x="11044238" y="2073275"/>
          <p14:tracePt t="65371" x="11002963" y="2073275"/>
          <p14:tracePt t="65491" x="11044238" y="2116138"/>
          <p14:tracePt t="65499" x="11137900" y="2133600"/>
          <p14:tracePt t="65508" x="11180763" y="2133600"/>
          <p14:tracePt t="65515" x="11274425" y="2192338"/>
          <p14:tracePt t="65523" x="11342688" y="2209800"/>
          <p14:tracePt t="65532" x="11350625" y="2209800"/>
          <p14:tracePt t="65539" x="11376025" y="2184400"/>
          <p14:tracePt t="65547" x="11376025" y="2174875"/>
          <p14:tracePt t="65555" x="11342688" y="2133600"/>
          <p14:tracePt t="65563" x="11317288" y="2098675"/>
          <p14:tracePt t="65572" x="11223625" y="2047875"/>
          <p14:tracePt t="65579" x="11172825" y="1997075"/>
          <p14:tracePt t="65589" x="11112500" y="1920875"/>
          <p14:tracePt t="65595" x="11053763" y="1827213"/>
          <p14:tracePt t="65605" x="10942638" y="1665288"/>
          <p14:tracePt t="65611" x="10833100" y="1512888"/>
          <p14:tracePt t="65620" x="10772775" y="1411288"/>
          <p14:tracePt t="65627" x="10688638" y="1282700"/>
          <p14:tracePt t="65635" x="10585450" y="1181100"/>
          <p14:tracePt t="65643" x="10450513" y="1044575"/>
          <p14:tracePt t="65652" x="10348913" y="942975"/>
          <p14:tracePt t="65659" x="10220325" y="833438"/>
          <p14:tracePt t="65667" x="10118725" y="755650"/>
          <p14:tracePt t="65676" x="9991725" y="688975"/>
          <p14:tracePt t="65683" x="9940925" y="663575"/>
          <p14:tracePt t="65693" x="9872663" y="628650"/>
          <p14:tracePt t="65699" x="9829800" y="595313"/>
          <p14:tracePt t="65708" x="9761538" y="560388"/>
          <p14:tracePt t="65715" x="9728200" y="544513"/>
          <p14:tracePt t="65723" x="9720263" y="534988"/>
          <p14:tracePt t="65731" x="9694863" y="509588"/>
          <p14:tracePt t="65932" x="9736138" y="509588"/>
          <p14:tracePt t="65939" x="9779000" y="509588"/>
          <p14:tracePt t="65947" x="9847263" y="509588"/>
          <p14:tracePt t="65955" x="9931400" y="509588"/>
          <p14:tracePt t="65963" x="9991725" y="509588"/>
          <p14:tracePt t="65972" x="10101263" y="519113"/>
          <p14:tracePt t="65979" x="10220325" y="534988"/>
          <p14:tracePt t="65989" x="10271125" y="534988"/>
          <p14:tracePt t="65995" x="10356850" y="552450"/>
          <p14:tracePt t="66005" x="10382250" y="552450"/>
          <p14:tracePt t="66012" x="10407650" y="552450"/>
          <p14:tracePt t="66019" x="10425113" y="569913"/>
          <p14:tracePt t="66100" x="10433050" y="577850"/>
          <p14:tracePt t="66108" x="10433050" y="585788"/>
          <p14:tracePt t="66132" x="10450513" y="620713"/>
          <p14:tracePt t="66139" x="10458450" y="628650"/>
          <p14:tracePt t="66148" x="10483850" y="654050"/>
          <p14:tracePt t="66155" x="10501313" y="671513"/>
          <p14:tracePt t="66163" x="10509250" y="679450"/>
          <p14:tracePt t="66173" x="10534650" y="679450"/>
          <p14:tracePt t="66179" x="10569575" y="696913"/>
          <p14:tracePt t="66190" x="10594975" y="722313"/>
          <p14:tracePt t="66195" x="10612438" y="722313"/>
          <p14:tracePt t="66206" x="10620375" y="722313"/>
          <p14:tracePt t="66212" x="10645775" y="739775"/>
          <p14:tracePt t="66291" x="10645775" y="747713"/>
          <p14:tracePt t="66300" x="10645775" y="773113"/>
          <p14:tracePt t="66308" x="10645775" y="823913"/>
          <p14:tracePt t="66315" x="10645775" y="884238"/>
          <p14:tracePt t="66323" x="10645775" y="952500"/>
          <p14:tracePt t="66331" x="10645775" y="1036638"/>
          <p14:tracePt t="66339" x="10663238" y="1096963"/>
          <p14:tracePt t="66347" x="10663238" y="1147763"/>
          <p14:tracePt t="66355" x="10663238" y="1231900"/>
          <p14:tracePt t="66363" x="10663238" y="1292225"/>
          <p14:tracePt t="66371" x="10663238" y="1360488"/>
          <p14:tracePt t="66379" x="10663238" y="1419225"/>
          <p14:tracePt t="66388" x="10663238" y="1462088"/>
          <p14:tracePt t="66395" x="10663238" y="1530350"/>
          <p14:tracePt t="66405" x="10663238" y="1589088"/>
          <p14:tracePt t="66411" x="10663238" y="1674813"/>
          <p14:tracePt t="66420" x="10663238" y="1741488"/>
          <p14:tracePt t="66427" x="10663238" y="1801813"/>
          <p14:tracePt t="66435" x="10663238" y="1852613"/>
          <p14:tracePt t="66443" x="10663238" y="1911350"/>
          <p14:tracePt t="66451" x="10663238" y="1979613"/>
          <p14:tracePt t="66459" x="10663238" y="2022475"/>
          <p14:tracePt t="66467" x="10663238" y="2082800"/>
          <p14:tracePt t="66475" x="10663238" y="2149475"/>
          <p14:tracePt t="66483" x="10663238" y="2209800"/>
          <p14:tracePt t="66492" x="10663238" y="2243138"/>
          <p14:tracePt t="66499" x="10663238" y="2286000"/>
          <p14:tracePt t="66508" x="10663238" y="2328863"/>
          <p14:tracePt t="66515" x="10663238" y="2379663"/>
          <p14:tracePt t="66523" x="10663238" y="2405063"/>
          <p14:tracePt t="66531" x="10663238" y="2463800"/>
          <p14:tracePt t="66539" x="10663238" y="2516188"/>
          <p14:tracePt t="66547" x="10663238" y="2557463"/>
          <p14:tracePt t="66555" x="10663238" y="2617788"/>
          <p14:tracePt t="66563" x="10663238" y="2668588"/>
          <p14:tracePt t="66571" x="10663238" y="2693988"/>
          <p14:tracePt t="66579" x="10663238" y="2736850"/>
          <p14:tracePt t="66588" x="10663238" y="2762250"/>
          <p14:tracePt t="66595" x="10663238" y="2778125"/>
          <p14:tracePt t="66605" x="10663238" y="2820988"/>
          <p14:tracePt t="66611" x="10663238" y="2846388"/>
          <p14:tracePt t="66619" x="10653713" y="2889250"/>
          <p14:tracePt t="66627" x="10653713" y="2957513"/>
          <p14:tracePt t="66635" x="10653713" y="2982913"/>
          <p14:tracePt t="66643" x="10653713" y="3051175"/>
          <p14:tracePt t="66651" x="10653713" y="3076575"/>
          <p14:tracePt t="66659" x="10653713" y="3135313"/>
          <p14:tracePt t="66667" x="10653713" y="3221038"/>
          <p14:tracePt t="66675" x="10653713" y="3289300"/>
          <p14:tracePt t="66683" x="10653713" y="3348038"/>
          <p14:tracePt t="66692" x="10653713" y="3433763"/>
          <p14:tracePt t="66699" x="10653713" y="3517900"/>
          <p14:tracePt t="66708" x="10653713" y="3636963"/>
          <p14:tracePt t="66715" x="10653713" y="3756025"/>
          <p14:tracePt t="66723" x="10653713" y="3867150"/>
          <p14:tracePt t="66732" x="10653713" y="4037013"/>
          <p14:tracePt t="66739" x="10653713" y="4156075"/>
          <p14:tracePt t="66747" x="10653713" y="4325938"/>
          <p14:tracePt t="66755" x="10653713" y="4435475"/>
          <p14:tracePt t="66763" x="10653713" y="4579938"/>
          <p14:tracePt t="66771" x="10653713" y="4724400"/>
          <p14:tracePt t="66779" x="10653713" y="4843463"/>
          <p14:tracePt t="66788" x="10653713" y="4954588"/>
          <p14:tracePt t="66795" x="10653713" y="5038725"/>
          <p14:tracePt t="66804" x="10653713" y="5132388"/>
          <p14:tracePt t="66811" x="10653713" y="5192713"/>
          <p14:tracePt t="66819" x="10653713" y="5260975"/>
          <p14:tracePt t="66827" x="10653713" y="5286375"/>
          <p14:tracePt t="66835" x="10653713" y="5327650"/>
          <p14:tracePt t="66843" x="10653713" y="5353050"/>
          <p14:tracePt t="66851" x="10653713" y="5370513"/>
          <p14:tracePt t="66859" x="10653713" y="5413375"/>
          <p14:tracePt t="66867" x="10653713" y="5421313"/>
          <p14:tracePt t="66875" x="10653713" y="5464175"/>
          <p14:tracePt t="66883" x="10653713" y="5472113"/>
          <p14:tracePt t="66893" x="10653713" y="5497513"/>
          <p14:tracePt t="66899" x="10653713" y="5565775"/>
          <p14:tracePt t="66908" x="10653713" y="5608638"/>
          <p14:tracePt t="66915" x="10653713" y="5651500"/>
          <p14:tracePt t="66924" x="10620375" y="5770563"/>
          <p14:tracePt t="66931" x="10602913" y="5854700"/>
          <p14:tracePt t="66939" x="10577513" y="6008688"/>
          <p14:tracePt t="66947" x="10577513" y="6118225"/>
          <p14:tracePt t="66955" x="10577513" y="6186488"/>
          <p14:tracePt t="66963" x="10560050" y="6246813"/>
          <p14:tracePt t="66971" x="10552113" y="6262688"/>
          <p14:tracePt t="66979" x="10534650" y="6262688"/>
          <p14:tracePt t="67207" x="10509250" y="6262688"/>
          <p14:tracePt t="67212" x="10433050" y="6135688"/>
          <p14:tracePt t="67220" x="10433050" y="5991225"/>
          <p14:tracePt t="67227" x="10433050" y="5905500"/>
          <p14:tracePt t="67235" x="10442575" y="5889625"/>
          <p14:tracePt t="67243" x="10450513" y="5880100"/>
          <p14:tracePt t="67251" x="10475913" y="5846763"/>
          <p14:tracePt t="67259" x="10552113" y="5778500"/>
          <p14:tracePt t="67267" x="10653713" y="5694363"/>
          <p14:tracePt t="67276" x="10747375" y="5659438"/>
          <p14:tracePt t="67283" x="10874375" y="5549900"/>
          <p14:tracePt t="67292" x="10977563" y="5489575"/>
          <p14:tracePt t="67299" x="11079163" y="5413375"/>
          <p14:tracePt t="67308" x="11129963" y="5362575"/>
          <p14:tracePt t="67315" x="11206163" y="5286375"/>
          <p14:tracePt t="67324" x="11256963" y="5235575"/>
          <p14:tracePt t="67331" x="11307763" y="5157788"/>
          <p14:tracePt t="67339" x="11342688" y="5116513"/>
          <p14:tracePt t="67347" x="11393488" y="5022850"/>
          <p14:tracePt t="67355" x="11426825" y="4954588"/>
          <p14:tracePt t="67363" x="11461750" y="4919663"/>
          <p14:tracePt t="67371" x="11512550" y="4852988"/>
          <p14:tracePt t="67379" x="11588750" y="4775200"/>
          <p14:tracePt t="67388" x="11699875" y="4640263"/>
          <p14:tracePt t="67395" x="11826875" y="4538663"/>
          <p14:tracePt t="67404" x="11953875" y="4452938"/>
          <p14:tracePt t="67411" x="12115800" y="4341813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5" name="Picture 3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954281" y="1722340"/>
            <a:ext cx="4299004" cy="574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3D2391C-AAE4-4838-B91F-2B2086B43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96287" y="826854"/>
            <a:ext cx="4021935" cy="59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1C57081-7381-41EF-8A4A-185904092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046248" y="-777350"/>
            <a:ext cx="276996" cy="59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0B13979D-25EB-4341-8A6D-1DE43947CCB3}"/>
              </a:ext>
            </a:extLst>
          </p:cNvPr>
          <p:cNvSpPr/>
          <p:nvPr/>
        </p:nvSpPr>
        <p:spPr bwMode="auto">
          <a:xfrm>
            <a:off x="53973" y="2037432"/>
            <a:ext cx="1450619" cy="2316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A689A3F7-A5B6-4134-A2C2-41A20D333540}"/>
              </a:ext>
            </a:extLst>
          </p:cNvPr>
          <p:cNvSpPr/>
          <p:nvPr/>
        </p:nvSpPr>
        <p:spPr bwMode="auto">
          <a:xfrm>
            <a:off x="53973" y="3197365"/>
            <a:ext cx="431449" cy="2316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63D4F489-17EC-4998-BEFA-AD3ECB84FE98}"/>
              </a:ext>
            </a:extLst>
          </p:cNvPr>
          <p:cNvSpPr/>
          <p:nvPr/>
        </p:nvSpPr>
        <p:spPr bwMode="auto">
          <a:xfrm>
            <a:off x="59617" y="3947711"/>
            <a:ext cx="645233" cy="2316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8BF12593-7474-4199-8618-25717BCCDAA4}"/>
              </a:ext>
            </a:extLst>
          </p:cNvPr>
          <p:cNvSpPr/>
          <p:nvPr/>
        </p:nvSpPr>
        <p:spPr bwMode="auto">
          <a:xfrm>
            <a:off x="133343" y="4765896"/>
            <a:ext cx="645233" cy="2316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CF6A91B2-7EF3-4900-8969-704CEF6A2452}"/>
              </a:ext>
            </a:extLst>
          </p:cNvPr>
          <p:cNvSpPr/>
          <p:nvPr/>
        </p:nvSpPr>
        <p:spPr bwMode="auto">
          <a:xfrm>
            <a:off x="6217701" y="2427644"/>
            <a:ext cx="916877" cy="1800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2685C5DE-3AF7-40F8-98E7-4B95829C74E7}"/>
              </a:ext>
            </a:extLst>
          </p:cNvPr>
          <p:cNvSpPr/>
          <p:nvPr/>
        </p:nvSpPr>
        <p:spPr bwMode="auto">
          <a:xfrm>
            <a:off x="6231465" y="3740046"/>
            <a:ext cx="903113" cy="22853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0CA2ED5B-6EC7-41C6-A670-17E29BE03BBB}"/>
              </a:ext>
            </a:extLst>
          </p:cNvPr>
          <p:cNvSpPr/>
          <p:nvPr/>
        </p:nvSpPr>
        <p:spPr bwMode="auto">
          <a:xfrm>
            <a:off x="6206769" y="5243541"/>
            <a:ext cx="903113" cy="22853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37A714CE-4890-44D0-A606-FE9A8AEB3F5B}"/>
              </a:ext>
            </a:extLst>
          </p:cNvPr>
          <p:cNvSpPr/>
          <p:nvPr/>
        </p:nvSpPr>
        <p:spPr bwMode="auto">
          <a:xfrm>
            <a:off x="7851421" y="6528528"/>
            <a:ext cx="1123246" cy="21563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ED979939-F35A-42F8-A449-054D9C85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1103327" cy="737327"/>
          </a:xfrm>
        </p:spPr>
        <p:txBody>
          <a:bodyPr/>
          <a:lstStyle/>
          <a:p>
            <a:pPr marL="3175" indent="17463">
              <a:buNone/>
            </a:pPr>
            <a:r>
              <a:rPr lang="cs-CZ" dirty="0" err="1"/>
              <a:t>Bioidication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E1CC0D7-B6DE-4BCB-B947-A5926508419B}"/>
              </a:ext>
            </a:extLst>
          </p:cNvPr>
          <p:cNvSpPr txBox="1"/>
          <p:nvPr/>
        </p:nvSpPr>
        <p:spPr>
          <a:xfrm>
            <a:off x="726317" y="1006697"/>
            <a:ext cx="8259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Example</a:t>
            </a:r>
            <a:r>
              <a:rPr lang="cs-CZ" dirty="0"/>
              <a:t> of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to </a:t>
            </a:r>
            <a:r>
              <a:rPr lang="cs-CZ" dirty="0" err="1"/>
              <a:t>measure</a:t>
            </a:r>
            <a:r>
              <a:rPr lang="cs-CZ" dirty="0"/>
              <a:t> </a:t>
            </a: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invertebrates</a:t>
            </a:r>
            <a:endParaRPr lang="en-US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D468C39-CA5E-4A07-9BBD-1C08A80996FF}"/>
              </a:ext>
            </a:extLst>
          </p:cNvPr>
          <p:cNvSpPr/>
          <p:nvPr/>
        </p:nvSpPr>
        <p:spPr>
          <a:xfrm>
            <a:off x="3513518" y="5896116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Doelman</a:t>
            </a:r>
            <a:r>
              <a:rPr lang="en-US" sz="1200" dirty="0"/>
              <a:t> P. &amp; </a:t>
            </a:r>
            <a:r>
              <a:rPr lang="en-US" sz="1200" dirty="0" err="1"/>
              <a:t>Eijsackers</a:t>
            </a:r>
            <a:r>
              <a:rPr lang="en-US" sz="1200" dirty="0"/>
              <a:t> H.J.P. (2004): Vital Soil - Function, Value and Properties. Elsevier. 358 p. ISBN: 0-444-51772-3</a:t>
            </a:r>
          </a:p>
        </p:txBody>
      </p:sp>
    </p:spTree>
    <p:extLst>
      <p:ext uri="{BB962C8B-B14F-4D97-AF65-F5344CB8AC3E}">
        <p14:creationId xmlns:p14="http://schemas.microsoft.com/office/powerpoint/2010/main" val="2475399027"/>
      </p:ext>
    </p:extLst>
  </p:cSld>
  <p:clrMapOvr>
    <a:masterClrMapping/>
  </p:clrMapOvr>
  <p:transition advTm="2494"/>
  <p:extLst>
    <p:ext uri="{3A86A75C-4F4B-4683-9AE1-C65F6400EC91}">
      <p14:laserTraceLst xmlns:p14="http://schemas.microsoft.com/office/powerpoint/2010/main">
        <p14:tracePtLst>
          <p14:tracePt t="297" x="11758613" y="3152775"/>
          <p14:tracePt t="306" x="11503025" y="3152775"/>
          <p14:tracePt t="312" x="11249025" y="3152775"/>
          <p14:tracePt t="322" x="11018838" y="3152775"/>
          <p14:tracePt t="329" x="10848975" y="3152775"/>
          <p14:tracePt t="337" x="10653713" y="3152775"/>
          <p14:tracePt t="345" x="10569575" y="3152775"/>
          <p14:tracePt t="352" x="10518775" y="3152775"/>
          <p14:tracePt t="361" x="10493375" y="3152775"/>
          <p14:tracePt t="369" x="10483850" y="3152775"/>
          <p14:tracePt t="570" x="10518775" y="3152775"/>
          <p14:tracePt t="577" x="10602913" y="3152775"/>
          <p14:tracePt t="586" x="10663238" y="3152775"/>
          <p14:tracePt t="593" x="10747375" y="3152775"/>
          <p14:tracePt t="604" x="10917238" y="3152775"/>
          <p14:tracePt t="609" x="11036300" y="3152775"/>
          <p14:tracePt t="620" x="11147425" y="3152775"/>
          <p14:tracePt t="625" x="11291888" y="3152775"/>
          <p14:tracePt t="634" x="11461750" y="3152775"/>
          <p14:tracePt t="641" x="11580813" y="3152775"/>
          <p14:tracePt t="649" x="11776075" y="3152775"/>
          <p14:tracePt t="657" x="11971338" y="3152775"/>
          <p14:tracePt t="665" x="12141200" y="3152775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544320"/>
            <a:ext cx="10810875" cy="4446905"/>
          </a:xfrm>
        </p:spPr>
        <p:txBody>
          <a:bodyPr/>
          <a:lstStyle/>
          <a:p>
            <a:r>
              <a:rPr lang="en-GB" sz="2400" dirty="0"/>
              <a:t>composition of plant communities – </a:t>
            </a:r>
            <a:r>
              <a:rPr lang="en-GB" sz="2400" dirty="0" err="1"/>
              <a:t>phytoce</a:t>
            </a:r>
            <a:r>
              <a:rPr lang="cs-CZ" sz="2400" dirty="0" err="1"/>
              <a:t>nology</a:t>
            </a:r>
            <a:endParaRPr lang="cs-CZ" sz="2400" dirty="0"/>
          </a:p>
          <a:p>
            <a:r>
              <a:rPr lang="cs-CZ" sz="2400" dirty="0"/>
              <a:t>f</a:t>
            </a:r>
            <a:r>
              <a:rPr lang="en-GB" sz="2400" dirty="0"/>
              <a:t>unction and condition of plants</a:t>
            </a:r>
            <a:endParaRPr lang="cs-CZ" sz="2400" dirty="0"/>
          </a:p>
          <a:p>
            <a:pPr lvl="1"/>
            <a:r>
              <a:rPr lang="en-GB" dirty="0"/>
              <a:t>measurement of photosynthesis (oxygen production, fluorescence of photosynthetic pigments)</a:t>
            </a:r>
            <a:endParaRPr lang="cs-CZ" dirty="0"/>
          </a:p>
          <a:p>
            <a:pPr lvl="1"/>
            <a:r>
              <a:rPr lang="en-GB" dirty="0"/>
              <a:t>biochemical markers</a:t>
            </a:r>
            <a:endParaRPr lang="cs-CZ" dirty="0"/>
          </a:p>
          <a:p>
            <a:pPr lvl="1"/>
            <a:r>
              <a:rPr lang="cs-CZ" dirty="0"/>
              <a:t>g</a:t>
            </a:r>
            <a:r>
              <a:rPr lang="en-GB" dirty="0" err="1"/>
              <a:t>enotoxicity</a:t>
            </a:r>
            <a:r>
              <a:rPr lang="en-GB" dirty="0"/>
              <a:t> (micro</a:t>
            </a:r>
            <a:r>
              <a:rPr lang="cs-CZ" dirty="0" err="1"/>
              <a:t>nuclei</a:t>
            </a:r>
            <a:r>
              <a:rPr lang="en-GB" dirty="0"/>
              <a:t>, chromosome </a:t>
            </a:r>
            <a:r>
              <a:rPr lang="en-GB" dirty="0" err="1"/>
              <a:t>aberations</a:t>
            </a:r>
            <a:r>
              <a:rPr lang="en-GB" dirty="0"/>
              <a:t>)</a:t>
            </a:r>
            <a:endParaRPr lang="cs-CZ" dirty="0"/>
          </a:p>
          <a:p>
            <a:pPr lvl="1"/>
            <a:r>
              <a:rPr lang="en-GB" dirty="0"/>
              <a:t>functioning of nitrogen fixation, mycorrhiza</a:t>
            </a:r>
            <a:endParaRPr lang="cs-CZ" dirty="0"/>
          </a:p>
          <a:p>
            <a:r>
              <a:rPr lang="en-GB" sz="2400" dirty="0"/>
              <a:t>leaf</a:t>
            </a:r>
            <a:r>
              <a:rPr lang="cs-CZ" sz="2400" dirty="0"/>
              <a:t> </a:t>
            </a:r>
            <a:r>
              <a:rPr lang="cs-CZ" sz="2400" dirty="0" err="1"/>
              <a:t>coverage</a:t>
            </a:r>
            <a:endParaRPr lang="cs-CZ" sz="2400" dirty="0"/>
          </a:p>
          <a:p>
            <a:r>
              <a:rPr lang="en-GB" sz="2400" dirty="0"/>
              <a:t>monitoring the occurrence of indicator organisms</a:t>
            </a:r>
            <a:endParaRPr lang="cs-CZ" sz="2400" dirty="0"/>
          </a:p>
          <a:p>
            <a:pPr lvl="1"/>
            <a:r>
              <a:rPr lang="en-GB" dirty="0" err="1"/>
              <a:t>mycorrhitic</a:t>
            </a:r>
            <a:r>
              <a:rPr lang="en-GB" dirty="0"/>
              <a:t> </a:t>
            </a:r>
            <a:r>
              <a:rPr lang="cs-CZ" dirty="0" err="1"/>
              <a:t>fungi</a:t>
            </a:r>
            <a:endParaRPr lang="cs-CZ" dirty="0"/>
          </a:p>
          <a:p>
            <a:pPr lvl="1"/>
            <a:r>
              <a:rPr lang="en-GB" dirty="0"/>
              <a:t>lichens</a:t>
            </a:r>
            <a:endParaRPr lang="cs-CZ" dirty="0"/>
          </a:p>
          <a:p>
            <a:pPr lvl="1"/>
            <a:r>
              <a:rPr lang="cs-CZ" dirty="0"/>
              <a:t>d</a:t>
            </a:r>
            <a:r>
              <a:rPr lang="en-GB" dirty="0" err="1"/>
              <a:t>iseases</a:t>
            </a:r>
            <a:r>
              <a:rPr lang="en-GB" dirty="0"/>
              <a:t> </a:t>
            </a:r>
            <a:endParaRPr lang="cs-CZ" dirty="0"/>
          </a:p>
          <a:p>
            <a:r>
              <a:rPr lang="en-GB" sz="2400" dirty="0"/>
              <a:t>pollutants in plants</a:t>
            </a:r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48</a:t>
            </a:fld>
            <a:endParaRPr lang="cs-CZ" altLang="cs-CZ" noProof="0" dirty="0"/>
          </a:p>
        </p:txBody>
      </p:sp>
      <p:pic>
        <p:nvPicPr>
          <p:cNvPr id="5" name="Picture 6" descr="DSC075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2108" y="3991053"/>
            <a:ext cx="2515542" cy="221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614" y="2954652"/>
            <a:ext cx="2262987" cy="1886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EAE546F7-9BAA-4F6F-A165-B3812688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1103327" cy="737327"/>
          </a:xfrm>
        </p:spPr>
        <p:txBody>
          <a:bodyPr/>
          <a:lstStyle/>
          <a:p>
            <a:pPr marL="3175" indent="17463">
              <a:buNone/>
            </a:pPr>
            <a:r>
              <a:rPr lang="cs-CZ" dirty="0" err="1"/>
              <a:t>Bioidication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88E73FB-0DA1-4ADB-8016-E10841BE9C76}"/>
              </a:ext>
            </a:extLst>
          </p:cNvPr>
          <p:cNvSpPr txBox="1"/>
          <p:nvPr/>
        </p:nvSpPr>
        <p:spPr>
          <a:xfrm>
            <a:off x="726317" y="1006697"/>
            <a:ext cx="5351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Example</a:t>
            </a:r>
            <a:r>
              <a:rPr lang="cs-CZ" b="1" dirty="0"/>
              <a:t> of </a:t>
            </a:r>
            <a:r>
              <a:rPr lang="cs-CZ" b="1" dirty="0" err="1"/>
              <a:t>approaches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plants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924414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9A9E45-93D1-4BDA-B8BB-1DDAC3D76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818640"/>
            <a:ext cx="10810875" cy="4172585"/>
          </a:xfrm>
        </p:spPr>
        <p:txBody>
          <a:bodyPr/>
          <a:lstStyle/>
          <a:p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practical</a:t>
            </a:r>
            <a:r>
              <a:rPr lang="cs-CZ" dirty="0"/>
              <a:t> </a:t>
            </a:r>
            <a:r>
              <a:rPr lang="cs-CZ" dirty="0" err="1"/>
              <a:t>reasons</a:t>
            </a:r>
            <a:r>
              <a:rPr lang="cs-CZ" dirty="0"/>
              <a:t>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focused</a:t>
            </a:r>
            <a:r>
              <a:rPr lang="cs-CZ" dirty="0"/>
              <a:t> on „</a:t>
            </a: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mammals</a:t>
            </a:r>
            <a:r>
              <a:rPr lang="cs-CZ" dirty="0"/>
              <a:t>“</a:t>
            </a:r>
          </a:p>
          <a:p>
            <a:pPr lvl="1"/>
            <a:r>
              <a:rPr lang="cs-CZ" dirty="0"/>
              <a:t>presence / absence</a:t>
            </a:r>
          </a:p>
          <a:p>
            <a:pPr lvl="1"/>
            <a:r>
              <a:rPr lang="cs-CZ" dirty="0" err="1"/>
              <a:t>repeated</a:t>
            </a:r>
            <a:r>
              <a:rPr lang="cs-CZ" dirty="0"/>
              <a:t> </a:t>
            </a:r>
            <a:r>
              <a:rPr lang="cs-CZ" dirty="0" err="1"/>
              <a:t>catch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activity</a:t>
            </a:r>
            <a:endParaRPr lang="cs-CZ" dirty="0"/>
          </a:p>
          <a:p>
            <a:pPr lvl="1"/>
            <a:r>
              <a:rPr lang="cs-CZ" dirty="0"/>
              <a:t>abundance</a:t>
            </a:r>
          </a:p>
          <a:p>
            <a:pPr lvl="1"/>
            <a:r>
              <a:rPr lang="cs-CZ" dirty="0" err="1"/>
              <a:t>density</a:t>
            </a:r>
            <a:endParaRPr lang="cs-CZ" dirty="0"/>
          </a:p>
          <a:p>
            <a:pPr lvl="1"/>
            <a:r>
              <a:rPr lang="cs-CZ" dirty="0" err="1"/>
              <a:t>richness</a:t>
            </a:r>
            <a:endParaRPr lang="cs-CZ" dirty="0"/>
          </a:p>
          <a:p>
            <a:pPr lvl="1"/>
            <a:r>
              <a:rPr lang="cs-CZ" dirty="0"/>
              <a:t>diversity</a:t>
            </a:r>
          </a:p>
          <a:p>
            <a:pPr lvl="1"/>
            <a:r>
              <a:rPr lang="cs-CZ" dirty="0" err="1"/>
              <a:t>dynamics</a:t>
            </a:r>
            <a:r>
              <a:rPr lang="cs-CZ" dirty="0"/>
              <a:t> of the </a:t>
            </a:r>
            <a:r>
              <a:rPr lang="cs-CZ" dirty="0" err="1"/>
              <a:t>population</a:t>
            </a:r>
            <a:r>
              <a:rPr lang="cs-CZ" dirty="0"/>
              <a:t> / </a:t>
            </a:r>
            <a:r>
              <a:rPr lang="cs-CZ" dirty="0" err="1"/>
              <a:t>community</a:t>
            </a:r>
            <a:r>
              <a:rPr lang="cs-CZ" dirty="0"/>
              <a:t>...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38A54B-2BDB-487B-95C7-261D153761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49</a:t>
            </a:fld>
            <a:endParaRPr lang="cs-CZ" altLang="cs-CZ" noProof="0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D1A736D6-B4BC-4BEB-B32C-84D974AE1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1103327" cy="737327"/>
          </a:xfrm>
        </p:spPr>
        <p:txBody>
          <a:bodyPr/>
          <a:lstStyle/>
          <a:p>
            <a:pPr marL="3175" indent="17463">
              <a:buNone/>
            </a:pPr>
            <a:r>
              <a:rPr lang="cs-CZ" dirty="0" err="1"/>
              <a:t>Bioidication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F32BD3E-126F-4B42-8501-7700C1C54688}"/>
              </a:ext>
            </a:extLst>
          </p:cNvPr>
          <p:cNvSpPr txBox="1"/>
          <p:nvPr/>
        </p:nvSpPr>
        <p:spPr>
          <a:xfrm>
            <a:off x="726317" y="1006697"/>
            <a:ext cx="5896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Example</a:t>
            </a:r>
            <a:r>
              <a:rPr lang="cs-CZ" b="1" dirty="0"/>
              <a:t> of </a:t>
            </a:r>
            <a:r>
              <a:rPr lang="cs-CZ" b="1" dirty="0" err="1"/>
              <a:t>approaches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mammals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8603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741F37-E143-7786-F41D-740498280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A024C1-87CB-FF71-CB45-4DA0C16C1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1" y="1212782"/>
            <a:ext cx="4893310" cy="4778443"/>
          </a:xfrm>
        </p:spPr>
        <p:txBody>
          <a:bodyPr/>
          <a:lstStyle/>
          <a:p>
            <a:r>
              <a:rPr lang="cs-CZ" sz="2400" dirty="0" err="1"/>
              <a:t>measurements</a:t>
            </a:r>
            <a:r>
              <a:rPr lang="cs-CZ" sz="2400" dirty="0"/>
              <a:t> (</a:t>
            </a:r>
            <a:r>
              <a:rPr lang="cs-CZ" sz="2400" dirty="0" err="1"/>
              <a:t>observations</a:t>
            </a:r>
            <a:r>
              <a:rPr lang="cs-CZ" sz="2400" dirty="0"/>
              <a:t>) </a:t>
            </a:r>
            <a:r>
              <a:rPr lang="cs-CZ" sz="2400" dirty="0" err="1"/>
              <a:t>directly</a:t>
            </a:r>
            <a:r>
              <a:rPr lang="cs-CZ" sz="2400" dirty="0"/>
              <a:t> in the </a:t>
            </a:r>
            <a:r>
              <a:rPr lang="cs-CZ" sz="2400" dirty="0" err="1"/>
              <a:t>field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s</a:t>
            </a:r>
            <a:r>
              <a:rPr lang="en-US" sz="2400" dirty="0" err="1"/>
              <a:t>ampling</a:t>
            </a:r>
            <a:r>
              <a:rPr lang="cs-CZ" sz="2400" dirty="0"/>
              <a:t> + </a:t>
            </a:r>
            <a:r>
              <a:rPr lang="cs-CZ" sz="2400" dirty="0" err="1"/>
              <a:t>analyses</a:t>
            </a:r>
            <a:endParaRPr lang="cs-CZ" sz="2400" dirty="0"/>
          </a:p>
          <a:p>
            <a:endParaRPr lang="cs-CZ" sz="2400" dirty="0"/>
          </a:p>
          <a:p>
            <a:r>
              <a:rPr lang="en-US" sz="2400" dirty="0"/>
              <a:t>bioindication, biomonitoring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causality</a:t>
            </a:r>
            <a:r>
              <a:rPr lang="cs-CZ" sz="2400" dirty="0"/>
              <a:t>, </a:t>
            </a:r>
            <a:r>
              <a:rPr lang="cs-CZ" sz="2400" dirty="0" err="1"/>
              <a:t>correlations</a:t>
            </a:r>
            <a:r>
              <a:rPr lang="cs-CZ" sz="2400" dirty="0"/>
              <a:t>, </a:t>
            </a:r>
            <a:r>
              <a:rPr lang="en-US" sz="2400" dirty="0"/>
              <a:t>weight of evidence</a:t>
            </a:r>
            <a:r>
              <a:rPr lang="cs-CZ" sz="2400" dirty="0"/>
              <a:t>, </a:t>
            </a:r>
            <a:r>
              <a:rPr lang="en-US" sz="2400" dirty="0"/>
              <a:t>TRIAD approach</a:t>
            </a:r>
            <a:endParaRPr lang="cs-CZ" sz="24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A630624-D5CA-D236-4B89-8E3E1B180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745F6B-A260-EDCF-4F4E-C1ECC6B5C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760" y="1066798"/>
            <a:ext cx="6098965" cy="43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9535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TRIAD </a:t>
            </a:r>
            <a:r>
              <a:rPr lang="cs-CZ" dirty="0" err="1"/>
              <a:t>approach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970234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TRIAD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long </a:t>
            </a:r>
            <a:r>
              <a:rPr lang="cs-CZ" dirty="0" err="1"/>
              <a:t>tradition</a:t>
            </a:r>
            <a:endParaRPr lang="cs-CZ" dirty="0"/>
          </a:p>
          <a:p>
            <a:r>
              <a:rPr lang="en-GB" dirty="0"/>
              <a:t>ISO 19204</a:t>
            </a:r>
            <a:r>
              <a:rPr lang="cs-CZ" dirty="0"/>
              <a:t> (</a:t>
            </a:r>
            <a:r>
              <a:rPr lang="en-GB" dirty="0"/>
              <a:t>2017</a:t>
            </a:r>
            <a:r>
              <a:rPr lang="cs-CZ" dirty="0"/>
              <a:t>): </a:t>
            </a:r>
            <a:r>
              <a:rPr lang="en-GB" dirty="0"/>
              <a:t>Soil quality</a:t>
            </a:r>
            <a:r>
              <a:rPr lang="cs-CZ" dirty="0"/>
              <a:t> - </a:t>
            </a:r>
            <a:r>
              <a:rPr lang="en-GB" dirty="0"/>
              <a:t>Procedure for site-specific ecological risk assessment of soil contamination (soil quality TRIAD approach)</a:t>
            </a:r>
            <a:endParaRPr lang="cs-CZ" dirty="0"/>
          </a:p>
          <a:p>
            <a:r>
              <a:rPr lang="cs-CZ" dirty="0" err="1"/>
              <a:t>site-specific</a:t>
            </a:r>
            <a:r>
              <a:rPr lang="cs-CZ" dirty="0"/>
              <a:t> risk </a:t>
            </a:r>
            <a:r>
              <a:rPr lang="cs-CZ" dirty="0" err="1"/>
              <a:t>assessment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3 lines of evidence (</a:t>
            </a:r>
            <a:r>
              <a:rPr lang="cs-CZ" dirty="0" err="1"/>
              <a:t>LoE</a:t>
            </a:r>
            <a:r>
              <a:rPr lang="cs-CZ" dirty="0"/>
              <a:t>)</a:t>
            </a:r>
          </a:p>
          <a:p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evaluation</a:t>
            </a:r>
            <a:r>
              <a:rPr lang="cs-CZ" dirty="0"/>
              <a:t> = „</a:t>
            </a:r>
            <a:r>
              <a:rPr lang="cs-CZ" dirty="0" err="1"/>
              <a:t>weight</a:t>
            </a:r>
            <a:r>
              <a:rPr lang="cs-CZ" dirty="0"/>
              <a:t> of evidence“ - </a:t>
            </a:r>
            <a:r>
              <a:rPr lang="cs-CZ" dirty="0" err="1"/>
              <a:t>WoE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51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689" y="3602003"/>
            <a:ext cx="7442036" cy="310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916" y="3602003"/>
            <a:ext cx="2351773" cy="23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5432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TRIAD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83032" y="186516"/>
            <a:ext cx="7784523" cy="4778443"/>
          </a:xfrm>
        </p:spPr>
        <p:txBody>
          <a:bodyPr/>
          <a:lstStyle/>
          <a:p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scaling</a:t>
            </a:r>
            <a:r>
              <a:rPr lang="cs-CZ" dirty="0"/>
              <a:t> step</a:t>
            </a:r>
          </a:p>
          <a:p>
            <a:r>
              <a:rPr lang="cs-CZ" dirty="0"/>
              <a:t>and </a:t>
            </a:r>
            <a:r>
              <a:rPr lang="cs-CZ" dirty="0" err="1"/>
              <a:t>finally</a:t>
            </a:r>
            <a:r>
              <a:rPr lang="cs-CZ" dirty="0"/>
              <a:t> </a:t>
            </a:r>
            <a:r>
              <a:rPr lang="cs-CZ" dirty="0" err="1"/>
              <a:t>integration</a:t>
            </a:r>
            <a:r>
              <a:rPr lang="cs-CZ" dirty="0"/>
              <a:t> of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results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52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68" y="1209755"/>
            <a:ext cx="5921032" cy="563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01807"/>
            <a:ext cx="6337725" cy="445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6370208" y="1526869"/>
            <a:ext cx="5646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Jensen J. &amp; </a:t>
            </a:r>
            <a:r>
              <a:rPr lang="en-US" sz="1400" dirty="0" err="1"/>
              <a:t>Mesman</a:t>
            </a:r>
            <a:r>
              <a:rPr lang="en-US" sz="1400" dirty="0"/>
              <a:t> M. (2006). Ecological risk assessment of contaminated land. Decision support for site specific investigations. Report 711701047. RIVM, Netherlands</a:t>
            </a:r>
          </a:p>
        </p:txBody>
      </p:sp>
    </p:spTree>
    <p:extLst>
      <p:ext uri="{BB962C8B-B14F-4D97-AF65-F5344CB8AC3E}">
        <p14:creationId xmlns:p14="http://schemas.microsoft.com/office/powerpoint/2010/main" val="177839135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256064" cy="737327"/>
          </a:xfrm>
        </p:spPr>
        <p:txBody>
          <a:bodyPr/>
          <a:lstStyle/>
          <a:p>
            <a:r>
              <a:rPr lang="cs-CZ" dirty="0"/>
              <a:t>TRIAD - příklad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53</a:t>
            </a:fld>
            <a:endParaRPr lang="cs-CZ" altLang="cs-CZ" noProof="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876" y="86697"/>
            <a:ext cx="5882124" cy="252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984" y="3083329"/>
            <a:ext cx="10033742" cy="2189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983" y="5272823"/>
            <a:ext cx="10033742" cy="1366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434" y="366068"/>
            <a:ext cx="4445269" cy="279584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289807" y="4207388"/>
            <a:ext cx="24533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+mn-lt"/>
              </a:rPr>
              <a:t>Jiang et al.</a:t>
            </a:r>
            <a:r>
              <a:rPr lang="cs-CZ" sz="1400" dirty="0">
                <a:latin typeface="+mn-lt"/>
              </a:rPr>
              <a:t> (2015)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105007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TRIAD - příklad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54</a:t>
            </a:fld>
            <a:endParaRPr lang="cs-CZ" altLang="cs-CZ" noProof="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38" y="1066799"/>
            <a:ext cx="8185797" cy="349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051" y="2421923"/>
            <a:ext cx="4954673" cy="4306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588571" y="5185150"/>
            <a:ext cx="24533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+mn-lt"/>
              </a:rPr>
              <a:t>Jiang et al.</a:t>
            </a:r>
            <a:r>
              <a:rPr lang="cs-CZ" sz="1400" dirty="0">
                <a:latin typeface="+mn-lt"/>
              </a:rPr>
              <a:t> (2015)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937156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8E45D70-C793-4267-8F88-E563B045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Problems</a:t>
            </a:r>
            <a:r>
              <a:rPr lang="cs-CZ" dirty="0"/>
              <a:t> in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ecotoxicology</a:t>
            </a:r>
            <a:endParaRPr lang="en-US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FDD1CE9B-202D-49C1-A123-E2D13C846B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017517-C9E8-4592-B701-C431C1EA2F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8940732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Problems</a:t>
            </a:r>
            <a:r>
              <a:rPr lang="cs-CZ" dirty="0"/>
              <a:t> in the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natural </a:t>
            </a:r>
            <a:r>
              <a:rPr lang="cs-CZ" b="1" dirty="0" err="1">
                <a:solidFill>
                  <a:srgbClr val="FF0000"/>
                </a:solidFill>
              </a:rPr>
              <a:t>fluctuations</a:t>
            </a:r>
            <a:r>
              <a:rPr lang="cs-CZ" b="1" dirty="0">
                <a:solidFill>
                  <a:srgbClr val="FF0000"/>
                </a:solidFill>
              </a:rPr>
              <a:t>, </a:t>
            </a:r>
            <a:r>
              <a:rPr lang="cs-CZ" b="1" dirty="0" err="1">
                <a:solidFill>
                  <a:srgbClr val="FF0000"/>
                </a:solidFill>
              </a:rPr>
              <a:t>large</a:t>
            </a:r>
            <a:r>
              <a:rPr lang="cs-CZ" b="1" dirty="0">
                <a:solidFill>
                  <a:srgbClr val="FF0000"/>
                </a:solidFill>
              </a:rPr>
              <a:t> influence of </a:t>
            </a:r>
            <a:r>
              <a:rPr lang="cs-CZ" b="1" dirty="0" err="1">
                <a:solidFill>
                  <a:srgbClr val="FF0000"/>
                </a:solidFill>
              </a:rPr>
              <a:t>environmental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factors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en-US" dirty="0"/>
              <a:t>Contamination data in most cases focus on total content</a:t>
            </a:r>
            <a:endParaRPr lang="cs-CZ" dirty="0"/>
          </a:p>
          <a:p>
            <a:pPr lvl="1"/>
            <a:r>
              <a:rPr lang="en-US" dirty="0"/>
              <a:t>biota, however, </a:t>
            </a:r>
            <a:r>
              <a:rPr lang="cs-CZ" dirty="0" err="1"/>
              <a:t>reacts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to </a:t>
            </a:r>
            <a:r>
              <a:rPr lang="cs-CZ" b="1" dirty="0" err="1"/>
              <a:t>bioavailable</a:t>
            </a:r>
            <a:r>
              <a:rPr lang="cs-CZ" dirty="0"/>
              <a:t> </a:t>
            </a:r>
            <a:r>
              <a:rPr lang="en-US" dirty="0"/>
              <a:t>fraction that depends on many factors (cannot be well modeled)</a:t>
            </a:r>
            <a:endParaRPr lang="cs-CZ" dirty="0"/>
          </a:p>
          <a:p>
            <a:pPr lvl="1"/>
            <a:r>
              <a:rPr lang="cs-CZ" dirty="0"/>
              <a:t>a</a:t>
            </a:r>
            <a:r>
              <a:rPr lang="en-US" dirty="0"/>
              <a:t>s a result, we often do not see the causality between pollution and the condition of biota, </a:t>
            </a:r>
            <a:r>
              <a:rPr lang="cs-CZ" dirty="0" err="1"/>
              <a:t>except</a:t>
            </a:r>
            <a:r>
              <a:rPr lang="cs-CZ" dirty="0"/>
              <a:t> of </a:t>
            </a:r>
            <a:r>
              <a:rPr lang="en-US" dirty="0"/>
              <a:t>very high concentrations</a:t>
            </a:r>
            <a:endParaRPr lang="cs-CZ" dirty="0"/>
          </a:p>
          <a:p>
            <a:r>
              <a:rPr lang="en-US" dirty="0"/>
              <a:t>The observed phenomena have a stochastic character</a:t>
            </a:r>
            <a:endParaRPr lang="cs-CZ" dirty="0"/>
          </a:p>
          <a:p>
            <a:pPr lvl="1"/>
            <a:r>
              <a:rPr lang="en-US" dirty="0"/>
              <a:t>There is a natural scattering in space and time!</a:t>
            </a:r>
            <a:endParaRPr lang="cs-CZ" dirty="0"/>
          </a:p>
          <a:p>
            <a:pPr lvl="1"/>
            <a:r>
              <a:rPr lang="en-US" dirty="0"/>
              <a:t>Do we have a sufficiently representative sample? What do we </a:t>
            </a:r>
            <a:r>
              <a:rPr lang="cs-CZ" dirty="0" err="1"/>
              <a:t>really</a:t>
            </a:r>
            <a:r>
              <a:rPr lang="cs-CZ" dirty="0"/>
              <a:t> </a:t>
            </a:r>
            <a:r>
              <a:rPr lang="en-US" dirty="0"/>
              <a:t>sample and measure?</a:t>
            </a:r>
            <a:endParaRPr lang="cs-CZ" dirty="0"/>
          </a:p>
          <a:p>
            <a:r>
              <a:rPr lang="en-US" dirty="0"/>
              <a:t>Contamination often acts as a selection pressure</a:t>
            </a:r>
            <a:endParaRPr lang="cs-CZ" dirty="0"/>
          </a:p>
          <a:p>
            <a:pPr lvl="1"/>
            <a:r>
              <a:rPr lang="en-US" dirty="0"/>
              <a:t>Long -term load can lead to creating adaptations and tolerances or even stimulation (especially in microorganisms)</a:t>
            </a:r>
            <a:endParaRPr lang="cs-CZ" dirty="0"/>
          </a:p>
          <a:p>
            <a:pPr lvl="1"/>
            <a:r>
              <a:rPr lang="en-US" dirty="0"/>
              <a:t>Do we know the history of the locality contamination well?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405960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Problems</a:t>
            </a:r>
            <a:r>
              <a:rPr lang="cs-CZ" dirty="0"/>
              <a:t> in the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interconnection </a:t>
            </a:r>
            <a:r>
              <a:rPr lang="cs-CZ" dirty="0"/>
              <a:t>by </a:t>
            </a:r>
            <a:r>
              <a:rPr lang="en-US" dirty="0"/>
              <a:t>food and ecological </a:t>
            </a:r>
            <a:r>
              <a:rPr lang="cs-CZ" dirty="0" err="1"/>
              <a:t>links</a:t>
            </a:r>
            <a:r>
              <a:rPr lang="en-US" dirty="0"/>
              <a:t>, continuity of processes</a:t>
            </a:r>
            <a:endParaRPr lang="cs-CZ" dirty="0"/>
          </a:p>
          <a:p>
            <a:pPr lvl="1"/>
            <a:r>
              <a:rPr lang="en-US" dirty="0"/>
              <a:t>Changes in the activity of one community or population in relation to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en-US" dirty="0"/>
              <a:t>communities and functions </a:t>
            </a:r>
            <a:r>
              <a:rPr lang="cs-CZ" dirty="0" err="1"/>
              <a:t>that</a:t>
            </a:r>
            <a:r>
              <a:rPr lang="cs-CZ" dirty="0"/>
              <a:t> are </a:t>
            </a:r>
            <a:r>
              <a:rPr lang="cs-CZ" dirty="0" err="1"/>
              <a:t>linked</a:t>
            </a:r>
            <a:endParaRPr lang="cs-CZ" dirty="0"/>
          </a:p>
          <a:p>
            <a:pPr lvl="1"/>
            <a:r>
              <a:rPr lang="en-US" dirty="0"/>
              <a:t>Inhibition of one ecosystem component can stimulate another component</a:t>
            </a:r>
            <a:endParaRPr lang="cs-CZ" dirty="0"/>
          </a:p>
          <a:p>
            <a:r>
              <a:rPr lang="en-US" dirty="0"/>
              <a:t>Organisms themselves can affect chemical forms of pollutants</a:t>
            </a:r>
            <a:endParaRPr lang="cs-CZ" dirty="0"/>
          </a:p>
          <a:p>
            <a:pPr lvl="1"/>
            <a:r>
              <a:rPr lang="en-US" dirty="0"/>
              <a:t>For example, </a:t>
            </a:r>
            <a:r>
              <a:rPr lang="en-US" dirty="0" err="1"/>
              <a:t>sorbed</a:t>
            </a:r>
            <a:r>
              <a:rPr lang="en-US" dirty="0"/>
              <a:t> forms of substance</a:t>
            </a:r>
            <a:r>
              <a:rPr lang="cs-CZ" dirty="0"/>
              <a:t>s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mobilized</a:t>
            </a:r>
            <a:r>
              <a:rPr lang="cs-CZ" dirty="0"/>
              <a:t> </a:t>
            </a:r>
            <a:r>
              <a:rPr lang="cs-CZ" dirty="0" err="1"/>
              <a:t>again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microbial</a:t>
            </a:r>
            <a:r>
              <a:rPr lang="cs-CZ" dirty="0"/>
              <a:t> </a:t>
            </a:r>
            <a:r>
              <a:rPr lang="en-US" dirty="0"/>
              <a:t>degradation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come</a:t>
            </a:r>
            <a:endParaRPr lang="cs-CZ" dirty="0"/>
          </a:p>
          <a:p>
            <a:r>
              <a:rPr lang="en-US" dirty="0"/>
              <a:t>The problem of optimal field </a:t>
            </a:r>
            <a:r>
              <a:rPr lang="cs-CZ" dirty="0"/>
              <a:t>study </a:t>
            </a:r>
            <a:r>
              <a:rPr lang="en-US" dirty="0"/>
              <a:t>design (biomonitoring)</a:t>
            </a:r>
            <a:endParaRPr lang="cs-CZ" dirty="0"/>
          </a:p>
          <a:p>
            <a:pPr lvl="1"/>
            <a:r>
              <a:rPr lang="en-US" dirty="0"/>
              <a:t>Need </a:t>
            </a:r>
            <a:r>
              <a:rPr lang="cs-CZ" dirty="0"/>
              <a:t>of a </a:t>
            </a:r>
            <a:r>
              <a:rPr lang="en-US" dirty="0"/>
              <a:t>reference state – </a:t>
            </a:r>
            <a:r>
              <a:rPr lang="cs-CZ" dirty="0"/>
              <a:t>non-</a:t>
            </a:r>
            <a:r>
              <a:rPr lang="cs-CZ" dirty="0" err="1"/>
              <a:t>contaminated</a:t>
            </a:r>
            <a:r>
              <a:rPr lang="cs-CZ" dirty="0"/>
              <a:t> / non-</a:t>
            </a:r>
            <a:r>
              <a:rPr lang="cs-CZ" dirty="0" err="1"/>
              <a:t>impacted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en-US" dirty="0"/>
              <a:t>(comparison with control)</a:t>
            </a:r>
            <a:endParaRPr lang="cs-CZ" dirty="0"/>
          </a:p>
          <a:p>
            <a:pPr lvl="1"/>
            <a:r>
              <a:rPr lang="en-US" dirty="0"/>
              <a:t>or a large </a:t>
            </a:r>
            <a:r>
              <a:rPr lang="cs-CZ" dirty="0"/>
              <a:t>data</a:t>
            </a:r>
            <a:r>
              <a:rPr lang="en-US" dirty="0"/>
              <a:t>set (correlation, causality)</a:t>
            </a:r>
            <a:endParaRPr lang="cs-CZ" dirty="0"/>
          </a:p>
          <a:p>
            <a:pPr lvl="1"/>
            <a:r>
              <a:rPr lang="en-US" dirty="0"/>
              <a:t>or time trends (B</a:t>
            </a:r>
            <a:r>
              <a:rPr lang="cs-CZ" dirty="0"/>
              <a:t>ACI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61116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reference </a:t>
            </a:r>
            <a:r>
              <a:rPr lang="cs-CZ" dirty="0" err="1"/>
              <a:t>state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needed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BACI = </a:t>
            </a:r>
            <a:r>
              <a:rPr lang="cs-CZ" b="1" dirty="0" err="1"/>
              <a:t>comparing</a:t>
            </a:r>
            <a:r>
              <a:rPr lang="cs-CZ" b="1" dirty="0"/>
              <a:t> </a:t>
            </a:r>
            <a:r>
              <a:rPr lang="cs-CZ" b="1" dirty="0" err="1"/>
              <a:t>Before</a:t>
            </a:r>
            <a:r>
              <a:rPr lang="cs-CZ" b="1" dirty="0"/>
              <a:t> and </a:t>
            </a:r>
            <a:r>
              <a:rPr lang="cs-CZ" b="1" dirty="0" err="1"/>
              <a:t>After</a:t>
            </a:r>
            <a:r>
              <a:rPr lang="cs-CZ" b="1" dirty="0"/>
              <a:t> </a:t>
            </a:r>
            <a:r>
              <a:rPr lang="cs-CZ" b="1" dirty="0" err="1"/>
              <a:t>Control</a:t>
            </a:r>
            <a:r>
              <a:rPr lang="cs-CZ" b="1" dirty="0"/>
              <a:t> </a:t>
            </a:r>
            <a:r>
              <a:rPr lang="cs-CZ" b="1" dirty="0" err="1"/>
              <a:t>Impact</a:t>
            </a:r>
            <a:endParaRPr lang="cs-CZ" b="1" dirty="0"/>
          </a:p>
          <a:p>
            <a:r>
              <a:rPr lang="cs-CZ" dirty="0"/>
              <a:t>a </a:t>
            </a:r>
            <a:r>
              <a:rPr lang="cs-CZ" dirty="0" err="1"/>
              <a:t>control</a:t>
            </a:r>
            <a:r>
              <a:rPr lang="cs-CZ" dirty="0"/>
              <a:t> = </a:t>
            </a:r>
            <a:r>
              <a:rPr lang="cs-CZ" dirty="0" err="1"/>
              <a:t>state</a:t>
            </a:r>
            <a:r>
              <a:rPr lang="cs-CZ" dirty="0"/>
              <a:t> of ekosystém </a:t>
            </a:r>
            <a:r>
              <a:rPr lang="cs-CZ" dirty="0" err="1"/>
              <a:t>before</a:t>
            </a:r>
            <a:r>
              <a:rPr lang="cs-CZ" dirty="0"/>
              <a:t> the </a:t>
            </a:r>
            <a:r>
              <a:rPr lang="cs-CZ" dirty="0" err="1"/>
              <a:t>impact</a:t>
            </a:r>
            <a:endParaRPr lang="en-GB" dirty="0"/>
          </a:p>
          <a:p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needs</a:t>
            </a:r>
            <a:r>
              <a:rPr lang="cs-CZ" dirty="0"/>
              <a:t> a monitoring </a:t>
            </a:r>
            <a:r>
              <a:rPr lang="cs-CZ" dirty="0" err="1"/>
              <a:t>before</a:t>
            </a:r>
            <a:r>
              <a:rPr lang="cs-CZ" dirty="0"/>
              <a:t> the </a:t>
            </a:r>
            <a:r>
              <a:rPr lang="cs-CZ" dirty="0" err="1"/>
              <a:t>impact</a:t>
            </a:r>
            <a:r>
              <a:rPr lang="cs-CZ" dirty="0"/>
              <a:t> </a:t>
            </a:r>
            <a:r>
              <a:rPr lang="cs-CZ" dirty="0" err="1"/>
              <a:t>happens</a:t>
            </a:r>
            <a:r>
              <a:rPr lang="cs-CZ" dirty="0"/>
              <a:t> </a:t>
            </a:r>
            <a:r>
              <a:rPr lang="en-GB" dirty="0"/>
              <a:t>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biotic</a:t>
            </a:r>
            <a:r>
              <a:rPr lang="cs-CZ" dirty="0"/>
              <a:t> and </a:t>
            </a:r>
            <a:r>
              <a:rPr lang="cs-CZ" dirty="0" err="1"/>
              <a:t>abiotic</a:t>
            </a:r>
            <a:r>
              <a:rPr lang="cs-CZ" dirty="0"/>
              <a:t> </a:t>
            </a:r>
            <a:r>
              <a:rPr lang="cs-CZ" dirty="0" err="1"/>
              <a:t>components</a:t>
            </a:r>
            <a:r>
              <a:rPr lang="cs-CZ" dirty="0"/>
              <a:t> </a:t>
            </a:r>
            <a:r>
              <a:rPr lang="cs-CZ" dirty="0" err="1"/>
              <a:t>must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observed</a:t>
            </a:r>
            <a:r>
              <a:rPr lang="en-GB" dirty="0"/>
              <a:t>)</a:t>
            </a:r>
          </a:p>
          <a:p>
            <a:r>
              <a:rPr lang="cs-CZ" dirty="0" err="1"/>
              <a:t>ie</a:t>
            </a:r>
            <a:r>
              <a:rPr lang="cs-CZ" dirty="0"/>
              <a:t> background </a:t>
            </a:r>
            <a:r>
              <a:rPr lang="cs-CZ" dirty="0" err="1"/>
              <a:t>values</a:t>
            </a:r>
            <a:r>
              <a:rPr lang="cs-CZ" dirty="0"/>
              <a:t> and „natural“ </a:t>
            </a:r>
            <a:r>
              <a:rPr lang="cs-CZ" dirty="0" err="1"/>
              <a:t>state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58</a:t>
            </a:fld>
            <a:endParaRPr lang="cs-CZ" altLang="cs-CZ" noProof="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32" b="16287"/>
          <a:stretch>
            <a:fillRect/>
          </a:stretch>
        </p:blipFill>
        <p:spPr bwMode="auto">
          <a:xfrm>
            <a:off x="409572" y="3476624"/>
            <a:ext cx="6724650" cy="3166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AA7533-F290-8BCC-0755-D44D7B4FC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855" y="2734329"/>
            <a:ext cx="4667271" cy="41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2912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reference </a:t>
            </a:r>
            <a:r>
              <a:rPr lang="cs-CZ" dirty="0" err="1"/>
              <a:t>state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needed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Comparison of an exposed ecosystem with another ("control„</a:t>
            </a:r>
            <a:r>
              <a:rPr lang="cs-CZ" dirty="0"/>
              <a:t> – </a:t>
            </a:r>
            <a:r>
              <a:rPr lang="cs-CZ" dirty="0" err="1"/>
              <a:t>un-impacted</a:t>
            </a:r>
            <a:r>
              <a:rPr lang="en-US" dirty="0"/>
              <a:t>) ecosystem</a:t>
            </a:r>
            <a:endParaRPr lang="cs-CZ" dirty="0"/>
          </a:p>
          <a:p>
            <a:r>
              <a:rPr lang="en-US" dirty="0"/>
              <a:t>The key is the choice of a control ecosystem:</a:t>
            </a:r>
            <a:endParaRPr lang="cs-CZ" dirty="0"/>
          </a:p>
          <a:p>
            <a:pPr lvl="1"/>
            <a:r>
              <a:rPr lang="en-US" dirty="0"/>
              <a:t>Both ecosystems have comparable abiotic properties (terrain, geology, altitude ...)</a:t>
            </a:r>
            <a:endParaRPr lang="cs-CZ" dirty="0"/>
          </a:p>
          <a:p>
            <a:pPr lvl="1"/>
            <a:r>
              <a:rPr lang="en-US" dirty="0"/>
              <a:t>Similar biological properties are expected in normal state (</a:t>
            </a:r>
            <a:r>
              <a:rPr lang="en-US" dirty="0" err="1"/>
              <a:t>ie</a:t>
            </a:r>
            <a:r>
              <a:rPr lang="en-US" dirty="0"/>
              <a:t> the same communities, food relations ...)</a:t>
            </a:r>
            <a:endParaRPr lang="cs-CZ" dirty="0"/>
          </a:p>
          <a:p>
            <a:r>
              <a:rPr lang="en-US" dirty="0"/>
              <a:t>The derivation of the conclusions in this case is always complicated (there are no two same / equally evolving ecosystems)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59</a:t>
            </a:fld>
            <a:endParaRPr lang="cs-CZ" altLang="cs-CZ" noProof="0" dirty="0"/>
          </a:p>
        </p:txBody>
      </p:sp>
      <p:pic>
        <p:nvPicPr>
          <p:cNvPr id="5" name="Picture 7" descr="P8270074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391" y="4316813"/>
            <a:ext cx="3276023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06675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1BDDB1-C6FD-464E-8BA8-50A4FF8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Bioidication</a:t>
            </a:r>
            <a:r>
              <a:rPr lang="cs-CZ" dirty="0"/>
              <a:t> – </a:t>
            </a:r>
            <a:r>
              <a:rPr lang="cs-CZ" dirty="0" err="1"/>
              <a:t>example</a:t>
            </a:r>
            <a:r>
              <a:rPr lang="cs-CZ" dirty="0"/>
              <a:t> of </a:t>
            </a:r>
            <a:r>
              <a:rPr lang="cs-CZ" dirty="0" err="1"/>
              <a:t>alarming</a:t>
            </a:r>
            <a:r>
              <a:rPr lang="cs-CZ" dirty="0"/>
              <a:t> </a:t>
            </a:r>
            <a:r>
              <a:rPr lang="cs-CZ" dirty="0" err="1"/>
              <a:t>results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AB4785-CD88-4B46-A29A-FBFA4B570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A5A242-C423-49B0-82FF-0BB992600F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237986-CA8D-4325-914E-2A51B29E0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555" y="1066798"/>
            <a:ext cx="6559445" cy="57912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EC8D3D0-8B2A-41AC-972F-17226087A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2" y="1396271"/>
            <a:ext cx="5504762" cy="41904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6A11C47-1465-4D20-8263-9C125FC30083}"/>
              </a:ext>
            </a:extLst>
          </p:cNvPr>
          <p:cNvSpPr txBox="1"/>
          <p:nvPr/>
        </p:nvSpPr>
        <p:spPr>
          <a:xfrm>
            <a:off x="383823" y="5777966"/>
            <a:ext cx="4775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hlinkClick r:id="rId4"/>
              </a:rPr>
              <a:t>https://journals.plos.org/plosone/article?id=10.1371/journal.pone.0185809</a:t>
            </a:r>
            <a:r>
              <a:rPr 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341607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Normal</a:t>
            </a:r>
            <a:r>
              <a:rPr lang="cs-CZ" dirty="0"/>
              <a:t>“ </a:t>
            </a:r>
            <a:r>
              <a:rPr lang="cs-CZ" dirty="0" err="1"/>
              <a:t>state</a:t>
            </a:r>
            <a:r>
              <a:rPr lang="cs-CZ" dirty="0"/>
              <a:t> in the </a:t>
            </a:r>
            <a:r>
              <a:rPr lang="cs-CZ" dirty="0" err="1"/>
              <a:t>ecosystems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b="1" dirty="0" err="1"/>
              <a:t>sta</a:t>
            </a:r>
            <a:r>
              <a:rPr lang="cs-CZ" sz="2000" b="1" dirty="0" err="1"/>
              <a:t>tionary</a:t>
            </a:r>
            <a:r>
              <a:rPr lang="cs-CZ" sz="2000" b="1" dirty="0"/>
              <a:t> </a:t>
            </a:r>
            <a:r>
              <a:rPr lang="cs-CZ" sz="2000" b="1" dirty="0" err="1"/>
              <a:t>state</a:t>
            </a:r>
            <a:endParaRPr lang="en-GB" sz="2000" b="1" dirty="0"/>
          </a:p>
          <a:p>
            <a:r>
              <a:rPr lang="cs-CZ" sz="2000" dirty="0"/>
              <a:t>long term </a:t>
            </a:r>
            <a:r>
              <a:rPr lang="cs-CZ" sz="2000" dirty="0" err="1"/>
              <a:t>state</a:t>
            </a:r>
            <a:r>
              <a:rPr lang="cs-CZ" sz="2000" dirty="0"/>
              <a:t>, no </a:t>
            </a:r>
            <a:r>
              <a:rPr lang="cs-CZ" sz="2000" dirty="0" err="1"/>
              <a:t>disturbances</a:t>
            </a:r>
            <a:endParaRPr lang="en-GB" sz="2000" dirty="0"/>
          </a:p>
          <a:p>
            <a:r>
              <a:rPr lang="cs-CZ" sz="2000" dirty="0" err="1"/>
              <a:t>this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often</a:t>
            </a:r>
            <a:r>
              <a:rPr lang="cs-CZ" sz="2000" dirty="0"/>
              <a:t> not „</a:t>
            </a:r>
            <a:r>
              <a:rPr lang="cs-CZ" sz="2000" dirty="0" err="1"/>
              <a:t>normal</a:t>
            </a:r>
            <a:r>
              <a:rPr lang="cs-CZ" sz="2000" dirty="0"/>
              <a:t>“: </a:t>
            </a:r>
            <a:r>
              <a:rPr lang="cs-CZ" sz="2000" dirty="0" err="1"/>
              <a:t>ecosystems</a:t>
            </a:r>
            <a:r>
              <a:rPr lang="cs-CZ" sz="2000" dirty="0"/>
              <a:t> are </a:t>
            </a:r>
            <a:r>
              <a:rPr lang="cs-CZ" sz="2000" dirty="0" err="1"/>
              <a:t>naturally</a:t>
            </a:r>
            <a:r>
              <a:rPr lang="cs-CZ" sz="2000" dirty="0"/>
              <a:t> „</a:t>
            </a:r>
            <a:r>
              <a:rPr lang="cs-CZ" sz="2000" dirty="0" err="1"/>
              <a:t>variable</a:t>
            </a:r>
            <a:r>
              <a:rPr lang="cs-CZ" sz="2000" dirty="0"/>
              <a:t>“ and „</a:t>
            </a:r>
            <a:r>
              <a:rPr lang="cs-CZ" sz="2000" dirty="0" err="1"/>
              <a:t>changing</a:t>
            </a:r>
            <a:r>
              <a:rPr lang="cs-CZ" sz="2000" dirty="0"/>
              <a:t>“</a:t>
            </a: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stab</a:t>
            </a:r>
            <a:r>
              <a:rPr lang="cs-CZ" sz="2000" b="1" dirty="0" err="1"/>
              <a:t>le</a:t>
            </a:r>
            <a:r>
              <a:rPr lang="cs-CZ" sz="2000" b="1" dirty="0"/>
              <a:t> </a:t>
            </a:r>
            <a:r>
              <a:rPr lang="cs-CZ" sz="2000" b="1" dirty="0" err="1"/>
              <a:t>state</a:t>
            </a:r>
            <a:endParaRPr lang="en-GB" sz="2000" b="1" dirty="0"/>
          </a:p>
          <a:p>
            <a:r>
              <a:rPr lang="cs-CZ" sz="2000" dirty="0" err="1"/>
              <a:t>surrounding</a:t>
            </a:r>
            <a:r>
              <a:rPr lang="cs-CZ" sz="2000" dirty="0"/>
              <a:t> </a:t>
            </a:r>
            <a:r>
              <a:rPr lang="cs-CZ" sz="2000" dirty="0" err="1"/>
              <a:t>conditions</a:t>
            </a:r>
            <a:r>
              <a:rPr lang="cs-CZ" sz="2000" dirty="0"/>
              <a:t> / </a:t>
            </a:r>
            <a:r>
              <a:rPr lang="cs-CZ" sz="2000" dirty="0" err="1"/>
              <a:t>factors</a:t>
            </a:r>
            <a:r>
              <a:rPr lang="cs-CZ" sz="2000" dirty="0"/>
              <a:t> do not </a:t>
            </a:r>
            <a:r>
              <a:rPr lang="cs-CZ" sz="2000" dirty="0" err="1"/>
              <a:t>change</a:t>
            </a:r>
            <a:r>
              <a:rPr lang="cs-CZ" sz="2000" dirty="0"/>
              <a:t> the major </a:t>
            </a:r>
            <a:r>
              <a:rPr lang="cs-CZ" sz="2000" dirty="0" err="1"/>
              <a:t>features</a:t>
            </a:r>
            <a:r>
              <a:rPr lang="cs-CZ" sz="2000" dirty="0"/>
              <a:t> (</a:t>
            </a:r>
            <a:r>
              <a:rPr lang="cs-CZ" sz="2000" dirty="0" err="1"/>
              <a:t>functions</a:t>
            </a:r>
            <a:r>
              <a:rPr lang="cs-CZ" sz="2000" dirty="0"/>
              <a:t>, overal performance ...), but </a:t>
            </a:r>
            <a:r>
              <a:rPr lang="cs-CZ" sz="2000" dirty="0" err="1"/>
              <a:t>inside</a:t>
            </a:r>
            <a:r>
              <a:rPr lang="cs-CZ" sz="2000" dirty="0"/>
              <a:t> </a:t>
            </a:r>
            <a:r>
              <a:rPr lang="cs-CZ" sz="2000" dirty="0" err="1"/>
              <a:t>there</a:t>
            </a:r>
            <a:r>
              <a:rPr lang="cs-CZ" sz="2000" dirty="0"/>
              <a:t> </a:t>
            </a:r>
            <a:r>
              <a:rPr lang="cs-CZ" sz="2000" dirty="0" err="1"/>
              <a:t>might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changes</a:t>
            </a:r>
            <a:r>
              <a:rPr lang="cs-CZ" sz="2000" dirty="0"/>
              <a:t> and </a:t>
            </a:r>
            <a:r>
              <a:rPr lang="cs-CZ" sz="2000" dirty="0" err="1"/>
              <a:t>fluctuations</a:t>
            </a: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dynamic</a:t>
            </a:r>
            <a:r>
              <a:rPr lang="cs-CZ" sz="2000" b="1" dirty="0"/>
              <a:t> stability / ekvilibrium = </a:t>
            </a:r>
            <a:r>
              <a:rPr lang="cs-CZ" sz="2000" b="1" dirty="0" err="1"/>
              <a:t>homeostasis</a:t>
            </a:r>
            <a:endParaRPr lang="en-GB" sz="2000" b="1" dirty="0"/>
          </a:p>
          <a:p>
            <a:r>
              <a:rPr lang="cs-CZ" sz="2000" dirty="0" err="1"/>
              <a:t>using</a:t>
            </a:r>
            <a:r>
              <a:rPr lang="cs-CZ" sz="2000" dirty="0"/>
              <a:t> </a:t>
            </a:r>
            <a:r>
              <a:rPr lang="cs-CZ" sz="2000" dirty="0" err="1"/>
              <a:t>action</a:t>
            </a:r>
            <a:r>
              <a:rPr lang="cs-CZ" sz="2000" dirty="0"/>
              <a:t>/</a:t>
            </a:r>
            <a:r>
              <a:rPr lang="cs-CZ" sz="2000" dirty="0" err="1"/>
              <a:t>reaction</a:t>
            </a:r>
            <a:r>
              <a:rPr lang="cs-CZ" sz="2000" dirty="0"/>
              <a:t>, positive and negative feedback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keeps</a:t>
            </a:r>
            <a:r>
              <a:rPr lang="cs-CZ" sz="2000" dirty="0"/>
              <a:t> long-term </a:t>
            </a:r>
            <a:r>
              <a:rPr lang="cs-CZ" sz="2000" dirty="0" err="1"/>
              <a:t>stable</a:t>
            </a:r>
            <a:r>
              <a:rPr lang="cs-CZ" sz="2000" dirty="0"/>
              <a:t> </a:t>
            </a:r>
            <a:r>
              <a:rPr lang="cs-CZ" sz="2000" dirty="0" err="1"/>
              <a:t>state</a:t>
            </a:r>
            <a:endParaRPr lang="en-GB" sz="2000" dirty="0"/>
          </a:p>
          <a:p>
            <a:pPr marL="0" indent="0">
              <a:buNone/>
            </a:pPr>
            <a:r>
              <a:rPr lang="en-GB" sz="2000" b="1" dirty="0" err="1"/>
              <a:t>su</a:t>
            </a:r>
            <a:r>
              <a:rPr lang="cs-CZ" sz="2000" b="1" dirty="0" err="1"/>
              <a:t>ccession</a:t>
            </a:r>
            <a:endParaRPr lang="en-GB" sz="2000" b="1" dirty="0"/>
          </a:p>
          <a:p>
            <a:r>
              <a:rPr lang="en-GB" sz="2000" dirty="0"/>
              <a:t>e</a:t>
            </a:r>
            <a:r>
              <a:rPr lang="cs-CZ" sz="2000" dirty="0" err="1"/>
              <a:t>cosystems</a:t>
            </a:r>
            <a:r>
              <a:rPr lang="cs-CZ" sz="2000" dirty="0"/>
              <a:t> are </a:t>
            </a:r>
            <a:r>
              <a:rPr lang="cs-CZ" sz="2000" dirty="0" err="1"/>
              <a:t>never</a:t>
            </a:r>
            <a:r>
              <a:rPr lang="cs-CZ" sz="2000" dirty="0"/>
              <a:t> „</a:t>
            </a:r>
            <a:r>
              <a:rPr lang="cs-CZ" sz="2000" dirty="0" err="1"/>
              <a:t>stationary</a:t>
            </a:r>
            <a:r>
              <a:rPr lang="cs-CZ" sz="2000" dirty="0"/>
              <a:t>“ – the go </a:t>
            </a:r>
            <a:r>
              <a:rPr lang="cs-CZ" sz="2000" dirty="0" err="1"/>
              <a:t>through</a:t>
            </a:r>
            <a:r>
              <a:rPr lang="cs-CZ" sz="2000" dirty="0"/>
              <a:t> development in </a:t>
            </a:r>
            <a:r>
              <a:rPr lang="cs-CZ" sz="2000" dirty="0" err="1"/>
              <a:t>time</a:t>
            </a:r>
            <a:r>
              <a:rPr lang="cs-CZ" sz="2000" dirty="0"/>
              <a:t>: so, the Protection </a:t>
            </a:r>
            <a:r>
              <a:rPr lang="cs-CZ" sz="2000" dirty="0" err="1"/>
              <a:t>should</a:t>
            </a:r>
            <a:r>
              <a:rPr lang="cs-CZ" sz="2000" dirty="0"/>
              <a:t> not </a:t>
            </a:r>
            <a:r>
              <a:rPr lang="cs-CZ" sz="2000" dirty="0" err="1"/>
              <a:t>simply</a:t>
            </a:r>
            <a:r>
              <a:rPr lang="cs-CZ" sz="2000" dirty="0"/>
              <a:t> </a:t>
            </a:r>
            <a:r>
              <a:rPr lang="cs-CZ" sz="2000" dirty="0" err="1"/>
              <a:t>aim</a:t>
            </a:r>
            <a:r>
              <a:rPr lang="cs-CZ" sz="2000" dirty="0"/>
              <a:t> on „</a:t>
            </a:r>
            <a:r>
              <a:rPr lang="cs-CZ" sz="2000" dirty="0" err="1"/>
              <a:t>conservation</a:t>
            </a:r>
            <a:r>
              <a:rPr lang="cs-CZ" sz="2000" dirty="0"/>
              <a:t> of the </a:t>
            </a:r>
            <a:r>
              <a:rPr lang="cs-CZ" sz="2000" dirty="0" err="1"/>
              <a:t>current</a:t>
            </a:r>
            <a:r>
              <a:rPr lang="cs-CZ" sz="2000" dirty="0"/>
              <a:t> </a:t>
            </a:r>
            <a:r>
              <a:rPr lang="cs-CZ" sz="2000" dirty="0" err="1"/>
              <a:t>state</a:t>
            </a:r>
            <a:r>
              <a:rPr lang="cs-CZ" sz="2000" dirty="0"/>
              <a:t>“</a:t>
            </a:r>
            <a:endParaRPr lang="en-GB" sz="2000" dirty="0"/>
          </a:p>
          <a:p>
            <a:endParaRPr lang="en-GB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399224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Normal</a:t>
            </a:r>
            <a:r>
              <a:rPr lang="cs-CZ" dirty="0"/>
              <a:t>“ </a:t>
            </a:r>
            <a:r>
              <a:rPr lang="cs-CZ" dirty="0" err="1"/>
              <a:t>state</a:t>
            </a:r>
            <a:r>
              <a:rPr lang="cs-CZ" dirty="0"/>
              <a:t> in the </a:t>
            </a:r>
            <a:r>
              <a:rPr lang="cs-CZ" dirty="0" err="1"/>
              <a:t>ecosystems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regulatory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– </a:t>
            </a:r>
            <a:r>
              <a:rPr lang="cs-CZ" b="1" dirty="0" err="1"/>
              <a:t>example</a:t>
            </a:r>
            <a:r>
              <a:rPr lang="cs-CZ" b="1" dirty="0"/>
              <a:t>: </a:t>
            </a:r>
            <a:r>
              <a:rPr lang="cs-CZ" b="1" dirty="0" err="1"/>
              <a:t>water</a:t>
            </a:r>
            <a:r>
              <a:rPr lang="cs-CZ" b="1" dirty="0"/>
              <a:t> framework </a:t>
            </a:r>
            <a:r>
              <a:rPr lang="cs-CZ" b="1" dirty="0" err="1"/>
              <a:t>directive</a:t>
            </a:r>
            <a:r>
              <a:rPr lang="cs-CZ" b="1" dirty="0"/>
              <a:t> EU (WFD)</a:t>
            </a:r>
          </a:p>
          <a:p>
            <a:r>
              <a:rPr lang="en-GB" dirty="0"/>
              <a:t>EU WFD</a:t>
            </a:r>
            <a:r>
              <a:rPr lang="cs-CZ" dirty="0"/>
              <a:t> </a:t>
            </a:r>
            <a:r>
              <a:rPr lang="cs-CZ" dirty="0" err="1"/>
              <a:t>aims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en-GB" dirty="0"/>
              <a:t>good</a:t>
            </a:r>
            <a:r>
              <a:rPr lang="cs-CZ" dirty="0"/>
              <a:t> status of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waters</a:t>
            </a:r>
            <a:r>
              <a:rPr lang="cs-CZ" dirty="0"/>
              <a:t> in </a:t>
            </a:r>
            <a:r>
              <a:rPr lang="en-GB" dirty="0"/>
              <a:t>EU </a:t>
            </a:r>
            <a:r>
              <a:rPr lang="cs-CZ" dirty="0" err="1"/>
              <a:t>till</a:t>
            </a:r>
            <a:r>
              <a:rPr lang="cs-CZ" dirty="0"/>
              <a:t> 2020</a:t>
            </a:r>
          </a:p>
          <a:p>
            <a:r>
              <a:rPr lang="en-GB" dirty="0"/>
              <a:t>2 </a:t>
            </a:r>
            <a:r>
              <a:rPr lang="cs-CZ" dirty="0" err="1"/>
              <a:t>components</a:t>
            </a:r>
            <a:r>
              <a:rPr lang="cs-CZ" dirty="0"/>
              <a:t> of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assessment</a:t>
            </a:r>
            <a:r>
              <a:rPr lang="cs-CZ" dirty="0"/>
              <a:t> </a:t>
            </a:r>
            <a:r>
              <a:rPr lang="en-GB" dirty="0"/>
              <a:t>(“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state</a:t>
            </a:r>
            <a:r>
              <a:rPr lang="en-GB" dirty="0"/>
              <a:t>”)</a:t>
            </a:r>
            <a:r>
              <a:rPr lang="cs-CZ" dirty="0"/>
              <a:t> -</a:t>
            </a:r>
            <a:r>
              <a:rPr lang="en-GB" dirty="0"/>
              <a:t> „</a:t>
            </a:r>
            <a:r>
              <a:rPr lang="cs-CZ" dirty="0" err="1"/>
              <a:t>ecological</a:t>
            </a:r>
            <a:r>
              <a:rPr lang="en-GB" dirty="0"/>
              <a:t>“ a</a:t>
            </a:r>
            <a:r>
              <a:rPr lang="cs-CZ" dirty="0" err="1"/>
              <a:t>nd</a:t>
            </a:r>
            <a:r>
              <a:rPr lang="en-GB" dirty="0"/>
              <a:t> „chemic</a:t>
            </a:r>
            <a:r>
              <a:rPr lang="cs-CZ" dirty="0"/>
              <a:t>al</a:t>
            </a:r>
            <a:r>
              <a:rPr lang="en-GB" dirty="0"/>
              <a:t>“</a:t>
            </a:r>
            <a:endParaRPr lang="cs-CZ" dirty="0"/>
          </a:p>
          <a:p>
            <a:pPr marL="0" indent="0">
              <a:buNone/>
            </a:pPr>
            <a:r>
              <a:rPr lang="cs-CZ" b="1" dirty="0" err="1"/>
              <a:t>Chemical</a:t>
            </a:r>
            <a:r>
              <a:rPr lang="cs-CZ" b="1" dirty="0"/>
              <a:t> </a:t>
            </a:r>
            <a:r>
              <a:rPr lang="cs-CZ" b="1" dirty="0" err="1"/>
              <a:t>component</a:t>
            </a:r>
            <a:endParaRPr lang="cs-CZ" b="1" dirty="0"/>
          </a:p>
          <a:p>
            <a:r>
              <a:rPr lang="cs-CZ" dirty="0"/>
              <a:t>3 </a:t>
            </a:r>
            <a:r>
              <a:rPr lang="cs-CZ" dirty="0" err="1"/>
              <a:t>lists</a:t>
            </a:r>
            <a:r>
              <a:rPr lang="cs-CZ" dirty="0"/>
              <a:t> of </a:t>
            </a:r>
            <a:r>
              <a:rPr lang="cs-CZ" dirty="0" err="1"/>
              <a:t>defined</a:t>
            </a:r>
            <a:r>
              <a:rPr lang="cs-CZ" dirty="0"/>
              <a:t> </a:t>
            </a:r>
            <a:r>
              <a:rPr lang="cs-CZ" dirty="0" err="1"/>
              <a:t>substances</a:t>
            </a:r>
            <a:endParaRPr lang="cs-CZ" dirty="0"/>
          </a:p>
          <a:p>
            <a:pPr lvl="1"/>
            <a:r>
              <a:rPr lang="cs-CZ" dirty="0"/>
              <a:t>Priority </a:t>
            </a:r>
            <a:r>
              <a:rPr lang="cs-CZ" dirty="0" err="1"/>
              <a:t>substances</a:t>
            </a:r>
            <a:r>
              <a:rPr lang="cs-CZ" dirty="0"/>
              <a:t> list</a:t>
            </a:r>
          </a:p>
          <a:p>
            <a:pPr lvl="2"/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quality</a:t>
            </a:r>
            <a:r>
              <a:rPr lang="cs-CZ" dirty="0"/>
              <a:t> = </a:t>
            </a:r>
            <a:r>
              <a:rPr lang="cs-CZ" dirty="0" err="1"/>
              <a:t>concentration</a:t>
            </a:r>
            <a:r>
              <a:rPr lang="cs-CZ" dirty="0"/>
              <a:t> of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chemical</a:t>
            </a:r>
            <a:r>
              <a:rPr lang="cs-CZ" dirty="0"/>
              <a:t> &lt; EQS (Environmental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Standards</a:t>
            </a:r>
            <a:r>
              <a:rPr lang="cs-CZ" dirty="0"/>
              <a:t>), AA-EQS – </a:t>
            </a:r>
            <a:r>
              <a:rPr lang="cs-CZ" dirty="0" err="1"/>
              <a:t>annual</a:t>
            </a:r>
            <a:r>
              <a:rPr lang="cs-CZ" dirty="0"/>
              <a:t> </a:t>
            </a:r>
            <a:r>
              <a:rPr lang="cs-CZ" dirty="0" err="1"/>
              <a:t>average</a:t>
            </a:r>
            <a:r>
              <a:rPr lang="cs-CZ" dirty="0"/>
              <a:t> </a:t>
            </a:r>
            <a:r>
              <a:rPr lang="cs-CZ" dirty="0" err="1"/>
              <a:t>concentration</a:t>
            </a:r>
            <a:r>
              <a:rPr lang="cs-CZ" dirty="0"/>
              <a:t>, MAC-EQS – maximum </a:t>
            </a:r>
            <a:r>
              <a:rPr lang="cs-CZ" dirty="0" err="1"/>
              <a:t>acceptable</a:t>
            </a:r>
            <a:r>
              <a:rPr lang="cs-CZ" dirty="0"/>
              <a:t> </a:t>
            </a:r>
            <a:r>
              <a:rPr lang="cs-CZ" dirty="0" err="1"/>
              <a:t>concentration</a:t>
            </a:r>
            <a:endParaRPr lang="cs-CZ" dirty="0"/>
          </a:p>
          <a:p>
            <a:pPr lvl="1"/>
            <a:r>
              <a:rPr lang="cs-CZ" dirty="0" err="1"/>
              <a:t>watch</a:t>
            </a:r>
            <a:r>
              <a:rPr lang="cs-CZ" dirty="0"/>
              <a:t> list – these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measured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the </a:t>
            </a:r>
            <a:r>
              <a:rPr lang="cs-CZ" dirty="0" err="1"/>
              <a:t>future</a:t>
            </a:r>
            <a:r>
              <a:rPr lang="cs-CZ" dirty="0"/>
              <a:t> </a:t>
            </a:r>
            <a:r>
              <a:rPr lang="cs-CZ" dirty="0" err="1"/>
              <a:t>assessment</a:t>
            </a:r>
            <a:r>
              <a:rPr lang="cs-CZ" dirty="0"/>
              <a:t>,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become</a:t>
            </a:r>
            <a:r>
              <a:rPr lang="cs-CZ" dirty="0"/>
              <a:t> Priority </a:t>
            </a:r>
            <a:r>
              <a:rPr lang="cs-CZ" dirty="0" err="1"/>
              <a:t>substances</a:t>
            </a:r>
            <a:endParaRPr lang="cs-CZ" dirty="0"/>
          </a:p>
          <a:p>
            <a:pPr lvl="1"/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pollutants</a:t>
            </a:r>
            <a:r>
              <a:rPr lang="cs-CZ" dirty="0"/>
              <a:t> – </a:t>
            </a:r>
            <a:r>
              <a:rPr lang="cs-CZ" dirty="0" err="1"/>
              <a:t>according</a:t>
            </a:r>
            <a:r>
              <a:rPr lang="cs-CZ" dirty="0"/>
              <a:t> to the </a:t>
            </a:r>
            <a:r>
              <a:rPr lang="cs-CZ" dirty="0" err="1"/>
              <a:t>plans</a:t>
            </a:r>
            <a:r>
              <a:rPr lang="cs-CZ" dirty="0"/>
              <a:t> of the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basins</a:t>
            </a:r>
            <a:r>
              <a:rPr lang="cs-CZ" dirty="0"/>
              <a:t> „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basin</a:t>
            </a:r>
            <a:r>
              <a:rPr lang="cs-CZ" dirty="0"/>
              <a:t>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pollutants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25330116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Normal</a:t>
            </a:r>
            <a:r>
              <a:rPr lang="cs-CZ" dirty="0"/>
              <a:t>“ </a:t>
            </a:r>
            <a:r>
              <a:rPr lang="cs-CZ" dirty="0" err="1"/>
              <a:t>state</a:t>
            </a:r>
            <a:r>
              <a:rPr lang="cs-CZ" dirty="0"/>
              <a:t> in the </a:t>
            </a:r>
            <a:r>
              <a:rPr lang="cs-CZ" dirty="0" err="1"/>
              <a:t>ecosystems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1" y="1212782"/>
            <a:ext cx="4739986" cy="4778443"/>
          </a:xfrm>
        </p:spPr>
        <p:txBody>
          <a:bodyPr/>
          <a:lstStyle/>
          <a:p>
            <a:r>
              <a:rPr lang="cs-CZ" dirty="0" err="1"/>
              <a:t>regulatory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– </a:t>
            </a:r>
            <a:r>
              <a:rPr lang="cs-CZ" b="1" dirty="0" err="1"/>
              <a:t>example</a:t>
            </a:r>
            <a:r>
              <a:rPr lang="cs-CZ" b="1" dirty="0"/>
              <a:t>: </a:t>
            </a:r>
            <a:r>
              <a:rPr lang="cs-CZ" b="1" dirty="0" err="1"/>
              <a:t>water</a:t>
            </a:r>
            <a:r>
              <a:rPr lang="cs-CZ" b="1" dirty="0"/>
              <a:t> framework </a:t>
            </a:r>
            <a:r>
              <a:rPr lang="cs-CZ" b="1" dirty="0" err="1"/>
              <a:t>directive</a:t>
            </a:r>
            <a:r>
              <a:rPr lang="cs-CZ" b="1" dirty="0"/>
              <a:t> EU (WFD)</a:t>
            </a:r>
          </a:p>
          <a:p>
            <a:r>
              <a:rPr lang="en-GB" dirty="0"/>
              <a:t>EU WFD</a:t>
            </a:r>
            <a:r>
              <a:rPr lang="cs-CZ" dirty="0"/>
              <a:t> </a:t>
            </a:r>
            <a:r>
              <a:rPr lang="cs-CZ" dirty="0" err="1"/>
              <a:t>aims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en-GB" dirty="0"/>
              <a:t>good</a:t>
            </a:r>
            <a:r>
              <a:rPr lang="cs-CZ" dirty="0"/>
              <a:t> status of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waters</a:t>
            </a:r>
            <a:r>
              <a:rPr lang="cs-CZ" dirty="0"/>
              <a:t> in </a:t>
            </a:r>
            <a:r>
              <a:rPr lang="en-GB" dirty="0"/>
              <a:t>EU </a:t>
            </a:r>
            <a:r>
              <a:rPr lang="cs-CZ" dirty="0" err="1"/>
              <a:t>till</a:t>
            </a:r>
            <a:r>
              <a:rPr lang="cs-CZ" dirty="0"/>
              <a:t> 2020</a:t>
            </a:r>
          </a:p>
          <a:p>
            <a:r>
              <a:rPr lang="en-GB" dirty="0"/>
              <a:t>2 </a:t>
            </a:r>
            <a:r>
              <a:rPr lang="cs-CZ" dirty="0" err="1"/>
              <a:t>components</a:t>
            </a:r>
            <a:r>
              <a:rPr lang="cs-CZ" dirty="0"/>
              <a:t> of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assessment</a:t>
            </a:r>
            <a:r>
              <a:rPr lang="cs-CZ" dirty="0"/>
              <a:t> </a:t>
            </a:r>
            <a:r>
              <a:rPr lang="en-GB" dirty="0"/>
              <a:t>(“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state</a:t>
            </a:r>
            <a:r>
              <a:rPr lang="en-GB" dirty="0"/>
              <a:t>”)</a:t>
            </a:r>
            <a:r>
              <a:rPr lang="cs-CZ" dirty="0"/>
              <a:t> -</a:t>
            </a:r>
            <a:r>
              <a:rPr lang="en-GB" dirty="0"/>
              <a:t> „</a:t>
            </a:r>
            <a:r>
              <a:rPr lang="cs-CZ" dirty="0" err="1"/>
              <a:t>ecological</a:t>
            </a:r>
            <a:r>
              <a:rPr lang="en-GB" dirty="0"/>
              <a:t>“ a</a:t>
            </a:r>
            <a:r>
              <a:rPr lang="cs-CZ" dirty="0" err="1"/>
              <a:t>nd</a:t>
            </a:r>
            <a:r>
              <a:rPr lang="en-GB" dirty="0"/>
              <a:t> „chemic</a:t>
            </a:r>
            <a:r>
              <a:rPr lang="cs-CZ" dirty="0"/>
              <a:t>al</a:t>
            </a:r>
            <a:r>
              <a:rPr lang="en-GB" dirty="0"/>
              <a:t>“</a:t>
            </a:r>
            <a:endParaRPr lang="cs-CZ" dirty="0"/>
          </a:p>
          <a:p>
            <a:pPr marL="0" indent="0">
              <a:buNone/>
            </a:pPr>
            <a:r>
              <a:rPr lang="cs-CZ" b="1" dirty="0" err="1"/>
              <a:t>Ecological</a:t>
            </a:r>
            <a:r>
              <a:rPr lang="cs-CZ" b="1" dirty="0"/>
              <a:t> </a:t>
            </a:r>
            <a:r>
              <a:rPr lang="cs-CZ" b="1" dirty="0" err="1"/>
              <a:t>component</a:t>
            </a:r>
            <a:endParaRPr lang="cs-CZ" b="1" dirty="0"/>
          </a:p>
          <a:p>
            <a:endParaRPr lang="cs-CZ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62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918" y="1066799"/>
            <a:ext cx="6612082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3093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18BB0D-9752-4EB6-ABEC-5A209C0E0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861147-5D70-4F2D-893D-7DBB2B6E6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F541F9-A7D9-48A8-B8EA-91BE7243BE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</a:t>
            </a:fld>
            <a:endParaRPr lang="cs-CZ" alt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480D3E0-609B-400B-9F52-84B729CE6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79" y="0"/>
            <a:ext cx="9576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2045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717418B-0A2E-48A4-ADCE-7750934FC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to?</a:t>
            </a:r>
            <a:endParaRPr lang="en-US" dirty="0"/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910DF4F8-EEEB-4257-AED8-EF0FD092C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BE062F-C63E-47C8-B686-99796F42D7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806951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General </a:t>
            </a:r>
            <a:r>
              <a:rPr lang="cs-CZ" dirty="0" err="1"/>
              <a:t>scheme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066800"/>
            <a:ext cx="11487150" cy="492442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sz="2400" b="1" dirty="0" err="1"/>
              <a:t>site</a:t>
            </a:r>
            <a:r>
              <a:rPr lang="cs-CZ" sz="2400" b="1" dirty="0"/>
              <a:t> </a:t>
            </a:r>
            <a:r>
              <a:rPr lang="cs-CZ" sz="2400" b="1" dirty="0" err="1"/>
              <a:t>characterization</a:t>
            </a:r>
            <a:r>
              <a:rPr lang="cs-CZ" sz="2400" dirty="0"/>
              <a:t>, </a:t>
            </a:r>
            <a:r>
              <a:rPr lang="cs-CZ" sz="2400" dirty="0" err="1"/>
              <a:t>survey</a:t>
            </a:r>
            <a:r>
              <a:rPr lang="cs-CZ" sz="2400" dirty="0"/>
              <a:t> </a:t>
            </a:r>
            <a:r>
              <a:rPr lang="cs-CZ" sz="2400" dirty="0" err="1"/>
              <a:t>directly</a:t>
            </a:r>
            <a:r>
              <a:rPr lang="cs-CZ" sz="2400" dirty="0"/>
              <a:t> in the </a:t>
            </a:r>
            <a:r>
              <a:rPr lang="cs-CZ" sz="2400" dirty="0" err="1"/>
              <a:t>field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cs-CZ" sz="2400" b="1" dirty="0" err="1"/>
              <a:t>assessment</a:t>
            </a:r>
            <a:r>
              <a:rPr lang="cs-CZ" sz="2400" b="1" dirty="0"/>
              <a:t> </a:t>
            </a:r>
            <a:r>
              <a:rPr lang="cs-CZ" sz="2400" b="1" dirty="0" err="1"/>
              <a:t>parameters</a:t>
            </a:r>
            <a:r>
              <a:rPr lang="cs-CZ" sz="2400" b="1" dirty="0"/>
              <a:t> </a:t>
            </a:r>
            <a:r>
              <a:rPr lang="cs-CZ" sz="2400" b="1" dirty="0" err="1"/>
              <a:t>selection</a:t>
            </a:r>
            <a:r>
              <a:rPr lang="cs-CZ" sz="2400" b="1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the </a:t>
            </a:r>
            <a:r>
              <a:rPr lang="cs-CZ" sz="2400" dirty="0" err="1"/>
              <a:t>given</a:t>
            </a:r>
            <a:r>
              <a:rPr lang="cs-CZ" sz="2400" dirty="0"/>
              <a:t> </a:t>
            </a:r>
            <a:r>
              <a:rPr lang="cs-CZ" sz="2400" dirty="0" err="1"/>
              <a:t>ecosystem</a:t>
            </a:r>
            <a:r>
              <a:rPr lang="cs-CZ" sz="2400" dirty="0"/>
              <a:t> in </a:t>
            </a:r>
            <a:r>
              <a:rPr lang="cs-CZ" sz="2400" dirty="0" err="1"/>
              <a:t>relation</a:t>
            </a:r>
            <a:r>
              <a:rPr lang="cs-CZ" sz="2400" dirty="0"/>
              <a:t> to the stress </a:t>
            </a:r>
            <a:r>
              <a:rPr lang="cs-CZ" sz="2400" dirty="0" err="1"/>
              <a:t>impact</a:t>
            </a:r>
            <a:endParaRPr lang="en-GB" sz="2400" dirty="0"/>
          </a:p>
          <a:p>
            <a:pPr lvl="1"/>
            <a:r>
              <a:rPr lang="en-GB" sz="2000" dirty="0"/>
              <a:t>abiotic</a:t>
            </a:r>
            <a:r>
              <a:rPr lang="cs-CZ" sz="2000" dirty="0"/>
              <a:t> </a:t>
            </a:r>
            <a:r>
              <a:rPr lang="cs-CZ" sz="2000" dirty="0" err="1"/>
              <a:t>components</a:t>
            </a:r>
            <a:endParaRPr lang="en-GB" sz="2000" dirty="0"/>
          </a:p>
          <a:p>
            <a:pPr lvl="1"/>
            <a:r>
              <a:rPr lang="en-GB" sz="2000" dirty="0"/>
              <a:t>biotic</a:t>
            </a:r>
            <a:r>
              <a:rPr lang="cs-CZ" sz="2000" dirty="0"/>
              <a:t> </a:t>
            </a:r>
            <a:r>
              <a:rPr lang="cs-CZ" sz="2000" dirty="0" err="1"/>
              <a:t>components</a:t>
            </a:r>
            <a:endParaRPr lang="cs-CZ" sz="2000" dirty="0"/>
          </a:p>
          <a:p>
            <a:pPr lvl="2"/>
            <a:r>
              <a:rPr lang="cs-CZ" sz="1800" dirty="0" err="1"/>
              <a:t>structure</a:t>
            </a:r>
            <a:r>
              <a:rPr lang="cs-CZ" sz="1800" dirty="0"/>
              <a:t> </a:t>
            </a:r>
            <a:r>
              <a:rPr lang="cs-CZ" sz="1800" dirty="0" err="1"/>
              <a:t>parameters</a:t>
            </a:r>
            <a:r>
              <a:rPr lang="cs-CZ" sz="1800" dirty="0"/>
              <a:t> (eg species </a:t>
            </a:r>
            <a:r>
              <a:rPr lang="cs-CZ" sz="1800" dirty="0" err="1"/>
              <a:t>composition</a:t>
            </a:r>
            <a:r>
              <a:rPr lang="cs-CZ" sz="1800" dirty="0"/>
              <a:t> – diversity, </a:t>
            </a:r>
            <a:r>
              <a:rPr lang="cs-CZ" sz="1800" dirty="0" err="1"/>
              <a:t>abundances</a:t>
            </a:r>
            <a:r>
              <a:rPr lang="cs-CZ" sz="1800" dirty="0"/>
              <a:t> ...)</a:t>
            </a:r>
          </a:p>
          <a:p>
            <a:pPr lvl="2"/>
            <a:r>
              <a:rPr lang="cs-CZ" sz="1800" dirty="0" err="1"/>
              <a:t>functional</a:t>
            </a:r>
            <a:r>
              <a:rPr lang="cs-CZ" sz="1800" dirty="0"/>
              <a:t> </a:t>
            </a:r>
            <a:r>
              <a:rPr lang="cs-CZ" sz="1800" dirty="0" err="1"/>
              <a:t>parameters</a:t>
            </a:r>
            <a:r>
              <a:rPr lang="cs-CZ" sz="1800" dirty="0"/>
              <a:t> (eg </a:t>
            </a:r>
            <a:r>
              <a:rPr lang="cs-CZ" sz="1800" dirty="0" err="1"/>
              <a:t>flows</a:t>
            </a:r>
            <a:r>
              <a:rPr lang="cs-CZ" sz="1800" dirty="0"/>
              <a:t> of </a:t>
            </a:r>
            <a:r>
              <a:rPr lang="cs-CZ" sz="1800" dirty="0" err="1"/>
              <a:t>energy</a:t>
            </a:r>
            <a:r>
              <a:rPr lang="cs-CZ" sz="1800" dirty="0"/>
              <a:t> / </a:t>
            </a:r>
            <a:r>
              <a:rPr lang="cs-CZ" sz="1800" dirty="0" err="1"/>
              <a:t>materials</a:t>
            </a:r>
            <a:r>
              <a:rPr lang="cs-CZ" sz="1800" dirty="0"/>
              <a:t>, </a:t>
            </a:r>
            <a:r>
              <a:rPr lang="cs-CZ" sz="1800" dirty="0" err="1"/>
              <a:t>processes</a:t>
            </a:r>
            <a:r>
              <a:rPr lang="cs-CZ" sz="1800" dirty="0"/>
              <a:t>, </a:t>
            </a:r>
            <a:r>
              <a:rPr lang="cs-CZ" sz="1800" dirty="0" err="1"/>
              <a:t>bilances</a:t>
            </a:r>
            <a:r>
              <a:rPr lang="cs-CZ" sz="1800" dirty="0"/>
              <a:t>, </a:t>
            </a:r>
            <a:r>
              <a:rPr lang="cs-CZ" sz="1800" dirty="0" err="1"/>
              <a:t>resilience</a:t>
            </a:r>
            <a:r>
              <a:rPr lang="cs-CZ" sz="1800" dirty="0"/>
              <a:t>/resistence ...)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 err="1"/>
              <a:t>sampling</a:t>
            </a:r>
            <a:r>
              <a:rPr lang="cs-CZ" sz="2400" b="1" dirty="0"/>
              <a:t> </a:t>
            </a:r>
            <a:r>
              <a:rPr lang="cs-CZ" sz="2400" b="1" dirty="0" err="1"/>
              <a:t>plan</a:t>
            </a:r>
            <a:r>
              <a:rPr lang="cs-CZ" sz="2400" dirty="0"/>
              <a:t> </a:t>
            </a:r>
            <a:r>
              <a:rPr lang="en-GB" sz="2400" dirty="0"/>
              <a:t>(</a:t>
            </a:r>
            <a:r>
              <a:rPr lang="cs-CZ" sz="2400" dirty="0" err="1"/>
              <a:t>sampling</a:t>
            </a:r>
            <a:r>
              <a:rPr lang="cs-CZ" sz="2400" dirty="0"/>
              <a:t> </a:t>
            </a:r>
            <a:r>
              <a:rPr lang="cs-CZ" sz="2400" dirty="0" err="1"/>
              <a:t>frequency</a:t>
            </a:r>
            <a:r>
              <a:rPr lang="cs-CZ" sz="2400" dirty="0"/>
              <a:t>, </a:t>
            </a:r>
            <a:r>
              <a:rPr lang="cs-CZ" sz="2400" dirty="0" err="1"/>
              <a:t>numbers</a:t>
            </a:r>
            <a:r>
              <a:rPr lang="cs-CZ" sz="2400" dirty="0"/>
              <a:t> ...</a:t>
            </a:r>
            <a:r>
              <a:rPr lang="en-GB" sz="2400" dirty="0"/>
              <a:t>)</a:t>
            </a:r>
          </a:p>
          <a:p>
            <a:pPr lvl="1"/>
            <a:r>
              <a:rPr lang="en-GB" sz="2000" dirty="0"/>
              <a:t>abiotic</a:t>
            </a:r>
            <a:r>
              <a:rPr lang="cs-CZ" sz="2000" dirty="0"/>
              <a:t> </a:t>
            </a:r>
            <a:r>
              <a:rPr lang="cs-CZ" sz="2000" dirty="0" err="1"/>
              <a:t>components</a:t>
            </a:r>
            <a:r>
              <a:rPr lang="en-GB" sz="2000" dirty="0"/>
              <a:t> (</a:t>
            </a:r>
            <a:r>
              <a:rPr lang="cs-CZ" sz="2000" dirty="0" err="1"/>
              <a:t>water</a:t>
            </a:r>
            <a:r>
              <a:rPr lang="cs-CZ" sz="2000" dirty="0"/>
              <a:t>, </a:t>
            </a:r>
            <a:r>
              <a:rPr lang="cs-CZ" sz="2000" dirty="0" err="1"/>
              <a:t>sediments</a:t>
            </a:r>
            <a:r>
              <a:rPr lang="cs-CZ" sz="2000" dirty="0"/>
              <a:t>, </a:t>
            </a:r>
            <a:r>
              <a:rPr lang="cs-CZ" sz="2000" dirty="0" err="1"/>
              <a:t>soil</a:t>
            </a:r>
            <a:r>
              <a:rPr lang="cs-CZ" sz="2000" dirty="0"/>
              <a:t> air)</a:t>
            </a:r>
            <a:endParaRPr lang="en-GB" sz="2000" dirty="0"/>
          </a:p>
          <a:p>
            <a:pPr lvl="1"/>
            <a:r>
              <a:rPr lang="en-GB" sz="2000" dirty="0"/>
              <a:t>biotic </a:t>
            </a:r>
            <a:r>
              <a:rPr lang="cs-CZ" sz="2000" dirty="0" err="1"/>
              <a:t>components</a:t>
            </a:r>
            <a:r>
              <a:rPr lang="en-GB" sz="2000" dirty="0"/>
              <a:t> (produce</a:t>
            </a:r>
            <a:r>
              <a:rPr lang="cs-CZ" sz="2000" dirty="0" err="1"/>
              <a:t>rs</a:t>
            </a:r>
            <a:r>
              <a:rPr lang="en-GB" sz="2000" dirty="0"/>
              <a:t> – </a:t>
            </a:r>
            <a:r>
              <a:rPr lang="cs-CZ" sz="2000" dirty="0"/>
              <a:t>c</a:t>
            </a:r>
            <a:r>
              <a:rPr lang="en-GB" sz="2000" dirty="0"/>
              <a:t>on</a:t>
            </a:r>
            <a:r>
              <a:rPr lang="cs-CZ" sz="2000" dirty="0"/>
              <a:t>s</a:t>
            </a:r>
            <a:r>
              <a:rPr lang="en-GB" sz="2000" dirty="0" err="1"/>
              <a:t>ume</a:t>
            </a:r>
            <a:r>
              <a:rPr lang="cs-CZ" sz="2000" dirty="0" err="1"/>
              <a:t>rs</a:t>
            </a:r>
            <a:r>
              <a:rPr lang="en-GB" sz="2000" dirty="0"/>
              <a:t> – </a:t>
            </a:r>
            <a:r>
              <a:rPr lang="en-GB" sz="2000" dirty="0" err="1"/>
              <a:t>destruent</a:t>
            </a:r>
            <a:r>
              <a:rPr lang="cs-CZ" sz="2000" dirty="0"/>
              <a:t>s</a:t>
            </a:r>
            <a:r>
              <a:rPr lang="en-GB" sz="2000" dirty="0"/>
              <a:t>)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cs-CZ" sz="2400" b="1" dirty="0" err="1"/>
              <a:t>sampling</a:t>
            </a:r>
            <a:r>
              <a:rPr lang="cs-CZ" sz="2400" b="1" dirty="0"/>
              <a:t> </a:t>
            </a:r>
            <a:r>
              <a:rPr lang="cs-CZ" sz="2400" b="1" dirty="0" err="1"/>
              <a:t>campaign</a:t>
            </a:r>
            <a:r>
              <a:rPr lang="cs-CZ" sz="2400" b="1" dirty="0"/>
              <a:t> + </a:t>
            </a:r>
            <a:r>
              <a:rPr lang="cs-CZ" sz="2400" b="1" dirty="0" err="1"/>
              <a:t>analyses</a:t>
            </a:r>
            <a:endParaRPr lang="cs-CZ" sz="2400" b="1" dirty="0"/>
          </a:p>
          <a:p>
            <a:pPr marL="457200" indent="-457200">
              <a:buFont typeface="+mj-lt"/>
              <a:buAutoNum type="arabicPeriod"/>
            </a:pPr>
            <a:r>
              <a:rPr lang="cs-CZ" sz="2400" b="1" dirty="0" err="1"/>
              <a:t>assessment</a:t>
            </a:r>
            <a:r>
              <a:rPr lang="cs-CZ" sz="2400" b="1" dirty="0"/>
              <a:t> and </a:t>
            </a:r>
            <a:r>
              <a:rPr lang="cs-CZ" sz="2400" b="1" dirty="0" err="1"/>
              <a:t>interpretation</a:t>
            </a:r>
            <a:r>
              <a:rPr lang="cs-CZ" sz="2400" dirty="0"/>
              <a:t>, </a:t>
            </a:r>
            <a:r>
              <a:rPr lang="cs-CZ" sz="2400" dirty="0" err="1"/>
              <a:t>comparison</a:t>
            </a:r>
            <a:r>
              <a:rPr lang="cs-CZ" sz="2400" dirty="0"/>
              <a:t> of </a:t>
            </a:r>
            <a:r>
              <a:rPr lang="cs-CZ" sz="2400" dirty="0" err="1"/>
              <a:t>exposure</a:t>
            </a:r>
            <a:r>
              <a:rPr lang="cs-CZ" sz="2400" dirty="0"/>
              <a:t> vs </a:t>
            </a:r>
            <a:r>
              <a:rPr lang="cs-CZ" sz="2400" dirty="0" err="1"/>
              <a:t>control</a:t>
            </a:r>
            <a:r>
              <a:rPr lang="cs-CZ" sz="2400" dirty="0"/>
              <a:t> </a:t>
            </a:r>
            <a:r>
              <a:rPr lang="cs-CZ" sz="2400" b="1" dirty="0">
                <a:solidFill>
                  <a:srgbClr val="FF0000"/>
                </a:solidFill>
              </a:rPr>
              <a:t>(!)</a:t>
            </a:r>
            <a:r>
              <a:rPr lang="en-GB" sz="2400" dirty="0"/>
              <a:t>, </a:t>
            </a:r>
            <a:r>
              <a:rPr lang="cs-CZ" sz="2400" dirty="0" err="1"/>
              <a:t>conclusions</a:t>
            </a:r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375886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Presentation_MU_EN">
  <a:themeElements>
    <a:clrScheme name="Vlastní 1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17077</TotalTime>
  <Words>3402</Words>
  <Application>Microsoft Office PowerPoint</Application>
  <PresentationFormat>Širokoúhlá obrazovka</PresentationFormat>
  <Paragraphs>485</Paragraphs>
  <Slides>62</Slides>
  <Notes>6</Notes>
  <HiddenSlides>0</HiddenSlides>
  <MMClips>6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9" baseType="lpstr">
      <vt:lpstr>Arial</vt:lpstr>
      <vt:lpstr>Calibri</vt:lpstr>
      <vt:lpstr>Courier New</vt:lpstr>
      <vt:lpstr>Tahoma</vt:lpstr>
      <vt:lpstr>Times New Roman</vt:lpstr>
      <vt:lpstr>Wingdings</vt:lpstr>
      <vt:lpstr>Presentation_MU_EN</vt:lpstr>
      <vt:lpstr>E5080 / E0323   Ecotoxicology  Ecotoxicology in Field Studies</vt:lpstr>
      <vt:lpstr>Introduction</vt:lpstr>
      <vt:lpstr>What is going on?</vt:lpstr>
      <vt:lpstr>Why?</vt:lpstr>
      <vt:lpstr>How?</vt:lpstr>
      <vt:lpstr>Bioidication – example of alarming results</vt:lpstr>
      <vt:lpstr>Prezentace aplikace PowerPoint</vt:lpstr>
      <vt:lpstr>How to?</vt:lpstr>
      <vt:lpstr>General scheme</vt:lpstr>
      <vt:lpstr>1) Site characterization</vt:lpstr>
      <vt:lpstr>2) Parameters selection</vt:lpstr>
      <vt:lpstr>3) Sampling and analyses</vt:lpstr>
      <vt:lpstr>3) Sampling and analyses</vt:lpstr>
      <vt:lpstr>3) Sampling and analyses</vt:lpstr>
      <vt:lpstr>3) Sampling and analyses</vt:lpstr>
      <vt:lpstr>3B) Sampling - biota</vt:lpstr>
      <vt:lpstr>3B) Sampling - biota</vt:lpstr>
      <vt:lpstr>3B) Sampling – biota – soil biota</vt:lpstr>
      <vt:lpstr>3B) Sampling – biota – soil biota</vt:lpstr>
      <vt:lpstr>3B) Sampling – biota – soil biota</vt:lpstr>
      <vt:lpstr>3B) Sampling – biota – soil biota</vt:lpstr>
      <vt:lpstr>3B) Sampling – biota – soil biota</vt:lpstr>
      <vt:lpstr>3B) Sampling – biota – soil biota</vt:lpstr>
      <vt:lpstr>3B) Sampling – biota – insects</vt:lpstr>
      <vt:lpstr>3B) Sampling – biota – insects</vt:lpstr>
      <vt:lpstr>3B) Sampling – biota – terrestrial plants</vt:lpstr>
      <vt:lpstr>3B) Sampling – biota – terrestrial plants</vt:lpstr>
      <vt:lpstr>3B) Sampling – biota – mammals</vt:lpstr>
      <vt:lpstr>3B) Sampling – biota – mammals</vt:lpstr>
      <vt:lpstr>3B) Sampling – biota – birds</vt:lpstr>
      <vt:lpstr>3B) Sampling – biota – birds</vt:lpstr>
      <vt:lpstr>4) Assessment and interpretation</vt:lpstr>
      <vt:lpstr>Bioindication, biomonitoring</vt:lpstr>
      <vt:lpstr>Bioindication</vt:lpstr>
      <vt:lpstr>Bioindication versus biomonitoring</vt:lpstr>
      <vt:lpstr>Bioindication</vt:lpstr>
      <vt:lpstr>Accumulation bioindicators - example</vt:lpstr>
      <vt:lpstr>Indicator species – example: Saprobity index</vt:lpstr>
      <vt:lpstr>Indicator species – example: Saprobity index</vt:lpstr>
      <vt:lpstr>Indicator species – example: Saprobity index</vt:lpstr>
      <vt:lpstr>How to choose the bioindicator ?</vt:lpstr>
      <vt:lpstr>How to choose the bioindicator ?</vt:lpstr>
      <vt:lpstr>Selection of parameters - pros and contras</vt:lpstr>
      <vt:lpstr>Bioindication</vt:lpstr>
      <vt:lpstr>Bioindication</vt:lpstr>
      <vt:lpstr>Bioidication</vt:lpstr>
      <vt:lpstr>Bioidication</vt:lpstr>
      <vt:lpstr>Bioidication</vt:lpstr>
      <vt:lpstr>Bioidication</vt:lpstr>
      <vt:lpstr>TRIAD approach</vt:lpstr>
      <vt:lpstr>TRIAD</vt:lpstr>
      <vt:lpstr>TRIAD</vt:lpstr>
      <vt:lpstr>TRIAD - příklad</vt:lpstr>
      <vt:lpstr>TRIAD - příklad</vt:lpstr>
      <vt:lpstr>Problems in field ecotoxicology</vt:lpstr>
      <vt:lpstr>Problems in the field studies</vt:lpstr>
      <vt:lpstr>Problems in the field studies</vt:lpstr>
      <vt:lpstr>A reference state is needed</vt:lpstr>
      <vt:lpstr>A reference state is needed</vt:lpstr>
      <vt:lpstr>„Normal“ state in the ecosystems</vt:lpstr>
      <vt:lpstr>„Normal“ state in the ecosystems</vt:lpstr>
      <vt:lpstr>„Normal“ state in the ecosystems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Jakub Hofman</cp:lastModifiedBy>
  <cp:revision>1503</cp:revision>
  <cp:lastPrinted>1601-01-01T00:00:00Z</cp:lastPrinted>
  <dcterms:created xsi:type="dcterms:W3CDTF">2018-11-28T09:04:29Z</dcterms:created>
  <dcterms:modified xsi:type="dcterms:W3CDTF">2022-12-07T08:01:35Z</dcterms:modified>
</cp:coreProperties>
</file>