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63" r:id="rId5"/>
    <p:sldId id="268" r:id="rId6"/>
    <p:sldId id="262" r:id="rId7"/>
    <p:sldId id="267" r:id="rId8"/>
    <p:sldId id="264" r:id="rId9"/>
    <p:sldId id="26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4E1CA-3187-4791-8B4F-ED634A0CF365}" v="7" dt="2022-08-18T06:47:49.0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87444" autoAdjust="0"/>
  </p:normalViewPr>
  <p:slideViewPr>
    <p:cSldViewPr snapToGrid="0" snapToObjects="1">
      <p:cViewPr varScale="1">
        <p:scale>
          <a:sx n="100" d="100"/>
          <a:sy n="100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slav Vrana" userId="7b2a6d85-e3fe-4c9e-b59a-94d1f1024111" providerId="ADAL" clId="{7F64E1CA-3187-4791-8B4F-ED634A0CF365}"/>
    <pc:docChg chg="undo custSel addSld delSld modSld">
      <pc:chgData name="Branislav Vrana" userId="7b2a6d85-e3fe-4c9e-b59a-94d1f1024111" providerId="ADAL" clId="{7F64E1CA-3187-4791-8B4F-ED634A0CF365}" dt="2022-08-18T06:47:52.559" v="234"/>
      <pc:docMkLst>
        <pc:docMk/>
      </pc:docMkLst>
      <pc:sldChg chg="modSp mod">
        <pc:chgData name="Branislav Vrana" userId="7b2a6d85-e3fe-4c9e-b59a-94d1f1024111" providerId="ADAL" clId="{7F64E1CA-3187-4791-8B4F-ED634A0CF365}" dt="2022-08-18T06:47:10.365" v="231" actId="20577"/>
        <pc:sldMkLst>
          <pc:docMk/>
          <pc:sldMk cId="2712219694" sldId="262"/>
        </pc:sldMkLst>
        <pc:spChg chg="mod">
          <ac:chgData name="Branislav Vrana" userId="7b2a6d85-e3fe-4c9e-b59a-94d1f1024111" providerId="ADAL" clId="{7F64E1CA-3187-4791-8B4F-ED634A0CF365}" dt="2022-08-18T06:44:56.283" v="217"/>
          <ac:spMkLst>
            <pc:docMk/>
            <pc:sldMk cId="2712219694" sldId="262"/>
            <ac:spMk id="6" creationId="{262C1138-6BBA-02D4-4636-3CDE86EE47B9}"/>
          </ac:spMkLst>
        </pc:spChg>
        <pc:spChg chg="mod">
          <ac:chgData name="Branislav Vrana" userId="7b2a6d85-e3fe-4c9e-b59a-94d1f1024111" providerId="ADAL" clId="{7F64E1CA-3187-4791-8B4F-ED634A0CF365}" dt="2022-08-18T06:47:10.365" v="231" actId="20577"/>
          <ac:spMkLst>
            <pc:docMk/>
            <pc:sldMk cId="2712219694" sldId="262"/>
            <ac:spMk id="7" creationId="{24E3D62A-E858-8544-FF45-67062AD6866D}"/>
          </ac:spMkLst>
        </pc:spChg>
        <pc:spChg chg="mod">
          <ac:chgData name="Branislav Vrana" userId="7b2a6d85-e3fe-4c9e-b59a-94d1f1024111" providerId="ADAL" clId="{7F64E1CA-3187-4791-8B4F-ED634A0CF365}" dt="2022-08-18T06:17:11.271" v="18" actId="6549"/>
          <ac:spMkLst>
            <pc:docMk/>
            <pc:sldMk cId="2712219694" sldId="262"/>
            <ac:spMk id="8" creationId="{3478A58B-72FD-A9CB-F147-68849D455981}"/>
          </ac:spMkLst>
        </pc:spChg>
      </pc:sldChg>
      <pc:sldChg chg="addSp modSp mod">
        <pc:chgData name="Branislav Vrana" userId="7b2a6d85-e3fe-4c9e-b59a-94d1f1024111" providerId="ADAL" clId="{7F64E1CA-3187-4791-8B4F-ED634A0CF365}" dt="2022-08-18T06:46:45.709" v="229" actId="1076"/>
        <pc:sldMkLst>
          <pc:docMk/>
          <pc:sldMk cId="2205174977" sldId="263"/>
        </pc:sldMkLst>
        <pc:spChg chg="mod">
          <ac:chgData name="Branislav Vrana" userId="7b2a6d85-e3fe-4c9e-b59a-94d1f1024111" providerId="ADAL" clId="{7F64E1CA-3187-4791-8B4F-ED634A0CF365}" dt="2022-08-18T06:24:14.028" v="75" actId="20577"/>
          <ac:spMkLst>
            <pc:docMk/>
            <pc:sldMk cId="2205174977" sldId="263"/>
            <ac:spMk id="2" creationId="{EF64537A-A28E-4698-8569-F857565582F2}"/>
          </ac:spMkLst>
        </pc:spChg>
        <pc:spChg chg="mod">
          <ac:chgData name="Branislav Vrana" userId="7b2a6d85-e3fe-4c9e-b59a-94d1f1024111" providerId="ADAL" clId="{7F64E1CA-3187-4791-8B4F-ED634A0CF365}" dt="2022-08-18T06:13:50.503" v="0" actId="6549"/>
          <ac:spMkLst>
            <pc:docMk/>
            <pc:sldMk cId="2205174977" sldId="263"/>
            <ac:spMk id="3" creationId="{1CCAB892-E24A-49C9-B68A-3C53236526CA}"/>
          </ac:spMkLst>
        </pc:spChg>
        <pc:picChg chg="add mod">
          <ac:chgData name="Branislav Vrana" userId="7b2a6d85-e3fe-4c9e-b59a-94d1f1024111" providerId="ADAL" clId="{7F64E1CA-3187-4791-8B4F-ED634A0CF365}" dt="2022-08-18T06:46:45.709" v="229" actId="1076"/>
          <ac:picMkLst>
            <pc:docMk/>
            <pc:sldMk cId="2205174977" sldId="263"/>
            <ac:picMk id="5" creationId="{05DA0345-F4E2-C0DA-5E45-6DB9B7E09B6A}"/>
          </ac:picMkLst>
        </pc:picChg>
      </pc:sldChg>
      <pc:sldChg chg="modSp mod modNotesTx">
        <pc:chgData name="Branislav Vrana" userId="7b2a6d85-e3fe-4c9e-b59a-94d1f1024111" providerId="ADAL" clId="{7F64E1CA-3187-4791-8B4F-ED634A0CF365}" dt="2022-08-18T06:47:52.559" v="234"/>
        <pc:sldMkLst>
          <pc:docMk/>
          <pc:sldMk cId="3024228688" sldId="264"/>
        </pc:sldMkLst>
        <pc:spChg chg="mod">
          <ac:chgData name="Branislav Vrana" userId="7b2a6d85-e3fe-4c9e-b59a-94d1f1024111" providerId="ADAL" clId="{7F64E1CA-3187-4791-8B4F-ED634A0CF365}" dt="2022-08-18T06:44:41.677" v="215" actId="14100"/>
          <ac:spMkLst>
            <pc:docMk/>
            <pc:sldMk cId="3024228688" sldId="264"/>
            <ac:spMk id="2" creationId="{2886A28A-0B27-E62F-2100-E2823DA4DC54}"/>
          </ac:spMkLst>
        </pc:spChg>
        <pc:spChg chg="mod">
          <ac:chgData name="Branislav Vrana" userId="7b2a6d85-e3fe-4c9e-b59a-94d1f1024111" providerId="ADAL" clId="{7F64E1CA-3187-4791-8B4F-ED634A0CF365}" dt="2022-08-18T06:45:04.677" v="221"/>
          <ac:spMkLst>
            <pc:docMk/>
            <pc:sldMk cId="3024228688" sldId="264"/>
            <ac:spMk id="4" creationId="{6D5961B6-846B-C100-B1C7-8326AE056EA9}"/>
          </ac:spMkLst>
        </pc:spChg>
        <pc:picChg chg="mod">
          <ac:chgData name="Branislav Vrana" userId="7b2a6d85-e3fe-4c9e-b59a-94d1f1024111" providerId="ADAL" clId="{7F64E1CA-3187-4791-8B4F-ED634A0CF365}" dt="2022-08-18T06:19:20.439" v="39" actId="1076"/>
          <ac:picMkLst>
            <pc:docMk/>
            <pc:sldMk cId="3024228688" sldId="264"/>
            <ac:picMk id="6" creationId="{CDE55EC7-03C5-E869-D81E-9647102CAB73}"/>
          </ac:picMkLst>
        </pc:picChg>
      </pc:sldChg>
      <pc:sldChg chg="modSp mod modNotesTx">
        <pc:chgData name="Branislav Vrana" userId="7b2a6d85-e3fe-4c9e-b59a-94d1f1024111" providerId="ADAL" clId="{7F64E1CA-3187-4791-8B4F-ED634A0CF365}" dt="2022-08-18T06:45:32.853" v="227" actId="1076"/>
        <pc:sldMkLst>
          <pc:docMk/>
          <pc:sldMk cId="3440534689" sldId="265"/>
        </pc:sldMkLst>
        <pc:spChg chg="mod">
          <ac:chgData name="Branislav Vrana" userId="7b2a6d85-e3fe-4c9e-b59a-94d1f1024111" providerId="ADAL" clId="{7F64E1CA-3187-4791-8B4F-ED634A0CF365}" dt="2022-08-18T06:45:27.859" v="226" actId="14100"/>
          <ac:spMkLst>
            <pc:docMk/>
            <pc:sldMk cId="3440534689" sldId="265"/>
            <ac:spMk id="2" creationId="{E5051E8B-11C4-68E7-B189-A4222D954019}"/>
          </ac:spMkLst>
        </pc:spChg>
        <pc:spChg chg="mod">
          <ac:chgData name="Branislav Vrana" userId="7b2a6d85-e3fe-4c9e-b59a-94d1f1024111" providerId="ADAL" clId="{7F64E1CA-3187-4791-8B4F-ED634A0CF365}" dt="2022-08-18T06:45:10.741" v="223"/>
          <ac:spMkLst>
            <pc:docMk/>
            <pc:sldMk cId="3440534689" sldId="265"/>
            <ac:spMk id="4" creationId="{CA6A722F-53FD-2C9A-2602-F3BF2D763468}"/>
          </ac:spMkLst>
        </pc:spChg>
        <pc:picChg chg="mod">
          <ac:chgData name="Branislav Vrana" userId="7b2a6d85-e3fe-4c9e-b59a-94d1f1024111" providerId="ADAL" clId="{7F64E1CA-3187-4791-8B4F-ED634A0CF365}" dt="2022-08-18T06:45:32.853" v="227" actId="1076"/>
          <ac:picMkLst>
            <pc:docMk/>
            <pc:sldMk cId="3440534689" sldId="265"/>
            <ac:picMk id="6" creationId="{6304C3D3-93EC-A77D-C8D4-5F1169595CA1}"/>
          </ac:picMkLst>
        </pc:picChg>
      </pc:sldChg>
      <pc:sldChg chg="modSp del mod">
        <pc:chgData name="Branislav Vrana" userId="7b2a6d85-e3fe-4c9e-b59a-94d1f1024111" providerId="ADAL" clId="{7F64E1CA-3187-4791-8B4F-ED634A0CF365}" dt="2022-08-18T06:43:57.297" v="210" actId="2696"/>
        <pc:sldMkLst>
          <pc:docMk/>
          <pc:sldMk cId="993668847" sldId="266"/>
        </pc:sldMkLst>
        <pc:spChg chg="mod">
          <ac:chgData name="Branislav Vrana" userId="7b2a6d85-e3fe-4c9e-b59a-94d1f1024111" providerId="ADAL" clId="{7F64E1CA-3187-4791-8B4F-ED634A0CF365}" dt="2022-08-18T06:43:27.738" v="200" actId="27636"/>
          <ac:spMkLst>
            <pc:docMk/>
            <pc:sldMk cId="993668847" sldId="266"/>
            <ac:spMk id="2" creationId="{D4D8DB1C-4AB4-EF99-A653-3EC4BAB9C53E}"/>
          </ac:spMkLst>
        </pc:spChg>
        <pc:spChg chg="mod">
          <ac:chgData name="Branislav Vrana" userId="7b2a6d85-e3fe-4c9e-b59a-94d1f1024111" providerId="ADAL" clId="{7F64E1CA-3187-4791-8B4F-ED634A0CF365}" dt="2022-08-18T06:42:07.824" v="156" actId="20577"/>
          <ac:spMkLst>
            <pc:docMk/>
            <pc:sldMk cId="993668847" sldId="266"/>
            <ac:spMk id="4" creationId="{0664AA01-F356-17E6-30E3-D552E9C634A0}"/>
          </ac:spMkLst>
        </pc:spChg>
      </pc:sldChg>
      <pc:sldChg chg="addSp delSp modSp mod">
        <pc:chgData name="Branislav Vrana" userId="7b2a6d85-e3fe-4c9e-b59a-94d1f1024111" providerId="ADAL" clId="{7F64E1CA-3187-4791-8B4F-ED634A0CF365}" dt="2022-08-18T06:47:15.083" v="233" actId="20577"/>
        <pc:sldMkLst>
          <pc:docMk/>
          <pc:sldMk cId="1919146080" sldId="267"/>
        </pc:sldMkLst>
        <pc:spChg chg="mod">
          <ac:chgData name="Branislav Vrana" userId="7b2a6d85-e3fe-4c9e-b59a-94d1f1024111" providerId="ADAL" clId="{7F64E1CA-3187-4791-8B4F-ED634A0CF365}" dt="2022-08-18T06:45:00.985" v="219"/>
          <ac:spMkLst>
            <pc:docMk/>
            <pc:sldMk cId="1919146080" sldId="267"/>
            <ac:spMk id="6" creationId="{262C1138-6BBA-02D4-4636-3CDE86EE47B9}"/>
          </ac:spMkLst>
        </pc:spChg>
        <pc:spChg chg="mod">
          <ac:chgData name="Branislav Vrana" userId="7b2a6d85-e3fe-4c9e-b59a-94d1f1024111" providerId="ADAL" clId="{7F64E1CA-3187-4791-8B4F-ED634A0CF365}" dt="2022-08-18T06:47:15.083" v="233" actId="20577"/>
          <ac:spMkLst>
            <pc:docMk/>
            <pc:sldMk cId="1919146080" sldId="267"/>
            <ac:spMk id="7" creationId="{24E3D62A-E858-8544-FF45-67062AD6866D}"/>
          </ac:spMkLst>
        </pc:spChg>
        <pc:picChg chg="add del mod">
          <ac:chgData name="Branislav Vrana" userId="7b2a6d85-e3fe-4c9e-b59a-94d1f1024111" providerId="ADAL" clId="{7F64E1CA-3187-4791-8B4F-ED634A0CF365}" dt="2022-08-18T06:36:54.269" v="136" actId="478"/>
          <ac:picMkLst>
            <pc:docMk/>
            <pc:sldMk cId="1919146080" sldId="267"/>
            <ac:picMk id="3" creationId="{7C52B9AF-439E-3559-F319-B3C6EAD7AABB}"/>
          </ac:picMkLst>
        </pc:picChg>
        <pc:picChg chg="add mod">
          <ac:chgData name="Branislav Vrana" userId="7b2a6d85-e3fe-4c9e-b59a-94d1f1024111" providerId="ADAL" clId="{7F64E1CA-3187-4791-8B4F-ED634A0CF365}" dt="2022-08-18T06:37:23.774" v="142" actId="1076"/>
          <ac:picMkLst>
            <pc:docMk/>
            <pc:sldMk cId="1919146080" sldId="267"/>
            <ac:picMk id="5" creationId="{8630B304-7312-222B-8188-7E2E890D0012}"/>
          </ac:picMkLst>
        </pc:picChg>
      </pc:sldChg>
      <pc:sldChg chg="addSp delSp modSp new mod modClrScheme chgLayout">
        <pc:chgData name="Branislav Vrana" userId="7b2a6d85-e3fe-4c9e-b59a-94d1f1024111" providerId="ADAL" clId="{7F64E1CA-3187-4791-8B4F-ED634A0CF365}" dt="2022-08-18T06:32:45.704" v="133" actId="1076"/>
        <pc:sldMkLst>
          <pc:docMk/>
          <pc:sldMk cId="2009435994" sldId="268"/>
        </pc:sldMkLst>
        <pc:spChg chg="del mod ord">
          <ac:chgData name="Branislav Vrana" userId="7b2a6d85-e3fe-4c9e-b59a-94d1f1024111" providerId="ADAL" clId="{7F64E1CA-3187-4791-8B4F-ED634A0CF365}" dt="2022-08-18T06:22:32.020" v="41" actId="700"/>
          <ac:spMkLst>
            <pc:docMk/>
            <pc:sldMk cId="2009435994" sldId="268"/>
            <ac:spMk id="2" creationId="{6AE5E399-2239-2B63-7745-41CCFAFD3EF6}"/>
          </ac:spMkLst>
        </pc:spChg>
        <pc:spChg chg="del mod ord">
          <ac:chgData name="Branislav Vrana" userId="7b2a6d85-e3fe-4c9e-b59a-94d1f1024111" providerId="ADAL" clId="{7F64E1CA-3187-4791-8B4F-ED634A0CF365}" dt="2022-08-18T06:22:32.020" v="41" actId="700"/>
          <ac:spMkLst>
            <pc:docMk/>
            <pc:sldMk cId="2009435994" sldId="268"/>
            <ac:spMk id="3" creationId="{A9522574-CFCB-8E58-4CFE-1FD5D8C2D304}"/>
          </ac:spMkLst>
        </pc:spChg>
        <pc:spChg chg="add del mod ord">
          <ac:chgData name="Branislav Vrana" userId="7b2a6d85-e3fe-4c9e-b59a-94d1f1024111" providerId="ADAL" clId="{7F64E1CA-3187-4791-8B4F-ED634A0CF365}" dt="2022-08-18T06:22:53.935" v="45" actId="700"/>
          <ac:spMkLst>
            <pc:docMk/>
            <pc:sldMk cId="2009435994" sldId="268"/>
            <ac:spMk id="4" creationId="{BDEE69F8-9CF7-9695-D63B-04925D49D880}"/>
          </ac:spMkLst>
        </pc:spChg>
        <pc:spChg chg="add del mod ord">
          <ac:chgData name="Branislav Vrana" userId="7b2a6d85-e3fe-4c9e-b59a-94d1f1024111" providerId="ADAL" clId="{7F64E1CA-3187-4791-8B4F-ED634A0CF365}" dt="2022-08-18T06:22:53.935" v="45" actId="700"/>
          <ac:spMkLst>
            <pc:docMk/>
            <pc:sldMk cId="2009435994" sldId="268"/>
            <ac:spMk id="5" creationId="{4BFAA3BC-E7C3-6BEF-0B2D-43CE3FE8086D}"/>
          </ac:spMkLst>
        </pc:spChg>
        <pc:spChg chg="add del mod ord">
          <ac:chgData name="Branislav Vrana" userId="7b2a6d85-e3fe-4c9e-b59a-94d1f1024111" providerId="ADAL" clId="{7F64E1CA-3187-4791-8B4F-ED634A0CF365}" dt="2022-08-18T06:22:53.935" v="45" actId="700"/>
          <ac:spMkLst>
            <pc:docMk/>
            <pc:sldMk cId="2009435994" sldId="268"/>
            <ac:spMk id="6" creationId="{653FF9FE-0514-2A95-0DD9-D8EACBD16CB0}"/>
          </ac:spMkLst>
        </pc:spChg>
        <pc:spChg chg="add mod ord">
          <ac:chgData name="Branislav Vrana" userId="7b2a6d85-e3fe-4c9e-b59a-94d1f1024111" providerId="ADAL" clId="{7F64E1CA-3187-4791-8B4F-ED634A0CF365}" dt="2022-08-18T06:24:28.934" v="76"/>
          <ac:spMkLst>
            <pc:docMk/>
            <pc:sldMk cId="2009435994" sldId="268"/>
            <ac:spMk id="7" creationId="{B0BCF774-35A8-7C0E-43DD-5A00156DAE72}"/>
          </ac:spMkLst>
        </pc:spChg>
        <pc:spChg chg="add del mod ord">
          <ac:chgData name="Branislav Vrana" userId="7b2a6d85-e3fe-4c9e-b59a-94d1f1024111" providerId="ADAL" clId="{7F64E1CA-3187-4791-8B4F-ED634A0CF365}" dt="2022-08-18T06:32:45.704" v="133" actId="1076"/>
          <ac:spMkLst>
            <pc:docMk/>
            <pc:sldMk cId="2009435994" sldId="268"/>
            <ac:spMk id="8" creationId="{C511ADA8-D349-E6BA-7CB5-57949E7029EE}"/>
          </ac:spMkLst>
        </pc:spChg>
        <pc:spChg chg="add mod ord">
          <ac:chgData name="Branislav Vrana" userId="7b2a6d85-e3fe-4c9e-b59a-94d1f1024111" providerId="ADAL" clId="{7F64E1CA-3187-4791-8B4F-ED634A0CF365}" dt="2022-08-18T06:32:24.771" v="128"/>
          <ac:spMkLst>
            <pc:docMk/>
            <pc:sldMk cId="2009435994" sldId="268"/>
            <ac:spMk id="9" creationId="{BE5C16D6-BD72-DA7D-14F3-75E9A77CFD70}"/>
          </ac:spMkLst>
        </pc:spChg>
        <pc:picChg chg="add mod">
          <ac:chgData name="Branislav Vrana" userId="7b2a6d85-e3fe-4c9e-b59a-94d1f1024111" providerId="ADAL" clId="{7F64E1CA-3187-4791-8B4F-ED634A0CF365}" dt="2022-08-18T06:27:32.791" v="80" actId="14100"/>
          <ac:picMkLst>
            <pc:docMk/>
            <pc:sldMk cId="2009435994" sldId="268"/>
            <ac:picMk id="1026" creationId="{B07C85E5-6360-7F1F-B43F-11009EF4FA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studii</a:t>
            </a:r>
            <a:r>
              <a:rPr lang="en-US" dirty="0"/>
              <a:t> je </a:t>
            </a:r>
            <a:r>
              <a:rPr lang="en-US" dirty="0" err="1"/>
              <a:t>kontinuální</a:t>
            </a:r>
            <a:r>
              <a:rPr lang="en-US" dirty="0"/>
              <a:t> </a:t>
            </a:r>
            <a:r>
              <a:rPr lang="en-US" dirty="0" err="1"/>
              <a:t>průtok</a:t>
            </a:r>
            <a:r>
              <a:rPr lang="en-US" dirty="0"/>
              <a:t> </a:t>
            </a:r>
            <a:r>
              <a:rPr lang="en-US" dirty="0" err="1"/>
              <a:t>nastaven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</a:t>
            </a:r>
            <a:r>
              <a:rPr lang="en-US" dirty="0" err="1"/>
              <a:t>dávkovacích</a:t>
            </a:r>
            <a:r>
              <a:rPr lang="en-US" dirty="0"/>
              <a:t> </a:t>
            </a:r>
            <a:r>
              <a:rPr lang="en-US" dirty="0" err="1"/>
              <a:t>čerpadel</a:t>
            </a:r>
            <a:r>
              <a:rPr lang="en-US" dirty="0"/>
              <a:t>. </a:t>
            </a:r>
            <a:r>
              <a:rPr lang="en-US" dirty="0" err="1"/>
              <a:t>Míra</a:t>
            </a:r>
            <a:r>
              <a:rPr lang="en-US" dirty="0"/>
              <a:t> </a:t>
            </a:r>
            <a:r>
              <a:rPr lang="en-US" dirty="0" err="1"/>
              <a:t>zatížení</a:t>
            </a:r>
            <a:r>
              <a:rPr lang="en-US" dirty="0"/>
              <a:t> </a:t>
            </a:r>
            <a:r>
              <a:rPr lang="en-US" dirty="0" err="1"/>
              <a:t>ryb</a:t>
            </a:r>
            <a:r>
              <a:rPr lang="en-US" dirty="0"/>
              <a:t> je </a:t>
            </a:r>
            <a:r>
              <a:rPr lang="en-US" dirty="0" err="1"/>
              <a:t>vhodná</a:t>
            </a:r>
            <a:r>
              <a:rPr lang="en-US" dirty="0"/>
              <a:t> pro </a:t>
            </a:r>
            <a:r>
              <a:rPr lang="en-US" dirty="0" err="1"/>
              <a:t>testovaný</a:t>
            </a:r>
            <a:r>
              <a:rPr lang="en-US" dirty="0"/>
              <a:t> </a:t>
            </a:r>
            <a:r>
              <a:rPr lang="en-US" dirty="0" err="1"/>
              <a:t>druh</a:t>
            </a:r>
            <a:r>
              <a:rPr lang="en-US" dirty="0"/>
              <a:t> a </a:t>
            </a:r>
            <a:r>
              <a:rPr lang="en-US" dirty="0" err="1"/>
              <a:t>nepřesahuje</a:t>
            </a:r>
            <a:r>
              <a:rPr lang="en-US" dirty="0"/>
              <a:t> 1 g/l. </a:t>
            </a:r>
            <a:r>
              <a:rPr lang="en-US" dirty="0" err="1"/>
              <a:t>Ryby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denně</a:t>
            </a:r>
            <a:r>
              <a:rPr lang="en-US" dirty="0"/>
              <a:t> </a:t>
            </a:r>
            <a:r>
              <a:rPr lang="en-US" dirty="0" err="1"/>
              <a:t>krmeny</a:t>
            </a:r>
            <a:r>
              <a:rPr lang="en-US" dirty="0"/>
              <a:t> a </a:t>
            </a:r>
            <a:r>
              <a:rPr lang="en-US" dirty="0" err="1"/>
              <a:t>nesnězená</a:t>
            </a:r>
            <a:r>
              <a:rPr lang="en-US" dirty="0"/>
              <a:t> </a:t>
            </a:r>
            <a:r>
              <a:rPr lang="en-US" dirty="0" err="1"/>
              <a:t>potrava</a:t>
            </a:r>
            <a:r>
              <a:rPr lang="en-US" dirty="0"/>
              <a:t> a </a:t>
            </a:r>
            <a:r>
              <a:rPr lang="en-US" dirty="0" err="1"/>
              <a:t>výkaly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odstraňovány.Studie</a:t>
            </a:r>
            <a:r>
              <a:rPr lang="en-US" dirty="0"/>
              <a:t> se </a:t>
            </a:r>
            <a:r>
              <a:rPr lang="en-US" dirty="0" err="1"/>
              <a:t>provádí</a:t>
            </a:r>
            <a:r>
              <a:rPr lang="en-US" dirty="0"/>
              <a:t> s </a:t>
            </a:r>
            <a:r>
              <a:rPr lang="en-US" dirty="0" err="1"/>
              <a:t>kontrolní</a:t>
            </a:r>
            <a:r>
              <a:rPr lang="en-US" dirty="0"/>
              <a:t> </a:t>
            </a:r>
            <a:r>
              <a:rPr lang="en-US" dirty="0" err="1"/>
              <a:t>skupinou</a:t>
            </a:r>
            <a:r>
              <a:rPr lang="en-US" dirty="0"/>
              <a:t> a </a:t>
            </a:r>
            <a:r>
              <a:rPr lang="en-US" dirty="0" err="1"/>
              <a:t>jednou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koncentracemi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.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provedena</a:t>
            </a:r>
            <a:r>
              <a:rPr lang="en-US" dirty="0"/>
              <a:t> </a:t>
            </a:r>
            <a:r>
              <a:rPr lang="en-US" dirty="0" err="1"/>
              <a:t>dávkováním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do </a:t>
            </a:r>
            <a:r>
              <a:rPr lang="en-US" dirty="0" err="1"/>
              <a:t>vodní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aplikací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do </a:t>
            </a:r>
            <a:r>
              <a:rPr lang="en-US" dirty="0" err="1"/>
              <a:t>krmiva</a:t>
            </a:r>
            <a:r>
              <a:rPr lang="en-US" dirty="0"/>
              <a:t>. Test se </a:t>
            </a:r>
            <a:r>
              <a:rPr lang="en-US" dirty="0" err="1"/>
              <a:t>skládá</a:t>
            </a:r>
            <a:r>
              <a:rPr lang="en-US" dirty="0"/>
              <a:t> ze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: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expozice</a:t>
            </a:r>
            <a:r>
              <a:rPr lang="en-US" dirty="0"/>
              <a:t> (</a:t>
            </a:r>
            <a:r>
              <a:rPr lang="en-US" dirty="0" err="1"/>
              <a:t>vychytávání</a:t>
            </a:r>
            <a:r>
              <a:rPr lang="en-US" dirty="0"/>
              <a:t>) a </a:t>
            </a:r>
            <a:r>
              <a:rPr lang="en-US" dirty="0" err="1"/>
              <a:t>fáze</a:t>
            </a:r>
            <a:r>
              <a:rPr lang="en-US" dirty="0"/>
              <a:t> po </a:t>
            </a:r>
            <a:r>
              <a:rPr lang="en-US" dirty="0" err="1"/>
              <a:t>expozici</a:t>
            </a:r>
            <a:r>
              <a:rPr lang="en-US" dirty="0"/>
              <a:t> (</a:t>
            </a:r>
            <a:r>
              <a:rPr lang="en-US" dirty="0" err="1"/>
              <a:t>depurace</a:t>
            </a:r>
            <a:r>
              <a:rPr lang="en-US" dirty="0"/>
              <a:t>).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oddělené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ryb</a:t>
            </a:r>
            <a:r>
              <a:rPr lang="en-US" dirty="0"/>
              <a:t> </a:t>
            </a:r>
            <a:r>
              <a:rPr lang="en-US" dirty="0" err="1"/>
              <a:t>vystaveny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látce</a:t>
            </a:r>
            <a:r>
              <a:rPr lang="en-US" dirty="0"/>
              <a:t>. Po </a:t>
            </a:r>
            <a:r>
              <a:rPr lang="en-US" dirty="0" err="1"/>
              <a:t>skončení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se </a:t>
            </a:r>
            <a:r>
              <a:rPr lang="en-US" dirty="0" err="1"/>
              <a:t>přenesou</a:t>
            </a:r>
            <a:r>
              <a:rPr lang="en-US" dirty="0"/>
              <a:t> do </a:t>
            </a:r>
            <a:r>
              <a:rPr lang="en-US" dirty="0" err="1"/>
              <a:t>média</a:t>
            </a:r>
            <a:r>
              <a:rPr lang="en-US" dirty="0"/>
              <a:t> bez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pro </a:t>
            </a:r>
            <a:r>
              <a:rPr lang="en-US" dirty="0" err="1"/>
              <a:t>fázi</a:t>
            </a:r>
            <a:r>
              <a:rPr lang="en-US" dirty="0"/>
              <a:t> </a:t>
            </a:r>
            <a:r>
              <a:rPr lang="en-US" dirty="0" err="1"/>
              <a:t>depurace</a:t>
            </a:r>
            <a:r>
              <a:rPr lang="en-US" dirty="0"/>
              <a:t>. V </a:t>
            </a:r>
            <a:r>
              <a:rPr lang="en-US" dirty="0" err="1"/>
              <a:t>obou</a:t>
            </a:r>
            <a:r>
              <a:rPr lang="en-US" dirty="0"/>
              <a:t> </a:t>
            </a:r>
            <a:r>
              <a:rPr lang="en-US" dirty="0" err="1"/>
              <a:t>fázích</a:t>
            </a:r>
            <a:r>
              <a:rPr lang="en-US" dirty="0"/>
              <a:t> se </a:t>
            </a:r>
            <a:r>
              <a:rPr lang="en-US" dirty="0" err="1"/>
              <a:t>sleduje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v </a:t>
            </a:r>
            <a:r>
              <a:rPr lang="en-US" dirty="0" err="1"/>
              <a:t>rybách</a:t>
            </a:r>
            <a:r>
              <a:rPr lang="en-US" dirty="0"/>
              <a:t>. V </a:t>
            </a:r>
            <a:r>
              <a:rPr lang="en-US" dirty="0" err="1"/>
              <a:t>každém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se </a:t>
            </a:r>
            <a:r>
              <a:rPr lang="en-US" dirty="0" err="1"/>
              <a:t>odeberou</a:t>
            </a:r>
            <a:r>
              <a:rPr lang="en-US" dirty="0"/>
              <a:t> </a:t>
            </a:r>
            <a:r>
              <a:rPr lang="en-US" dirty="0" err="1"/>
              <a:t>minimálně</a:t>
            </a:r>
            <a:r>
              <a:rPr lang="en-US" dirty="0"/>
              <a:t> </a:t>
            </a:r>
            <a:r>
              <a:rPr lang="en-US" dirty="0" err="1"/>
              <a:t>čtyři</a:t>
            </a:r>
            <a:r>
              <a:rPr lang="en-US" dirty="0"/>
              <a:t> </a:t>
            </a:r>
            <a:r>
              <a:rPr lang="en-US" dirty="0" err="1"/>
              <a:t>ryby</a:t>
            </a:r>
            <a:r>
              <a:rPr lang="en-US" dirty="0"/>
              <a:t>. </a:t>
            </a: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ryba</a:t>
            </a:r>
            <a:r>
              <a:rPr lang="en-US" dirty="0"/>
              <a:t> se </a:t>
            </a:r>
            <a:r>
              <a:rPr lang="en-US" dirty="0" err="1"/>
              <a:t>individuálně</a:t>
            </a:r>
            <a:r>
              <a:rPr lang="en-US" dirty="0"/>
              <a:t> </a:t>
            </a:r>
            <a:r>
              <a:rPr lang="en-US" dirty="0" err="1"/>
              <a:t>analyzuje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.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potravě</a:t>
            </a:r>
            <a:r>
              <a:rPr lang="en-US" dirty="0"/>
              <a:t> se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6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E80D4-0B9C-CB42-AB38-3831EF550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3D845E-FD4D-564F-A905-6B4B50B10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1B7CBA-B16B-9641-A884-A72F1C52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AF767-96CB-924B-BC68-2314DA48E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E80D4-0B9C-CB42-AB38-3831EF550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18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45DF294-A250-094F-A0EA-1E6102278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42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02F0435-D568-3F44-A2D9-3E9033791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0725" y="1296001"/>
            <a:ext cx="5220000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51278" y="1290515"/>
            <a:ext cx="5220001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01D6005-1197-344A-8E64-826634493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6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137" y="1695074"/>
            <a:ext cx="5218413" cy="3896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439999" y="1692001"/>
            <a:ext cx="3311526" cy="2230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414270"/>
            <a:ext cx="3312002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39999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720725" y="4025136"/>
            <a:ext cx="3311525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444047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16143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3" name="Zástupný symbol pro text 7"/>
          <p:cNvSpPr>
            <a:spLocks noGrp="1"/>
          </p:cNvSpPr>
          <p:nvPr>
            <p:ph type="body" sz="quarter" idx="19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39831DC-533C-D64F-85DF-A662DA258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72212" y="692150"/>
            <a:ext cx="5200988" cy="5139850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49000" indent="-225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7ABD3D-18F3-6242-A971-B5BAF21E4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3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692150"/>
            <a:ext cx="10753202" cy="513985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8C0E76-4AB7-D147-A04B-83BF48923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996" y="718711"/>
            <a:ext cx="5220003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0723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sp>
        <p:nvSpPr>
          <p:cNvPr id="11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25127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6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6252002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1E13AF7-BE9D-7742-9A65-31EAB8430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F74E998-60D0-4A45-B977-A9DE2444E0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719999" y="719999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1692001"/>
            <a:ext cx="10753202" cy="41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15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4537A-A28E-4698-8569-F8575655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Environmentální osud a chování látek</a:t>
            </a:r>
            <a:br>
              <a:rPr lang="cs-CZ" dirty="0"/>
            </a:br>
            <a:r>
              <a:rPr lang="cs-CZ" dirty="0"/>
              <a:t>OECD 305 – </a:t>
            </a:r>
            <a:r>
              <a:rPr lang="cs-CZ" dirty="0" err="1"/>
              <a:t>Bioakumulace</a:t>
            </a:r>
            <a:r>
              <a:rPr lang="cs-CZ" dirty="0"/>
              <a:t> v rybách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CAB892-E24A-49C9-B68A-3C53236526C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7175" y="4116401"/>
            <a:ext cx="12334875" cy="698498"/>
          </a:xfrm>
        </p:spPr>
        <p:txBody>
          <a:bodyPr>
            <a:normAutofit/>
          </a:bodyPr>
          <a:lstStyle/>
          <a:p>
            <a:r>
              <a:rPr lang="cs-CZ" dirty="0"/>
              <a:t>OECD 305 je test </a:t>
            </a:r>
            <a:r>
              <a:rPr lang="cs-CZ" dirty="0" err="1"/>
              <a:t>bioakumulace</a:t>
            </a:r>
            <a:r>
              <a:rPr lang="cs-CZ" dirty="0"/>
              <a:t> prováděný se sladkovodními nebo mořskými druhy ryb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A0345-F4E2-C0DA-5E45-6DB9B7E0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33340"/>
            <a:ext cx="3971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49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11ADA8-D349-E6BA-7CB5-57949E702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9137" y="1702957"/>
            <a:ext cx="5376863" cy="38967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Regulační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pro </a:t>
            </a:r>
            <a:r>
              <a:rPr lang="en-US" dirty="0" err="1"/>
              <a:t>chemické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registrované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REACH, </a:t>
            </a:r>
            <a:r>
              <a:rPr lang="en-US" dirty="0" err="1"/>
              <a:t>přípravky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ochranu</a:t>
            </a:r>
            <a:r>
              <a:rPr lang="en-US" dirty="0"/>
              <a:t> </a:t>
            </a:r>
            <a:r>
              <a:rPr lang="en-US" dirty="0" err="1"/>
              <a:t>rostlin</a:t>
            </a:r>
            <a:r>
              <a:rPr lang="en-US" dirty="0"/>
              <a:t>, </a:t>
            </a:r>
            <a:r>
              <a:rPr lang="en-US" dirty="0" err="1"/>
              <a:t>biocidy</a:t>
            </a:r>
            <a:r>
              <a:rPr lang="en-US" dirty="0"/>
              <a:t>, </a:t>
            </a:r>
            <a:r>
              <a:rPr lang="en-US" dirty="0" err="1"/>
              <a:t>humánní</a:t>
            </a:r>
            <a:r>
              <a:rPr lang="en-US" dirty="0"/>
              <a:t> a </a:t>
            </a:r>
            <a:r>
              <a:rPr lang="en-US" dirty="0" err="1"/>
              <a:t>veterinární</a:t>
            </a:r>
            <a:r>
              <a:rPr lang="en-US" dirty="0"/>
              <a:t> </a:t>
            </a:r>
            <a:r>
              <a:rPr lang="en-US" dirty="0" err="1"/>
              <a:t>léčivé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) </a:t>
            </a:r>
            <a:r>
              <a:rPr lang="en-US" dirty="0" err="1"/>
              <a:t>vyžaduje</a:t>
            </a:r>
            <a:r>
              <a:rPr lang="en-US" dirty="0"/>
              <a:t>, aby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prošly</a:t>
            </a:r>
            <a:r>
              <a:rPr lang="en-US" dirty="0"/>
              <a:t> </a:t>
            </a:r>
            <a:r>
              <a:rPr lang="en-US" dirty="0" err="1"/>
              <a:t>hodnocením</a:t>
            </a:r>
            <a:r>
              <a:rPr lang="en-US" dirty="0"/>
              <a:t>, aby se </a:t>
            </a:r>
            <a:r>
              <a:rPr lang="en-US" dirty="0" err="1"/>
              <a:t>zjistilo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</a:t>
            </a:r>
            <a:r>
              <a:rPr lang="en-US" dirty="0" err="1"/>
              <a:t>jsou</a:t>
            </a:r>
            <a:endParaRPr lang="cs-CZ" dirty="0"/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perzistentní</a:t>
            </a:r>
            <a:r>
              <a:rPr lang="en-US" dirty="0"/>
              <a:t> (P)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bioakumulativní</a:t>
            </a:r>
            <a:r>
              <a:rPr lang="en-US" dirty="0"/>
              <a:t> (B)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toxické</a:t>
            </a:r>
            <a:r>
              <a:rPr lang="en-US" dirty="0"/>
              <a:t> (T) 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Biokoncentrační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(BCF) je </a:t>
            </a:r>
            <a:r>
              <a:rPr lang="en-US" dirty="0" err="1"/>
              <a:t>obvyklým</a:t>
            </a:r>
            <a:r>
              <a:rPr lang="en-US" dirty="0"/>
              <a:t> </a:t>
            </a:r>
            <a:r>
              <a:rPr lang="en-US" dirty="0" err="1"/>
              <a:t>základem</a:t>
            </a:r>
            <a:r>
              <a:rPr lang="en-US" dirty="0"/>
              <a:t> pro </a:t>
            </a:r>
            <a:r>
              <a:rPr lang="en-US" dirty="0" err="1"/>
              <a:t>definování</a:t>
            </a:r>
            <a:r>
              <a:rPr lang="en-US" dirty="0"/>
              <a:t> </a:t>
            </a:r>
            <a:r>
              <a:rPr lang="en-US" dirty="0" err="1"/>
              <a:t>kritéria</a:t>
            </a:r>
            <a:r>
              <a:rPr lang="en-US" dirty="0"/>
              <a:t> B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hodnocení</a:t>
            </a:r>
            <a:r>
              <a:rPr lang="en-US" dirty="0"/>
              <a:t> PBT. BCF je </a:t>
            </a:r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odvozena</a:t>
            </a:r>
            <a:r>
              <a:rPr lang="en-US" dirty="0"/>
              <a:t> </a:t>
            </a:r>
            <a:r>
              <a:rPr lang="en-US" dirty="0" err="1"/>
              <a:t>experimentálně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testovací</a:t>
            </a:r>
            <a:r>
              <a:rPr lang="en-US" dirty="0"/>
              <a:t> </a:t>
            </a:r>
            <a:r>
              <a:rPr lang="en-US" dirty="0" err="1"/>
              <a:t>směrnice</a:t>
            </a:r>
            <a:r>
              <a:rPr lang="en-US" dirty="0"/>
              <a:t> OECD 305.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BCF774-35A8-7C0E-43DD-5A00156D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OECD 305 – </a:t>
            </a:r>
            <a:r>
              <a:rPr lang="cs-CZ" dirty="0" err="1"/>
              <a:t>Bioakumulace</a:t>
            </a:r>
            <a:r>
              <a:rPr lang="cs-CZ" dirty="0"/>
              <a:t> v rybách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5C16D6-BD72-DA7D-14F3-75E9A77C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The origin and evolution of assessment criteria for persistent,  bioaccumulative and toxic (PBT) chemicals and persistent organic pollutants  (POPs) - Environmental Science: Processes &amp; Impacts (RSC Publishing)">
            <a:extLst>
              <a:ext uri="{FF2B5EF4-FFF2-40B4-BE49-F238E27FC236}">
                <a16:creationId xmlns:a16="http://schemas.microsoft.com/office/drawing/2014/main" id="{B07C85E5-6360-7F1F-B43F-11009EF4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99" y="1871529"/>
            <a:ext cx="4087003" cy="32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359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E3D62A-E858-8544-FF45-67062AD6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922" y="1998001"/>
            <a:ext cx="4880701" cy="4140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metodiky</a:t>
            </a:r>
            <a:r>
              <a:rPr lang="en-US" dirty="0"/>
              <a:t> OECD 305 </a:t>
            </a:r>
            <a:r>
              <a:rPr lang="en-US" dirty="0" err="1"/>
              <a:t>existují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:</a:t>
            </a:r>
            <a:endParaRPr lang="cs-CZ" dirty="0"/>
          </a:p>
          <a:p>
            <a:pPr lvl="1"/>
            <a:r>
              <a:rPr lang="en-US" dirty="0" err="1"/>
              <a:t>Část</a:t>
            </a:r>
            <a:r>
              <a:rPr lang="en-US" dirty="0"/>
              <a:t> I: Test </a:t>
            </a:r>
            <a:r>
              <a:rPr lang="en-US" dirty="0" err="1"/>
              <a:t>biokoncentrace</a:t>
            </a:r>
            <a:r>
              <a:rPr lang="en-US" dirty="0"/>
              <a:t> </a:t>
            </a:r>
            <a:r>
              <a:rPr lang="en-US" dirty="0" err="1"/>
              <a:t>expozice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endParaRPr lang="cs-CZ" dirty="0"/>
          </a:p>
          <a:p>
            <a:pPr lvl="1"/>
            <a:r>
              <a:rPr lang="en-US" dirty="0" err="1"/>
              <a:t>Část</a:t>
            </a:r>
            <a:r>
              <a:rPr lang="cs-CZ" dirty="0"/>
              <a:t> </a:t>
            </a:r>
            <a:r>
              <a:rPr lang="en-US" dirty="0"/>
              <a:t>II: Minim</a:t>
            </a:r>
            <a:r>
              <a:rPr lang="sk-SK" dirty="0"/>
              <a:t>a</a:t>
            </a:r>
            <a:r>
              <a:rPr lang="en-US" dirty="0"/>
              <a:t>l</a:t>
            </a:r>
            <a:r>
              <a:rPr lang="cs-CZ" dirty="0" err="1"/>
              <a:t>izovaný</a:t>
            </a:r>
            <a:r>
              <a:rPr lang="cs-CZ" dirty="0"/>
              <a:t> </a:t>
            </a:r>
            <a:r>
              <a:rPr lang="en-US" dirty="0" err="1"/>
              <a:t>expozic</a:t>
            </a:r>
            <a:r>
              <a:rPr lang="cs-CZ" dirty="0" err="1"/>
              <a:t>iční</a:t>
            </a:r>
            <a:r>
              <a:rPr lang="cs-CZ" dirty="0"/>
              <a:t> test ve</a:t>
            </a:r>
            <a:r>
              <a:rPr lang="en-US" dirty="0"/>
              <a:t> </a:t>
            </a:r>
            <a:r>
              <a:rPr lang="en-US" dirty="0" err="1"/>
              <a:t>vod</a:t>
            </a:r>
            <a:r>
              <a:rPr lang="cs-CZ" dirty="0"/>
              <a:t>ě</a:t>
            </a:r>
          </a:p>
          <a:p>
            <a:pPr lvl="1"/>
            <a:r>
              <a:rPr lang="en-US" dirty="0" err="1"/>
              <a:t>Část</a:t>
            </a:r>
            <a:r>
              <a:rPr lang="en-US" dirty="0"/>
              <a:t> III: Test </a:t>
            </a:r>
            <a:r>
              <a:rPr lang="en-US" dirty="0" err="1"/>
              <a:t>bioakumulace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dietární</a:t>
            </a:r>
            <a:r>
              <a:rPr lang="cs-CZ" dirty="0"/>
              <a:t> </a:t>
            </a:r>
            <a:r>
              <a:rPr lang="en-US" dirty="0" err="1"/>
              <a:t>expozici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se </a:t>
            </a:r>
            <a:r>
              <a:rPr lang="en-US" dirty="0" err="1"/>
              <a:t>skládá</a:t>
            </a:r>
            <a:r>
              <a:rPr lang="en-US" dirty="0"/>
              <a:t> ze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: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a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depurace.Míra</a:t>
            </a:r>
            <a:r>
              <a:rPr lang="en-US" dirty="0"/>
              <a:t> </a:t>
            </a:r>
            <a:r>
              <a:rPr lang="en-US" dirty="0" err="1"/>
              <a:t>bioakumulace</a:t>
            </a:r>
            <a:r>
              <a:rPr lang="en-US" dirty="0"/>
              <a:t> se </a:t>
            </a:r>
            <a:r>
              <a:rPr lang="en-US" dirty="0" err="1"/>
              <a:t>hodnotí</a:t>
            </a:r>
            <a:r>
              <a:rPr lang="en-US" dirty="0"/>
              <a:t> po </a:t>
            </a:r>
            <a:r>
              <a:rPr lang="en-US" dirty="0" err="1"/>
              <a:t>dokončení</a:t>
            </a:r>
            <a:r>
              <a:rPr lang="en-US" dirty="0"/>
              <a:t> </a:t>
            </a:r>
            <a:r>
              <a:rPr lang="en-US" dirty="0" err="1"/>
              <a:t>obou</a:t>
            </a:r>
            <a:r>
              <a:rPr lang="en-US" dirty="0"/>
              <a:t> </a:t>
            </a:r>
            <a:r>
              <a:rPr lang="en-US" dirty="0" err="1"/>
              <a:t>fází</a:t>
            </a:r>
            <a:r>
              <a:rPr lang="en-US" dirty="0"/>
              <a:t>. </a:t>
            </a:r>
            <a:r>
              <a:rPr lang="en-US" dirty="0" err="1"/>
              <a:t>Testování</a:t>
            </a:r>
            <a:r>
              <a:rPr lang="en-US" dirty="0"/>
              <a:t> OECD 305 je </a:t>
            </a:r>
            <a:r>
              <a:rPr lang="en-US" dirty="0" err="1"/>
              <a:t>užitečné</a:t>
            </a:r>
            <a:r>
              <a:rPr lang="en-US" dirty="0"/>
              <a:t> pro </a:t>
            </a:r>
            <a:r>
              <a:rPr lang="en-US" dirty="0" err="1"/>
              <a:t>jakoukoli</a:t>
            </a:r>
            <a:r>
              <a:rPr lang="en-US" dirty="0"/>
              <a:t> </a:t>
            </a:r>
            <a:r>
              <a:rPr lang="en-US" dirty="0" err="1"/>
              <a:t>chemikálii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přijít</a:t>
            </a:r>
            <a:r>
              <a:rPr lang="en-US" dirty="0"/>
              <a:t> do </a:t>
            </a:r>
            <a:r>
              <a:rPr lang="en-US" dirty="0" err="1"/>
              <a:t>styku</a:t>
            </a:r>
            <a:r>
              <a:rPr lang="en-US" dirty="0"/>
              <a:t> s </a:t>
            </a:r>
            <a:r>
              <a:rPr lang="en-US" dirty="0" err="1"/>
              <a:t>vodným</a:t>
            </a:r>
            <a:r>
              <a:rPr lang="en-US" dirty="0"/>
              <a:t> </a:t>
            </a:r>
            <a:r>
              <a:rPr lang="en-US" dirty="0" err="1"/>
              <a:t>prostředím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78A58B-72FD-A9CB-F147-68849D455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Metoda</a:t>
            </a:r>
            <a:r>
              <a:rPr lang="en-US" dirty="0"/>
              <a:t> OECD 305 </a:t>
            </a:r>
            <a:r>
              <a:rPr lang="en-US" dirty="0" err="1"/>
              <a:t>měří</a:t>
            </a:r>
            <a:r>
              <a:rPr lang="en-US" dirty="0"/>
              <a:t> </a:t>
            </a:r>
            <a:r>
              <a:rPr lang="en-US" dirty="0" err="1"/>
              <a:t>rezidua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v </a:t>
            </a:r>
            <a:r>
              <a:rPr lang="en-US" dirty="0" err="1"/>
              <a:t>rybách</a:t>
            </a:r>
            <a:r>
              <a:rPr lang="en-US" dirty="0"/>
              <a:t> po </a:t>
            </a:r>
            <a:r>
              <a:rPr lang="en-US" dirty="0" err="1"/>
              <a:t>expozici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vodném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C1138-6BBA-02D4-4636-3CDE86EE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OECD 305 </a:t>
            </a:r>
            <a:r>
              <a:rPr lang="cs-CZ" dirty="0" err="1"/>
              <a:t>Bioakumulace</a:t>
            </a:r>
            <a:r>
              <a:rPr lang="cs-CZ" dirty="0"/>
              <a:t> v rybách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727F6-4897-9C10-54EF-6E6C58AC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4" y="2184695"/>
            <a:ext cx="4497487" cy="24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196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E3D62A-E858-8544-FF45-67062AD6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922" y="1998001"/>
            <a:ext cx="5705699" cy="4140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metodiky</a:t>
            </a:r>
            <a:r>
              <a:rPr lang="en-US" dirty="0"/>
              <a:t> OECD 305 </a:t>
            </a:r>
            <a:r>
              <a:rPr lang="en-US" dirty="0" err="1"/>
              <a:t>existují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: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Část</a:t>
            </a:r>
            <a:r>
              <a:rPr lang="en-US" dirty="0"/>
              <a:t> I: Test </a:t>
            </a:r>
            <a:r>
              <a:rPr lang="en-US" dirty="0" err="1"/>
              <a:t>biokoncentrace</a:t>
            </a:r>
            <a:r>
              <a:rPr lang="en-US" dirty="0"/>
              <a:t> </a:t>
            </a:r>
            <a:r>
              <a:rPr lang="en-US" dirty="0" err="1"/>
              <a:t>expozice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Část</a:t>
            </a:r>
            <a:r>
              <a:rPr lang="cs-CZ" dirty="0"/>
              <a:t> </a:t>
            </a:r>
            <a:r>
              <a:rPr lang="en-US" dirty="0"/>
              <a:t>II: Minim</a:t>
            </a:r>
            <a:r>
              <a:rPr lang="sk-SK" dirty="0"/>
              <a:t>a</a:t>
            </a:r>
            <a:r>
              <a:rPr lang="en-US" dirty="0"/>
              <a:t>l</a:t>
            </a:r>
            <a:r>
              <a:rPr lang="cs-CZ" dirty="0" err="1"/>
              <a:t>izovaný</a:t>
            </a:r>
            <a:r>
              <a:rPr lang="cs-CZ" dirty="0"/>
              <a:t> </a:t>
            </a:r>
            <a:r>
              <a:rPr lang="en-US" dirty="0" err="1"/>
              <a:t>expozic</a:t>
            </a:r>
            <a:r>
              <a:rPr lang="cs-CZ" dirty="0" err="1"/>
              <a:t>iční</a:t>
            </a:r>
            <a:r>
              <a:rPr lang="cs-CZ" dirty="0"/>
              <a:t> test ve</a:t>
            </a:r>
            <a:r>
              <a:rPr lang="en-US" dirty="0"/>
              <a:t> </a:t>
            </a:r>
            <a:r>
              <a:rPr lang="en-US" dirty="0" err="1"/>
              <a:t>vod</a:t>
            </a:r>
            <a:r>
              <a:rPr lang="cs-CZ" dirty="0"/>
              <a:t>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Část</a:t>
            </a:r>
            <a:r>
              <a:rPr lang="en-US" dirty="0"/>
              <a:t> III: Test </a:t>
            </a:r>
            <a:r>
              <a:rPr lang="en-US" dirty="0" err="1"/>
              <a:t>bioakumulace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dietární</a:t>
            </a:r>
            <a:r>
              <a:rPr lang="cs-CZ" dirty="0"/>
              <a:t> </a:t>
            </a:r>
            <a:r>
              <a:rPr lang="en-US" dirty="0" err="1"/>
              <a:t>expozici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K příjmu zkoušené látky dochází buď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přímou akumulací zkoušené látky </a:t>
            </a:r>
            <a:br>
              <a:rPr lang="en-US" dirty="0"/>
            </a:br>
            <a:r>
              <a:rPr lang="cs-CZ" dirty="0"/>
              <a:t>z vodného prostředí (</a:t>
            </a:r>
            <a:r>
              <a:rPr lang="cs-CZ" b="1" dirty="0" err="1"/>
              <a:t>biokoncentrace</a:t>
            </a:r>
            <a:r>
              <a:rPr lang="cs-CZ" dirty="0"/>
              <a:t>),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nebo prostřednictvím potravy (</a:t>
            </a:r>
            <a:r>
              <a:rPr lang="cs-CZ" b="1" dirty="0" err="1"/>
              <a:t>biomagnifikace</a:t>
            </a:r>
            <a:r>
              <a:rPr lang="cs-CZ" dirty="0"/>
              <a:t>)</a:t>
            </a:r>
            <a:endParaRPr lang="en-US" dirty="0"/>
          </a:p>
          <a:p>
            <a:endParaRPr lang="en-US" dirty="0"/>
          </a:p>
          <a:p>
            <a:pPr marL="72001" indent="0">
              <a:buNone/>
            </a:pPr>
            <a:r>
              <a:rPr lang="cs-CZ" dirty="0"/>
              <a:t> Směrnice OECD 305 však uvádí, že by se mělo upřednostňovat provádění studií </a:t>
            </a:r>
            <a:r>
              <a:rPr lang="cs-CZ" dirty="0" err="1"/>
              <a:t>bioakumulace</a:t>
            </a:r>
            <a:r>
              <a:rPr lang="cs-CZ" dirty="0"/>
              <a:t> expozice ve vodě, je-li to technicky proveditelné.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78A58B-72FD-A9CB-F147-68849D455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Metoda</a:t>
            </a:r>
            <a:r>
              <a:rPr lang="en-US" dirty="0"/>
              <a:t> OECD 305 </a:t>
            </a:r>
            <a:r>
              <a:rPr lang="en-US" dirty="0" err="1"/>
              <a:t>měří</a:t>
            </a:r>
            <a:r>
              <a:rPr lang="en-US" dirty="0"/>
              <a:t> </a:t>
            </a:r>
            <a:r>
              <a:rPr lang="en-US" dirty="0" err="1"/>
              <a:t>rezidua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v </a:t>
            </a:r>
            <a:r>
              <a:rPr lang="en-US" dirty="0" err="1"/>
              <a:t>rybách</a:t>
            </a:r>
            <a:r>
              <a:rPr lang="en-US" dirty="0"/>
              <a:t> po </a:t>
            </a:r>
            <a:r>
              <a:rPr lang="en-US" dirty="0" err="1"/>
              <a:t>expozici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vodném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C1138-6BBA-02D4-4636-3CDE86EE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OECD 305 </a:t>
            </a:r>
            <a:r>
              <a:rPr lang="cs-CZ" dirty="0" err="1"/>
              <a:t>Bioakumulace</a:t>
            </a:r>
            <a:r>
              <a:rPr lang="cs-CZ" dirty="0"/>
              <a:t> v rybách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0B304-7312-222B-8188-7E2E890D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84" y="2183425"/>
            <a:ext cx="6123405" cy="24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60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6A28A-0B27-E62F-2100-E2823DA4D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0"/>
            <a:ext cx="6219186" cy="480280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Testovací</a:t>
            </a:r>
            <a:r>
              <a:rPr lang="en-US" b="1" dirty="0"/>
              <a:t> </a:t>
            </a:r>
            <a:r>
              <a:rPr lang="en-US" b="1" dirty="0" err="1"/>
              <a:t>organismy</a:t>
            </a:r>
            <a:endParaRPr lang="cs-CZ" b="1" dirty="0"/>
          </a:p>
          <a:p>
            <a:pPr lvl="1"/>
            <a:r>
              <a:rPr lang="en-US" i="1" dirty="0"/>
              <a:t>Danio rerio </a:t>
            </a:r>
            <a:r>
              <a:rPr lang="en-US" dirty="0"/>
              <a:t>(</a:t>
            </a:r>
            <a:r>
              <a:rPr lang="cs-CZ" dirty="0" err="1"/>
              <a:t>Danio</a:t>
            </a:r>
            <a:r>
              <a:rPr lang="cs-CZ" dirty="0"/>
              <a:t> pruhované</a:t>
            </a:r>
            <a:r>
              <a:rPr lang="en-US" dirty="0"/>
              <a:t>) je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dirty="0" err="1"/>
              <a:t>používaný</a:t>
            </a:r>
            <a:r>
              <a:rPr lang="en-US" dirty="0"/>
              <a:t> </a:t>
            </a:r>
            <a:r>
              <a:rPr lang="en-US" dirty="0" err="1"/>
              <a:t>testovací</a:t>
            </a:r>
            <a:r>
              <a:rPr lang="en-US" dirty="0"/>
              <a:t> </a:t>
            </a:r>
            <a:r>
              <a:rPr lang="en-US" dirty="0" err="1"/>
              <a:t>organismus</a:t>
            </a:r>
            <a:r>
              <a:rPr lang="en-US" dirty="0"/>
              <a:t>.</a:t>
            </a:r>
            <a:endParaRPr lang="cs-CZ" dirty="0"/>
          </a:p>
          <a:p>
            <a:pPr lvl="1"/>
            <a:r>
              <a:rPr lang="en-US" dirty="0" err="1"/>
              <a:t>Podle</a:t>
            </a:r>
            <a:r>
              <a:rPr lang="en-US" dirty="0"/>
              <a:t> OECD 305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přijatelné</a:t>
            </a:r>
            <a:r>
              <a:rPr lang="en-US" dirty="0"/>
              <a:t>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druhy</a:t>
            </a:r>
            <a:r>
              <a:rPr lang="en-US" dirty="0"/>
              <a:t> </a:t>
            </a:r>
            <a:r>
              <a:rPr lang="en-US" dirty="0" err="1"/>
              <a:t>sladkovodních</a:t>
            </a:r>
            <a:r>
              <a:rPr lang="en-US" dirty="0"/>
              <a:t>, </a:t>
            </a:r>
            <a:r>
              <a:rPr lang="en-US" dirty="0" err="1"/>
              <a:t>ústí</a:t>
            </a:r>
            <a:r>
              <a:rPr lang="en-US" dirty="0"/>
              <a:t> a </a:t>
            </a:r>
            <a:r>
              <a:rPr lang="en-US" dirty="0" err="1"/>
              <a:t>mořských</a:t>
            </a:r>
            <a:r>
              <a:rPr lang="en-US" dirty="0"/>
              <a:t> </a:t>
            </a:r>
            <a:r>
              <a:rPr lang="en-US" dirty="0" err="1"/>
              <a:t>ryb</a:t>
            </a:r>
            <a:endParaRPr lang="cs-CZ" dirty="0"/>
          </a:p>
          <a:p>
            <a:endParaRPr lang="cs-CZ" dirty="0"/>
          </a:p>
          <a:p>
            <a:r>
              <a:rPr lang="en-US" b="1" dirty="0" err="1"/>
              <a:t>Souhrn</a:t>
            </a:r>
            <a:r>
              <a:rPr lang="en-US" b="1" dirty="0"/>
              <a:t> </a:t>
            </a:r>
            <a:r>
              <a:rPr lang="en-US" b="1" dirty="0" err="1"/>
              <a:t>metod</a:t>
            </a:r>
            <a:endParaRPr lang="cs-CZ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 OECD 305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ryby</a:t>
            </a:r>
            <a:r>
              <a:rPr lang="en-US" dirty="0"/>
              <a:t> </a:t>
            </a:r>
            <a:r>
              <a:rPr lang="en-US" dirty="0" err="1"/>
              <a:t>vystaveny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látce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 po </a:t>
            </a:r>
            <a:r>
              <a:rPr lang="en-US" dirty="0" err="1"/>
              <a:t>dobu</a:t>
            </a:r>
            <a:r>
              <a:rPr lang="en-US" dirty="0"/>
              <a:t> 7–28 </a:t>
            </a:r>
            <a:r>
              <a:rPr lang="en-US" dirty="0" err="1"/>
              <a:t>dnů</a:t>
            </a:r>
            <a:r>
              <a:rPr lang="en-US" dirty="0"/>
              <a:t>, v </a:t>
            </a:r>
            <a:r>
              <a:rPr lang="en-US" dirty="0" err="1"/>
              <a:t>závislosti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použité</a:t>
            </a:r>
            <a:r>
              <a:rPr lang="en-US" dirty="0"/>
              <a:t> </a:t>
            </a:r>
            <a:r>
              <a:rPr lang="en-US" dirty="0" err="1"/>
              <a:t>metodě</a:t>
            </a:r>
            <a:r>
              <a:rPr lang="en-US" dirty="0"/>
              <a:t>; toto je </a:t>
            </a:r>
            <a:r>
              <a:rPr lang="en-US" dirty="0" err="1"/>
              <a:t>známé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. 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 </a:t>
            </a:r>
            <a:r>
              <a:rPr lang="en-US" dirty="0" err="1"/>
              <a:t>konci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ryby</a:t>
            </a:r>
            <a:r>
              <a:rPr lang="en-US" dirty="0"/>
              <a:t> ze </a:t>
            </a:r>
            <a:r>
              <a:rPr lang="en-US" dirty="0" err="1"/>
              <a:t>zbývajících</a:t>
            </a:r>
            <a:r>
              <a:rPr lang="en-US" dirty="0"/>
              <a:t> </a:t>
            </a:r>
            <a:r>
              <a:rPr lang="en-US" dirty="0" err="1"/>
              <a:t>testovacích</a:t>
            </a:r>
            <a:r>
              <a:rPr lang="en-US" dirty="0"/>
              <a:t> </a:t>
            </a:r>
            <a:r>
              <a:rPr lang="en-US" dirty="0" err="1"/>
              <a:t>jednotek</a:t>
            </a:r>
            <a:r>
              <a:rPr lang="en-US" dirty="0"/>
              <a:t> </a:t>
            </a:r>
            <a:r>
              <a:rPr lang="en-US" dirty="0" err="1"/>
              <a:t>přemístěny</a:t>
            </a:r>
            <a:r>
              <a:rPr lang="en-US" dirty="0"/>
              <a:t> do </a:t>
            </a:r>
            <a:r>
              <a:rPr lang="en-US" dirty="0" err="1"/>
              <a:t>neupravené</a:t>
            </a:r>
            <a:r>
              <a:rPr lang="cs-CZ" dirty="0"/>
              <a:t> (čisté</a:t>
            </a:r>
            <a:r>
              <a:rPr lang="en-US" dirty="0"/>
              <a:t>) </a:t>
            </a:r>
            <a:r>
              <a:rPr lang="en-US" dirty="0" err="1"/>
              <a:t>vody</a:t>
            </a:r>
            <a:r>
              <a:rPr lang="en-US" dirty="0"/>
              <a:t> po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28 </a:t>
            </a:r>
            <a:r>
              <a:rPr lang="en-US" dirty="0" err="1"/>
              <a:t>dnů</a:t>
            </a:r>
            <a:r>
              <a:rPr lang="en-US" dirty="0"/>
              <a:t>, v </a:t>
            </a:r>
            <a:r>
              <a:rPr lang="en-US" dirty="0" err="1"/>
              <a:t>závislosti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je </a:t>
            </a:r>
            <a:r>
              <a:rPr lang="en-US" dirty="0" err="1"/>
              <a:t>provedena</a:t>
            </a:r>
            <a:r>
              <a:rPr lang="en-US" dirty="0"/>
              <a:t>; toto je </a:t>
            </a:r>
            <a:r>
              <a:rPr lang="en-US" dirty="0" err="1"/>
              <a:t>známé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depurační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.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zaznamenávána</a:t>
            </a:r>
            <a:r>
              <a:rPr lang="en-US" dirty="0"/>
              <a:t> </a:t>
            </a:r>
            <a:r>
              <a:rPr lang="en-US" dirty="0" err="1"/>
              <a:t>několikrát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a </a:t>
            </a:r>
            <a:r>
              <a:rPr lang="en-US" dirty="0" err="1"/>
              <a:t>depurace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AEA3A-682F-409E-B608-82F7E86C7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5961B6-846B-C100-B1C7-8326AE05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OECD 305 </a:t>
            </a:r>
            <a:r>
              <a:rPr lang="cs-CZ" dirty="0" err="1"/>
              <a:t>Bioakumulace</a:t>
            </a:r>
            <a:r>
              <a:rPr lang="cs-CZ" dirty="0"/>
              <a:t> v rybách</a:t>
            </a:r>
            <a:endParaRPr lang="en-US" dirty="0"/>
          </a:p>
        </p:txBody>
      </p:sp>
      <p:pic>
        <p:nvPicPr>
          <p:cNvPr id="6" name="Picture 5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CDE55EC7-03C5-E869-D81E-9647102CA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67" y="1692001"/>
            <a:ext cx="4241068" cy="37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286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051E8B-11C4-68E7-B189-A4222D954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692000"/>
            <a:ext cx="6116637" cy="468974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Analýza</a:t>
            </a:r>
            <a:endParaRPr lang="cs-CZ" b="1" dirty="0"/>
          </a:p>
          <a:p>
            <a:r>
              <a:rPr lang="en-US" dirty="0" err="1"/>
              <a:t>Bioakumulaci</a:t>
            </a:r>
            <a:r>
              <a:rPr lang="en-US" dirty="0"/>
              <a:t> l</a:t>
            </a:r>
            <a:r>
              <a:rPr lang="sk-SK" dirty="0" err="1"/>
              <a:t>átky</a:t>
            </a:r>
            <a:r>
              <a:rPr lang="en-US" dirty="0"/>
              <a:t> </a:t>
            </a:r>
            <a:r>
              <a:rPr lang="en-US" dirty="0" err="1"/>
              <a:t>určují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parametry</a:t>
            </a:r>
            <a:r>
              <a:rPr lang="en-US" dirty="0"/>
              <a:t>: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biokoncentrační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(BCF),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rychlosti</a:t>
            </a:r>
            <a:r>
              <a:rPr lang="en-US" dirty="0"/>
              <a:t> </a:t>
            </a:r>
            <a:r>
              <a:rPr lang="en-US" dirty="0" err="1"/>
              <a:t>příjmu</a:t>
            </a:r>
            <a:r>
              <a:rPr lang="en-US" dirty="0"/>
              <a:t> (</a:t>
            </a:r>
            <a:r>
              <a:rPr lang="en-US" i="1" dirty="0" err="1"/>
              <a:t>k</a:t>
            </a:r>
            <a:r>
              <a:rPr lang="en-US" baseline="-25000" dirty="0" err="1"/>
              <a:t>s</a:t>
            </a:r>
            <a:r>
              <a:rPr lang="en-US" dirty="0"/>
              <a:t>)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rychlosti</a:t>
            </a:r>
            <a:r>
              <a:rPr lang="en-US" dirty="0"/>
              <a:t> </a:t>
            </a:r>
            <a:r>
              <a:rPr lang="en-US" dirty="0" err="1"/>
              <a:t>eliminace</a:t>
            </a:r>
            <a:r>
              <a:rPr lang="en-US" dirty="0"/>
              <a:t> (</a:t>
            </a:r>
            <a:r>
              <a:rPr lang="en-US" i="1" dirty="0" err="1"/>
              <a:t>k</a:t>
            </a:r>
            <a:r>
              <a:rPr lang="en-US" baseline="-25000" dirty="0" err="1"/>
              <a:t>e</a:t>
            </a:r>
            <a:r>
              <a:rPr lang="en-US" dirty="0"/>
              <a:t>).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testováním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vyžadovány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toxicitě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en-US" dirty="0"/>
              <a:t> pro </a:t>
            </a:r>
            <a:r>
              <a:rPr lang="en-US" dirty="0" err="1"/>
              <a:t>testované</a:t>
            </a:r>
            <a:r>
              <a:rPr lang="en-US" dirty="0"/>
              <a:t> </a:t>
            </a:r>
            <a:r>
              <a:rPr lang="en-US" dirty="0" err="1"/>
              <a:t>ryby</a:t>
            </a:r>
            <a:r>
              <a:rPr lang="en-US" dirty="0"/>
              <a:t>. </a:t>
            </a:r>
            <a:r>
              <a:rPr lang="en-US" dirty="0" err="1"/>
              <a:t>Stanovení</a:t>
            </a:r>
            <a:r>
              <a:rPr lang="en-US" dirty="0"/>
              <a:t> LC50 se </a:t>
            </a:r>
            <a:r>
              <a:rPr lang="en-US" dirty="0" err="1"/>
              <a:t>doporučuje</a:t>
            </a:r>
            <a:r>
              <a:rPr lang="en-US" dirty="0"/>
              <a:t>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stanovení</a:t>
            </a:r>
            <a:r>
              <a:rPr lang="en-US" dirty="0"/>
              <a:t> </a:t>
            </a:r>
            <a:r>
              <a:rPr lang="en-US" dirty="0" err="1"/>
              <a:t>zkušební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pro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r>
              <a:rPr lang="en-US" dirty="0" err="1"/>
              <a:t>bioakumulace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285D-2822-54C4-A74F-027955D8A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6A722F-53FD-2C9A-2602-F3BF2D76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OECD 305 </a:t>
            </a:r>
            <a:r>
              <a:rPr lang="cs-CZ" dirty="0" err="1"/>
              <a:t>Bioakumulace</a:t>
            </a:r>
            <a:r>
              <a:rPr lang="cs-CZ" dirty="0"/>
              <a:t> v rybách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4C3D3-93EC-A77D-C8D4-5F116959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01" y="1296001"/>
            <a:ext cx="4692175" cy="54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346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53B5AE4822A745BE2CAFCD6BC9AABF" ma:contentTypeVersion="12" ma:contentTypeDescription="Vytvoří nový dokument" ma:contentTypeScope="" ma:versionID="db84e77311ef411763b75ee17f019aed">
  <xsd:schema xmlns:xsd="http://www.w3.org/2001/XMLSchema" xmlns:xs="http://www.w3.org/2001/XMLSchema" xmlns:p="http://schemas.microsoft.com/office/2006/metadata/properties" xmlns:ns2="0f16c7bc-751b-460a-a88d-f59477d76b1e" xmlns:ns3="42df3d61-c06d-4712-b65c-4c7e10498220" targetNamespace="http://schemas.microsoft.com/office/2006/metadata/properties" ma:root="true" ma:fieldsID="a6056e82e9cc930aeb58424005321d20" ns2:_="" ns3:_="">
    <xsd:import namespace="0f16c7bc-751b-460a-a88d-f59477d76b1e"/>
    <xsd:import namespace="42df3d61-c06d-4712-b65c-4c7e10498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c7bc-751b-460a-a88d-f59477d76b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f3d61-c06d-4712-b65c-4c7e10498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90B89-A361-4F57-948A-DA5136542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302762-83EF-468E-A499-79E468E18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6c7bc-751b-460a-a88d-f59477d76b1e"/>
    <ds:schemaRef ds:uri="42df3d61-c06d-4712-b65c-4c7e10498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BDA523-27A4-442D-AE75-2C31BA826228}">
  <ds:schemaRefs>
    <ds:schemaRef ds:uri="http://schemas.microsoft.com/office/2006/documentManagement/types"/>
    <ds:schemaRef ds:uri="http://www.w3.org/XML/1998/namespace"/>
    <ds:schemaRef ds:uri="42df3d61-c06d-4712-b65c-4c7e10498220"/>
    <ds:schemaRef ds:uri="http://purl.org/dc/terms/"/>
    <ds:schemaRef ds:uri="http://schemas.microsoft.com/office/2006/metadata/properties"/>
    <ds:schemaRef ds:uri="0f16c7bc-751b-460a-a88d-f59477d76b1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644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Presentation_MU_EN</vt:lpstr>
      <vt:lpstr>Environmentální osud a chování látek OECD 305 – Bioakumulace v rybách </vt:lpstr>
      <vt:lpstr>OECD 305 – Bioakumulace v rybách</vt:lpstr>
      <vt:lpstr>OECD 305 Bioakumulace v rybách </vt:lpstr>
      <vt:lpstr>OECD 305 Bioakumulace v rybách</vt:lpstr>
      <vt:lpstr>OECD 305 Bioakumulace v rybách</vt:lpstr>
      <vt:lpstr>OECD 305 Bioakumulace v rybách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melymuk</dc:creator>
  <cp:lastModifiedBy>Branislav Vrana</cp:lastModifiedBy>
  <cp:revision>102</cp:revision>
  <dcterms:modified xsi:type="dcterms:W3CDTF">2022-08-18T06:47:54Z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0x0101007E53B5AE4822A745BE2CAFCD6BC9AABF</vt:lpwstr>
  </property>
</Properties>
</file>