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0"/>
  </p:notesMasterIdLst>
  <p:sldIdLst>
    <p:sldId id="263" r:id="rId5"/>
    <p:sldId id="268" r:id="rId6"/>
    <p:sldId id="262" r:id="rId7"/>
    <p:sldId id="269" r:id="rId8"/>
    <p:sldId id="270" r:id="rId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4C51A4-82DE-46C7-9E49-3B6DEAC0EAF5}" v="28" dt="2022-08-18T07:51:05.51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F2"/>
          </a:solidFill>
        </a:fill>
      </a:tcStyle>
    </a:wholeTbl>
    <a:band2H>
      <a:tcTxStyle/>
      <a:tcStyle>
        <a:tcBdr/>
        <a:fill>
          <a:solidFill>
            <a:srgbClr val="E6E6F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3CD"/>
          </a:solidFill>
        </a:fill>
      </a:tcStyle>
    </a:wholeTbl>
    <a:band2H>
      <a:tcTxStyle/>
      <a:tcStyle>
        <a:tcBdr/>
        <a:fill>
          <a:solidFill>
            <a:srgbClr val="E6F2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CAD4"/>
          </a:solidFill>
        </a:fill>
      </a:tcStyle>
    </a:wholeTbl>
    <a:band2H>
      <a:tcTxStyle/>
      <a:tcStyle>
        <a:tcBdr/>
        <a:fill>
          <a:solidFill>
            <a:srgbClr val="F3E6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90"/>
    <p:restoredTop sz="87444" autoAdjust="0"/>
  </p:normalViewPr>
  <p:slideViewPr>
    <p:cSldViewPr snapToGrid="0" snapToObjects="1">
      <p:cViewPr varScale="1">
        <p:scale>
          <a:sx n="100" d="100"/>
          <a:sy n="100" d="100"/>
        </p:scale>
        <p:origin x="13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7" d="100"/>
          <a:sy n="137" d="100"/>
        </p:scale>
        <p:origin x="353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nislav Vrana" userId="7b2a6d85-e3fe-4c9e-b59a-94d1f1024111" providerId="ADAL" clId="{A64C51A4-82DE-46C7-9E49-3B6DEAC0EAF5}"/>
    <pc:docChg chg="undo custSel addSld delSld modSld">
      <pc:chgData name="Branislav Vrana" userId="7b2a6d85-e3fe-4c9e-b59a-94d1f1024111" providerId="ADAL" clId="{A64C51A4-82DE-46C7-9E49-3B6DEAC0EAF5}" dt="2022-08-18T07:54:15.564" v="463" actId="20577"/>
      <pc:docMkLst>
        <pc:docMk/>
      </pc:docMkLst>
      <pc:sldChg chg="addSp delSp modSp mod">
        <pc:chgData name="Branislav Vrana" userId="7b2a6d85-e3fe-4c9e-b59a-94d1f1024111" providerId="ADAL" clId="{A64C51A4-82DE-46C7-9E49-3B6DEAC0EAF5}" dt="2022-08-18T07:41:36.383" v="195" actId="1076"/>
        <pc:sldMkLst>
          <pc:docMk/>
          <pc:sldMk cId="2712219694" sldId="262"/>
        </pc:sldMkLst>
        <pc:spChg chg="add mod">
          <ac:chgData name="Branislav Vrana" userId="7b2a6d85-e3fe-4c9e-b59a-94d1f1024111" providerId="ADAL" clId="{A64C51A4-82DE-46C7-9E49-3B6DEAC0EAF5}" dt="2022-08-18T07:39:58.337" v="155" actId="20577"/>
          <ac:spMkLst>
            <pc:docMk/>
            <pc:sldMk cId="2712219694" sldId="262"/>
            <ac:spMk id="3" creationId="{D8622B8C-5619-8289-19FA-A137843A5E06}"/>
          </ac:spMkLst>
        </pc:spChg>
        <pc:spChg chg="mod">
          <ac:chgData name="Branislav Vrana" userId="7b2a6d85-e3fe-4c9e-b59a-94d1f1024111" providerId="ADAL" clId="{A64C51A4-82DE-46C7-9E49-3B6DEAC0EAF5}" dt="2022-08-18T07:18:29.650" v="120" actId="14100"/>
          <ac:spMkLst>
            <pc:docMk/>
            <pc:sldMk cId="2712219694" sldId="262"/>
            <ac:spMk id="6" creationId="{262C1138-6BBA-02D4-4636-3CDE86EE47B9}"/>
          </ac:spMkLst>
        </pc:spChg>
        <pc:spChg chg="mod">
          <ac:chgData name="Branislav Vrana" userId="7b2a6d85-e3fe-4c9e-b59a-94d1f1024111" providerId="ADAL" clId="{A64C51A4-82DE-46C7-9E49-3B6DEAC0EAF5}" dt="2022-08-18T07:41:32.236" v="194" actId="113"/>
          <ac:spMkLst>
            <pc:docMk/>
            <pc:sldMk cId="2712219694" sldId="262"/>
            <ac:spMk id="7" creationId="{24E3D62A-E858-8544-FF45-67062AD6866D}"/>
          </ac:spMkLst>
        </pc:spChg>
        <pc:spChg chg="del">
          <ac:chgData name="Branislav Vrana" userId="7b2a6d85-e3fe-4c9e-b59a-94d1f1024111" providerId="ADAL" clId="{A64C51A4-82DE-46C7-9E49-3B6DEAC0EAF5}" dt="2022-08-18T07:18:22.353" v="116" actId="478"/>
          <ac:spMkLst>
            <pc:docMk/>
            <pc:sldMk cId="2712219694" sldId="262"/>
            <ac:spMk id="8" creationId="{3478A58B-72FD-A9CB-F147-68849D455981}"/>
          </ac:spMkLst>
        </pc:spChg>
        <pc:picChg chg="add mod">
          <ac:chgData name="Branislav Vrana" userId="7b2a6d85-e3fe-4c9e-b59a-94d1f1024111" providerId="ADAL" clId="{A64C51A4-82DE-46C7-9E49-3B6DEAC0EAF5}" dt="2022-08-18T07:41:36.383" v="195" actId="1076"/>
          <ac:picMkLst>
            <pc:docMk/>
            <pc:sldMk cId="2712219694" sldId="262"/>
            <ac:picMk id="4" creationId="{3F902FDB-3B00-0EFA-5CB2-EAF9D5EFECF9}"/>
          </ac:picMkLst>
        </pc:picChg>
        <pc:picChg chg="del">
          <ac:chgData name="Branislav Vrana" userId="7b2a6d85-e3fe-4c9e-b59a-94d1f1024111" providerId="ADAL" clId="{A64C51A4-82DE-46C7-9E49-3B6DEAC0EAF5}" dt="2022-08-18T07:18:45.447" v="125" actId="478"/>
          <ac:picMkLst>
            <pc:docMk/>
            <pc:sldMk cId="2712219694" sldId="262"/>
            <ac:picMk id="9" creationId="{BC3727F6-4897-9C10-54EF-6E6C58ACE88F}"/>
          </ac:picMkLst>
        </pc:picChg>
      </pc:sldChg>
      <pc:sldChg chg="addSp delSp modSp mod">
        <pc:chgData name="Branislav Vrana" userId="7b2a6d85-e3fe-4c9e-b59a-94d1f1024111" providerId="ADAL" clId="{A64C51A4-82DE-46C7-9E49-3B6DEAC0EAF5}" dt="2022-08-18T07:32:07.943" v="131" actId="14100"/>
        <pc:sldMkLst>
          <pc:docMk/>
          <pc:sldMk cId="2205174977" sldId="263"/>
        </pc:sldMkLst>
        <pc:spChg chg="mod">
          <ac:chgData name="Branislav Vrana" userId="7b2a6d85-e3fe-4c9e-b59a-94d1f1024111" providerId="ADAL" clId="{A64C51A4-82DE-46C7-9E49-3B6DEAC0EAF5}" dt="2022-08-18T07:06:09.067" v="20" actId="14100"/>
          <ac:spMkLst>
            <pc:docMk/>
            <pc:sldMk cId="2205174977" sldId="263"/>
            <ac:spMk id="2" creationId="{EF64537A-A28E-4698-8569-F857565582F2}"/>
          </ac:spMkLst>
        </pc:spChg>
        <pc:spChg chg="mod">
          <ac:chgData name="Branislav Vrana" userId="7b2a6d85-e3fe-4c9e-b59a-94d1f1024111" providerId="ADAL" clId="{A64C51A4-82DE-46C7-9E49-3B6DEAC0EAF5}" dt="2022-08-18T07:05:58.670" v="19" actId="20577"/>
          <ac:spMkLst>
            <pc:docMk/>
            <pc:sldMk cId="2205174977" sldId="263"/>
            <ac:spMk id="3" creationId="{1CCAB892-E24A-49C9-B68A-3C53236526CA}"/>
          </ac:spMkLst>
        </pc:spChg>
        <pc:picChg chg="del">
          <ac:chgData name="Branislav Vrana" userId="7b2a6d85-e3fe-4c9e-b59a-94d1f1024111" providerId="ADAL" clId="{A64C51A4-82DE-46C7-9E49-3B6DEAC0EAF5}" dt="2022-08-18T07:31:44.588" v="128" actId="478"/>
          <ac:picMkLst>
            <pc:docMk/>
            <pc:sldMk cId="2205174977" sldId="263"/>
            <ac:picMk id="5" creationId="{05DA0345-F4E2-C0DA-5E45-6DB9B7E09B6A}"/>
          </ac:picMkLst>
        </pc:picChg>
        <pc:picChg chg="add mod">
          <ac:chgData name="Branislav Vrana" userId="7b2a6d85-e3fe-4c9e-b59a-94d1f1024111" providerId="ADAL" clId="{A64C51A4-82DE-46C7-9E49-3B6DEAC0EAF5}" dt="2022-08-18T07:32:07.943" v="131" actId="14100"/>
          <ac:picMkLst>
            <pc:docMk/>
            <pc:sldMk cId="2205174977" sldId="263"/>
            <ac:picMk id="2050" creationId="{6C9D0F6E-D5A5-5CDC-204D-79AD1CAD6F64}"/>
          </ac:picMkLst>
        </pc:picChg>
      </pc:sldChg>
      <pc:sldChg chg="del">
        <pc:chgData name="Branislav Vrana" userId="7b2a6d85-e3fe-4c9e-b59a-94d1f1024111" providerId="ADAL" clId="{A64C51A4-82DE-46C7-9E49-3B6DEAC0EAF5}" dt="2022-08-18T07:18:33.023" v="122" actId="47"/>
        <pc:sldMkLst>
          <pc:docMk/>
          <pc:sldMk cId="3024228688" sldId="264"/>
        </pc:sldMkLst>
      </pc:sldChg>
      <pc:sldChg chg="del">
        <pc:chgData name="Branislav Vrana" userId="7b2a6d85-e3fe-4c9e-b59a-94d1f1024111" providerId="ADAL" clId="{A64C51A4-82DE-46C7-9E49-3B6DEAC0EAF5}" dt="2022-08-18T07:18:33.963" v="123" actId="47"/>
        <pc:sldMkLst>
          <pc:docMk/>
          <pc:sldMk cId="3440534689" sldId="265"/>
        </pc:sldMkLst>
      </pc:sldChg>
      <pc:sldChg chg="del">
        <pc:chgData name="Branislav Vrana" userId="7b2a6d85-e3fe-4c9e-b59a-94d1f1024111" providerId="ADAL" clId="{A64C51A4-82DE-46C7-9E49-3B6DEAC0EAF5}" dt="2022-08-18T07:18:31.893" v="121" actId="47"/>
        <pc:sldMkLst>
          <pc:docMk/>
          <pc:sldMk cId="1919146080" sldId="267"/>
        </pc:sldMkLst>
      </pc:sldChg>
      <pc:sldChg chg="addSp delSp modSp mod">
        <pc:chgData name="Branislav Vrana" userId="7b2a6d85-e3fe-4c9e-b59a-94d1f1024111" providerId="ADAL" clId="{A64C51A4-82DE-46C7-9E49-3B6DEAC0EAF5}" dt="2022-08-18T07:18:43.711" v="124" actId="21"/>
        <pc:sldMkLst>
          <pc:docMk/>
          <pc:sldMk cId="2009435994" sldId="268"/>
        </pc:sldMkLst>
        <pc:spChg chg="mod">
          <ac:chgData name="Branislav Vrana" userId="7b2a6d85-e3fe-4c9e-b59a-94d1f1024111" providerId="ADAL" clId="{A64C51A4-82DE-46C7-9E49-3B6DEAC0EAF5}" dt="2022-08-18T07:06:47.954" v="25" actId="20577"/>
          <ac:spMkLst>
            <pc:docMk/>
            <pc:sldMk cId="2009435994" sldId="268"/>
            <ac:spMk id="7" creationId="{B0BCF774-35A8-7C0E-43DD-5A00156DAE72}"/>
          </ac:spMkLst>
        </pc:spChg>
        <pc:spChg chg="mod">
          <ac:chgData name="Branislav Vrana" userId="7b2a6d85-e3fe-4c9e-b59a-94d1f1024111" providerId="ADAL" clId="{A64C51A4-82DE-46C7-9E49-3B6DEAC0EAF5}" dt="2022-08-18T07:17:52.930" v="113" actId="12"/>
          <ac:spMkLst>
            <pc:docMk/>
            <pc:sldMk cId="2009435994" sldId="268"/>
            <ac:spMk id="8" creationId="{C511ADA8-D349-E6BA-7CB5-57949E7029EE}"/>
          </ac:spMkLst>
        </pc:spChg>
        <pc:spChg chg="del">
          <ac:chgData name="Branislav Vrana" userId="7b2a6d85-e3fe-4c9e-b59a-94d1f1024111" providerId="ADAL" clId="{A64C51A4-82DE-46C7-9E49-3B6DEAC0EAF5}" dt="2022-08-18T07:09:32.056" v="53" actId="478"/>
          <ac:spMkLst>
            <pc:docMk/>
            <pc:sldMk cId="2009435994" sldId="268"/>
            <ac:spMk id="9" creationId="{BE5C16D6-BD72-DA7D-14F3-75E9A77CFD70}"/>
          </ac:spMkLst>
        </pc:spChg>
        <pc:picChg chg="add del mod">
          <ac:chgData name="Branislav Vrana" userId="7b2a6d85-e3fe-4c9e-b59a-94d1f1024111" providerId="ADAL" clId="{A64C51A4-82DE-46C7-9E49-3B6DEAC0EAF5}" dt="2022-08-18T07:18:43.711" v="124" actId="21"/>
          <ac:picMkLst>
            <pc:docMk/>
            <pc:sldMk cId="2009435994" sldId="268"/>
            <ac:picMk id="2" creationId="{F1CB607B-7D1B-D803-8CF3-2DEC6CBB63E3}"/>
          </ac:picMkLst>
        </pc:picChg>
        <pc:picChg chg="mod">
          <ac:chgData name="Branislav Vrana" userId="7b2a6d85-e3fe-4c9e-b59a-94d1f1024111" providerId="ADAL" clId="{A64C51A4-82DE-46C7-9E49-3B6DEAC0EAF5}" dt="2022-08-18T07:17:07.804" v="98" actId="1076"/>
          <ac:picMkLst>
            <pc:docMk/>
            <pc:sldMk cId="2009435994" sldId="268"/>
            <ac:picMk id="3" creationId="{37E447B5-F7AD-276C-D79D-E959CBE6749E}"/>
          </ac:picMkLst>
        </pc:picChg>
        <pc:picChg chg="del">
          <ac:chgData name="Branislav Vrana" userId="7b2a6d85-e3fe-4c9e-b59a-94d1f1024111" providerId="ADAL" clId="{A64C51A4-82DE-46C7-9E49-3B6DEAC0EAF5}" dt="2022-08-18T07:06:53.514" v="27" actId="478"/>
          <ac:picMkLst>
            <pc:docMk/>
            <pc:sldMk cId="2009435994" sldId="268"/>
            <ac:picMk id="1026" creationId="{B07C85E5-6360-7F1F-B43F-11009EF4FAB4}"/>
          </ac:picMkLst>
        </pc:picChg>
      </pc:sldChg>
      <pc:sldChg chg="addSp delSp modSp add mod">
        <pc:chgData name="Branislav Vrana" userId="7b2a6d85-e3fe-4c9e-b59a-94d1f1024111" providerId="ADAL" clId="{A64C51A4-82DE-46C7-9E49-3B6DEAC0EAF5}" dt="2022-08-18T07:50:10.195" v="375" actId="21"/>
        <pc:sldMkLst>
          <pc:docMk/>
          <pc:sldMk cId="4213856923" sldId="269"/>
        </pc:sldMkLst>
        <pc:spChg chg="mod">
          <ac:chgData name="Branislav Vrana" userId="7b2a6d85-e3fe-4c9e-b59a-94d1f1024111" providerId="ADAL" clId="{A64C51A4-82DE-46C7-9E49-3B6DEAC0EAF5}" dt="2022-08-18T07:43:44.071" v="221" actId="20577"/>
          <ac:spMkLst>
            <pc:docMk/>
            <pc:sldMk cId="4213856923" sldId="269"/>
            <ac:spMk id="3" creationId="{D8622B8C-5619-8289-19FA-A137843A5E06}"/>
          </ac:spMkLst>
        </pc:spChg>
        <pc:spChg chg="add del mod">
          <ac:chgData name="Branislav Vrana" userId="7b2a6d85-e3fe-4c9e-b59a-94d1f1024111" providerId="ADAL" clId="{A64C51A4-82DE-46C7-9E49-3B6DEAC0EAF5}" dt="2022-08-18T07:50:10.195" v="375" actId="21"/>
          <ac:spMkLst>
            <pc:docMk/>
            <pc:sldMk cId="4213856923" sldId="269"/>
            <ac:spMk id="5" creationId="{8A9FA374-CAB4-6234-CCE7-27575A806E3B}"/>
          </ac:spMkLst>
        </pc:spChg>
        <pc:spChg chg="mod">
          <ac:chgData name="Branislav Vrana" userId="7b2a6d85-e3fe-4c9e-b59a-94d1f1024111" providerId="ADAL" clId="{A64C51A4-82DE-46C7-9E49-3B6DEAC0EAF5}" dt="2022-08-18T07:50:05.783" v="374" actId="27636"/>
          <ac:spMkLst>
            <pc:docMk/>
            <pc:sldMk cId="4213856923" sldId="269"/>
            <ac:spMk id="7" creationId="{24E3D62A-E858-8544-FF45-67062AD6866D}"/>
          </ac:spMkLst>
        </pc:spChg>
        <pc:picChg chg="del">
          <ac:chgData name="Branislav Vrana" userId="7b2a6d85-e3fe-4c9e-b59a-94d1f1024111" providerId="ADAL" clId="{A64C51A4-82DE-46C7-9E49-3B6DEAC0EAF5}" dt="2022-08-18T07:42:13.359" v="197" actId="478"/>
          <ac:picMkLst>
            <pc:docMk/>
            <pc:sldMk cId="4213856923" sldId="269"/>
            <ac:picMk id="4" creationId="{3F902FDB-3B00-0EFA-5CB2-EAF9D5EFECF9}"/>
          </ac:picMkLst>
        </pc:picChg>
        <pc:picChg chg="add del mod">
          <ac:chgData name="Branislav Vrana" userId="7b2a6d85-e3fe-4c9e-b59a-94d1f1024111" providerId="ADAL" clId="{A64C51A4-82DE-46C7-9E49-3B6DEAC0EAF5}" dt="2022-08-18T07:49:58.584" v="371" actId="478"/>
          <ac:picMkLst>
            <pc:docMk/>
            <pc:sldMk cId="4213856923" sldId="269"/>
            <ac:picMk id="9" creationId="{A4692AEF-96DF-9A43-0735-B1D542CD2B27}"/>
          </ac:picMkLst>
        </pc:picChg>
        <pc:picChg chg="add mod">
          <ac:chgData name="Branislav Vrana" userId="7b2a6d85-e3fe-4c9e-b59a-94d1f1024111" providerId="ADAL" clId="{A64C51A4-82DE-46C7-9E49-3B6DEAC0EAF5}" dt="2022-08-18T07:50:02.393" v="372" actId="1076"/>
          <ac:picMkLst>
            <pc:docMk/>
            <pc:sldMk cId="4213856923" sldId="269"/>
            <ac:picMk id="4098" creationId="{F8BBF90D-AF70-F6D6-6D80-1C9419090932}"/>
          </ac:picMkLst>
        </pc:picChg>
      </pc:sldChg>
      <pc:sldChg chg="addSp delSp modSp add mod">
        <pc:chgData name="Branislav Vrana" userId="7b2a6d85-e3fe-4c9e-b59a-94d1f1024111" providerId="ADAL" clId="{A64C51A4-82DE-46C7-9E49-3B6DEAC0EAF5}" dt="2022-08-18T07:54:15.564" v="463" actId="20577"/>
        <pc:sldMkLst>
          <pc:docMk/>
          <pc:sldMk cId="56793073" sldId="270"/>
        </pc:sldMkLst>
        <pc:spChg chg="mod">
          <ac:chgData name="Branislav Vrana" userId="7b2a6d85-e3fe-4c9e-b59a-94d1f1024111" providerId="ADAL" clId="{A64C51A4-82DE-46C7-9E49-3B6DEAC0EAF5}" dt="2022-08-18T07:50:22.087" v="385" actId="20577"/>
          <ac:spMkLst>
            <pc:docMk/>
            <pc:sldMk cId="56793073" sldId="270"/>
            <ac:spMk id="3" creationId="{D8622B8C-5619-8289-19FA-A137843A5E06}"/>
          </ac:spMkLst>
        </pc:spChg>
        <pc:spChg chg="add mod">
          <ac:chgData name="Branislav Vrana" userId="7b2a6d85-e3fe-4c9e-b59a-94d1f1024111" providerId="ADAL" clId="{A64C51A4-82DE-46C7-9E49-3B6DEAC0EAF5}" dt="2022-08-18T07:54:15.564" v="463" actId="20577"/>
          <ac:spMkLst>
            <pc:docMk/>
            <pc:sldMk cId="56793073" sldId="270"/>
            <ac:spMk id="4" creationId="{5FC9A8FD-925D-B033-35B3-15DDC785A83F}"/>
          </ac:spMkLst>
        </pc:spChg>
        <pc:spChg chg="del mod">
          <ac:chgData name="Branislav Vrana" userId="7b2a6d85-e3fe-4c9e-b59a-94d1f1024111" providerId="ADAL" clId="{A64C51A4-82DE-46C7-9E49-3B6DEAC0EAF5}" dt="2022-08-18T07:50:40.344" v="389" actId="478"/>
          <ac:spMkLst>
            <pc:docMk/>
            <pc:sldMk cId="56793073" sldId="270"/>
            <ac:spMk id="5" creationId="{8A9FA374-CAB4-6234-CCE7-27575A806E3B}"/>
          </ac:spMkLst>
        </pc:spChg>
        <pc:spChg chg="del mod">
          <ac:chgData name="Branislav Vrana" userId="7b2a6d85-e3fe-4c9e-b59a-94d1f1024111" providerId="ADAL" clId="{A64C51A4-82DE-46C7-9E49-3B6DEAC0EAF5}" dt="2022-08-18T07:50:14.819" v="377" actId="478"/>
          <ac:spMkLst>
            <pc:docMk/>
            <pc:sldMk cId="56793073" sldId="270"/>
            <ac:spMk id="7" creationId="{24E3D62A-E858-8544-FF45-67062AD6866D}"/>
          </ac:spMkLst>
        </pc:spChg>
        <pc:picChg chg="mod">
          <ac:chgData name="Branislav Vrana" userId="7b2a6d85-e3fe-4c9e-b59a-94d1f1024111" providerId="ADAL" clId="{A64C51A4-82DE-46C7-9E49-3B6DEAC0EAF5}" dt="2022-08-18T07:51:12.787" v="421" actId="14100"/>
          <ac:picMkLst>
            <pc:docMk/>
            <pc:sldMk cId="56793073" sldId="270"/>
            <ac:picMk id="9" creationId="{A4692AEF-96DF-9A43-0735-B1D542CD2B27}"/>
          </ac:picMkLst>
        </pc:picChg>
        <pc:picChg chg="del">
          <ac:chgData name="Branislav Vrana" userId="7b2a6d85-e3fe-4c9e-b59a-94d1f1024111" providerId="ADAL" clId="{A64C51A4-82DE-46C7-9E49-3B6DEAC0EAF5}" dt="2022-08-18T07:51:05.509" v="418" actId="478"/>
          <ac:picMkLst>
            <pc:docMk/>
            <pc:sldMk cId="56793073" sldId="270"/>
            <ac:picMk id="4098" creationId="{F8BBF90D-AF70-F6D6-6D80-1C941909093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22B7B6D-E6ED-D94F-B425-41C63E7B28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411" y="-49059"/>
            <a:ext cx="6071871" cy="1338680"/>
          </a:xfrm>
          <a:prstGeom prst="rect">
            <a:avLst/>
          </a:prstGeom>
        </p:spPr>
      </p:pic>
      <p:sp>
        <p:nvSpPr>
          <p:cNvPr id="1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" name="Text názvu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1" cy="1171581"/>
          </a:xfrm>
          <a:prstGeom prst="rect">
            <a:avLst/>
          </a:prstGeom>
        </p:spPr>
        <p:txBody>
          <a:bodyPr/>
          <a:lstStyle>
            <a:lvl1pPr>
              <a:lnSpc>
                <a:spcPts val="4400"/>
              </a:lnSpc>
              <a:defRPr sz="4400"/>
            </a:lvl1pPr>
          </a:lstStyle>
          <a:p>
            <a:r>
              <a:t>Text názvu</a:t>
            </a:r>
          </a:p>
        </p:txBody>
      </p:sp>
      <p:sp>
        <p:nvSpPr>
          <p:cNvPr id="14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398502" y="4116401"/>
            <a:ext cx="11361601" cy="6984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Tx/>
              <a:buSzTx/>
              <a:buFontTx/>
              <a:buNone/>
              <a:defRPr sz="2400"/>
            </a:lvl1pPr>
            <a:lvl2pPr marL="0" indent="457200">
              <a:lnSpc>
                <a:spcPct val="100000"/>
              </a:lnSpc>
              <a:buClrTx/>
              <a:buSzTx/>
              <a:buFontTx/>
              <a:buNone/>
              <a:defRPr sz="2400"/>
            </a:lvl2pPr>
            <a:lvl3pPr>
              <a:lnSpc>
                <a:spcPct val="100000"/>
              </a:lnSpc>
              <a:buClrTx/>
              <a:buFontTx/>
              <a:defRPr sz="2400"/>
            </a:lvl3pPr>
            <a:lvl4pPr>
              <a:lnSpc>
                <a:spcPct val="100000"/>
              </a:lnSpc>
              <a:buClrTx/>
              <a:buFontTx/>
              <a:defRPr sz="2400"/>
            </a:lvl4pPr>
            <a:lvl5pPr>
              <a:lnSpc>
                <a:spcPct val="100000"/>
              </a:lnSpc>
              <a:buClrTx/>
              <a:buFontTx/>
              <a:defRPr sz="2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1AE80D4-0B9C-CB42-AB38-3831EF5505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65"/>
          <a:stretch/>
        </p:blipFill>
        <p:spPr>
          <a:xfrm>
            <a:off x="8603927" y="0"/>
            <a:ext cx="3588073" cy="6858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F3D845E-FD4D-564F-A905-6B4B50B109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210" y="5993069"/>
            <a:ext cx="3288914" cy="725115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UNI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21B7CBA-B16B-9641-A884-A72F1C52EB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MUNI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03AF767-96CB-924B-BC68-2314DA48ED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2214250"/>
            <a:ext cx="11252316" cy="246144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22B7B6D-E6ED-D94F-B425-41C63E7B28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411" y="-49059"/>
            <a:ext cx="6071871" cy="1338680"/>
          </a:xfrm>
          <a:prstGeom prst="rect">
            <a:avLst/>
          </a:prstGeom>
        </p:spPr>
      </p:pic>
      <p:sp>
        <p:nvSpPr>
          <p:cNvPr id="1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" name="Text názvu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1" cy="1171581"/>
          </a:xfrm>
          <a:prstGeom prst="rect">
            <a:avLst/>
          </a:prstGeom>
        </p:spPr>
        <p:txBody>
          <a:bodyPr/>
          <a:lstStyle>
            <a:lvl1pPr>
              <a:lnSpc>
                <a:spcPts val="4400"/>
              </a:lnSpc>
              <a:defRPr sz="4400"/>
            </a:lvl1pPr>
          </a:lstStyle>
          <a:p>
            <a:r>
              <a:t>Text názvu</a:t>
            </a:r>
          </a:p>
        </p:txBody>
      </p:sp>
      <p:sp>
        <p:nvSpPr>
          <p:cNvPr id="14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398502" y="4116401"/>
            <a:ext cx="11361601" cy="6984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Tx/>
              <a:buSzTx/>
              <a:buFontTx/>
              <a:buNone/>
              <a:defRPr sz="2400"/>
            </a:lvl1pPr>
            <a:lvl2pPr marL="0" indent="457200">
              <a:lnSpc>
                <a:spcPct val="100000"/>
              </a:lnSpc>
              <a:buClrTx/>
              <a:buSzTx/>
              <a:buFontTx/>
              <a:buNone/>
              <a:defRPr sz="2400"/>
            </a:lvl2pPr>
            <a:lvl3pPr>
              <a:lnSpc>
                <a:spcPct val="100000"/>
              </a:lnSpc>
              <a:buClrTx/>
              <a:buFontTx/>
              <a:defRPr sz="2400"/>
            </a:lvl3pPr>
            <a:lvl4pPr>
              <a:lnSpc>
                <a:spcPct val="100000"/>
              </a:lnSpc>
              <a:buClrTx/>
              <a:buFontTx/>
              <a:defRPr sz="2400"/>
            </a:lvl4pPr>
            <a:lvl5pPr>
              <a:lnSpc>
                <a:spcPct val="100000"/>
              </a:lnSpc>
              <a:buClrTx/>
              <a:buFontTx/>
              <a:defRPr sz="2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1AE80D4-0B9C-CB42-AB38-3831EF5505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65"/>
          <a:stretch/>
        </p:blipFill>
        <p:spPr>
          <a:xfrm>
            <a:off x="8603927" y="0"/>
            <a:ext cx="35880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9183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645DF294-A250-094F-A0EA-1E61022780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210" y="5993069"/>
            <a:ext cx="3288914" cy="725115"/>
          </a:xfrm>
          <a:prstGeom prst="rect">
            <a:avLst/>
          </a:prstGeom>
        </p:spPr>
      </p:pic>
      <p:sp>
        <p:nvSpPr>
          <p:cNvPr id="42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720724" y="1296001"/>
            <a:ext cx="10752140" cy="27157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2300"/>
              </a:lnSpc>
              <a:buClrTx/>
              <a:buSzTx/>
              <a:buFontTx/>
              <a:buNone/>
              <a:defRPr sz="2000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45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E02F0435-D568-3F44-A2D9-3E9033791E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210" y="5993069"/>
            <a:ext cx="3288914" cy="725115"/>
          </a:xfrm>
          <a:prstGeom prst="rect">
            <a:avLst/>
          </a:prstGeom>
        </p:spPr>
      </p:pic>
      <p:sp>
        <p:nvSpPr>
          <p:cNvPr id="5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720725" y="1296001"/>
            <a:ext cx="5220000" cy="2715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ClrTx/>
              <a:buSzTx/>
              <a:buFontTx/>
              <a:buNone/>
              <a:defRPr sz="2000">
                <a:solidFill>
                  <a:schemeClr val="accent1"/>
                </a:solidFill>
              </a:defRPr>
            </a:lvl1pPr>
            <a:lvl2pPr marL="0" indent="0">
              <a:lnSpc>
                <a:spcPts val="2300"/>
              </a:lnSpc>
              <a:buClrTx/>
              <a:buSzTx/>
              <a:buFontTx/>
              <a:buNone/>
              <a:defRPr sz="2000">
                <a:solidFill>
                  <a:schemeClr val="accent1"/>
                </a:solidFill>
              </a:defRPr>
            </a:lvl2pPr>
            <a:lvl3pPr>
              <a:lnSpc>
                <a:spcPts val="2300"/>
              </a:lnSpc>
              <a:buClrTx/>
              <a:buFontTx/>
              <a:defRPr sz="2000">
                <a:solidFill>
                  <a:schemeClr val="accent1"/>
                </a:solidFill>
              </a:defRPr>
            </a:lvl3pPr>
            <a:lvl4pPr>
              <a:lnSpc>
                <a:spcPts val="2300"/>
              </a:lnSpc>
              <a:buClrTx/>
              <a:buFontTx/>
              <a:defRPr sz="2000">
                <a:solidFill>
                  <a:schemeClr val="accent1"/>
                </a:solidFill>
              </a:defRPr>
            </a:lvl4pPr>
            <a:lvl5pPr>
              <a:lnSpc>
                <a:spcPts val="2300"/>
              </a:lnSpc>
              <a:buClrTx/>
              <a:buFontTx/>
              <a:defRPr sz="2000">
                <a:solidFill>
                  <a:schemeClr val="accent1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5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6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6251278" y="1290515"/>
            <a:ext cx="5220001" cy="27157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2300"/>
              </a:lnSpc>
              <a:buClrTx/>
              <a:buSzTx/>
              <a:buFontTx/>
              <a:buNone/>
              <a:defRPr sz="2000">
                <a:solidFill>
                  <a:schemeClr val="accent1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101D6005-1197-344A-8E64-8266344930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210" y="5993069"/>
            <a:ext cx="3288914" cy="725115"/>
          </a:xfrm>
          <a:prstGeom prst="rect">
            <a:avLst/>
          </a:prstGeom>
        </p:spPr>
      </p:pic>
      <p:sp>
        <p:nvSpPr>
          <p:cNvPr id="64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719137" y="1695074"/>
            <a:ext cx="5218413" cy="38967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Tx/>
              <a:buSzTx/>
              <a:buFontTx/>
              <a:buNone/>
            </a:lvl1pPr>
            <a:lvl2pPr marL="0" indent="0">
              <a:lnSpc>
                <a:spcPct val="100000"/>
              </a:lnSpc>
              <a:buClrTx/>
              <a:buSzTx/>
              <a:buFontTx/>
              <a:buNone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6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67" name="Zástupný symbol pro text 13"/>
          <p:cNvSpPr>
            <a:spLocks noGrp="1"/>
          </p:cNvSpPr>
          <p:nvPr>
            <p:ph type="body" sz="quarter" idx="13"/>
          </p:nvPr>
        </p:nvSpPr>
        <p:spPr>
          <a:xfrm>
            <a:off x="720724" y="5599669"/>
            <a:ext cx="5218414" cy="216001"/>
          </a:xfrm>
          <a:prstGeom prst="rect">
            <a:avLst/>
          </a:prstGeom>
        </p:spPr>
        <p:txBody>
          <a:bodyPr anchor="ctr"/>
          <a:lstStyle/>
          <a:p>
            <a:pPr marL="0" indent="0">
              <a:lnSpc>
                <a:spcPts val="1100"/>
              </a:lnSpc>
              <a:buClrTx/>
              <a:buSzTx/>
              <a:buFontTx/>
              <a:buNone/>
              <a:defRPr sz="1000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4439999" y="1692001"/>
            <a:ext cx="3311526" cy="22307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Tx/>
              <a:buSzTx/>
              <a:buFontTx/>
              <a:buNone/>
            </a:lvl1pPr>
            <a:lvl2pPr marL="0" indent="0">
              <a:lnSpc>
                <a:spcPct val="100000"/>
              </a:lnSpc>
              <a:buClrTx/>
              <a:buSzTx/>
              <a:buFontTx/>
              <a:buNone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719998" y="4414270"/>
            <a:ext cx="3312002" cy="142773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1800"/>
              </a:lnSpc>
              <a:buClrTx/>
              <a:buSzTx/>
              <a:buFontTx/>
              <a:buNone/>
              <a:defRPr sz="1500"/>
            </a:pPr>
            <a:endParaRPr/>
          </a:p>
        </p:txBody>
      </p:sp>
      <p:sp>
        <p:nvSpPr>
          <p:cNvPr id="7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4439999" y="4414270"/>
            <a:ext cx="3312001" cy="142773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1800"/>
              </a:lnSpc>
              <a:buClrTx/>
              <a:buSzTx/>
              <a:buFontTx/>
              <a:buNone/>
              <a:defRPr sz="1500"/>
            </a:pPr>
            <a:endParaRPr/>
          </a:p>
        </p:txBody>
      </p:sp>
      <p:sp>
        <p:nvSpPr>
          <p:cNvPr id="79" name="Zástupný symbol pro text 5"/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1" cy="142773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1800"/>
              </a:lnSpc>
              <a:buClrTx/>
              <a:buSzTx/>
              <a:buFontTx/>
              <a:buNone/>
              <a:defRPr sz="1500"/>
            </a:pPr>
            <a:endParaRPr/>
          </a:p>
        </p:txBody>
      </p:sp>
      <p:sp>
        <p:nvSpPr>
          <p:cNvPr id="80" name="Zástupný symbol pro text 13"/>
          <p:cNvSpPr>
            <a:spLocks noGrp="1"/>
          </p:cNvSpPr>
          <p:nvPr>
            <p:ph type="body" sz="quarter" idx="16"/>
          </p:nvPr>
        </p:nvSpPr>
        <p:spPr>
          <a:xfrm>
            <a:off x="720725" y="4025136"/>
            <a:ext cx="3311525" cy="216001"/>
          </a:xfrm>
          <a:prstGeom prst="rect">
            <a:avLst/>
          </a:prstGeom>
        </p:spPr>
        <p:txBody>
          <a:bodyPr anchor="ctr"/>
          <a:lstStyle/>
          <a:p>
            <a:pPr marL="0" indent="0">
              <a:lnSpc>
                <a:spcPts val="1100"/>
              </a:lnSpc>
              <a:buClrTx/>
              <a:buSzTx/>
              <a:buFontTx/>
              <a:buNone/>
              <a:defRPr sz="1000"/>
            </a:pPr>
            <a:endParaRPr/>
          </a:p>
        </p:txBody>
      </p:sp>
      <p:sp>
        <p:nvSpPr>
          <p:cNvPr id="81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4440475" y="4025136"/>
            <a:ext cx="3311526" cy="216001"/>
          </a:xfrm>
          <a:prstGeom prst="rect">
            <a:avLst/>
          </a:prstGeom>
        </p:spPr>
        <p:txBody>
          <a:bodyPr anchor="ctr"/>
          <a:lstStyle/>
          <a:p>
            <a:pPr marL="0" indent="0">
              <a:lnSpc>
                <a:spcPts val="1100"/>
              </a:lnSpc>
              <a:buClrTx/>
              <a:buSzTx/>
              <a:buFontTx/>
              <a:buNone/>
              <a:defRPr sz="1000"/>
            </a:pPr>
            <a:endParaRPr/>
          </a:p>
        </p:txBody>
      </p:sp>
      <p:sp>
        <p:nvSpPr>
          <p:cNvPr id="82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8161435" y="4025136"/>
            <a:ext cx="3311526" cy="216001"/>
          </a:xfrm>
          <a:prstGeom prst="rect">
            <a:avLst/>
          </a:prstGeom>
        </p:spPr>
        <p:txBody>
          <a:bodyPr anchor="ctr"/>
          <a:lstStyle/>
          <a:p>
            <a:pPr marL="0" indent="0">
              <a:lnSpc>
                <a:spcPts val="1100"/>
              </a:lnSpc>
              <a:buClrTx/>
              <a:buSzTx/>
              <a:buFontTx/>
              <a:buNone/>
              <a:defRPr sz="1000"/>
            </a:pPr>
            <a:endParaRPr/>
          </a:p>
        </p:txBody>
      </p:sp>
      <p:sp>
        <p:nvSpPr>
          <p:cNvPr id="83" name="Zástupný symbol pro text 7"/>
          <p:cNvSpPr>
            <a:spLocks noGrp="1"/>
          </p:cNvSpPr>
          <p:nvPr>
            <p:ph type="body" sz="quarter" idx="19"/>
          </p:nvPr>
        </p:nvSpPr>
        <p:spPr>
          <a:xfrm>
            <a:off x="720724" y="1296001"/>
            <a:ext cx="10752140" cy="27157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2300"/>
              </a:lnSpc>
              <a:buClrTx/>
              <a:buSzTx/>
              <a:buFontTx/>
              <a:buNone/>
              <a:defRPr sz="2000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84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939831DC-533C-D64F-85DF-A662DA2580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210" y="5993069"/>
            <a:ext cx="3288914" cy="725115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3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6272212" y="692150"/>
            <a:ext cx="5200988" cy="5139850"/>
          </a:xfrm>
          <a:prstGeom prst="rect">
            <a:avLst/>
          </a:prstGeom>
        </p:spPr>
        <p:txBody>
          <a:bodyPr/>
          <a:lstStyle>
            <a:lvl1pPr marL="252000" indent="-180000">
              <a:defRPr sz="2000"/>
            </a:lvl1pPr>
            <a:lvl2pPr marL="549000" indent="-225000"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4" name="Zástupný symbol pro text 13"/>
          <p:cNvSpPr>
            <a:spLocks noGrp="1"/>
          </p:cNvSpPr>
          <p:nvPr>
            <p:ph type="body" sz="quarter" idx="13"/>
          </p:nvPr>
        </p:nvSpPr>
        <p:spPr>
          <a:xfrm>
            <a:off x="720724" y="5599669"/>
            <a:ext cx="5218414" cy="216001"/>
          </a:xfrm>
          <a:prstGeom prst="rect">
            <a:avLst/>
          </a:prstGeom>
        </p:spPr>
        <p:txBody>
          <a:bodyPr anchor="ctr"/>
          <a:lstStyle/>
          <a:p>
            <a:pPr marL="0" indent="0">
              <a:lnSpc>
                <a:spcPts val="1100"/>
              </a:lnSpc>
              <a:buClrTx/>
              <a:buSzTx/>
              <a:buFontTx/>
              <a:buNone/>
              <a:defRPr sz="1000"/>
            </a:pPr>
            <a:endParaRPr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B7ABD3D-18F3-6242-A971-B5BAF21E42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210" y="5993069"/>
            <a:ext cx="3288914" cy="725115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3" name="Text úrovně 1…"/>
          <p:cNvSpPr txBox="1">
            <a:spLocks noGrp="1"/>
          </p:cNvSpPr>
          <p:nvPr>
            <p:ph type="body" idx="1"/>
          </p:nvPr>
        </p:nvSpPr>
        <p:spPr>
          <a:xfrm>
            <a:off x="719999" y="692150"/>
            <a:ext cx="10753202" cy="5139850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E8C0E76-4AB7-D147-A04B-83BF489238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210" y="5993069"/>
            <a:ext cx="3288914" cy="725115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719996" y="718711"/>
            <a:ext cx="5220003" cy="32040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Tx/>
              <a:buSzTx/>
              <a:buFontTx/>
              <a:buNone/>
            </a:lvl1pPr>
            <a:lvl2pPr marL="0" indent="0">
              <a:lnSpc>
                <a:spcPct val="100000"/>
              </a:lnSpc>
              <a:buClrTx/>
              <a:buSzTx/>
              <a:buFontTx/>
              <a:buNone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1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3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719998" y="4500000"/>
            <a:ext cx="5220001" cy="1331999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1800"/>
              </a:lnSpc>
              <a:buClrTx/>
              <a:buSzTx/>
              <a:buFontTx/>
              <a:buNone/>
              <a:defRPr sz="1500"/>
            </a:pPr>
            <a:endParaRPr/>
          </a:p>
        </p:txBody>
      </p:sp>
      <p:sp>
        <p:nvSpPr>
          <p:cNvPr id="1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720723" y="4068000"/>
            <a:ext cx="5220001" cy="36000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1100"/>
              </a:lnSpc>
              <a:buClrTx/>
              <a:buSzTx/>
              <a:buFontTx/>
              <a:buNone/>
              <a:defRPr sz="900" b="1"/>
            </a:pPr>
            <a:endParaRPr/>
          </a:p>
        </p:txBody>
      </p:sp>
      <p:sp>
        <p:nvSpPr>
          <p:cNvPr id="115" name="Zástupný symbol pro text 5"/>
          <p:cNvSpPr>
            <a:spLocks noGrp="1"/>
          </p:cNvSpPr>
          <p:nvPr>
            <p:ph type="body" sz="quarter" idx="15"/>
          </p:nvPr>
        </p:nvSpPr>
        <p:spPr>
          <a:xfrm>
            <a:off x="6251278" y="4500000"/>
            <a:ext cx="5220001" cy="1331999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1800"/>
              </a:lnSpc>
              <a:buClrTx/>
              <a:buSzTx/>
              <a:buFontTx/>
              <a:buNone/>
              <a:defRPr sz="1500"/>
            </a:pPr>
            <a:endParaRPr/>
          </a:p>
        </p:txBody>
      </p:sp>
      <p:sp>
        <p:nvSpPr>
          <p:cNvPr id="116" name="Zástupný symbol pro text 13"/>
          <p:cNvSpPr>
            <a:spLocks noGrp="1"/>
          </p:cNvSpPr>
          <p:nvPr>
            <p:ph type="body" sz="quarter" idx="16"/>
          </p:nvPr>
        </p:nvSpPr>
        <p:spPr>
          <a:xfrm>
            <a:off x="6252002" y="4068000"/>
            <a:ext cx="5220001" cy="36000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1100"/>
              </a:lnSpc>
              <a:buClrTx/>
              <a:buSzTx/>
              <a:buFontTx/>
              <a:buNone/>
              <a:defRPr sz="900" b="1"/>
            </a:pPr>
            <a:endParaRPr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1E13AF7-BE9D-7742-9A65-31EAB8430C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210" y="5993069"/>
            <a:ext cx="3288914" cy="725115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4F74E998-60D0-4A45-B977-A9DE2444E0E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210" y="5993069"/>
            <a:ext cx="3288914" cy="725115"/>
          </a:xfrm>
          <a:prstGeom prst="rect">
            <a:avLst/>
          </a:prstGeom>
        </p:spPr>
      </p:pic>
      <p:sp>
        <p:nvSpPr>
          <p:cNvPr id="2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414000" y="6267592"/>
            <a:ext cx="182216" cy="17281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Text názvu"/>
          <p:cNvSpPr txBox="1">
            <a:spLocks noGrp="1"/>
          </p:cNvSpPr>
          <p:nvPr>
            <p:ph type="title"/>
          </p:nvPr>
        </p:nvSpPr>
        <p:spPr>
          <a:xfrm>
            <a:off x="719999" y="719999"/>
            <a:ext cx="10753202" cy="451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Text názvu</a:t>
            </a:r>
          </a:p>
        </p:txBody>
      </p:sp>
      <p:sp>
        <p:nvSpPr>
          <p:cNvPr id="4" name="Text úrovně 1…"/>
          <p:cNvSpPr txBox="1">
            <a:spLocks noGrp="1"/>
          </p:cNvSpPr>
          <p:nvPr>
            <p:ph type="body" idx="1"/>
          </p:nvPr>
        </p:nvSpPr>
        <p:spPr>
          <a:xfrm>
            <a:off x="719999" y="1692001"/>
            <a:ext cx="10753202" cy="41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2" r:id="rId11"/>
    <p:sldLayoutId id="2147483663" r:id="rId12"/>
  </p:sldLayoutIdLst>
  <p:transition spd="med"/>
  <p:txStyles>
    <p:titleStyle>
      <a:lvl1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252000" marR="0" indent="-179999" algn="l" defTabSz="914400" rtl="0" latinLnBrk="0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Arial"/>
        <a:buChar char="̶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576000" marR="0" indent="-25200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Arial"/>
        <a:buChar char="̶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Arial"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Arial"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Arial"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41600" marR="0" indent="-35560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Arial"/>
        <a:buBlip>
          <a:blip r:embed="rId15"/>
        </a:buBlip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Arial"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Arial"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Arial"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64537A-A28E-4698-8569-F85756558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163300" cy="1171581"/>
          </a:xfrm>
        </p:spPr>
        <p:txBody>
          <a:bodyPr>
            <a:normAutofit fontScale="90000"/>
          </a:bodyPr>
          <a:lstStyle/>
          <a:p>
            <a:r>
              <a:rPr lang="cs-CZ" dirty="0"/>
              <a:t>Environmentální osud a chování látek</a:t>
            </a:r>
            <a:br>
              <a:rPr lang="cs-CZ" dirty="0"/>
            </a:br>
            <a:r>
              <a:rPr lang="cs-CZ" dirty="0"/>
              <a:t>OECD 309 – Aerobní mineralizace v povrchových vodách </a:t>
            </a:r>
            <a:br>
              <a:rPr lang="cs-CZ" dirty="0"/>
            </a:br>
            <a:r>
              <a:rPr lang="cs-CZ" dirty="0"/>
              <a:t>– simulační biodegradační test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CCAB892-E24A-49C9-B68A-3C53236526C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61926" y="5418141"/>
            <a:ext cx="11163300" cy="69849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OECD 309 Účelem je změřit časový průběh biologického rozkladu zkoušené látky při nízké koncentraci v aerobní přírodní vodě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C9D0F6E-D5A5-5CDC-204D-79AD1CAD6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4" y="0"/>
            <a:ext cx="4219575" cy="281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17497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511ADA8-D349-E6BA-7CB5-57949E7029E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04824" y="1918958"/>
            <a:ext cx="6753226" cy="4729492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/>
              <a:t>Regulační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pro </a:t>
            </a:r>
            <a:r>
              <a:rPr lang="en-US" dirty="0" err="1"/>
              <a:t>chemické</a:t>
            </a:r>
            <a:r>
              <a:rPr lang="en-US" dirty="0"/>
              <a:t> </a:t>
            </a:r>
            <a:r>
              <a:rPr lang="en-US" dirty="0" err="1"/>
              <a:t>látky</a:t>
            </a:r>
            <a:r>
              <a:rPr lang="en-US" dirty="0"/>
              <a:t> </a:t>
            </a:r>
            <a:br>
              <a:rPr lang="cs-CZ" dirty="0"/>
            </a:br>
            <a:r>
              <a:rPr lang="en-US" dirty="0"/>
              <a:t>(</a:t>
            </a:r>
            <a:r>
              <a:rPr lang="en-US" dirty="0" err="1"/>
              <a:t>tj</a:t>
            </a:r>
            <a:r>
              <a:rPr lang="en-US" dirty="0"/>
              <a:t>. </a:t>
            </a:r>
            <a:r>
              <a:rPr lang="en-US" dirty="0" err="1"/>
              <a:t>registrované</a:t>
            </a:r>
            <a:r>
              <a:rPr lang="en-US" dirty="0"/>
              <a:t> </a:t>
            </a:r>
            <a:r>
              <a:rPr lang="en-US" dirty="0" err="1"/>
              <a:t>podle</a:t>
            </a:r>
            <a:r>
              <a:rPr lang="en-US" dirty="0"/>
              <a:t> REACH, </a:t>
            </a:r>
            <a:r>
              <a:rPr lang="en-US" dirty="0" err="1"/>
              <a:t>přípravky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ochranu</a:t>
            </a:r>
            <a:r>
              <a:rPr lang="en-US" dirty="0"/>
              <a:t> </a:t>
            </a:r>
            <a:r>
              <a:rPr lang="en-US" dirty="0" err="1"/>
              <a:t>rostlin</a:t>
            </a:r>
            <a:r>
              <a:rPr lang="en-US" dirty="0"/>
              <a:t>, </a:t>
            </a:r>
            <a:r>
              <a:rPr lang="en-US" dirty="0" err="1"/>
              <a:t>biocidy</a:t>
            </a:r>
            <a:r>
              <a:rPr lang="en-US" dirty="0"/>
              <a:t>, </a:t>
            </a:r>
            <a:r>
              <a:rPr lang="en-US" dirty="0" err="1"/>
              <a:t>humánní</a:t>
            </a:r>
            <a:r>
              <a:rPr lang="en-US" dirty="0"/>
              <a:t> a </a:t>
            </a:r>
            <a:r>
              <a:rPr lang="en-US" dirty="0" err="1"/>
              <a:t>veterinární</a:t>
            </a:r>
            <a:r>
              <a:rPr lang="en-US" dirty="0"/>
              <a:t> </a:t>
            </a:r>
            <a:r>
              <a:rPr lang="en-US" dirty="0" err="1"/>
              <a:t>léčivé</a:t>
            </a:r>
            <a:r>
              <a:rPr lang="en-US" dirty="0"/>
              <a:t> </a:t>
            </a:r>
            <a:r>
              <a:rPr lang="en-US" dirty="0" err="1"/>
              <a:t>přípravky</a:t>
            </a:r>
            <a:r>
              <a:rPr lang="en-US" dirty="0"/>
              <a:t>) </a:t>
            </a:r>
            <a:r>
              <a:rPr lang="en-US" dirty="0" err="1"/>
              <a:t>vyžaduje</a:t>
            </a:r>
            <a:r>
              <a:rPr lang="en-US" dirty="0"/>
              <a:t>, aby </a:t>
            </a:r>
            <a:r>
              <a:rPr lang="en-US" dirty="0" err="1"/>
              <a:t>látky</a:t>
            </a:r>
            <a:r>
              <a:rPr lang="en-US" dirty="0"/>
              <a:t> </a:t>
            </a:r>
            <a:r>
              <a:rPr lang="en-US" dirty="0" err="1"/>
              <a:t>prošly</a:t>
            </a:r>
            <a:r>
              <a:rPr lang="en-US" dirty="0"/>
              <a:t> </a:t>
            </a:r>
            <a:r>
              <a:rPr lang="en-US" dirty="0" err="1"/>
              <a:t>hodnocením</a:t>
            </a:r>
            <a:r>
              <a:rPr lang="en-US" dirty="0"/>
              <a:t>, aby se </a:t>
            </a:r>
            <a:r>
              <a:rPr lang="en-US" dirty="0" err="1"/>
              <a:t>zjistilo</a:t>
            </a:r>
            <a:r>
              <a:rPr lang="en-US" dirty="0"/>
              <a:t>, </a:t>
            </a:r>
            <a:r>
              <a:rPr lang="en-US" dirty="0" err="1"/>
              <a:t>zda</a:t>
            </a:r>
            <a:r>
              <a:rPr lang="en-US" dirty="0"/>
              <a:t> </a:t>
            </a:r>
            <a:r>
              <a:rPr lang="en-US" dirty="0" err="1"/>
              <a:t>jsou</a:t>
            </a:r>
            <a:endParaRPr lang="cs-CZ" dirty="0"/>
          </a:p>
          <a:p>
            <a:endParaRPr lang="cs-CZ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 err="1"/>
              <a:t>perzistentní</a:t>
            </a:r>
            <a:r>
              <a:rPr lang="en-US" dirty="0"/>
              <a:t> (P)</a:t>
            </a:r>
            <a:endParaRPr lang="cs-CZ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 err="1"/>
              <a:t>bioakumulativní</a:t>
            </a:r>
            <a:r>
              <a:rPr lang="en-US" dirty="0"/>
              <a:t> (B)</a:t>
            </a:r>
            <a:endParaRPr lang="cs-CZ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 err="1"/>
              <a:t>toxické</a:t>
            </a:r>
            <a:r>
              <a:rPr lang="en-US" dirty="0"/>
              <a:t> (T) </a:t>
            </a:r>
            <a:endParaRPr lang="cs-CZ" dirty="0"/>
          </a:p>
          <a:p>
            <a:endParaRPr lang="cs-CZ" dirty="0"/>
          </a:p>
          <a:p>
            <a:r>
              <a:rPr lang="cs-CZ" dirty="0"/>
              <a:t>Účelem této zkoušky je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dirty="0"/>
              <a:t>změřit časový </a:t>
            </a:r>
            <a:r>
              <a:rPr lang="cs-CZ" b="1" dirty="0"/>
              <a:t>průběh biologického rozkladu zkoušené látky </a:t>
            </a:r>
            <a:r>
              <a:rPr lang="cs-CZ" dirty="0"/>
              <a:t>při nízké koncentraci v aerobní přírodní vodě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dirty="0"/>
              <a:t>kvantifikovat pozorování ve formě vyjádření kinetické rychlosti.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dirty="0"/>
              <a:t>Degradace zkoušené látky je sledována u mateřské látky a jejích potenciálních (známých) transformačních produktů. Pro zkoušenou látku bude stanovena rychlost rozkladu, hmotnostní bilance a charakter transformačního produktu. Je-li to možné, má se také sledovat kinetika degradace pro jakýkoli hlavní transformační produkt.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0BCF774-35A8-7C0E-43DD-5A00156D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19999"/>
            <a:ext cx="11005276" cy="451578"/>
          </a:xfrm>
        </p:spPr>
        <p:txBody>
          <a:bodyPr>
            <a:normAutofit fontScale="90000"/>
          </a:bodyPr>
          <a:lstStyle/>
          <a:p>
            <a:r>
              <a:rPr lang="cs-CZ" dirty="0"/>
              <a:t>OECD 309 – Aerobní mineralizace </a:t>
            </a:r>
            <a:br>
              <a:rPr lang="cs-CZ" dirty="0"/>
            </a:br>
            <a:r>
              <a:rPr lang="cs-CZ" dirty="0"/>
              <a:t>v povrchových vodách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E447B5-F7AD-276C-D79D-E959CBE67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920" y="2776536"/>
            <a:ext cx="495733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3599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E3D62A-E858-8544-FF45-67062AD68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4922" y="1998001"/>
            <a:ext cx="5579203" cy="4140000"/>
          </a:xfrm>
        </p:spPr>
        <p:txBody>
          <a:bodyPr>
            <a:normAutofit fontScale="55000" lnSpcReduction="20000"/>
          </a:bodyPr>
          <a:lstStyle/>
          <a:p>
            <a:r>
              <a:rPr lang="cs-CZ" b="1" dirty="0"/>
              <a:t>N</a:t>
            </a:r>
            <a:r>
              <a:rPr lang="en-US" b="1" dirty="0" err="1"/>
              <a:t>astavení</a:t>
            </a:r>
            <a:r>
              <a:rPr lang="cs-CZ" b="1" dirty="0"/>
              <a:t> testu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Zkouška</a:t>
            </a:r>
            <a:r>
              <a:rPr lang="en-US" dirty="0"/>
              <a:t> se </a:t>
            </a:r>
            <a:r>
              <a:rPr lang="en-US" dirty="0" err="1"/>
              <a:t>obvykle</a:t>
            </a:r>
            <a:r>
              <a:rPr lang="en-US" dirty="0"/>
              <a:t> </a:t>
            </a:r>
            <a:r>
              <a:rPr lang="en-US" dirty="0" err="1"/>
              <a:t>provádí</a:t>
            </a:r>
            <a:r>
              <a:rPr lang="en-US" dirty="0"/>
              <a:t> se </a:t>
            </a:r>
            <a:r>
              <a:rPr lang="en-US" dirty="0" err="1"/>
              <a:t>zkušební</a:t>
            </a:r>
            <a:r>
              <a:rPr lang="en-US" dirty="0"/>
              <a:t> </a:t>
            </a:r>
            <a:r>
              <a:rPr lang="en-US" dirty="0" err="1"/>
              <a:t>látkou</a:t>
            </a:r>
            <a:r>
              <a:rPr lang="en-US" dirty="0"/>
              <a:t> </a:t>
            </a:r>
            <a:r>
              <a:rPr lang="en-US" dirty="0" err="1"/>
              <a:t>značenou</a:t>
            </a:r>
            <a:r>
              <a:rPr lang="en-US" dirty="0"/>
              <a:t> </a:t>
            </a:r>
            <a:r>
              <a:rPr lang="en-US" baseline="30000" dirty="0"/>
              <a:t>14</a:t>
            </a:r>
            <a:r>
              <a:rPr lang="en-US" dirty="0"/>
              <a:t>C.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err="1"/>
              <a:t>Inkubace</a:t>
            </a:r>
            <a:r>
              <a:rPr lang="en-US" dirty="0"/>
              <a:t> v </a:t>
            </a:r>
            <a:r>
              <a:rPr lang="en-US" dirty="0" err="1"/>
              <a:t>povrchové</a:t>
            </a:r>
            <a:r>
              <a:rPr lang="en-US" dirty="0"/>
              <a:t> </a:t>
            </a:r>
            <a:r>
              <a:rPr lang="en-US" dirty="0" err="1"/>
              <a:t>vodě</a:t>
            </a:r>
            <a:r>
              <a:rPr lang="en-US" dirty="0"/>
              <a:t> („</a:t>
            </a:r>
            <a:r>
              <a:rPr lang="en-US" dirty="0" err="1"/>
              <a:t>pelagický</a:t>
            </a:r>
            <a:r>
              <a:rPr lang="en-US" dirty="0"/>
              <a:t> test“) </a:t>
            </a:r>
            <a:r>
              <a:rPr lang="cs-CZ" dirty="0"/>
              <a:t>je</a:t>
            </a:r>
            <a:r>
              <a:rPr lang="en-US" dirty="0"/>
              <a:t> </a:t>
            </a:r>
            <a:r>
              <a:rPr lang="en-US" dirty="0" err="1"/>
              <a:t>prováděna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tmě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teplotě</a:t>
            </a:r>
            <a:r>
              <a:rPr lang="en-US" dirty="0"/>
              <a:t> 20 °C za </a:t>
            </a:r>
            <a:r>
              <a:rPr lang="en-US" dirty="0" err="1"/>
              <a:t>aerobních</a:t>
            </a:r>
            <a:r>
              <a:rPr lang="en-US" dirty="0"/>
              <a:t> </a:t>
            </a:r>
            <a:r>
              <a:rPr lang="en-US" dirty="0" err="1"/>
              <a:t>podmínek</a:t>
            </a:r>
            <a:r>
              <a:rPr lang="en-US" dirty="0"/>
              <a:t> a </a:t>
            </a:r>
            <a:r>
              <a:rPr lang="en-US" dirty="0" err="1"/>
              <a:t>míchání</a:t>
            </a:r>
            <a:r>
              <a:rPr lang="en-US" dirty="0"/>
              <a:t> (</a:t>
            </a:r>
            <a:r>
              <a:rPr lang="en-US" dirty="0" err="1"/>
              <a:t>míchání</a:t>
            </a:r>
            <a:r>
              <a:rPr lang="en-US" dirty="0"/>
              <a:t>).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Zkouška</a:t>
            </a:r>
            <a:r>
              <a:rPr lang="en-US" dirty="0"/>
              <a:t> </a:t>
            </a:r>
            <a:r>
              <a:rPr lang="cs-CZ" dirty="0"/>
              <a:t>je</a:t>
            </a:r>
            <a:r>
              <a:rPr lang="en-US" dirty="0"/>
              <a:t> </a:t>
            </a:r>
            <a:r>
              <a:rPr lang="en-US" dirty="0" err="1"/>
              <a:t>provedena</a:t>
            </a:r>
            <a:r>
              <a:rPr lang="en-US" dirty="0"/>
              <a:t> za </a:t>
            </a:r>
            <a:r>
              <a:rPr lang="en-US" dirty="0" err="1"/>
              <a:t>použití</a:t>
            </a:r>
            <a:r>
              <a:rPr lang="en-US" dirty="0"/>
              <a:t> </a:t>
            </a:r>
            <a:r>
              <a:rPr lang="en-US" dirty="0" err="1"/>
              <a:t>konstrukce</a:t>
            </a:r>
            <a:r>
              <a:rPr lang="en-US" dirty="0"/>
              <a:t> s </a:t>
            </a:r>
            <a:r>
              <a:rPr lang="en-US" dirty="0" err="1"/>
              <a:t>více</a:t>
            </a:r>
            <a:r>
              <a:rPr lang="en-US" dirty="0"/>
              <a:t> </a:t>
            </a:r>
            <a:r>
              <a:rPr lang="en-US" dirty="0" err="1"/>
              <a:t>nádobami</a:t>
            </a:r>
            <a:r>
              <a:rPr lang="en-US" dirty="0"/>
              <a:t>, </a:t>
            </a:r>
            <a:r>
              <a:rPr lang="en-US" dirty="0" err="1"/>
              <a:t>kde</a:t>
            </a:r>
            <a:r>
              <a:rPr lang="en-US" dirty="0"/>
              <a:t> </a:t>
            </a:r>
            <a:r>
              <a:rPr lang="en-US" dirty="0" err="1"/>
              <a:t>každá</a:t>
            </a:r>
            <a:r>
              <a:rPr lang="en-US" dirty="0"/>
              <a:t> </a:t>
            </a:r>
            <a:r>
              <a:rPr lang="en-US" dirty="0" err="1"/>
              <a:t>nádoba</a:t>
            </a:r>
            <a:r>
              <a:rPr lang="en-US" dirty="0"/>
              <a:t> je </a:t>
            </a:r>
            <a:r>
              <a:rPr lang="en-US" dirty="0" err="1"/>
              <a:t>připojena</a:t>
            </a:r>
            <a:r>
              <a:rPr lang="en-US" dirty="0"/>
              <a:t> k </a:t>
            </a:r>
            <a:r>
              <a:rPr lang="en-US" dirty="0" err="1"/>
              <a:t>průtokovému</a:t>
            </a:r>
            <a:r>
              <a:rPr lang="en-US" dirty="0"/>
              <a:t> </a:t>
            </a:r>
            <a:r>
              <a:rPr lang="en-US" dirty="0" err="1"/>
              <a:t>systému</a:t>
            </a:r>
            <a:r>
              <a:rPr lang="en-US" dirty="0"/>
              <a:t>. </a:t>
            </a:r>
            <a:r>
              <a:rPr lang="en-US" dirty="0" err="1"/>
              <a:t>Mírný</a:t>
            </a:r>
            <a:r>
              <a:rPr lang="en-US" dirty="0"/>
              <a:t> proud </a:t>
            </a:r>
            <a:r>
              <a:rPr lang="en-US" dirty="0" err="1"/>
              <a:t>vzduchu</a:t>
            </a:r>
            <a:r>
              <a:rPr lang="en-US" dirty="0"/>
              <a:t> </a:t>
            </a:r>
            <a:r>
              <a:rPr lang="cs-CZ" dirty="0"/>
              <a:t>je</a:t>
            </a:r>
            <a:r>
              <a:rPr lang="en-US" dirty="0"/>
              <a:t> </a:t>
            </a:r>
            <a:r>
              <a:rPr lang="en-US" dirty="0" err="1"/>
              <a:t>použit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nosný</a:t>
            </a:r>
            <a:r>
              <a:rPr lang="en-US" dirty="0"/>
              <a:t> </a:t>
            </a:r>
            <a:r>
              <a:rPr lang="en-US" dirty="0" err="1"/>
              <a:t>plyn</a:t>
            </a:r>
            <a:r>
              <a:rPr lang="en-US" dirty="0"/>
              <a:t> pro </a:t>
            </a:r>
            <a:r>
              <a:rPr lang="en-US" dirty="0" err="1"/>
              <a:t>shromažďování</a:t>
            </a:r>
            <a:r>
              <a:rPr lang="en-US" dirty="0"/>
              <a:t> CO</a:t>
            </a:r>
            <a:r>
              <a:rPr lang="en-US" baseline="-25000" dirty="0"/>
              <a:t>2</a:t>
            </a:r>
            <a:r>
              <a:rPr lang="en-US" dirty="0"/>
              <a:t> a </a:t>
            </a:r>
            <a:r>
              <a:rPr lang="en-US" dirty="0" err="1"/>
              <a:t>dalších</a:t>
            </a:r>
            <a:r>
              <a:rPr lang="en-US" dirty="0"/>
              <a:t> </a:t>
            </a:r>
            <a:r>
              <a:rPr lang="en-US" dirty="0" err="1"/>
              <a:t>těkavých</a:t>
            </a:r>
            <a:r>
              <a:rPr lang="en-US" dirty="0"/>
              <a:t> </a:t>
            </a:r>
            <a:r>
              <a:rPr lang="en-US" dirty="0" err="1"/>
              <a:t>látek</a:t>
            </a:r>
            <a:r>
              <a:rPr lang="en-US" dirty="0"/>
              <a:t> v </a:t>
            </a:r>
            <a:r>
              <a:rPr lang="en-US" dirty="0" err="1"/>
              <a:t>různých</a:t>
            </a:r>
            <a:r>
              <a:rPr lang="en-US" dirty="0"/>
              <a:t> </a:t>
            </a:r>
            <a:r>
              <a:rPr lang="en-US" dirty="0" err="1"/>
              <a:t>lapačích</a:t>
            </a:r>
            <a:r>
              <a:rPr lang="en-US" dirty="0"/>
              <a:t> </a:t>
            </a:r>
            <a:r>
              <a:rPr lang="en-US" dirty="0" err="1"/>
              <a:t>sestávajících</a:t>
            </a:r>
            <a:r>
              <a:rPr lang="en-US" dirty="0"/>
              <a:t> z </a:t>
            </a:r>
            <a:r>
              <a:rPr lang="en-US" dirty="0" err="1"/>
              <a:t>různých</a:t>
            </a:r>
            <a:r>
              <a:rPr lang="en-US" dirty="0"/>
              <a:t> </a:t>
            </a:r>
            <a:r>
              <a:rPr lang="en-US" dirty="0" err="1"/>
              <a:t>roztoků</a:t>
            </a:r>
            <a:r>
              <a:rPr lang="en-US" dirty="0"/>
              <a:t>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62C1138-6BBA-02D4-4636-3CDE86EE4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299" y="245470"/>
            <a:ext cx="10753202" cy="451578"/>
          </a:xfrm>
        </p:spPr>
        <p:txBody>
          <a:bodyPr>
            <a:normAutofit fontScale="90000"/>
          </a:bodyPr>
          <a:lstStyle/>
          <a:p>
            <a:r>
              <a:rPr lang="cs-CZ" dirty="0"/>
              <a:t>OECD 309 – Aerobní mineralizace </a:t>
            </a:r>
            <a:br>
              <a:rPr lang="cs-CZ" dirty="0"/>
            </a:br>
            <a:r>
              <a:rPr lang="cs-CZ" dirty="0"/>
              <a:t>v povrchových vodách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22B8C-5619-8289-19FA-A137843A5E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Design studie</a:t>
            </a:r>
            <a:endParaRPr lang="en-US" dirty="0"/>
          </a:p>
        </p:txBody>
      </p:sp>
      <p:pic>
        <p:nvPicPr>
          <p:cNvPr id="4" name="Picture 2" descr="Biodegradation of Chemicals in Unspiked Surface Waters Downstream of  Wastewater Treatment Plants | Environmental Science &amp; Technology">
            <a:extLst>
              <a:ext uri="{FF2B5EF4-FFF2-40B4-BE49-F238E27FC236}">
                <a16:creationId xmlns:a16="http://schemas.microsoft.com/office/drawing/2014/main" id="{3F902FDB-3B00-0EFA-5CB2-EAF9D5EFE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357" y="1885950"/>
            <a:ext cx="4615507" cy="241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21969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E3D62A-E858-8544-FF45-67062AD68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147" y="1645576"/>
            <a:ext cx="6674578" cy="4140000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Pro </a:t>
            </a:r>
            <a:r>
              <a:rPr lang="en-US" dirty="0" err="1"/>
              <a:t>zkoušku</a:t>
            </a:r>
            <a:r>
              <a:rPr lang="en-US" dirty="0"/>
              <a:t> se </a:t>
            </a:r>
            <a:r>
              <a:rPr lang="en-US" dirty="0" err="1"/>
              <a:t>použijí</a:t>
            </a:r>
            <a:r>
              <a:rPr lang="en-US" dirty="0"/>
              <a:t> </a:t>
            </a:r>
            <a:r>
              <a:rPr lang="en-US" dirty="0" err="1"/>
              <a:t>dvě</a:t>
            </a:r>
            <a:r>
              <a:rPr lang="en-US" dirty="0"/>
              <a:t> </a:t>
            </a:r>
            <a:r>
              <a:rPr lang="en-US" dirty="0" err="1"/>
              <a:t>koncentrace</a:t>
            </a:r>
            <a:r>
              <a:rPr lang="en-US" dirty="0"/>
              <a:t> </a:t>
            </a:r>
            <a:r>
              <a:rPr lang="en-US" dirty="0" err="1"/>
              <a:t>zkoušené</a:t>
            </a:r>
            <a:r>
              <a:rPr lang="en-US" dirty="0"/>
              <a:t> </a:t>
            </a:r>
            <a:r>
              <a:rPr lang="en-US" dirty="0" err="1"/>
              <a:t>látky</a:t>
            </a:r>
            <a:r>
              <a:rPr lang="en-US" dirty="0"/>
              <a:t> </a:t>
            </a:r>
            <a:r>
              <a:rPr lang="en-US" dirty="0" err="1"/>
              <a:t>lišící</a:t>
            </a:r>
            <a:r>
              <a:rPr lang="en-US" dirty="0"/>
              <a:t> se </a:t>
            </a:r>
            <a:r>
              <a:rPr lang="en-US" dirty="0" err="1"/>
              <a:t>faktorem</a:t>
            </a:r>
            <a:r>
              <a:rPr lang="en-US" dirty="0"/>
              <a:t> 5 </a:t>
            </a:r>
            <a:r>
              <a:rPr lang="en-US" dirty="0" err="1"/>
              <a:t>až</a:t>
            </a:r>
            <a:r>
              <a:rPr lang="en-US" dirty="0"/>
              <a:t> 10. </a:t>
            </a:r>
            <a:r>
              <a:rPr lang="en-US" dirty="0" err="1"/>
              <a:t>Jedna</a:t>
            </a:r>
            <a:r>
              <a:rPr lang="en-US" dirty="0"/>
              <a:t> </a:t>
            </a:r>
            <a:r>
              <a:rPr lang="en-US" dirty="0" err="1"/>
              <a:t>koncentrace</a:t>
            </a:r>
            <a:r>
              <a:rPr lang="en-US" dirty="0"/>
              <a:t> </a:t>
            </a:r>
            <a:r>
              <a:rPr lang="en-US" dirty="0" err="1"/>
              <a:t>bude</a:t>
            </a:r>
            <a:r>
              <a:rPr lang="en-US" dirty="0"/>
              <a:t> ≤ 10 </a:t>
            </a:r>
            <a:r>
              <a:rPr lang="el-GR" dirty="0"/>
              <a:t>μ</a:t>
            </a:r>
            <a:r>
              <a:rPr lang="en-US" dirty="0"/>
              <a:t>g/l (</a:t>
            </a:r>
            <a:r>
              <a:rPr lang="en-US" dirty="0" err="1"/>
              <a:t>koncentrace</a:t>
            </a:r>
            <a:r>
              <a:rPr lang="en-US" dirty="0"/>
              <a:t> I) a </a:t>
            </a:r>
            <a:r>
              <a:rPr lang="en-US" dirty="0" err="1"/>
              <a:t>jedna</a:t>
            </a:r>
            <a:r>
              <a:rPr lang="en-US" dirty="0"/>
              <a:t> ≤ 100 </a:t>
            </a:r>
            <a:r>
              <a:rPr lang="el-GR" dirty="0"/>
              <a:t>μ</a:t>
            </a:r>
            <a:r>
              <a:rPr lang="en-US" dirty="0"/>
              <a:t>g/l (</a:t>
            </a:r>
            <a:r>
              <a:rPr lang="en-US" dirty="0" err="1"/>
              <a:t>koncentrace</a:t>
            </a:r>
            <a:r>
              <a:rPr lang="en-US" dirty="0"/>
              <a:t> II).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Mikrobiální</a:t>
            </a:r>
            <a:r>
              <a:rPr lang="en-US" dirty="0"/>
              <a:t> </a:t>
            </a:r>
            <a:r>
              <a:rPr lang="en-US" dirty="0" err="1"/>
              <a:t>aktivita</a:t>
            </a:r>
            <a:r>
              <a:rPr lang="en-US" dirty="0"/>
              <a:t> </a:t>
            </a:r>
            <a:r>
              <a:rPr lang="en-US" dirty="0" err="1"/>
              <a:t>povrchové</a:t>
            </a:r>
            <a:r>
              <a:rPr lang="en-US" dirty="0"/>
              <a:t> </a:t>
            </a:r>
            <a:r>
              <a:rPr lang="en-US" dirty="0" err="1"/>
              <a:t>vody</a:t>
            </a:r>
            <a:r>
              <a:rPr lang="en-US" dirty="0"/>
              <a:t> </a:t>
            </a:r>
            <a:r>
              <a:rPr lang="cs-CZ" dirty="0"/>
              <a:t>je</a:t>
            </a:r>
            <a:r>
              <a:rPr lang="en-US" dirty="0"/>
              <a:t> </a:t>
            </a:r>
            <a:r>
              <a:rPr lang="en-US" dirty="0" err="1"/>
              <a:t>ověřena</a:t>
            </a:r>
            <a:r>
              <a:rPr lang="en-US" dirty="0"/>
              <a:t> </a:t>
            </a:r>
            <a:r>
              <a:rPr lang="en-US" dirty="0" err="1"/>
              <a:t>pomocí</a:t>
            </a:r>
            <a:r>
              <a:rPr lang="en-US" dirty="0"/>
              <a:t> </a:t>
            </a:r>
            <a:r>
              <a:rPr lang="en-US" dirty="0" err="1"/>
              <a:t>kyseliny</a:t>
            </a:r>
            <a:r>
              <a:rPr lang="en-US" dirty="0"/>
              <a:t> </a:t>
            </a:r>
            <a:r>
              <a:rPr lang="en-US" dirty="0" err="1"/>
              <a:t>benzoové</a:t>
            </a:r>
            <a:r>
              <a:rPr lang="en-US" dirty="0"/>
              <a:t> </a:t>
            </a:r>
            <a:r>
              <a:rPr lang="en-US" dirty="0" err="1"/>
              <a:t>značené</a:t>
            </a:r>
            <a:r>
              <a:rPr lang="en-US" dirty="0"/>
              <a:t> 14C (</a:t>
            </a:r>
            <a:r>
              <a:rPr lang="en-US" dirty="0" err="1"/>
              <a:t>kontrolní</a:t>
            </a:r>
            <a:r>
              <a:rPr lang="en-US" dirty="0"/>
              <a:t> </a:t>
            </a:r>
            <a:r>
              <a:rPr lang="en-US" dirty="0" err="1"/>
              <a:t>vzorky</a:t>
            </a:r>
            <a:r>
              <a:rPr lang="en-US" dirty="0"/>
              <a:t>). 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Pro </a:t>
            </a:r>
            <a:r>
              <a:rPr lang="en-US" dirty="0" err="1"/>
              <a:t>zkoumání</a:t>
            </a:r>
            <a:r>
              <a:rPr lang="en-US" dirty="0"/>
              <a:t> </a:t>
            </a:r>
            <a:r>
              <a:rPr lang="en-US" dirty="0" err="1"/>
              <a:t>možné</a:t>
            </a:r>
            <a:r>
              <a:rPr lang="en-US" dirty="0"/>
              <a:t> </a:t>
            </a:r>
            <a:r>
              <a:rPr lang="en-US" dirty="0" err="1"/>
              <a:t>abiotické</a:t>
            </a:r>
            <a:r>
              <a:rPr lang="en-US" dirty="0"/>
              <a:t> </a:t>
            </a:r>
            <a:r>
              <a:rPr lang="en-US" dirty="0" err="1"/>
              <a:t>degradace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jiného</a:t>
            </a:r>
            <a:r>
              <a:rPr lang="en-US" dirty="0"/>
              <a:t> </a:t>
            </a:r>
            <a:r>
              <a:rPr lang="en-US" dirty="0" err="1"/>
              <a:t>nebiologického</a:t>
            </a:r>
            <a:r>
              <a:rPr lang="en-US" dirty="0"/>
              <a:t> </a:t>
            </a:r>
            <a:r>
              <a:rPr lang="en-US" dirty="0" err="1"/>
              <a:t>odstranění</a:t>
            </a:r>
            <a:r>
              <a:rPr lang="en-US" dirty="0"/>
              <a:t> </a:t>
            </a:r>
            <a:r>
              <a:rPr lang="en-US" dirty="0" err="1"/>
              <a:t>testované</a:t>
            </a:r>
            <a:r>
              <a:rPr lang="en-US" dirty="0"/>
              <a:t> </a:t>
            </a:r>
            <a:r>
              <a:rPr lang="en-US" dirty="0" err="1"/>
              <a:t>látky</a:t>
            </a:r>
            <a:r>
              <a:rPr lang="en-US" dirty="0"/>
              <a:t> (</a:t>
            </a:r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dirty="0" err="1"/>
              <a:t>hydrolýza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adsorpce</a:t>
            </a:r>
            <a:r>
              <a:rPr lang="en-US" dirty="0"/>
              <a:t> do </a:t>
            </a:r>
            <a:r>
              <a:rPr lang="en-US" dirty="0" err="1"/>
              <a:t>testovací</a:t>
            </a:r>
            <a:r>
              <a:rPr lang="en-US" dirty="0"/>
              <a:t> </a:t>
            </a:r>
            <a:r>
              <a:rPr lang="en-US" dirty="0" err="1"/>
              <a:t>nádoby</a:t>
            </a:r>
            <a:r>
              <a:rPr lang="en-US" dirty="0"/>
              <a:t>) </a:t>
            </a:r>
            <a:r>
              <a:rPr lang="cs-CZ" dirty="0"/>
              <a:t>jsou</a:t>
            </a:r>
            <a:r>
              <a:rPr lang="en-US" dirty="0"/>
              <a:t> </a:t>
            </a:r>
            <a:r>
              <a:rPr lang="en-US" dirty="0" err="1"/>
              <a:t>připraveny</a:t>
            </a:r>
            <a:r>
              <a:rPr lang="en-US" dirty="0"/>
              <a:t> </a:t>
            </a:r>
            <a:r>
              <a:rPr lang="en-US" dirty="0" err="1"/>
              <a:t>sterilní</a:t>
            </a:r>
            <a:r>
              <a:rPr lang="en-US" dirty="0"/>
              <a:t> </a:t>
            </a:r>
            <a:r>
              <a:rPr lang="en-US" dirty="0" err="1"/>
              <a:t>vzorky</a:t>
            </a:r>
            <a:r>
              <a:rPr lang="en-US" dirty="0"/>
              <a:t>.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Test </a:t>
            </a:r>
            <a:r>
              <a:rPr lang="en-US" dirty="0" err="1"/>
              <a:t>probíh</a:t>
            </a:r>
            <a:r>
              <a:rPr lang="cs-CZ" dirty="0"/>
              <a:t>á</a:t>
            </a:r>
            <a:r>
              <a:rPr lang="en-US" dirty="0"/>
              <a:t> </a:t>
            </a:r>
            <a:r>
              <a:rPr lang="en-US" dirty="0" err="1"/>
              <a:t>maximálně</a:t>
            </a:r>
            <a:r>
              <a:rPr lang="en-US" dirty="0"/>
              <a:t> 60 </a:t>
            </a:r>
            <a:r>
              <a:rPr lang="en-US" dirty="0" err="1"/>
              <a:t>dní</a:t>
            </a:r>
            <a:r>
              <a:rPr lang="en-US" dirty="0"/>
              <a:t>. </a:t>
            </a:r>
            <a:r>
              <a:rPr lang="en-US" dirty="0" err="1"/>
              <a:t>Kromě</a:t>
            </a:r>
            <a:r>
              <a:rPr lang="en-US" dirty="0"/>
              <a:t> </a:t>
            </a:r>
            <a:r>
              <a:rPr lang="en-US" dirty="0" err="1"/>
              <a:t>vzorků</a:t>
            </a:r>
            <a:r>
              <a:rPr lang="en-US" dirty="0"/>
              <a:t> </a:t>
            </a:r>
            <a:r>
              <a:rPr lang="en-US" dirty="0" err="1"/>
              <a:t>odebraných</a:t>
            </a:r>
            <a:r>
              <a:rPr lang="en-US" dirty="0"/>
              <a:t> </a:t>
            </a:r>
            <a:r>
              <a:rPr lang="en-US" dirty="0" err="1"/>
              <a:t>přímo</a:t>
            </a:r>
            <a:r>
              <a:rPr lang="en-US" dirty="0"/>
              <a:t> po </a:t>
            </a:r>
            <a:r>
              <a:rPr lang="en-US" dirty="0" err="1"/>
              <a:t>aplikaci</a:t>
            </a:r>
            <a:r>
              <a:rPr lang="cs-CZ" dirty="0"/>
              <a:t> je </a:t>
            </a:r>
            <a:r>
              <a:rPr lang="en-US" dirty="0"/>
              <a:t> </a:t>
            </a:r>
            <a:r>
              <a:rPr lang="en-US" dirty="0" err="1"/>
              <a:t>zahrnuto</a:t>
            </a:r>
            <a:r>
              <a:rPr lang="en-US" dirty="0"/>
              <a:t> </a:t>
            </a:r>
            <a:r>
              <a:rPr lang="en-US" dirty="0" err="1"/>
              <a:t>alespoň</a:t>
            </a:r>
            <a:r>
              <a:rPr lang="en-US" dirty="0"/>
              <a:t> 7 </a:t>
            </a:r>
            <a:r>
              <a:rPr lang="en-US" dirty="0" err="1"/>
              <a:t>časových</a:t>
            </a:r>
            <a:r>
              <a:rPr lang="en-US" dirty="0"/>
              <a:t> </a:t>
            </a:r>
            <a:r>
              <a:rPr lang="en-US" dirty="0" err="1"/>
              <a:t>bodů</a:t>
            </a:r>
            <a:r>
              <a:rPr lang="en-US" dirty="0"/>
              <a:t> </a:t>
            </a:r>
            <a:r>
              <a:rPr lang="en-US" dirty="0" err="1"/>
              <a:t>odběru</a:t>
            </a:r>
            <a:r>
              <a:rPr lang="en-US" dirty="0"/>
              <a:t> </a:t>
            </a:r>
            <a:r>
              <a:rPr lang="en-US" dirty="0" err="1"/>
              <a:t>vzorků</a:t>
            </a:r>
            <a:r>
              <a:rPr lang="en-US" dirty="0"/>
              <a:t>. </a:t>
            </a:r>
            <a:r>
              <a:rPr lang="en-US" dirty="0" err="1"/>
              <a:t>Časové</a:t>
            </a:r>
            <a:r>
              <a:rPr lang="en-US" dirty="0"/>
              <a:t> </a:t>
            </a:r>
            <a:r>
              <a:rPr lang="en-US" dirty="0" err="1"/>
              <a:t>intervaly</a:t>
            </a:r>
            <a:r>
              <a:rPr lang="en-US" dirty="0"/>
              <a:t> </a:t>
            </a:r>
            <a:r>
              <a:rPr lang="cs-CZ" dirty="0"/>
              <a:t>jsou</a:t>
            </a:r>
            <a:r>
              <a:rPr lang="en-US" dirty="0"/>
              <a:t> </a:t>
            </a:r>
            <a:r>
              <a:rPr lang="en-US" dirty="0" err="1"/>
              <a:t>zvoleny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, aby </a:t>
            </a:r>
            <a:r>
              <a:rPr lang="en-US" dirty="0" err="1"/>
              <a:t>bylo</a:t>
            </a:r>
            <a:r>
              <a:rPr lang="en-US" dirty="0"/>
              <a:t> </a:t>
            </a:r>
            <a:r>
              <a:rPr lang="en-US" dirty="0" err="1"/>
              <a:t>možné</a:t>
            </a:r>
            <a:r>
              <a:rPr lang="en-US" dirty="0"/>
              <a:t> </a:t>
            </a:r>
            <a:r>
              <a:rPr lang="en-US" dirty="0" err="1"/>
              <a:t>stanovit</a:t>
            </a:r>
            <a:r>
              <a:rPr lang="en-US" dirty="0"/>
              <a:t> </a:t>
            </a:r>
            <a:r>
              <a:rPr lang="en-US" dirty="0" err="1"/>
              <a:t>vzorec</a:t>
            </a:r>
            <a:r>
              <a:rPr lang="en-US" dirty="0"/>
              <a:t> </a:t>
            </a:r>
            <a:r>
              <a:rPr lang="en-US" dirty="0" err="1"/>
              <a:t>poklesu</a:t>
            </a:r>
            <a:r>
              <a:rPr lang="en-US" dirty="0"/>
              <a:t> </a:t>
            </a:r>
            <a:r>
              <a:rPr lang="en-US" dirty="0" err="1"/>
              <a:t>zkoušené</a:t>
            </a:r>
            <a:r>
              <a:rPr lang="en-US" dirty="0"/>
              <a:t> </a:t>
            </a:r>
            <a:r>
              <a:rPr lang="en-US" dirty="0" err="1"/>
              <a:t>látky</a:t>
            </a:r>
            <a:r>
              <a:rPr lang="en-US" dirty="0"/>
              <a:t> a </a:t>
            </a:r>
            <a:r>
              <a:rPr lang="en-US" dirty="0" err="1"/>
              <a:t>možných</a:t>
            </a:r>
            <a:r>
              <a:rPr lang="en-US" dirty="0"/>
              <a:t> </a:t>
            </a:r>
            <a:r>
              <a:rPr lang="en-US" dirty="0" err="1"/>
              <a:t>transformačních</a:t>
            </a:r>
            <a:r>
              <a:rPr lang="en-US" dirty="0"/>
              <a:t> </a:t>
            </a:r>
            <a:r>
              <a:rPr lang="en-US" dirty="0" err="1"/>
              <a:t>produktů</a:t>
            </a:r>
            <a:r>
              <a:rPr lang="en-US" dirty="0"/>
              <a:t>.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Analýza</a:t>
            </a:r>
            <a:r>
              <a:rPr lang="en-US" dirty="0"/>
              <a:t> </a:t>
            </a:r>
            <a:r>
              <a:rPr lang="en-US" dirty="0" err="1"/>
              <a:t>zkoušené</a:t>
            </a:r>
            <a:r>
              <a:rPr lang="en-US" dirty="0"/>
              <a:t> </a:t>
            </a:r>
            <a:r>
              <a:rPr lang="en-US" dirty="0" err="1"/>
              <a:t>látky</a:t>
            </a:r>
            <a:r>
              <a:rPr lang="en-US" dirty="0"/>
              <a:t> a </a:t>
            </a:r>
            <a:r>
              <a:rPr lang="en-US" dirty="0" err="1"/>
              <a:t>transformačních</a:t>
            </a:r>
            <a:r>
              <a:rPr lang="en-US" dirty="0"/>
              <a:t> </a:t>
            </a:r>
            <a:r>
              <a:rPr lang="en-US" dirty="0" err="1"/>
              <a:t>produktů</a:t>
            </a:r>
            <a:r>
              <a:rPr lang="cs-CZ" dirty="0"/>
              <a:t> </a:t>
            </a:r>
            <a:r>
              <a:rPr lang="en-US" dirty="0"/>
              <a:t>V </a:t>
            </a:r>
            <a:r>
              <a:rPr lang="en-US" dirty="0" err="1"/>
              <a:t>případě</a:t>
            </a:r>
            <a:r>
              <a:rPr lang="en-US" dirty="0"/>
              <a:t> </a:t>
            </a:r>
            <a:r>
              <a:rPr lang="en-US" dirty="0" err="1"/>
              <a:t>zkoušené</a:t>
            </a:r>
            <a:r>
              <a:rPr lang="en-US" dirty="0"/>
              <a:t> </a:t>
            </a:r>
            <a:r>
              <a:rPr lang="en-US" dirty="0" err="1"/>
              <a:t>látky</a:t>
            </a:r>
            <a:r>
              <a:rPr lang="en-US" dirty="0"/>
              <a:t> </a:t>
            </a:r>
            <a:r>
              <a:rPr lang="en-US" dirty="0" err="1"/>
              <a:t>značené</a:t>
            </a:r>
            <a:r>
              <a:rPr lang="en-US" dirty="0"/>
              <a:t> </a:t>
            </a:r>
            <a:r>
              <a:rPr lang="en-US" baseline="30000" dirty="0"/>
              <a:t>14</a:t>
            </a:r>
            <a:r>
              <a:rPr lang="en-US" dirty="0"/>
              <a:t>C </a:t>
            </a:r>
            <a:r>
              <a:rPr lang="cs-CZ" dirty="0"/>
              <a:t>jsou</a:t>
            </a:r>
            <a:r>
              <a:rPr lang="en-US" dirty="0"/>
              <a:t> </a:t>
            </a:r>
            <a:r>
              <a:rPr lang="en-US" dirty="0" err="1"/>
              <a:t>analytické</a:t>
            </a:r>
            <a:r>
              <a:rPr lang="en-US" dirty="0"/>
              <a:t> </a:t>
            </a:r>
            <a:r>
              <a:rPr lang="en-US" dirty="0" err="1"/>
              <a:t>metody</a:t>
            </a:r>
            <a:r>
              <a:rPr lang="en-US" dirty="0"/>
              <a:t> </a:t>
            </a:r>
            <a:r>
              <a:rPr lang="en-US" dirty="0" err="1"/>
              <a:t>založeny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LSC a HPLC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spojení</a:t>
            </a:r>
            <a:r>
              <a:rPr lang="en-US" dirty="0"/>
              <a:t> s UV a </a:t>
            </a:r>
            <a:r>
              <a:rPr lang="en-US" dirty="0" err="1"/>
              <a:t>rádiovou</a:t>
            </a:r>
            <a:r>
              <a:rPr lang="en-US" dirty="0"/>
              <a:t> </a:t>
            </a:r>
            <a:r>
              <a:rPr lang="en-US" dirty="0" err="1"/>
              <a:t>detekcí</a:t>
            </a:r>
            <a:r>
              <a:rPr lang="en-US" dirty="0"/>
              <a:t>. LC-MS/MS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provést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analytickou</a:t>
            </a:r>
            <a:r>
              <a:rPr lang="en-US" dirty="0"/>
              <a:t> </a:t>
            </a:r>
            <a:r>
              <a:rPr lang="en-US" dirty="0" err="1"/>
              <a:t>metodu</a:t>
            </a:r>
            <a:r>
              <a:rPr lang="en-US" dirty="0"/>
              <a:t>. </a:t>
            </a:r>
            <a:r>
              <a:rPr lang="en-US" dirty="0" err="1"/>
              <a:t>Analytická</a:t>
            </a:r>
            <a:r>
              <a:rPr lang="en-US" dirty="0"/>
              <a:t> </a:t>
            </a:r>
            <a:r>
              <a:rPr lang="en-US" dirty="0" err="1"/>
              <a:t>metoda</a:t>
            </a:r>
            <a:r>
              <a:rPr lang="en-US" dirty="0"/>
              <a:t> a </a:t>
            </a:r>
            <a:r>
              <a:rPr lang="en-US" dirty="0" err="1"/>
              <a:t>příprava</a:t>
            </a:r>
            <a:r>
              <a:rPr lang="en-US" dirty="0"/>
              <a:t> </a:t>
            </a:r>
            <a:r>
              <a:rPr lang="en-US" dirty="0" err="1"/>
              <a:t>vzorku</a:t>
            </a:r>
            <a:r>
              <a:rPr lang="en-US" dirty="0"/>
              <a:t> </a:t>
            </a:r>
            <a:r>
              <a:rPr lang="cs-CZ" dirty="0"/>
              <a:t>jsou</a:t>
            </a:r>
            <a:r>
              <a:rPr lang="en-US" dirty="0"/>
              <a:t> </a:t>
            </a:r>
            <a:r>
              <a:rPr lang="cs-CZ" dirty="0"/>
              <a:t>nastaveny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, aby </a:t>
            </a:r>
            <a:r>
              <a:rPr lang="en-US" dirty="0" err="1"/>
              <a:t>umožňovaly</a:t>
            </a:r>
            <a:r>
              <a:rPr lang="en-US" dirty="0"/>
              <a:t> limit </a:t>
            </a:r>
            <a:r>
              <a:rPr lang="en-US" dirty="0" err="1"/>
              <a:t>kvantifikace</a:t>
            </a:r>
            <a:r>
              <a:rPr lang="en-US" dirty="0"/>
              <a:t> ≤ 5 % </a:t>
            </a:r>
            <a:r>
              <a:rPr lang="en-US" dirty="0" err="1"/>
              <a:t>aplikované</a:t>
            </a:r>
            <a:r>
              <a:rPr lang="en-US" dirty="0"/>
              <a:t> </a:t>
            </a:r>
            <a:r>
              <a:rPr lang="en-US" dirty="0" err="1"/>
              <a:t>radioaktivity</a:t>
            </a:r>
            <a:r>
              <a:rPr lang="en-US" dirty="0"/>
              <a:t>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62C1138-6BBA-02D4-4636-3CDE86EE4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299" y="245470"/>
            <a:ext cx="10753202" cy="451578"/>
          </a:xfrm>
        </p:spPr>
        <p:txBody>
          <a:bodyPr>
            <a:normAutofit fontScale="90000"/>
          </a:bodyPr>
          <a:lstStyle/>
          <a:p>
            <a:r>
              <a:rPr lang="cs-CZ" dirty="0"/>
              <a:t>OECD 309 – Aerobní mineralizace </a:t>
            </a:r>
            <a:br>
              <a:rPr lang="cs-CZ" dirty="0"/>
            </a:br>
            <a:r>
              <a:rPr lang="cs-CZ" dirty="0"/>
              <a:t>v povrchových vodách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22B8C-5619-8289-19FA-A137843A5E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Průběh studie</a:t>
            </a: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8BBF90D-AF70-F6D6-6D80-1C9419090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7" y="903226"/>
            <a:ext cx="3865563" cy="580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85692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62C1138-6BBA-02D4-4636-3CDE86EE4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299" y="245470"/>
            <a:ext cx="10753202" cy="451578"/>
          </a:xfrm>
        </p:spPr>
        <p:txBody>
          <a:bodyPr>
            <a:normAutofit fontScale="90000"/>
          </a:bodyPr>
          <a:lstStyle/>
          <a:p>
            <a:r>
              <a:rPr lang="cs-CZ" dirty="0"/>
              <a:t>OECD 309 – Aerobní mineralizace </a:t>
            </a:r>
            <a:br>
              <a:rPr lang="cs-CZ" dirty="0"/>
            </a:br>
            <a:r>
              <a:rPr lang="cs-CZ" dirty="0"/>
              <a:t>v povrchových vodách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22B8C-5619-8289-19FA-A137843A5E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err="1"/>
              <a:t>Endpoint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692AEF-96DF-9A43-0735-B1D542CD2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4396" y="847725"/>
            <a:ext cx="4677603" cy="597693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C9A8FD-925D-B033-35B3-15DDC785A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048" y="1926156"/>
            <a:ext cx="5928451" cy="414000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err="1"/>
              <a:t>Kinetická</a:t>
            </a:r>
            <a:r>
              <a:rPr lang="en-US" b="1" dirty="0"/>
              <a:t> </a:t>
            </a:r>
            <a:r>
              <a:rPr lang="en-US" b="1" dirty="0" err="1"/>
              <a:t>analýza</a:t>
            </a:r>
            <a:r>
              <a:rPr lang="en-US" b="1" dirty="0"/>
              <a:t> </a:t>
            </a:r>
            <a:r>
              <a:rPr lang="en-US" dirty="0"/>
              <a:t>a </a:t>
            </a:r>
            <a:r>
              <a:rPr lang="en-US" dirty="0" err="1"/>
              <a:t>výpočty</a:t>
            </a:r>
            <a:r>
              <a:rPr lang="en-US" dirty="0"/>
              <a:t> </a:t>
            </a:r>
            <a:r>
              <a:rPr lang="en-US" dirty="0" err="1"/>
              <a:t>hodnot</a:t>
            </a:r>
            <a:r>
              <a:rPr lang="en-US" dirty="0"/>
              <a:t> </a:t>
            </a:r>
            <a:r>
              <a:rPr lang="en-US" b="1" dirty="0"/>
              <a:t>DT50 a DT90</a:t>
            </a:r>
            <a:endParaRPr lang="cs-CZ" b="1" dirty="0"/>
          </a:p>
          <a:p>
            <a:endParaRPr lang="cs-CZ" b="1" dirty="0"/>
          </a:p>
          <a:p>
            <a:r>
              <a:rPr lang="cs-CZ" dirty="0"/>
              <a:t>Rychlostní konstanta degradace: Kinetická rychlostní konstanta prvního řádu nebo </a:t>
            </a:r>
            <a:r>
              <a:rPr lang="cs-CZ" dirty="0" err="1"/>
              <a:t>pseudo</a:t>
            </a:r>
            <a:r>
              <a:rPr lang="cs-CZ" dirty="0"/>
              <a:t> prvního řádu </a:t>
            </a:r>
            <a:r>
              <a:rPr lang="cs-CZ" b="1" i="1" dirty="0"/>
              <a:t>k</a:t>
            </a:r>
            <a:r>
              <a:rPr lang="cs-CZ" dirty="0"/>
              <a:t> (d</a:t>
            </a:r>
            <a:r>
              <a:rPr lang="cs-CZ" baseline="30000" dirty="0"/>
              <a:t>-1</a:t>
            </a:r>
            <a:r>
              <a:rPr lang="cs-CZ" dirty="0"/>
              <a:t>), která označuje rychlost degradačních procesů. Pro vsázkový experiment se k odhaduje z počáteční části degradační křivky získané po skončení </a:t>
            </a:r>
            <a:r>
              <a:rPr lang="cs-CZ" dirty="0" err="1"/>
              <a:t>lag</a:t>
            </a:r>
            <a:r>
              <a:rPr lang="cs-CZ" dirty="0"/>
              <a:t> fáze.</a:t>
            </a:r>
          </a:p>
          <a:p>
            <a:r>
              <a:rPr lang="cs-CZ" dirty="0"/>
              <a:t>Poločas rozkladu, </a:t>
            </a:r>
            <a:r>
              <a:rPr lang="cs-CZ" b="1" dirty="0"/>
              <a:t>DT50</a:t>
            </a:r>
            <a:r>
              <a:rPr lang="cs-CZ" dirty="0"/>
              <a:t> (d): Termín používaný ke kvantifikaci výsledku testů biologického rozkladu. To je časový interval, včetně </a:t>
            </a:r>
            <a:r>
              <a:rPr lang="cs-CZ" dirty="0" err="1"/>
              <a:t>lag</a:t>
            </a:r>
            <a:r>
              <a:rPr lang="cs-CZ" dirty="0"/>
              <a:t> fáze, potřebný k dosažení hodnoty 50% biodegradace.</a:t>
            </a:r>
          </a:p>
          <a:p>
            <a:endParaRPr lang="cs-CZ" dirty="0"/>
          </a:p>
          <a:p>
            <a:r>
              <a:rPr lang="cs-CZ" dirty="0"/>
              <a:t>Charakterizace</a:t>
            </a:r>
            <a:r>
              <a:rPr lang="en-US" dirty="0"/>
              <a:t> </a:t>
            </a:r>
            <a:r>
              <a:rPr lang="en-US" dirty="0" err="1"/>
              <a:t>transforma</a:t>
            </a:r>
            <a:r>
              <a:rPr lang="cs-CZ" dirty="0" err="1"/>
              <a:t>čního</a:t>
            </a:r>
            <a:r>
              <a:rPr lang="en-US" dirty="0"/>
              <a:t> </a:t>
            </a:r>
            <a:r>
              <a:rPr lang="en-US" dirty="0" err="1"/>
              <a:t>produktu</a:t>
            </a:r>
            <a:r>
              <a:rPr lang="en-US" dirty="0"/>
              <a:t> </a:t>
            </a:r>
            <a:r>
              <a:rPr lang="en-US" dirty="0" err="1"/>
              <a:t>včetně</a:t>
            </a:r>
            <a:r>
              <a:rPr lang="en-US" dirty="0"/>
              <a:t> </a:t>
            </a:r>
            <a:r>
              <a:rPr lang="en-US" dirty="0" err="1"/>
              <a:t>charakterizace</a:t>
            </a:r>
            <a:r>
              <a:rPr lang="en-US" dirty="0"/>
              <a:t>/</a:t>
            </a:r>
            <a:r>
              <a:rPr lang="en-US" dirty="0" err="1"/>
              <a:t>identifikace</a:t>
            </a:r>
            <a:r>
              <a:rPr lang="en-US" dirty="0"/>
              <a:t> </a:t>
            </a:r>
            <a:r>
              <a:rPr lang="en-US" dirty="0" err="1"/>
              <a:t>hlavních</a:t>
            </a:r>
            <a:r>
              <a:rPr lang="en-US" dirty="0"/>
              <a:t> </a:t>
            </a:r>
            <a:r>
              <a:rPr lang="en-US" dirty="0" err="1"/>
              <a:t>produktů</a:t>
            </a:r>
            <a:endParaRPr lang="cs-CZ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9307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resentation_MU_EN">
  <a:themeElements>
    <a:clrScheme name="Presentation_MU_E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FF"/>
      </a:hlink>
      <a:folHlink>
        <a:srgbClr val="FF00FF"/>
      </a:folHlink>
    </a:clrScheme>
    <a:fontScheme name="Presentation_MU_E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resentation_MU_E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resentation_MU_EN">
  <a:themeElements>
    <a:clrScheme name="Presentation_MU_E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FF"/>
      </a:hlink>
      <a:folHlink>
        <a:srgbClr val="FF00FF"/>
      </a:folHlink>
    </a:clrScheme>
    <a:fontScheme name="Presentation_MU_E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resentation_MU_E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E53B5AE4822A745BE2CAFCD6BC9AABF" ma:contentTypeVersion="12" ma:contentTypeDescription="Vytvoří nový dokument" ma:contentTypeScope="" ma:versionID="db84e77311ef411763b75ee17f019aed">
  <xsd:schema xmlns:xsd="http://www.w3.org/2001/XMLSchema" xmlns:xs="http://www.w3.org/2001/XMLSchema" xmlns:p="http://schemas.microsoft.com/office/2006/metadata/properties" xmlns:ns2="0f16c7bc-751b-460a-a88d-f59477d76b1e" xmlns:ns3="42df3d61-c06d-4712-b65c-4c7e10498220" targetNamespace="http://schemas.microsoft.com/office/2006/metadata/properties" ma:root="true" ma:fieldsID="a6056e82e9cc930aeb58424005321d20" ns2:_="" ns3:_="">
    <xsd:import namespace="0f16c7bc-751b-460a-a88d-f59477d76b1e"/>
    <xsd:import namespace="42df3d61-c06d-4712-b65c-4c7e1049822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16c7bc-751b-460a-a88d-f59477d76b1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df3d61-c06d-4712-b65c-4c7e104982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BDA523-27A4-442D-AE75-2C31BA826228}">
  <ds:schemaRefs>
    <ds:schemaRef ds:uri="http://schemas.microsoft.com/office/2006/documentManagement/types"/>
    <ds:schemaRef ds:uri="http://www.w3.org/XML/1998/namespace"/>
    <ds:schemaRef ds:uri="42df3d61-c06d-4712-b65c-4c7e10498220"/>
    <ds:schemaRef ds:uri="http://purl.org/dc/terms/"/>
    <ds:schemaRef ds:uri="http://schemas.microsoft.com/office/2006/metadata/properties"/>
    <ds:schemaRef ds:uri="0f16c7bc-751b-460a-a88d-f59477d76b1e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2302762-83EF-468E-A499-79E468E18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16c7bc-751b-460a-a88d-f59477d76b1e"/>
    <ds:schemaRef ds:uri="42df3d61-c06d-4712-b65c-4c7e104982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5190B89-A361-4F57-948A-DA5136542A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3128</TotalTime>
  <Words>555</Words>
  <Application>Microsoft Office PowerPoint</Application>
  <PresentationFormat>Widescreen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Wingdings</vt:lpstr>
      <vt:lpstr>Presentation_MU_EN</vt:lpstr>
      <vt:lpstr>Environmentální osud a chování látek OECD 309 – Aerobní mineralizace v povrchových vodách  – simulační biodegradační test </vt:lpstr>
      <vt:lpstr>OECD 309 – Aerobní mineralizace  v povrchových vodách</vt:lpstr>
      <vt:lpstr>OECD 309 – Aerobní mineralizace  v povrchových vodách</vt:lpstr>
      <vt:lpstr>OECD 309 – Aerobní mineralizace  v povrchových vodách</vt:lpstr>
      <vt:lpstr>OECD 309 – Aerobní mineralizace  v povrchových vodách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melymuk</dc:creator>
  <cp:lastModifiedBy>Branislav Vrana</cp:lastModifiedBy>
  <cp:revision>103</cp:revision>
  <dcterms:modified xsi:type="dcterms:W3CDTF">2022-08-18T07:54:17Z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0x0101007E53B5AE4822A745BE2CAFCD6BC9AABF</vt:lpwstr>
  </property>
</Properties>
</file>