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1055" r:id="rId3"/>
    <p:sldId id="1057" r:id="rId4"/>
    <p:sldId id="264" r:id="rId5"/>
    <p:sldId id="1059" r:id="rId6"/>
    <p:sldId id="2370" r:id="rId7"/>
    <p:sldId id="2369" r:id="rId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86621A-29DD-4BC9-81E8-3E32CEC553D7}" v="41" dt="2022-09-29T09:44:43.5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90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anislav Vrana" userId="7b2a6d85-e3fe-4c9e-b59a-94d1f1024111" providerId="ADAL" clId="{6686621A-29DD-4BC9-81E8-3E32CEC553D7}"/>
    <pc:docChg chg="undo custSel addSld delSld modSld">
      <pc:chgData name="Branislav Vrana" userId="7b2a6d85-e3fe-4c9e-b59a-94d1f1024111" providerId="ADAL" clId="{6686621A-29DD-4BC9-81E8-3E32CEC553D7}" dt="2022-09-29T09:44:43.541" v="1210" actId="1076"/>
      <pc:docMkLst>
        <pc:docMk/>
      </pc:docMkLst>
      <pc:sldChg chg="addSp delSp modSp mod">
        <pc:chgData name="Branislav Vrana" userId="7b2a6d85-e3fe-4c9e-b59a-94d1f1024111" providerId="ADAL" clId="{6686621A-29DD-4BC9-81E8-3E32CEC553D7}" dt="2022-09-29T09:44:43.541" v="1210" actId="1076"/>
        <pc:sldMkLst>
          <pc:docMk/>
          <pc:sldMk cId="3687487521" sldId="256"/>
        </pc:sldMkLst>
        <pc:spChg chg="mod">
          <ac:chgData name="Branislav Vrana" userId="7b2a6d85-e3fe-4c9e-b59a-94d1f1024111" providerId="ADAL" clId="{6686621A-29DD-4BC9-81E8-3E32CEC553D7}" dt="2022-09-29T09:43:29.101" v="1189" actId="1076"/>
          <ac:spMkLst>
            <pc:docMk/>
            <pc:sldMk cId="3687487521" sldId="256"/>
            <ac:spMk id="6" creationId="{00000000-0000-0000-0000-000000000000}"/>
          </ac:spMkLst>
        </pc:spChg>
        <pc:spChg chg="mod">
          <ac:chgData name="Branislav Vrana" userId="7b2a6d85-e3fe-4c9e-b59a-94d1f1024111" providerId="ADAL" clId="{6686621A-29DD-4BC9-81E8-3E32CEC553D7}" dt="2022-09-29T08:48:10.188" v="110" actId="113"/>
          <ac:spMkLst>
            <pc:docMk/>
            <pc:sldMk cId="3687487521" sldId="256"/>
            <ac:spMk id="7" creationId="{00000000-0000-0000-0000-000000000000}"/>
          </ac:spMkLst>
        </pc:spChg>
        <pc:spChg chg="del mod">
          <ac:chgData name="Branislav Vrana" userId="7b2a6d85-e3fe-4c9e-b59a-94d1f1024111" providerId="ADAL" clId="{6686621A-29DD-4BC9-81E8-3E32CEC553D7}" dt="2022-09-29T09:44:33.378" v="1205" actId="478"/>
          <ac:spMkLst>
            <pc:docMk/>
            <pc:sldMk cId="3687487521" sldId="256"/>
            <ac:spMk id="10" creationId="{00000000-0000-0000-0000-000000000000}"/>
          </ac:spMkLst>
        </pc:spChg>
        <pc:spChg chg="mod">
          <ac:chgData name="Branislav Vrana" userId="7b2a6d85-e3fe-4c9e-b59a-94d1f1024111" providerId="ADAL" clId="{6686621A-29DD-4BC9-81E8-3E32CEC553D7}" dt="2022-09-29T09:44:43.541" v="1210" actId="1076"/>
          <ac:spMkLst>
            <pc:docMk/>
            <pc:sldMk cId="3687487521" sldId="256"/>
            <ac:spMk id="12" creationId="{D06E8E68-CA4A-4C40-8013-F435015B604C}"/>
          </ac:spMkLst>
        </pc:spChg>
        <pc:spChg chg="mod">
          <ac:chgData name="Branislav Vrana" userId="7b2a6d85-e3fe-4c9e-b59a-94d1f1024111" providerId="ADAL" clId="{6686621A-29DD-4BC9-81E8-3E32CEC553D7}" dt="2022-09-29T09:44:43.541" v="1210" actId="1076"/>
          <ac:spMkLst>
            <pc:docMk/>
            <pc:sldMk cId="3687487521" sldId="256"/>
            <ac:spMk id="13" creationId="{81B51FB7-D4B1-4AC4-B106-B237C97AE9E5}"/>
          </ac:spMkLst>
        </pc:spChg>
        <pc:spChg chg="mod">
          <ac:chgData name="Branislav Vrana" userId="7b2a6d85-e3fe-4c9e-b59a-94d1f1024111" providerId="ADAL" clId="{6686621A-29DD-4BC9-81E8-3E32CEC553D7}" dt="2022-09-29T09:44:43.541" v="1210" actId="1076"/>
          <ac:spMkLst>
            <pc:docMk/>
            <pc:sldMk cId="3687487521" sldId="256"/>
            <ac:spMk id="15" creationId="{A24F4FEE-4C74-4487-AEE9-6D8A41D6ECAE}"/>
          </ac:spMkLst>
        </pc:spChg>
        <pc:spChg chg="mod">
          <ac:chgData name="Branislav Vrana" userId="7b2a6d85-e3fe-4c9e-b59a-94d1f1024111" providerId="ADAL" clId="{6686621A-29DD-4BC9-81E8-3E32CEC553D7}" dt="2022-09-29T09:44:43.541" v="1210" actId="1076"/>
          <ac:spMkLst>
            <pc:docMk/>
            <pc:sldMk cId="3687487521" sldId="256"/>
            <ac:spMk id="20" creationId="{038B6909-2999-4538-97A5-D37A69555602}"/>
          </ac:spMkLst>
        </pc:spChg>
        <pc:grpChg chg="mod">
          <ac:chgData name="Branislav Vrana" userId="7b2a6d85-e3fe-4c9e-b59a-94d1f1024111" providerId="ADAL" clId="{6686621A-29DD-4BC9-81E8-3E32CEC553D7}" dt="2022-09-29T09:44:43.541" v="1210" actId="1076"/>
          <ac:grpSpMkLst>
            <pc:docMk/>
            <pc:sldMk cId="3687487521" sldId="256"/>
            <ac:grpSpMk id="3" creationId="{99F659CB-E95F-4D10-A799-A7B6A443F378}"/>
          </ac:grpSpMkLst>
        </pc:grpChg>
        <pc:picChg chg="add mod">
          <ac:chgData name="Branislav Vrana" userId="7b2a6d85-e3fe-4c9e-b59a-94d1f1024111" providerId="ADAL" clId="{6686621A-29DD-4BC9-81E8-3E32CEC553D7}" dt="2022-09-29T09:44:24.934" v="1203" actId="1076"/>
          <ac:picMkLst>
            <pc:docMk/>
            <pc:sldMk cId="3687487521" sldId="256"/>
            <ac:picMk id="2" creationId="{5212D9CA-1FFF-8441-AEAB-76EC2D1B22BB}"/>
          </ac:picMkLst>
        </pc:picChg>
        <pc:picChg chg="mod">
          <ac:chgData name="Branislav Vrana" userId="7b2a6d85-e3fe-4c9e-b59a-94d1f1024111" providerId="ADAL" clId="{6686621A-29DD-4BC9-81E8-3E32CEC553D7}" dt="2022-09-29T09:44:18.610" v="1200" actId="1076"/>
          <ac:picMkLst>
            <pc:docMk/>
            <pc:sldMk cId="3687487521" sldId="256"/>
            <ac:picMk id="4" creationId="{00000000-0000-0000-0000-000000000000}"/>
          </ac:picMkLst>
        </pc:picChg>
        <pc:picChg chg="mod">
          <ac:chgData name="Branislav Vrana" userId="7b2a6d85-e3fe-4c9e-b59a-94d1f1024111" providerId="ADAL" clId="{6686621A-29DD-4BC9-81E8-3E32CEC553D7}" dt="2022-09-29T09:44:29.714" v="1204" actId="1076"/>
          <ac:picMkLst>
            <pc:docMk/>
            <pc:sldMk cId="3687487521" sldId="256"/>
            <ac:picMk id="5" creationId="{00000000-0000-0000-0000-000000000000}"/>
          </ac:picMkLst>
        </pc:picChg>
        <pc:picChg chg="del">
          <ac:chgData name="Branislav Vrana" userId="7b2a6d85-e3fe-4c9e-b59a-94d1f1024111" providerId="ADAL" clId="{6686621A-29DD-4BC9-81E8-3E32CEC553D7}" dt="2022-09-29T08:56:49.484" v="419" actId="478"/>
          <ac:picMkLst>
            <pc:docMk/>
            <pc:sldMk cId="3687487521" sldId="256"/>
            <ac:picMk id="11" creationId="{00000000-0000-0000-0000-000000000000}"/>
          </ac:picMkLst>
        </pc:picChg>
        <pc:picChg chg="del">
          <ac:chgData name="Branislav Vrana" userId="7b2a6d85-e3fe-4c9e-b59a-94d1f1024111" providerId="ADAL" clId="{6686621A-29DD-4BC9-81E8-3E32CEC553D7}" dt="2022-09-29T08:56:47.794" v="417" actId="478"/>
          <ac:picMkLst>
            <pc:docMk/>
            <pc:sldMk cId="3687487521" sldId="256"/>
            <ac:picMk id="14" creationId="{00000000-0000-0000-0000-000000000000}"/>
          </ac:picMkLst>
        </pc:picChg>
        <pc:picChg chg="del">
          <ac:chgData name="Branislav Vrana" userId="7b2a6d85-e3fe-4c9e-b59a-94d1f1024111" providerId="ADAL" clId="{6686621A-29DD-4BC9-81E8-3E32CEC553D7}" dt="2022-09-29T08:56:47.111" v="416" actId="478"/>
          <ac:picMkLst>
            <pc:docMk/>
            <pc:sldMk cId="3687487521" sldId="256"/>
            <ac:picMk id="16" creationId="{00000000-0000-0000-0000-000000000000}"/>
          </ac:picMkLst>
        </pc:picChg>
        <pc:picChg chg="del">
          <ac:chgData name="Branislav Vrana" userId="7b2a6d85-e3fe-4c9e-b59a-94d1f1024111" providerId="ADAL" clId="{6686621A-29DD-4BC9-81E8-3E32CEC553D7}" dt="2022-09-29T08:56:48.452" v="418" actId="478"/>
          <ac:picMkLst>
            <pc:docMk/>
            <pc:sldMk cId="3687487521" sldId="256"/>
            <ac:picMk id="22" creationId="{41F9C9E6-0E1F-4E74-ACDA-96C282193662}"/>
          </ac:picMkLst>
        </pc:picChg>
        <pc:picChg chg="mod">
          <ac:chgData name="Branislav Vrana" userId="7b2a6d85-e3fe-4c9e-b59a-94d1f1024111" providerId="ADAL" clId="{6686621A-29DD-4BC9-81E8-3E32CEC553D7}" dt="2022-09-29T09:44:43.541" v="1210" actId="1076"/>
          <ac:picMkLst>
            <pc:docMk/>
            <pc:sldMk cId="3687487521" sldId="256"/>
            <ac:picMk id="1030" creationId="{596F424E-3224-4A1C-AAA4-A032C77B9C4B}"/>
          </ac:picMkLst>
        </pc:picChg>
      </pc:sldChg>
      <pc:sldChg chg="new del">
        <pc:chgData name="Branislav Vrana" userId="7b2a6d85-e3fe-4c9e-b59a-94d1f1024111" providerId="ADAL" clId="{6686621A-29DD-4BC9-81E8-3E32CEC553D7}" dt="2022-09-29T08:59:20.246" v="521" actId="47"/>
        <pc:sldMkLst>
          <pc:docMk/>
          <pc:sldMk cId="399966584" sldId="257"/>
        </pc:sldMkLst>
      </pc:sldChg>
      <pc:sldChg chg="addSp delSp modSp add mod">
        <pc:chgData name="Branislav Vrana" userId="7b2a6d85-e3fe-4c9e-b59a-94d1f1024111" providerId="ADAL" clId="{6686621A-29DD-4BC9-81E8-3E32CEC553D7}" dt="2022-09-29T09:15:35.494" v="756" actId="1076"/>
        <pc:sldMkLst>
          <pc:docMk/>
          <pc:sldMk cId="153569613" sldId="264"/>
        </pc:sldMkLst>
        <pc:spChg chg="del">
          <ac:chgData name="Branislav Vrana" userId="7b2a6d85-e3fe-4c9e-b59a-94d1f1024111" providerId="ADAL" clId="{6686621A-29DD-4BC9-81E8-3E32CEC553D7}" dt="2022-09-29T09:11:00.331" v="644" actId="478"/>
          <ac:spMkLst>
            <pc:docMk/>
            <pc:sldMk cId="153569613" sldId="264"/>
            <ac:spMk id="3" creationId="{00000000-0000-0000-0000-000000000000}"/>
          </ac:spMkLst>
        </pc:spChg>
        <pc:spChg chg="add del mod">
          <ac:chgData name="Branislav Vrana" userId="7b2a6d85-e3fe-4c9e-b59a-94d1f1024111" providerId="ADAL" clId="{6686621A-29DD-4BC9-81E8-3E32CEC553D7}" dt="2022-09-29T09:11:04.034" v="646" actId="478"/>
          <ac:spMkLst>
            <pc:docMk/>
            <pc:sldMk cId="153569613" sldId="264"/>
            <ac:spMk id="5" creationId="{785FC963-F659-D38B-A044-D77CB8207ACF}"/>
          </ac:spMkLst>
        </pc:spChg>
        <pc:spChg chg="mod">
          <ac:chgData name="Branislav Vrana" userId="7b2a6d85-e3fe-4c9e-b59a-94d1f1024111" providerId="ADAL" clId="{6686621A-29DD-4BC9-81E8-3E32CEC553D7}" dt="2022-09-29T09:14:43.327" v="679" actId="1076"/>
          <ac:spMkLst>
            <pc:docMk/>
            <pc:sldMk cId="153569613" sldId="264"/>
            <ac:spMk id="6" creationId="{00000000-0000-0000-0000-000000000000}"/>
          </ac:spMkLst>
        </pc:spChg>
        <pc:spChg chg="mod">
          <ac:chgData name="Branislav Vrana" userId="7b2a6d85-e3fe-4c9e-b59a-94d1f1024111" providerId="ADAL" clId="{6686621A-29DD-4BC9-81E8-3E32CEC553D7}" dt="2022-09-29T09:13:40.417" v="670" actId="1076"/>
          <ac:spMkLst>
            <pc:docMk/>
            <pc:sldMk cId="153569613" sldId="264"/>
            <ac:spMk id="7" creationId="{00000000-0000-0000-0000-000000000000}"/>
          </ac:spMkLst>
        </pc:spChg>
        <pc:spChg chg="del">
          <ac:chgData name="Branislav Vrana" userId="7b2a6d85-e3fe-4c9e-b59a-94d1f1024111" providerId="ADAL" clId="{6686621A-29DD-4BC9-81E8-3E32CEC553D7}" dt="2022-09-29T09:11:01.928" v="645" actId="478"/>
          <ac:spMkLst>
            <pc:docMk/>
            <pc:sldMk cId="153569613" sldId="264"/>
            <ac:spMk id="10" creationId="{00000000-0000-0000-0000-000000000000}"/>
          </ac:spMkLst>
        </pc:spChg>
        <pc:spChg chg="add mod">
          <ac:chgData name="Branislav Vrana" userId="7b2a6d85-e3fe-4c9e-b59a-94d1f1024111" providerId="ADAL" clId="{6686621A-29DD-4BC9-81E8-3E32CEC553D7}" dt="2022-09-29T09:12:26.057" v="651"/>
          <ac:spMkLst>
            <pc:docMk/>
            <pc:sldMk cId="153569613" sldId="264"/>
            <ac:spMk id="11" creationId="{8DB47263-DEBB-6942-1A82-3ECF9E62712C}"/>
          </ac:spMkLst>
        </pc:spChg>
        <pc:spChg chg="add del mod">
          <ac:chgData name="Branislav Vrana" userId="7b2a6d85-e3fe-4c9e-b59a-94d1f1024111" providerId="ADAL" clId="{6686621A-29DD-4BC9-81E8-3E32CEC553D7}" dt="2022-09-29T09:14:57.940" v="681"/>
          <ac:spMkLst>
            <pc:docMk/>
            <pc:sldMk cId="153569613" sldId="264"/>
            <ac:spMk id="14" creationId="{AC258C43-3AC2-8E15-9C27-6BA5D8612D29}"/>
          </ac:spMkLst>
        </pc:spChg>
        <pc:spChg chg="add del mod">
          <ac:chgData name="Branislav Vrana" userId="7b2a6d85-e3fe-4c9e-b59a-94d1f1024111" providerId="ADAL" clId="{6686621A-29DD-4BC9-81E8-3E32CEC553D7}" dt="2022-09-29T09:14:57.940" v="681"/>
          <ac:spMkLst>
            <pc:docMk/>
            <pc:sldMk cId="153569613" sldId="264"/>
            <ac:spMk id="15" creationId="{AB3220EC-4AD4-B9B6-32FF-AB10ECD04F48}"/>
          </ac:spMkLst>
        </pc:spChg>
        <pc:spChg chg="add del mod">
          <ac:chgData name="Branislav Vrana" userId="7b2a6d85-e3fe-4c9e-b59a-94d1f1024111" providerId="ADAL" clId="{6686621A-29DD-4BC9-81E8-3E32CEC553D7}" dt="2022-09-29T09:14:57.940" v="681"/>
          <ac:spMkLst>
            <pc:docMk/>
            <pc:sldMk cId="153569613" sldId="264"/>
            <ac:spMk id="16" creationId="{FDCDDC3A-636A-2AA8-E59D-0FEAF5DC0EE8}"/>
          </ac:spMkLst>
        </pc:spChg>
        <pc:spChg chg="add del mod">
          <ac:chgData name="Branislav Vrana" userId="7b2a6d85-e3fe-4c9e-b59a-94d1f1024111" providerId="ADAL" clId="{6686621A-29DD-4BC9-81E8-3E32CEC553D7}" dt="2022-09-29T09:14:57.940" v="681"/>
          <ac:spMkLst>
            <pc:docMk/>
            <pc:sldMk cId="153569613" sldId="264"/>
            <ac:spMk id="18" creationId="{59A510A4-ED35-07AC-61CE-4E34E2BB0045}"/>
          </ac:spMkLst>
        </pc:spChg>
        <pc:spChg chg="add del mod">
          <ac:chgData name="Branislav Vrana" userId="7b2a6d85-e3fe-4c9e-b59a-94d1f1024111" providerId="ADAL" clId="{6686621A-29DD-4BC9-81E8-3E32CEC553D7}" dt="2022-09-29T09:14:57.940" v="681"/>
          <ac:spMkLst>
            <pc:docMk/>
            <pc:sldMk cId="153569613" sldId="264"/>
            <ac:spMk id="19" creationId="{7D8122BB-F50B-23F7-E981-8DE15314BB1C}"/>
          </ac:spMkLst>
        </pc:spChg>
        <pc:spChg chg="add del mod">
          <ac:chgData name="Branislav Vrana" userId="7b2a6d85-e3fe-4c9e-b59a-94d1f1024111" providerId="ADAL" clId="{6686621A-29DD-4BC9-81E8-3E32CEC553D7}" dt="2022-09-29T09:14:57.940" v="681"/>
          <ac:spMkLst>
            <pc:docMk/>
            <pc:sldMk cId="153569613" sldId="264"/>
            <ac:spMk id="20" creationId="{D0D26CA9-95AE-8B4C-33E0-B64DE983EDC8}"/>
          </ac:spMkLst>
        </pc:spChg>
        <pc:spChg chg="add del mod">
          <ac:chgData name="Branislav Vrana" userId="7b2a6d85-e3fe-4c9e-b59a-94d1f1024111" providerId="ADAL" clId="{6686621A-29DD-4BC9-81E8-3E32CEC553D7}" dt="2022-09-29T09:14:57.940" v="681"/>
          <ac:spMkLst>
            <pc:docMk/>
            <pc:sldMk cId="153569613" sldId="264"/>
            <ac:spMk id="28" creationId="{8A924FE4-3A09-27E6-B2D7-F78659EB338D}"/>
          </ac:spMkLst>
        </pc:spChg>
        <pc:spChg chg="add del mod">
          <ac:chgData name="Branislav Vrana" userId="7b2a6d85-e3fe-4c9e-b59a-94d1f1024111" providerId="ADAL" clId="{6686621A-29DD-4BC9-81E8-3E32CEC553D7}" dt="2022-09-29T09:14:57.940" v="681"/>
          <ac:spMkLst>
            <pc:docMk/>
            <pc:sldMk cId="153569613" sldId="264"/>
            <ac:spMk id="29" creationId="{A13A163E-4D9B-D89C-0B22-B88EDBEEEB65}"/>
          </ac:spMkLst>
        </pc:spChg>
        <pc:spChg chg="add del mod">
          <ac:chgData name="Branislav Vrana" userId="7b2a6d85-e3fe-4c9e-b59a-94d1f1024111" providerId="ADAL" clId="{6686621A-29DD-4BC9-81E8-3E32CEC553D7}" dt="2022-09-29T09:14:57.940" v="681"/>
          <ac:spMkLst>
            <pc:docMk/>
            <pc:sldMk cId="153569613" sldId="264"/>
            <ac:spMk id="30" creationId="{EE43615B-24AF-90A2-2DDE-6E2CDCC58BA3}"/>
          </ac:spMkLst>
        </pc:spChg>
        <pc:spChg chg="add del mod">
          <ac:chgData name="Branislav Vrana" userId="7b2a6d85-e3fe-4c9e-b59a-94d1f1024111" providerId="ADAL" clId="{6686621A-29DD-4BC9-81E8-3E32CEC553D7}" dt="2022-09-29T09:14:57.940" v="681"/>
          <ac:spMkLst>
            <pc:docMk/>
            <pc:sldMk cId="153569613" sldId="264"/>
            <ac:spMk id="31" creationId="{6848B285-3BB1-D431-E2FA-A73EC934D020}"/>
          </ac:spMkLst>
        </pc:spChg>
        <pc:spChg chg="add del mod">
          <ac:chgData name="Branislav Vrana" userId="7b2a6d85-e3fe-4c9e-b59a-94d1f1024111" providerId="ADAL" clId="{6686621A-29DD-4BC9-81E8-3E32CEC553D7}" dt="2022-09-29T09:14:57.940" v="681"/>
          <ac:spMkLst>
            <pc:docMk/>
            <pc:sldMk cId="153569613" sldId="264"/>
            <ac:spMk id="32" creationId="{CFCBBB25-DC1D-FDC5-92F7-3E0EC6894F7C}"/>
          </ac:spMkLst>
        </pc:spChg>
        <pc:spChg chg="add del mod">
          <ac:chgData name="Branislav Vrana" userId="7b2a6d85-e3fe-4c9e-b59a-94d1f1024111" providerId="ADAL" clId="{6686621A-29DD-4BC9-81E8-3E32CEC553D7}" dt="2022-09-29T09:14:57.940" v="681"/>
          <ac:spMkLst>
            <pc:docMk/>
            <pc:sldMk cId="153569613" sldId="264"/>
            <ac:spMk id="33" creationId="{18830A81-9DC4-D9FA-10FC-41AE90E2F378}"/>
          </ac:spMkLst>
        </pc:spChg>
        <pc:spChg chg="add del mod">
          <ac:chgData name="Branislav Vrana" userId="7b2a6d85-e3fe-4c9e-b59a-94d1f1024111" providerId="ADAL" clId="{6686621A-29DD-4BC9-81E8-3E32CEC553D7}" dt="2022-09-29T09:14:57.940" v="681"/>
          <ac:spMkLst>
            <pc:docMk/>
            <pc:sldMk cId="153569613" sldId="264"/>
            <ac:spMk id="34" creationId="{AAD162FC-6067-BE6D-7BD1-EA0DEC46816E}"/>
          </ac:spMkLst>
        </pc:spChg>
        <pc:spChg chg="add del mod">
          <ac:chgData name="Branislav Vrana" userId="7b2a6d85-e3fe-4c9e-b59a-94d1f1024111" providerId="ADAL" clId="{6686621A-29DD-4BC9-81E8-3E32CEC553D7}" dt="2022-09-29T09:14:57.940" v="681"/>
          <ac:spMkLst>
            <pc:docMk/>
            <pc:sldMk cId="153569613" sldId="264"/>
            <ac:spMk id="35" creationId="{6CFF927F-BC66-BA38-3A96-AAA3EEE2B051}"/>
          </ac:spMkLst>
        </pc:spChg>
        <pc:spChg chg="add del mod">
          <ac:chgData name="Branislav Vrana" userId="7b2a6d85-e3fe-4c9e-b59a-94d1f1024111" providerId="ADAL" clId="{6686621A-29DD-4BC9-81E8-3E32CEC553D7}" dt="2022-09-29T09:14:57.940" v="681"/>
          <ac:spMkLst>
            <pc:docMk/>
            <pc:sldMk cId="153569613" sldId="264"/>
            <ac:spMk id="36" creationId="{88F9633C-235E-F1AF-C37B-3442B82F0107}"/>
          </ac:spMkLst>
        </pc:spChg>
        <pc:spChg chg="add del mod">
          <ac:chgData name="Branislav Vrana" userId="7b2a6d85-e3fe-4c9e-b59a-94d1f1024111" providerId="ADAL" clId="{6686621A-29DD-4BC9-81E8-3E32CEC553D7}" dt="2022-09-29T09:14:57.940" v="681"/>
          <ac:spMkLst>
            <pc:docMk/>
            <pc:sldMk cId="153569613" sldId="264"/>
            <ac:spMk id="37" creationId="{97D536D1-D51B-98DA-DEFC-45BDF828AC84}"/>
          </ac:spMkLst>
        </pc:spChg>
        <pc:spChg chg="add mod">
          <ac:chgData name="Branislav Vrana" userId="7b2a6d85-e3fe-4c9e-b59a-94d1f1024111" providerId="ADAL" clId="{6686621A-29DD-4BC9-81E8-3E32CEC553D7}" dt="2022-09-29T09:15:35.494" v="756" actId="1076"/>
          <ac:spMkLst>
            <pc:docMk/>
            <pc:sldMk cId="153569613" sldId="264"/>
            <ac:spMk id="47" creationId="{D4E228E9-71D5-11C2-FE9F-11B97C742F82}"/>
          </ac:spMkLst>
        </pc:spChg>
        <pc:graphicFrameChg chg="add del mod">
          <ac:chgData name="Branislav Vrana" userId="7b2a6d85-e3fe-4c9e-b59a-94d1f1024111" providerId="ADAL" clId="{6686621A-29DD-4BC9-81E8-3E32CEC553D7}" dt="2022-09-29T09:14:57.940" v="681"/>
          <ac:graphicFrameMkLst>
            <pc:docMk/>
            <pc:sldMk cId="153569613" sldId="264"/>
            <ac:graphicFrameMk id="21" creationId="{83076545-AB8F-0327-6F14-78D065222CF4}"/>
          </ac:graphicFrameMkLst>
        </pc:graphicFrameChg>
        <pc:graphicFrameChg chg="add del mod">
          <ac:chgData name="Branislav Vrana" userId="7b2a6d85-e3fe-4c9e-b59a-94d1f1024111" providerId="ADAL" clId="{6686621A-29DD-4BC9-81E8-3E32CEC553D7}" dt="2022-09-29T09:14:57.940" v="681"/>
          <ac:graphicFrameMkLst>
            <pc:docMk/>
            <pc:sldMk cId="153569613" sldId="264"/>
            <ac:graphicFrameMk id="22" creationId="{EADE71E3-2BF7-E995-7DDD-465862835A6E}"/>
          </ac:graphicFrameMkLst>
        </pc:graphicFrameChg>
        <pc:graphicFrameChg chg="add del mod">
          <ac:chgData name="Branislav Vrana" userId="7b2a6d85-e3fe-4c9e-b59a-94d1f1024111" providerId="ADAL" clId="{6686621A-29DD-4BC9-81E8-3E32CEC553D7}" dt="2022-09-29T09:14:57.940" v="681"/>
          <ac:graphicFrameMkLst>
            <pc:docMk/>
            <pc:sldMk cId="153569613" sldId="264"/>
            <ac:graphicFrameMk id="23" creationId="{1531D859-87F2-20CB-8DEB-40E2812E2BC8}"/>
          </ac:graphicFrameMkLst>
        </pc:graphicFrameChg>
        <pc:graphicFrameChg chg="add del mod">
          <ac:chgData name="Branislav Vrana" userId="7b2a6d85-e3fe-4c9e-b59a-94d1f1024111" providerId="ADAL" clId="{6686621A-29DD-4BC9-81E8-3E32CEC553D7}" dt="2022-09-29T09:14:57.940" v="681"/>
          <ac:graphicFrameMkLst>
            <pc:docMk/>
            <pc:sldMk cId="153569613" sldId="264"/>
            <ac:graphicFrameMk id="24" creationId="{BD27BF29-E876-7675-4324-B8EE0A8863F3}"/>
          </ac:graphicFrameMkLst>
        </pc:graphicFrameChg>
        <pc:graphicFrameChg chg="add del mod">
          <ac:chgData name="Branislav Vrana" userId="7b2a6d85-e3fe-4c9e-b59a-94d1f1024111" providerId="ADAL" clId="{6686621A-29DD-4BC9-81E8-3E32CEC553D7}" dt="2022-09-29T09:14:57.940" v="681"/>
          <ac:graphicFrameMkLst>
            <pc:docMk/>
            <pc:sldMk cId="153569613" sldId="264"/>
            <ac:graphicFrameMk id="25" creationId="{AAA5BCAF-B88A-F6D9-53D7-21CA06AF134C}"/>
          </ac:graphicFrameMkLst>
        </pc:graphicFrameChg>
        <pc:graphicFrameChg chg="add del mod">
          <ac:chgData name="Branislav Vrana" userId="7b2a6d85-e3fe-4c9e-b59a-94d1f1024111" providerId="ADAL" clId="{6686621A-29DD-4BC9-81E8-3E32CEC553D7}" dt="2022-09-29T09:14:57.940" v="681"/>
          <ac:graphicFrameMkLst>
            <pc:docMk/>
            <pc:sldMk cId="153569613" sldId="264"/>
            <ac:graphicFrameMk id="26" creationId="{441CDE92-925E-9C2F-B9C0-D8C26B6AB73C}"/>
          </ac:graphicFrameMkLst>
        </pc:graphicFrameChg>
        <pc:graphicFrameChg chg="add del mod">
          <ac:chgData name="Branislav Vrana" userId="7b2a6d85-e3fe-4c9e-b59a-94d1f1024111" providerId="ADAL" clId="{6686621A-29DD-4BC9-81E8-3E32CEC553D7}" dt="2022-09-29T09:14:57.940" v="681"/>
          <ac:graphicFrameMkLst>
            <pc:docMk/>
            <pc:sldMk cId="153569613" sldId="264"/>
            <ac:graphicFrameMk id="38" creationId="{7E2A7D27-820F-DD2C-12CD-881C5AB5111C}"/>
          </ac:graphicFrameMkLst>
        </pc:graphicFrameChg>
        <pc:graphicFrameChg chg="add del mod">
          <ac:chgData name="Branislav Vrana" userId="7b2a6d85-e3fe-4c9e-b59a-94d1f1024111" providerId="ADAL" clId="{6686621A-29DD-4BC9-81E8-3E32CEC553D7}" dt="2022-09-29T09:14:57.940" v="681"/>
          <ac:graphicFrameMkLst>
            <pc:docMk/>
            <pc:sldMk cId="153569613" sldId="264"/>
            <ac:graphicFrameMk id="39" creationId="{9ED238D8-5D2E-1D1C-1A7E-061264E13AE2}"/>
          </ac:graphicFrameMkLst>
        </pc:graphicFrameChg>
        <pc:graphicFrameChg chg="add del mod">
          <ac:chgData name="Branislav Vrana" userId="7b2a6d85-e3fe-4c9e-b59a-94d1f1024111" providerId="ADAL" clId="{6686621A-29DD-4BC9-81E8-3E32CEC553D7}" dt="2022-09-29T09:14:57.940" v="681"/>
          <ac:graphicFrameMkLst>
            <pc:docMk/>
            <pc:sldMk cId="153569613" sldId="264"/>
            <ac:graphicFrameMk id="40" creationId="{CD912069-CC69-72C8-3492-BC00F0BF6752}"/>
          </ac:graphicFrameMkLst>
        </pc:graphicFrameChg>
        <pc:graphicFrameChg chg="add del mod">
          <ac:chgData name="Branislav Vrana" userId="7b2a6d85-e3fe-4c9e-b59a-94d1f1024111" providerId="ADAL" clId="{6686621A-29DD-4BC9-81E8-3E32CEC553D7}" dt="2022-09-29T09:14:57.940" v="681"/>
          <ac:graphicFrameMkLst>
            <pc:docMk/>
            <pc:sldMk cId="153569613" sldId="264"/>
            <ac:graphicFrameMk id="41" creationId="{5C73E10A-A312-8379-B08E-A379E21770D3}"/>
          </ac:graphicFrameMkLst>
        </pc:graphicFrameChg>
        <pc:graphicFrameChg chg="add del mod">
          <ac:chgData name="Branislav Vrana" userId="7b2a6d85-e3fe-4c9e-b59a-94d1f1024111" providerId="ADAL" clId="{6686621A-29DD-4BC9-81E8-3E32CEC553D7}" dt="2022-09-29T09:14:57.940" v="681"/>
          <ac:graphicFrameMkLst>
            <pc:docMk/>
            <pc:sldMk cId="153569613" sldId="264"/>
            <ac:graphicFrameMk id="42" creationId="{AFCE9D68-5843-CD12-35A9-6E7AB5806B9C}"/>
          </ac:graphicFrameMkLst>
        </pc:graphicFrameChg>
        <pc:graphicFrameChg chg="add del mod">
          <ac:chgData name="Branislav Vrana" userId="7b2a6d85-e3fe-4c9e-b59a-94d1f1024111" providerId="ADAL" clId="{6686621A-29DD-4BC9-81E8-3E32CEC553D7}" dt="2022-09-29T09:14:57.940" v="681"/>
          <ac:graphicFrameMkLst>
            <pc:docMk/>
            <pc:sldMk cId="153569613" sldId="264"/>
            <ac:graphicFrameMk id="43" creationId="{AF9DC861-7BB4-B423-6230-5912918C6654}"/>
          </ac:graphicFrameMkLst>
        </pc:graphicFrameChg>
        <pc:graphicFrameChg chg="add del mod">
          <ac:chgData name="Branislav Vrana" userId="7b2a6d85-e3fe-4c9e-b59a-94d1f1024111" providerId="ADAL" clId="{6686621A-29DD-4BC9-81E8-3E32CEC553D7}" dt="2022-09-29T09:14:57.940" v="681"/>
          <ac:graphicFrameMkLst>
            <pc:docMk/>
            <pc:sldMk cId="153569613" sldId="264"/>
            <ac:graphicFrameMk id="44" creationId="{6711FBC0-7393-FA82-AAB6-A5F57BA32547}"/>
          </ac:graphicFrameMkLst>
        </pc:graphicFrameChg>
        <pc:graphicFrameChg chg="add del mod">
          <ac:chgData name="Branislav Vrana" userId="7b2a6d85-e3fe-4c9e-b59a-94d1f1024111" providerId="ADAL" clId="{6686621A-29DD-4BC9-81E8-3E32CEC553D7}" dt="2022-09-29T09:14:57.940" v="681"/>
          <ac:graphicFrameMkLst>
            <pc:docMk/>
            <pc:sldMk cId="153569613" sldId="264"/>
            <ac:graphicFrameMk id="45" creationId="{2E32D3CE-8754-20F3-C4BC-50F724CCE128}"/>
          </ac:graphicFrameMkLst>
        </pc:graphicFrameChg>
        <pc:graphicFrameChg chg="add del mod">
          <ac:chgData name="Branislav Vrana" userId="7b2a6d85-e3fe-4c9e-b59a-94d1f1024111" providerId="ADAL" clId="{6686621A-29DD-4BC9-81E8-3E32CEC553D7}" dt="2022-09-29T09:14:57.940" v="681"/>
          <ac:graphicFrameMkLst>
            <pc:docMk/>
            <pc:sldMk cId="153569613" sldId="264"/>
            <ac:graphicFrameMk id="46" creationId="{2996569A-05EA-ECC6-AFCB-A695B594ED70}"/>
          </ac:graphicFrameMkLst>
        </pc:graphicFrameChg>
        <pc:picChg chg="add mod">
          <ac:chgData name="Branislav Vrana" userId="7b2a6d85-e3fe-4c9e-b59a-94d1f1024111" providerId="ADAL" clId="{6686621A-29DD-4BC9-81E8-3E32CEC553D7}" dt="2022-09-29T09:14:34.439" v="677" actId="1076"/>
          <ac:picMkLst>
            <pc:docMk/>
            <pc:sldMk cId="153569613" sldId="264"/>
            <ac:picMk id="8" creationId="{40377812-5B3A-497A-6408-8FF48718AB87}"/>
          </ac:picMkLst>
        </pc:picChg>
        <pc:picChg chg="add mod">
          <ac:chgData name="Branislav Vrana" userId="7b2a6d85-e3fe-4c9e-b59a-94d1f1024111" providerId="ADAL" clId="{6686621A-29DD-4BC9-81E8-3E32CEC553D7}" dt="2022-09-29T09:12:26.057" v="651"/>
          <ac:picMkLst>
            <pc:docMk/>
            <pc:sldMk cId="153569613" sldId="264"/>
            <ac:picMk id="9" creationId="{595CFA8A-6B2D-7B99-966A-0AA18DA36892}"/>
          </ac:picMkLst>
        </pc:picChg>
        <pc:picChg chg="mod">
          <ac:chgData name="Branislav Vrana" userId="7b2a6d85-e3fe-4c9e-b59a-94d1f1024111" providerId="ADAL" clId="{6686621A-29DD-4BC9-81E8-3E32CEC553D7}" dt="2022-09-29T09:14:31.142" v="676" actId="1076"/>
          <ac:picMkLst>
            <pc:docMk/>
            <pc:sldMk cId="153569613" sldId="264"/>
            <ac:picMk id="12" creationId="{9FD38CAD-758F-7AD2-BE61-4046E99FF12B}"/>
          </ac:picMkLst>
        </pc:picChg>
        <pc:picChg chg="add del mod">
          <ac:chgData name="Branislav Vrana" userId="7b2a6d85-e3fe-4c9e-b59a-94d1f1024111" providerId="ADAL" clId="{6686621A-29DD-4BC9-81E8-3E32CEC553D7}" dt="2022-09-29T09:14:57.940" v="681"/>
          <ac:picMkLst>
            <pc:docMk/>
            <pc:sldMk cId="153569613" sldId="264"/>
            <ac:picMk id="27" creationId="{B28A9544-0FAC-AE99-3E82-64C7AFC1342A}"/>
          </ac:picMkLst>
        </pc:picChg>
      </pc:sldChg>
      <pc:sldChg chg="addSp delSp modSp add mod">
        <pc:chgData name="Branislav Vrana" userId="7b2a6d85-e3fe-4c9e-b59a-94d1f1024111" providerId="ADAL" clId="{6686621A-29DD-4BC9-81E8-3E32CEC553D7}" dt="2022-09-29T09:24:06.239" v="909" actId="6549"/>
        <pc:sldMkLst>
          <pc:docMk/>
          <pc:sldMk cId="1944187029" sldId="1055"/>
        </pc:sldMkLst>
        <pc:spChg chg="mod">
          <ac:chgData name="Branislav Vrana" userId="7b2a6d85-e3fe-4c9e-b59a-94d1f1024111" providerId="ADAL" clId="{6686621A-29DD-4BC9-81E8-3E32CEC553D7}" dt="2022-09-29T09:23:48.928" v="907" actId="6549"/>
          <ac:spMkLst>
            <pc:docMk/>
            <pc:sldMk cId="1944187029" sldId="1055"/>
            <ac:spMk id="3" creationId="{16DAE0BD-11A2-44CB-881F-D5C06B6E3CA8}"/>
          </ac:spMkLst>
        </pc:spChg>
        <pc:spChg chg="del">
          <ac:chgData name="Branislav Vrana" userId="7b2a6d85-e3fe-4c9e-b59a-94d1f1024111" providerId="ADAL" clId="{6686621A-29DD-4BC9-81E8-3E32CEC553D7}" dt="2022-09-29T09:02:08.698" v="534" actId="478"/>
          <ac:spMkLst>
            <pc:docMk/>
            <pc:sldMk cId="1944187029" sldId="1055"/>
            <ac:spMk id="11" creationId="{EA3FDA95-CC1A-4332-82A9-877A814DD5D4}"/>
          </ac:spMkLst>
        </pc:spChg>
        <pc:spChg chg="mod">
          <ac:chgData name="Branislav Vrana" userId="7b2a6d85-e3fe-4c9e-b59a-94d1f1024111" providerId="ADAL" clId="{6686621A-29DD-4BC9-81E8-3E32CEC553D7}" dt="2022-09-29T09:24:06.239" v="909" actId="6549"/>
          <ac:spMkLst>
            <pc:docMk/>
            <pc:sldMk cId="1944187029" sldId="1055"/>
            <ac:spMk id="59" creationId="{3BA1D4BD-F32D-4D6A-B6EA-94CE6BE9C0ED}"/>
          </ac:spMkLst>
        </pc:spChg>
        <pc:grpChg chg="mod">
          <ac:chgData name="Branislav Vrana" userId="7b2a6d85-e3fe-4c9e-b59a-94d1f1024111" providerId="ADAL" clId="{6686621A-29DD-4BC9-81E8-3E32CEC553D7}" dt="2022-09-29T09:02:16.081" v="536" actId="1076"/>
          <ac:grpSpMkLst>
            <pc:docMk/>
            <pc:sldMk cId="1944187029" sldId="1055"/>
            <ac:grpSpMk id="8" creationId="{71E7F688-D92F-4C15-BD1C-7DF3E6428C5F}"/>
          </ac:grpSpMkLst>
        </pc:grpChg>
        <pc:grpChg chg="del">
          <ac:chgData name="Branislav Vrana" userId="7b2a6d85-e3fe-4c9e-b59a-94d1f1024111" providerId="ADAL" clId="{6686621A-29DD-4BC9-81E8-3E32CEC553D7}" dt="2022-09-29T09:02:10.091" v="535" actId="478"/>
          <ac:grpSpMkLst>
            <pc:docMk/>
            <pc:sldMk cId="1944187029" sldId="1055"/>
            <ac:grpSpMk id="9" creationId="{66032976-994D-473B-9188-4A8169BCD417}"/>
          </ac:grpSpMkLst>
        </pc:grpChg>
        <pc:picChg chg="add mod">
          <ac:chgData name="Branislav Vrana" userId="7b2a6d85-e3fe-4c9e-b59a-94d1f1024111" providerId="ADAL" clId="{6686621A-29DD-4BC9-81E8-3E32CEC553D7}" dt="2022-09-29T09:05:49.462" v="552" actId="14100"/>
          <ac:picMkLst>
            <pc:docMk/>
            <pc:sldMk cId="1944187029" sldId="1055"/>
            <ac:picMk id="5" creationId="{6096842D-908A-D774-8DCF-CDE27497205A}"/>
          </ac:picMkLst>
        </pc:picChg>
        <pc:picChg chg="add mod">
          <ac:chgData name="Branislav Vrana" userId="7b2a6d85-e3fe-4c9e-b59a-94d1f1024111" providerId="ADAL" clId="{6686621A-29DD-4BC9-81E8-3E32CEC553D7}" dt="2022-09-29T09:08:20.630" v="583" actId="1076"/>
          <ac:picMkLst>
            <pc:docMk/>
            <pc:sldMk cId="1944187029" sldId="1055"/>
            <ac:picMk id="10" creationId="{82B52FD6-E988-B3EF-6F67-6E2CC680F14D}"/>
          </ac:picMkLst>
        </pc:picChg>
        <pc:picChg chg="mod">
          <ac:chgData name="Branislav Vrana" userId="7b2a6d85-e3fe-4c9e-b59a-94d1f1024111" providerId="ADAL" clId="{6686621A-29DD-4BC9-81E8-3E32CEC553D7}" dt="2022-09-29T09:08:19.012" v="582" actId="1076"/>
          <ac:picMkLst>
            <pc:docMk/>
            <pc:sldMk cId="1944187029" sldId="1055"/>
            <ac:picMk id="61" creationId="{79B07447-3443-42E1-9DB1-35D339310A58}"/>
          </ac:picMkLst>
        </pc:picChg>
        <pc:picChg chg="mod">
          <ac:chgData name="Branislav Vrana" userId="7b2a6d85-e3fe-4c9e-b59a-94d1f1024111" providerId="ADAL" clId="{6686621A-29DD-4BC9-81E8-3E32CEC553D7}" dt="2022-09-29T09:08:22.375" v="584" actId="1076"/>
          <ac:picMkLst>
            <pc:docMk/>
            <pc:sldMk cId="1944187029" sldId="1055"/>
            <ac:picMk id="63" creationId="{A9D01C2E-FD9D-4B18-9D1D-15FA129689D9}"/>
          </ac:picMkLst>
        </pc:picChg>
        <pc:picChg chg="mod">
          <ac:chgData name="Branislav Vrana" userId="7b2a6d85-e3fe-4c9e-b59a-94d1f1024111" providerId="ADAL" clId="{6686621A-29DD-4BC9-81E8-3E32CEC553D7}" dt="2022-09-29T09:23:52.919" v="908" actId="1076"/>
          <ac:picMkLst>
            <pc:docMk/>
            <pc:sldMk cId="1944187029" sldId="1055"/>
            <ac:picMk id="17417" creationId="{CD874796-100E-4FAA-92E3-346217532FEE}"/>
          </ac:picMkLst>
        </pc:picChg>
      </pc:sldChg>
      <pc:sldChg chg="new del">
        <pc:chgData name="Branislav Vrana" userId="7b2a6d85-e3fe-4c9e-b59a-94d1f1024111" providerId="ADAL" clId="{6686621A-29DD-4BC9-81E8-3E32CEC553D7}" dt="2022-09-29T09:08:34.535" v="586" actId="47"/>
        <pc:sldMkLst>
          <pc:docMk/>
          <pc:sldMk cId="1424571722" sldId="1056"/>
        </pc:sldMkLst>
      </pc:sldChg>
      <pc:sldChg chg="delSp modSp add mod">
        <pc:chgData name="Branislav Vrana" userId="7b2a6d85-e3fe-4c9e-b59a-94d1f1024111" providerId="ADAL" clId="{6686621A-29DD-4BC9-81E8-3E32CEC553D7}" dt="2022-09-29T09:07:59.763" v="579" actId="1076"/>
        <pc:sldMkLst>
          <pc:docMk/>
          <pc:sldMk cId="2811249705" sldId="1057"/>
        </pc:sldMkLst>
        <pc:spChg chg="mod">
          <ac:chgData name="Branislav Vrana" userId="7b2a6d85-e3fe-4c9e-b59a-94d1f1024111" providerId="ADAL" clId="{6686621A-29DD-4BC9-81E8-3E32CEC553D7}" dt="2022-09-29T09:07:59.763" v="579" actId="1076"/>
          <ac:spMkLst>
            <pc:docMk/>
            <pc:sldMk cId="2811249705" sldId="1057"/>
            <ac:spMk id="11" creationId="{EA3FDA95-CC1A-4332-82A9-877A814DD5D4}"/>
          </ac:spMkLst>
        </pc:spChg>
        <pc:spChg chg="del mod">
          <ac:chgData name="Branislav Vrana" userId="7b2a6d85-e3fe-4c9e-b59a-94d1f1024111" providerId="ADAL" clId="{6686621A-29DD-4BC9-81E8-3E32CEC553D7}" dt="2022-09-29T09:01:38.508" v="531" actId="478"/>
          <ac:spMkLst>
            <pc:docMk/>
            <pc:sldMk cId="2811249705" sldId="1057"/>
            <ac:spMk id="59" creationId="{3BA1D4BD-F32D-4D6A-B6EA-94CE6BE9C0ED}"/>
          </ac:spMkLst>
        </pc:spChg>
        <pc:grpChg chg="del">
          <ac:chgData name="Branislav Vrana" userId="7b2a6d85-e3fe-4c9e-b59a-94d1f1024111" providerId="ADAL" clId="{6686621A-29DD-4BC9-81E8-3E32CEC553D7}" dt="2022-09-29T09:01:24.050" v="524" actId="478"/>
          <ac:grpSpMkLst>
            <pc:docMk/>
            <pc:sldMk cId="2811249705" sldId="1057"/>
            <ac:grpSpMk id="8" creationId="{71E7F688-D92F-4C15-BD1C-7DF3E6428C5F}"/>
          </ac:grpSpMkLst>
        </pc:grpChg>
        <pc:grpChg chg="mod">
          <ac:chgData name="Branislav Vrana" userId="7b2a6d85-e3fe-4c9e-b59a-94d1f1024111" providerId="ADAL" clId="{6686621A-29DD-4BC9-81E8-3E32CEC553D7}" dt="2022-09-29T09:01:58.083" v="533" actId="1076"/>
          <ac:grpSpMkLst>
            <pc:docMk/>
            <pc:sldMk cId="2811249705" sldId="1057"/>
            <ac:grpSpMk id="9" creationId="{66032976-994D-473B-9188-4A8169BCD417}"/>
          </ac:grpSpMkLst>
        </pc:grpChg>
        <pc:picChg chg="del">
          <ac:chgData name="Branislav Vrana" userId="7b2a6d85-e3fe-4c9e-b59a-94d1f1024111" providerId="ADAL" clId="{6686621A-29DD-4BC9-81E8-3E32CEC553D7}" dt="2022-09-29T09:01:25.331" v="525" actId="478"/>
          <ac:picMkLst>
            <pc:docMk/>
            <pc:sldMk cId="2811249705" sldId="1057"/>
            <ac:picMk id="61" creationId="{79B07447-3443-42E1-9DB1-35D339310A58}"/>
          </ac:picMkLst>
        </pc:picChg>
        <pc:picChg chg="del">
          <ac:chgData name="Branislav Vrana" userId="7b2a6d85-e3fe-4c9e-b59a-94d1f1024111" providerId="ADAL" clId="{6686621A-29DD-4BC9-81E8-3E32CEC553D7}" dt="2022-09-29T09:01:26.058" v="526" actId="478"/>
          <ac:picMkLst>
            <pc:docMk/>
            <pc:sldMk cId="2811249705" sldId="1057"/>
            <ac:picMk id="63" creationId="{A9D01C2E-FD9D-4B18-9D1D-15FA129689D9}"/>
          </ac:picMkLst>
        </pc:picChg>
        <pc:picChg chg="del">
          <ac:chgData name="Branislav Vrana" userId="7b2a6d85-e3fe-4c9e-b59a-94d1f1024111" providerId="ADAL" clId="{6686621A-29DD-4BC9-81E8-3E32CEC553D7}" dt="2022-09-29T09:01:26.841" v="527" actId="478"/>
          <ac:picMkLst>
            <pc:docMk/>
            <pc:sldMk cId="2811249705" sldId="1057"/>
            <ac:picMk id="17417" creationId="{CD874796-100E-4FAA-92E3-346217532FEE}"/>
          </ac:picMkLst>
        </pc:picChg>
      </pc:sldChg>
      <pc:sldChg chg="add del">
        <pc:chgData name="Branislav Vrana" userId="7b2a6d85-e3fe-4c9e-b59a-94d1f1024111" providerId="ADAL" clId="{6686621A-29DD-4BC9-81E8-3E32CEC553D7}" dt="2022-09-29T09:34:50.969" v="965" actId="47"/>
        <pc:sldMkLst>
          <pc:docMk/>
          <pc:sldMk cId="1044913988" sldId="1058"/>
        </pc:sldMkLst>
      </pc:sldChg>
      <pc:sldChg chg="new del">
        <pc:chgData name="Branislav Vrana" userId="7b2a6d85-e3fe-4c9e-b59a-94d1f1024111" providerId="ADAL" clId="{6686621A-29DD-4BC9-81E8-3E32CEC553D7}" dt="2022-09-29T09:18:46.340" v="810" actId="47"/>
        <pc:sldMkLst>
          <pc:docMk/>
          <pc:sldMk cId="1599716705" sldId="1059"/>
        </pc:sldMkLst>
      </pc:sldChg>
      <pc:sldChg chg="addSp delSp modSp add mod">
        <pc:chgData name="Branislav Vrana" userId="7b2a6d85-e3fe-4c9e-b59a-94d1f1024111" providerId="ADAL" clId="{6686621A-29DD-4BC9-81E8-3E32CEC553D7}" dt="2022-09-29T09:23:03.396" v="883" actId="1076"/>
        <pc:sldMkLst>
          <pc:docMk/>
          <pc:sldMk cId="2027332395" sldId="1059"/>
        </pc:sldMkLst>
        <pc:spChg chg="add del mod">
          <ac:chgData name="Branislav Vrana" userId="7b2a6d85-e3fe-4c9e-b59a-94d1f1024111" providerId="ADAL" clId="{6686621A-29DD-4BC9-81E8-3E32CEC553D7}" dt="2022-09-29T09:21:08.744" v="854" actId="478"/>
          <ac:spMkLst>
            <pc:docMk/>
            <pc:sldMk cId="2027332395" sldId="1059"/>
            <ac:spMk id="4" creationId="{3B1C33CA-44C2-2222-E10A-12630C8EBEEE}"/>
          </ac:spMkLst>
        </pc:spChg>
        <pc:spChg chg="mod">
          <ac:chgData name="Branislav Vrana" userId="7b2a6d85-e3fe-4c9e-b59a-94d1f1024111" providerId="ADAL" clId="{6686621A-29DD-4BC9-81E8-3E32CEC553D7}" dt="2022-09-29T09:19:24.318" v="823" actId="20577"/>
          <ac:spMkLst>
            <pc:docMk/>
            <pc:sldMk cId="2027332395" sldId="1059"/>
            <ac:spMk id="6" creationId="{00000000-0000-0000-0000-000000000000}"/>
          </ac:spMkLst>
        </pc:spChg>
        <pc:spChg chg="mod">
          <ac:chgData name="Branislav Vrana" userId="7b2a6d85-e3fe-4c9e-b59a-94d1f1024111" providerId="ADAL" clId="{6686621A-29DD-4BC9-81E8-3E32CEC553D7}" dt="2022-09-29T09:22:59.720" v="882" actId="20577"/>
          <ac:spMkLst>
            <pc:docMk/>
            <pc:sldMk cId="2027332395" sldId="1059"/>
            <ac:spMk id="7" creationId="{00000000-0000-0000-0000-000000000000}"/>
          </ac:spMkLst>
        </pc:spChg>
        <pc:spChg chg="add del mod">
          <ac:chgData name="Branislav Vrana" userId="7b2a6d85-e3fe-4c9e-b59a-94d1f1024111" providerId="ADAL" clId="{6686621A-29DD-4BC9-81E8-3E32CEC553D7}" dt="2022-09-29T09:21:28.712" v="858" actId="478"/>
          <ac:spMkLst>
            <pc:docMk/>
            <pc:sldMk cId="2027332395" sldId="1059"/>
            <ac:spMk id="10" creationId="{78B15E82-D8B8-CE2C-7B76-8BD14AAA0346}"/>
          </ac:spMkLst>
        </pc:spChg>
        <pc:spChg chg="mod">
          <ac:chgData name="Branislav Vrana" userId="7b2a6d85-e3fe-4c9e-b59a-94d1f1024111" providerId="ADAL" clId="{6686621A-29DD-4BC9-81E8-3E32CEC553D7}" dt="2022-09-29T09:21:05.087" v="853" actId="20577"/>
          <ac:spMkLst>
            <pc:docMk/>
            <pc:sldMk cId="2027332395" sldId="1059"/>
            <ac:spMk id="47" creationId="{D4E228E9-71D5-11C2-FE9F-11B97C742F82}"/>
          </ac:spMkLst>
        </pc:spChg>
        <pc:picChg chg="del">
          <ac:chgData name="Branislav Vrana" userId="7b2a6d85-e3fe-4c9e-b59a-94d1f1024111" providerId="ADAL" clId="{6686621A-29DD-4BC9-81E8-3E32CEC553D7}" dt="2022-09-29T09:20:04.520" v="827" actId="478"/>
          <ac:picMkLst>
            <pc:docMk/>
            <pc:sldMk cId="2027332395" sldId="1059"/>
            <ac:picMk id="8" creationId="{40377812-5B3A-497A-6408-8FF48718AB87}"/>
          </ac:picMkLst>
        </pc:picChg>
        <pc:picChg chg="del">
          <ac:chgData name="Branislav Vrana" userId="7b2a6d85-e3fe-4c9e-b59a-94d1f1024111" providerId="ADAL" clId="{6686621A-29DD-4BC9-81E8-3E32CEC553D7}" dt="2022-09-29T09:19:27.166" v="824" actId="478"/>
          <ac:picMkLst>
            <pc:docMk/>
            <pc:sldMk cId="2027332395" sldId="1059"/>
            <ac:picMk id="12" creationId="{9FD38CAD-758F-7AD2-BE61-4046E99FF12B}"/>
          </ac:picMkLst>
        </pc:picChg>
        <pc:picChg chg="del">
          <ac:chgData name="Branislav Vrana" userId="7b2a6d85-e3fe-4c9e-b59a-94d1f1024111" providerId="ADAL" clId="{6686621A-29DD-4BC9-81E8-3E32CEC553D7}" dt="2022-09-29T09:19:29.159" v="825" actId="478"/>
          <ac:picMkLst>
            <pc:docMk/>
            <pc:sldMk cId="2027332395" sldId="1059"/>
            <ac:picMk id="13" creationId="{F5DB8C61-4EAF-4785-8468-06B7056086A3}"/>
          </ac:picMkLst>
        </pc:picChg>
        <pc:picChg chg="add mod">
          <ac:chgData name="Branislav Vrana" userId="7b2a6d85-e3fe-4c9e-b59a-94d1f1024111" providerId="ADAL" clId="{6686621A-29DD-4BC9-81E8-3E32CEC553D7}" dt="2022-09-29T09:20:21.597" v="832" actId="1076"/>
          <ac:picMkLst>
            <pc:docMk/>
            <pc:sldMk cId="2027332395" sldId="1059"/>
            <ac:picMk id="14" creationId="{0D5C44FB-AC16-0C8A-55D0-3D0CAD075299}"/>
          </ac:picMkLst>
        </pc:picChg>
        <pc:picChg chg="add mod">
          <ac:chgData name="Branislav Vrana" userId="7b2a6d85-e3fe-4c9e-b59a-94d1f1024111" providerId="ADAL" clId="{6686621A-29DD-4BC9-81E8-3E32CEC553D7}" dt="2022-09-29T09:22:15.966" v="867" actId="1076"/>
          <ac:picMkLst>
            <pc:docMk/>
            <pc:sldMk cId="2027332395" sldId="1059"/>
            <ac:picMk id="15" creationId="{E3113F68-AC93-1ED0-7E90-1BB381C1B5A7}"/>
          </ac:picMkLst>
        </pc:picChg>
        <pc:picChg chg="add mod">
          <ac:chgData name="Branislav Vrana" userId="7b2a6d85-e3fe-4c9e-b59a-94d1f1024111" providerId="ADAL" clId="{6686621A-29DD-4BC9-81E8-3E32CEC553D7}" dt="2022-09-29T09:22:13.175" v="866" actId="1076"/>
          <ac:picMkLst>
            <pc:docMk/>
            <pc:sldMk cId="2027332395" sldId="1059"/>
            <ac:picMk id="16" creationId="{1CFC8E05-1AA9-4860-F952-F4A752A05280}"/>
          </ac:picMkLst>
        </pc:picChg>
        <pc:picChg chg="del">
          <ac:chgData name="Branislav Vrana" userId="7b2a6d85-e3fe-4c9e-b59a-94d1f1024111" providerId="ADAL" clId="{6686621A-29DD-4BC9-81E8-3E32CEC553D7}" dt="2022-09-29T09:19:30.040" v="826" actId="478"/>
          <ac:picMkLst>
            <pc:docMk/>
            <pc:sldMk cId="2027332395" sldId="1059"/>
            <ac:picMk id="17" creationId="{D6E8DEF8-9BDE-45BC-B9A7-05036A349A29}"/>
          </ac:picMkLst>
        </pc:picChg>
        <pc:picChg chg="add mod">
          <ac:chgData name="Branislav Vrana" userId="7b2a6d85-e3fe-4c9e-b59a-94d1f1024111" providerId="ADAL" clId="{6686621A-29DD-4BC9-81E8-3E32CEC553D7}" dt="2022-09-29T09:23:03.396" v="883" actId="1076"/>
          <ac:picMkLst>
            <pc:docMk/>
            <pc:sldMk cId="2027332395" sldId="1059"/>
            <ac:picMk id="18" creationId="{A9C9CF88-0224-9650-28DE-D2A10A3A7410}"/>
          </ac:picMkLst>
        </pc:picChg>
        <pc:picChg chg="add mod">
          <ac:chgData name="Branislav Vrana" userId="7b2a6d85-e3fe-4c9e-b59a-94d1f1024111" providerId="ADAL" clId="{6686621A-29DD-4BC9-81E8-3E32CEC553D7}" dt="2022-09-29T09:22:19.297" v="869" actId="14100"/>
          <ac:picMkLst>
            <pc:docMk/>
            <pc:sldMk cId="2027332395" sldId="1059"/>
            <ac:picMk id="19" creationId="{C957DBBA-456A-54FC-2ACA-EB9FC86ECD57}"/>
          </ac:picMkLst>
        </pc:picChg>
      </pc:sldChg>
      <pc:sldChg chg="modSp add del mod">
        <pc:chgData name="Branislav Vrana" userId="7b2a6d85-e3fe-4c9e-b59a-94d1f1024111" providerId="ADAL" clId="{6686621A-29DD-4BC9-81E8-3E32CEC553D7}" dt="2022-09-29T09:34:53.492" v="966" actId="47"/>
        <pc:sldMkLst>
          <pc:docMk/>
          <pc:sldMk cId="3474126188" sldId="1060"/>
        </pc:sldMkLst>
        <pc:spChg chg="mod">
          <ac:chgData name="Branislav Vrana" userId="7b2a6d85-e3fe-4c9e-b59a-94d1f1024111" providerId="ADAL" clId="{6686621A-29DD-4BC9-81E8-3E32CEC553D7}" dt="2022-09-29T09:25:17.547" v="949" actId="20577"/>
          <ac:spMkLst>
            <pc:docMk/>
            <pc:sldMk cId="3474126188" sldId="1060"/>
            <ac:spMk id="3" creationId="{16DAE0BD-11A2-44CB-881F-D5C06B6E3CA8}"/>
          </ac:spMkLst>
        </pc:spChg>
        <pc:spChg chg="mod">
          <ac:chgData name="Branislav Vrana" userId="7b2a6d85-e3fe-4c9e-b59a-94d1f1024111" providerId="ADAL" clId="{6686621A-29DD-4BC9-81E8-3E32CEC553D7}" dt="2022-09-29T09:24:50.966" v="912" actId="6549"/>
          <ac:spMkLst>
            <pc:docMk/>
            <pc:sldMk cId="3474126188" sldId="1060"/>
            <ac:spMk id="11" creationId="{EA3FDA95-CC1A-4332-82A9-877A814DD5D4}"/>
          </ac:spMkLst>
        </pc:spChg>
      </pc:sldChg>
      <pc:sldChg chg="addSp delSp modSp add mod">
        <pc:chgData name="Branislav Vrana" userId="7b2a6d85-e3fe-4c9e-b59a-94d1f1024111" providerId="ADAL" clId="{6686621A-29DD-4BC9-81E8-3E32CEC553D7}" dt="2022-09-29T09:34:32.695" v="964" actId="478"/>
        <pc:sldMkLst>
          <pc:docMk/>
          <pc:sldMk cId="4257952331" sldId="2369"/>
        </pc:sldMkLst>
        <pc:spChg chg="add mod">
          <ac:chgData name="Branislav Vrana" userId="7b2a6d85-e3fe-4c9e-b59a-94d1f1024111" providerId="ADAL" clId="{6686621A-29DD-4BC9-81E8-3E32CEC553D7}" dt="2022-09-29T09:33:51.721" v="956" actId="1076"/>
          <ac:spMkLst>
            <pc:docMk/>
            <pc:sldMk cId="4257952331" sldId="2369"/>
            <ac:spMk id="4" creationId="{10AE64AC-AB08-706E-7466-BC723D7D4E95}"/>
          </ac:spMkLst>
        </pc:spChg>
        <pc:spChg chg="del">
          <ac:chgData name="Branislav Vrana" userId="7b2a6d85-e3fe-4c9e-b59a-94d1f1024111" providerId="ADAL" clId="{6686621A-29DD-4BC9-81E8-3E32CEC553D7}" dt="2022-09-29T09:34:32.695" v="964" actId="478"/>
          <ac:spMkLst>
            <pc:docMk/>
            <pc:sldMk cId="4257952331" sldId="2369"/>
            <ac:spMk id="22" creationId="{4D181F05-50F7-1E71-E2E8-3C641BA7094C}"/>
          </ac:spMkLst>
        </pc:spChg>
        <pc:picChg chg="mod">
          <ac:chgData name="Branislav Vrana" userId="7b2a6d85-e3fe-4c9e-b59a-94d1f1024111" providerId="ADAL" clId="{6686621A-29DD-4BC9-81E8-3E32CEC553D7}" dt="2022-09-29T09:34:21.389" v="960" actId="962"/>
          <ac:picMkLst>
            <pc:docMk/>
            <pc:sldMk cId="4257952331" sldId="2369"/>
            <ac:picMk id="3" creationId="{00000000-0000-0000-0000-000000000000}"/>
          </ac:picMkLst>
        </pc:picChg>
        <pc:picChg chg="add mod">
          <ac:chgData name="Branislav Vrana" userId="7b2a6d85-e3fe-4c9e-b59a-94d1f1024111" providerId="ADAL" clId="{6686621A-29DD-4BC9-81E8-3E32CEC553D7}" dt="2022-09-29T09:34:28.957" v="963" actId="1076"/>
          <ac:picMkLst>
            <pc:docMk/>
            <pc:sldMk cId="4257952331" sldId="2369"/>
            <ac:picMk id="6" creationId="{059D6F26-50F4-78E6-4A71-5133CD49910F}"/>
          </ac:picMkLst>
        </pc:picChg>
        <pc:picChg chg="del">
          <ac:chgData name="Branislav Vrana" userId="7b2a6d85-e3fe-4c9e-b59a-94d1f1024111" providerId="ADAL" clId="{6686621A-29DD-4BC9-81E8-3E32CEC553D7}" dt="2022-09-29T09:32:52.600" v="951" actId="478"/>
          <ac:picMkLst>
            <pc:docMk/>
            <pc:sldMk cId="4257952331" sldId="2369"/>
            <ac:picMk id="1026" creationId="{799475B1-8758-3225-1F7B-E3455F312D01}"/>
          </ac:picMkLst>
        </pc:picChg>
      </pc:sldChg>
      <pc:sldChg chg="addSp delSp modSp add mod modAnim">
        <pc:chgData name="Branislav Vrana" userId="7b2a6d85-e3fe-4c9e-b59a-94d1f1024111" providerId="ADAL" clId="{6686621A-29DD-4BC9-81E8-3E32CEC553D7}" dt="2022-09-29T09:43:04.909" v="1187" actId="1076"/>
        <pc:sldMkLst>
          <pc:docMk/>
          <pc:sldMk cId="3387882594" sldId="2370"/>
        </pc:sldMkLst>
        <pc:spChg chg="mod">
          <ac:chgData name="Branislav Vrana" userId="7b2a6d85-e3fe-4c9e-b59a-94d1f1024111" providerId="ADAL" clId="{6686621A-29DD-4BC9-81E8-3E32CEC553D7}" dt="2022-09-29T09:41:49.809" v="1163" actId="20577"/>
          <ac:spMkLst>
            <pc:docMk/>
            <pc:sldMk cId="3387882594" sldId="2370"/>
            <ac:spMk id="3" creationId="{16DAE0BD-11A2-44CB-881F-D5C06B6E3CA8}"/>
          </ac:spMkLst>
        </pc:spChg>
        <pc:spChg chg="add del mod">
          <ac:chgData name="Branislav Vrana" userId="7b2a6d85-e3fe-4c9e-b59a-94d1f1024111" providerId="ADAL" clId="{6686621A-29DD-4BC9-81E8-3E32CEC553D7}" dt="2022-09-29T09:41:25.212" v="1116"/>
          <ac:spMkLst>
            <pc:docMk/>
            <pc:sldMk cId="3387882594" sldId="2370"/>
            <ac:spMk id="6" creationId="{DC5F5229-4790-D639-06B3-D81DD42237A5}"/>
          </ac:spMkLst>
        </pc:spChg>
        <pc:spChg chg="mod">
          <ac:chgData name="Branislav Vrana" userId="7b2a6d85-e3fe-4c9e-b59a-94d1f1024111" providerId="ADAL" clId="{6686621A-29DD-4BC9-81E8-3E32CEC553D7}" dt="2022-09-29T09:41:21.167" v="1114"/>
          <ac:spMkLst>
            <pc:docMk/>
            <pc:sldMk cId="3387882594" sldId="2370"/>
            <ac:spMk id="10" creationId="{5670E837-5802-8CE7-A364-D38B85998FC3}"/>
          </ac:spMkLst>
        </pc:spChg>
        <pc:spChg chg="mod">
          <ac:chgData name="Branislav Vrana" userId="7b2a6d85-e3fe-4c9e-b59a-94d1f1024111" providerId="ADAL" clId="{6686621A-29DD-4BC9-81E8-3E32CEC553D7}" dt="2022-09-29T09:42:58.149" v="1183" actId="14100"/>
          <ac:spMkLst>
            <pc:docMk/>
            <pc:sldMk cId="3387882594" sldId="2370"/>
            <ac:spMk id="11" creationId="{EA3FDA95-CC1A-4332-82A9-877A814DD5D4}"/>
          </ac:spMkLst>
        </pc:spChg>
        <pc:spChg chg="mod">
          <ac:chgData name="Branislav Vrana" userId="7b2a6d85-e3fe-4c9e-b59a-94d1f1024111" providerId="ADAL" clId="{6686621A-29DD-4BC9-81E8-3E32CEC553D7}" dt="2022-09-29T09:41:21.167" v="1114"/>
          <ac:spMkLst>
            <pc:docMk/>
            <pc:sldMk cId="3387882594" sldId="2370"/>
            <ac:spMk id="14" creationId="{DA34DFB2-AF37-C048-F9D6-32136218BC0A}"/>
          </ac:spMkLst>
        </pc:spChg>
        <pc:spChg chg="mod">
          <ac:chgData name="Branislav Vrana" userId="7b2a6d85-e3fe-4c9e-b59a-94d1f1024111" providerId="ADAL" clId="{6686621A-29DD-4BC9-81E8-3E32CEC553D7}" dt="2022-09-29T09:41:21.167" v="1114"/>
          <ac:spMkLst>
            <pc:docMk/>
            <pc:sldMk cId="3387882594" sldId="2370"/>
            <ac:spMk id="17" creationId="{E8933A91-3CBB-A106-6F52-4F5D146EEFD7}"/>
          </ac:spMkLst>
        </pc:spChg>
        <pc:spChg chg="mod">
          <ac:chgData name="Branislav Vrana" userId="7b2a6d85-e3fe-4c9e-b59a-94d1f1024111" providerId="ADAL" clId="{6686621A-29DD-4BC9-81E8-3E32CEC553D7}" dt="2022-09-29T09:41:21.167" v="1114"/>
          <ac:spMkLst>
            <pc:docMk/>
            <pc:sldMk cId="3387882594" sldId="2370"/>
            <ac:spMk id="21" creationId="{2190E96D-8572-62F5-79A4-793619C384E2}"/>
          </ac:spMkLst>
        </pc:spChg>
        <pc:spChg chg="add mod">
          <ac:chgData name="Branislav Vrana" userId="7b2a6d85-e3fe-4c9e-b59a-94d1f1024111" providerId="ADAL" clId="{6686621A-29DD-4BC9-81E8-3E32CEC553D7}" dt="2022-09-29T09:42:50.943" v="1181" actId="1076"/>
          <ac:spMkLst>
            <pc:docMk/>
            <pc:sldMk cId="3387882594" sldId="2370"/>
            <ac:spMk id="23" creationId="{36F9F2F9-13AF-FA63-7828-D5D3629D722B}"/>
          </ac:spMkLst>
        </pc:spChg>
        <pc:grpChg chg="add del mod">
          <ac:chgData name="Branislav Vrana" userId="7b2a6d85-e3fe-4c9e-b59a-94d1f1024111" providerId="ADAL" clId="{6686621A-29DD-4BC9-81E8-3E32CEC553D7}" dt="2022-09-29T09:41:25.212" v="1116"/>
          <ac:grpSpMkLst>
            <pc:docMk/>
            <pc:sldMk cId="3387882594" sldId="2370"/>
            <ac:grpSpMk id="7" creationId="{8E405A42-522C-1089-DB77-E15420BBFA5B}"/>
          </ac:grpSpMkLst>
        </pc:grpChg>
        <pc:grpChg chg="del">
          <ac:chgData name="Branislav Vrana" userId="7b2a6d85-e3fe-4c9e-b59a-94d1f1024111" providerId="ADAL" clId="{6686621A-29DD-4BC9-81E8-3E32CEC553D7}" dt="2022-09-29T09:40:44.867" v="1111" actId="478"/>
          <ac:grpSpMkLst>
            <pc:docMk/>
            <pc:sldMk cId="3387882594" sldId="2370"/>
            <ac:grpSpMk id="9" creationId="{66032976-994D-473B-9188-4A8169BCD417}"/>
          </ac:grpSpMkLst>
        </pc:grpChg>
        <pc:grpChg chg="add del mod">
          <ac:chgData name="Branislav Vrana" userId="7b2a6d85-e3fe-4c9e-b59a-94d1f1024111" providerId="ADAL" clId="{6686621A-29DD-4BC9-81E8-3E32CEC553D7}" dt="2022-09-29T09:41:25.212" v="1116"/>
          <ac:grpSpMkLst>
            <pc:docMk/>
            <pc:sldMk cId="3387882594" sldId="2370"/>
            <ac:grpSpMk id="12" creationId="{02A90159-8394-1598-13B3-F0275373AD82}"/>
          </ac:grpSpMkLst>
        </pc:grpChg>
        <pc:grpChg chg="add del mod">
          <ac:chgData name="Branislav Vrana" userId="7b2a6d85-e3fe-4c9e-b59a-94d1f1024111" providerId="ADAL" clId="{6686621A-29DD-4BC9-81E8-3E32CEC553D7}" dt="2022-09-29T09:41:25.212" v="1116"/>
          <ac:grpSpMkLst>
            <pc:docMk/>
            <pc:sldMk cId="3387882594" sldId="2370"/>
            <ac:grpSpMk id="15" creationId="{E3AD336D-9E7B-49C1-E4F1-FDCC0AC23E83}"/>
          </ac:grpSpMkLst>
        </pc:grpChg>
        <pc:grpChg chg="add del mod">
          <ac:chgData name="Branislav Vrana" userId="7b2a6d85-e3fe-4c9e-b59a-94d1f1024111" providerId="ADAL" clId="{6686621A-29DD-4BC9-81E8-3E32CEC553D7}" dt="2022-09-29T09:41:25.212" v="1116"/>
          <ac:grpSpMkLst>
            <pc:docMk/>
            <pc:sldMk cId="3387882594" sldId="2370"/>
            <ac:grpSpMk id="19" creationId="{4406AC43-5FB9-4F96-B36D-5C14A7E15B6E}"/>
          </ac:grpSpMkLst>
        </pc:grpChg>
        <pc:picChg chg="add del">
          <ac:chgData name="Branislav Vrana" userId="7b2a6d85-e3fe-4c9e-b59a-94d1f1024111" providerId="ADAL" clId="{6686621A-29DD-4BC9-81E8-3E32CEC553D7}" dt="2022-09-29T09:40:48.860" v="1113" actId="478"/>
          <ac:picMkLst>
            <pc:docMk/>
            <pc:sldMk cId="3387882594" sldId="2370"/>
            <ac:picMk id="5" creationId="{42F44A37-1187-DF52-B026-0EE80E4B4AE0}"/>
          </ac:picMkLst>
        </pc:picChg>
        <pc:picChg chg="mod">
          <ac:chgData name="Branislav Vrana" userId="7b2a6d85-e3fe-4c9e-b59a-94d1f1024111" providerId="ADAL" clId="{6686621A-29DD-4BC9-81E8-3E32CEC553D7}" dt="2022-09-29T09:41:21.167" v="1114"/>
          <ac:picMkLst>
            <pc:docMk/>
            <pc:sldMk cId="3387882594" sldId="2370"/>
            <ac:picMk id="8" creationId="{FA0EFB59-CA4F-C43A-11A0-BF702FC54B83}"/>
          </ac:picMkLst>
        </pc:picChg>
        <pc:picChg chg="mod">
          <ac:chgData name="Branislav Vrana" userId="7b2a6d85-e3fe-4c9e-b59a-94d1f1024111" providerId="ADAL" clId="{6686621A-29DD-4BC9-81E8-3E32CEC553D7}" dt="2022-09-29T09:41:21.167" v="1114"/>
          <ac:picMkLst>
            <pc:docMk/>
            <pc:sldMk cId="3387882594" sldId="2370"/>
            <ac:picMk id="13" creationId="{F533F198-8DA4-0966-1916-FA54C5D31FE1}"/>
          </ac:picMkLst>
        </pc:picChg>
        <pc:picChg chg="mod">
          <ac:chgData name="Branislav Vrana" userId="7b2a6d85-e3fe-4c9e-b59a-94d1f1024111" providerId="ADAL" clId="{6686621A-29DD-4BC9-81E8-3E32CEC553D7}" dt="2022-09-29T09:41:21.167" v="1114"/>
          <ac:picMkLst>
            <pc:docMk/>
            <pc:sldMk cId="3387882594" sldId="2370"/>
            <ac:picMk id="16" creationId="{D63123B0-A25E-E339-8765-8815F0BDCB1F}"/>
          </ac:picMkLst>
        </pc:picChg>
        <pc:picChg chg="add del mod">
          <ac:chgData name="Branislav Vrana" userId="7b2a6d85-e3fe-4c9e-b59a-94d1f1024111" providerId="ADAL" clId="{6686621A-29DD-4BC9-81E8-3E32CEC553D7}" dt="2022-09-29T09:41:25.212" v="1116"/>
          <ac:picMkLst>
            <pc:docMk/>
            <pc:sldMk cId="3387882594" sldId="2370"/>
            <ac:picMk id="18" creationId="{82D9FAE8-5F06-6F15-D4AA-FA4B2327C4EB}"/>
          </ac:picMkLst>
        </pc:picChg>
        <pc:picChg chg="mod">
          <ac:chgData name="Branislav Vrana" userId="7b2a6d85-e3fe-4c9e-b59a-94d1f1024111" providerId="ADAL" clId="{6686621A-29DD-4BC9-81E8-3E32CEC553D7}" dt="2022-09-29T09:41:21.167" v="1114"/>
          <ac:picMkLst>
            <pc:docMk/>
            <pc:sldMk cId="3387882594" sldId="2370"/>
            <ac:picMk id="20" creationId="{6C920644-316C-BAD9-EC9B-56CED147BA83}"/>
          </ac:picMkLst>
        </pc:picChg>
        <pc:picChg chg="add mod">
          <ac:chgData name="Branislav Vrana" userId="7b2a6d85-e3fe-4c9e-b59a-94d1f1024111" providerId="ADAL" clId="{6686621A-29DD-4BC9-81E8-3E32CEC553D7}" dt="2022-09-29T09:43:04.909" v="1187" actId="1076"/>
          <ac:picMkLst>
            <pc:docMk/>
            <pc:sldMk cId="3387882594" sldId="2370"/>
            <ac:picMk id="22" creationId="{922F97BE-41A7-1FE4-F3E2-DE58084161A3}"/>
          </ac:picMkLst>
        </pc:picChg>
        <pc:picChg chg="add mod">
          <ac:chgData name="Branislav Vrana" userId="7b2a6d85-e3fe-4c9e-b59a-94d1f1024111" providerId="ADAL" clId="{6686621A-29DD-4BC9-81E8-3E32CEC553D7}" dt="2022-09-29T09:43:02.358" v="1186" actId="1076"/>
          <ac:picMkLst>
            <pc:docMk/>
            <pc:sldMk cId="3387882594" sldId="2370"/>
            <ac:picMk id="24" creationId="{E460FD2E-577B-4594-D6E9-7947FBA0D4B8}"/>
          </ac:picMkLst>
        </pc:picChg>
      </pc:sldChg>
      <pc:sldChg chg="new del">
        <pc:chgData name="Branislav Vrana" userId="7b2a6d85-e3fe-4c9e-b59a-94d1f1024111" providerId="ADAL" clId="{6686621A-29DD-4BC9-81E8-3E32CEC553D7}" dt="2022-09-29T09:35:52.291" v="968" actId="47"/>
        <pc:sldMkLst>
          <pc:docMk/>
          <pc:sldMk cId="3653011444" sldId="237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A89A85-1D99-45D8-A2B8-3F0A90D3272E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C1AAA6-8248-4D90-A94C-80AF6606D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375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5FB12408-D1D3-477F-95E6-FB77CA54D69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573" tIns="43787" rIns="87573" bIns="43787" anchor="b"/>
          <a:lstStyle>
            <a:lvl1pPr defTabSz="8810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810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810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810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810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810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810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810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810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107235D-615C-41B4-993D-060A19747C90}" type="slidenum">
              <a:rPr lang="de-DE" altLang="en-US"/>
              <a:pPr algn="r" eaLnBrk="1" hangingPunct="1">
                <a:spcBef>
                  <a:spcPct val="0"/>
                </a:spcBef>
              </a:pPr>
              <a:t>2</a:t>
            </a:fld>
            <a:endParaRPr lang="de-DE" altLang="en-US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379FB9B5-0883-4239-82EC-BA0D898ABD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89EA191C-18A2-4554-BAFF-36FDA7EC3E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258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5FB12408-D1D3-477F-95E6-FB77CA54D69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573" tIns="43787" rIns="87573" bIns="43787" anchor="b"/>
          <a:lstStyle>
            <a:lvl1pPr defTabSz="8810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810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810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810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810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810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810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810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810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107235D-615C-41B4-993D-060A19747C90}" type="slidenum">
              <a:rPr lang="de-DE" altLang="en-US"/>
              <a:pPr algn="r" eaLnBrk="1" hangingPunct="1">
                <a:spcBef>
                  <a:spcPct val="0"/>
                </a:spcBef>
              </a:pPr>
              <a:t>3</a:t>
            </a:fld>
            <a:endParaRPr lang="de-DE" altLang="en-US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379FB9B5-0883-4239-82EC-BA0D898ABD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89EA191C-18A2-4554-BAFF-36FDA7EC3E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89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5FB12408-D1D3-477F-95E6-FB77CA54D69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573" tIns="43787" rIns="87573" bIns="43787" anchor="b"/>
          <a:lstStyle>
            <a:lvl1pPr defTabSz="8810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810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810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810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810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810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810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810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810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107235D-615C-41B4-993D-060A19747C90}" type="slidenum">
              <a:rPr lang="de-DE" altLang="en-US"/>
              <a:pPr algn="r" eaLnBrk="1" hangingPunct="1">
                <a:spcBef>
                  <a:spcPct val="0"/>
                </a:spcBef>
              </a:pPr>
              <a:t>6</a:t>
            </a:fld>
            <a:endParaRPr lang="de-DE" altLang="en-US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379FB9B5-0883-4239-82EC-BA0D898ABD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89EA191C-18A2-4554-BAFF-36FDA7EC3E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7187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DC0911E-A179-48DC-8529-C4CB90DD1C6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056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03DAC-12E7-429D-849C-0091D5448579}" type="datetimeFigureOut">
              <a:rPr lang="de-DE" smtClean="0"/>
              <a:t>29.09.2022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BD85E-D07C-492D-AD67-FB74EAA4E2A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2866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03DAC-12E7-429D-849C-0091D5448579}" type="datetimeFigureOut">
              <a:rPr lang="de-DE" smtClean="0"/>
              <a:t>29.09.2022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BD85E-D07C-492D-AD67-FB74EAA4E2A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1162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03DAC-12E7-429D-849C-0091D5448579}" type="datetimeFigureOut">
              <a:rPr lang="de-DE" smtClean="0"/>
              <a:t>29.09.2022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BD85E-D07C-492D-AD67-FB74EAA4E2A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42398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 Bild + Bild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858BA-97FF-467B-88B5-B4FF2FCC31FE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www.ufz.de</a:t>
            </a:r>
            <a:endParaRPr lang="de-DE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6238301" y="1507202"/>
            <a:ext cx="5473700" cy="1921799"/>
          </a:xfrm>
        </p:spPr>
        <p:txBody>
          <a:bodyPr/>
          <a:lstStyle>
            <a:lvl1pPr marL="0" marR="0" indent="0" algn="l" defTabSz="239994" rtl="0" eaLnBrk="1" fontAlgn="auto" latinLnBrk="0" hangingPunct="1">
              <a:lnSpc>
                <a:spcPts val="2267"/>
              </a:lnSpc>
              <a:spcBef>
                <a:spcPts val="0"/>
              </a:spcBef>
              <a:spcAft>
                <a:spcPts val="2400"/>
              </a:spcAft>
              <a:buClr>
                <a:schemeClr val="tx2"/>
              </a:buClr>
              <a:buSzTx/>
              <a:buFont typeface="Wingdings" panose="05000000000000000000" pitchFamily="2" charset="2"/>
              <a:buNone/>
              <a:tabLst>
                <a:tab pos="239994" algn="l"/>
                <a:tab pos="479988" algn="l"/>
              </a:tabLst>
              <a:defRPr/>
            </a:lvl1pPr>
            <a:lvl2pPr marL="241294" indent="0">
              <a:buNone/>
              <a:defRPr/>
            </a:lvl2pPr>
            <a:lvl3pPr marL="480472" indent="0">
              <a:buNone/>
              <a:defRPr/>
            </a:lvl3pPr>
            <a:lvl4pPr marL="719649" indent="0">
              <a:buNone/>
              <a:defRPr/>
            </a:lvl4pPr>
            <a:lvl5pPr marL="952476" indent="0"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0"/>
            <a:r>
              <a:rPr lang="de-DE"/>
              <a:t>Lorem ipsum dolor sit amet, consectetuer adipiscing elit. Aenean commodo ligula eget dolor. Aenean massa. Cum sociis natoque penatibus et magnis dis parturient montes, nascetur ridiculus mus.</a:t>
            </a:r>
          </a:p>
          <a:p>
            <a:pPr lvl="0"/>
            <a:endParaRPr lang="de-DE"/>
          </a:p>
          <a:p>
            <a:pPr lvl="0"/>
            <a:endParaRPr lang="de-DE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4"/>
          </p:nvPr>
        </p:nvSpPr>
        <p:spPr>
          <a:xfrm>
            <a:off x="480000" y="1507199"/>
            <a:ext cx="5472067" cy="2256000"/>
          </a:xfrm>
        </p:spPr>
        <p:txBody>
          <a:bodyPr anchor="ctr" anchorCtr="0"/>
          <a:lstStyle>
            <a:lvl1pPr marL="0" indent="0" algn="ctr">
              <a:buNone/>
              <a:defRPr sz="1467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11" name="Bildplatzhalter 9"/>
          <p:cNvSpPr>
            <a:spLocks noGrp="1"/>
          </p:cNvSpPr>
          <p:nvPr>
            <p:ph type="pic" sz="quarter" idx="15"/>
          </p:nvPr>
        </p:nvSpPr>
        <p:spPr>
          <a:xfrm>
            <a:off x="480000" y="3936000"/>
            <a:ext cx="5472067" cy="2256000"/>
          </a:xfrm>
        </p:spPr>
        <p:txBody>
          <a:bodyPr anchor="ctr" anchorCtr="0"/>
          <a:lstStyle>
            <a:lvl1pPr marL="0" indent="0" algn="ctr">
              <a:buNone/>
              <a:defRPr sz="1467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478367" y="6263895"/>
            <a:ext cx="5472000" cy="28545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933"/>
            </a:lvl1pPr>
            <a:lvl2pPr marL="241294" indent="0">
              <a:buNone/>
              <a:defRPr sz="933"/>
            </a:lvl2pPr>
            <a:lvl3pPr marL="480472" indent="0">
              <a:buNone/>
              <a:defRPr sz="933"/>
            </a:lvl3pPr>
            <a:lvl4pPr marL="719649" indent="0">
              <a:buNone/>
              <a:defRPr sz="933"/>
            </a:lvl4pPr>
            <a:lvl5pPr marL="952476" indent="0">
              <a:buNone/>
              <a:defRPr sz="933"/>
            </a:lvl5pPr>
          </a:lstStyle>
          <a:p>
            <a:pPr lvl="0"/>
            <a:r>
              <a:rPr lang="de-DE" dirty="0"/>
              <a:t>Bildunterschrift oben/unten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7"/>
          </p:nvPr>
        </p:nvSpPr>
        <p:spPr>
          <a:xfrm>
            <a:off x="6238925" y="3669027"/>
            <a:ext cx="5473700" cy="1968632"/>
          </a:xfrm>
        </p:spPr>
        <p:txBody>
          <a:bodyPr/>
          <a:lstStyle>
            <a:lvl1pPr marL="0" marR="0" indent="0" algn="l" defTabSz="239994" rtl="0" eaLnBrk="1" fontAlgn="auto" latinLnBrk="0" hangingPunct="1">
              <a:lnSpc>
                <a:spcPts val="2267"/>
              </a:lnSpc>
              <a:spcBef>
                <a:spcPts val="0"/>
              </a:spcBef>
              <a:spcAft>
                <a:spcPts val="2400"/>
              </a:spcAft>
              <a:buClr>
                <a:schemeClr val="tx2"/>
              </a:buClr>
              <a:buSzTx/>
              <a:buFont typeface="Wingdings" panose="05000000000000000000" pitchFamily="2" charset="2"/>
              <a:buNone/>
              <a:tabLst>
                <a:tab pos="239994" algn="l"/>
                <a:tab pos="479988" algn="l"/>
              </a:tabLst>
              <a:defRPr/>
            </a:lvl1pPr>
          </a:lstStyle>
          <a:p>
            <a:pPr lvl="0"/>
            <a:r>
              <a:rPr lang="de-DE"/>
              <a:t>Textmasterformat bearbeiten</a:t>
            </a:r>
          </a:p>
          <a:p>
            <a:pPr marL="380990" marR="0" lvl="0" indent="-380990" algn="l" defTabSz="239994" rtl="0" eaLnBrk="1" fontAlgn="auto" latinLnBrk="0" hangingPunct="1">
              <a:lnSpc>
                <a:spcPts val="2267"/>
              </a:lnSpc>
              <a:spcBef>
                <a:spcPts val="0"/>
              </a:spcBef>
              <a:spcAft>
                <a:spcPts val="240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>
                <a:tab pos="239994" algn="l"/>
                <a:tab pos="479988" algn="l"/>
              </a:tabLst>
              <a:defRPr/>
            </a:pPr>
            <a:r>
              <a:rPr lang="de-DE"/>
              <a:t>Lorem ipsum dolor sit amet, consectetuer adipiscing elit. Aenean commodo ligula eget dolor. Aenean massa. </a:t>
            </a:r>
          </a:p>
          <a:p>
            <a:pPr marL="380990" marR="0" lvl="0" indent="-380990" algn="l" defTabSz="239994" rtl="0" eaLnBrk="1" fontAlgn="auto" latinLnBrk="0" hangingPunct="1">
              <a:lnSpc>
                <a:spcPts val="2267"/>
              </a:lnSpc>
              <a:spcBef>
                <a:spcPts val="0"/>
              </a:spcBef>
              <a:spcAft>
                <a:spcPts val="240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§"/>
              <a:tabLst>
                <a:tab pos="239994" algn="l"/>
                <a:tab pos="479988" algn="l"/>
              </a:tabLst>
              <a:defRPr/>
            </a:pPr>
            <a:r>
              <a:rPr lang="de-DE"/>
              <a:t>Lorem ipsum dolor sit amet, consectetuer adipiscing elit. Aenean commodo ligula eget dolor. Aenean massa. </a:t>
            </a:r>
          </a:p>
        </p:txBody>
      </p:sp>
    </p:spTree>
    <p:extLst>
      <p:ext uri="{BB962C8B-B14F-4D97-AF65-F5344CB8AC3E}">
        <p14:creationId xmlns:p14="http://schemas.microsoft.com/office/powerpoint/2010/main" val="26328898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9"/>
          </a:xfrm>
          <a:prstGeom prst="rect">
            <a:avLst/>
          </a:prstGeom>
        </p:spPr>
        <p:txBody>
          <a:bodyPr/>
          <a:lstStyle>
            <a:lvl1pPr marL="251994" indent="-179996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3987" indent="-179996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377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541F724-8262-0E42-867E-67DE0EDB2E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>
            <a:off x="8938688" y="6193030"/>
            <a:ext cx="2809931" cy="33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459769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997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03DAC-12E7-429D-849C-0091D5448579}" type="datetimeFigureOut">
              <a:rPr lang="de-DE" smtClean="0"/>
              <a:t>29.09.2022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BD85E-D07C-492D-AD67-FB74EAA4E2A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3224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03DAC-12E7-429D-849C-0091D5448579}" type="datetimeFigureOut">
              <a:rPr lang="de-DE" smtClean="0"/>
              <a:t>29.09.2022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BD85E-D07C-492D-AD67-FB74EAA4E2A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0493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03DAC-12E7-429D-849C-0091D5448579}" type="datetimeFigureOut">
              <a:rPr lang="de-DE" smtClean="0"/>
              <a:t>29.09.2022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BD85E-D07C-492D-AD67-FB74EAA4E2A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9023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03DAC-12E7-429D-849C-0091D5448579}" type="datetimeFigureOut">
              <a:rPr lang="de-DE" smtClean="0"/>
              <a:t>29.09.2022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BD85E-D07C-492D-AD67-FB74EAA4E2A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6972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03DAC-12E7-429D-849C-0091D5448579}" type="datetimeFigureOut">
              <a:rPr lang="de-DE" smtClean="0"/>
              <a:t>29.09.2022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BD85E-D07C-492D-AD67-FB74EAA4E2A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9325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03DAC-12E7-429D-849C-0091D5448579}" type="datetimeFigureOut">
              <a:rPr lang="de-DE" smtClean="0"/>
              <a:t>29.09.2022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BD85E-D07C-492D-AD67-FB74EAA4E2A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3058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03DAC-12E7-429D-849C-0091D5448579}" type="datetimeFigureOut">
              <a:rPr lang="de-DE" smtClean="0"/>
              <a:t>29.09.2022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BD85E-D07C-492D-AD67-FB74EAA4E2A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9303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03DAC-12E7-429D-849C-0091D5448579}" type="datetimeFigureOut">
              <a:rPr lang="de-DE" smtClean="0"/>
              <a:t>29.09.2022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BD85E-D07C-492D-AD67-FB74EAA4E2A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2468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203DAC-12E7-429D-849C-0091D5448579}" type="datetimeFigureOut">
              <a:rPr lang="de-DE" smtClean="0"/>
              <a:t>29.09.2022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BD85E-D07C-492D-AD67-FB74EAA4E2A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6325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mailto:gerhard.lammel@recetox.muni.cz" TargetMode="External"/><Relationship Id="rId10" Type="http://schemas.openxmlformats.org/officeDocument/2006/relationships/image" Target="../media/image8.png"/><Relationship Id="rId4" Type="http://schemas.openxmlformats.org/officeDocument/2006/relationships/hyperlink" Target="mailto:branislav.vrana@recetox.muni.cz" TargetMode="External"/><Relationship Id="rId9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emf"/><Relationship Id="rId10" Type="http://schemas.openxmlformats.org/officeDocument/2006/relationships/image" Target="../media/image16.jpeg"/><Relationship Id="rId4" Type="http://schemas.openxmlformats.org/officeDocument/2006/relationships/image" Target="../media/image10.emf"/><Relationship Id="rId9" Type="http://schemas.openxmlformats.org/officeDocument/2006/relationships/image" Target="../media/image1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lantopedia.de/bettwanzen-bekaempfen-sinnvolle-mittel/" TargetMode="External"/><Relationship Id="rId7" Type="http://schemas.openxmlformats.org/officeDocument/2006/relationships/image" Target="../media/image23.em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g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eg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f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emf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123" y="4625785"/>
            <a:ext cx="1934206" cy="2066532"/>
          </a:xfrm>
          <a:prstGeom prst="rect">
            <a:avLst/>
          </a:prstGeom>
        </p:spPr>
      </p:pic>
      <p:pic>
        <p:nvPicPr>
          <p:cNvPr id="5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748" y="4912462"/>
            <a:ext cx="1211783" cy="429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>
            <a:spLocks noChangeArrowheads="1"/>
          </p:cNvSpPr>
          <p:nvPr/>
        </p:nvSpPr>
        <p:spPr bwMode="auto">
          <a:xfrm>
            <a:off x="297198" y="1905069"/>
            <a:ext cx="8816796" cy="461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en-US" sz="1400" b="1" dirty="0"/>
          </a:p>
          <a:p>
            <a:pPr eaLnBrk="1" hangingPunct="1"/>
            <a:endParaRPr lang="cs-CZ" altLang="en-US" sz="1400" b="1" dirty="0"/>
          </a:p>
          <a:p>
            <a:pPr eaLnBrk="1" hangingPunct="1"/>
            <a:r>
              <a:rPr lang="cs-CZ" altLang="en-US" sz="1400" b="1" dirty="0" err="1"/>
              <a:t>Courses</a:t>
            </a:r>
            <a:r>
              <a:rPr lang="cs-CZ" altLang="en-US" sz="1400" b="1" dirty="0"/>
              <a:t>/Výuka doc. Vrana</a:t>
            </a:r>
            <a:endParaRPr lang="en-US" altLang="en-US" sz="1400" b="1" dirty="0"/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en-US" sz="1400" dirty="0"/>
              <a:t>E5040 Environmental Compartments and their Pollution</a:t>
            </a:r>
            <a:r>
              <a:rPr lang="cs-CZ" altLang="en-US" sz="1400" dirty="0"/>
              <a:t>/ Složky životního prostředí a jejich znečištění</a:t>
            </a:r>
            <a:endParaRPr lang="en-US" altLang="en-US" sz="1400" dirty="0"/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cs-CZ" altLang="en-US" sz="1400" dirty="0"/>
              <a:t>E5041 – Cvičení k E5040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en-US" sz="1400" dirty="0"/>
              <a:t>E0330 Good Laboratory Practice</a:t>
            </a:r>
            <a:r>
              <a:rPr lang="cs-CZ" altLang="en-US" sz="1400" dirty="0"/>
              <a:t>/Správná laboratorní praxe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cs-CZ" altLang="en-US" sz="1400" dirty="0"/>
              <a:t>C3705 Správná laboratorní praxe v chemické laboratoři </a:t>
            </a:r>
          </a:p>
          <a:p>
            <a:pPr eaLnBrk="1" hangingPunct="1"/>
            <a:endParaRPr lang="en-US" altLang="en-US" sz="1400" b="1" dirty="0"/>
          </a:p>
          <a:p>
            <a:pPr eaLnBrk="1" hangingPunct="1"/>
            <a:endParaRPr lang="sk-SK" altLang="en-US" sz="1400" dirty="0"/>
          </a:p>
          <a:p>
            <a:pPr eaLnBrk="1" hangingPunct="1"/>
            <a:r>
              <a:rPr lang="cs-CZ" altLang="en-US" sz="1400" b="1" dirty="0"/>
              <a:t>Research </a:t>
            </a:r>
            <a:r>
              <a:rPr lang="cs-CZ" altLang="en-US" sz="1400" b="1" dirty="0" err="1"/>
              <a:t>topics</a:t>
            </a:r>
            <a:r>
              <a:rPr lang="cs-CZ" altLang="en-US" sz="1400" b="1" dirty="0"/>
              <a:t>/výzkumná témata</a:t>
            </a:r>
            <a:endParaRPr lang="en-US" altLang="en-US" sz="1400" b="1" dirty="0"/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sk-SK" altLang="en-US" sz="1400" dirty="0" err="1"/>
              <a:t>Bioaccumulation</a:t>
            </a:r>
            <a:r>
              <a:rPr lang="sk-SK" altLang="en-US" sz="1400" dirty="0"/>
              <a:t> and biomagnification of POPs in aquatic food chains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sk-SK" altLang="en-US" sz="1400" dirty="0"/>
              <a:t>Relationship between composition and effects of complex mixtures of aquatic pollutants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sk-SK" altLang="en-US" sz="1400" dirty="0"/>
              <a:t>Global distribution of POPs and other organic pollutants in </a:t>
            </a:r>
            <a:r>
              <a:rPr lang="sk-SK" altLang="en-US" sz="1400" dirty="0" err="1"/>
              <a:t>the</a:t>
            </a:r>
            <a:r>
              <a:rPr lang="sk-SK" altLang="en-US" sz="1400" dirty="0"/>
              <a:t> </a:t>
            </a:r>
            <a:r>
              <a:rPr lang="sk-SK" altLang="en-US" sz="1400" dirty="0" err="1"/>
              <a:t>hydrosphere</a:t>
            </a:r>
            <a:endParaRPr lang="sk-SK" altLang="en-US" sz="1400" dirty="0"/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en-US" sz="1400" dirty="0"/>
              <a:t>Accumulation in textiles and release by laundry as an emission pathway for aromatic amines</a:t>
            </a:r>
            <a:r>
              <a:rPr lang="cs-CZ" altLang="en-US" sz="1400" dirty="0"/>
              <a:t> </a:t>
            </a:r>
            <a:br>
              <a:rPr lang="cs-CZ" altLang="en-US" sz="1400" dirty="0"/>
            </a:br>
            <a:r>
              <a:rPr lang="en-US" altLang="en-US" sz="1400" dirty="0"/>
              <a:t>from indoor environments to waste- and surface waters</a:t>
            </a:r>
            <a:endParaRPr lang="cs-CZ" altLang="en-US" sz="1400" dirty="0"/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sk-SK" altLang="en-US" sz="1400" dirty="0" err="1"/>
              <a:t>Effectiveness</a:t>
            </a:r>
            <a:r>
              <a:rPr lang="sk-SK" altLang="en-US" sz="1400" dirty="0"/>
              <a:t> of wastewater treatment to remove </a:t>
            </a:r>
            <a:r>
              <a:rPr lang="sk-SK" altLang="en-US" sz="1400" dirty="0" err="1"/>
              <a:t>organic</a:t>
            </a:r>
            <a:r>
              <a:rPr lang="sk-SK" altLang="en-US" sz="1400" dirty="0"/>
              <a:t> </a:t>
            </a:r>
            <a:r>
              <a:rPr lang="sk-SK" altLang="en-US" sz="1400" dirty="0" err="1"/>
              <a:t>contaminants</a:t>
            </a:r>
            <a:endParaRPr lang="sk-SK" altLang="en-US" sz="1400" dirty="0"/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sk-SK" altLang="en-US" sz="1400" dirty="0" err="1"/>
              <a:t>Human</a:t>
            </a:r>
            <a:r>
              <a:rPr lang="sk-SK" altLang="en-US" sz="1400" dirty="0"/>
              <a:t> </a:t>
            </a:r>
            <a:r>
              <a:rPr lang="sk-SK" altLang="en-US" sz="1400" dirty="0" err="1"/>
              <a:t>exposure</a:t>
            </a:r>
            <a:r>
              <a:rPr lang="sk-SK" altLang="en-US" sz="1400" dirty="0"/>
              <a:t>: </a:t>
            </a:r>
            <a:r>
              <a:rPr lang="sk-SK" altLang="en-US" sz="1400" dirty="0" err="1"/>
              <a:t>Permeation</a:t>
            </a:r>
            <a:r>
              <a:rPr lang="sk-SK" altLang="en-US" sz="1400" dirty="0"/>
              <a:t> of </a:t>
            </a:r>
            <a:r>
              <a:rPr lang="sk-SK" altLang="en-US" sz="1400" dirty="0" err="1"/>
              <a:t>polycyclic</a:t>
            </a:r>
            <a:r>
              <a:rPr lang="sk-SK" altLang="en-US" sz="1400" dirty="0"/>
              <a:t> </a:t>
            </a:r>
            <a:r>
              <a:rPr lang="sk-SK" altLang="en-US" sz="1400" dirty="0" err="1"/>
              <a:t>aromatic</a:t>
            </a:r>
            <a:r>
              <a:rPr lang="sk-SK" altLang="en-US" sz="1400" dirty="0"/>
              <a:t> </a:t>
            </a:r>
            <a:r>
              <a:rPr lang="sk-SK" altLang="en-US" sz="1400" dirty="0" err="1"/>
              <a:t>hydrocarbons</a:t>
            </a:r>
            <a:r>
              <a:rPr lang="sk-SK" altLang="en-US" sz="1400" dirty="0"/>
              <a:t> </a:t>
            </a:r>
            <a:r>
              <a:rPr lang="sk-SK" altLang="en-US" sz="1400" dirty="0" err="1"/>
              <a:t>through</a:t>
            </a:r>
            <a:r>
              <a:rPr lang="sk-SK" altLang="en-US" sz="1400" dirty="0"/>
              <a:t> </a:t>
            </a:r>
            <a:r>
              <a:rPr lang="sk-SK" altLang="en-US" sz="1400" dirty="0" err="1"/>
              <a:t>protective</a:t>
            </a:r>
            <a:r>
              <a:rPr lang="sk-SK" altLang="en-US" sz="1400" dirty="0"/>
              <a:t> </a:t>
            </a:r>
            <a:r>
              <a:rPr lang="sk-SK" altLang="en-US" sz="1400" dirty="0" err="1"/>
              <a:t>clothing</a:t>
            </a:r>
            <a:endParaRPr lang="sk-SK" altLang="en-US" sz="1400" dirty="0"/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sk-SK" altLang="en-US" sz="1400" dirty="0" err="1"/>
              <a:t>Human</a:t>
            </a:r>
            <a:r>
              <a:rPr lang="sk-SK" altLang="en-US" sz="1400" dirty="0"/>
              <a:t> </a:t>
            </a:r>
            <a:r>
              <a:rPr lang="sk-SK" altLang="en-US" sz="1400" dirty="0" err="1"/>
              <a:t>exposure</a:t>
            </a:r>
            <a:r>
              <a:rPr lang="sk-SK" altLang="en-US" sz="1400" dirty="0"/>
              <a:t>: </a:t>
            </a:r>
            <a:r>
              <a:rPr lang="sk-SK" altLang="en-US" sz="1400" dirty="0" err="1"/>
              <a:t>Silicone</a:t>
            </a:r>
            <a:r>
              <a:rPr lang="sk-SK" altLang="en-US" sz="1400" dirty="0"/>
              <a:t> </a:t>
            </a:r>
            <a:r>
              <a:rPr lang="sk-SK" altLang="en-US" sz="1400" dirty="0" err="1"/>
              <a:t>wristbands</a:t>
            </a:r>
            <a:r>
              <a:rPr lang="sk-SK" altLang="en-US" sz="1400" dirty="0"/>
              <a:t> to </a:t>
            </a:r>
            <a:r>
              <a:rPr lang="sk-SK" altLang="en-US" sz="1400" dirty="0" err="1"/>
              <a:t>assess</a:t>
            </a:r>
            <a:r>
              <a:rPr lang="sk-SK" altLang="en-US" sz="1400" dirty="0"/>
              <a:t> </a:t>
            </a:r>
            <a:r>
              <a:rPr lang="sk-SK" altLang="en-US" sz="1400" dirty="0" err="1"/>
              <a:t>dermal</a:t>
            </a:r>
            <a:r>
              <a:rPr lang="sk-SK" altLang="en-US" sz="1400" dirty="0"/>
              <a:t> </a:t>
            </a:r>
            <a:r>
              <a:rPr lang="sk-SK" altLang="en-US" sz="1400" dirty="0" err="1"/>
              <a:t>exposure</a:t>
            </a:r>
            <a:r>
              <a:rPr lang="sk-SK" altLang="en-US" sz="1400" dirty="0"/>
              <a:t> to </a:t>
            </a:r>
            <a:r>
              <a:rPr lang="sk-SK" altLang="en-US" sz="1400" dirty="0" err="1"/>
              <a:t>chemicals</a:t>
            </a:r>
            <a:endParaRPr lang="sk-SK" altLang="en-US" sz="1400" dirty="0"/>
          </a:p>
          <a:p>
            <a:pPr eaLnBrk="1" hangingPunct="1"/>
            <a:endParaRPr lang="en-US" altLang="en-US" sz="1400" dirty="0"/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sk-SK" altLang="en-US" sz="1400" b="1" dirty="0"/>
          </a:p>
          <a:p>
            <a:pPr eaLnBrk="1" hangingPunct="1"/>
            <a:endParaRPr lang="en-US" altLang="en-US" sz="1400" b="1" dirty="0"/>
          </a:p>
        </p:txBody>
      </p:sp>
      <p:sp>
        <p:nvSpPr>
          <p:cNvPr id="7" name="Textfeld 6"/>
          <p:cNvSpPr txBox="1"/>
          <p:nvPr/>
        </p:nvSpPr>
        <p:spPr>
          <a:xfrm>
            <a:off x="384948" y="208326"/>
            <a:ext cx="728417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"</a:t>
            </a:r>
            <a:r>
              <a:rPr lang="en-US" sz="2000" b="1" dirty="0" err="1"/>
              <a:t>Chemodynamika</a:t>
            </a:r>
            <a:r>
              <a:rPr lang="en-US" sz="2000" b="1" dirty="0"/>
              <a:t> </a:t>
            </a:r>
            <a:r>
              <a:rPr lang="en-US" sz="2000" b="1" dirty="0" err="1"/>
              <a:t>znečištění</a:t>
            </a:r>
            <a:r>
              <a:rPr lang="en-US" sz="2000" b="1" dirty="0"/>
              <a:t> </a:t>
            </a:r>
            <a:r>
              <a:rPr lang="en-US" sz="2000" b="1" dirty="0" err="1"/>
              <a:t>životního</a:t>
            </a:r>
            <a:r>
              <a:rPr lang="en-US" sz="2000" b="1" dirty="0"/>
              <a:t> </a:t>
            </a:r>
            <a:r>
              <a:rPr lang="en-US" sz="2000" b="1" dirty="0" err="1"/>
              <a:t>prostředí</a:t>
            </a:r>
            <a:r>
              <a:rPr lang="sk-SK" sz="2000" b="1" dirty="0"/>
              <a:t>“</a:t>
            </a:r>
            <a:endParaRPr lang="en-US" sz="2000" b="1" dirty="0"/>
          </a:p>
          <a:p>
            <a:r>
              <a:rPr lang="en-US" sz="2000" b="1" dirty="0" err="1"/>
              <a:t>Chemodynamics</a:t>
            </a:r>
            <a:r>
              <a:rPr lang="en-US" sz="2000" b="1" dirty="0"/>
              <a:t> of environmental pollution" research group</a:t>
            </a:r>
            <a:br>
              <a:rPr lang="en-US" sz="2000" b="1" dirty="0"/>
            </a:br>
            <a:r>
              <a:rPr lang="sk-SK" sz="2000" dirty="0">
                <a:hlinkClick r:id="rId4"/>
              </a:rPr>
              <a:t>branislav.vrana</a:t>
            </a:r>
            <a:r>
              <a:rPr lang="en-US" sz="2000" dirty="0">
                <a:hlinkClick r:id="rId4"/>
              </a:rPr>
              <a:t>@recetox.muni.cz</a:t>
            </a:r>
            <a:r>
              <a:rPr lang="en-US" sz="2000" dirty="0"/>
              <a:t>; </a:t>
            </a:r>
            <a:r>
              <a:rPr lang="en-US" sz="2000" dirty="0">
                <a:hlinkClick r:id="rId5"/>
              </a:rPr>
              <a:t>gerhard.lammel@recetox.muni.cz</a:t>
            </a:r>
            <a:r>
              <a:rPr lang="en-US" sz="2000" dirty="0"/>
              <a:t> </a:t>
            </a:r>
            <a:endParaRPr lang="en-US" sz="2000" b="1" dirty="0"/>
          </a:p>
          <a:p>
            <a:r>
              <a:rPr lang="en-US" dirty="0"/>
              <a:t>Doc. Branislav Vrana: </a:t>
            </a:r>
            <a:r>
              <a:rPr lang="en-US" b="1" dirty="0"/>
              <a:t>Aquatic Chemistry</a:t>
            </a:r>
            <a:r>
              <a:rPr lang="cs-CZ" b="1" dirty="0"/>
              <a:t>/</a:t>
            </a:r>
            <a:r>
              <a:rPr lang="cs-CZ" b="1" dirty="0" err="1"/>
              <a:t>Akvatická</a:t>
            </a:r>
            <a:r>
              <a:rPr lang="cs-CZ" b="1" dirty="0"/>
              <a:t> chemie</a:t>
            </a:r>
            <a:endParaRPr lang="en-US" b="1" dirty="0"/>
          </a:p>
          <a:p>
            <a:r>
              <a:rPr lang="en-US" dirty="0"/>
              <a:t>Prof. Gerhard Lammel: Air pollution / atmospheric cycling of pollutants</a:t>
            </a:r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0183" y="1175950"/>
            <a:ext cx="799797" cy="97241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7"/>
          <a:srcRect l="28787"/>
          <a:stretch/>
        </p:blipFill>
        <p:spPr>
          <a:xfrm>
            <a:off x="7640869" y="335409"/>
            <a:ext cx="828879" cy="779112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392" y="5730353"/>
            <a:ext cx="1775253" cy="998580"/>
          </a:xfrm>
          <a:prstGeom prst="rect">
            <a:avLst/>
          </a:prstGeom>
        </p:spPr>
      </p:pic>
      <p:grpSp>
        <p:nvGrpSpPr>
          <p:cNvPr id="3" name="Group 4">
            <a:extLst>
              <a:ext uri="{FF2B5EF4-FFF2-40B4-BE49-F238E27FC236}">
                <a16:creationId xmlns:a16="http://schemas.microsoft.com/office/drawing/2014/main" id="{99F659CB-E95F-4D10-A799-A7B6A443F37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605870" y="397637"/>
            <a:ext cx="3720983" cy="2097233"/>
            <a:chOff x="5407" y="147"/>
            <a:chExt cx="1391" cy="784"/>
          </a:xfrm>
        </p:grpSpPr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D06E8E68-CA4A-4C40-8013-F435015B604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407" y="149"/>
              <a:ext cx="1391" cy="7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id="{81B51FB7-D4B1-4AC4-B106-B237C97AE9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7" y="149"/>
              <a:ext cx="1391" cy="78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596F424E-3224-4A1C-AAA4-A032C77B9C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6" y="147"/>
              <a:ext cx="1176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7">
              <a:extLst>
                <a:ext uri="{FF2B5EF4-FFF2-40B4-BE49-F238E27FC236}">
                  <a16:creationId xmlns:a16="http://schemas.microsoft.com/office/drawing/2014/main" id="{A24F4FEE-4C74-4487-AEE9-6D8A41D6EC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73" y="884"/>
              <a:ext cx="37" cy="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" b="0" i="0" u="none" strike="noStrike" cap="none" normalizeH="0" baseline="0">
                  <a:ln>
                    <a:noFill/>
                  </a:ln>
                  <a:solidFill>
                    <a:srgbClr val="898989"/>
                  </a:solidFill>
                  <a:effectLst/>
                  <a:latin typeface="Tahoma" panose="020B0604030504040204" pitchFamily="34" charset="0"/>
                </a:rPr>
                <a:t>26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" name="Rectangle 10">
              <a:extLst>
                <a:ext uri="{FF2B5EF4-FFF2-40B4-BE49-F238E27FC236}">
                  <a16:creationId xmlns:a16="http://schemas.microsoft.com/office/drawing/2014/main" id="{038B6909-2999-4538-97A5-D37A695556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15" y="459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212D9CA-1FFF-8441-AEAB-76EC2D1B22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58395" y="2795897"/>
            <a:ext cx="3215934" cy="175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487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D5701AF9-7A4D-4EFD-AB65-076A0D14F3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5551" y="2781301"/>
            <a:ext cx="2303463" cy="3603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DAE0BD-11A2-44CB-881F-D5C06B6E3CA8}"/>
              </a:ext>
            </a:extLst>
          </p:cNvPr>
          <p:cNvSpPr txBox="1"/>
          <p:nvPr/>
        </p:nvSpPr>
        <p:spPr>
          <a:xfrm>
            <a:off x="405106" y="139886"/>
            <a:ext cx="928417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/>
              <a:t>Chemodynamics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environmental </a:t>
            </a:r>
            <a:r>
              <a:rPr lang="de-DE" b="1" dirty="0" err="1"/>
              <a:t>pollution</a:t>
            </a:r>
            <a:endParaRPr lang="de-DE" b="1" dirty="0"/>
          </a:p>
          <a:p>
            <a:r>
              <a:rPr lang="en-US" sz="1600" dirty="0" err="1"/>
              <a:t>Cooperations</a:t>
            </a:r>
            <a:r>
              <a:rPr lang="en-US" sz="1600" dirty="0"/>
              <a:t> with:</a:t>
            </a:r>
            <a:r>
              <a:rPr lang="sk-SK" sz="1600" dirty="0"/>
              <a:t> </a:t>
            </a:r>
            <a:r>
              <a:rPr lang="sk-SK" sz="1600" dirty="0" err="1"/>
              <a:t>University</a:t>
            </a:r>
            <a:r>
              <a:rPr lang="sk-SK" sz="1600" dirty="0"/>
              <a:t> of South </a:t>
            </a:r>
            <a:r>
              <a:rPr lang="sk-SK" sz="1600" dirty="0" err="1"/>
              <a:t>Bohemia</a:t>
            </a:r>
            <a:r>
              <a:rPr lang="sk-SK" sz="1600" dirty="0"/>
              <a:t> in České Budějovice – Roman Grabic,</a:t>
            </a:r>
            <a:br>
              <a:rPr lang="sk-SK" sz="1600" dirty="0"/>
            </a:br>
            <a:r>
              <a:rPr lang="sk-SK" sz="1600" dirty="0"/>
              <a:t>RECETOX – </a:t>
            </a:r>
            <a:r>
              <a:rPr lang="sk-SK" sz="1600" dirty="0" err="1"/>
              <a:t>Assoc</a:t>
            </a:r>
            <a:r>
              <a:rPr lang="sk-SK" sz="1600" dirty="0"/>
              <a:t>. Prof. Hilscherová</a:t>
            </a:r>
            <a:br>
              <a:rPr lang="sk-SK" sz="1600" dirty="0"/>
            </a:br>
            <a:r>
              <a:rPr lang="sk-SK" sz="1600" dirty="0"/>
              <a:t>NORMAN association, International </a:t>
            </a:r>
            <a:r>
              <a:rPr lang="sk-SK" sz="1600" dirty="0" err="1"/>
              <a:t>Commission</a:t>
            </a:r>
            <a:r>
              <a:rPr lang="sk-SK" sz="1600" dirty="0"/>
              <a:t> </a:t>
            </a:r>
            <a:r>
              <a:rPr lang="sk-SK" sz="1600" dirty="0" err="1"/>
              <a:t>for</a:t>
            </a:r>
            <a:r>
              <a:rPr lang="sk-SK" sz="1600" dirty="0"/>
              <a:t> </a:t>
            </a:r>
            <a:r>
              <a:rPr lang="sk-SK" sz="1600" dirty="0" err="1"/>
              <a:t>the</a:t>
            </a:r>
            <a:r>
              <a:rPr lang="sk-SK" sz="1600" dirty="0"/>
              <a:t> </a:t>
            </a:r>
            <a:r>
              <a:rPr lang="sk-SK" sz="1600" dirty="0" err="1"/>
              <a:t>Protection</a:t>
            </a:r>
            <a:r>
              <a:rPr lang="sk-SK" sz="1600" dirty="0"/>
              <a:t> of </a:t>
            </a:r>
            <a:r>
              <a:rPr lang="sk-SK" sz="1600" dirty="0" err="1"/>
              <a:t>the</a:t>
            </a:r>
            <a:r>
              <a:rPr lang="sk-SK" sz="1600" dirty="0"/>
              <a:t> Danube </a:t>
            </a:r>
            <a:r>
              <a:rPr lang="sk-SK" sz="1600" dirty="0" err="1"/>
              <a:t>River</a:t>
            </a:r>
            <a:r>
              <a:rPr lang="sk-SK" sz="1600" dirty="0"/>
              <a:t> (ICPDR), NIVA (</a:t>
            </a:r>
            <a:r>
              <a:rPr lang="sk-SK" sz="1600" dirty="0" err="1"/>
              <a:t>Norway</a:t>
            </a:r>
            <a:r>
              <a:rPr lang="sk-SK" sz="1600" dirty="0"/>
              <a:t>) and </a:t>
            </a:r>
            <a:r>
              <a:rPr lang="sk-SK" sz="1600" dirty="0" err="1"/>
              <a:t>others</a:t>
            </a:r>
            <a:endParaRPr lang="de-DE" sz="1600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BA1D4BD-F32D-4D6A-B6EA-94CE6BE9C0ED}"/>
              </a:ext>
            </a:extLst>
          </p:cNvPr>
          <p:cNvSpPr txBox="1"/>
          <p:nvPr/>
        </p:nvSpPr>
        <p:spPr>
          <a:xfrm>
            <a:off x="232049" y="1722785"/>
            <a:ext cx="6496487" cy="31393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b="1" dirty="0" err="1"/>
              <a:t>Aim</a:t>
            </a:r>
            <a:r>
              <a:rPr lang="de-DE" b="1" dirty="0"/>
              <a:t>:</a:t>
            </a:r>
            <a:r>
              <a:rPr lang="sk-SK" b="1" dirty="0"/>
              <a:t> </a:t>
            </a:r>
            <a:r>
              <a:rPr lang="en-US" dirty="0"/>
              <a:t>Analytical and bioanalytical assessments of organic micropollutants using a combination of passive sampling, bioassays and non-target screening</a:t>
            </a:r>
            <a:endParaRPr lang="de-DE" dirty="0"/>
          </a:p>
          <a:p>
            <a:endParaRPr lang="sk-SK" b="1" dirty="0"/>
          </a:p>
          <a:p>
            <a:r>
              <a:rPr lang="de-DE" b="1" dirty="0" err="1"/>
              <a:t>Methodology</a:t>
            </a:r>
            <a:r>
              <a:rPr lang="de-DE" b="1" dirty="0"/>
              <a:t>: </a:t>
            </a:r>
            <a:r>
              <a:rPr lang="de-DE" dirty="0" err="1"/>
              <a:t>field</a:t>
            </a:r>
            <a:r>
              <a:rPr lang="de-DE" dirty="0"/>
              <a:t> </a:t>
            </a:r>
            <a:r>
              <a:rPr lang="de-DE" dirty="0" err="1"/>
              <a:t>measurements</a:t>
            </a:r>
            <a:r>
              <a:rPr lang="de-DE" dirty="0"/>
              <a:t>,</a:t>
            </a:r>
            <a:r>
              <a:rPr lang="sk-SK" dirty="0"/>
              <a:t> </a:t>
            </a:r>
            <a:r>
              <a:rPr lang="sk-SK" dirty="0" err="1"/>
              <a:t>passive</a:t>
            </a:r>
            <a:r>
              <a:rPr lang="sk-SK" dirty="0"/>
              <a:t> </a:t>
            </a:r>
            <a:r>
              <a:rPr lang="sk-SK" dirty="0" err="1"/>
              <a:t>sampling</a:t>
            </a:r>
            <a:r>
              <a:rPr lang="sk-SK" dirty="0"/>
              <a:t> in </a:t>
            </a:r>
            <a:r>
              <a:rPr lang="sk-SK" dirty="0" err="1"/>
              <a:t>water</a:t>
            </a:r>
            <a:r>
              <a:rPr lang="sk-SK" dirty="0"/>
              <a:t> and sediment,</a:t>
            </a:r>
            <a:r>
              <a:rPr lang="de-DE" dirty="0"/>
              <a:t> </a:t>
            </a:r>
            <a:r>
              <a:rPr lang="sk-SK" dirty="0" err="1"/>
              <a:t>target</a:t>
            </a:r>
            <a:r>
              <a:rPr lang="sk-SK" dirty="0"/>
              <a:t> and </a:t>
            </a:r>
            <a:r>
              <a:rPr lang="sk-SK" dirty="0" err="1"/>
              <a:t>suspect</a:t>
            </a:r>
            <a:r>
              <a:rPr lang="sk-SK" dirty="0"/>
              <a:t> </a:t>
            </a:r>
            <a:r>
              <a:rPr lang="sk-SK" dirty="0" err="1"/>
              <a:t>screening</a:t>
            </a:r>
            <a:r>
              <a:rPr lang="sk-SK" dirty="0"/>
              <a:t> </a:t>
            </a:r>
            <a:r>
              <a:rPr lang="de-DE" dirty="0" err="1"/>
              <a:t>chemical</a:t>
            </a:r>
            <a:r>
              <a:rPr lang="de-DE" dirty="0"/>
              <a:t> </a:t>
            </a:r>
            <a:r>
              <a:rPr lang="de-DE" dirty="0" err="1"/>
              <a:t>analysis</a:t>
            </a:r>
            <a:r>
              <a:rPr lang="sk-SK" dirty="0"/>
              <a:t>, </a:t>
            </a:r>
            <a:r>
              <a:rPr lang="sk-SK" dirty="0" err="1"/>
              <a:t>bioanalytical</a:t>
            </a:r>
            <a:r>
              <a:rPr lang="sk-SK" dirty="0"/>
              <a:t> </a:t>
            </a:r>
            <a:r>
              <a:rPr lang="sk-SK" dirty="0" err="1"/>
              <a:t>tools</a:t>
            </a:r>
            <a:endParaRPr lang="de-DE" dirty="0"/>
          </a:p>
          <a:p>
            <a:endParaRPr lang="de-DE" dirty="0"/>
          </a:p>
          <a:p>
            <a:r>
              <a:rPr lang="de-DE" b="1" dirty="0"/>
              <a:t>Achievement</a:t>
            </a:r>
            <a:r>
              <a:rPr lang="de-DE" dirty="0"/>
              <a:t>:</a:t>
            </a:r>
            <a:r>
              <a:rPr lang="sk-SK" dirty="0"/>
              <a:t> S</a:t>
            </a:r>
            <a:r>
              <a:rPr lang="en-US" dirty="0" err="1"/>
              <a:t>etting</a:t>
            </a:r>
            <a:r>
              <a:rPr lang="en-US" dirty="0"/>
              <a:t> up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en-US" dirty="0"/>
              <a:t>baseline for representative monitoring of trace organic pollutants in large water bodies</a:t>
            </a:r>
            <a:r>
              <a:rPr lang="sk-SK" dirty="0"/>
              <a:t>. </a:t>
            </a:r>
            <a:r>
              <a:rPr lang="sk-SK" dirty="0" err="1"/>
              <a:t>Identification</a:t>
            </a:r>
            <a:r>
              <a:rPr lang="sk-SK" dirty="0"/>
              <a:t> of toxicity </a:t>
            </a:r>
            <a:r>
              <a:rPr lang="sk-SK" dirty="0" err="1"/>
              <a:t>drivers</a:t>
            </a:r>
            <a:r>
              <a:rPr lang="sk-SK" dirty="0"/>
              <a:t> in </a:t>
            </a:r>
            <a:r>
              <a:rPr lang="sk-SK" dirty="0" err="1"/>
              <a:t>complex</a:t>
            </a:r>
            <a:r>
              <a:rPr lang="sk-SK" dirty="0"/>
              <a:t> </a:t>
            </a:r>
            <a:r>
              <a:rPr lang="sk-SK" dirty="0" err="1"/>
              <a:t>mixtures</a:t>
            </a:r>
            <a:r>
              <a:rPr lang="sk-SK" dirty="0"/>
              <a:t>.</a:t>
            </a:r>
            <a:endParaRPr lang="en-US" sz="1400" i="1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1E7F688-D92F-4C15-BD1C-7DF3E6428C5F}"/>
              </a:ext>
            </a:extLst>
          </p:cNvPr>
          <p:cNvGrpSpPr/>
          <p:nvPr/>
        </p:nvGrpSpPr>
        <p:grpSpPr>
          <a:xfrm>
            <a:off x="7119916" y="1710709"/>
            <a:ext cx="4360380" cy="1976546"/>
            <a:chOff x="6933697" y="4203871"/>
            <a:chExt cx="4360380" cy="1976546"/>
          </a:xfrm>
        </p:grpSpPr>
        <p:pic>
          <p:nvPicPr>
            <p:cNvPr id="60" name="Picture 59" descr="A picture containing text, map&#10;&#10;Description automatically generated">
              <a:extLst>
                <a:ext uri="{FF2B5EF4-FFF2-40B4-BE49-F238E27FC236}">
                  <a16:creationId xmlns:a16="http://schemas.microsoft.com/office/drawing/2014/main" id="{9B9F3CF1-2BA0-40A5-BC7A-849F87619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1660" y="4203871"/>
              <a:ext cx="3002417" cy="1976546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81BA0D2-C8EC-4D4A-87D1-28142F50E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38314" y="4230533"/>
              <a:ext cx="1357962" cy="101791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7792016-42DF-4C17-81FB-710E46A8FC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33697" y="5248446"/>
              <a:ext cx="1357963" cy="905309"/>
            </a:xfrm>
            <a:prstGeom prst="rect">
              <a:avLst/>
            </a:prstGeom>
          </p:spPr>
        </p:pic>
      </p:grpSp>
      <p:pic>
        <p:nvPicPr>
          <p:cNvPr id="61" name="Picture 6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9B07447-3443-42E1-9DB1-35D339310A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5" y="5403420"/>
            <a:ext cx="2084665" cy="955221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A9D01C2E-FD9D-4B18-9D1D-15FA129689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4246" y="5314778"/>
            <a:ext cx="2258600" cy="938596"/>
          </a:xfrm>
          <a:prstGeom prst="rect">
            <a:avLst/>
          </a:prstGeom>
        </p:spPr>
      </p:pic>
      <p:pic>
        <p:nvPicPr>
          <p:cNvPr id="72" name="Picture 71" descr="A picture containing person, person, wall, wearing&#10;&#10;Description automatically generated">
            <a:extLst>
              <a:ext uri="{FF2B5EF4-FFF2-40B4-BE49-F238E27FC236}">
                <a16:creationId xmlns:a16="http://schemas.microsoft.com/office/drawing/2014/main" id="{BD246A09-99BB-4844-A1E9-FFC141138B4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70" b="22270"/>
          <a:stretch/>
        </p:blipFill>
        <p:spPr>
          <a:xfrm>
            <a:off x="10525263" y="154025"/>
            <a:ext cx="1310566" cy="969479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56E85EE4-9735-4AD2-AB24-0F9DCB028CEB}"/>
              </a:ext>
            </a:extLst>
          </p:cNvPr>
          <p:cNvSpPr txBox="1"/>
          <p:nvPr/>
        </p:nvSpPr>
        <p:spPr>
          <a:xfrm>
            <a:off x="10289003" y="1131585"/>
            <a:ext cx="20112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b="1" dirty="0"/>
              <a:t>PI: </a:t>
            </a:r>
            <a:r>
              <a:rPr lang="sk-SK" dirty="0"/>
              <a:t>Branislav Vrana</a:t>
            </a:r>
            <a:endParaRPr lang="de-DE" dirty="0"/>
          </a:p>
        </p:txBody>
      </p:sp>
      <p:pic>
        <p:nvPicPr>
          <p:cNvPr id="17417" name="Picture 17416" descr="A picture containing logo&#10;&#10;Description automatically generated">
            <a:extLst>
              <a:ext uri="{FF2B5EF4-FFF2-40B4-BE49-F238E27FC236}">
                <a16:creationId xmlns:a16="http://schemas.microsoft.com/office/drawing/2014/main" id="{CD874796-100E-4FAA-92E3-346217532F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281" y="1170675"/>
            <a:ext cx="1145722" cy="478760"/>
          </a:xfrm>
          <a:prstGeom prst="rect">
            <a:avLst/>
          </a:prstGeom>
        </p:spPr>
      </p:pic>
      <p:pic>
        <p:nvPicPr>
          <p:cNvPr id="5" name="Content Placeholder 5" descr="A couple of men holding a sign by a river&#10;&#10;Description automatically generated with low confidence">
            <a:extLst>
              <a:ext uri="{FF2B5EF4-FFF2-40B4-BE49-F238E27FC236}">
                <a16:creationId xmlns:a16="http://schemas.microsoft.com/office/drawing/2014/main" id="{6096842D-908A-D774-8DCF-CDE27497205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19916" y="3815925"/>
            <a:ext cx="4360380" cy="24522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B52FD6-E988-B3EF-6F67-6E2CC680F14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90936" y="5346328"/>
            <a:ext cx="2183310" cy="87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18702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D5701AF9-7A4D-4EFD-AB65-076A0D14F3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5551" y="2781301"/>
            <a:ext cx="2303463" cy="3603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DAE0BD-11A2-44CB-881F-D5C06B6E3CA8}"/>
              </a:ext>
            </a:extLst>
          </p:cNvPr>
          <p:cNvSpPr txBox="1"/>
          <p:nvPr/>
        </p:nvSpPr>
        <p:spPr>
          <a:xfrm>
            <a:off x="405106" y="139886"/>
            <a:ext cx="92841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/>
              <a:t>Chemodynamics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environmental </a:t>
            </a:r>
            <a:r>
              <a:rPr lang="de-DE" b="1" dirty="0" err="1"/>
              <a:t>pollution</a:t>
            </a:r>
            <a:endParaRPr lang="de-DE" b="1" dirty="0"/>
          </a:p>
          <a:p>
            <a:r>
              <a:rPr lang="en-US" sz="1600" dirty="0" err="1"/>
              <a:t>Cooperations</a:t>
            </a:r>
            <a:r>
              <a:rPr lang="en-US" sz="1600" dirty="0"/>
              <a:t> with:</a:t>
            </a:r>
            <a:r>
              <a:rPr lang="sk-SK" sz="1600" dirty="0"/>
              <a:t> </a:t>
            </a:r>
            <a:r>
              <a:rPr lang="sk-SK" sz="1600" dirty="0" err="1"/>
              <a:t>University</a:t>
            </a:r>
            <a:r>
              <a:rPr lang="sk-SK" sz="1600" dirty="0"/>
              <a:t> of South </a:t>
            </a:r>
            <a:r>
              <a:rPr lang="sk-SK" sz="1600" dirty="0" err="1"/>
              <a:t>Bohemia</a:t>
            </a:r>
            <a:r>
              <a:rPr lang="sk-SK" sz="1600" dirty="0"/>
              <a:t> in České Budějovice, NORMAN association, International </a:t>
            </a:r>
            <a:r>
              <a:rPr lang="sk-SK" sz="1600" dirty="0" err="1"/>
              <a:t>Commission</a:t>
            </a:r>
            <a:r>
              <a:rPr lang="sk-SK" sz="1600" dirty="0"/>
              <a:t> </a:t>
            </a:r>
            <a:r>
              <a:rPr lang="sk-SK" sz="1600" dirty="0" err="1"/>
              <a:t>for</a:t>
            </a:r>
            <a:r>
              <a:rPr lang="sk-SK" sz="1600" dirty="0"/>
              <a:t> </a:t>
            </a:r>
            <a:r>
              <a:rPr lang="sk-SK" sz="1600" dirty="0" err="1"/>
              <a:t>the</a:t>
            </a:r>
            <a:r>
              <a:rPr lang="sk-SK" sz="1600" dirty="0"/>
              <a:t> </a:t>
            </a:r>
            <a:r>
              <a:rPr lang="sk-SK" sz="1600" dirty="0" err="1"/>
              <a:t>Protection</a:t>
            </a:r>
            <a:r>
              <a:rPr lang="sk-SK" sz="1600" dirty="0"/>
              <a:t> of </a:t>
            </a:r>
            <a:r>
              <a:rPr lang="sk-SK" sz="1600" dirty="0" err="1"/>
              <a:t>the</a:t>
            </a:r>
            <a:r>
              <a:rPr lang="sk-SK" sz="1600" dirty="0"/>
              <a:t> Danube </a:t>
            </a:r>
            <a:r>
              <a:rPr lang="sk-SK" sz="1600" dirty="0" err="1"/>
              <a:t>River</a:t>
            </a:r>
            <a:r>
              <a:rPr lang="sk-SK" sz="1600" dirty="0"/>
              <a:t> (ICPDR), NIVA (</a:t>
            </a:r>
            <a:r>
              <a:rPr lang="sk-SK" sz="1600" dirty="0" err="1"/>
              <a:t>Norway</a:t>
            </a:r>
            <a:r>
              <a:rPr lang="sk-SK" sz="1600" dirty="0"/>
              <a:t>) and </a:t>
            </a:r>
            <a:r>
              <a:rPr lang="sk-SK" sz="1600" dirty="0" err="1"/>
              <a:t>others</a:t>
            </a:r>
            <a:endParaRPr lang="de-DE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3FDA95-CC1A-4332-82A9-877A814DD5D4}"/>
              </a:ext>
            </a:extLst>
          </p:cNvPr>
          <p:cNvSpPr txBox="1"/>
          <p:nvPr/>
        </p:nvSpPr>
        <p:spPr>
          <a:xfrm>
            <a:off x="399038" y="2272825"/>
            <a:ext cx="6496487" cy="286232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b="1" dirty="0" err="1"/>
              <a:t>Aim</a:t>
            </a:r>
            <a:r>
              <a:rPr lang="de-DE" b="1" dirty="0"/>
              <a:t>: </a:t>
            </a:r>
            <a:r>
              <a:rPr lang="en-US" dirty="0"/>
              <a:t>Investigation of the relationship between concentrations of hydrophobic organic contaminants</a:t>
            </a:r>
            <a:r>
              <a:rPr lang="sk-SK" dirty="0"/>
              <a:t> (</a:t>
            </a:r>
            <a:r>
              <a:rPr lang="sk-SK" dirty="0" err="1"/>
              <a:t>HOCs</a:t>
            </a:r>
            <a:r>
              <a:rPr lang="sk-SK" dirty="0"/>
              <a:t>)</a:t>
            </a:r>
            <a:r>
              <a:rPr lang="en-US" dirty="0"/>
              <a:t> in freshwater fish at different trophic levels and in water using passive sampling</a:t>
            </a:r>
            <a:endParaRPr lang="de-DE" dirty="0"/>
          </a:p>
          <a:p>
            <a:r>
              <a:rPr lang="de-DE" dirty="0"/>
              <a:t> </a:t>
            </a:r>
          </a:p>
          <a:p>
            <a:r>
              <a:rPr lang="de-DE" b="1" dirty="0" err="1"/>
              <a:t>Methodology</a:t>
            </a:r>
            <a:r>
              <a:rPr lang="de-DE" b="1" dirty="0"/>
              <a:t>: </a:t>
            </a:r>
            <a:r>
              <a:rPr lang="de-DE" dirty="0" err="1"/>
              <a:t>field</a:t>
            </a:r>
            <a:r>
              <a:rPr lang="de-DE" dirty="0"/>
              <a:t> </a:t>
            </a:r>
            <a:r>
              <a:rPr lang="de-DE" dirty="0" err="1"/>
              <a:t>measurements</a:t>
            </a:r>
            <a:r>
              <a:rPr lang="de-DE" dirty="0"/>
              <a:t>,</a:t>
            </a:r>
            <a:r>
              <a:rPr lang="sk-SK" dirty="0"/>
              <a:t> </a:t>
            </a:r>
            <a:r>
              <a:rPr lang="sk-SK" dirty="0" err="1"/>
              <a:t>passive</a:t>
            </a:r>
            <a:r>
              <a:rPr lang="sk-SK" dirty="0"/>
              <a:t> </a:t>
            </a:r>
            <a:r>
              <a:rPr lang="sk-SK" dirty="0" err="1"/>
              <a:t>sampling</a:t>
            </a:r>
            <a:r>
              <a:rPr lang="sk-SK" dirty="0"/>
              <a:t> in </a:t>
            </a:r>
            <a:r>
              <a:rPr lang="sk-SK" dirty="0" err="1"/>
              <a:t>water</a:t>
            </a:r>
            <a:r>
              <a:rPr lang="sk-SK" dirty="0"/>
              <a:t> and </a:t>
            </a:r>
            <a:r>
              <a:rPr lang="sk-SK" dirty="0" err="1"/>
              <a:t>fish</a:t>
            </a:r>
            <a:r>
              <a:rPr lang="sk-SK" dirty="0"/>
              <a:t>,</a:t>
            </a:r>
            <a:r>
              <a:rPr lang="de-DE" dirty="0"/>
              <a:t> </a:t>
            </a:r>
            <a:r>
              <a:rPr lang="de-DE" dirty="0" err="1"/>
              <a:t>chemical</a:t>
            </a:r>
            <a:r>
              <a:rPr lang="de-DE" dirty="0"/>
              <a:t> </a:t>
            </a:r>
            <a:r>
              <a:rPr lang="de-DE" dirty="0" err="1"/>
              <a:t>analysis</a:t>
            </a:r>
            <a:r>
              <a:rPr lang="sk-SK" dirty="0"/>
              <a:t> </a:t>
            </a:r>
            <a:endParaRPr lang="de-DE" dirty="0"/>
          </a:p>
          <a:p>
            <a:endParaRPr lang="de-DE" dirty="0"/>
          </a:p>
          <a:p>
            <a:r>
              <a:rPr lang="de-DE" b="1" dirty="0"/>
              <a:t>Achievement</a:t>
            </a:r>
            <a:r>
              <a:rPr lang="de-DE" dirty="0"/>
              <a:t>: </a:t>
            </a:r>
            <a:r>
              <a:rPr lang="sk-SK" dirty="0"/>
              <a:t>T</a:t>
            </a:r>
            <a:r>
              <a:rPr lang="en-US" dirty="0"/>
              <a:t>he </a:t>
            </a:r>
            <a:r>
              <a:rPr lang="sk-SK" dirty="0" err="1"/>
              <a:t>trophic</a:t>
            </a:r>
            <a:r>
              <a:rPr lang="sk-SK" dirty="0"/>
              <a:t> </a:t>
            </a:r>
            <a:r>
              <a:rPr lang="sk-SK" dirty="0" err="1"/>
              <a:t>magnification</a:t>
            </a:r>
            <a:r>
              <a:rPr lang="sk-SK" dirty="0"/>
              <a:t> in </a:t>
            </a:r>
            <a:r>
              <a:rPr lang="sk-SK" dirty="0" err="1"/>
              <a:t>freshwater</a:t>
            </a:r>
            <a:r>
              <a:rPr lang="sk-SK" dirty="0"/>
              <a:t> </a:t>
            </a:r>
            <a:r>
              <a:rPr lang="sk-SK" dirty="0" err="1"/>
              <a:t>food</a:t>
            </a:r>
            <a:r>
              <a:rPr lang="sk-SK" dirty="0"/>
              <a:t> </a:t>
            </a:r>
            <a:r>
              <a:rPr lang="sk-SK" dirty="0" err="1"/>
              <a:t>chains</a:t>
            </a:r>
            <a:r>
              <a:rPr lang="sk-SK" dirty="0"/>
              <a:t> </a:t>
            </a:r>
            <a:r>
              <a:rPr lang="sk-SK" dirty="0" err="1"/>
              <a:t>rarely</a:t>
            </a:r>
            <a:r>
              <a:rPr lang="sk-SK" dirty="0"/>
              <a:t> </a:t>
            </a:r>
            <a:r>
              <a:rPr lang="sk-SK" dirty="0" err="1"/>
              <a:t>amplifies</a:t>
            </a:r>
            <a:r>
              <a:rPr lang="sk-SK" dirty="0"/>
              <a:t> </a:t>
            </a:r>
            <a:r>
              <a:rPr lang="sk-SK" dirty="0" err="1"/>
              <a:t>levels</a:t>
            </a:r>
            <a:r>
              <a:rPr lang="sk-SK" dirty="0"/>
              <a:t> of </a:t>
            </a:r>
            <a:r>
              <a:rPr lang="sk-SK" dirty="0" err="1"/>
              <a:t>persistent</a:t>
            </a:r>
            <a:r>
              <a:rPr lang="sk-SK" dirty="0"/>
              <a:t> </a:t>
            </a:r>
            <a:r>
              <a:rPr lang="en-US" dirty="0"/>
              <a:t>HOCs</a:t>
            </a:r>
            <a:r>
              <a:rPr lang="sk-SK" dirty="0"/>
              <a:t> in </a:t>
            </a:r>
            <a:r>
              <a:rPr lang="sk-SK" dirty="0" err="1"/>
              <a:t>fish</a:t>
            </a:r>
            <a:r>
              <a:rPr lang="sk-SK" dirty="0"/>
              <a:t> </a:t>
            </a:r>
            <a:r>
              <a:rPr lang="sk-SK" dirty="0" err="1"/>
              <a:t>above</a:t>
            </a:r>
            <a:r>
              <a:rPr lang="sk-SK" dirty="0"/>
              <a:t> </a:t>
            </a:r>
            <a:r>
              <a:rPr lang="sk-SK" dirty="0" err="1"/>
              <a:t>those</a:t>
            </a:r>
            <a:r>
              <a:rPr lang="sk-SK" dirty="0"/>
              <a:t> in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surrounding</a:t>
            </a:r>
            <a:r>
              <a:rPr lang="sk-SK" dirty="0"/>
              <a:t> </a:t>
            </a:r>
            <a:r>
              <a:rPr lang="sk-SK" dirty="0" err="1"/>
              <a:t>environment</a:t>
            </a:r>
            <a:r>
              <a:rPr lang="sk-SK" dirty="0"/>
              <a:t>.  </a:t>
            </a:r>
            <a:endParaRPr lang="en-US" sz="1400" i="1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6032976-994D-473B-9188-4A8169BCD417}"/>
              </a:ext>
            </a:extLst>
          </p:cNvPr>
          <p:cNvGrpSpPr/>
          <p:nvPr/>
        </p:nvGrpSpPr>
        <p:grpSpPr>
          <a:xfrm>
            <a:off x="7106859" y="1703228"/>
            <a:ext cx="4728970" cy="4310874"/>
            <a:chOff x="7327783" y="931654"/>
            <a:chExt cx="3966294" cy="316102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3ED55AC-8892-47DC-80DC-AAEF06954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27783" y="931654"/>
              <a:ext cx="3966294" cy="1833668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D2EC0C33-AB91-452C-BB7E-E0E065E3E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32646" y="2803661"/>
              <a:ext cx="3756568" cy="1289018"/>
            </a:xfrm>
            <a:prstGeom prst="rect">
              <a:avLst/>
            </a:prstGeom>
          </p:spPr>
        </p:pic>
      </p:grpSp>
      <p:pic>
        <p:nvPicPr>
          <p:cNvPr id="72" name="Picture 71" descr="A picture containing person, person, wall, wearing&#10;&#10;Description automatically generated">
            <a:extLst>
              <a:ext uri="{FF2B5EF4-FFF2-40B4-BE49-F238E27FC236}">
                <a16:creationId xmlns:a16="http://schemas.microsoft.com/office/drawing/2014/main" id="{BD246A09-99BB-4844-A1E9-FFC141138B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70" b="22270"/>
          <a:stretch/>
        </p:blipFill>
        <p:spPr>
          <a:xfrm>
            <a:off x="10525263" y="154025"/>
            <a:ext cx="1310566" cy="969479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56E85EE4-9735-4AD2-AB24-0F9DCB028CEB}"/>
              </a:ext>
            </a:extLst>
          </p:cNvPr>
          <p:cNvSpPr txBox="1"/>
          <p:nvPr/>
        </p:nvSpPr>
        <p:spPr>
          <a:xfrm>
            <a:off x="10289003" y="1131585"/>
            <a:ext cx="20112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b="1" dirty="0"/>
              <a:t>PI: </a:t>
            </a:r>
            <a:r>
              <a:rPr lang="sk-SK" dirty="0"/>
              <a:t>Branislav Vrana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11249705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54305" y="899473"/>
            <a:ext cx="5200469" cy="1325563"/>
          </a:xfrm>
        </p:spPr>
        <p:txBody>
          <a:bodyPr>
            <a:normAutofit/>
          </a:bodyPr>
          <a:lstStyle/>
          <a:p>
            <a:r>
              <a:rPr lang="cs-CZ" sz="2400" dirty="0" err="1">
                <a:latin typeface="+mn-lt"/>
                <a:ea typeface="+mn-ea"/>
                <a:cs typeface="+mn-cs"/>
              </a:rPr>
              <a:t>Investigating</a:t>
            </a:r>
            <a:r>
              <a:rPr lang="cs-CZ" sz="2400" dirty="0">
                <a:latin typeface="+mn-lt"/>
                <a:ea typeface="+mn-ea"/>
                <a:cs typeface="+mn-cs"/>
              </a:rPr>
              <a:t> p</a:t>
            </a:r>
            <a:r>
              <a:rPr lang="de-DE" sz="2400" dirty="0" err="1">
                <a:latin typeface="+mn-lt"/>
                <a:ea typeface="+mn-ea"/>
                <a:cs typeface="+mn-cs"/>
              </a:rPr>
              <a:t>athway</a:t>
            </a:r>
            <a:r>
              <a:rPr lang="de-DE" sz="2400" dirty="0">
                <a:latin typeface="+mn-lt"/>
                <a:ea typeface="+mn-ea"/>
                <a:cs typeface="+mn-cs"/>
              </a:rPr>
              <a:t> </a:t>
            </a:r>
            <a:r>
              <a:rPr lang="de-DE" sz="2400" dirty="0" err="1">
                <a:latin typeface="+mn-lt"/>
                <a:ea typeface="+mn-ea"/>
                <a:cs typeface="+mn-cs"/>
              </a:rPr>
              <a:t>of</a:t>
            </a:r>
            <a:r>
              <a:rPr lang="de-DE" sz="2400" dirty="0">
                <a:latin typeface="+mn-lt"/>
                <a:ea typeface="+mn-ea"/>
                <a:cs typeface="+mn-cs"/>
              </a:rPr>
              <a:t> </a:t>
            </a:r>
            <a:r>
              <a:rPr lang="cs-CZ" sz="2400" dirty="0" err="1">
                <a:latin typeface="+mn-lt"/>
                <a:ea typeface="+mn-ea"/>
                <a:cs typeface="+mn-cs"/>
              </a:rPr>
              <a:t>mutagenic</a:t>
            </a:r>
            <a:r>
              <a:rPr lang="cs-CZ" sz="2400" dirty="0">
                <a:latin typeface="+mn-lt"/>
                <a:ea typeface="+mn-ea"/>
                <a:cs typeface="+mn-cs"/>
              </a:rPr>
              <a:t> </a:t>
            </a:r>
            <a:r>
              <a:rPr lang="cs-CZ" sz="2400" dirty="0" err="1">
                <a:latin typeface="+mn-lt"/>
                <a:ea typeface="+mn-ea"/>
                <a:cs typeface="+mn-cs"/>
              </a:rPr>
              <a:t>amines</a:t>
            </a:r>
            <a:r>
              <a:rPr lang="cs-CZ" sz="2400" dirty="0">
                <a:latin typeface="+mn-lt"/>
                <a:ea typeface="+mn-ea"/>
                <a:cs typeface="+mn-cs"/>
              </a:rPr>
              <a:t> </a:t>
            </a:r>
            <a:r>
              <a:rPr lang="de-DE" sz="2400" dirty="0" err="1">
                <a:latin typeface="+mn-lt"/>
                <a:ea typeface="+mn-ea"/>
                <a:cs typeface="+mn-cs"/>
              </a:rPr>
              <a:t>to</a:t>
            </a:r>
            <a:r>
              <a:rPr lang="de-DE" sz="2400" dirty="0">
                <a:latin typeface="+mn-lt"/>
                <a:ea typeface="+mn-ea"/>
                <a:cs typeface="+mn-cs"/>
              </a:rPr>
              <a:t> </a:t>
            </a:r>
            <a:r>
              <a:rPr lang="de-DE" sz="2400" dirty="0" err="1">
                <a:latin typeface="+mn-lt"/>
                <a:ea typeface="+mn-ea"/>
                <a:cs typeface="+mn-cs"/>
              </a:rPr>
              <a:t>surface</a:t>
            </a:r>
            <a:r>
              <a:rPr lang="de-DE" sz="2400" dirty="0">
                <a:latin typeface="+mn-lt"/>
                <a:ea typeface="+mn-ea"/>
                <a:cs typeface="+mn-cs"/>
              </a:rPr>
              <a:t> </a:t>
            </a:r>
            <a:r>
              <a:rPr lang="de-DE" sz="2400" dirty="0" err="1">
                <a:latin typeface="+mn-lt"/>
                <a:ea typeface="+mn-ea"/>
                <a:cs typeface="+mn-cs"/>
              </a:rPr>
              <a:t>waters</a:t>
            </a:r>
            <a:endParaRPr lang="de-DE" sz="2400" dirty="0">
              <a:latin typeface="+mn-lt"/>
              <a:ea typeface="+mn-ea"/>
              <a:cs typeface="+mn-cs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9AA50-0486-41C3-8F9C-2E057E6D6925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459233" y="3954403"/>
            <a:ext cx="5636767" cy="2182649"/>
          </a:xfr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de-DE" sz="1800" b="1" dirty="0"/>
              <a:t>Sorption </a:t>
            </a:r>
            <a:r>
              <a:rPr lang="de-DE" sz="1800" b="1" dirty="0" err="1"/>
              <a:t>to</a:t>
            </a:r>
            <a:r>
              <a:rPr lang="de-DE" sz="1800" b="1" dirty="0"/>
              <a:t> textiles</a:t>
            </a:r>
          </a:p>
          <a:p>
            <a:pPr defTabSz="914400"/>
            <a:r>
              <a:rPr lang="de-DE" sz="1800" b="1" dirty="0"/>
              <a:t>Distribution in </a:t>
            </a:r>
            <a:r>
              <a:rPr lang="de-DE" sz="1800" b="1" dirty="0" err="1"/>
              <a:t>laundry</a:t>
            </a:r>
            <a:r>
              <a:rPr lang="de-DE" sz="1800" b="1" dirty="0"/>
              <a:t> </a:t>
            </a:r>
            <a:r>
              <a:rPr lang="de-DE" sz="1800" b="1" dirty="0" err="1"/>
              <a:t>water</a:t>
            </a:r>
            <a:r>
              <a:rPr lang="de-DE" sz="1800" b="1" dirty="0"/>
              <a:t> </a:t>
            </a:r>
          </a:p>
          <a:p>
            <a:pPr defTabSz="914400"/>
            <a:r>
              <a:rPr lang="de-DE" sz="1800" b="1" dirty="0" err="1"/>
              <a:t>Reach</a:t>
            </a:r>
            <a:r>
              <a:rPr lang="de-DE" sz="1800" b="1" dirty="0"/>
              <a:t> </a:t>
            </a:r>
            <a:r>
              <a:rPr lang="de-DE" sz="1800" b="1" dirty="0" err="1"/>
              <a:t>sewer</a:t>
            </a:r>
            <a:r>
              <a:rPr lang="de-DE" sz="1800" b="1" dirty="0"/>
              <a:t> </a:t>
            </a:r>
            <a:r>
              <a:rPr lang="de-DE" sz="1800" b="1" dirty="0" err="1"/>
              <a:t>system</a:t>
            </a:r>
            <a:endParaRPr lang="de-DE" sz="1800" b="1" dirty="0"/>
          </a:p>
          <a:p>
            <a:pPr defTabSz="914400"/>
            <a:r>
              <a:rPr lang="de-DE" sz="1800" b="1" dirty="0"/>
              <a:t>Rea</a:t>
            </a:r>
            <a:r>
              <a:rPr lang="cs-CZ" sz="1800" b="1" dirty="0"/>
              <a:t>c</a:t>
            </a:r>
            <a:r>
              <a:rPr lang="de-DE" sz="1800" b="1" dirty="0"/>
              <a:t>h </a:t>
            </a:r>
            <a:r>
              <a:rPr lang="de-DE" sz="1800" b="1" dirty="0" err="1"/>
              <a:t>surface</a:t>
            </a:r>
            <a:r>
              <a:rPr lang="de-DE" sz="1800" b="1" dirty="0"/>
              <a:t> </a:t>
            </a:r>
            <a:r>
              <a:rPr lang="de-DE" sz="1800" b="1" dirty="0" err="1"/>
              <a:t>waters</a:t>
            </a:r>
            <a:endParaRPr lang="de-DE" sz="1800" b="1" dirty="0"/>
          </a:p>
        </p:txBody>
      </p:sp>
      <p:pic>
        <p:nvPicPr>
          <p:cNvPr id="13" name="Bildplatzhalter 12">
            <a:extLst>
              <a:ext uri="{FF2B5EF4-FFF2-40B4-BE49-F238E27FC236}">
                <a16:creationId xmlns:a16="http://schemas.microsoft.com/office/drawing/2014/main" id="{F5DB8C61-4EAF-4785-8468-06B7056086A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9072" b="19072"/>
          <a:stretch>
            <a:fillRect/>
          </a:stretch>
        </p:blipFill>
        <p:spPr>
          <a:xfrm>
            <a:off x="6260700" y="1488927"/>
            <a:ext cx="5472067" cy="2256000"/>
          </a:xfrm>
        </p:spPr>
      </p:pic>
      <p:pic>
        <p:nvPicPr>
          <p:cNvPr id="17" name="Bildplatzhalter 16">
            <a:extLst>
              <a:ext uri="{FF2B5EF4-FFF2-40B4-BE49-F238E27FC236}">
                <a16:creationId xmlns:a16="http://schemas.microsoft.com/office/drawing/2014/main" id="{D6E8DEF8-9BDE-45BC-B9A7-05036A349A2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89" b="18389"/>
          <a:stretch>
            <a:fillRect/>
          </a:stretch>
        </p:blipFill>
        <p:spPr>
          <a:xfrm>
            <a:off x="6260700" y="3917728"/>
            <a:ext cx="5472067" cy="2256000"/>
          </a:xfrm>
        </p:spPr>
      </p:pic>
      <p:pic>
        <p:nvPicPr>
          <p:cNvPr id="8" name="Obrázek 3" descr="Obsah obrázku příslušenství, náhrdelník&#10;&#10;Popis byl vytvořen automaticky">
            <a:extLst>
              <a:ext uri="{FF2B5EF4-FFF2-40B4-BE49-F238E27FC236}">
                <a16:creationId xmlns:a16="http://schemas.microsoft.com/office/drawing/2014/main" id="{40377812-5B3A-497A-6408-8FF48718AB8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48" r="32212"/>
          <a:stretch/>
        </p:blipFill>
        <p:spPr>
          <a:xfrm rot="4989434">
            <a:off x="9879133" y="1229406"/>
            <a:ext cx="1731400" cy="2707332"/>
          </a:xfrm>
          <a:prstGeom prst="rect">
            <a:avLst/>
          </a:prstGeom>
        </p:spPr>
      </p:pic>
      <p:pic>
        <p:nvPicPr>
          <p:cNvPr id="9" name="Picture 8" descr="A picture containing person, person, wall, wearing&#10;&#10;Description automatically generated">
            <a:extLst>
              <a:ext uri="{FF2B5EF4-FFF2-40B4-BE49-F238E27FC236}">
                <a16:creationId xmlns:a16="http://schemas.microsoft.com/office/drawing/2014/main" id="{595CFA8A-6B2D-7B99-966A-0AA18DA3689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70" b="22270"/>
          <a:stretch/>
        </p:blipFill>
        <p:spPr>
          <a:xfrm>
            <a:off x="10525263" y="154025"/>
            <a:ext cx="1310566" cy="969479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DB47263-DEBB-6942-1A82-3ECF9E62712C}"/>
              </a:ext>
            </a:extLst>
          </p:cNvPr>
          <p:cNvSpPr txBox="1"/>
          <p:nvPr/>
        </p:nvSpPr>
        <p:spPr>
          <a:xfrm>
            <a:off x="10289003" y="1131585"/>
            <a:ext cx="20112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b="1" dirty="0"/>
              <a:t>PI: </a:t>
            </a:r>
            <a:r>
              <a:rPr lang="sk-SK" dirty="0"/>
              <a:t>Branislav Vrana</a:t>
            </a:r>
            <a:endParaRPr lang="de-DE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D38CAD-758F-7AD2-BE61-4046E99FF1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735" y="1993743"/>
            <a:ext cx="5200469" cy="1901763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D4E228E9-71D5-11C2-FE9F-11B97C742F82}"/>
              </a:ext>
            </a:extLst>
          </p:cNvPr>
          <p:cNvSpPr txBox="1"/>
          <p:nvPr/>
        </p:nvSpPr>
        <p:spPr>
          <a:xfrm>
            <a:off x="454305" y="293496"/>
            <a:ext cx="928417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/>
              <a:t>Chemodynamics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environmental </a:t>
            </a:r>
            <a:r>
              <a:rPr lang="de-DE" b="1" dirty="0" err="1"/>
              <a:t>pollution</a:t>
            </a:r>
            <a:endParaRPr lang="de-DE" b="1" dirty="0"/>
          </a:p>
          <a:p>
            <a:r>
              <a:rPr lang="en-US" sz="1600" dirty="0"/>
              <a:t>Cooperations with:</a:t>
            </a:r>
            <a:r>
              <a:rPr lang="cs-CZ" sz="1600" dirty="0"/>
              <a:t> UFZ </a:t>
            </a:r>
            <a:r>
              <a:rPr lang="cs-CZ" sz="1600" dirty="0" err="1"/>
              <a:t>Helmholtz</a:t>
            </a:r>
            <a:r>
              <a:rPr lang="cs-CZ" sz="1600" dirty="0"/>
              <a:t> Centre </a:t>
            </a:r>
            <a:r>
              <a:rPr lang="cs-CZ" sz="1600" dirty="0" err="1"/>
              <a:t>for</a:t>
            </a:r>
            <a:r>
              <a:rPr lang="cs-CZ" sz="1600" dirty="0"/>
              <a:t> Environmental Research </a:t>
            </a:r>
            <a:r>
              <a:rPr lang="cs-CZ" sz="1600" dirty="0" err="1"/>
              <a:t>Leipzig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535696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54305" y="899473"/>
            <a:ext cx="5200469" cy="1325563"/>
          </a:xfrm>
        </p:spPr>
        <p:txBody>
          <a:bodyPr>
            <a:normAutofit/>
          </a:bodyPr>
          <a:lstStyle/>
          <a:p>
            <a:r>
              <a:rPr lang="de-DE" sz="2400" dirty="0" err="1">
                <a:latin typeface="+mn-lt"/>
                <a:ea typeface="+mn-ea"/>
                <a:cs typeface="+mn-cs"/>
              </a:rPr>
              <a:t>Testování</a:t>
            </a:r>
            <a:r>
              <a:rPr lang="de-DE" sz="2400" dirty="0">
                <a:latin typeface="+mn-lt"/>
                <a:ea typeface="+mn-ea"/>
                <a:cs typeface="+mn-cs"/>
              </a:rPr>
              <a:t> </a:t>
            </a:r>
            <a:r>
              <a:rPr lang="de-DE" sz="2400" dirty="0" err="1">
                <a:latin typeface="+mn-lt"/>
                <a:ea typeface="+mn-ea"/>
                <a:cs typeface="+mn-cs"/>
              </a:rPr>
              <a:t>přestupu</a:t>
            </a:r>
            <a:r>
              <a:rPr lang="de-DE" sz="2400" dirty="0">
                <a:latin typeface="+mn-lt"/>
                <a:ea typeface="+mn-ea"/>
                <a:cs typeface="+mn-cs"/>
              </a:rPr>
              <a:t> </a:t>
            </a:r>
            <a:r>
              <a:rPr lang="de-DE" sz="2400" dirty="0" err="1">
                <a:latin typeface="+mn-lt"/>
                <a:ea typeface="+mn-ea"/>
                <a:cs typeface="+mn-cs"/>
              </a:rPr>
              <a:t>polycyklických</a:t>
            </a:r>
            <a:r>
              <a:rPr lang="de-DE" sz="2400" dirty="0">
                <a:latin typeface="+mn-lt"/>
                <a:ea typeface="+mn-ea"/>
                <a:cs typeface="+mn-cs"/>
              </a:rPr>
              <a:t> </a:t>
            </a:r>
            <a:r>
              <a:rPr lang="de-DE" sz="2400" dirty="0" err="1">
                <a:latin typeface="+mn-lt"/>
                <a:ea typeface="+mn-ea"/>
                <a:cs typeface="+mn-cs"/>
              </a:rPr>
              <a:t>aromatických</a:t>
            </a:r>
            <a:r>
              <a:rPr lang="de-DE" sz="2400" dirty="0">
                <a:latin typeface="+mn-lt"/>
                <a:ea typeface="+mn-ea"/>
                <a:cs typeface="+mn-cs"/>
              </a:rPr>
              <a:t> </a:t>
            </a:r>
            <a:r>
              <a:rPr lang="de-DE" sz="2400" dirty="0" err="1">
                <a:latin typeface="+mn-lt"/>
                <a:ea typeface="+mn-ea"/>
                <a:cs typeface="+mn-cs"/>
              </a:rPr>
              <a:t>uhlovodíků</a:t>
            </a:r>
            <a:r>
              <a:rPr lang="de-DE" sz="2400" dirty="0">
                <a:latin typeface="+mn-lt"/>
                <a:ea typeface="+mn-ea"/>
                <a:cs typeface="+mn-cs"/>
              </a:rPr>
              <a:t> </a:t>
            </a:r>
            <a:r>
              <a:rPr lang="cs-CZ" sz="2400" dirty="0">
                <a:latin typeface="+mn-lt"/>
                <a:ea typeface="+mn-ea"/>
                <a:cs typeface="+mn-cs"/>
              </a:rPr>
              <a:t>textiliemi</a:t>
            </a:r>
            <a:endParaRPr lang="de-DE" sz="2400" dirty="0">
              <a:latin typeface="+mn-lt"/>
              <a:ea typeface="+mn-ea"/>
              <a:cs typeface="+mn-cs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9AA50-0486-41C3-8F9C-2E057E6D6925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77294" y="2166201"/>
            <a:ext cx="5636767" cy="3080330"/>
          </a:xfr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de-DE" sz="1800" b="1" dirty="0"/>
              <a:t>Textil </a:t>
            </a:r>
            <a:r>
              <a:rPr lang="de-DE" sz="1800" b="1" dirty="0" err="1"/>
              <a:t>může</a:t>
            </a:r>
            <a:r>
              <a:rPr lang="de-DE" sz="1800" b="1" dirty="0"/>
              <a:t> </a:t>
            </a:r>
            <a:r>
              <a:rPr lang="de-DE" sz="1800" b="1" dirty="0" err="1"/>
              <a:t>sorbovat</a:t>
            </a:r>
            <a:r>
              <a:rPr lang="de-DE" sz="1800" b="1" dirty="0"/>
              <a:t> </a:t>
            </a:r>
            <a:r>
              <a:rPr lang="de-DE" sz="1800" b="1" dirty="0" err="1"/>
              <a:t>chemické</a:t>
            </a:r>
            <a:r>
              <a:rPr lang="de-DE" sz="1800" b="1" dirty="0"/>
              <a:t> </a:t>
            </a:r>
            <a:r>
              <a:rPr lang="de-DE" sz="1800" b="1" dirty="0" err="1"/>
              <a:t>látky</a:t>
            </a:r>
            <a:r>
              <a:rPr lang="de-DE" sz="1800" b="1" dirty="0"/>
              <a:t> z </a:t>
            </a:r>
            <a:r>
              <a:rPr lang="de-DE" sz="1800" b="1" dirty="0" err="1"/>
              <a:t>prostředí</a:t>
            </a:r>
            <a:endParaRPr lang="cs-CZ" sz="1800" b="1" dirty="0"/>
          </a:p>
          <a:p>
            <a:pPr marL="285750" indent="-285750" defTabSz="914400">
              <a:buFont typeface="Symbol" panose="05050102010706020507" pitchFamily="18" charset="2"/>
              <a:buChar char="Þ"/>
            </a:pPr>
            <a:r>
              <a:rPr lang="de-DE" sz="1800" b="1" dirty="0" err="1"/>
              <a:t>bariéra</a:t>
            </a:r>
            <a:r>
              <a:rPr lang="de-DE" sz="1800" b="1" dirty="0"/>
              <a:t> </a:t>
            </a:r>
            <a:r>
              <a:rPr lang="de-DE" sz="1800" b="1" dirty="0" err="1"/>
              <a:t>mezi</a:t>
            </a:r>
            <a:r>
              <a:rPr lang="de-DE" sz="1800" b="1" dirty="0"/>
              <a:t> </a:t>
            </a:r>
            <a:r>
              <a:rPr lang="de-DE" sz="1800" b="1" dirty="0" err="1"/>
              <a:t>vnějším</a:t>
            </a:r>
            <a:r>
              <a:rPr lang="de-DE" sz="1800" b="1" dirty="0"/>
              <a:t> </a:t>
            </a:r>
            <a:r>
              <a:rPr lang="de-DE" sz="1800" b="1" dirty="0" err="1"/>
              <a:t>prostředím</a:t>
            </a:r>
            <a:r>
              <a:rPr lang="de-DE" sz="1800" b="1" dirty="0"/>
              <a:t> a </a:t>
            </a:r>
            <a:r>
              <a:rPr lang="de-DE" sz="1800" b="1" dirty="0" err="1"/>
              <a:t>kůží</a:t>
            </a:r>
            <a:endParaRPr lang="cs-CZ" sz="1800" b="1" dirty="0"/>
          </a:p>
          <a:p>
            <a:pPr marL="285750" indent="-285750" defTabSz="914400">
              <a:buFont typeface="Symbol" panose="05050102010706020507" pitchFamily="18" charset="2"/>
              <a:buChar char="Þ"/>
            </a:pPr>
            <a:r>
              <a:rPr lang="de-DE" sz="1800" b="1" dirty="0" err="1"/>
              <a:t>možnosti</a:t>
            </a:r>
            <a:r>
              <a:rPr lang="de-DE" sz="1800" b="1" dirty="0"/>
              <a:t> </a:t>
            </a:r>
            <a:r>
              <a:rPr lang="de-DE" sz="1800" b="1" dirty="0" err="1"/>
              <a:t>ochrany</a:t>
            </a:r>
            <a:r>
              <a:rPr lang="de-DE" sz="1800" b="1" dirty="0"/>
              <a:t> </a:t>
            </a:r>
            <a:r>
              <a:rPr lang="de-DE" sz="1800" b="1" dirty="0" err="1"/>
              <a:t>před</a:t>
            </a:r>
            <a:r>
              <a:rPr lang="de-DE" sz="1800" b="1" dirty="0"/>
              <a:t> </a:t>
            </a:r>
            <a:r>
              <a:rPr lang="de-DE" sz="1800" b="1" dirty="0" err="1"/>
              <a:t>rizikovými</a:t>
            </a:r>
            <a:r>
              <a:rPr lang="de-DE" sz="1800" b="1" dirty="0"/>
              <a:t> </a:t>
            </a:r>
            <a:r>
              <a:rPr lang="de-DE" sz="1800" b="1" dirty="0" err="1"/>
              <a:t>látkami</a:t>
            </a:r>
            <a:r>
              <a:rPr lang="cs-CZ" sz="1800" b="1" dirty="0"/>
              <a:t> </a:t>
            </a:r>
            <a:r>
              <a:rPr lang="de-DE" sz="1800" b="1" dirty="0" err="1"/>
              <a:t>při</a:t>
            </a:r>
            <a:r>
              <a:rPr lang="de-DE" sz="1800" b="1" dirty="0"/>
              <a:t> </a:t>
            </a:r>
            <a:r>
              <a:rPr lang="de-DE" sz="1800" b="1" dirty="0" err="1"/>
              <a:t>expozici</a:t>
            </a:r>
            <a:r>
              <a:rPr lang="de-DE" sz="1800" b="1" dirty="0"/>
              <a:t> </a:t>
            </a:r>
            <a:r>
              <a:rPr lang="de-DE" sz="1800" b="1" dirty="0" err="1"/>
              <a:t>při</a:t>
            </a:r>
            <a:r>
              <a:rPr lang="de-DE" sz="1800" b="1" dirty="0"/>
              <a:t> </a:t>
            </a:r>
            <a:r>
              <a:rPr lang="de-DE" sz="1800" b="1" dirty="0" err="1"/>
              <a:t>výkonu</a:t>
            </a:r>
            <a:r>
              <a:rPr lang="de-DE" sz="1800" b="1" dirty="0"/>
              <a:t> </a:t>
            </a:r>
            <a:r>
              <a:rPr lang="de-DE" sz="1800" b="1" dirty="0" err="1"/>
              <a:t>povolání</a:t>
            </a:r>
            <a:r>
              <a:rPr lang="cs-CZ" sz="1800" b="1" dirty="0"/>
              <a:t> </a:t>
            </a:r>
            <a:r>
              <a:rPr lang="de-DE" sz="1800" b="1" dirty="0" err="1"/>
              <a:t>příklad</a:t>
            </a:r>
            <a:r>
              <a:rPr lang="de-DE" sz="1800" b="1" dirty="0"/>
              <a:t> – </a:t>
            </a:r>
            <a:r>
              <a:rPr lang="de-DE" sz="1800" b="1" dirty="0" err="1"/>
              <a:t>hasiči</a:t>
            </a:r>
            <a:r>
              <a:rPr lang="de-DE" sz="1800" b="1" dirty="0"/>
              <a:t> (PAHs)</a:t>
            </a:r>
            <a:endParaRPr lang="cs-CZ" sz="1800" b="1" dirty="0"/>
          </a:p>
          <a:p>
            <a:pPr marL="285750" indent="-285750" defTabSz="914400">
              <a:buFont typeface="Symbol" panose="05050102010706020507" pitchFamily="18" charset="2"/>
              <a:buChar char="Þ"/>
            </a:pPr>
            <a:r>
              <a:rPr lang="de-DE" sz="1800" b="1" dirty="0"/>
              <a:t>=&gt; </a:t>
            </a:r>
            <a:r>
              <a:rPr lang="de-DE" sz="1800" b="1" dirty="0" err="1"/>
              <a:t>potenciální</a:t>
            </a:r>
            <a:r>
              <a:rPr lang="de-DE" sz="1800" b="1" dirty="0"/>
              <a:t> </a:t>
            </a:r>
            <a:r>
              <a:rPr lang="de-DE" sz="1800" b="1" dirty="0" err="1"/>
              <a:t>sekundární</a:t>
            </a:r>
            <a:r>
              <a:rPr lang="de-DE" sz="1800" b="1" dirty="0"/>
              <a:t> </a:t>
            </a:r>
            <a:r>
              <a:rPr lang="de-DE" sz="1800" b="1" dirty="0" err="1"/>
              <a:t>zdroj</a:t>
            </a:r>
            <a:r>
              <a:rPr lang="de-DE" sz="1800" b="1" dirty="0"/>
              <a:t> </a:t>
            </a:r>
            <a:r>
              <a:rPr lang="de-DE" sz="1800" b="1" dirty="0" err="1"/>
              <a:t>kontaminace</a:t>
            </a:r>
            <a:endParaRPr lang="de-DE" sz="1800" b="1" dirty="0"/>
          </a:p>
          <a:p>
            <a:pPr defTabSz="914400"/>
            <a:endParaRPr lang="de-DE" sz="1800" b="1" dirty="0"/>
          </a:p>
        </p:txBody>
      </p:sp>
      <p:pic>
        <p:nvPicPr>
          <p:cNvPr id="9" name="Picture 8" descr="A picture containing person, person, wall, wearing&#10;&#10;Description automatically generated">
            <a:extLst>
              <a:ext uri="{FF2B5EF4-FFF2-40B4-BE49-F238E27FC236}">
                <a16:creationId xmlns:a16="http://schemas.microsoft.com/office/drawing/2014/main" id="{595CFA8A-6B2D-7B99-966A-0AA18DA368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70" b="22270"/>
          <a:stretch/>
        </p:blipFill>
        <p:spPr>
          <a:xfrm>
            <a:off x="10525263" y="154025"/>
            <a:ext cx="1310566" cy="969479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DB47263-DEBB-6942-1A82-3ECF9E62712C}"/>
              </a:ext>
            </a:extLst>
          </p:cNvPr>
          <p:cNvSpPr txBox="1"/>
          <p:nvPr/>
        </p:nvSpPr>
        <p:spPr>
          <a:xfrm>
            <a:off x="10289003" y="1131585"/>
            <a:ext cx="20112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b="1" dirty="0"/>
              <a:t>PI: </a:t>
            </a:r>
            <a:r>
              <a:rPr lang="sk-SK" dirty="0"/>
              <a:t>Branislav Vrana</a:t>
            </a:r>
            <a:endParaRPr lang="de-DE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4E228E9-71D5-11C2-FE9F-11B97C742F82}"/>
              </a:ext>
            </a:extLst>
          </p:cNvPr>
          <p:cNvSpPr txBox="1"/>
          <p:nvPr/>
        </p:nvSpPr>
        <p:spPr>
          <a:xfrm>
            <a:off x="454305" y="293496"/>
            <a:ext cx="928417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/>
              <a:t>Chemodynamics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environmental </a:t>
            </a:r>
            <a:r>
              <a:rPr lang="de-DE" b="1" dirty="0" err="1"/>
              <a:t>pollution</a:t>
            </a:r>
            <a:endParaRPr lang="de-DE" b="1" dirty="0"/>
          </a:p>
          <a:p>
            <a:r>
              <a:rPr lang="en-US" sz="1600" dirty="0"/>
              <a:t>Cooperations with:</a:t>
            </a:r>
            <a:r>
              <a:rPr lang="cs-CZ" sz="1600" dirty="0"/>
              <a:t> </a:t>
            </a:r>
            <a:r>
              <a:rPr lang="cs-CZ" sz="1600" dirty="0" err="1"/>
              <a:t>Dekonta</a:t>
            </a:r>
            <a:r>
              <a:rPr lang="cs-CZ" sz="1600" dirty="0"/>
              <a:t>, a.s.</a:t>
            </a:r>
            <a:endParaRPr lang="de-DE" sz="16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D5C44FB-AC16-0C8A-55D0-3D0CAD075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9935" y="1637882"/>
            <a:ext cx="5797693" cy="2574003"/>
          </a:xfrm>
          <a:prstGeom prst="rect">
            <a:avLst/>
          </a:prstGeom>
        </p:spPr>
      </p:pic>
      <p:pic>
        <p:nvPicPr>
          <p:cNvPr id="15" name="Picture 14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E3113F68-AC93-1ED0-7E90-1BB381C1B5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07" b="90000" l="6852" r="90000">
                        <a14:foregroundMark x1="45463" y1="38241" x2="48241" y2="53796"/>
                        <a14:foregroundMark x1="48241" y1="53796" x2="48519" y2="40556"/>
                        <a14:foregroundMark x1="48519" y1="40556" x2="48889" y2="40370"/>
                        <a14:foregroundMark x1="31759" y1="40926" x2="31759" y2="40926"/>
                        <a14:foregroundMark x1="55000" y1="27222" x2="55000" y2="27222"/>
                        <a14:foregroundMark x1="71204" y1="41481" x2="71204" y2="41481"/>
                        <a14:foregroundMark x1="68519" y1="43611" x2="68519" y2="43611"/>
                        <a14:foregroundMark x1="53889" y1="24537" x2="53889" y2="24537"/>
                        <a14:foregroundMark x1="28704" y1="47037" x2="28704" y2="47037"/>
                        <a14:foregroundMark x1="19815" y1="19444" x2="19815" y2="19444"/>
                        <a14:foregroundMark x1="18056" y1="16759" x2="18056" y2="16759"/>
                        <a14:foregroundMark x1="20370" y1="12593" x2="20370" y2="12593"/>
                        <a14:foregroundMark x1="20741" y1="11389" x2="20741" y2="11389"/>
                        <a14:foregroundMark x1="44167" y1="36019" x2="44167" y2="36019"/>
                        <a14:foregroundMark x1="57315" y1="39259" x2="58056" y2="54259"/>
                        <a14:foregroundMark x1="28704" y1="39444" x2="28704" y2="39444"/>
                        <a14:foregroundMark x1="9444" y1="23056" x2="9444" y2="23056"/>
                        <a14:foregroundMark x1="20556" y1="21111" x2="20556" y2="21111"/>
                        <a14:foregroundMark x1="67037" y1="37685" x2="67037" y2="37685"/>
                        <a14:foregroundMark x1="18241" y1="20556" x2="18241" y2="20556"/>
                        <a14:foregroundMark x1="18611" y1="17500" x2="18611" y2="17500"/>
                        <a14:foregroundMark x1="11759" y1="13704" x2="11759" y2="13704"/>
                        <a14:foregroundMark x1="7037" y1="24537" x2="7037" y2="24537"/>
                        <a14:foregroundMark x1="10093" y1="23981" x2="10093" y2="23981"/>
                        <a14:foregroundMark x1="11944" y1="11389" x2="11944" y2="11389"/>
                        <a14:foregroundMark x1="13704" y1="9907" x2="13704" y2="9907"/>
                        <a14:foregroundMark x1="46667" y1="70833" x2="46667" y2="70833"/>
                        <a14:foregroundMark x1="46667" y1="70833" x2="46667" y2="70833"/>
                        <a14:foregroundMark x1="48333" y1="71667" x2="44167" y2="73519"/>
                        <a14:foregroundMark x1="20741" y1="8704" x2="20741" y2="8704"/>
                        <a14:foregroundMark x1="20000" y1="7407" x2="20000" y2="7407"/>
                        <a14:foregroundMark x1="19167" y1="8519" x2="19167" y2="85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117" r="16433" b="5"/>
          <a:stretch/>
        </p:blipFill>
        <p:spPr>
          <a:xfrm>
            <a:off x="8743303" y="4211885"/>
            <a:ext cx="1505267" cy="2071069"/>
          </a:xfrm>
          <a:prstGeom prst="rect">
            <a:avLst/>
          </a:prstGeom>
        </p:spPr>
      </p:pic>
      <p:pic>
        <p:nvPicPr>
          <p:cNvPr id="16" name="Picture 15" descr="A person wearing a garment&#10;&#10;Description automatically generated with medium confidence">
            <a:extLst>
              <a:ext uri="{FF2B5EF4-FFF2-40B4-BE49-F238E27FC236}">
                <a16:creationId xmlns:a16="http://schemas.microsoft.com/office/drawing/2014/main" id="{1CFC8E05-1AA9-4860-F952-F4A752A0528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71678" y="4285281"/>
            <a:ext cx="1417736" cy="2071069"/>
          </a:xfrm>
          <a:prstGeom prst="rect">
            <a:avLst/>
          </a:prstGeom>
        </p:spPr>
      </p:pic>
      <p:pic>
        <p:nvPicPr>
          <p:cNvPr id="18" name="Content Placeholder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A9C9CF88-0224-9650-28DE-D2A10A3A74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775" y="4761231"/>
            <a:ext cx="4954123" cy="209676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957DBBA-456A-54FC-2ACA-EB9FC86ECD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31589" y="4475256"/>
            <a:ext cx="2138707" cy="180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3323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D5701AF9-7A4D-4EFD-AB65-076A0D14F3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5551" y="2781301"/>
            <a:ext cx="2303463" cy="3603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DAE0BD-11A2-44CB-881F-D5C06B6E3CA8}"/>
              </a:ext>
            </a:extLst>
          </p:cNvPr>
          <p:cNvSpPr txBox="1"/>
          <p:nvPr/>
        </p:nvSpPr>
        <p:spPr>
          <a:xfrm>
            <a:off x="405106" y="139886"/>
            <a:ext cx="928417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/>
              <a:t>Chemodynamics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environmental </a:t>
            </a:r>
            <a:r>
              <a:rPr lang="de-DE" b="1" dirty="0" err="1"/>
              <a:t>pollution</a:t>
            </a:r>
            <a:endParaRPr lang="de-DE" b="1" dirty="0"/>
          </a:p>
          <a:p>
            <a:r>
              <a:rPr lang="en-US" sz="1600" dirty="0"/>
              <a:t>Cooperations with:</a:t>
            </a:r>
            <a:r>
              <a:rPr lang="cs-CZ" sz="1600" dirty="0"/>
              <a:t> </a:t>
            </a:r>
            <a:r>
              <a:rPr lang="cs-CZ" sz="1600" dirty="0" err="1"/>
              <a:t>Univeristy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Rhode Island, Environment </a:t>
            </a:r>
            <a:r>
              <a:rPr lang="cs-CZ" sz="1600" dirty="0" err="1"/>
              <a:t>Canada</a:t>
            </a:r>
            <a:r>
              <a:rPr lang="cs-CZ" sz="1600" dirty="0"/>
              <a:t>, </a:t>
            </a:r>
            <a:r>
              <a:rPr lang="cs-CZ" sz="1600" dirty="0" err="1"/>
              <a:t>multiple</a:t>
            </a:r>
            <a:r>
              <a:rPr lang="cs-CZ" sz="1600" dirty="0"/>
              <a:t> </a:t>
            </a:r>
            <a:r>
              <a:rPr lang="cs-CZ" sz="1600" dirty="0" err="1"/>
              <a:t>international</a:t>
            </a:r>
            <a:r>
              <a:rPr lang="cs-CZ" sz="1600" dirty="0"/>
              <a:t> </a:t>
            </a:r>
            <a:r>
              <a:rPr lang="cs-CZ" sz="1600" dirty="0" err="1"/>
              <a:t>partners</a:t>
            </a:r>
            <a:r>
              <a:rPr lang="cs-CZ" sz="1600" dirty="0"/>
              <a:t> </a:t>
            </a:r>
            <a:endParaRPr lang="de-DE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3FDA95-CC1A-4332-82A9-877A814DD5D4}"/>
              </a:ext>
            </a:extLst>
          </p:cNvPr>
          <p:cNvSpPr txBox="1"/>
          <p:nvPr/>
        </p:nvSpPr>
        <p:spPr>
          <a:xfrm>
            <a:off x="405106" y="950195"/>
            <a:ext cx="5275023" cy="230832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b="1" dirty="0" err="1"/>
              <a:t>Aim</a:t>
            </a:r>
            <a:r>
              <a:rPr lang="de-DE" b="1" dirty="0"/>
              <a:t>: </a:t>
            </a:r>
            <a:r>
              <a:rPr lang="en-US" dirty="0"/>
              <a:t>Global distribution of POPs and other organic pollutants in the hydrosphere</a:t>
            </a:r>
            <a:endParaRPr lang="de-DE" dirty="0"/>
          </a:p>
          <a:p>
            <a:r>
              <a:rPr lang="de-DE" dirty="0"/>
              <a:t> </a:t>
            </a:r>
          </a:p>
          <a:p>
            <a:r>
              <a:rPr lang="de-DE" b="1" dirty="0" err="1"/>
              <a:t>Methodology</a:t>
            </a:r>
            <a:r>
              <a:rPr lang="de-DE" b="1" dirty="0"/>
              <a:t>: </a:t>
            </a:r>
            <a:r>
              <a:rPr lang="de-DE" dirty="0" err="1"/>
              <a:t>field</a:t>
            </a:r>
            <a:r>
              <a:rPr lang="de-DE" dirty="0"/>
              <a:t> </a:t>
            </a:r>
            <a:r>
              <a:rPr lang="de-DE" dirty="0" err="1"/>
              <a:t>measurements</a:t>
            </a:r>
            <a:r>
              <a:rPr lang="de-DE" dirty="0"/>
              <a:t>,</a:t>
            </a:r>
            <a:r>
              <a:rPr lang="sk-SK" dirty="0"/>
              <a:t> </a:t>
            </a:r>
            <a:r>
              <a:rPr lang="sk-SK" dirty="0" err="1"/>
              <a:t>passive</a:t>
            </a:r>
            <a:r>
              <a:rPr lang="sk-SK" dirty="0"/>
              <a:t> </a:t>
            </a:r>
            <a:r>
              <a:rPr lang="sk-SK" dirty="0" err="1"/>
              <a:t>sampling</a:t>
            </a:r>
            <a:r>
              <a:rPr lang="sk-SK" dirty="0"/>
              <a:t> in </a:t>
            </a:r>
            <a:r>
              <a:rPr lang="sk-SK" dirty="0" err="1"/>
              <a:t>water</a:t>
            </a:r>
            <a:r>
              <a:rPr lang="sk-SK" dirty="0"/>
              <a:t>,</a:t>
            </a:r>
            <a:r>
              <a:rPr lang="de-DE" dirty="0"/>
              <a:t> </a:t>
            </a:r>
            <a:r>
              <a:rPr lang="de-DE" dirty="0" err="1"/>
              <a:t>chemical</a:t>
            </a:r>
            <a:r>
              <a:rPr lang="de-DE" dirty="0"/>
              <a:t> </a:t>
            </a:r>
            <a:r>
              <a:rPr lang="de-DE" dirty="0" err="1"/>
              <a:t>analysis</a:t>
            </a:r>
            <a:r>
              <a:rPr lang="sk-SK" dirty="0"/>
              <a:t> </a:t>
            </a:r>
            <a:endParaRPr lang="de-DE" dirty="0"/>
          </a:p>
          <a:p>
            <a:endParaRPr lang="de-DE" dirty="0"/>
          </a:p>
          <a:p>
            <a:r>
              <a:rPr lang="de-DE" b="1" dirty="0"/>
              <a:t>Achievement</a:t>
            </a:r>
            <a:r>
              <a:rPr lang="de-DE" dirty="0"/>
              <a:t>: </a:t>
            </a:r>
            <a:r>
              <a:rPr lang="cs-CZ" dirty="0" err="1"/>
              <a:t>Established</a:t>
            </a:r>
            <a:r>
              <a:rPr lang="cs-CZ" dirty="0"/>
              <a:t> </a:t>
            </a:r>
            <a:r>
              <a:rPr lang="cs-CZ" dirty="0" err="1"/>
              <a:t>global</a:t>
            </a:r>
            <a:r>
              <a:rPr lang="cs-CZ" dirty="0"/>
              <a:t> monitoring network AQUA-GAPS/MONET</a:t>
            </a:r>
            <a:r>
              <a:rPr lang="sk-SK" dirty="0"/>
              <a:t>  </a:t>
            </a:r>
            <a:endParaRPr lang="en-US" sz="1400" i="1" dirty="0"/>
          </a:p>
        </p:txBody>
      </p:sp>
      <p:pic>
        <p:nvPicPr>
          <p:cNvPr id="72" name="Picture 71" descr="A picture containing person, person, wall, wearing&#10;&#10;Description automatically generated">
            <a:extLst>
              <a:ext uri="{FF2B5EF4-FFF2-40B4-BE49-F238E27FC236}">
                <a16:creationId xmlns:a16="http://schemas.microsoft.com/office/drawing/2014/main" id="{BD246A09-99BB-4844-A1E9-FFC141138B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70" b="22270"/>
          <a:stretch/>
        </p:blipFill>
        <p:spPr>
          <a:xfrm>
            <a:off x="10525263" y="154025"/>
            <a:ext cx="1310566" cy="969479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56E85EE4-9735-4AD2-AB24-0F9DCB028CEB}"/>
              </a:ext>
            </a:extLst>
          </p:cNvPr>
          <p:cNvSpPr txBox="1"/>
          <p:nvPr/>
        </p:nvSpPr>
        <p:spPr>
          <a:xfrm>
            <a:off x="10289003" y="1131585"/>
            <a:ext cx="20112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b="1" dirty="0"/>
              <a:t>PI: </a:t>
            </a:r>
            <a:r>
              <a:rPr lang="sk-SK" dirty="0"/>
              <a:t>Branislav Vrana</a:t>
            </a:r>
            <a:endParaRPr lang="de-DE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22F97BE-41A7-1FE4-F3E2-DE58084161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518" y="3518547"/>
            <a:ext cx="5881607" cy="2900676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36F9F2F9-13AF-FA63-7828-D5D3629D722B}"/>
              </a:ext>
            </a:extLst>
          </p:cNvPr>
          <p:cNvSpPr txBox="1">
            <a:spLocks/>
          </p:cNvSpPr>
          <p:nvPr/>
        </p:nvSpPr>
        <p:spPr>
          <a:xfrm>
            <a:off x="8728351" y="-6318571"/>
            <a:ext cx="6025512" cy="164447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9144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9144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9144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9144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9144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9144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600">
                <a:solidFill>
                  <a:srgbClr val="0000FF"/>
                </a:solidFill>
              </a:rPr>
              <a:t>PCB</a:t>
            </a:r>
            <a:r>
              <a:rPr lang="en-US" sz="4800">
                <a:solidFill>
                  <a:srgbClr val="0000FF"/>
                </a:solidFill>
              </a:rPr>
              <a:t> 153</a:t>
            </a:r>
            <a:endParaRPr lang="en-US" sz="4800" dirty="0">
              <a:solidFill>
                <a:srgbClr val="0000FF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460FD2E-577B-4594-D6E9-7947FBA0D4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0519" y="1812238"/>
            <a:ext cx="6152963" cy="396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882594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85295" y="3198169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cs-CZ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500" y="344754"/>
            <a:ext cx="8234199" cy="548946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6763" y="791757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cs typeface="Arial"/>
              </a:rPr>
              <a:t>RECETOX </a:t>
            </a:r>
            <a:br>
              <a:rPr lang="en-US" sz="2400" dirty="0">
                <a:cs typeface="Arial"/>
              </a:rPr>
            </a:br>
            <a:r>
              <a:rPr lang="en-US" sz="2400" dirty="0">
                <a:cs typeface="Arial"/>
              </a:rPr>
              <a:t>Science Faculty</a:t>
            </a:r>
            <a:br>
              <a:rPr lang="en-US" sz="2400" dirty="0">
                <a:cs typeface="Arial"/>
              </a:rPr>
            </a:br>
            <a:r>
              <a:rPr lang="en-US" sz="2400" dirty="0">
                <a:cs typeface="Arial"/>
              </a:rPr>
              <a:t>Masaryk University</a:t>
            </a:r>
            <a:br>
              <a:rPr lang="en-US" sz="2400" dirty="0">
                <a:cs typeface="Arial"/>
              </a:rPr>
            </a:br>
            <a:r>
              <a:rPr lang="en-US" sz="2400" dirty="0">
                <a:cs typeface="Arial"/>
              </a:rPr>
              <a:t>Brno, Czech Republic</a:t>
            </a:r>
            <a:br>
              <a:rPr lang="en-US" sz="2400" dirty="0">
                <a:cs typeface="Arial"/>
              </a:rPr>
            </a:br>
            <a:endParaRPr lang="cs-CZ" sz="2400" dirty="0">
              <a:cs typeface="Arial"/>
            </a:endParaRPr>
          </a:p>
        </p:txBody>
      </p:sp>
      <p:pic>
        <p:nvPicPr>
          <p:cNvPr id="8" name="Obrázek 6">
            <a:extLst>
              <a:ext uri="{FF2B5EF4-FFF2-40B4-BE49-F238E27FC236}">
                <a16:creationId xmlns:a16="http://schemas.microsoft.com/office/drawing/2014/main" id="{BA405319-54C6-47AB-B02A-F4FAFA97183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6763" y="3097685"/>
            <a:ext cx="3034688" cy="202864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750CA09-064D-4288-A33F-E82145060852}"/>
              </a:ext>
            </a:extLst>
          </p:cNvPr>
          <p:cNvSpPr txBox="1"/>
          <p:nvPr/>
        </p:nvSpPr>
        <p:spPr>
          <a:xfrm>
            <a:off x="8083428" y="4605281"/>
            <a:ext cx="2362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chemeClr val="bg1"/>
                </a:solidFill>
              </a:rPr>
              <a:t>Míša</a:t>
            </a:r>
            <a:br>
              <a:rPr lang="cs-CZ" sz="2000" dirty="0">
                <a:solidFill>
                  <a:schemeClr val="bg1"/>
                </a:solidFill>
              </a:rPr>
            </a:br>
            <a:r>
              <a:rPr lang="cs-CZ" sz="2000" dirty="0">
                <a:solidFill>
                  <a:schemeClr val="bg1"/>
                </a:solidFill>
              </a:rPr>
              <a:t>Minaříková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50CA09-064D-4288-A33F-E82145060852}"/>
              </a:ext>
            </a:extLst>
          </p:cNvPr>
          <p:cNvSpPr txBox="1"/>
          <p:nvPr/>
        </p:nvSpPr>
        <p:spPr>
          <a:xfrm>
            <a:off x="4540008" y="4543740"/>
            <a:ext cx="2362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000" dirty="0">
                <a:solidFill>
                  <a:schemeClr val="bg1"/>
                </a:solidFill>
              </a:rPr>
              <a:t>Foppe </a:t>
            </a:r>
            <a:br>
              <a:rPr lang="sk-SK" sz="2000" dirty="0">
                <a:solidFill>
                  <a:schemeClr val="bg1"/>
                </a:solidFill>
              </a:rPr>
            </a:br>
            <a:r>
              <a:rPr lang="sk-SK" sz="2000" dirty="0">
                <a:solidFill>
                  <a:schemeClr val="bg1"/>
                </a:solidFill>
              </a:rPr>
              <a:t>Smedes</a:t>
            </a:r>
            <a:endParaRPr lang="cs-CZ" sz="20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50CA09-064D-4288-A33F-E82145060852}"/>
              </a:ext>
            </a:extLst>
          </p:cNvPr>
          <p:cNvSpPr txBox="1"/>
          <p:nvPr/>
        </p:nvSpPr>
        <p:spPr>
          <a:xfrm>
            <a:off x="6450168" y="4541857"/>
            <a:ext cx="2362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chemeClr val="bg1"/>
                </a:solidFill>
              </a:rPr>
              <a:t>Tanya</a:t>
            </a:r>
            <a:br>
              <a:rPr lang="cs-CZ" sz="2000" dirty="0">
                <a:solidFill>
                  <a:schemeClr val="bg1"/>
                </a:solidFill>
              </a:rPr>
            </a:br>
            <a:r>
              <a:rPr lang="cs-CZ" sz="2000" dirty="0">
                <a:solidFill>
                  <a:schemeClr val="bg1"/>
                </a:solidFill>
              </a:rPr>
              <a:t>Rusina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50CA09-064D-4288-A33F-E82145060852}"/>
              </a:ext>
            </a:extLst>
          </p:cNvPr>
          <p:cNvSpPr txBox="1"/>
          <p:nvPr/>
        </p:nvSpPr>
        <p:spPr>
          <a:xfrm>
            <a:off x="5665224" y="5136413"/>
            <a:ext cx="2362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chemeClr val="bg1"/>
                </a:solidFill>
              </a:rPr>
              <a:t>Lenka</a:t>
            </a:r>
            <a:br>
              <a:rPr lang="cs-CZ" sz="2000" dirty="0">
                <a:solidFill>
                  <a:schemeClr val="bg1"/>
                </a:solidFill>
              </a:rPr>
            </a:br>
            <a:r>
              <a:rPr lang="cs-CZ" sz="2000" dirty="0">
                <a:solidFill>
                  <a:schemeClr val="bg1"/>
                </a:solidFill>
              </a:rPr>
              <a:t>Sedlačková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50CA09-064D-4288-A33F-E82145060852}"/>
              </a:ext>
            </a:extLst>
          </p:cNvPr>
          <p:cNvSpPr txBox="1"/>
          <p:nvPr/>
        </p:nvSpPr>
        <p:spPr>
          <a:xfrm>
            <a:off x="3514420" y="5134531"/>
            <a:ext cx="2362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000" dirty="0">
                <a:solidFill>
                  <a:schemeClr val="bg1"/>
                </a:solidFill>
              </a:rPr>
              <a:t>Pavla </a:t>
            </a:r>
            <a:br>
              <a:rPr lang="sk-SK" sz="2000" dirty="0">
                <a:solidFill>
                  <a:schemeClr val="bg1"/>
                </a:solidFill>
              </a:rPr>
            </a:br>
            <a:r>
              <a:rPr lang="sk-SK" sz="2000" dirty="0">
                <a:solidFill>
                  <a:schemeClr val="bg1"/>
                </a:solidFill>
              </a:rPr>
              <a:t>Fialová</a:t>
            </a:r>
            <a:endParaRPr lang="cs-CZ" sz="20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50CA09-064D-4288-A33F-E82145060852}"/>
              </a:ext>
            </a:extLst>
          </p:cNvPr>
          <p:cNvSpPr txBox="1"/>
          <p:nvPr/>
        </p:nvSpPr>
        <p:spPr>
          <a:xfrm>
            <a:off x="7189232" y="5134531"/>
            <a:ext cx="2362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chemeClr val="bg1"/>
                </a:solidFill>
              </a:rPr>
              <a:t>Brano</a:t>
            </a:r>
            <a:br>
              <a:rPr lang="cs-CZ" sz="2000" dirty="0">
                <a:solidFill>
                  <a:schemeClr val="bg1"/>
                </a:solidFill>
              </a:rPr>
            </a:br>
            <a:r>
              <a:rPr lang="cs-CZ" sz="2000" dirty="0">
                <a:solidFill>
                  <a:schemeClr val="bg1"/>
                </a:solidFill>
              </a:rPr>
              <a:t> Vrana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50CA09-064D-4288-A33F-E82145060852}"/>
              </a:ext>
            </a:extLst>
          </p:cNvPr>
          <p:cNvSpPr txBox="1"/>
          <p:nvPr/>
        </p:nvSpPr>
        <p:spPr>
          <a:xfrm>
            <a:off x="9099394" y="5126333"/>
            <a:ext cx="2362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chemeClr val="bg1"/>
                </a:solidFill>
              </a:rPr>
              <a:t>Jaromír</a:t>
            </a:r>
            <a:br>
              <a:rPr lang="cs-CZ" sz="2000" dirty="0">
                <a:solidFill>
                  <a:schemeClr val="bg1"/>
                </a:solidFill>
              </a:rPr>
            </a:br>
            <a:r>
              <a:rPr lang="cs-CZ" sz="2000" dirty="0">
                <a:solidFill>
                  <a:schemeClr val="bg1"/>
                </a:solidFill>
              </a:rPr>
              <a:t>Sobotka</a:t>
            </a:r>
          </a:p>
        </p:txBody>
      </p:sp>
      <p:pic>
        <p:nvPicPr>
          <p:cNvPr id="17" name="Picture 16" descr="A person wearing glasses and smiling at the camera&#10;&#10;Description generated with very high confidence">
            <a:extLst>
              <a:ext uri="{FF2B5EF4-FFF2-40B4-BE49-F238E27FC236}">
                <a16:creationId xmlns:a16="http://schemas.microsoft.com/office/drawing/2014/main" id="{DFF5E711-7A88-4EA4-930B-D8525147CCB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651" y="1392543"/>
            <a:ext cx="832968" cy="114671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750CA09-064D-4288-A33F-E82145060852}"/>
              </a:ext>
            </a:extLst>
          </p:cNvPr>
          <p:cNvSpPr txBox="1"/>
          <p:nvPr/>
        </p:nvSpPr>
        <p:spPr>
          <a:xfrm>
            <a:off x="9916024" y="4386735"/>
            <a:ext cx="2362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chemeClr val="bg1"/>
                </a:solidFill>
              </a:rPr>
              <a:t>Jakub</a:t>
            </a:r>
          </a:p>
          <a:p>
            <a:pPr algn="ctr"/>
            <a:r>
              <a:rPr lang="sk-SK" sz="2000" dirty="0">
                <a:solidFill>
                  <a:schemeClr val="bg1"/>
                </a:solidFill>
              </a:rPr>
              <a:t>Urík</a:t>
            </a:r>
            <a:endParaRPr lang="cs-CZ" sz="2000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B8AC45-03EF-7946-C248-997F9424B785}"/>
              </a:ext>
            </a:extLst>
          </p:cNvPr>
          <p:cNvSpPr txBox="1"/>
          <p:nvPr/>
        </p:nvSpPr>
        <p:spPr>
          <a:xfrm>
            <a:off x="2949552" y="4485193"/>
            <a:ext cx="2362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000" dirty="0">
                <a:solidFill>
                  <a:schemeClr val="bg1"/>
                </a:solidFill>
              </a:rPr>
              <a:t>Simona</a:t>
            </a:r>
            <a:br>
              <a:rPr lang="sk-SK" sz="2000" dirty="0">
                <a:solidFill>
                  <a:schemeClr val="bg1"/>
                </a:solidFill>
              </a:rPr>
            </a:br>
            <a:r>
              <a:rPr lang="sk-SK" sz="2000" dirty="0">
                <a:solidFill>
                  <a:schemeClr val="bg1"/>
                </a:solidFill>
              </a:rPr>
              <a:t>Krupčíková</a:t>
            </a:r>
            <a:endParaRPr lang="cs-CZ" sz="2000" dirty="0">
              <a:solidFill>
                <a:schemeClr val="bg1"/>
              </a:solidFill>
            </a:endParaRPr>
          </a:p>
        </p:txBody>
      </p:sp>
      <p:pic>
        <p:nvPicPr>
          <p:cNvPr id="20" name="Obrázek 4">
            <a:extLst>
              <a:ext uri="{FF2B5EF4-FFF2-40B4-BE49-F238E27FC236}">
                <a16:creationId xmlns:a16="http://schemas.microsoft.com/office/drawing/2014/main" id="{57C1C044-8979-ABBA-3BB3-A58C825EE6C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60718" y="2500733"/>
            <a:ext cx="3470885" cy="40976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AutoShape 2" descr="Oficiální fotografie Mgr. Simona Krupčíková">
            <a:extLst>
              <a:ext uri="{FF2B5EF4-FFF2-40B4-BE49-F238E27FC236}">
                <a16:creationId xmlns:a16="http://schemas.microsoft.com/office/drawing/2014/main" id="{10AE64AC-AB08-706E-7466-BC723D7D4E9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 descr="A person with long hair&#10;&#10;Description automatically generated with low confidence">
            <a:extLst>
              <a:ext uri="{FF2B5EF4-FFF2-40B4-BE49-F238E27FC236}">
                <a16:creationId xmlns:a16="http://schemas.microsoft.com/office/drawing/2014/main" id="{059D6F26-50F4-78E6-4A71-5133CD4991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213" y="1319485"/>
            <a:ext cx="727887" cy="88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9523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616</Words>
  <Application>Microsoft Office PowerPoint</Application>
  <PresentationFormat>Widescreen</PresentationFormat>
  <Paragraphs>81</Paragraphs>
  <Slides>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Calibri</vt:lpstr>
      <vt:lpstr>Calibri Light</vt:lpstr>
      <vt:lpstr>Symbol</vt:lpstr>
      <vt:lpstr>Tahoma</vt:lpstr>
      <vt:lpstr>Wingdings</vt:lpstr>
      <vt:lpstr>Office</vt:lpstr>
      <vt:lpstr>PowerPoint Presentation</vt:lpstr>
      <vt:lpstr>PowerPoint Presentation</vt:lpstr>
      <vt:lpstr>PowerPoint Presentation</vt:lpstr>
      <vt:lpstr>Investigating pathway of mutagenic amines to surface waters</vt:lpstr>
      <vt:lpstr>Testování přestupu polycyklických aromatických uhlovodíků textiliemi</vt:lpstr>
      <vt:lpstr>PowerPoint Presentation</vt:lpstr>
      <vt:lpstr>PowerPoint Presentation</vt:lpstr>
    </vt:vector>
  </TitlesOfParts>
  <Company>Max-Planck-Institut Chemie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Lammel, Gerhard</dc:creator>
  <cp:lastModifiedBy>Branislav Vrana</cp:lastModifiedBy>
  <cp:revision>14</cp:revision>
  <dcterms:created xsi:type="dcterms:W3CDTF">2021-09-01T10:07:44Z</dcterms:created>
  <dcterms:modified xsi:type="dcterms:W3CDTF">2022-09-29T09:44:43Z</dcterms:modified>
</cp:coreProperties>
</file>