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ED204-A564-A6DF-3BCF-02CF8604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8A27DEF-91A3-0180-C3AA-DCE6E22B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49C-8D1D-42B4-B11E-A1FAA1FAD01C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2A7535-330D-EB52-390D-07496E06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EC4BAF-D1AF-7596-1F94-18A6B406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05D1-59CC-4701-A5C7-A84A81C6F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22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95B9D3-6F8C-8181-D6C0-C2F737F9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F2E7D5-EC5D-3F3A-5EA4-7F2312B9B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635BED-04EB-AD88-1191-25C098042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E49C-8D1D-42B4-B11E-A1FAA1FAD01C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5E9D79-B1A3-DF45-6B19-62E9647F3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A68E12-D85C-650C-3F61-B9B99781F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05D1-59CC-4701-A5C7-A84A81C6F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67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E2A753D-D0FD-AFB2-06B9-146FCAED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Projekt z matematick</a:t>
            </a:r>
            <a:r>
              <a:rPr lang="sk-SK"/>
              <a:t>é biologie – biomedicínská bioinformatika</a:t>
            </a:r>
            <a:br>
              <a:rPr lang="sk-SK"/>
            </a:br>
            <a:r>
              <a:rPr lang="sk-SK"/>
              <a:t>Mgr.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E57B77-8430-B27E-736D-4523871F1B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5243395-3058-1AFA-D642-0656D811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Kolorektální karcinom a jeho mutace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4C7C632-1A35-A975-ADEE-AA2A4811D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8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156158D-B548-34EF-4BA2-EA578F31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Cíle projektu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9D3D7E1-7959-9422-AD6B-44966B8B20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9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CD64191-52FE-11E4-4AF9-EB79306A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/>
              <a:t>Korelace metabolického potenciálu střevního mikrobiomu (PICRUSt data) se specifickými metabolity naměřenými (UHPLC-SRM/MS) ve vzorcích stolice dětí</a:t>
            </a:r>
            <a:endParaRPr lang="cs-CZ" sz="4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C886F5-A7B1-230E-2EE5-01CD23AAA8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6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9627400-FE5A-EFF6-41A0-38539218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sz="1800" b="0" i="0" u="none" strike="noStrike" baseline="0">
                <a:latin typeface="Arial" panose="020B0604020202020204" pitchFamily="34" charset="0"/>
              </a:rPr>
            </a:br>
            <a:r>
              <a:rPr lang="en-GB" sz="1800" b="0" i="0" u="none" strike="noStrike" baseline="0">
                <a:latin typeface="Arial" panose="020B0604020202020204" pitchFamily="34" charset="0"/>
              </a:rPr>
              <a:t> </a:t>
            </a:r>
            <a:r>
              <a:rPr lang="cs-CZ" sz="1800" b="0" i="0" u="none" strike="noStrike" baseline="0">
                <a:latin typeface="Arial" panose="020B0604020202020204" pitchFamily="34" charset="0"/>
              </a:rPr>
              <a:t>Korelace metabolického potenciálu střevního mikrobiomu (PICRUSt, ) se specifickými metabolity naměřenými (UHPLC-SRM/MS</a:t>
            </a:r>
            <a:r>
              <a:rPr lang="cs-CZ" sz="1800">
                <a:latin typeface="Arial" panose="020B0604020202020204" pitchFamily="34" charset="0"/>
              </a:rPr>
              <a:t>) ve vzorcích stolice dětí</a:t>
            </a:r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112160-7083-50D8-4FDB-C447B7AAB4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9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12D1B42-558A-7A61-B3AA-600AD4CD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sz="1800" b="0" i="0" u="none" strike="noStrike" baseline="0">
                <a:latin typeface="Arial" panose="020B0604020202020204" pitchFamily="34" charset="0"/>
              </a:rPr>
            </a:br>
            <a:r>
              <a:rPr lang="en-GB" sz="1800" b="0" i="0" u="none" strike="noStrike" baseline="0">
                <a:latin typeface="Arial" panose="020B0604020202020204" pitchFamily="34" charset="0"/>
              </a:rPr>
              <a:t> </a:t>
            </a:r>
            <a:r>
              <a:rPr lang="cs-CZ" sz="1800" b="0" i="0" u="none" strike="noStrike" baseline="0">
                <a:latin typeface="Arial" panose="020B0604020202020204" pitchFamily="34" charset="0"/>
              </a:rPr>
              <a:t>Korelace metabolického potenciálu střevního mikrobiomu (PICRUSt data) se specifickými metabolity naměřenými (UHPLC-SRM/MS</a:t>
            </a:r>
            <a:r>
              <a:rPr lang="cs-CZ" sz="1800">
                <a:latin typeface="Arial" panose="020B0604020202020204" pitchFamily="34" charset="0"/>
              </a:rPr>
              <a:t>) ve vzorcích stolice dětí</a:t>
            </a:r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F28DC49-8E6D-5DED-51E0-ED7F8D6E46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0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B686AF0-1E3C-14FD-4034-41AFCFB6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sz="1800" b="0" i="0" u="none" strike="noStrike" baseline="0">
                <a:latin typeface="Arial" panose="020B0604020202020204" pitchFamily="34" charset="0"/>
              </a:rPr>
            </a:br>
            <a:r>
              <a:rPr lang="en-GB" sz="1800" b="0" i="0" u="none" strike="noStrike" baseline="0">
                <a:latin typeface="Arial" panose="020B0604020202020204" pitchFamily="34" charset="0"/>
              </a:rPr>
              <a:t> </a:t>
            </a:r>
            <a:r>
              <a:rPr lang="cs-CZ" sz="1800" b="0" i="0" u="none" strike="noStrike" baseline="0">
                <a:latin typeface="Arial" panose="020B0604020202020204" pitchFamily="34" charset="0"/>
              </a:rPr>
              <a:t>Korelace metabolického potenciálu střevního mikrobiomu (PICRUSt data) se specifickými metabolity naměřenými (UHPLC-SRM/MS</a:t>
            </a:r>
            <a:r>
              <a:rPr lang="cs-CZ" sz="1800">
                <a:latin typeface="Arial" panose="020B0604020202020204" pitchFamily="34" charset="0"/>
              </a:rPr>
              <a:t>) ve vzorcích stolice dětí</a:t>
            </a:r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CD0BA0-2002-8107-0E04-B9E07478E5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4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73C891A-971F-2C80-0D0A-F2F69AB0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Cíle a harmonogram	 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0443D6-9242-5B7D-5B1D-15E59D99CA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1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04DD161-E6D9-CA4B-0182-4066F1D8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Projekty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788A375-68DF-8057-DE16-CCBDF08FFC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9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FFA402F-FC60-07B0-1D6B-E00C4C0F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Požadavky projektu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4341182-50EB-2511-54BD-0771ADDCBC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4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D3FBE0C-BF71-FCB9-BFA1-368A85E4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Projekty pro podzim 2022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F1C764-199A-D6B3-02C5-7CC510D7A4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8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F5DE9F3-330B-1AAF-894B-E8A56B0F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/>
              <a:t>Analýza mutací karcinomu kolorekta</a:t>
            </a:r>
            <a:endParaRPr lang="cs-CZ" sz="4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157B167-EABD-06F8-EFB4-DC240E5581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5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53766DF-9474-DDB7-0AFC-49207D3A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1000 genomes project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723D4F9-D2BE-594D-8B97-49F7619210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1A64A01-A5F5-4E97-4119-C3915DF1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1000 genomes project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2F79DF-ABF6-8D16-DDD5-A32E192AF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5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1120CFA-6285-CFD5-0436-4AE892BE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Cíle projektu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DBD66C-01FE-6486-8CC8-2D4C177892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19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Širokoúhlá obrazovka</PresentationFormat>
  <Paragraphs>15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Projekt z matematické biologie – biomedicínská bioinformatika Mgr.</vt:lpstr>
      <vt:lpstr>Cíle a harmonogram  </vt:lpstr>
      <vt:lpstr>Projekty</vt:lpstr>
      <vt:lpstr>Požadavky projektu</vt:lpstr>
      <vt:lpstr>Projekty pro podzim 2022</vt:lpstr>
      <vt:lpstr>Analýza mutací karcinomu kolorekta</vt:lpstr>
      <vt:lpstr>1000 genomes project</vt:lpstr>
      <vt:lpstr>1000 genomes project</vt:lpstr>
      <vt:lpstr>Cíle projektu</vt:lpstr>
      <vt:lpstr>Kolorektální karcinom a jeho mutace</vt:lpstr>
      <vt:lpstr>Cíle projektu</vt:lpstr>
      <vt:lpstr>Korelace metabolického potenciálu střevního mikrobiomu (PICRUSt data) se specifickými metabolity naměřenými (UHPLC-SRM/MS) ve vzorcích stolice dětí</vt:lpstr>
      <vt:lpstr>   Korelace metabolického potenciálu střevního mikrobiomu (PICRUSt, ) se specifickými metabolity naměřenými (UHPLC-SRM/MS) ve vzorcích stolice dětí</vt:lpstr>
      <vt:lpstr>   Korelace metabolického potenciálu střevního mikrobiomu (PICRUSt data) se specifickými metabolity naměřenými (UHPLC-SRM/MS) ve vzorcích stolice dětí</vt:lpstr>
      <vt:lpstr>   Korelace metabolického potenciálu střevního mikrobiomu (PICRUSt data) se specifickými metabolity naměřenými (UHPLC-SRM/MS) ve vzorcích stolice dětí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z matematické biologie – biomedicínská bioinformatika Mgr.</dc:title>
  <dc:creator>Eva Budinská</dc:creator>
  <cp:lastModifiedBy>Eva Budinská</cp:lastModifiedBy>
  <cp:revision>1</cp:revision>
  <dcterms:created xsi:type="dcterms:W3CDTF">2022-09-19T07:16:03Z</dcterms:created>
  <dcterms:modified xsi:type="dcterms:W3CDTF">2022-09-19T07:16:03Z</dcterms:modified>
</cp:coreProperties>
</file>