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669" r:id="rId2"/>
    <p:sldId id="1050" r:id="rId3"/>
    <p:sldId id="1192" r:id="rId4"/>
    <p:sldId id="855" r:id="rId5"/>
    <p:sldId id="1203" r:id="rId6"/>
    <p:sldId id="681" r:id="rId7"/>
    <p:sldId id="1204" r:id="rId8"/>
    <p:sldId id="882" r:id="rId9"/>
    <p:sldId id="1224" r:id="rId10"/>
    <p:sldId id="1216" r:id="rId11"/>
    <p:sldId id="1217" r:id="rId12"/>
    <p:sldId id="1218" r:id="rId13"/>
    <p:sldId id="1219" r:id="rId14"/>
    <p:sldId id="1221" r:id="rId15"/>
    <p:sldId id="1223" r:id="rId16"/>
    <p:sldId id="1248" r:id="rId17"/>
    <p:sldId id="1225" r:id="rId18"/>
    <p:sldId id="1226" r:id="rId19"/>
    <p:sldId id="1227" r:id="rId20"/>
    <p:sldId id="619" r:id="rId21"/>
    <p:sldId id="548" r:id="rId22"/>
    <p:sldId id="1252" r:id="rId23"/>
    <p:sldId id="1193" r:id="rId24"/>
    <p:sldId id="1199" r:id="rId25"/>
    <p:sldId id="671" r:id="rId26"/>
    <p:sldId id="1201" r:id="rId27"/>
    <p:sldId id="1186" r:id="rId28"/>
    <p:sldId id="1188" r:id="rId29"/>
    <p:sldId id="1189" r:id="rId30"/>
    <p:sldId id="1190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1555" autoAdjust="0"/>
  </p:normalViewPr>
  <p:slideViewPr>
    <p:cSldViewPr snapToGrid="0">
      <p:cViewPr varScale="1">
        <p:scale>
          <a:sx n="96" d="100"/>
          <a:sy n="96" d="100"/>
        </p:scale>
        <p:origin x="114" y="91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8F474B90-CAB8-4143-9B94-C07FB90A4A71}"/>
    <pc:docChg chg="undo redo custSel addSld delSld modSld sldOrd">
      <pc:chgData name="Jakub Hofman" userId="53285062-d52a-4c88-bcdc-d767b8cc0044" providerId="ADAL" clId="{8F474B90-CAB8-4143-9B94-C07FB90A4A71}" dt="2020-12-10T18:58:38.613" v="3464" actId="1076"/>
      <pc:docMkLst>
        <pc:docMk/>
      </pc:docMkLst>
      <pc:sldChg chg="modSp mod">
        <pc:chgData name="Jakub Hofman" userId="53285062-d52a-4c88-bcdc-d767b8cc0044" providerId="ADAL" clId="{8F474B90-CAB8-4143-9B94-C07FB90A4A71}" dt="2020-12-06T20:06:43.179" v="2175" actId="20577"/>
        <pc:sldMkLst>
          <pc:docMk/>
          <pc:sldMk cId="3218035653" sldId="275"/>
        </pc:sldMkLst>
        <pc:spChg chg="mod">
          <ac:chgData name="Jakub Hofman" userId="53285062-d52a-4c88-bcdc-d767b8cc0044" providerId="ADAL" clId="{8F474B90-CAB8-4143-9B94-C07FB90A4A71}" dt="2020-12-06T20:06:43.179" v="2175" actId="20577"/>
          <ac:spMkLst>
            <pc:docMk/>
            <pc:sldMk cId="3218035653" sldId="275"/>
            <ac:spMk id="87043" creationId="{00000000-0000-0000-0000-000000000000}"/>
          </ac:spMkLst>
        </pc:spChg>
      </pc:sldChg>
      <pc:sldChg chg="addSp modSp mod">
        <pc:chgData name="Jakub Hofman" userId="53285062-d52a-4c88-bcdc-d767b8cc0044" providerId="ADAL" clId="{8F474B90-CAB8-4143-9B94-C07FB90A4A71}" dt="2020-12-06T20:17:34.812" v="2390" actId="113"/>
        <pc:sldMkLst>
          <pc:docMk/>
          <pc:sldMk cId="1997819759" sldId="359"/>
        </pc:sldMkLst>
        <pc:spChg chg="mod">
          <ac:chgData name="Jakub Hofman" userId="53285062-d52a-4c88-bcdc-d767b8cc0044" providerId="ADAL" clId="{8F474B90-CAB8-4143-9B94-C07FB90A4A71}" dt="2020-12-06T20:17:34.812" v="2390" actId="113"/>
          <ac:spMkLst>
            <pc:docMk/>
            <pc:sldMk cId="1997819759" sldId="359"/>
            <ac:spMk id="273411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6T19:52:42.490" v="2111" actId="14100"/>
          <ac:picMkLst>
            <pc:docMk/>
            <pc:sldMk cId="1997819759" sldId="359"/>
            <ac:picMk id="5" creationId="{E6453D7D-A514-4085-B569-33F4B53DE153}"/>
          </ac:picMkLst>
        </pc:picChg>
      </pc:sldChg>
      <pc:sldChg chg="addSp delSp modSp mod">
        <pc:chgData name="Jakub Hofman" userId="53285062-d52a-4c88-bcdc-d767b8cc0044" providerId="ADAL" clId="{8F474B90-CAB8-4143-9B94-C07FB90A4A71}" dt="2020-12-06T21:35:07.876" v="3239" actId="1076"/>
        <pc:sldMkLst>
          <pc:docMk/>
          <pc:sldMk cId="789833436" sldId="360"/>
        </pc:sldMkLst>
        <pc:spChg chg="mod">
          <ac:chgData name="Jakub Hofman" userId="53285062-d52a-4c88-bcdc-d767b8cc0044" providerId="ADAL" clId="{8F474B90-CAB8-4143-9B94-C07FB90A4A71}" dt="2020-12-06T20:20:19.808" v="2402" actId="20577"/>
          <ac:spMkLst>
            <pc:docMk/>
            <pc:sldMk cId="789833436" sldId="360"/>
            <ac:spMk id="5" creationId="{00000000-0000-0000-0000-000000000000}"/>
          </ac:spMkLst>
        </pc:spChg>
        <pc:spChg chg="add mod">
          <ac:chgData name="Jakub Hofman" userId="53285062-d52a-4c88-bcdc-d767b8cc0044" providerId="ADAL" clId="{8F474B90-CAB8-4143-9B94-C07FB90A4A71}" dt="2020-12-06T21:35:07.876" v="3239" actId="1076"/>
          <ac:spMkLst>
            <pc:docMk/>
            <pc:sldMk cId="789833436" sldId="360"/>
            <ac:spMk id="10" creationId="{DA28E345-3136-447A-BE93-CADC200EFA38}"/>
          </ac:spMkLst>
        </pc:spChg>
        <pc:graphicFrameChg chg="del mod">
          <ac:chgData name="Jakub Hofman" userId="53285062-d52a-4c88-bcdc-d767b8cc0044" providerId="ADAL" clId="{8F474B90-CAB8-4143-9B94-C07FB90A4A71}" dt="2020-12-06T21:09:30.774" v="2825" actId="478"/>
          <ac:graphicFrameMkLst>
            <pc:docMk/>
            <pc:sldMk cId="789833436" sldId="360"/>
            <ac:graphicFrameMk id="275723" creationId="{00000000-0000-0000-0000-000000000000}"/>
          </ac:graphicFrameMkLst>
        </pc:graphicFrameChg>
        <pc:picChg chg="add mod">
          <ac:chgData name="Jakub Hofman" userId="53285062-d52a-4c88-bcdc-d767b8cc0044" providerId="ADAL" clId="{8F474B90-CAB8-4143-9B94-C07FB90A4A71}" dt="2020-12-06T20:20:29.973" v="2405" actId="1076"/>
          <ac:picMkLst>
            <pc:docMk/>
            <pc:sldMk cId="789833436" sldId="360"/>
            <ac:picMk id="6" creationId="{3C9D95EC-6EC0-442F-8A3E-49C447E1DB59}"/>
          </ac:picMkLst>
        </pc:picChg>
        <pc:picChg chg="add mod">
          <ac:chgData name="Jakub Hofman" userId="53285062-d52a-4c88-bcdc-d767b8cc0044" providerId="ADAL" clId="{8F474B90-CAB8-4143-9B94-C07FB90A4A71}" dt="2020-12-06T21:09:39.289" v="2829" actId="1076"/>
          <ac:picMkLst>
            <pc:docMk/>
            <pc:sldMk cId="789833436" sldId="360"/>
            <ac:picMk id="8" creationId="{542DC993-D0D3-45F6-89B5-B808A1CB594A}"/>
          </ac:picMkLst>
        </pc:picChg>
      </pc:sldChg>
      <pc:sldChg chg="addSp modSp mod ord">
        <pc:chgData name="Jakub Hofman" userId="53285062-d52a-4c88-bcdc-d767b8cc0044" providerId="ADAL" clId="{8F474B90-CAB8-4143-9B94-C07FB90A4A71}" dt="2020-12-06T21:35:37.459" v="3249" actId="1076"/>
        <pc:sldMkLst>
          <pc:docMk/>
          <pc:sldMk cId="4155591517" sldId="362"/>
        </pc:sldMkLst>
        <pc:spChg chg="mod">
          <ac:chgData name="Jakub Hofman" userId="53285062-d52a-4c88-bcdc-d767b8cc0044" providerId="ADAL" clId="{8F474B90-CAB8-4143-9B94-C07FB90A4A71}" dt="2020-12-06T21:19:21.311" v="2983" actId="6549"/>
          <ac:spMkLst>
            <pc:docMk/>
            <pc:sldMk cId="4155591517" sldId="362"/>
            <ac:spMk id="3" creationId="{EB9800D9-AAF2-4F7C-9BC0-7E3BA5F2F301}"/>
          </ac:spMkLst>
        </pc:spChg>
        <pc:spChg chg="add mod">
          <ac:chgData name="Jakub Hofman" userId="53285062-d52a-4c88-bcdc-d767b8cc0044" providerId="ADAL" clId="{8F474B90-CAB8-4143-9B94-C07FB90A4A71}" dt="2020-12-06T21:35:37.459" v="3249" actId="1076"/>
          <ac:spMkLst>
            <pc:docMk/>
            <pc:sldMk cId="4155591517" sldId="362"/>
            <ac:spMk id="7" creationId="{F5307FEB-D946-4326-8797-F0C660DEB706}"/>
          </ac:spMkLst>
        </pc:spChg>
        <pc:spChg chg="mod">
          <ac:chgData name="Jakub Hofman" userId="53285062-d52a-4c88-bcdc-d767b8cc0044" providerId="ADAL" clId="{8F474B90-CAB8-4143-9B94-C07FB90A4A71}" dt="2020-12-06T21:19:25.311" v="2984" actId="6549"/>
          <ac:spMkLst>
            <pc:docMk/>
            <pc:sldMk cId="4155591517" sldId="362"/>
            <ac:spMk id="281603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6T21:22:39.204" v="3092" actId="1076"/>
          <ac:picMkLst>
            <pc:docMk/>
            <pc:sldMk cId="4155591517" sldId="362"/>
            <ac:picMk id="5" creationId="{56CC0B4A-8FE8-4BD5-863B-50CC01DDEA26}"/>
          </ac:picMkLst>
        </pc:picChg>
      </pc:sldChg>
      <pc:sldChg chg="modSp mod">
        <pc:chgData name="Jakub Hofman" userId="53285062-d52a-4c88-bcdc-d767b8cc0044" providerId="ADAL" clId="{8F474B90-CAB8-4143-9B94-C07FB90A4A71}" dt="2020-12-06T21:15:06.953" v="2905" actId="6549"/>
        <pc:sldMkLst>
          <pc:docMk/>
          <pc:sldMk cId="2315907012" sldId="369"/>
        </pc:sldMkLst>
        <pc:spChg chg="mod">
          <ac:chgData name="Jakub Hofman" userId="53285062-d52a-4c88-bcdc-d767b8cc0044" providerId="ADAL" clId="{8F474B90-CAB8-4143-9B94-C07FB90A4A71}" dt="2020-12-06T21:15:06.953" v="2905" actId="6549"/>
          <ac:spMkLst>
            <pc:docMk/>
            <pc:sldMk cId="2315907012" sldId="369"/>
            <ac:spMk id="297987" creationId="{00000000-0000-0000-0000-000000000000}"/>
          </ac:spMkLst>
        </pc:spChg>
      </pc:sldChg>
      <pc:sldChg chg="modSp mod">
        <pc:chgData name="Jakub Hofman" userId="53285062-d52a-4c88-bcdc-d767b8cc0044" providerId="ADAL" clId="{8F474B90-CAB8-4143-9B94-C07FB90A4A71}" dt="2020-12-06T21:15:16.500" v="2906" actId="255"/>
        <pc:sldMkLst>
          <pc:docMk/>
          <pc:sldMk cId="3752771670" sldId="370"/>
        </pc:sldMkLst>
        <pc:spChg chg="mod">
          <ac:chgData name="Jakub Hofman" userId="53285062-d52a-4c88-bcdc-d767b8cc0044" providerId="ADAL" clId="{8F474B90-CAB8-4143-9B94-C07FB90A4A71}" dt="2020-12-06T21:15:16.500" v="2906" actId="255"/>
          <ac:spMkLst>
            <pc:docMk/>
            <pc:sldMk cId="3752771670" sldId="370"/>
            <ac:spMk id="302083" creationId="{00000000-0000-0000-0000-000000000000}"/>
          </ac:spMkLst>
        </pc:spChg>
      </pc:sldChg>
      <pc:sldChg chg="addSp modSp mod">
        <pc:chgData name="Jakub Hofman" userId="53285062-d52a-4c88-bcdc-d767b8cc0044" providerId="ADAL" clId="{8F474B90-CAB8-4143-9B94-C07FB90A4A71}" dt="2020-12-10T18:58:18.309" v="3462" actId="1076"/>
        <pc:sldMkLst>
          <pc:docMk/>
          <pc:sldMk cId="3203847078" sldId="374"/>
        </pc:sldMkLst>
        <pc:spChg chg="add mod">
          <ac:chgData name="Jakub Hofman" userId="53285062-d52a-4c88-bcdc-d767b8cc0044" providerId="ADAL" clId="{8F474B90-CAB8-4143-9B94-C07FB90A4A71}" dt="2020-12-10T18:58:18.309" v="3462" actId="1076"/>
          <ac:spMkLst>
            <pc:docMk/>
            <pc:sldMk cId="3203847078" sldId="374"/>
            <ac:spMk id="7" creationId="{EEA4C904-A223-409F-9B3A-A52F6D01A71F}"/>
          </ac:spMkLst>
        </pc:spChg>
      </pc:sldChg>
      <pc:sldChg chg="addSp delSp modSp mod">
        <pc:chgData name="Jakub Hofman" userId="53285062-d52a-4c88-bcdc-d767b8cc0044" providerId="ADAL" clId="{8F474B90-CAB8-4143-9B94-C07FB90A4A71}" dt="2020-12-06T21:27:54.560" v="3119" actId="478"/>
        <pc:sldMkLst>
          <pc:docMk/>
          <pc:sldMk cId="138388324" sldId="375"/>
        </pc:sldMkLst>
        <pc:graphicFrameChg chg="del">
          <ac:chgData name="Jakub Hofman" userId="53285062-d52a-4c88-bcdc-d767b8cc0044" providerId="ADAL" clId="{8F474B90-CAB8-4143-9B94-C07FB90A4A71}" dt="2020-12-06T21:26:55.559" v="3113" actId="478"/>
          <ac:graphicFrameMkLst>
            <pc:docMk/>
            <pc:sldMk cId="138388324" sldId="375"/>
            <ac:graphicFrameMk id="312409" creationId="{00000000-0000-0000-0000-000000000000}"/>
          </ac:graphicFrameMkLst>
        </pc:graphicFrameChg>
        <pc:picChg chg="add del mod">
          <ac:chgData name="Jakub Hofman" userId="53285062-d52a-4c88-bcdc-d767b8cc0044" providerId="ADAL" clId="{8F474B90-CAB8-4143-9B94-C07FB90A4A71}" dt="2020-12-06T21:27:54.560" v="3119" actId="478"/>
          <ac:picMkLst>
            <pc:docMk/>
            <pc:sldMk cId="138388324" sldId="375"/>
            <ac:picMk id="6" creationId="{6BBB3C57-E6E1-46A9-8996-CC722E7D756B}"/>
          </ac:picMkLst>
        </pc:picChg>
      </pc:sldChg>
      <pc:sldChg chg="addSp delSp modSp mod">
        <pc:chgData name="Jakub Hofman" userId="53285062-d52a-4c88-bcdc-d767b8cc0044" providerId="ADAL" clId="{8F474B90-CAB8-4143-9B94-C07FB90A4A71}" dt="2020-12-06T21:35:48.460" v="3253" actId="1076"/>
        <pc:sldMkLst>
          <pc:docMk/>
          <pc:sldMk cId="2571036085" sldId="376"/>
        </pc:sldMkLst>
        <pc:spChg chg="add mod">
          <ac:chgData name="Jakub Hofman" userId="53285062-d52a-4c88-bcdc-d767b8cc0044" providerId="ADAL" clId="{8F474B90-CAB8-4143-9B94-C07FB90A4A71}" dt="2020-12-06T21:35:48.460" v="3253" actId="1076"/>
          <ac:spMkLst>
            <pc:docMk/>
            <pc:sldMk cId="2571036085" sldId="376"/>
            <ac:spMk id="8" creationId="{9E114028-6B31-4F36-ACBB-08EEED7E7BF4}"/>
          </ac:spMkLst>
        </pc:spChg>
        <pc:graphicFrameChg chg="del">
          <ac:chgData name="Jakub Hofman" userId="53285062-d52a-4c88-bcdc-d767b8cc0044" providerId="ADAL" clId="{8F474B90-CAB8-4143-9B94-C07FB90A4A71}" dt="2020-12-06T21:27:16.526" v="3116" actId="478"/>
          <ac:graphicFrameMkLst>
            <pc:docMk/>
            <pc:sldMk cId="2571036085" sldId="376"/>
            <ac:graphicFrameMk id="314502" creationId="{00000000-0000-0000-0000-000000000000}"/>
          </ac:graphicFrameMkLst>
        </pc:graphicFrameChg>
        <pc:picChg chg="add mod">
          <ac:chgData name="Jakub Hofman" userId="53285062-d52a-4c88-bcdc-d767b8cc0044" providerId="ADAL" clId="{8F474B90-CAB8-4143-9B94-C07FB90A4A71}" dt="2020-12-06T21:27:24.244" v="3118" actId="1076"/>
          <ac:picMkLst>
            <pc:docMk/>
            <pc:sldMk cId="2571036085" sldId="376"/>
            <ac:picMk id="6" creationId="{C96C955B-70CD-42C0-A00C-0B6BC3E38DBE}"/>
          </ac:picMkLst>
        </pc:picChg>
      </pc:sldChg>
      <pc:sldChg chg="addSp delSp modSp mod">
        <pc:chgData name="Jakub Hofman" userId="53285062-d52a-4c88-bcdc-d767b8cc0044" providerId="ADAL" clId="{8F474B90-CAB8-4143-9B94-C07FB90A4A71}" dt="2020-12-06T21:35:54.532" v="3256" actId="1076"/>
        <pc:sldMkLst>
          <pc:docMk/>
          <pc:sldMk cId="628558689" sldId="378"/>
        </pc:sldMkLst>
        <pc:spChg chg="add del mod">
          <ac:chgData name="Jakub Hofman" userId="53285062-d52a-4c88-bcdc-d767b8cc0044" providerId="ADAL" clId="{8F474B90-CAB8-4143-9B94-C07FB90A4A71}" dt="2020-12-06T21:35:51.838" v="3254" actId="478"/>
          <ac:spMkLst>
            <pc:docMk/>
            <pc:sldMk cId="628558689" sldId="378"/>
            <ac:spMk id="6" creationId="{9222DC36-07E6-4C0E-A5EA-7CBDFE394C71}"/>
          </ac:spMkLst>
        </pc:spChg>
        <pc:spChg chg="add mod">
          <ac:chgData name="Jakub Hofman" userId="53285062-d52a-4c88-bcdc-d767b8cc0044" providerId="ADAL" clId="{8F474B90-CAB8-4143-9B94-C07FB90A4A71}" dt="2020-12-06T21:35:54.532" v="3256" actId="1076"/>
          <ac:spMkLst>
            <pc:docMk/>
            <pc:sldMk cId="628558689" sldId="378"/>
            <ac:spMk id="10" creationId="{16997023-E0E6-429C-BF00-875F0344EFFB}"/>
          </ac:spMkLst>
        </pc:spChg>
        <pc:picChg chg="add mod modCrop">
          <ac:chgData name="Jakub Hofman" userId="53285062-d52a-4c88-bcdc-d767b8cc0044" providerId="ADAL" clId="{8F474B90-CAB8-4143-9B94-C07FB90A4A71}" dt="2020-12-06T21:29:19.899" v="3128" actId="1076"/>
          <ac:picMkLst>
            <pc:docMk/>
            <pc:sldMk cId="628558689" sldId="378"/>
            <ac:picMk id="5" creationId="{0E8C400B-92D3-4175-90D1-009B42932263}"/>
          </ac:picMkLst>
        </pc:picChg>
        <pc:picChg chg="del">
          <ac:chgData name="Jakub Hofman" userId="53285062-d52a-4c88-bcdc-d767b8cc0044" providerId="ADAL" clId="{8F474B90-CAB8-4143-9B94-C07FB90A4A71}" dt="2020-12-06T21:28:36.278" v="3120" actId="478"/>
          <ac:picMkLst>
            <pc:docMk/>
            <pc:sldMk cId="628558689" sldId="378"/>
            <ac:picMk id="76805" creationId="{00000000-0000-0000-0000-000000000000}"/>
          </ac:picMkLst>
        </pc:picChg>
        <pc:picChg chg="del">
          <ac:chgData name="Jakub Hofman" userId="53285062-d52a-4c88-bcdc-d767b8cc0044" providerId="ADAL" clId="{8F474B90-CAB8-4143-9B94-C07FB90A4A71}" dt="2020-12-06T21:28:37.153" v="3121" actId="478"/>
          <ac:picMkLst>
            <pc:docMk/>
            <pc:sldMk cId="628558689" sldId="378"/>
            <ac:picMk id="76806" creationId="{00000000-0000-0000-0000-000000000000}"/>
          </ac:picMkLst>
        </pc:picChg>
      </pc:sldChg>
      <pc:sldChg chg="addSp delSp modSp mod">
        <pc:chgData name="Jakub Hofman" userId="53285062-d52a-4c88-bcdc-d767b8cc0044" providerId="ADAL" clId="{8F474B90-CAB8-4143-9B94-C07FB90A4A71}" dt="2020-12-06T21:36:00.258" v="3258" actId="1076"/>
        <pc:sldMkLst>
          <pc:docMk/>
          <pc:sldMk cId="12340557" sldId="380"/>
        </pc:sldMkLst>
        <pc:spChg chg="add mod">
          <ac:chgData name="Jakub Hofman" userId="53285062-d52a-4c88-bcdc-d767b8cc0044" providerId="ADAL" clId="{8F474B90-CAB8-4143-9B94-C07FB90A4A71}" dt="2020-12-06T21:36:00.258" v="3258" actId="1076"/>
          <ac:spMkLst>
            <pc:docMk/>
            <pc:sldMk cId="12340557" sldId="380"/>
            <ac:spMk id="9" creationId="{7B0E804C-397A-4862-AD51-AFB3EFCCE10D}"/>
          </ac:spMkLst>
        </pc:spChg>
        <pc:graphicFrameChg chg="del">
          <ac:chgData name="Jakub Hofman" userId="53285062-d52a-4c88-bcdc-d767b8cc0044" providerId="ADAL" clId="{8F474B90-CAB8-4143-9B94-C07FB90A4A71}" dt="2020-12-06T21:25:38.687" v="3101" actId="478"/>
          <ac:graphicFrameMkLst>
            <pc:docMk/>
            <pc:sldMk cId="12340557" sldId="380"/>
            <ac:graphicFrameMk id="324763" creationId="{00000000-0000-0000-0000-000000000000}"/>
          </ac:graphicFrameMkLst>
        </pc:graphicFrameChg>
        <pc:picChg chg="add mod">
          <ac:chgData name="Jakub Hofman" userId="53285062-d52a-4c88-bcdc-d767b8cc0044" providerId="ADAL" clId="{8F474B90-CAB8-4143-9B94-C07FB90A4A71}" dt="2020-12-06T21:25:48.748" v="3106" actId="1076"/>
          <ac:picMkLst>
            <pc:docMk/>
            <pc:sldMk cId="12340557" sldId="380"/>
            <ac:picMk id="4" creationId="{5A469AA1-E448-4D9A-9DFC-3CB3CEBED884}"/>
          </ac:picMkLst>
        </pc:picChg>
        <pc:picChg chg="add mod">
          <ac:chgData name="Jakub Hofman" userId="53285062-d52a-4c88-bcdc-d767b8cc0044" providerId="ADAL" clId="{8F474B90-CAB8-4143-9B94-C07FB90A4A71}" dt="2020-12-06T21:26:07.247" v="3110" actId="1076"/>
          <ac:picMkLst>
            <pc:docMk/>
            <pc:sldMk cId="12340557" sldId="380"/>
            <ac:picMk id="6" creationId="{7A7E696E-0A53-4610-8536-F59AFA3A9A9D}"/>
          </ac:picMkLst>
        </pc:picChg>
      </pc:sldChg>
      <pc:sldChg chg="del">
        <pc:chgData name="Jakub Hofman" userId="53285062-d52a-4c88-bcdc-d767b8cc0044" providerId="ADAL" clId="{8F474B90-CAB8-4143-9B94-C07FB90A4A71}" dt="2020-12-06T21:26:45.356" v="3111" actId="47"/>
        <pc:sldMkLst>
          <pc:docMk/>
          <pc:sldMk cId="3639106510" sldId="381"/>
        </pc:sldMkLst>
      </pc:sldChg>
      <pc:sldChg chg="modSp mod">
        <pc:chgData name="Jakub Hofman" userId="53285062-d52a-4c88-bcdc-d767b8cc0044" providerId="ADAL" clId="{8F474B90-CAB8-4143-9B94-C07FB90A4A71}" dt="2020-12-06T22:00:15.041" v="3388" actId="403"/>
        <pc:sldMkLst>
          <pc:docMk/>
          <pc:sldMk cId="3522974454" sldId="386"/>
        </pc:sldMkLst>
        <pc:spChg chg="mod">
          <ac:chgData name="Jakub Hofman" userId="53285062-d52a-4c88-bcdc-d767b8cc0044" providerId="ADAL" clId="{8F474B90-CAB8-4143-9B94-C07FB90A4A71}" dt="2020-12-04T21:06:18.288" v="2082" actId="20577"/>
          <ac:spMkLst>
            <pc:docMk/>
            <pc:sldMk cId="3522974454" sldId="386"/>
            <ac:spMk id="3" creationId="{26E8B813-B071-4DC1-B341-AEE4323977DE}"/>
          </ac:spMkLst>
        </pc:spChg>
        <pc:spChg chg="mod">
          <ac:chgData name="Jakub Hofman" userId="53285062-d52a-4c88-bcdc-d767b8cc0044" providerId="ADAL" clId="{8F474B90-CAB8-4143-9B94-C07FB90A4A71}" dt="2020-12-06T22:00:15.041" v="3388" actId="403"/>
          <ac:spMkLst>
            <pc:docMk/>
            <pc:sldMk cId="3522974454" sldId="386"/>
            <ac:spMk id="336899" creationId="{00000000-0000-0000-0000-000000000000}"/>
          </ac:spMkLst>
        </pc:spChg>
      </pc:sldChg>
      <pc:sldChg chg="del">
        <pc:chgData name="Jakub Hofman" userId="53285062-d52a-4c88-bcdc-d767b8cc0044" providerId="ADAL" clId="{8F474B90-CAB8-4143-9B94-C07FB90A4A71}" dt="2020-12-06T21:59:39.546" v="3378" actId="47"/>
        <pc:sldMkLst>
          <pc:docMk/>
          <pc:sldMk cId="3925294061" sldId="387"/>
        </pc:sldMkLst>
      </pc:sldChg>
      <pc:sldChg chg="modSp mod">
        <pc:chgData name="Jakub Hofman" userId="53285062-d52a-4c88-bcdc-d767b8cc0044" providerId="ADAL" clId="{8F474B90-CAB8-4143-9B94-C07FB90A4A71}" dt="2020-12-06T22:00:03.297" v="3386" actId="6549"/>
        <pc:sldMkLst>
          <pc:docMk/>
          <pc:sldMk cId="3545369348" sldId="389"/>
        </pc:sldMkLst>
        <pc:spChg chg="mod">
          <ac:chgData name="Jakub Hofman" userId="53285062-d52a-4c88-bcdc-d767b8cc0044" providerId="ADAL" clId="{8F474B90-CAB8-4143-9B94-C07FB90A4A71}" dt="2020-12-06T22:00:03.297" v="3386" actId="6549"/>
          <ac:spMkLst>
            <pc:docMk/>
            <pc:sldMk cId="3545369348" sldId="389"/>
            <ac:spMk id="343043" creationId="{00000000-0000-0000-0000-000000000000}"/>
          </ac:spMkLst>
        </pc:spChg>
      </pc:sldChg>
      <pc:sldChg chg="modSp mod">
        <pc:chgData name="Jakub Hofman" userId="53285062-d52a-4c88-bcdc-d767b8cc0044" providerId="ADAL" clId="{8F474B90-CAB8-4143-9B94-C07FB90A4A71}" dt="2020-12-06T22:01:09.119" v="3398" actId="1076"/>
        <pc:sldMkLst>
          <pc:docMk/>
          <pc:sldMk cId="3674671815" sldId="390"/>
        </pc:sldMkLst>
        <pc:spChg chg="mod">
          <ac:chgData name="Jakub Hofman" userId="53285062-d52a-4c88-bcdc-d767b8cc0044" providerId="ADAL" clId="{8F474B90-CAB8-4143-9B94-C07FB90A4A71}" dt="2020-12-04T21:07:08.395" v="2100"/>
          <ac:spMkLst>
            <pc:docMk/>
            <pc:sldMk cId="3674671815" sldId="390"/>
            <ac:spMk id="3" creationId="{62746D38-23FE-4154-B004-496B7437E57C}"/>
          </ac:spMkLst>
        </pc:spChg>
        <pc:picChg chg="mod">
          <ac:chgData name="Jakub Hofman" userId="53285062-d52a-4c88-bcdc-d767b8cc0044" providerId="ADAL" clId="{8F474B90-CAB8-4143-9B94-C07FB90A4A71}" dt="2020-12-06T22:01:09.119" v="3398" actId="1076"/>
          <ac:picMkLst>
            <pc:docMk/>
            <pc:sldMk cId="3674671815" sldId="390"/>
            <ac:picMk id="44034" creationId="{00000000-0000-0000-0000-000000000000}"/>
          </ac:picMkLst>
        </pc:picChg>
      </pc:sldChg>
      <pc:sldChg chg="modSp del mod">
        <pc:chgData name="Jakub Hofman" userId="53285062-d52a-4c88-bcdc-d767b8cc0044" providerId="ADAL" clId="{8F474B90-CAB8-4143-9B94-C07FB90A4A71}" dt="2020-12-04T21:03:29.347" v="2024" actId="2696"/>
        <pc:sldMkLst>
          <pc:docMk/>
          <pc:sldMk cId="1844952064" sldId="391"/>
        </pc:sldMkLst>
        <pc:spChg chg="mod">
          <ac:chgData name="Jakub Hofman" userId="53285062-d52a-4c88-bcdc-d767b8cc0044" providerId="ADAL" clId="{8F474B90-CAB8-4143-9B94-C07FB90A4A71}" dt="2020-12-04T21:03:24.989" v="2023" actId="6549"/>
          <ac:spMkLst>
            <pc:docMk/>
            <pc:sldMk cId="1844952064" sldId="391"/>
            <ac:spMk id="347139" creationId="{00000000-0000-0000-0000-000000000000}"/>
          </ac:spMkLst>
        </pc:spChg>
      </pc:sldChg>
      <pc:sldChg chg="add">
        <pc:chgData name="Jakub Hofman" userId="53285062-d52a-4c88-bcdc-d767b8cc0044" providerId="ADAL" clId="{8F474B90-CAB8-4143-9B94-C07FB90A4A71}" dt="2020-12-04T21:03:51.299" v="2025"/>
        <pc:sldMkLst>
          <pc:docMk/>
          <pc:sldMk cId="3676691436" sldId="391"/>
        </pc:sldMkLst>
      </pc:sldChg>
      <pc:sldChg chg="addSp modSp mod">
        <pc:chgData name="Jakub Hofman" userId="53285062-d52a-4c88-bcdc-d767b8cc0044" providerId="ADAL" clId="{8F474B90-CAB8-4143-9B94-C07FB90A4A71}" dt="2020-12-06T22:01:53.866" v="3400" actId="207"/>
        <pc:sldMkLst>
          <pc:docMk/>
          <pc:sldMk cId="360792166" sldId="392"/>
        </pc:sldMkLst>
        <pc:spChg chg="mod">
          <ac:chgData name="Jakub Hofman" userId="53285062-d52a-4c88-bcdc-d767b8cc0044" providerId="ADAL" clId="{8F474B90-CAB8-4143-9B94-C07FB90A4A71}" dt="2020-12-04T21:07:00.985" v="2099"/>
          <ac:spMkLst>
            <pc:docMk/>
            <pc:sldMk cId="360792166" sldId="392"/>
            <ac:spMk id="3" creationId="{7AEE84B5-10B3-4195-803B-85504DA681D1}"/>
          </ac:spMkLst>
        </pc:spChg>
        <pc:spChg chg="mod">
          <ac:chgData name="Jakub Hofman" userId="53285062-d52a-4c88-bcdc-d767b8cc0044" providerId="ADAL" clId="{8F474B90-CAB8-4143-9B94-C07FB90A4A71}" dt="2020-12-06T22:01:53.866" v="3400" actId="207"/>
          <ac:spMkLst>
            <pc:docMk/>
            <pc:sldMk cId="360792166" sldId="392"/>
            <ac:spMk id="349187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6T22:00:57.878" v="3397" actId="14100"/>
          <ac:picMkLst>
            <pc:docMk/>
            <pc:sldMk cId="360792166" sldId="392"/>
            <ac:picMk id="5" creationId="{544F7257-2F18-4F9B-A0D3-02CF090DB628}"/>
          </ac:picMkLst>
        </pc:picChg>
        <pc:picChg chg="mod">
          <ac:chgData name="Jakub Hofman" userId="53285062-d52a-4c88-bcdc-d767b8cc0044" providerId="ADAL" clId="{8F474B90-CAB8-4143-9B94-C07FB90A4A71}" dt="2020-12-06T22:00:49.510" v="3395" actId="14100"/>
          <ac:picMkLst>
            <pc:docMk/>
            <pc:sldMk cId="360792166" sldId="392"/>
            <ac:picMk id="121858" creationId="{00000000-0000-0000-0000-000000000000}"/>
          </ac:picMkLst>
        </pc:picChg>
      </pc:sldChg>
      <pc:sldChg chg="delSp modSp mod">
        <pc:chgData name="Jakub Hofman" userId="53285062-d52a-4c88-bcdc-d767b8cc0044" providerId="ADAL" clId="{8F474B90-CAB8-4143-9B94-C07FB90A4A71}" dt="2020-12-06T22:00:26.255" v="3391" actId="14100"/>
        <pc:sldMkLst>
          <pc:docMk/>
          <pc:sldMk cId="864007628" sldId="393"/>
        </pc:sldMkLst>
        <pc:spChg chg="del">
          <ac:chgData name="Jakub Hofman" userId="53285062-d52a-4c88-bcdc-d767b8cc0044" providerId="ADAL" clId="{8F474B90-CAB8-4143-9B94-C07FB90A4A71}" dt="2020-12-04T21:05:41.468" v="2053" actId="478"/>
          <ac:spMkLst>
            <pc:docMk/>
            <pc:sldMk cId="864007628" sldId="393"/>
            <ac:spMk id="3" creationId="{C696F2BC-184D-41D9-AB71-E889C93D3DC6}"/>
          </ac:spMkLst>
        </pc:spChg>
        <pc:spChg chg="mod">
          <ac:chgData name="Jakub Hofman" userId="53285062-d52a-4c88-bcdc-d767b8cc0044" providerId="ADAL" clId="{8F474B90-CAB8-4143-9B94-C07FB90A4A71}" dt="2020-12-04T21:06:53.544" v="2098"/>
          <ac:spMkLst>
            <pc:docMk/>
            <pc:sldMk cId="864007628" sldId="393"/>
            <ac:spMk id="4" creationId="{C0E27225-47E9-4886-8A6E-3AD80750A3F0}"/>
          </ac:spMkLst>
        </pc:spChg>
        <pc:picChg chg="mod">
          <ac:chgData name="Jakub Hofman" userId="53285062-d52a-4c88-bcdc-d767b8cc0044" providerId="ADAL" clId="{8F474B90-CAB8-4143-9B94-C07FB90A4A71}" dt="2020-12-04T21:05:39.184" v="2052" actId="14100"/>
          <ac:picMkLst>
            <pc:docMk/>
            <pc:sldMk cId="864007628" sldId="393"/>
            <ac:picMk id="96260" creationId="{00000000-0000-0000-0000-000000000000}"/>
          </ac:picMkLst>
        </pc:picChg>
        <pc:picChg chg="mod">
          <ac:chgData name="Jakub Hofman" userId="53285062-d52a-4c88-bcdc-d767b8cc0044" providerId="ADAL" clId="{8F474B90-CAB8-4143-9B94-C07FB90A4A71}" dt="2020-12-06T22:00:26.255" v="3391" actId="14100"/>
          <ac:picMkLst>
            <pc:docMk/>
            <pc:sldMk cId="864007628" sldId="393"/>
            <ac:picMk id="123906" creationId="{00000000-0000-0000-0000-000000000000}"/>
          </ac:picMkLst>
        </pc:picChg>
      </pc:sldChg>
      <pc:sldChg chg="addSp modSp mod">
        <pc:chgData name="Jakub Hofman" userId="53285062-d52a-4c88-bcdc-d767b8cc0044" providerId="ADAL" clId="{8F474B90-CAB8-4143-9B94-C07FB90A4A71}" dt="2020-12-06T21:35:32.459" v="3247" actId="1076"/>
        <pc:sldMkLst>
          <pc:docMk/>
          <pc:sldMk cId="3712751916" sldId="442"/>
        </pc:sldMkLst>
        <pc:spChg chg="add mod">
          <ac:chgData name="Jakub Hofman" userId="53285062-d52a-4c88-bcdc-d767b8cc0044" providerId="ADAL" clId="{8F474B90-CAB8-4143-9B94-C07FB90A4A71}" dt="2020-12-06T21:35:32.459" v="3247" actId="1076"/>
          <ac:spMkLst>
            <pc:docMk/>
            <pc:sldMk cId="3712751916" sldId="442"/>
            <ac:spMk id="7" creationId="{E3715C81-1AAC-4B4A-8A8A-7D6658498D34}"/>
          </ac:spMkLst>
        </pc:spChg>
        <pc:picChg chg="add mod">
          <ac:chgData name="Jakub Hofman" userId="53285062-d52a-4c88-bcdc-d767b8cc0044" providerId="ADAL" clId="{8F474B90-CAB8-4143-9B94-C07FB90A4A71}" dt="2020-12-06T21:08:55.808" v="2824" actId="1076"/>
          <ac:picMkLst>
            <pc:docMk/>
            <pc:sldMk cId="3712751916" sldId="442"/>
            <ac:picMk id="5" creationId="{D10CC885-D9B6-486C-B8B1-46179B66D010}"/>
          </ac:picMkLst>
        </pc:picChg>
        <pc:picChg chg="mod">
          <ac:chgData name="Jakub Hofman" userId="53285062-d52a-4c88-bcdc-d767b8cc0044" providerId="ADAL" clId="{8F474B90-CAB8-4143-9B94-C07FB90A4A71}" dt="2020-12-06T21:08:49.183" v="2821" actId="1076"/>
          <ac:picMkLst>
            <pc:docMk/>
            <pc:sldMk cId="3712751916" sldId="442"/>
            <ac:picMk id="70660" creationId="{00000000-0000-0000-0000-000000000000}"/>
          </ac:picMkLst>
        </pc:picChg>
      </pc:sldChg>
      <pc:sldChg chg="delSp mod">
        <pc:chgData name="Jakub Hofman" userId="53285062-d52a-4c88-bcdc-d767b8cc0044" providerId="ADAL" clId="{8F474B90-CAB8-4143-9B94-C07FB90A4A71}" dt="2020-12-06T21:08:06.057" v="2815" actId="21"/>
        <pc:sldMkLst>
          <pc:docMk/>
          <pc:sldMk cId="1206583313" sldId="443"/>
        </pc:sldMkLst>
        <pc:picChg chg="del">
          <ac:chgData name="Jakub Hofman" userId="53285062-d52a-4c88-bcdc-d767b8cc0044" providerId="ADAL" clId="{8F474B90-CAB8-4143-9B94-C07FB90A4A71}" dt="2020-12-06T21:08:06.057" v="2815" actId="21"/>
          <ac:picMkLst>
            <pc:docMk/>
            <pc:sldMk cId="1206583313" sldId="443"/>
            <ac:picMk id="71685" creationId="{00000000-0000-0000-0000-000000000000}"/>
          </ac:picMkLst>
        </pc:picChg>
      </pc:sldChg>
      <pc:sldChg chg="delSp del mod">
        <pc:chgData name="Jakub Hofman" userId="53285062-d52a-4c88-bcdc-d767b8cc0044" providerId="ADAL" clId="{8F474B90-CAB8-4143-9B94-C07FB90A4A71}" dt="2020-12-04T19:49:56.174" v="1003" actId="47"/>
        <pc:sldMkLst>
          <pc:docMk/>
          <pc:sldMk cId="0" sldId="471"/>
        </pc:sldMkLst>
        <pc:picChg chg="del">
          <ac:chgData name="Jakub Hofman" userId="53285062-d52a-4c88-bcdc-d767b8cc0044" providerId="ADAL" clId="{8F474B90-CAB8-4143-9B94-C07FB90A4A71}" dt="2020-12-04T19:49:25.501" v="994" actId="21"/>
          <ac:picMkLst>
            <pc:docMk/>
            <pc:sldMk cId="0" sldId="471"/>
            <ac:picMk id="105476" creationId="{00000000-0000-0000-0000-000000000000}"/>
          </ac:picMkLst>
        </pc:picChg>
      </pc:sldChg>
      <pc:sldChg chg="addSp delSp modSp del mod">
        <pc:chgData name="Jakub Hofman" userId="53285062-d52a-4c88-bcdc-d767b8cc0044" providerId="ADAL" clId="{8F474B90-CAB8-4143-9B94-C07FB90A4A71}" dt="2020-12-04T19:49:55.130" v="1002" actId="47"/>
        <pc:sldMkLst>
          <pc:docMk/>
          <pc:sldMk cId="0" sldId="472"/>
        </pc:sldMkLst>
        <pc:spChg chg="mod">
          <ac:chgData name="Jakub Hofman" userId="53285062-d52a-4c88-bcdc-d767b8cc0044" providerId="ADAL" clId="{8F474B90-CAB8-4143-9B94-C07FB90A4A71}" dt="2020-12-04T19:46:19.939" v="942" actId="21"/>
          <ac:spMkLst>
            <pc:docMk/>
            <pc:sldMk cId="0" sldId="472"/>
            <ac:spMk id="769027" creationId="{00000000-0000-0000-0000-000000000000}"/>
          </ac:spMkLst>
        </pc:spChg>
        <pc:picChg chg="add del mod">
          <ac:chgData name="Jakub Hofman" userId="53285062-d52a-4c88-bcdc-d767b8cc0044" providerId="ADAL" clId="{8F474B90-CAB8-4143-9B94-C07FB90A4A71}" dt="2020-12-04T19:49:43.861" v="998" actId="21"/>
          <ac:picMkLst>
            <pc:docMk/>
            <pc:sldMk cId="0" sldId="472"/>
            <ac:picMk id="4" creationId="{19D08665-F789-44D4-9A07-E4F73EE3F32E}"/>
          </ac:picMkLst>
        </pc:picChg>
      </pc:sldChg>
      <pc:sldChg chg="del">
        <pc:chgData name="Jakub Hofman" userId="53285062-d52a-4c88-bcdc-d767b8cc0044" providerId="ADAL" clId="{8F474B90-CAB8-4143-9B94-C07FB90A4A71}" dt="2020-12-04T19:53:13.131" v="1076" actId="47"/>
        <pc:sldMkLst>
          <pc:docMk/>
          <pc:sldMk cId="0" sldId="473"/>
        </pc:sldMkLst>
      </pc:sldChg>
      <pc:sldChg chg="del">
        <pc:chgData name="Jakub Hofman" userId="53285062-d52a-4c88-bcdc-d767b8cc0044" providerId="ADAL" clId="{8F474B90-CAB8-4143-9B94-C07FB90A4A71}" dt="2020-12-04T19:54:47.082" v="1133" actId="47"/>
        <pc:sldMkLst>
          <pc:docMk/>
          <pc:sldMk cId="0" sldId="474"/>
        </pc:sldMkLst>
      </pc:sldChg>
      <pc:sldChg chg="del">
        <pc:chgData name="Jakub Hofman" userId="53285062-d52a-4c88-bcdc-d767b8cc0044" providerId="ADAL" clId="{8F474B90-CAB8-4143-9B94-C07FB90A4A71}" dt="2020-12-04T19:55:50.884" v="1204" actId="47"/>
        <pc:sldMkLst>
          <pc:docMk/>
          <pc:sldMk cId="0" sldId="475"/>
        </pc:sldMkLst>
      </pc:sldChg>
      <pc:sldChg chg="del">
        <pc:chgData name="Jakub Hofman" userId="53285062-d52a-4c88-bcdc-d767b8cc0044" providerId="ADAL" clId="{8F474B90-CAB8-4143-9B94-C07FB90A4A71}" dt="2020-12-04T19:56:16.333" v="1217" actId="47"/>
        <pc:sldMkLst>
          <pc:docMk/>
          <pc:sldMk cId="0" sldId="477"/>
        </pc:sldMkLst>
      </pc:sldChg>
      <pc:sldChg chg="modSp del mod">
        <pc:chgData name="Jakub Hofman" userId="53285062-d52a-4c88-bcdc-d767b8cc0044" providerId="ADAL" clId="{8F474B90-CAB8-4143-9B94-C07FB90A4A71}" dt="2020-12-04T19:14:22.912" v="597" actId="47"/>
        <pc:sldMkLst>
          <pc:docMk/>
          <pc:sldMk cId="0" sldId="478"/>
        </pc:sldMkLst>
        <pc:spChg chg="mod">
          <ac:chgData name="Jakub Hofman" userId="53285062-d52a-4c88-bcdc-d767b8cc0044" providerId="ADAL" clId="{8F474B90-CAB8-4143-9B94-C07FB90A4A71}" dt="2020-12-04T19:14:06.001" v="594" actId="21"/>
          <ac:spMkLst>
            <pc:docMk/>
            <pc:sldMk cId="0" sldId="478"/>
            <ac:spMk id="781315" creationId="{00000000-0000-0000-0000-000000000000}"/>
          </ac:spMkLst>
        </pc:spChg>
      </pc:sldChg>
      <pc:sldChg chg="del">
        <pc:chgData name="Jakub Hofman" userId="53285062-d52a-4c88-bcdc-d767b8cc0044" providerId="ADAL" clId="{8F474B90-CAB8-4143-9B94-C07FB90A4A71}" dt="2020-12-04T19:00:25.700" v="441" actId="47"/>
        <pc:sldMkLst>
          <pc:docMk/>
          <pc:sldMk cId="0" sldId="483"/>
        </pc:sldMkLst>
      </pc:sldChg>
      <pc:sldChg chg="modSp del mod">
        <pc:chgData name="Jakub Hofman" userId="53285062-d52a-4c88-bcdc-d767b8cc0044" providerId="ADAL" clId="{8F474B90-CAB8-4143-9B94-C07FB90A4A71}" dt="2020-12-04T19:29:39.994" v="831" actId="47"/>
        <pc:sldMkLst>
          <pc:docMk/>
          <pc:sldMk cId="0" sldId="484"/>
        </pc:sldMkLst>
        <pc:spChg chg="mod">
          <ac:chgData name="Jakub Hofman" userId="53285062-d52a-4c88-bcdc-d767b8cc0044" providerId="ADAL" clId="{8F474B90-CAB8-4143-9B94-C07FB90A4A71}" dt="2020-12-04T19:14:17.155" v="596"/>
          <ac:spMkLst>
            <pc:docMk/>
            <pc:sldMk cId="0" sldId="484"/>
            <ac:spMk id="793603" creationId="{00000000-0000-0000-0000-000000000000}"/>
          </ac:spMkLst>
        </pc:spChg>
      </pc:sldChg>
      <pc:sldChg chg="del">
        <pc:chgData name="Jakub Hofman" userId="53285062-d52a-4c88-bcdc-d767b8cc0044" providerId="ADAL" clId="{8F474B90-CAB8-4143-9B94-C07FB90A4A71}" dt="2020-12-04T19:29:43.026" v="832" actId="47"/>
        <pc:sldMkLst>
          <pc:docMk/>
          <pc:sldMk cId="0" sldId="485"/>
        </pc:sldMkLst>
      </pc:sldChg>
      <pc:sldChg chg="del">
        <pc:chgData name="Jakub Hofman" userId="53285062-d52a-4c88-bcdc-d767b8cc0044" providerId="ADAL" clId="{8F474B90-CAB8-4143-9B94-C07FB90A4A71}" dt="2020-12-04T19:30:12.459" v="839" actId="47"/>
        <pc:sldMkLst>
          <pc:docMk/>
          <pc:sldMk cId="0" sldId="493"/>
        </pc:sldMkLst>
      </pc:sldChg>
      <pc:sldChg chg="delSp del mod">
        <pc:chgData name="Jakub Hofman" userId="53285062-d52a-4c88-bcdc-d767b8cc0044" providerId="ADAL" clId="{8F474B90-CAB8-4143-9B94-C07FB90A4A71}" dt="2020-12-04T19:31:52.938" v="861" actId="47"/>
        <pc:sldMkLst>
          <pc:docMk/>
          <pc:sldMk cId="0" sldId="495"/>
        </pc:sldMkLst>
        <pc:picChg chg="del">
          <ac:chgData name="Jakub Hofman" userId="53285062-d52a-4c88-bcdc-d767b8cc0044" providerId="ADAL" clId="{8F474B90-CAB8-4143-9B94-C07FB90A4A71}" dt="2020-12-04T19:30:15.804" v="840" actId="21"/>
          <ac:picMkLst>
            <pc:docMk/>
            <pc:sldMk cId="0" sldId="495"/>
            <ac:picMk id="133124" creationId="{00000000-0000-0000-0000-000000000000}"/>
          </ac:picMkLst>
        </pc:picChg>
      </pc:sldChg>
      <pc:sldChg chg="addSp delSp modSp mod delAnim chgLayout">
        <pc:chgData name="Jakub Hofman" userId="53285062-d52a-4c88-bcdc-d767b8cc0044" providerId="ADAL" clId="{8F474B90-CAB8-4143-9B94-C07FB90A4A71}" dt="2020-12-04T18:57:22.108" v="426" actId="20577"/>
        <pc:sldMkLst>
          <pc:docMk/>
          <pc:sldMk cId="0" sldId="502"/>
        </pc:sldMkLst>
        <pc:spChg chg="add mod ord">
          <ac:chgData name="Jakub Hofman" userId="53285062-d52a-4c88-bcdc-d767b8cc0044" providerId="ADAL" clId="{8F474B90-CAB8-4143-9B94-C07FB90A4A71}" dt="2020-12-04T18:57:22.108" v="426" actId="20577"/>
          <ac:spMkLst>
            <pc:docMk/>
            <pc:sldMk cId="0" sldId="502"/>
            <ac:spMk id="2" creationId="{36F3B5AE-DDAB-41DC-A500-2CC43FEBA3A5}"/>
          </ac:spMkLst>
        </pc:spChg>
        <pc:spChg chg="mod ord">
          <ac:chgData name="Jakub Hofman" userId="53285062-d52a-4c88-bcdc-d767b8cc0044" providerId="ADAL" clId="{8F474B90-CAB8-4143-9B94-C07FB90A4A71}" dt="2020-12-04T18:35:37.854" v="143" actId="700"/>
          <ac:spMkLst>
            <pc:docMk/>
            <pc:sldMk cId="0" sldId="502"/>
            <ac:spMk id="4" creationId="{00000000-0000-0000-0000-000000000000}"/>
          </ac:spMkLst>
        </pc:spChg>
        <pc:spChg chg="add del mod">
          <ac:chgData name="Jakub Hofman" userId="53285062-d52a-4c88-bcdc-d767b8cc0044" providerId="ADAL" clId="{8F474B90-CAB8-4143-9B94-C07FB90A4A71}" dt="2020-12-04T18:38:24.319" v="215" actId="478"/>
          <ac:spMkLst>
            <pc:docMk/>
            <pc:sldMk cId="0" sldId="502"/>
            <ac:spMk id="7" creationId="{7C323F1D-2566-405F-AC26-89ADCD290419}"/>
          </ac:spMkLst>
        </pc:spChg>
        <pc:spChg chg="add mod">
          <ac:chgData name="Jakub Hofman" userId="53285062-d52a-4c88-bcdc-d767b8cc0044" providerId="ADAL" clId="{8F474B90-CAB8-4143-9B94-C07FB90A4A71}" dt="2020-12-04T18:38:34.308" v="217" actId="1076"/>
          <ac:spMkLst>
            <pc:docMk/>
            <pc:sldMk cId="0" sldId="502"/>
            <ac:spMk id="9" creationId="{6344C25C-0AC1-468B-90CA-598028A75F51}"/>
          </ac:spMkLst>
        </pc:spChg>
        <pc:spChg chg="del mod">
          <ac:chgData name="Jakub Hofman" userId="53285062-d52a-4c88-bcdc-d767b8cc0044" providerId="ADAL" clId="{8F474B90-CAB8-4143-9B94-C07FB90A4A71}" dt="2020-12-04T18:35:34.860" v="142" actId="478"/>
          <ac:spMkLst>
            <pc:docMk/>
            <pc:sldMk cId="0" sldId="502"/>
            <ac:spMk id="829443" creationId="{00000000-0000-0000-0000-000000000000}"/>
          </ac:spMkLst>
        </pc:spChg>
        <pc:graphicFrameChg chg="add del mod modGraphic">
          <ac:chgData name="Jakub Hofman" userId="53285062-d52a-4c88-bcdc-d767b8cc0044" providerId="ADAL" clId="{8F474B90-CAB8-4143-9B94-C07FB90A4A71}" dt="2020-12-04T18:53:48.865" v="331" actId="478"/>
          <ac:graphicFrameMkLst>
            <pc:docMk/>
            <pc:sldMk cId="0" sldId="502"/>
            <ac:graphicFrameMk id="8" creationId="{D6BC0DCD-7BE4-4FB4-9E48-038ED98E9831}"/>
          </ac:graphicFrameMkLst>
        </pc:graphicFrameChg>
        <pc:graphicFrameChg chg="add del mod">
          <ac:chgData name="Jakub Hofman" userId="53285062-d52a-4c88-bcdc-d767b8cc0044" providerId="ADAL" clId="{8F474B90-CAB8-4143-9B94-C07FB90A4A71}" dt="2020-12-04T18:48:52.065" v="295" actId="478"/>
          <ac:graphicFrameMkLst>
            <pc:docMk/>
            <pc:sldMk cId="0" sldId="502"/>
            <ac:graphicFrameMk id="10" creationId="{8B157F02-49B9-4692-8013-C5D60D39D68D}"/>
          </ac:graphicFrameMkLst>
        </pc:graphicFrameChg>
        <pc:picChg chg="add mod">
          <ac:chgData name="Jakub Hofman" userId="53285062-d52a-4c88-bcdc-d767b8cc0044" providerId="ADAL" clId="{8F474B90-CAB8-4143-9B94-C07FB90A4A71}" dt="2020-12-04T18:38:09.836" v="211" actId="1076"/>
          <ac:picMkLst>
            <pc:docMk/>
            <pc:sldMk cId="0" sldId="502"/>
            <ac:picMk id="5" creationId="{2110D0D7-1C8B-4111-86F0-09F68447E1E9}"/>
          </ac:picMkLst>
        </pc:picChg>
      </pc:sldChg>
      <pc:sldChg chg="del">
        <pc:chgData name="Jakub Hofman" userId="53285062-d52a-4c88-bcdc-d767b8cc0044" providerId="ADAL" clId="{8F474B90-CAB8-4143-9B94-C07FB90A4A71}" dt="2020-12-06T21:26:46.356" v="3112" actId="47"/>
        <pc:sldMkLst>
          <pc:docMk/>
          <pc:sldMk cId="1454481631" sldId="556"/>
        </pc:sldMkLst>
      </pc:sldChg>
      <pc:sldChg chg="addSp delSp modSp mod">
        <pc:chgData name="Jakub Hofman" userId="53285062-d52a-4c88-bcdc-d767b8cc0044" providerId="ADAL" clId="{8F474B90-CAB8-4143-9B94-C07FB90A4A71}" dt="2020-12-06T21:59:23.775" v="3377" actId="1076"/>
        <pc:sldMkLst>
          <pc:docMk/>
          <pc:sldMk cId="2415220266" sldId="573"/>
        </pc:sldMkLst>
        <pc:graphicFrameChg chg="mod">
          <ac:chgData name="Jakub Hofman" userId="53285062-d52a-4c88-bcdc-d767b8cc0044" providerId="ADAL" clId="{8F474B90-CAB8-4143-9B94-C07FB90A4A71}" dt="2020-12-06T21:59:23.775" v="3377" actId="1076"/>
          <ac:graphicFrameMkLst>
            <pc:docMk/>
            <pc:sldMk cId="2415220266" sldId="573"/>
            <ac:graphicFrameMk id="4" creationId="{00000000-0000-0000-0000-000000000000}"/>
          </ac:graphicFrameMkLst>
        </pc:graphicFrameChg>
        <pc:picChg chg="add del mod">
          <ac:chgData name="Jakub Hofman" userId="53285062-d52a-4c88-bcdc-d767b8cc0044" providerId="ADAL" clId="{8F474B90-CAB8-4143-9B94-C07FB90A4A71}" dt="2020-12-06T21:24:55.611" v="3100" actId="478"/>
          <ac:picMkLst>
            <pc:docMk/>
            <pc:sldMk cId="2415220266" sldId="573"/>
            <ac:picMk id="6" creationId="{E877084A-3BAD-4370-8313-A24CF7AA56CF}"/>
          </ac:picMkLst>
        </pc:picChg>
      </pc:sldChg>
      <pc:sldChg chg="modSp mod">
        <pc:chgData name="Jakub Hofman" userId="53285062-d52a-4c88-bcdc-d767b8cc0044" providerId="ADAL" clId="{8F474B90-CAB8-4143-9B94-C07FB90A4A71}" dt="2020-12-06T20:01:38.131" v="2115" actId="20577"/>
        <pc:sldMkLst>
          <pc:docMk/>
          <pc:sldMk cId="1577514724" sldId="577"/>
        </pc:sldMkLst>
        <pc:spChg chg="mod">
          <ac:chgData name="Jakub Hofman" userId="53285062-d52a-4c88-bcdc-d767b8cc0044" providerId="ADAL" clId="{8F474B90-CAB8-4143-9B94-C07FB90A4A71}" dt="2020-12-06T20:01:38.131" v="2115" actId="20577"/>
          <ac:spMkLst>
            <pc:docMk/>
            <pc:sldMk cId="1577514724" sldId="577"/>
            <ac:spMk id="964611" creationId="{00000000-0000-0000-0000-000000000000}"/>
          </ac:spMkLst>
        </pc:spChg>
      </pc:sldChg>
      <pc:sldChg chg="delSp del mod">
        <pc:chgData name="Jakub Hofman" userId="53285062-d52a-4c88-bcdc-d767b8cc0044" providerId="ADAL" clId="{8F474B90-CAB8-4143-9B94-C07FB90A4A71}" dt="2020-12-04T19:43:55.987" v="932" actId="47"/>
        <pc:sldMkLst>
          <pc:docMk/>
          <pc:sldMk cId="0" sldId="583"/>
        </pc:sldMkLst>
        <pc:picChg chg="del">
          <ac:chgData name="Jakub Hofman" userId="53285062-d52a-4c88-bcdc-d767b8cc0044" providerId="ADAL" clId="{8F474B90-CAB8-4143-9B94-C07FB90A4A71}" dt="2020-12-04T19:43:47.573" v="928" actId="21"/>
          <ac:picMkLst>
            <pc:docMk/>
            <pc:sldMk cId="0" sldId="583"/>
            <ac:picMk id="103429" creationId="{00000000-0000-0000-0000-000000000000}"/>
          </ac:picMkLst>
        </pc:picChg>
      </pc:sldChg>
      <pc:sldChg chg="addSp delSp del mod">
        <pc:chgData name="Jakub Hofman" userId="53285062-d52a-4c88-bcdc-d767b8cc0044" providerId="ADAL" clId="{8F474B90-CAB8-4143-9B94-C07FB90A4A71}" dt="2020-12-04T19:14:00.110" v="593" actId="47"/>
        <pc:sldMkLst>
          <pc:docMk/>
          <pc:sldMk cId="0" sldId="584"/>
        </pc:sldMkLst>
        <pc:picChg chg="add del">
          <ac:chgData name="Jakub Hofman" userId="53285062-d52a-4c88-bcdc-d767b8cc0044" providerId="ADAL" clId="{8F474B90-CAB8-4143-9B94-C07FB90A4A71}" dt="2020-12-04T19:13:15.439" v="576" actId="21"/>
          <ac:picMkLst>
            <pc:docMk/>
            <pc:sldMk cId="0" sldId="584"/>
            <ac:picMk id="114692" creationId="{00000000-0000-0000-0000-000000000000}"/>
          </ac:picMkLst>
        </pc:picChg>
      </pc:sldChg>
      <pc:sldChg chg="del">
        <pc:chgData name="Jakub Hofman" userId="53285062-d52a-4c88-bcdc-d767b8cc0044" providerId="ADAL" clId="{8F474B90-CAB8-4143-9B94-C07FB90A4A71}" dt="2020-12-04T19:00:19.853" v="440" actId="47"/>
        <pc:sldMkLst>
          <pc:docMk/>
          <pc:sldMk cId="0" sldId="588"/>
        </pc:sldMkLst>
      </pc:sldChg>
      <pc:sldChg chg="delSp del mod">
        <pc:chgData name="Jakub Hofman" userId="53285062-d52a-4c88-bcdc-d767b8cc0044" providerId="ADAL" clId="{8F474B90-CAB8-4143-9B94-C07FB90A4A71}" dt="2020-12-04T19:30:08.035" v="838" actId="47"/>
        <pc:sldMkLst>
          <pc:docMk/>
          <pc:sldMk cId="0" sldId="589"/>
        </pc:sldMkLst>
        <pc:picChg chg="del">
          <ac:chgData name="Jakub Hofman" userId="53285062-d52a-4c88-bcdc-d767b8cc0044" providerId="ADAL" clId="{8F474B90-CAB8-4143-9B94-C07FB90A4A71}" dt="2020-12-04T19:29:55.778" v="833" actId="21"/>
          <ac:picMkLst>
            <pc:docMk/>
            <pc:sldMk cId="0" sldId="589"/>
            <ac:picMk id="131075" creationId="{00000000-0000-0000-0000-000000000000}"/>
          </ac:picMkLst>
        </pc:picChg>
      </pc:sldChg>
      <pc:sldChg chg="del">
        <pc:chgData name="Jakub Hofman" userId="53285062-d52a-4c88-bcdc-d767b8cc0044" providerId="ADAL" clId="{8F474B90-CAB8-4143-9B94-C07FB90A4A71}" dt="2020-12-04T19:53:14.195" v="1077" actId="47"/>
        <pc:sldMkLst>
          <pc:docMk/>
          <pc:sldMk cId="0" sldId="620"/>
        </pc:sldMkLst>
      </pc:sldChg>
      <pc:sldChg chg="del">
        <pc:chgData name="Jakub Hofman" userId="53285062-d52a-4c88-bcdc-d767b8cc0044" providerId="ADAL" clId="{8F474B90-CAB8-4143-9B94-C07FB90A4A71}" dt="2020-12-04T19:54:45.076" v="1132" actId="47"/>
        <pc:sldMkLst>
          <pc:docMk/>
          <pc:sldMk cId="0" sldId="621"/>
        </pc:sldMkLst>
      </pc:sldChg>
      <pc:sldChg chg="modSp mod">
        <pc:chgData name="Jakub Hofman" userId="53285062-d52a-4c88-bcdc-d767b8cc0044" providerId="ADAL" clId="{8F474B90-CAB8-4143-9B94-C07FB90A4A71}" dt="2020-12-06T20:03:25.065" v="2133" actId="20577"/>
        <pc:sldMkLst>
          <pc:docMk/>
          <pc:sldMk cId="460781126" sldId="633"/>
        </pc:sldMkLst>
        <pc:spChg chg="mod">
          <ac:chgData name="Jakub Hofman" userId="53285062-d52a-4c88-bcdc-d767b8cc0044" providerId="ADAL" clId="{8F474B90-CAB8-4143-9B94-C07FB90A4A71}" dt="2020-12-06T20:03:25.065" v="2133" actId="20577"/>
          <ac:spMkLst>
            <pc:docMk/>
            <pc:sldMk cId="460781126" sldId="633"/>
            <ac:spMk id="964611" creationId="{00000000-0000-0000-0000-000000000000}"/>
          </ac:spMkLst>
        </pc:spChg>
      </pc:sldChg>
      <pc:sldChg chg="addSp delSp modSp mod">
        <pc:chgData name="Jakub Hofman" userId="53285062-d52a-4c88-bcdc-d767b8cc0044" providerId="ADAL" clId="{8F474B90-CAB8-4143-9B94-C07FB90A4A71}" dt="2020-12-04T21:04:42.569" v="2036" actId="478"/>
        <pc:sldMkLst>
          <pc:docMk/>
          <pc:sldMk cId="3824324826" sldId="638"/>
        </pc:sldMkLst>
        <pc:spChg chg="del">
          <ac:chgData name="Jakub Hofman" userId="53285062-d52a-4c88-bcdc-d767b8cc0044" providerId="ADAL" clId="{8F474B90-CAB8-4143-9B94-C07FB90A4A71}" dt="2020-12-04T21:04:42.569" v="2036" actId="478"/>
          <ac:spMkLst>
            <pc:docMk/>
            <pc:sldMk cId="3824324826" sldId="638"/>
            <ac:spMk id="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1:04:40.533" v="2035" actId="478"/>
          <ac:spMkLst>
            <pc:docMk/>
            <pc:sldMk cId="3824324826" sldId="638"/>
            <ac:spMk id="4" creationId="{3F95CE5A-A69A-49D3-A87C-C5043872AB9E}"/>
          </ac:spMkLst>
        </pc:spChg>
        <pc:spChg chg="add mod">
          <ac:chgData name="Jakub Hofman" userId="53285062-d52a-4c88-bcdc-d767b8cc0044" providerId="ADAL" clId="{8F474B90-CAB8-4143-9B94-C07FB90A4A71}" dt="2020-12-04T21:04:42.569" v="2036" actId="478"/>
          <ac:spMkLst>
            <pc:docMk/>
            <pc:sldMk cId="3824324826" sldId="638"/>
            <ac:spMk id="6" creationId="{FC56DB59-7BB6-4716-B7C7-FB9129A11D37}"/>
          </ac:spMkLst>
        </pc:spChg>
        <pc:picChg chg="mod">
          <ac:chgData name="Jakub Hofman" userId="53285062-d52a-4c88-bcdc-d767b8cc0044" providerId="ADAL" clId="{8F474B90-CAB8-4143-9B94-C07FB90A4A71}" dt="2020-12-04T21:04:38.431" v="2034" actId="1440"/>
          <ac:picMkLst>
            <pc:docMk/>
            <pc:sldMk cId="3824324826" sldId="638"/>
            <ac:picMk id="41986" creationId="{00000000-0000-0000-0000-000000000000}"/>
          </ac:picMkLst>
        </pc:picChg>
      </pc:sldChg>
      <pc:sldChg chg="delSp modSp mod ord">
        <pc:chgData name="Jakub Hofman" userId="53285062-d52a-4c88-bcdc-d767b8cc0044" providerId="ADAL" clId="{8F474B90-CAB8-4143-9B94-C07FB90A4A71}" dt="2020-12-06T22:02:12.124" v="3402"/>
        <pc:sldMkLst>
          <pc:docMk/>
          <pc:sldMk cId="3691189555" sldId="639"/>
        </pc:sldMkLst>
        <pc:spChg chg="mod">
          <ac:chgData name="Jakub Hofman" userId="53285062-d52a-4c88-bcdc-d767b8cc0044" providerId="ADAL" clId="{8F474B90-CAB8-4143-9B94-C07FB90A4A71}" dt="2020-12-04T21:07:20.249" v="2102"/>
          <ac:spMkLst>
            <pc:docMk/>
            <pc:sldMk cId="3691189555" sldId="639"/>
            <ac:spMk id="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1:04:07.065" v="2026" actId="478"/>
          <ac:spMkLst>
            <pc:docMk/>
            <pc:sldMk cId="3691189555" sldId="639"/>
            <ac:spMk id="4" creationId="{56B42673-2E03-45C2-99D7-81BBF1B67856}"/>
          </ac:spMkLst>
        </pc:spChg>
        <pc:picChg chg="mod">
          <ac:chgData name="Jakub Hofman" userId="53285062-d52a-4c88-bcdc-d767b8cc0044" providerId="ADAL" clId="{8F474B90-CAB8-4143-9B94-C07FB90A4A71}" dt="2020-12-04T21:04:24.599" v="2031" actId="14100"/>
          <ac:picMkLst>
            <pc:docMk/>
            <pc:sldMk cId="3691189555" sldId="639"/>
            <ac:picMk id="43010" creationId="{00000000-0000-0000-0000-000000000000}"/>
          </ac:picMkLst>
        </pc:picChg>
        <pc:picChg chg="mod">
          <ac:chgData name="Jakub Hofman" userId="53285062-d52a-4c88-bcdc-d767b8cc0044" providerId="ADAL" clId="{8F474B90-CAB8-4143-9B94-C07FB90A4A71}" dt="2020-12-04T21:04:14.949" v="2028" actId="14100"/>
          <ac:picMkLst>
            <pc:docMk/>
            <pc:sldMk cId="3691189555" sldId="639"/>
            <ac:picMk id="43011" creationId="{00000000-0000-0000-0000-000000000000}"/>
          </ac:picMkLst>
        </pc:picChg>
      </pc:sldChg>
      <pc:sldChg chg="modAnim">
        <pc:chgData name="Jakub Hofman" userId="53285062-d52a-4c88-bcdc-d767b8cc0044" providerId="ADAL" clId="{8F474B90-CAB8-4143-9B94-C07FB90A4A71}" dt="2020-12-06T21:57:15.933" v="3372"/>
        <pc:sldMkLst>
          <pc:docMk/>
          <pc:sldMk cId="3152339633" sldId="671"/>
        </pc:sldMkLst>
      </pc:sldChg>
      <pc:sldChg chg="addSp modSp mod modAnim">
        <pc:chgData name="Jakub Hofman" userId="53285062-d52a-4c88-bcdc-d767b8cc0044" providerId="ADAL" clId="{8F474B90-CAB8-4143-9B94-C07FB90A4A71}" dt="2020-12-06T21:56:25.094" v="3371"/>
        <pc:sldMkLst>
          <pc:docMk/>
          <pc:sldMk cId="4118801134" sldId="681"/>
        </pc:sldMkLst>
        <pc:spChg chg="mod">
          <ac:chgData name="Jakub Hofman" userId="53285062-d52a-4c88-bcdc-d767b8cc0044" providerId="ADAL" clId="{8F474B90-CAB8-4143-9B94-C07FB90A4A71}" dt="2020-12-06T21:38:37.020" v="3269" actId="20577"/>
          <ac:spMkLst>
            <pc:docMk/>
            <pc:sldMk cId="4118801134" sldId="681"/>
            <ac:spMk id="72707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6T21:38:12.763" v="3263" actId="14100"/>
          <ac:picMkLst>
            <pc:docMk/>
            <pc:sldMk cId="4118801134" sldId="681"/>
            <ac:picMk id="5" creationId="{99A42A36-18F1-4C1E-B4B9-3E67681DF9A9}"/>
          </ac:picMkLst>
        </pc:picChg>
      </pc:sldChg>
      <pc:sldChg chg="modAnim">
        <pc:chgData name="Jakub Hofman" userId="53285062-d52a-4c88-bcdc-d767b8cc0044" providerId="ADAL" clId="{8F474B90-CAB8-4143-9B94-C07FB90A4A71}" dt="2020-12-06T21:58:01.182" v="3375"/>
        <pc:sldMkLst>
          <pc:docMk/>
          <pc:sldMk cId="3761536819" sldId="785"/>
        </pc:sldMkLst>
      </pc:sldChg>
      <pc:sldChg chg="addSp delSp modSp mod delAnim modAnim">
        <pc:chgData name="Jakub Hofman" userId="53285062-d52a-4c88-bcdc-d767b8cc0044" providerId="ADAL" clId="{8F474B90-CAB8-4143-9B94-C07FB90A4A71}" dt="2020-12-04T20:27:39.138" v="1535" actId="20577"/>
        <pc:sldMkLst>
          <pc:docMk/>
          <pc:sldMk cId="1764652405" sldId="799"/>
        </pc:sldMkLst>
        <pc:spChg chg="mod">
          <ac:chgData name="Jakub Hofman" userId="53285062-d52a-4c88-bcdc-d767b8cc0044" providerId="ADAL" clId="{8F474B90-CAB8-4143-9B94-C07FB90A4A71}" dt="2020-12-04T20:27:39.138" v="1535" actId="20577"/>
          <ac:spMkLst>
            <pc:docMk/>
            <pc:sldMk cId="1764652405" sldId="799"/>
            <ac:spMk id="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0:20:27.361" v="1349" actId="21"/>
          <ac:spMkLst>
            <pc:docMk/>
            <pc:sldMk cId="1764652405" sldId="799"/>
            <ac:spMk id="3" creationId="{00000000-0000-0000-0000-000000000000}"/>
          </ac:spMkLst>
        </pc:spChg>
        <pc:spChg chg="add mod">
          <ac:chgData name="Jakub Hofman" userId="53285062-d52a-4c88-bcdc-d767b8cc0044" providerId="ADAL" clId="{8F474B90-CAB8-4143-9B94-C07FB90A4A71}" dt="2020-12-04T20:27:29.503" v="1534" actId="20577"/>
          <ac:spMkLst>
            <pc:docMk/>
            <pc:sldMk cId="1764652405" sldId="799"/>
            <ac:spMk id="6" creationId="{978F6E5D-EFB9-4593-9FEF-268EA87CECFC}"/>
          </ac:spMkLst>
        </pc:spChg>
        <pc:picChg chg="add del mod">
          <ac:chgData name="Jakub Hofman" userId="53285062-d52a-4c88-bcdc-d767b8cc0044" providerId="ADAL" clId="{8F474B90-CAB8-4143-9B94-C07FB90A4A71}" dt="2020-12-04T20:21:00.582" v="1356" actId="21"/>
          <ac:picMkLst>
            <pc:docMk/>
            <pc:sldMk cId="1764652405" sldId="799"/>
            <ac:picMk id="4" creationId="{0839C173-A3C3-4514-8430-9EE7546D4535}"/>
          </ac:picMkLst>
        </pc:picChg>
        <pc:picChg chg="add mod">
          <ac:chgData name="Jakub Hofman" userId="53285062-d52a-4c88-bcdc-d767b8cc0044" providerId="ADAL" clId="{8F474B90-CAB8-4143-9B94-C07FB90A4A71}" dt="2020-12-04T20:27:05.406" v="1528" actId="14100"/>
          <ac:picMkLst>
            <pc:docMk/>
            <pc:sldMk cId="1764652405" sldId="799"/>
            <ac:picMk id="7" creationId="{0A53640F-0E3F-449C-8EAF-675E4A85F909}"/>
          </ac:picMkLst>
        </pc:picChg>
      </pc:sldChg>
      <pc:sldChg chg="modAnim">
        <pc:chgData name="Jakub Hofman" userId="53285062-d52a-4c88-bcdc-d767b8cc0044" providerId="ADAL" clId="{8F474B90-CAB8-4143-9B94-C07FB90A4A71}" dt="2020-12-06T21:57:45.101" v="3373"/>
        <pc:sldMkLst>
          <pc:docMk/>
          <pc:sldMk cId="1620858689" sldId="803"/>
        </pc:sldMkLst>
      </pc:sldChg>
      <pc:sldChg chg="modAnim">
        <pc:chgData name="Jakub Hofman" userId="53285062-d52a-4c88-bcdc-d767b8cc0044" providerId="ADAL" clId="{8F474B90-CAB8-4143-9B94-C07FB90A4A71}" dt="2020-12-06T21:58:05.149" v="3376"/>
        <pc:sldMkLst>
          <pc:docMk/>
          <pc:sldMk cId="3966643416" sldId="810"/>
        </pc:sldMkLst>
      </pc:sldChg>
      <pc:sldChg chg="modAnim">
        <pc:chgData name="Jakub Hofman" userId="53285062-d52a-4c88-bcdc-d767b8cc0044" providerId="ADAL" clId="{8F474B90-CAB8-4143-9B94-C07FB90A4A71}" dt="2020-12-06T21:57:56.099" v="3374"/>
        <pc:sldMkLst>
          <pc:docMk/>
          <pc:sldMk cId="3529844366" sldId="866"/>
        </pc:sldMkLst>
      </pc:sldChg>
      <pc:sldChg chg="modSp mod">
        <pc:chgData name="Jakub Hofman" userId="53285062-d52a-4c88-bcdc-d767b8cc0044" providerId="ADAL" clId="{8F474B90-CAB8-4143-9B94-C07FB90A4A71}" dt="2020-12-06T20:17:05.606" v="2389" actId="15"/>
        <pc:sldMkLst>
          <pc:docMk/>
          <pc:sldMk cId="1004595540" sldId="1061"/>
        </pc:sldMkLst>
        <pc:spChg chg="mod">
          <ac:chgData name="Jakub Hofman" userId="53285062-d52a-4c88-bcdc-d767b8cc0044" providerId="ADAL" clId="{8F474B90-CAB8-4143-9B94-C07FB90A4A71}" dt="2020-12-06T20:17:05.606" v="2389" actId="15"/>
          <ac:spMkLst>
            <pc:docMk/>
            <pc:sldMk cId="1004595540" sldId="1061"/>
            <ac:spMk id="78851" creationId="{00000000-0000-0000-0000-000000000000}"/>
          </ac:spMkLst>
        </pc:spChg>
      </pc:sldChg>
      <pc:sldChg chg="delSp modSp del mod">
        <pc:chgData name="Jakub Hofman" userId="53285062-d52a-4c88-bcdc-d767b8cc0044" providerId="ADAL" clId="{8F474B90-CAB8-4143-9B94-C07FB90A4A71}" dt="2020-12-06T20:23:09.989" v="2416" actId="47"/>
        <pc:sldMkLst>
          <pc:docMk/>
          <pc:sldMk cId="2061658605" sldId="1062"/>
        </pc:sldMkLst>
        <pc:graphicFrameChg chg="mod">
          <ac:chgData name="Jakub Hofman" userId="53285062-d52a-4c88-bcdc-d767b8cc0044" providerId="ADAL" clId="{8F474B90-CAB8-4143-9B94-C07FB90A4A71}" dt="2020-12-06T20:21:38.983" v="2408" actId="1076"/>
          <ac:graphicFrameMkLst>
            <pc:docMk/>
            <pc:sldMk cId="2061658605" sldId="1062"/>
            <ac:graphicFrameMk id="903255" creationId="{00000000-0000-0000-0000-000000000000}"/>
          </ac:graphicFrameMkLst>
        </pc:graphicFrameChg>
        <pc:picChg chg="del">
          <ac:chgData name="Jakub Hofman" userId="53285062-d52a-4c88-bcdc-d767b8cc0044" providerId="ADAL" clId="{8F474B90-CAB8-4143-9B94-C07FB90A4A71}" dt="2020-12-06T20:21:35.519" v="2407" actId="478"/>
          <ac:picMkLst>
            <pc:docMk/>
            <pc:sldMk cId="2061658605" sldId="1062"/>
            <ac:picMk id="62498" creationId="{00000000-0000-0000-0000-000000000000}"/>
          </ac:picMkLst>
        </pc:picChg>
      </pc:sldChg>
      <pc:sldChg chg="addSp delSp modSp mod ord">
        <pc:chgData name="Jakub Hofman" userId="53285062-d52a-4c88-bcdc-d767b8cc0044" providerId="ADAL" clId="{8F474B90-CAB8-4143-9B94-C07FB90A4A71}" dt="2020-12-06T21:35:16.037" v="3242" actId="1076"/>
        <pc:sldMkLst>
          <pc:docMk/>
          <pc:sldMk cId="1513798122" sldId="1063"/>
        </pc:sldMkLst>
        <pc:spChg chg="add del mod">
          <ac:chgData name="Jakub Hofman" userId="53285062-d52a-4c88-bcdc-d767b8cc0044" providerId="ADAL" clId="{8F474B90-CAB8-4143-9B94-C07FB90A4A71}" dt="2020-12-06T21:35:12.249" v="3240" actId="478"/>
          <ac:spMkLst>
            <pc:docMk/>
            <pc:sldMk cId="1513798122" sldId="1063"/>
            <ac:spMk id="11" creationId="{6CD5A962-99EA-4379-A713-31EF411F5044}"/>
          </ac:spMkLst>
        </pc:spChg>
        <pc:spChg chg="add mod">
          <ac:chgData name="Jakub Hofman" userId="53285062-d52a-4c88-bcdc-d767b8cc0044" providerId="ADAL" clId="{8F474B90-CAB8-4143-9B94-C07FB90A4A71}" dt="2020-12-06T21:35:16.037" v="3242" actId="1076"/>
          <ac:spMkLst>
            <pc:docMk/>
            <pc:sldMk cId="1513798122" sldId="1063"/>
            <ac:spMk id="12" creationId="{6CDF551A-ABF9-4BB0-8A7B-9323381DC2FF}"/>
          </ac:spMkLst>
        </pc:spChg>
        <pc:picChg chg="add del mod">
          <ac:chgData name="Jakub Hofman" userId="53285062-d52a-4c88-bcdc-d767b8cc0044" providerId="ADAL" clId="{8F474B90-CAB8-4143-9B94-C07FB90A4A71}" dt="2020-12-06T21:11:00.049" v="2833" actId="21"/>
          <ac:picMkLst>
            <pc:docMk/>
            <pc:sldMk cId="1513798122" sldId="1063"/>
            <ac:picMk id="5" creationId="{294E7CB0-AF71-4764-ADD6-9FB8FC9AC3C2}"/>
          </ac:picMkLst>
        </pc:picChg>
        <pc:picChg chg="add mod">
          <ac:chgData name="Jakub Hofman" userId="53285062-d52a-4c88-bcdc-d767b8cc0044" providerId="ADAL" clId="{8F474B90-CAB8-4143-9B94-C07FB90A4A71}" dt="2020-12-06T21:11:50.795" v="2839" actId="1076"/>
          <ac:picMkLst>
            <pc:docMk/>
            <pc:sldMk cId="1513798122" sldId="1063"/>
            <ac:picMk id="8" creationId="{2F8B65CA-AD9C-4DDF-8DB2-F35FC83A33FF}"/>
          </ac:picMkLst>
        </pc:picChg>
        <pc:picChg chg="del">
          <ac:chgData name="Jakub Hofman" userId="53285062-d52a-4c88-bcdc-d767b8cc0044" providerId="ADAL" clId="{8F474B90-CAB8-4143-9B94-C07FB90A4A71}" dt="2020-12-06T20:21:55.453" v="2409" actId="478"/>
          <ac:picMkLst>
            <pc:docMk/>
            <pc:sldMk cId="1513798122" sldId="1063"/>
            <ac:picMk id="64517" creationId="{00000000-0000-0000-0000-000000000000}"/>
          </ac:picMkLst>
        </pc:picChg>
        <pc:picChg chg="mod">
          <ac:chgData name="Jakub Hofman" userId="53285062-d52a-4c88-bcdc-d767b8cc0044" providerId="ADAL" clId="{8F474B90-CAB8-4143-9B94-C07FB90A4A71}" dt="2020-12-06T21:11:50.795" v="2839" actId="1076"/>
          <ac:picMkLst>
            <pc:docMk/>
            <pc:sldMk cId="1513798122" sldId="1063"/>
            <ac:picMk id="64518" creationId="{00000000-0000-0000-0000-000000000000}"/>
          </ac:picMkLst>
        </pc:picChg>
      </pc:sldChg>
      <pc:sldChg chg="modSp mod">
        <pc:chgData name="Jakub Hofman" userId="53285062-d52a-4c88-bcdc-d767b8cc0044" providerId="ADAL" clId="{8F474B90-CAB8-4143-9B94-C07FB90A4A71}" dt="2020-12-06T21:13:52.631" v="2871" actId="6549"/>
        <pc:sldMkLst>
          <pc:docMk/>
          <pc:sldMk cId="1781108530" sldId="1064"/>
        </pc:sldMkLst>
        <pc:spChg chg="mod">
          <ac:chgData name="Jakub Hofman" userId="53285062-d52a-4c88-bcdc-d767b8cc0044" providerId="ADAL" clId="{8F474B90-CAB8-4143-9B94-C07FB90A4A71}" dt="2020-12-06T21:13:52.631" v="2871" actId="6549"/>
          <ac:spMkLst>
            <pc:docMk/>
            <pc:sldMk cId="1781108530" sldId="1064"/>
            <ac:spMk id="80899" creationId="{00000000-0000-0000-0000-000000000000}"/>
          </ac:spMkLst>
        </pc:spChg>
      </pc:sldChg>
      <pc:sldChg chg="delSp modSp del mod">
        <pc:chgData name="Jakub Hofman" userId="53285062-d52a-4c88-bcdc-d767b8cc0044" providerId="ADAL" clId="{8F474B90-CAB8-4143-9B94-C07FB90A4A71}" dt="2020-12-06T22:01:43.076" v="3399" actId="47"/>
        <pc:sldMkLst>
          <pc:docMk/>
          <pc:sldMk cId="3689973715" sldId="1066"/>
        </pc:sldMkLst>
        <pc:spChg chg="mod">
          <ac:chgData name="Jakub Hofman" userId="53285062-d52a-4c88-bcdc-d767b8cc0044" providerId="ADAL" clId="{8F474B90-CAB8-4143-9B94-C07FB90A4A71}" dt="2020-12-04T21:07:13.362" v="2101"/>
          <ac:spMkLst>
            <pc:docMk/>
            <pc:sldMk cId="3689973715" sldId="1066"/>
            <ac:spMk id="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1:05:06.722" v="2044" actId="478"/>
          <ac:spMkLst>
            <pc:docMk/>
            <pc:sldMk cId="3689973715" sldId="1066"/>
            <ac:spMk id="4" creationId="{3DBD9456-8376-4091-8162-15966D27C1C0}"/>
          </ac:spMkLst>
        </pc:spChg>
        <pc:picChg chg="mod">
          <ac:chgData name="Jakub Hofman" userId="53285062-d52a-4c88-bcdc-d767b8cc0044" providerId="ADAL" clId="{8F474B90-CAB8-4143-9B94-C07FB90A4A71}" dt="2020-12-04T21:05:03.023" v="2043" actId="14100"/>
          <ac:picMkLst>
            <pc:docMk/>
            <pc:sldMk cId="3689973715" sldId="1066"/>
            <ac:picMk id="45058" creationId="{00000000-0000-0000-0000-000000000000}"/>
          </ac:picMkLst>
        </pc:picChg>
      </pc:sldChg>
      <pc:sldChg chg="modSp mod">
        <pc:chgData name="Jakub Hofman" userId="53285062-d52a-4c88-bcdc-d767b8cc0044" providerId="ADAL" clId="{8F474B90-CAB8-4143-9B94-C07FB90A4A71}" dt="2020-12-04T21:07:30.394" v="2105"/>
        <pc:sldMkLst>
          <pc:docMk/>
          <pc:sldMk cId="1605897790" sldId="1067"/>
        </pc:sldMkLst>
        <pc:spChg chg="mod">
          <ac:chgData name="Jakub Hofman" userId="53285062-d52a-4c88-bcdc-d767b8cc0044" providerId="ADAL" clId="{8F474B90-CAB8-4143-9B94-C07FB90A4A71}" dt="2020-12-04T21:07:30.394" v="2105"/>
          <ac:spMkLst>
            <pc:docMk/>
            <pc:sldMk cId="1605897790" sldId="1067"/>
            <ac:spMk id="3" creationId="{57B9A0E9-3928-4BF7-A5C7-32F0FAD8644D}"/>
          </ac:spMkLst>
        </pc:spChg>
        <pc:spChg chg="mod">
          <ac:chgData name="Jakub Hofman" userId="53285062-d52a-4c88-bcdc-d767b8cc0044" providerId="ADAL" clId="{8F474B90-CAB8-4143-9B94-C07FB90A4A71}" dt="2020-12-04T21:02:36.183" v="2007" actId="404"/>
          <ac:spMkLst>
            <pc:docMk/>
            <pc:sldMk cId="1605897790" sldId="1067"/>
            <ac:spMk id="4" creationId="{00000000-0000-0000-0000-000000000000}"/>
          </ac:spMkLst>
        </pc:spChg>
      </pc:sldChg>
      <pc:sldChg chg="delSp del mod delAnim">
        <pc:chgData name="Jakub Hofman" userId="53285062-d52a-4c88-bcdc-d767b8cc0044" providerId="ADAL" clId="{8F474B90-CAB8-4143-9B94-C07FB90A4A71}" dt="2020-12-04T19:43:08.651" v="914" actId="47"/>
        <pc:sldMkLst>
          <pc:docMk/>
          <pc:sldMk cId="0" sldId="1069"/>
        </pc:sldMkLst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3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4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5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6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7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8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39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0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1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3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4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5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6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7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8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49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50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51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5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53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19:41:40.881" v="898" actId="21"/>
          <ac:spMkLst>
            <pc:docMk/>
            <pc:sldMk cId="0" sldId="1069"/>
            <ac:spMk id="969754" creationId="{00000000-0000-0000-0000-000000000000}"/>
          </ac:spMkLst>
        </pc:spChg>
      </pc:sldChg>
      <pc:sldChg chg="del">
        <pc:chgData name="Jakub Hofman" userId="53285062-d52a-4c88-bcdc-d767b8cc0044" providerId="ADAL" clId="{8F474B90-CAB8-4143-9B94-C07FB90A4A71}" dt="2020-12-04T19:55:52.009" v="1205" actId="47"/>
        <pc:sldMkLst>
          <pc:docMk/>
          <pc:sldMk cId="0" sldId="1070"/>
        </pc:sldMkLst>
      </pc:sldChg>
      <pc:sldChg chg="delSp del mod">
        <pc:chgData name="Jakub Hofman" userId="53285062-d52a-4c88-bcdc-d767b8cc0044" providerId="ADAL" clId="{8F474B90-CAB8-4143-9B94-C07FB90A4A71}" dt="2020-12-04T19:13:03.186" v="575" actId="47"/>
        <pc:sldMkLst>
          <pc:docMk/>
          <pc:sldMk cId="0" sldId="1072"/>
        </pc:sldMkLst>
        <pc:picChg chg="del">
          <ac:chgData name="Jakub Hofman" userId="53285062-d52a-4c88-bcdc-d767b8cc0044" providerId="ADAL" clId="{8F474B90-CAB8-4143-9B94-C07FB90A4A71}" dt="2020-12-04T19:12:20.794" v="567" actId="21"/>
          <ac:picMkLst>
            <pc:docMk/>
            <pc:sldMk cId="0" sldId="1072"/>
            <ac:picMk id="112645" creationId="{00000000-0000-0000-0000-000000000000}"/>
          </ac:picMkLst>
        </pc:picChg>
      </pc:sldChg>
      <pc:sldChg chg="delSp del mod">
        <pc:chgData name="Jakub Hofman" userId="53285062-d52a-4c88-bcdc-d767b8cc0044" providerId="ADAL" clId="{8F474B90-CAB8-4143-9B94-C07FB90A4A71}" dt="2020-12-04T19:12:13.825" v="566" actId="47"/>
        <pc:sldMkLst>
          <pc:docMk/>
          <pc:sldMk cId="0" sldId="1073"/>
        </pc:sldMkLst>
        <pc:picChg chg="del">
          <ac:chgData name="Jakub Hofman" userId="53285062-d52a-4c88-bcdc-d767b8cc0044" providerId="ADAL" clId="{8F474B90-CAB8-4143-9B94-C07FB90A4A71}" dt="2020-12-04T19:11:51.532" v="559" actId="21"/>
          <ac:picMkLst>
            <pc:docMk/>
            <pc:sldMk cId="0" sldId="1073"/>
            <ac:picMk id="113669" creationId="{00000000-0000-0000-0000-000000000000}"/>
          </ac:picMkLst>
        </pc:picChg>
        <pc:picChg chg="del">
          <ac:chgData name="Jakub Hofman" userId="53285062-d52a-4c88-bcdc-d767b8cc0044" providerId="ADAL" clId="{8F474B90-CAB8-4143-9B94-C07FB90A4A71}" dt="2020-12-04T19:11:51.532" v="559" actId="21"/>
          <ac:picMkLst>
            <pc:docMk/>
            <pc:sldMk cId="0" sldId="1073"/>
            <ac:picMk id="113670" creationId="{00000000-0000-0000-0000-000000000000}"/>
          </ac:picMkLst>
        </pc:picChg>
      </pc:sldChg>
      <pc:sldChg chg="delSp modSp del mod">
        <pc:chgData name="Jakub Hofman" userId="53285062-d52a-4c88-bcdc-d767b8cc0044" providerId="ADAL" clId="{8F474B90-CAB8-4143-9B94-C07FB90A4A71}" dt="2020-12-04T20:46:31.760" v="1718" actId="2696"/>
        <pc:sldMkLst>
          <pc:docMk/>
          <pc:sldMk cId="1809369728" sldId="1119"/>
        </pc:sldMkLst>
        <pc:spChg chg="del">
          <ac:chgData name="Jakub Hofman" userId="53285062-d52a-4c88-bcdc-d767b8cc0044" providerId="ADAL" clId="{8F474B90-CAB8-4143-9B94-C07FB90A4A71}" dt="2020-12-04T20:46:13.218" v="1716" actId="478"/>
          <ac:spMkLst>
            <pc:docMk/>
            <pc:sldMk cId="1809369728" sldId="1119"/>
            <ac:spMk id="4" creationId="{E3B73404-F6C6-4174-9AAE-DB3D53B1B264}"/>
          </ac:spMkLst>
        </pc:spChg>
        <pc:spChg chg="mod">
          <ac:chgData name="Jakub Hofman" userId="53285062-d52a-4c88-bcdc-d767b8cc0044" providerId="ADAL" clId="{8F474B90-CAB8-4143-9B94-C07FB90A4A71}" dt="2020-12-04T20:46:25.176" v="1717"/>
          <ac:spMkLst>
            <pc:docMk/>
            <pc:sldMk cId="1809369728" sldId="1119"/>
            <ac:spMk id="866314" creationId="{00000000-0000-0000-0000-000000000000}"/>
          </ac:spMkLst>
        </pc:spChg>
        <pc:spChg chg="mod">
          <ac:chgData name="Jakub Hofman" userId="53285062-d52a-4c88-bcdc-d767b8cc0044" providerId="ADAL" clId="{8F474B90-CAB8-4143-9B94-C07FB90A4A71}" dt="2020-12-04T20:46:25.176" v="1717"/>
          <ac:spMkLst>
            <pc:docMk/>
            <pc:sldMk cId="1809369728" sldId="1119"/>
            <ac:spMk id="866315" creationId="{00000000-0000-0000-0000-000000000000}"/>
          </ac:spMkLst>
        </pc:spChg>
      </pc:sldChg>
      <pc:sldChg chg="modSp add mod">
        <pc:chgData name="Jakub Hofman" userId="53285062-d52a-4c88-bcdc-d767b8cc0044" providerId="ADAL" clId="{8F474B90-CAB8-4143-9B94-C07FB90A4A71}" dt="2020-12-04T20:48:21.247" v="1754" actId="1076"/>
        <pc:sldMkLst>
          <pc:docMk/>
          <pc:sldMk cId="3746151873" sldId="1119"/>
        </pc:sldMkLst>
        <pc:spChg chg="mod">
          <ac:chgData name="Jakub Hofman" userId="53285062-d52a-4c88-bcdc-d767b8cc0044" providerId="ADAL" clId="{8F474B90-CAB8-4143-9B94-C07FB90A4A71}" dt="2020-12-04T20:48:15.300" v="1753" actId="20577"/>
          <ac:spMkLst>
            <pc:docMk/>
            <pc:sldMk cId="3746151873" sldId="1119"/>
            <ac:spMk id="19" creationId="{00000000-0000-0000-0000-000000000000}"/>
          </ac:spMkLst>
        </pc:spChg>
        <pc:grpChg chg="mod">
          <ac:chgData name="Jakub Hofman" userId="53285062-d52a-4c88-bcdc-d767b8cc0044" providerId="ADAL" clId="{8F474B90-CAB8-4143-9B94-C07FB90A4A71}" dt="2020-12-04T20:48:21.247" v="1754" actId="1076"/>
          <ac:grpSpMkLst>
            <pc:docMk/>
            <pc:sldMk cId="3746151873" sldId="1119"/>
            <ac:grpSpMk id="2" creationId="{00000000-0000-0000-0000-000000000000}"/>
          </ac:grpSpMkLst>
        </pc:grpChg>
        <pc:picChg chg="mod">
          <ac:chgData name="Jakub Hofman" userId="53285062-d52a-4c88-bcdc-d767b8cc0044" providerId="ADAL" clId="{8F474B90-CAB8-4143-9B94-C07FB90A4A71}" dt="2020-12-04T20:48:21.247" v="1754" actId="1076"/>
          <ac:picMkLst>
            <pc:docMk/>
            <pc:sldMk cId="3746151873" sldId="1119"/>
            <ac:picMk id="18" creationId="{00000000-0000-0000-0000-000000000000}"/>
          </ac:picMkLst>
        </pc:picChg>
      </pc:sldChg>
      <pc:sldChg chg="add del">
        <pc:chgData name="Jakub Hofman" userId="53285062-d52a-4c88-bcdc-d767b8cc0044" providerId="ADAL" clId="{8F474B90-CAB8-4143-9B94-C07FB90A4A71}" dt="2020-12-04T20:48:02.639" v="1741" actId="2696"/>
        <pc:sldMkLst>
          <pc:docMk/>
          <pc:sldMk cId="4118738869" sldId="1119"/>
        </pc:sldMkLst>
      </pc:sldChg>
      <pc:sldChg chg="addSp delSp modSp del mod">
        <pc:chgData name="Jakub Hofman" userId="53285062-d52a-4c88-bcdc-d767b8cc0044" providerId="ADAL" clId="{8F474B90-CAB8-4143-9B94-C07FB90A4A71}" dt="2020-12-04T20:43:03.483" v="1678" actId="47"/>
        <pc:sldMkLst>
          <pc:docMk/>
          <pc:sldMk cId="3233305867" sldId="1124"/>
        </pc:sldMkLst>
        <pc:spChg chg="del mod">
          <ac:chgData name="Jakub Hofman" userId="53285062-d52a-4c88-bcdc-d767b8cc0044" providerId="ADAL" clId="{8F474B90-CAB8-4143-9B94-C07FB90A4A71}" dt="2020-12-04T20:35:52.567" v="1610" actId="21"/>
          <ac:spMkLst>
            <pc:docMk/>
            <pc:sldMk cId="3233305867" sldId="1124"/>
            <ac:spMk id="3" creationId="{00000000-0000-0000-0000-000000000000}"/>
          </ac:spMkLst>
        </pc:spChg>
        <pc:spChg chg="add mod">
          <ac:chgData name="Jakub Hofman" userId="53285062-d52a-4c88-bcdc-d767b8cc0044" providerId="ADAL" clId="{8F474B90-CAB8-4143-9B94-C07FB90A4A71}" dt="2020-12-04T20:35:52.567" v="1610" actId="21"/>
          <ac:spMkLst>
            <pc:docMk/>
            <pc:sldMk cId="3233305867" sldId="1124"/>
            <ac:spMk id="5" creationId="{E3C1F44A-D6F1-4AEF-8963-430E0C381FCC}"/>
          </ac:spMkLst>
        </pc:spChg>
      </pc:sldChg>
      <pc:sldChg chg="delSp del mod">
        <pc:chgData name="Jakub Hofman" userId="53285062-d52a-4c88-bcdc-d767b8cc0044" providerId="ADAL" clId="{8F474B90-CAB8-4143-9B94-C07FB90A4A71}" dt="2020-12-04T20:34:33.907" v="1582" actId="47"/>
        <pc:sldMkLst>
          <pc:docMk/>
          <pc:sldMk cId="1523781933" sldId="1125"/>
        </pc:sldMkLst>
        <pc:picChg chg="del">
          <ac:chgData name="Jakub Hofman" userId="53285062-d52a-4c88-bcdc-d767b8cc0044" providerId="ADAL" clId="{8F474B90-CAB8-4143-9B94-C07FB90A4A71}" dt="2020-12-04T20:31:12.680" v="1554" actId="21"/>
          <ac:picMkLst>
            <pc:docMk/>
            <pc:sldMk cId="1523781933" sldId="1125"/>
            <ac:picMk id="2160643" creationId="{00000000-0000-0000-0000-000000000000}"/>
          </ac:picMkLst>
        </pc:picChg>
      </pc:sldChg>
      <pc:sldChg chg="addSp delSp modSp mod">
        <pc:chgData name="Jakub Hofman" userId="53285062-d52a-4c88-bcdc-d767b8cc0044" providerId="ADAL" clId="{8F474B90-CAB8-4143-9B94-C07FB90A4A71}" dt="2020-12-04T20:33:07.184" v="1580" actId="1076"/>
        <pc:sldMkLst>
          <pc:docMk/>
          <pc:sldMk cId="2654528847" sldId="1126"/>
        </pc:sldMkLst>
        <pc:spChg chg="add mod">
          <ac:chgData name="Jakub Hofman" userId="53285062-d52a-4c88-bcdc-d767b8cc0044" providerId="ADAL" clId="{8F474B90-CAB8-4143-9B94-C07FB90A4A71}" dt="2020-12-04T20:33:07.184" v="1580" actId="1076"/>
          <ac:spMkLst>
            <pc:docMk/>
            <pc:sldMk cId="2654528847" sldId="1126"/>
            <ac:spMk id="2" creationId="{28711B61-3DBA-4644-8C47-EB57FB887FA3}"/>
          </ac:spMkLst>
        </pc:spChg>
        <pc:spChg chg="del">
          <ac:chgData name="Jakub Hofman" userId="53285062-d52a-4c88-bcdc-d767b8cc0044" providerId="ADAL" clId="{8F474B90-CAB8-4143-9B94-C07FB90A4A71}" dt="2020-12-04T20:30:57.762" v="1551" actId="478"/>
          <ac:spMkLst>
            <pc:docMk/>
            <pc:sldMk cId="2654528847" sldId="1126"/>
            <ac:spMk id="3" creationId="{FA2B93E4-CDC7-47FF-8FA9-BBD249BAA06F}"/>
          </ac:spMkLst>
        </pc:spChg>
        <pc:graphicFrameChg chg="del">
          <ac:chgData name="Jakub Hofman" userId="53285062-d52a-4c88-bcdc-d767b8cc0044" providerId="ADAL" clId="{8F474B90-CAB8-4143-9B94-C07FB90A4A71}" dt="2020-12-04T20:30:02.569" v="1540" actId="21"/>
          <ac:graphicFrameMkLst>
            <pc:docMk/>
            <pc:sldMk cId="2654528847" sldId="1126"/>
            <ac:graphicFrameMk id="6" creationId="{32092209-E777-4913-9775-4B3FCE5EFBB9}"/>
          </ac:graphicFrameMkLst>
        </pc:graphicFrameChg>
        <pc:picChg chg="add mod">
          <ac:chgData name="Jakub Hofman" userId="53285062-d52a-4c88-bcdc-d767b8cc0044" providerId="ADAL" clId="{8F474B90-CAB8-4143-9B94-C07FB90A4A71}" dt="2020-12-04T20:32:20.926" v="1558" actId="1076"/>
          <ac:picMkLst>
            <pc:docMk/>
            <pc:sldMk cId="2654528847" sldId="1126"/>
            <ac:picMk id="5" creationId="{04C4572B-0169-4DA0-9755-5A1ECBFAECD5}"/>
          </ac:picMkLst>
        </pc:picChg>
        <pc:picChg chg="add mod">
          <ac:chgData name="Jakub Hofman" userId="53285062-d52a-4c88-bcdc-d767b8cc0044" providerId="ADAL" clId="{8F474B90-CAB8-4143-9B94-C07FB90A4A71}" dt="2020-12-04T20:31:41.419" v="1557" actId="14100"/>
          <ac:picMkLst>
            <pc:docMk/>
            <pc:sldMk cId="2654528847" sldId="1126"/>
            <ac:picMk id="7" creationId="{8576C625-D8D4-4096-922A-B5B3F6EE8AA9}"/>
          </ac:picMkLst>
        </pc:picChg>
      </pc:sldChg>
      <pc:sldChg chg="delSp del mod">
        <pc:chgData name="Jakub Hofman" userId="53285062-d52a-4c88-bcdc-d767b8cc0044" providerId="ADAL" clId="{8F474B90-CAB8-4143-9B94-C07FB90A4A71}" dt="2020-12-04T20:34:32.788" v="1581" actId="47"/>
        <pc:sldMkLst>
          <pc:docMk/>
          <pc:sldMk cId="1167877665" sldId="1127"/>
        </pc:sldMkLst>
        <pc:picChg chg="del">
          <ac:chgData name="Jakub Hofman" userId="53285062-d52a-4c88-bcdc-d767b8cc0044" providerId="ADAL" clId="{8F474B90-CAB8-4143-9B94-C07FB90A4A71}" dt="2020-12-04T20:27:57.350" v="1536" actId="21"/>
          <ac:picMkLst>
            <pc:docMk/>
            <pc:sldMk cId="1167877665" sldId="1127"/>
            <ac:picMk id="6" creationId="{B0387F1C-8D31-46D9-8792-4EB3EF03FA7A}"/>
          </ac:picMkLst>
        </pc:picChg>
        <pc:picChg chg="del">
          <ac:chgData name="Jakub Hofman" userId="53285062-d52a-4c88-bcdc-d767b8cc0044" providerId="ADAL" clId="{8F474B90-CAB8-4143-9B94-C07FB90A4A71}" dt="2020-12-04T20:30:50.226" v="1550" actId="21"/>
          <ac:picMkLst>
            <pc:docMk/>
            <pc:sldMk cId="1167877665" sldId="1127"/>
            <ac:picMk id="2162692" creationId="{00000000-0000-0000-0000-000000000000}"/>
          </ac:picMkLst>
        </pc:picChg>
      </pc:sldChg>
      <pc:sldChg chg="delSp modSp mod ord">
        <pc:chgData name="Jakub Hofman" userId="53285062-d52a-4c88-bcdc-d767b8cc0044" providerId="ADAL" clId="{8F474B90-CAB8-4143-9B94-C07FB90A4A71}" dt="2020-12-04T20:49:00.597" v="1774" actId="1076"/>
        <pc:sldMkLst>
          <pc:docMk/>
          <pc:sldMk cId="446025719" sldId="1128"/>
        </pc:sldMkLst>
        <pc:spChg chg="del">
          <ac:chgData name="Jakub Hofman" userId="53285062-d52a-4c88-bcdc-d767b8cc0044" providerId="ADAL" clId="{8F474B90-CAB8-4143-9B94-C07FB90A4A71}" dt="2020-12-04T20:48:52.370" v="1770" actId="478"/>
          <ac:spMkLst>
            <pc:docMk/>
            <pc:sldMk cId="446025719" sldId="1128"/>
            <ac:spMk id="3" creationId="{AA8001C1-D9FB-46D4-8ED4-F8BCA85DC476}"/>
          </ac:spMkLst>
        </pc:spChg>
        <pc:picChg chg="mod">
          <ac:chgData name="Jakub Hofman" userId="53285062-d52a-4c88-bcdc-d767b8cc0044" providerId="ADAL" clId="{8F474B90-CAB8-4143-9B94-C07FB90A4A71}" dt="2020-12-04T20:49:00.597" v="1774" actId="1076"/>
          <ac:picMkLst>
            <pc:docMk/>
            <pc:sldMk cId="446025719" sldId="1128"/>
            <ac:picMk id="5" creationId="{00000000-0000-0000-0000-000000000000}"/>
          </ac:picMkLst>
        </pc:picChg>
        <pc:picChg chg="mod">
          <ac:chgData name="Jakub Hofman" userId="53285062-d52a-4c88-bcdc-d767b8cc0044" providerId="ADAL" clId="{8F474B90-CAB8-4143-9B94-C07FB90A4A71}" dt="2020-12-04T20:48:56.148" v="1772" actId="14100"/>
          <ac:picMkLst>
            <pc:docMk/>
            <pc:sldMk cId="446025719" sldId="1128"/>
            <ac:picMk id="2155529" creationId="{00000000-0000-0000-0000-000000000000}"/>
          </ac:picMkLst>
        </pc:picChg>
      </pc:sldChg>
      <pc:sldChg chg="addSp delSp modSp del mod">
        <pc:chgData name="Jakub Hofman" userId="53285062-d52a-4c88-bcdc-d767b8cc0044" providerId="ADAL" clId="{8F474B90-CAB8-4143-9B94-C07FB90A4A71}" dt="2020-12-04T20:50:28.281" v="1806" actId="2696"/>
        <pc:sldMkLst>
          <pc:docMk/>
          <pc:sldMk cId="175102882" sldId="1129"/>
        </pc:sldMkLst>
        <pc:spChg chg="del">
          <ac:chgData name="Jakub Hofman" userId="53285062-d52a-4c88-bcdc-d767b8cc0044" providerId="ADAL" clId="{8F474B90-CAB8-4143-9B94-C07FB90A4A71}" dt="2020-12-04T20:44:01.598" v="1680" actId="478"/>
          <ac:spMkLst>
            <pc:docMk/>
            <pc:sldMk cId="175102882" sldId="1129"/>
            <ac:spMk id="2144273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0:44:01.598" v="1680" actId="478"/>
          <ac:spMkLst>
            <pc:docMk/>
            <pc:sldMk cId="175102882" sldId="1129"/>
            <ac:spMk id="2144274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0:44:01.598" v="1680" actId="478"/>
          <ac:spMkLst>
            <pc:docMk/>
            <pc:sldMk cId="175102882" sldId="1129"/>
            <ac:spMk id="2144275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0:44:01.598" v="1680" actId="478"/>
          <ac:spMkLst>
            <pc:docMk/>
            <pc:sldMk cId="175102882" sldId="1129"/>
            <ac:spMk id="2144276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4T20:45:49.046" v="1708" actId="1076"/>
          <ac:picMkLst>
            <pc:docMk/>
            <pc:sldMk cId="175102882" sldId="1129"/>
            <ac:picMk id="9" creationId="{24E53A57-3FB8-458E-BFC4-1CFF32945B00}"/>
          </ac:picMkLst>
        </pc:picChg>
        <pc:picChg chg="add mod">
          <ac:chgData name="Jakub Hofman" userId="53285062-d52a-4c88-bcdc-d767b8cc0044" providerId="ADAL" clId="{8F474B90-CAB8-4143-9B94-C07FB90A4A71}" dt="2020-12-04T20:46:03.265" v="1713" actId="14100"/>
          <ac:picMkLst>
            <pc:docMk/>
            <pc:sldMk cId="175102882" sldId="1129"/>
            <ac:picMk id="10" creationId="{04BE7FAF-49D1-4C2C-9B85-0C016497C8E9}"/>
          </ac:picMkLst>
        </pc:picChg>
        <pc:picChg chg="mod">
          <ac:chgData name="Jakub Hofman" userId="53285062-d52a-4c88-bcdc-d767b8cc0044" providerId="ADAL" clId="{8F474B90-CAB8-4143-9B94-C07FB90A4A71}" dt="2020-12-04T20:45:54.378" v="1710" actId="14100"/>
          <ac:picMkLst>
            <pc:docMk/>
            <pc:sldMk cId="175102882" sldId="1129"/>
            <ac:picMk id="2144259" creationId="{00000000-0000-0000-0000-000000000000}"/>
          </ac:picMkLst>
        </pc:picChg>
      </pc:sldChg>
      <pc:sldChg chg="addSp delSp modSp add mod">
        <pc:chgData name="Jakub Hofman" userId="53285062-d52a-4c88-bcdc-d767b8cc0044" providerId="ADAL" clId="{8F474B90-CAB8-4143-9B94-C07FB90A4A71}" dt="2020-12-04T20:52:44.577" v="1873" actId="20577"/>
        <pc:sldMkLst>
          <pc:docMk/>
          <pc:sldMk cId="4172761533" sldId="1129"/>
        </pc:sldMkLst>
        <pc:spChg chg="add del mod">
          <ac:chgData name="Jakub Hofman" userId="53285062-d52a-4c88-bcdc-d767b8cc0044" providerId="ADAL" clId="{8F474B90-CAB8-4143-9B94-C07FB90A4A71}" dt="2020-12-04T20:52:36.602" v="1850"/>
          <ac:spMkLst>
            <pc:docMk/>
            <pc:sldMk cId="4172761533" sldId="1129"/>
            <ac:spMk id="6" creationId="{B26F35FC-05B0-44D2-A620-DE5738C57951}"/>
          </ac:spMkLst>
        </pc:spChg>
        <pc:spChg chg="mod">
          <ac:chgData name="Jakub Hofman" userId="53285062-d52a-4c88-bcdc-d767b8cc0044" providerId="ADAL" clId="{8F474B90-CAB8-4143-9B94-C07FB90A4A71}" dt="2020-12-04T20:52:44.577" v="1873" actId="20577"/>
          <ac:spMkLst>
            <pc:docMk/>
            <pc:sldMk cId="4172761533" sldId="1129"/>
            <ac:spMk id="8" creationId="{00000000-0000-0000-0000-000000000000}"/>
          </ac:spMkLst>
        </pc:spChg>
      </pc:sldChg>
      <pc:sldChg chg="delSp del mod">
        <pc:chgData name="Jakub Hofman" userId="53285062-d52a-4c88-bcdc-d767b8cc0044" providerId="ADAL" clId="{8F474B90-CAB8-4143-9B94-C07FB90A4A71}" dt="2020-12-04T20:46:07.477" v="1714" actId="47"/>
        <pc:sldMkLst>
          <pc:docMk/>
          <pc:sldMk cId="2245737079" sldId="1130"/>
        </pc:sldMkLst>
        <pc:picChg chg="del">
          <ac:chgData name="Jakub Hofman" userId="53285062-d52a-4c88-bcdc-d767b8cc0044" providerId="ADAL" clId="{8F474B90-CAB8-4143-9B94-C07FB90A4A71}" dt="2020-12-04T20:44:16.848" v="1683" actId="21"/>
          <ac:picMkLst>
            <pc:docMk/>
            <pc:sldMk cId="2245737079" sldId="1130"/>
            <ac:picMk id="2159619" creationId="{00000000-0000-0000-0000-000000000000}"/>
          </ac:picMkLst>
        </pc:picChg>
      </pc:sldChg>
      <pc:sldChg chg="delSp del mod">
        <pc:chgData name="Jakub Hofman" userId="53285062-d52a-4c88-bcdc-d767b8cc0044" providerId="ADAL" clId="{8F474B90-CAB8-4143-9B94-C07FB90A4A71}" dt="2020-12-04T20:46:08.602" v="1715" actId="47"/>
        <pc:sldMkLst>
          <pc:docMk/>
          <pc:sldMk cId="1082068524" sldId="1131"/>
        </pc:sldMkLst>
        <pc:picChg chg="del">
          <ac:chgData name="Jakub Hofman" userId="53285062-d52a-4c88-bcdc-d767b8cc0044" providerId="ADAL" clId="{8F474B90-CAB8-4143-9B94-C07FB90A4A71}" dt="2020-12-04T20:44:35.864" v="1690" actId="21"/>
          <ac:picMkLst>
            <pc:docMk/>
            <pc:sldMk cId="1082068524" sldId="1131"/>
            <ac:picMk id="2172932" creationId="{00000000-0000-0000-0000-000000000000}"/>
          </ac:picMkLst>
        </pc:picChg>
      </pc:sldChg>
      <pc:sldChg chg="addSp delSp modSp del mod">
        <pc:chgData name="Jakub Hofman" userId="53285062-d52a-4c88-bcdc-d767b8cc0044" providerId="ADAL" clId="{8F474B90-CAB8-4143-9B94-C07FB90A4A71}" dt="2020-12-04T20:04:21.380" v="1263" actId="47"/>
        <pc:sldMkLst>
          <pc:docMk/>
          <pc:sldMk cId="4195905833" sldId="1132"/>
        </pc:sldMkLst>
        <pc:spChg chg="mod">
          <ac:chgData name="Jakub Hofman" userId="53285062-d52a-4c88-bcdc-d767b8cc0044" providerId="ADAL" clId="{8F474B90-CAB8-4143-9B94-C07FB90A4A71}" dt="2020-12-04T19:59:51.057" v="1237" actId="20577"/>
          <ac:spMkLst>
            <pc:docMk/>
            <pc:sldMk cId="4195905833" sldId="1132"/>
            <ac:spMk id="5" creationId="{00000000-0000-0000-0000-000000000000}"/>
          </ac:spMkLst>
        </pc:spChg>
        <pc:spChg chg="del mod">
          <ac:chgData name="Jakub Hofman" userId="53285062-d52a-4c88-bcdc-d767b8cc0044" providerId="ADAL" clId="{8F474B90-CAB8-4143-9B94-C07FB90A4A71}" dt="2020-12-04T20:01:32.631" v="1244" actId="478"/>
          <ac:spMkLst>
            <pc:docMk/>
            <pc:sldMk cId="4195905833" sldId="1132"/>
            <ac:spMk id="6" creationId="{00000000-0000-0000-0000-000000000000}"/>
          </ac:spMkLst>
        </pc:spChg>
        <pc:spChg chg="add del mod">
          <ac:chgData name="Jakub Hofman" userId="53285062-d52a-4c88-bcdc-d767b8cc0044" providerId="ADAL" clId="{8F474B90-CAB8-4143-9B94-C07FB90A4A71}" dt="2020-12-04T20:01:35.788" v="1245" actId="478"/>
          <ac:spMkLst>
            <pc:docMk/>
            <pc:sldMk cId="4195905833" sldId="1132"/>
            <ac:spMk id="7" creationId="{F81B36BC-B530-4F08-A448-571E811F7940}"/>
          </ac:spMkLst>
        </pc:spChg>
        <pc:picChg chg="add mod">
          <ac:chgData name="Jakub Hofman" userId="53285062-d52a-4c88-bcdc-d767b8cc0044" providerId="ADAL" clId="{8F474B90-CAB8-4143-9B94-C07FB90A4A71}" dt="2020-12-04T20:00:35.235" v="1242" actId="14100"/>
          <ac:picMkLst>
            <pc:docMk/>
            <pc:sldMk cId="4195905833" sldId="1132"/>
            <ac:picMk id="3" creationId="{2C05C2E5-BE10-451D-A670-2B9278B3CA9A}"/>
          </ac:picMkLst>
        </pc:picChg>
        <pc:picChg chg="add del mod modCrop">
          <ac:chgData name="Jakub Hofman" userId="53285062-d52a-4c88-bcdc-d767b8cc0044" providerId="ADAL" clId="{8F474B90-CAB8-4143-9B94-C07FB90A4A71}" dt="2020-12-04T20:02:59.054" v="1258" actId="21"/>
          <ac:picMkLst>
            <pc:docMk/>
            <pc:sldMk cId="4195905833" sldId="1132"/>
            <ac:picMk id="9" creationId="{76D8A9F3-CADB-4D66-B115-BD0AD1DB43D6}"/>
          </ac:picMkLst>
        </pc:picChg>
      </pc:sldChg>
      <pc:sldChg chg="add del">
        <pc:chgData name="Jakub Hofman" userId="53285062-d52a-4c88-bcdc-d767b8cc0044" providerId="ADAL" clId="{8F474B90-CAB8-4143-9B94-C07FB90A4A71}" dt="2020-12-04T20:51:58.608" v="1841" actId="2696"/>
        <pc:sldMkLst>
          <pc:docMk/>
          <pc:sldMk cId="2038980307" sldId="1133"/>
        </pc:sldMkLst>
      </pc:sldChg>
      <pc:sldChg chg="modSp add mod ord">
        <pc:chgData name="Jakub Hofman" userId="53285062-d52a-4c88-bcdc-d767b8cc0044" providerId="ADAL" clId="{8F474B90-CAB8-4143-9B94-C07FB90A4A71}" dt="2020-12-04T20:55:26.520" v="1927"/>
        <pc:sldMkLst>
          <pc:docMk/>
          <pc:sldMk cId="4160118544" sldId="1133"/>
        </pc:sldMkLst>
        <pc:spChg chg="mod">
          <ac:chgData name="Jakub Hofman" userId="53285062-d52a-4c88-bcdc-d767b8cc0044" providerId="ADAL" clId="{8F474B90-CAB8-4143-9B94-C07FB90A4A71}" dt="2020-12-04T20:52:54.749" v="1876" actId="403"/>
          <ac:spMkLst>
            <pc:docMk/>
            <pc:sldMk cId="4160118544" sldId="1133"/>
            <ac:spMk id="6" creationId="{00000000-0000-0000-0000-000000000000}"/>
          </ac:spMkLst>
        </pc:spChg>
      </pc:sldChg>
      <pc:sldChg chg="delSp modSp del mod">
        <pc:chgData name="Jakub Hofman" userId="53285062-d52a-4c88-bcdc-d767b8cc0044" providerId="ADAL" clId="{8F474B90-CAB8-4143-9B94-C07FB90A4A71}" dt="2020-12-04T20:47:05.744" v="1721" actId="47"/>
        <pc:sldMkLst>
          <pc:docMk/>
          <pc:sldMk cId="2233251158" sldId="1135"/>
        </pc:sldMkLst>
        <pc:spChg chg="mod">
          <ac:chgData name="Jakub Hofman" userId="53285062-d52a-4c88-bcdc-d767b8cc0044" providerId="ADAL" clId="{8F474B90-CAB8-4143-9B94-C07FB90A4A71}" dt="2020-12-04T20:24:45.798" v="1451" actId="21"/>
          <ac:spMkLst>
            <pc:docMk/>
            <pc:sldMk cId="2233251158" sldId="1135"/>
            <ac:spMk id="7" creationId="{00000000-0000-0000-0000-000000000000}"/>
          </ac:spMkLst>
        </pc:spChg>
        <pc:picChg chg="del">
          <ac:chgData name="Jakub Hofman" userId="53285062-d52a-4c88-bcdc-d767b8cc0044" providerId="ADAL" clId="{8F474B90-CAB8-4143-9B94-C07FB90A4A71}" dt="2020-12-04T20:26:49.355" v="1523" actId="21"/>
          <ac:picMkLst>
            <pc:docMk/>
            <pc:sldMk cId="2233251158" sldId="1135"/>
            <ac:picMk id="2205698" creationId="{00000000-0000-0000-0000-000000000000}"/>
          </ac:picMkLst>
        </pc:picChg>
      </pc:sldChg>
      <pc:sldChg chg="addSp delSp modSp del mod modAnim">
        <pc:chgData name="Jakub Hofman" userId="53285062-d52a-4c88-bcdc-d767b8cc0044" providerId="ADAL" clId="{8F474B90-CAB8-4143-9B94-C07FB90A4A71}" dt="2020-12-04T20:51:58.608" v="1841" actId="2696"/>
        <pc:sldMkLst>
          <pc:docMk/>
          <pc:sldMk cId="1251978507" sldId="1136"/>
        </pc:sldMkLst>
        <pc:spChg chg="add del mod">
          <ac:chgData name="Jakub Hofman" userId="53285062-d52a-4c88-bcdc-d767b8cc0044" providerId="ADAL" clId="{8F474B90-CAB8-4143-9B94-C07FB90A4A71}" dt="2020-12-04T20:12:10.717" v="1292" actId="478"/>
          <ac:spMkLst>
            <pc:docMk/>
            <pc:sldMk cId="1251978507" sldId="1136"/>
            <ac:spMk id="7" creationId="{DB1C24DD-DC1B-42C3-9A88-711B3F273C18}"/>
          </ac:spMkLst>
        </pc:spChg>
        <pc:spChg chg="add mod">
          <ac:chgData name="Jakub Hofman" userId="53285062-d52a-4c88-bcdc-d767b8cc0044" providerId="ADAL" clId="{8F474B90-CAB8-4143-9B94-C07FB90A4A71}" dt="2020-12-04T20:36:36.862" v="1613" actId="1076"/>
          <ac:spMkLst>
            <pc:docMk/>
            <pc:sldMk cId="1251978507" sldId="1136"/>
            <ac:spMk id="8" creationId="{CE14C3F1-0197-4E8B-8714-28830F4BE5E9}"/>
          </ac:spMkLst>
        </pc:spChg>
        <pc:picChg chg="add mod">
          <ac:chgData name="Jakub Hofman" userId="53285062-d52a-4c88-bcdc-d767b8cc0044" providerId="ADAL" clId="{8F474B90-CAB8-4143-9B94-C07FB90A4A71}" dt="2020-12-04T20:14:33.477" v="1299" actId="1076"/>
          <ac:picMkLst>
            <pc:docMk/>
            <pc:sldMk cId="1251978507" sldId="1136"/>
            <ac:picMk id="3" creationId="{8E6E6406-0940-4E24-A364-97C01F1939AA}"/>
          </ac:picMkLst>
        </pc:picChg>
        <pc:picChg chg="add mod">
          <ac:chgData name="Jakub Hofman" userId="53285062-d52a-4c88-bcdc-d767b8cc0044" providerId="ADAL" clId="{8F474B90-CAB8-4143-9B94-C07FB90A4A71}" dt="2020-12-04T20:14:35.597" v="1300" actId="1076"/>
          <ac:picMkLst>
            <pc:docMk/>
            <pc:sldMk cId="1251978507" sldId="1136"/>
            <ac:picMk id="4" creationId="{7EA8929D-0C38-45A5-89EC-C39554B7CD18}"/>
          </ac:picMkLst>
        </pc:picChg>
      </pc:sldChg>
      <pc:sldChg chg="addSp delSp modSp add mod delAnim">
        <pc:chgData name="Jakub Hofman" userId="53285062-d52a-4c88-bcdc-d767b8cc0044" providerId="ADAL" clId="{8F474B90-CAB8-4143-9B94-C07FB90A4A71}" dt="2020-12-04T20:55:53.908" v="1929" actId="403"/>
        <pc:sldMkLst>
          <pc:docMk/>
          <pc:sldMk cId="4019656597" sldId="1136"/>
        </pc:sldMkLst>
        <pc:spChg chg="mod">
          <ac:chgData name="Jakub Hofman" userId="53285062-d52a-4c88-bcdc-d767b8cc0044" providerId="ADAL" clId="{8F474B90-CAB8-4143-9B94-C07FB90A4A71}" dt="2020-12-04T20:53:26.874" v="1898" actId="20577"/>
          <ac:spMkLst>
            <pc:docMk/>
            <pc:sldMk cId="4019656597" sldId="1136"/>
            <ac:spMk id="5" creationId="{00000000-0000-0000-0000-000000000000}"/>
          </ac:spMkLst>
        </pc:spChg>
        <pc:spChg chg="del mod">
          <ac:chgData name="Jakub Hofman" userId="53285062-d52a-4c88-bcdc-d767b8cc0044" providerId="ADAL" clId="{8F474B90-CAB8-4143-9B94-C07FB90A4A71}" dt="2020-12-04T20:53:15.337" v="1878" actId="478"/>
          <ac:spMkLst>
            <pc:docMk/>
            <pc:sldMk cId="4019656597" sldId="1136"/>
            <ac:spMk id="6" creationId="{00000000-0000-0000-0000-000000000000}"/>
          </ac:spMkLst>
        </pc:spChg>
        <pc:spChg chg="add del mod">
          <ac:chgData name="Jakub Hofman" userId="53285062-d52a-4c88-bcdc-d767b8cc0044" providerId="ADAL" clId="{8F474B90-CAB8-4143-9B94-C07FB90A4A71}" dt="2020-12-04T20:53:18.475" v="1879" actId="478"/>
          <ac:spMkLst>
            <pc:docMk/>
            <pc:sldMk cId="4019656597" sldId="1136"/>
            <ac:spMk id="7" creationId="{7420F33B-74DF-4209-9DE6-15390A9FF099}"/>
          </ac:spMkLst>
        </pc:spChg>
        <pc:spChg chg="mod">
          <ac:chgData name="Jakub Hofman" userId="53285062-d52a-4c88-bcdc-d767b8cc0044" providerId="ADAL" clId="{8F474B90-CAB8-4143-9B94-C07FB90A4A71}" dt="2020-12-04T20:55:53.908" v="1929" actId="403"/>
          <ac:spMkLst>
            <pc:docMk/>
            <pc:sldMk cId="4019656597" sldId="1136"/>
            <ac:spMk id="8" creationId="{CE14C3F1-0197-4E8B-8714-28830F4BE5E9}"/>
          </ac:spMkLst>
        </pc:spChg>
        <pc:picChg chg="del mod">
          <ac:chgData name="Jakub Hofman" userId="53285062-d52a-4c88-bcdc-d767b8cc0044" providerId="ADAL" clId="{8F474B90-CAB8-4143-9B94-C07FB90A4A71}" dt="2020-12-04T20:55:31.603" v="1928" actId="478"/>
          <ac:picMkLst>
            <pc:docMk/>
            <pc:sldMk cId="4019656597" sldId="1136"/>
            <ac:picMk id="3" creationId="{8E6E6406-0940-4E24-A364-97C01F1939AA}"/>
          </ac:picMkLst>
        </pc:picChg>
        <pc:picChg chg="del">
          <ac:chgData name="Jakub Hofman" userId="53285062-d52a-4c88-bcdc-d767b8cc0044" providerId="ADAL" clId="{8F474B90-CAB8-4143-9B94-C07FB90A4A71}" dt="2020-12-04T20:55:31.603" v="1928" actId="478"/>
          <ac:picMkLst>
            <pc:docMk/>
            <pc:sldMk cId="4019656597" sldId="1136"/>
            <ac:picMk id="4" creationId="{7EA8929D-0C38-45A5-89EC-C39554B7CD18}"/>
          </ac:picMkLst>
        </pc:picChg>
      </pc:sldChg>
      <pc:sldChg chg="addSp delSp modSp mod">
        <pc:chgData name="Jakub Hofman" userId="53285062-d52a-4c88-bcdc-d767b8cc0044" providerId="ADAL" clId="{8F474B90-CAB8-4143-9B94-C07FB90A4A71}" dt="2020-12-04T20:30:28.882" v="1549" actId="1076"/>
        <pc:sldMkLst>
          <pc:docMk/>
          <pc:sldMk cId="1135537025" sldId="1137"/>
        </pc:sldMkLst>
        <pc:graphicFrameChg chg="add mod modGraphic">
          <ac:chgData name="Jakub Hofman" userId="53285062-d52a-4c88-bcdc-d767b8cc0044" providerId="ADAL" clId="{8F474B90-CAB8-4143-9B94-C07FB90A4A71}" dt="2020-12-04T20:30:28.882" v="1549" actId="1076"/>
          <ac:graphicFrameMkLst>
            <pc:docMk/>
            <pc:sldMk cId="1135537025" sldId="1137"/>
            <ac:graphicFrameMk id="6" creationId="{0ECFF8D9-6534-4206-89FB-EB6212C29AEE}"/>
          </ac:graphicFrameMkLst>
        </pc:graphicFrameChg>
        <pc:picChg chg="add del mod">
          <ac:chgData name="Jakub Hofman" userId="53285062-d52a-4c88-bcdc-d767b8cc0044" providerId="ADAL" clId="{8F474B90-CAB8-4143-9B94-C07FB90A4A71}" dt="2020-12-04T20:29:53.383" v="1539" actId="478"/>
          <ac:picMkLst>
            <pc:docMk/>
            <pc:sldMk cId="1135537025" sldId="1137"/>
            <ac:picMk id="5" creationId="{63DED3AD-C23D-4EAF-9650-B41810386965}"/>
          </ac:picMkLst>
        </pc:picChg>
      </pc:sldChg>
      <pc:sldChg chg="addSp delSp modSp del mod">
        <pc:chgData name="Jakub Hofman" userId="53285062-d52a-4c88-bcdc-d767b8cc0044" providerId="ADAL" clId="{8F474B90-CAB8-4143-9B94-C07FB90A4A71}" dt="2020-12-04T20:42:48.003" v="1676" actId="2696"/>
        <pc:sldMkLst>
          <pc:docMk/>
          <pc:sldMk cId="1985600646" sldId="1138"/>
        </pc:sldMkLst>
        <pc:spChg chg="del">
          <ac:chgData name="Jakub Hofman" userId="53285062-d52a-4c88-bcdc-d767b8cc0044" providerId="ADAL" clId="{8F474B90-CAB8-4143-9B94-C07FB90A4A71}" dt="2020-12-04T20:01:46.491" v="1246" actId="478"/>
          <ac:spMkLst>
            <pc:docMk/>
            <pc:sldMk cId="1985600646" sldId="1138"/>
            <ac:spMk id="3" creationId="{2C3FA42A-D81E-493F-98A6-0EAED4AB8CC3}"/>
          </ac:spMkLst>
        </pc:spChg>
        <pc:spChg chg="add mod">
          <ac:chgData name="Jakub Hofman" userId="53285062-d52a-4c88-bcdc-d767b8cc0044" providerId="ADAL" clId="{8F474B90-CAB8-4143-9B94-C07FB90A4A71}" dt="2020-12-04T20:41:22.477" v="1662" actId="1076"/>
          <ac:spMkLst>
            <pc:docMk/>
            <pc:sldMk cId="1985600646" sldId="1138"/>
            <ac:spMk id="9" creationId="{809FEEC6-FEC8-49E7-91E1-017DA267E581}"/>
          </ac:spMkLst>
        </pc:spChg>
        <pc:picChg chg="del mod">
          <ac:chgData name="Jakub Hofman" userId="53285062-d52a-4c88-bcdc-d767b8cc0044" providerId="ADAL" clId="{8F474B90-CAB8-4143-9B94-C07FB90A4A71}" dt="2020-12-04T20:38:19.034" v="1623" actId="21"/>
          <ac:picMkLst>
            <pc:docMk/>
            <pc:sldMk cId="1985600646" sldId="1138"/>
            <ac:picMk id="6" creationId="{00000000-0000-0000-0000-000000000000}"/>
          </ac:picMkLst>
        </pc:picChg>
        <pc:picChg chg="del mod">
          <ac:chgData name="Jakub Hofman" userId="53285062-d52a-4c88-bcdc-d767b8cc0044" providerId="ADAL" clId="{8F474B90-CAB8-4143-9B94-C07FB90A4A71}" dt="2020-12-04T20:38:19.034" v="1623" actId="21"/>
          <ac:picMkLst>
            <pc:docMk/>
            <pc:sldMk cId="1985600646" sldId="1138"/>
            <ac:picMk id="7" creationId="{00000000-0000-0000-0000-000000000000}"/>
          </ac:picMkLst>
        </pc:picChg>
        <pc:picChg chg="add mod">
          <ac:chgData name="Jakub Hofman" userId="53285062-d52a-4c88-bcdc-d767b8cc0044" providerId="ADAL" clId="{8F474B90-CAB8-4143-9B94-C07FB90A4A71}" dt="2020-12-04T20:41:04.245" v="1659" actId="1076"/>
          <ac:picMkLst>
            <pc:docMk/>
            <pc:sldMk cId="1985600646" sldId="1138"/>
            <ac:picMk id="8" creationId="{9B266634-679A-47BD-BF79-58001FE6F268}"/>
          </ac:picMkLst>
        </pc:picChg>
        <pc:picChg chg="add mod modCrop">
          <ac:chgData name="Jakub Hofman" userId="53285062-d52a-4c88-bcdc-d767b8cc0044" providerId="ADAL" clId="{8F474B90-CAB8-4143-9B94-C07FB90A4A71}" dt="2020-12-04T20:41:27" v="1664" actId="14100"/>
          <ac:picMkLst>
            <pc:docMk/>
            <pc:sldMk cId="1985600646" sldId="1138"/>
            <ac:picMk id="10" creationId="{EC175C2A-3AC0-46B6-8427-82FB4F702FC9}"/>
          </ac:picMkLst>
        </pc:picChg>
        <pc:picChg chg="add del mod modCrop">
          <ac:chgData name="Jakub Hofman" userId="53285062-d52a-4c88-bcdc-d767b8cc0044" providerId="ADAL" clId="{8F474B90-CAB8-4143-9B94-C07FB90A4A71}" dt="2020-12-04T20:41:15.574" v="1660" actId="478"/>
          <ac:picMkLst>
            <pc:docMk/>
            <pc:sldMk cId="1985600646" sldId="1138"/>
            <ac:picMk id="11" creationId="{7E1BFCC0-D14D-450C-88E2-0A0F151DDF4B}"/>
          </ac:picMkLst>
        </pc:picChg>
        <pc:picChg chg="del mod">
          <ac:chgData name="Jakub Hofman" userId="53285062-d52a-4c88-bcdc-d767b8cc0044" providerId="ADAL" clId="{8F474B90-CAB8-4143-9B94-C07FB90A4A71}" dt="2020-12-04T20:38:19.034" v="1623" actId="21"/>
          <ac:picMkLst>
            <pc:docMk/>
            <pc:sldMk cId="1985600646" sldId="1138"/>
            <ac:picMk id="2202626" creationId="{00000000-0000-0000-0000-000000000000}"/>
          </ac:picMkLst>
        </pc:picChg>
      </pc:sldChg>
      <pc:sldChg chg="add">
        <pc:chgData name="Jakub Hofman" userId="53285062-d52a-4c88-bcdc-d767b8cc0044" providerId="ADAL" clId="{8F474B90-CAB8-4143-9B94-C07FB90A4A71}" dt="2020-12-04T20:42:58.647" v="1677"/>
        <pc:sldMkLst>
          <pc:docMk/>
          <pc:sldMk cId="2974131470" sldId="1138"/>
        </pc:sldMkLst>
      </pc:sldChg>
      <pc:sldChg chg="add">
        <pc:chgData name="Jakub Hofman" userId="53285062-d52a-4c88-bcdc-d767b8cc0044" providerId="ADAL" clId="{8F474B90-CAB8-4143-9B94-C07FB90A4A71}" dt="2020-12-04T20:42:58.647" v="1677"/>
        <pc:sldMkLst>
          <pc:docMk/>
          <pc:sldMk cId="700070791" sldId="1139"/>
        </pc:sldMkLst>
      </pc:sldChg>
      <pc:sldChg chg="delSp modSp del mod">
        <pc:chgData name="Jakub Hofman" userId="53285062-d52a-4c88-bcdc-d767b8cc0044" providerId="ADAL" clId="{8F474B90-CAB8-4143-9B94-C07FB90A4A71}" dt="2020-12-04T20:42:48.003" v="1676" actId="2696"/>
        <pc:sldMkLst>
          <pc:docMk/>
          <pc:sldMk cId="3352837792" sldId="1139"/>
        </pc:sldMkLst>
        <pc:spChg chg="mod">
          <ac:chgData name="Jakub Hofman" userId="53285062-d52a-4c88-bcdc-d767b8cc0044" providerId="ADAL" clId="{8F474B90-CAB8-4143-9B94-C07FB90A4A71}" dt="2020-12-04T20:42:20.793" v="1671" actId="14100"/>
          <ac:spMkLst>
            <pc:docMk/>
            <pc:sldMk cId="3352837792" sldId="1139"/>
            <ac:spMk id="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0:42:22.751" v="1672" actId="478"/>
          <ac:spMkLst>
            <pc:docMk/>
            <pc:sldMk cId="3352837792" sldId="1139"/>
            <ac:spMk id="4" creationId="{C9B1B05F-DCCB-4AFA-B65E-7C045645AE47}"/>
          </ac:spMkLst>
        </pc:spChg>
        <pc:spChg chg="mod">
          <ac:chgData name="Jakub Hofman" userId="53285062-d52a-4c88-bcdc-d767b8cc0044" providerId="ADAL" clId="{8F474B90-CAB8-4143-9B94-C07FB90A4A71}" dt="2020-12-04T20:42:15.927" v="1670" actId="1076"/>
          <ac:spMkLst>
            <pc:docMk/>
            <pc:sldMk cId="3352837792" sldId="1139"/>
            <ac:spMk id="6" creationId="{227AAE30-6BF8-4E67-A376-792A22FF13DC}"/>
          </ac:spMkLst>
        </pc:spChg>
        <pc:picChg chg="mod">
          <ac:chgData name="Jakub Hofman" userId="53285062-d52a-4c88-bcdc-d767b8cc0044" providerId="ADAL" clId="{8F474B90-CAB8-4143-9B94-C07FB90A4A71}" dt="2020-12-04T20:42:04.262" v="1668" actId="14100"/>
          <ac:picMkLst>
            <pc:docMk/>
            <pc:sldMk cId="3352837792" sldId="1139"/>
            <ac:picMk id="5" creationId="{73778299-178B-4D47-BC18-C30373158E37}"/>
          </ac:picMkLst>
        </pc:picChg>
        <pc:picChg chg="del">
          <ac:chgData name="Jakub Hofman" userId="53285062-d52a-4c88-bcdc-d767b8cc0044" providerId="ADAL" clId="{8F474B90-CAB8-4143-9B94-C07FB90A4A71}" dt="2020-12-04T20:41:37.314" v="1665" actId="478"/>
          <ac:picMkLst>
            <pc:docMk/>
            <pc:sldMk cId="3352837792" sldId="1139"/>
            <ac:picMk id="2204674" creationId="{00000000-0000-0000-0000-000000000000}"/>
          </ac:picMkLst>
        </pc:picChg>
      </pc:sldChg>
      <pc:sldChg chg="del">
        <pc:chgData name="Jakub Hofman" userId="53285062-d52a-4c88-bcdc-d767b8cc0044" providerId="ADAL" clId="{8F474B90-CAB8-4143-9B94-C07FB90A4A71}" dt="2020-12-04T20:56:46.419" v="1935" actId="2696"/>
        <pc:sldMkLst>
          <pc:docMk/>
          <pc:sldMk cId="1080497718" sldId="1140"/>
        </pc:sldMkLst>
      </pc:sldChg>
      <pc:sldChg chg="delSp modSp add mod">
        <pc:chgData name="Jakub Hofman" userId="53285062-d52a-4c88-bcdc-d767b8cc0044" providerId="ADAL" clId="{8F474B90-CAB8-4143-9B94-C07FB90A4A71}" dt="2020-12-04T20:57:46.465" v="1944"/>
        <pc:sldMkLst>
          <pc:docMk/>
          <pc:sldMk cId="1257539545" sldId="1140"/>
        </pc:sldMkLst>
        <pc:spChg chg="mod">
          <ac:chgData name="Jakub Hofman" userId="53285062-d52a-4c88-bcdc-d767b8cc0044" providerId="ADAL" clId="{8F474B90-CAB8-4143-9B94-C07FB90A4A71}" dt="2020-12-04T20:57:46.465" v="1944"/>
          <ac:spMkLst>
            <pc:docMk/>
            <pc:sldMk cId="1257539545" sldId="1140"/>
            <ac:spMk id="2" creationId="{00000000-0000-0000-0000-000000000000}"/>
          </ac:spMkLst>
        </pc:spChg>
        <pc:spChg chg="del">
          <ac:chgData name="Jakub Hofman" userId="53285062-d52a-4c88-bcdc-d767b8cc0044" providerId="ADAL" clId="{8F474B90-CAB8-4143-9B94-C07FB90A4A71}" dt="2020-12-04T20:57:30.462" v="1941" actId="478"/>
          <ac:spMkLst>
            <pc:docMk/>
            <pc:sldMk cId="1257539545" sldId="1140"/>
            <ac:spMk id="4" creationId="{1FC03703-5C45-42ED-AD27-E694F21B92AD}"/>
          </ac:spMkLst>
        </pc:spChg>
        <pc:picChg chg="mod">
          <ac:chgData name="Jakub Hofman" userId="53285062-d52a-4c88-bcdc-d767b8cc0044" providerId="ADAL" clId="{8F474B90-CAB8-4143-9B94-C07FB90A4A71}" dt="2020-12-04T20:57:27.652" v="1940" actId="14100"/>
          <ac:picMkLst>
            <pc:docMk/>
            <pc:sldMk cId="1257539545" sldId="1140"/>
            <ac:picMk id="2206722" creationId="{00000000-0000-0000-0000-000000000000}"/>
          </ac:picMkLst>
        </pc:picChg>
      </pc:sldChg>
      <pc:sldChg chg="addSp modSp mod">
        <pc:chgData name="Jakub Hofman" userId="53285062-d52a-4c88-bcdc-d767b8cc0044" providerId="ADAL" clId="{8F474B90-CAB8-4143-9B94-C07FB90A4A71}" dt="2020-12-04T20:35:27.346" v="1607" actId="14100"/>
        <pc:sldMkLst>
          <pc:docMk/>
          <pc:sldMk cId="910108751" sldId="1141"/>
        </pc:sldMkLst>
        <pc:spChg chg="mod">
          <ac:chgData name="Jakub Hofman" userId="53285062-d52a-4c88-bcdc-d767b8cc0044" providerId="ADAL" clId="{8F474B90-CAB8-4143-9B94-C07FB90A4A71}" dt="2020-12-04T20:34:53.844" v="1597" actId="20577"/>
          <ac:spMkLst>
            <pc:docMk/>
            <pc:sldMk cId="910108751" sldId="1141"/>
            <ac:spMk id="4" creationId="{9071E7F7-A80D-4942-9A4B-A5D65998B9C7}"/>
          </ac:spMkLst>
        </pc:spChg>
        <pc:picChg chg="add mod">
          <ac:chgData name="Jakub Hofman" userId="53285062-d52a-4c88-bcdc-d767b8cc0044" providerId="ADAL" clId="{8F474B90-CAB8-4143-9B94-C07FB90A4A71}" dt="2020-12-04T20:35:27.346" v="1607" actId="14100"/>
          <ac:picMkLst>
            <pc:docMk/>
            <pc:sldMk cId="910108751" sldId="1141"/>
            <ac:picMk id="5" creationId="{3C107DDF-0760-4B9F-A931-B690A8E722C5}"/>
          </ac:picMkLst>
        </pc:picChg>
        <pc:picChg chg="mod">
          <ac:chgData name="Jakub Hofman" userId="53285062-d52a-4c88-bcdc-d767b8cc0044" providerId="ADAL" clId="{8F474B90-CAB8-4143-9B94-C07FB90A4A71}" dt="2020-12-04T20:35:01.607" v="1599" actId="1076"/>
          <ac:picMkLst>
            <pc:docMk/>
            <pc:sldMk cId="910108751" sldId="1141"/>
            <ac:picMk id="2207746" creationId="{00000000-0000-0000-0000-000000000000}"/>
          </ac:picMkLst>
        </pc:picChg>
      </pc:sldChg>
      <pc:sldChg chg="addSp delSp modSp del mod">
        <pc:chgData name="Jakub Hofman" userId="53285062-d52a-4c88-bcdc-d767b8cc0044" providerId="ADAL" clId="{8F474B90-CAB8-4143-9B94-C07FB90A4A71}" dt="2020-12-04T20:35:38.123" v="1608" actId="47"/>
        <pc:sldMkLst>
          <pc:docMk/>
          <pc:sldMk cId="2302342423" sldId="1147"/>
        </pc:sldMkLst>
        <pc:spChg chg="add mod">
          <ac:chgData name="Jakub Hofman" userId="53285062-d52a-4c88-bcdc-d767b8cc0044" providerId="ADAL" clId="{8F474B90-CAB8-4143-9B94-C07FB90A4A71}" dt="2020-12-04T20:05:50.306" v="1284" actId="1076"/>
          <ac:spMkLst>
            <pc:docMk/>
            <pc:sldMk cId="2302342423" sldId="1147"/>
            <ac:spMk id="6" creationId="{CD0B76A4-58AB-4B11-AA72-5F548AA0177B}"/>
          </ac:spMkLst>
        </pc:spChg>
        <pc:picChg chg="add mod">
          <ac:chgData name="Jakub Hofman" userId="53285062-d52a-4c88-bcdc-d767b8cc0044" providerId="ADAL" clId="{8F474B90-CAB8-4143-9B94-C07FB90A4A71}" dt="2020-12-04T20:04:38.650" v="1265" actId="1076"/>
          <ac:picMkLst>
            <pc:docMk/>
            <pc:sldMk cId="2302342423" sldId="1147"/>
            <ac:picMk id="5" creationId="{1179DC60-1E53-4A43-A4A7-AC20208E09AB}"/>
          </ac:picMkLst>
        </pc:picChg>
        <pc:picChg chg="del">
          <ac:chgData name="Jakub Hofman" userId="53285062-d52a-4c88-bcdc-d767b8cc0044" providerId="ADAL" clId="{8F474B90-CAB8-4143-9B94-C07FB90A4A71}" dt="2020-12-04T20:35:08.660" v="1600" actId="21"/>
          <ac:picMkLst>
            <pc:docMk/>
            <pc:sldMk cId="2302342423" sldId="1147"/>
            <ac:picMk id="2210818" creationId="{00000000-0000-0000-0000-000000000000}"/>
          </ac:picMkLst>
        </pc:picChg>
      </pc:sldChg>
      <pc:sldChg chg="delSp del mod">
        <pc:chgData name="Jakub Hofman" userId="53285062-d52a-4c88-bcdc-d767b8cc0044" providerId="ADAL" clId="{8F474B90-CAB8-4143-9B94-C07FB90A4A71}" dt="2020-12-04T20:42:42.670" v="1675" actId="47"/>
        <pc:sldMkLst>
          <pc:docMk/>
          <pc:sldMk cId="2840410502" sldId="1148"/>
        </pc:sldMkLst>
        <pc:picChg chg="del">
          <ac:chgData name="Jakub Hofman" userId="53285062-d52a-4c88-bcdc-d767b8cc0044" providerId="ADAL" clId="{8F474B90-CAB8-4143-9B94-C07FB90A4A71}" dt="2020-12-04T20:39:07.142" v="1633" actId="21"/>
          <ac:picMkLst>
            <pc:docMk/>
            <pc:sldMk cId="2840410502" sldId="1148"/>
            <ac:picMk id="2211842" creationId="{00000000-0000-0000-0000-000000000000}"/>
          </ac:picMkLst>
        </pc:picChg>
      </pc:sldChg>
      <pc:sldChg chg="delSp mod">
        <pc:chgData name="Jakub Hofman" userId="53285062-d52a-4c88-bcdc-d767b8cc0044" providerId="ADAL" clId="{8F474B90-CAB8-4143-9B94-C07FB90A4A71}" dt="2020-12-04T20:49:06.304" v="1775" actId="478"/>
        <pc:sldMkLst>
          <pc:docMk/>
          <pc:sldMk cId="1743066006" sldId="1149"/>
        </pc:sldMkLst>
        <pc:spChg chg="del">
          <ac:chgData name="Jakub Hofman" userId="53285062-d52a-4c88-bcdc-d767b8cc0044" providerId="ADAL" clId="{8F474B90-CAB8-4143-9B94-C07FB90A4A71}" dt="2020-12-04T20:49:06.304" v="1775" actId="478"/>
          <ac:spMkLst>
            <pc:docMk/>
            <pc:sldMk cId="1743066006" sldId="1149"/>
            <ac:spMk id="4" creationId="{9B94E978-2045-4762-B0FE-CD4E46EB397C}"/>
          </ac:spMkLst>
        </pc:spChg>
      </pc:sldChg>
      <pc:sldChg chg="modSp del mod">
        <pc:chgData name="Jakub Hofman" userId="53285062-d52a-4c88-bcdc-d767b8cc0044" providerId="ADAL" clId="{8F474B90-CAB8-4143-9B94-C07FB90A4A71}" dt="2020-12-04T20:46:57.079" v="1720" actId="47"/>
        <pc:sldMkLst>
          <pc:docMk/>
          <pc:sldMk cId="1776724304" sldId="1150"/>
        </pc:sldMkLst>
        <pc:spChg chg="mod">
          <ac:chgData name="Jakub Hofman" userId="53285062-d52a-4c88-bcdc-d767b8cc0044" providerId="ADAL" clId="{8F474B90-CAB8-4143-9B94-C07FB90A4A71}" dt="2020-12-04T20:22:19.520" v="1361" actId="21"/>
          <ac:spMkLst>
            <pc:docMk/>
            <pc:sldMk cId="1776724304" sldId="1150"/>
            <ac:spMk id="4" creationId="{00000000-0000-0000-0000-000000000000}"/>
          </ac:spMkLst>
        </pc:spChg>
        <pc:spChg chg="mod">
          <ac:chgData name="Jakub Hofman" userId="53285062-d52a-4c88-bcdc-d767b8cc0044" providerId="ADAL" clId="{8F474B90-CAB8-4143-9B94-C07FB90A4A71}" dt="2020-12-04T20:22:12.814" v="1359" actId="21"/>
          <ac:spMkLst>
            <pc:docMk/>
            <pc:sldMk cId="1776724304" sldId="1150"/>
            <ac:spMk id="6" creationId="{00000000-0000-0000-0000-000000000000}"/>
          </ac:spMkLst>
        </pc:spChg>
      </pc:sldChg>
      <pc:sldChg chg="del">
        <pc:chgData name="Jakub Hofman" userId="53285062-d52a-4c88-bcdc-d767b8cc0044" providerId="ADAL" clId="{8F474B90-CAB8-4143-9B94-C07FB90A4A71}" dt="2020-12-04T20:56:46.419" v="1935" actId="2696"/>
        <pc:sldMkLst>
          <pc:docMk/>
          <pc:sldMk cId="1117184018" sldId="1151"/>
        </pc:sldMkLst>
      </pc:sldChg>
      <pc:sldChg chg="delSp modSp add mod">
        <pc:chgData name="Jakub Hofman" userId="53285062-d52a-4c88-bcdc-d767b8cc0044" providerId="ADAL" clId="{8F474B90-CAB8-4143-9B94-C07FB90A4A71}" dt="2020-12-04T20:57:51.293" v="1945"/>
        <pc:sldMkLst>
          <pc:docMk/>
          <pc:sldMk cId="3973732672" sldId="1151"/>
        </pc:sldMkLst>
        <pc:spChg chg="del">
          <ac:chgData name="Jakub Hofman" userId="53285062-d52a-4c88-bcdc-d767b8cc0044" providerId="ADAL" clId="{8F474B90-CAB8-4143-9B94-C07FB90A4A71}" dt="2020-12-04T20:57:33.940" v="1942" actId="478"/>
          <ac:spMkLst>
            <pc:docMk/>
            <pc:sldMk cId="3973732672" sldId="1151"/>
            <ac:spMk id="3" creationId="{7051B94E-F90A-41FC-9BCD-74E1E32FE7FE}"/>
          </ac:spMkLst>
        </pc:spChg>
        <pc:spChg chg="mod">
          <ac:chgData name="Jakub Hofman" userId="53285062-d52a-4c88-bcdc-d767b8cc0044" providerId="ADAL" clId="{8F474B90-CAB8-4143-9B94-C07FB90A4A71}" dt="2020-12-04T20:57:51.293" v="1945"/>
          <ac:spMkLst>
            <pc:docMk/>
            <pc:sldMk cId="3973732672" sldId="1151"/>
            <ac:spMk id="65538" creationId="{00000000-0000-0000-0000-000000000000}"/>
          </ac:spMkLst>
        </pc:spChg>
        <pc:spChg chg="mod">
          <ac:chgData name="Jakub Hofman" userId="53285062-d52a-4c88-bcdc-d767b8cc0044" providerId="ADAL" clId="{8F474B90-CAB8-4143-9B94-C07FB90A4A71}" dt="2020-12-04T20:57:37.380" v="1943"/>
          <ac:spMkLst>
            <pc:docMk/>
            <pc:sldMk cId="3973732672" sldId="1151"/>
            <ac:spMk id="65543" creationId="{00000000-0000-0000-0000-000000000000}"/>
          </ac:spMkLst>
        </pc:spChg>
        <pc:picChg chg="mod">
          <ac:chgData name="Jakub Hofman" userId="53285062-d52a-4c88-bcdc-d767b8cc0044" providerId="ADAL" clId="{8F474B90-CAB8-4143-9B94-C07FB90A4A71}" dt="2020-12-04T20:57:19.399" v="1939" actId="1076"/>
          <ac:picMkLst>
            <pc:docMk/>
            <pc:sldMk cId="3973732672" sldId="1151"/>
            <ac:picMk id="65542" creationId="{00000000-0000-0000-0000-000000000000}"/>
          </ac:picMkLst>
        </pc:picChg>
      </pc:sldChg>
      <pc:sldChg chg="delSp del mod">
        <pc:chgData name="Jakub Hofman" userId="53285062-d52a-4c88-bcdc-d767b8cc0044" providerId="ADAL" clId="{8F474B90-CAB8-4143-9B94-C07FB90A4A71}" dt="2020-12-04T20:58:24.227" v="1947" actId="47"/>
        <pc:sldMkLst>
          <pc:docMk/>
          <pc:sldMk cId="1684320930" sldId="1152"/>
        </pc:sldMkLst>
        <pc:picChg chg="del">
          <ac:chgData name="Jakub Hofman" userId="53285062-d52a-4c88-bcdc-d767b8cc0044" providerId="ADAL" clId="{8F474B90-CAB8-4143-9B94-C07FB90A4A71}" dt="2020-12-04T20:58:12.603" v="1946" actId="21"/>
          <ac:picMkLst>
            <pc:docMk/>
            <pc:sldMk cId="1684320930" sldId="1152"/>
            <ac:picMk id="2161668" creationId="{00000000-0000-0000-0000-000000000000}"/>
          </ac:picMkLst>
        </pc:picChg>
      </pc:sldChg>
      <pc:sldChg chg="delSp del mod delAnim">
        <pc:chgData name="Jakub Hofman" userId="53285062-d52a-4c88-bcdc-d767b8cc0044" providerId="ADAL" clId="{8F474B90-CAB8-4143-9B94-C07FB90A4A71}" dt="2020-12-04T21:00:03.796" v="1954" actId="47"/>
        <pc:sldMkLst>
          <pc:docMk/>
          <pc:sldMk cId="2431324539" sldId="1153"/>
        </pc:sldMkLst>
        <pc:picChg chg="del">
          <ac:chgData name="Jakub Hofman" userId="53285062-d52a-4c88-bcdc-d767b8cc0044" providerId="ADAL" clId="{8F474B90-CAB8-4143-9B94-C07FB90A4A71}" dt="2020-12-04T20:58:40.315" v="1949" actId="21"/>
          <ac:picMkLst>
            <pc:docMk/>
            <pc:sldMk cId="2431324539" sldId="1153"/>
            <ac:picMk id="5" creationId="{91DBD62F-53CA-40CD-A0FF-8DF61327ED69}"/>
          </ac:picMkLst>
        </pc:picChg>
      </pc:sldChg>
      <pc:sldChg chg="modSp mod">
        <pc:chgData name="Jakub Hofman" userId="53285062-d52a-4c88-bcdc-d767b8cc0044" providerId="ADAL" clId="{8F474B90-CAB8-4143-9B94-C07FB90A4A71}" dt="2020-12-04T20:22:43.043" v="1375" actId="20577"/>
        <pc:sldMkLst>
          <pc:docMk/>
          <pc:sldMk cId="1961212249" sldId="1196"/>
        </pc:sldMkLst>
        <pc:spChg chg="mod">
          <ac:chgData name="Jakub Hofman" userId="53285062-d52a-4c88-bcdc-d767b8cc0044" providerId="ADAL" clId="{8F474B90-CAB8-4143-9B94-C07FB90A4A71}" dt="2020-12-04T20:22:43.043" v="1375" actId="20577"/>
          <ac:spMkLst>
            <pc:docMk/>
            <pc:sldMk cId="1961212249" sldId="1196"/>
            <ac:spMk id="5" creationId="{07B33B65-DEA7-476D-AD4B-8D97147EF18F}"/>
          </ac:spMkLst>
        </pc:spChg>
      </pc:sldChg>
      <pc:sldChg chg="del">
        <pc:chgData name="Jakub Hofman" userId="53285062-d52a-4c88-bcdc-d767b8cc0044" providerId="ADAL" clId="{8F474B90-CAB8-4143-9B94-C07FB90A4A71}" dt="2020-12-04T20:58:27.562" v="1948" actId="47"/>
        <pc:sldMkLst>
          <pc:docMk/>
          <pc:sldMk cId="1857158288" sldId="1202"/>
        </pc:sldMkLst>
      </pc:sldChg>
      <pc:sldChg chg="addSp delSp modSp mod">
        <pc:chgData name="Jakub Hofman" userId="53285062-d52a-4c88-bcdc-d767b8cc0044" providerId="ADAL" clId="{8F474B90-CAB8-4143-9B94-C07FB90A4A71}" dt="2020-12-04T20:56:33.893" v="1932"/>
        <pc:sldMkLst>
          <pc:docMk/>
          <pc:sldMk cId="3308513468" sldId="1208"/>
        </pc:sldMkLst>
        <pc:spChg chg="mod">
          <ac:chgData name="Jakub Hofman" userId="53285062-d52a-4c88-bcdc-d767b8cc0044" providerId="ADAL" clId="{8F474B90-CAB8-4143-9B94-C07FB90A4A71}" dt="2020-12-04T20:56:33.893" v="1932"/>
          <ac:spMkLst>
            <pc:docMk/>
            <pc:sldMk cId="3308513468" sldId="1208"/>
            <ac:spMk id="2" creationId="{3B6B35FD-2CF1-4F34-B9E9-C5D9337EFBFE}"/>
          </ac:spMkLst>
        </pc:spChg>
        <pc:spChg chg="del">
          <ac:chgData name="Jakub Hofman" userId="53285062-d52a-4c88-bcdc-d767b8cc0044" providerId="ADAL" clId="{8F474B90-CAB8-4143-9B94-C07FB90A4A71}" dt="2020-12-04T20:49:17.763" v="1776" actId="478"/>
          <ac:spMkLst>
            <pc:docMk/>
            <pc:sldMk cId="3308513468" sldId="1208"/>
            <ac:spMk id="3" creationId="{44845DCD-EFD9-4760-9F76-41E292119F99}"/>
          </ac:spMkLst>
        </pc:spChg>
        <pc:spChg chg="add mod">
          <ac:chgData name="Jakub Hofman" userId="53285062-d52a-4c88-bcdc-d767b8cc0044" providerId="ADAL" clId="{8F474B90-CAB8-4143-9B94-C07FB90A4A71}" dt="2020-12-04T20:49:57.891" v="1802"/>
          <ac:spMkLst>
            <pc:docMk/>
            <pc:sldMk cId="3308513468" sldId="1208"/>
            <ac:spMk id="7" creationId="{D4E6905C-1996-4C09-AFD7-C01C6E6A4D25}"/>
          </ac:spMkLst>
        </pc:spChg>
      </pc:sldChg>
      <pc:sldChg chg="addSp delSp modSp mod">
        <pc:chgData name="Jakub Hofman" userId="53285062-d52a-4c88-bcdc-d767b8cc0044" providerId="ADAL" clId="{8F474B90-CAB8-4143-9B94-C07FB90A4A71}" dt="2020-12-04T20:56:27.043" v="1931"/>
        <pc:sldMkLst>
          <pc:docMk/>
          <pc:sldMk cId="1921876483" sldId="1209"/>
        </pc:sldMkLst>
        <pc:spChg chg="mod">
          <ac:chgData name="Jakub Hofman" userId="53285062-d52a-4c88-bcdc-d767b8cc0044" providerId="ADAL" clId="{8F474B90-CAB8-4143-9B94-C07FB90A4A71}" dt="2020-12-04T20:56:27.043" v="1931"/>
          <ac:spMkLst>
            <pc:docMk/>
            <pc:sldMk cId="1921876483" sldId="1209"/>
            <ac:spMk id="2" creationId="{B956E798-3E72-4BE5-BB0E-F93A4D77FB09}"/>
          </ac:spMkLst>
        </pc:spChg>
        <pc:spChg chg="del">
          <ac:chgData name="Jakub Hofman" userId="53285062-d52a-4c88-bcdc-d767b8cc0044" providerId="ADAL" clId="{8F474B90-CAB8-4143-9B94-C07FB90A4A71}" dt="2020-12-04T20:49:22.987" v="1777" actId="478"/>
          <ac:spMkLst>
            <pc:docMk/>
            <pc:sldMk cId="1921876483" sldId="1209"/>
            <ac:spMk id="3" creationId="{85F3904D-DC99-4A22-8D3D-75754E6EB1E8}"/>
          </ac:spMkLst>
        </pc:spChg>
        <pc:spChg chg="add mod">
          <ac:chgData name="Jakub Hofman" userId="53285062-d52a-4c88-bcdc-d767b8cc0044" providerId="ADAL" clId="{8F474B90-CAB8-4143-9B94-C07FB90A4A71}" dt="2020-12-04T20:49:55.854" v="1801"/>
          <ac:spMkLst>
            <pc:docMk/>
            <pc:sldMk cId="1921876483" sldId="1209"/>
            <ac:spMk id="7" creationId="{29453160-6E00-404D-8013-E593027CA762}"/>
          </ac:spMkLst>
        </pc:spChg>
        <pc:picChg chg="mod">
          <ac:chgData name="Jakub Hofman" userId="53285062-d52a-4c88-bcdc-d767b8cc0044" providerId="ADAL" clId="{8F474B90-CAB8-4143-9B94-C07FB90A4A71}" dt="2020-12-04T20:49:27.706" v="1779" actId="14100"/>
          <ac:picMkLst>
            <pc:docMk/>
            <pc:sldMk cId="1921876483" sldId="1209"/>
            <ac:picMk id="6" creationId="{671A1995-CCC2-4744-8474-EAFE30B0C3A2}"/>
          </ac:picMkLst>
        </pc:picChg>
      </pc:sldChg>
      <pc:sldChg chg="modSp mod">
        <pc:chgData name="Jakub Hofman" userId="53285062-d52a-4c88-bcdc-d767b8cc0044" providerId="ADAL" clId="{8F474B90-CAB8-4143-9B94-C07FB90A4A71}" dt="2020-12-04T20:56:40.224" v="1934"/>
        <pc:sldMkLst>
          <pc:docMk/>
          <pc:sldMk cId="4175238349" sldId="1210"/>
        </pc:sldMkLst>
        <pc:spChg chg="mod">
          <ac:chgData name="Jakub Hofman" userId="53285062-d52a-4c88-bcdc-d767b8cc0044" providerId="ADAL" clId="{8F474B90-CAB8-4143-9B94-C07FB90A4A71}" dt="2020-12-04T20:56:40.224" v="1934"/>
          <ac:spMkLst>
            <pc:docMk/>
            <pc:sldMk cId="4175238349" sldId="1210"/>
            <ac:spMk id="2" creationId="{57832941-485B-4A36-A9E4-D5817A90C9B5}"/>
          </ac:spMkLst>
        </pc:spChg>
        <pc:spChg chg="mod">
          <ac:chgData name="Jakub Hofman" userId="53285062-d52a-4c88-bcdc-d767b8cc0044" providerId="ADAL" clId="{8F474B90-CAB8-4143-9B94-C07FB90A4A71}" dt="2020-12-04T20:49:53.192" v="1800" actId="1076"/>
          <ac:spMkLst>
            <pc:docMk/>
            <pc:sldMk cId="4175238349" sldId="1210"/>
            <ac:spMk id="7" creationId="{99185174-24FA-4AA4-BDA2-57719E2186EC}"/>
          </ac:spMkLst>
        </pc:spChg>
      </pc:sldChg>
      <pc:sldChg chg="addSp delSp modSp mod">
        <pc:chgData name="Jakub Hofman" userId="53285062-d52a-4c88-bcdc-d767b8cc0044" providerId="ADAL" clId="{8F474B90-CAB8-4143-9B94-C07FB90A4A71}" dt="2020-12-04T20:56:37.076" v="1933"/>
        <pc:sldMkLst>
          <pc:docMk/>
          <pc:sldMk cId="2195630032" sldId="1211"/>
        </pc:sldMkLst>
        <pc:spChg chg="mod">
          <ac:chgData name="Jakub Hofman" userId="53285062-d52a-4c88-bcdc-d767b8cc0044" providerId="ADAL" clId="{8F474B90-CAB8-4143-9B94-C07FB90A4A71}" dt="2020-12-04T20:56:37.076" v="1933"/>
          <ac:spMkLst>
            <pc:docMk/>
            <pc:sldMk cId="2195630032" sldId="1211"/>
            <ac:spMk id="2" creationId="{43A6B4EB-8F0D-4F6F-A1FB-6847C4C5873A}"/>
          </ac:spMkLst>
        </pc:spChg>
        <pc:spChg chg="del">
          <ac:chgData name="Jakub Hofman" userId="53285062-d52a-4c88-bcdc-d767b8cc0044" providerId="ADAL" clId="{8F474B90-CAB8-4143-9B94-C07FB90A4A71}" dt="2020-12-04T20:50:14.592" v="1805" actId="478"/>
          <ac:spMkLst>
            <pc:docMk/>
            <pc:sldMk cId="2195630032" sldId="1211"/>
            <ac:spMk id="3" creationId="{72237F06-424C-42D5-A2A0-70DAE0BFB224}"/>
          </ac:spMkLst>
        </pc:spChg>
        <pc:spChg chg="add mod">
          <ac:chgData name="Jakub Hofman" userId="53285062-d52a-4c88-bcdc-d767b8cc0044" providerId="ADAL" clId="{8F474B90-CAB8-4143-9B94-C07FB90A4A71}" dt="2020-12-04T20:50:06.838" v="1803"/>
          <ac:spMkLst>
            <pc:docMk/>
            <pc:sldMk cId="2195630032" sldId="1211"/>
            <ac:spMk id="7" creationId="{49E00772-6407-43C2-80F3-DE007E295458}"/>
          </ac:spMkLst>
        </pc:spChg>
        <pc:picChg chg="mod">
          <ac:chgData name="Jakub Hofman" userId="53285062-d52a-4c88-bcdc-d767b8cc0044" providerId="ADAL" clId="{8F474B90-CAB8-4143-9B94-C07FB90A4A71}" dt="2020-12-04T20:50:12.123" v="1804" actId="1076"/>
          <ac:picMkLst>
            <pc:docMk/>
            <pc:sldMk cId="2195630032" sldId="1211"/>
            <ac:picMk id="6" creationId="{F1F37F76-D1FA-45FC-8B4C-3CF563E4C52F}"/>
          </ac:picMkLst>
        </pc:picChg>
      </pc:sldChg>
      <pc:sldChg chg="addSp delSp modSp mod">
        <pc:chgData name="Jakub Hofman" userId="53285062-d52a-4c88-bcdc-d767b8cc0044" providerId="ADAL" clId="{8F474B90-CAB8-4143-9B94-C07FB90A4A71}" dt="2020-12-06T21:35:26.650" v="3245" actId="1076"/>
        <pc:sldMkLst>
          <pc:docMk/>
          <pc:sldMk cId="1816221108" sldId="1230"/>
        </pc:sldMkLst>
        <pc:spChg chg="add del mod">
          <ac:chgData name="Jakub Hofman" userId="53285062-d52a-4c88-bcdc-d767b8cc0044" providerId="ADAL" clId="{8F474B90-CAB8-4143-9B94-C07FB90A4A71}" dt="2020-12-06T21:35:22.521" v="3243" actId="478"/>
          <ac:spMkLst>
            <pc:docMk/>
            <pc:sldMk cId="1816221108" sldId="1230"/>
            <ac:spMk id="7" creationId="{DAB1818E-53B1-4A55-AA7A-AD92F44C3EA4}"/>
          </ac:spMkLst>
        </pc:spChg>
        <pc:spChg chg="add mod">
          <ac:chgData name="Jakub Hofman" userId="53285062-d52a-4c88-bcdc-d767b8cc0044" providerId="ADAL" clId="{8F474B90-CAB8-4143-9B94-C07FB90A4A71}" dt="2020-12-06T21:35:26.650" v="3245" actId="1076"/>
          <ac:spMkLst>
            <pc:docMk/>
            <pc:sldMk cId="1816221108" sldId="1230"/>
            <ac:spMk id="8" creationId="{81569816-514B-4375-9129-496470C6AFAA}"/>
          </ac:spMkLst>
        </pc:spChg>
        <pc:picChg chg="add mod">
          <ac:chgData name="Jakub Hofman" userId="53285062-d52a-4c88-bcdc-d767b8cc0044" providerId="ADAL" clId="{8F474B90-CAB8-4143-9B94-C07FB90A4A71}" dt="2020-12-06T21:07:57.792" v="2814" actId="1076"/>
          <ac:picMkLst>
            <pc:docMk/>
            <pc:sldMk cId="1816221108" sldId="1230"/>
            <ac:picMk id="5" creationId="{5D986097-8C46-4BFC-97C4-F1844645511F}"/>
          </ac:picMkLst>
        </pc:picChg>
      </pc:sldChg>
      <pc:sldChg chg="addSp delSp modSp mod">
        <pc:chgData name="Jakub Hofman" userId="53285062-d52a-4c88-bcdc-d767b8cc0044" providerId="ADAL" clId="{8F474B90-CAB8-4143-9B94-C07FB90A4A71}" dt="2020-12-04T20:20:49.800" v="1355" actId="478"/>
        <pc:sldMkLst>
          <pc:docMk/>
          <pc:sldMk cId="1518608211" sldId="1231"/>
        </pc:sldMkLst>
        <pc:spChg chg="del mod">
          <ac:chgData name="Jakub Hofman" userId="53285062-d52a-4c88-bcdc-d767b8cc0044" providerId="ADAL" clId="{8F474B90-CAB8-4143-9B94-C07FB90A4A71}" dt="2020-12-04T20:20:31.325" v="1350" actId="478"/>
          <ac:spMkLst>
            <pc:docMk/>
            <pc:sldMk cId="1518608211" sldId="1231"/>
            <ac:spMk id="3" creationId="{0A5F9545-B246-448E-8BAB-A986ECB603CC}"/>
          </ac:spMkLst>
        </pc:spChg>
        <pc:spChg chg="del mod">
          <ac:chgData name="Jakub Hofman" userId="53285062-d52a-4c88-bcdc-d767b8cc0044" providerId="ADAL" clId="{8F474B90-CAB8-4143-9B94-C07FB90A4A71}" dt="2020-12-04T20:20:49.800" v="1355" actId="478"/>
          <ac:spMkLst>
            <pc:docMk/>
            <pc:sldMk cId="1518608211" sldId="1231"/>
            <ac:spMk id="6" creationId="{841FA91D-44A0-4083-BC24-B9F348F96EE9}"/>
          </ac:spMkLst>
        </pc:spChg>
        <pc:spChg chg="add mod">
          <ac:chgData name="Jakub Hofman" userId="53285062-d52a-4c88-bcdc-d767b8cc0044" providerId="ADAL" clId="{8F474B90-CAB8-4143-9B94-C07FB90A4A71}" dt="2020-12-04T20:20:38.206" v="1353" actId="1076"/>
          <ac:spMkLst>
            <pc:docMk/>
            <pc:sldMk cId="1518608211" sldId="1231"/>
            <ac:spMk id="7" creationId="{01586774-9066-4E15-8EC8-9CE57306E5E1}"/>
          </ac:spMkLst>
        </pc:spChg>
        <pc:picChg chg="mod modCrop">
          <ac:chgData name="Jakub Hofman" userId="53285062-d52a-4c88-bcdc-d767b8cc0044" providerId="ADAL" clId="{8F474B90-CAB8-4143-9B94-C07FB90A4A71}" dt="2020-12-04T20:19:52.939" v="1346" actId="1076"/>
          <ac:picMkLst>
            <pc:docMk/>
            <pc:sldMk cId="1518608211" sldId="1231"/>
            <ac:picMk id="5" creationId="{4D4642F3-8457-488D-930D-CCCD5636FCBA}"/>
          </ac:picMkLst>
        </pc:picChg>
      </pc:sldChg>
      <pc:sldChg chg="modSp new del mod">
        <pc:chgData name="Jakub Hofman" userId="53285062-d52a-4c88-bcdc-d767b8cc0044" providerId="ADAL" clId="{8F474B90-CAB8-4143-9B94-C07FB90A4A71}" dt="2020-12-06T19:41:40.630" v="2107" actId="2696"/>
        <pc:sldMkLst>
          <pc:docMk/>
          <pc:sldMk cId="230236688" sldId="1232"/>
        </pc:sldMkLst>
        <pc:spChg chg="mod">
          <ac:chgData name="Jakub Hofman" userId="53285062-d52a-4c88-bcdc-d767b8cc0044" providerId="ADAL" clId="{8F474B90-CAB8-4143-9B94-C07FB90A4A71}" dt="2020-12-04T18:30:19.594" v="21" actId="20577"/>
          <ac:spMkLst>
            <pc:docMk/>
            <pc:sldMk cId="230236688" sldId="1232"/>
            <ac:spMk id="2" creationId="{8C9C6E1C-096B-4729-B5F2-9CECA8D298A9}"/>
          </ac:spMkLst>
        </pc:spChg>
        <pc:spChg chg="mod">
          <ac:chgData name="Jakub Hofman" userId="53285062-d52a-4c88-bcdc-d767b8cc0044" providerId="ADAL" clId="{8F474B90-CAB8-4143-9B94-C07FB90A4A71}" dt="2020-12-04T18:34:30.262" v="140" actId="404"/>
          <ac:spMkLst>
            <pc:docMk/>
            <pc:sldMk cId="230236688" sldId="1232"/>
            <ac:spMk id="3" creationId="{8BD5B543-B3BF-4F8B-9F22-E237E218D54E}"/>
          </ac:spMkLst>
        </pc:spChg>
      </pc:sldChg>
      <pc:sldChg chg="modSp add mod">
        <pc:chgData name="Jakub Hofman" userId="53285062-d52a-4c88-bcdc-d767b8cc0044" providerId="ADAL" clId="{8F474B90-CAB8-4143-9B94-C07FB90A4A71}" dt="2020-12-06T22:22:47.036" v="3424" actId="20577"/>
        <pc:sldMkLst>
          <pc:docMk/>
          <pc:sldMk cId="4075440482" sldId="1232"/>
        </pc:sldMkLst>
        <pc:spChg chg="mod">
          <ac:chgData name="Jakub Hofman" userId="53285062-d52a-4c88-bcdc-d767b8cc0044" providerId="ADAL" clId="{8F474B90-CAB8-4143-9B94-C07FB90A4A71}" dt="2020-12-06T22:22:47.036" v="3424" actId="20577"/>
          <ac:spMkLst>
            <pc:docMk/>
            <pc:sldMk cId="4075440482" sldId="1232"/>
            <ac:spMk id="3" creationId="{8BD5B543-B3BF-4F8B-9F22-E237E218D54E}"/>
          </ac:spMkLst>
        </pc:spChg>
      </pc:sldChg>
      <pc:sldChg chg="add del">
        <pc:chgData name="Jakub Hofman" userId="53285062-d52a-4c88-bcdc-d767b8cc0044" providerId="ADAL" clId="{8F474B90-CAB8-4143-9B94-C07FB90A4A71}" dt="2020-12-04T18:55:46.550" v="393" actId="47"/>
        <pc:sldMkLst>
          <pc:docMk/>
          <pc:sldMk cId="2031460793" sldId="1233"/>
        </pc:sldMkLst>
      </pc:sldChg>
      <pc:sldChg chg="addSp delSp modSp add mod">
        <pc:chgData name="Jakub Hofman" userId="53285062-d52a-4c88-bcdc-d767b8cc0044" providerId="ADAL" clId="{8F474B90-CAB8-4143-9B94-C07FB90A4A71}" dt="2020-12-04T19:27:56.902" v="753" actId="1076"/>
        <pc:sldMkLst>
          <pc:docMk/>
          <pc:sldMk cId="1199252377" sldId="1234"/>
        </pc:sldMkLst>
        <pc:spChg chg="del mod">
          <ac:chgData name="Jakub Hofman" userId="53285062-d52a-4c88-bcdc-d767b8cc0044" providerId="ADAL" clId="{8F474B90-CAB8-4143-9B94-C07FB90A4A71}" dt="2020-12-04T18:55:54.914" v="394" actId="478"/>
          <ac:spMkLst>
            <pc:docMk/>
            <pc:sldMk cId="1199252377" sldId="1234"/>
            <ac:spMk id="2" creationId="{36F3B5AE-DDAB-41DC-A500-2CC43FEBA3A5}"/>
          </ac:spMkLst>
        </pc:spChg>
        <pc:spChg chg="mod">
          <ac:chgData name="Jakub Hofman" userId="53285062-d52a-4c88-bcdc-d767b8cc0044" providerId="ADAL" clId="{8F474B90-CAB8-4143-9B94-C07FB90A4A71}" dt="2020-12-04T19:09:42.848" v="456" actId="14100"/>
          <ac:spMkLst>
            <pc:docMk/>
            <pc:sldMk cId="1199252377" sldId="1234"/>
            <ac:spMk id="4" creationId="{00000000-0000-0000-0000-000000000000}"/>
          </ac:spMkLst>
        </pc:spChg>
        <pc:spChg chg="add del mod">
          <ac:chgData name="Jakub Hofman" userId="53285062-d52a-4c88-bcdc-d767b8cc0044" providerId="ADAL" clId="{8F474B90-CAB8-4143-9B94-C07FB90A4A71}" dt="2020-12-04T18:56:00.991" v="395" actId="478"/>
          <ac:spMkLst>
            <pc:docMk/>
            <pc:sldMk cId="1199252377" sldId="1234"/>
            <ac:spMk id="6" creationId="{B494EC33-347A-4DF2-8D83-FAEB35E60574}"/>
          </ac:spMkLst>
        </pc:spChg>
        <pc:spChg chg="del">
          <ac:chgData name="Jakub Hofman" userId="53285062-d52a-4c88-bcdc-d767b8cc0044" providerId="ADAL" clId="{8F474B90-CAB8-4143-9B94-C07FB90A4A71}" dt="2020-12-04T18:56:04.114" v="396" actId="478"/>
          <ac:spMkLst>
            <pc:docMk/>
            <pc:sldMk cId="1199252377" sldId="1234"/>
            <ac:spMk id="9" creationId="{6344C25C-0AC1-468B-90CA-598028A75F51}"/>
          </ac:spMkLst>
        </pc:spChg>
        <pc:spChg chg="add mod">
          <ac:chgData name="Jakub Hofman" userId="53285062-d52a-4c88-bcdc-d767b8cc0044" providerId="ADAL" clId="{8F474B90-CAB8-4143-9B94-C07FB90A4A71}" dt="2020-12-04T19:26:51.148" v="747" actId="14100"/>
          <ac:spMkLst>
            <pc:docMk/>
            <pc:sldMk cId="1199252377" sldId="1234"/>
            <ac:spMk id="12" creationId="{AB8CC790-BB50-4C89-BF39-904DC2C06C0C}"/>
          </ac:spMkLst>
        </pc:spChg>
        <pc:graphicFrameChg chg="del">
          <ac:chgData name="Jakub Hofman" userId="53285062-d52a-4c88-bcdc-d767b8cc0044" providerId="ADAL" clId="{8F474B90-CAB8-4143-9B94-C07FB90A4A71}" dt="2020-12-04T18:49:19.216" v="299" actId="478"/>
          <ac:graphicFrameMkLst>
            <pc:docMk/>
            <pc:sldMk cId="1199252377" sldId="1234"/>
            <ac:graphicFrameMk id="8" creationId="{D6BC0DCD-7BE4-4FB4-9E48-038ED98E9831}"/>
          </ac:graphicFrameMkLst>
        </pc:graphicFrameChg>
        <pc:graphicFrameChg chg="add mod modGraphic">
          <ac:chgData name="Jakub Hofman" userId="53285062-d52a-4c88-bcdc-d767b8cc0044" providerId="ADAL" clId="{8F474B90-CAB8-4143-9B94-C07FB90A4A71}" dt="2020-12-04T19:26:31.719" v="744" actId="14100"/>
          <ac:graphicFrameMkLst>
            <pc:docMk/>
            <pc:sldMk cId="1199252377" sldId="1234"/>
            <ac:graphicFrameMk id="10" creationId="{957975A7-8845-461A-8E58-F60DF5E176AB}"/>
          </ac:graphicFrameMkLst>
        </pc:graphicFrameChg>
        <pc:picChg chg="del">
          <ac:chgData name="Jakub Hofman" userId="53285062-d52a-4c88-bcdc-d767b8cc0044" providerId="ADAL" clId="{8F474B90-CAB8-4143-9B94-C07FB90A4A71}" dt="2020-12-04T18:56:04.114" v="396" actId="478"/>
          <ac:picMkLst>
            <pc:docMk/>
            <pc:sldMk cId="1199252377" sldId="1234"/>
            <ac:picMk id="5" creationId="{2110D0D7-1C8B-4111-86F0-09F68447E1E9}"/>
          </ac:picMkLst>
        </pc:picChg>
        <pc:picChg chg="add del mod">
          <ac:chgData name="Jakub Hofman" userId="53285062-d52a-4c88-bcdc-d767b8cc0044" providerId="ADAL" clId="{8F474B90-CAB8-4143-9B94-C07FB90A4A71}" dt="2020-12-04T19:09:47.896" v="458"/>
          <ac:picMkLst>
            <pc:docMk/>
            <pc:sldMk cId="1199252377" sldId="1234"/>
            <ac:picMk id="11" creationId="{3256E98D-ACA3-452E-ACE1-3660B51EE0CF}"/>
          </ac:picMkLst>
        </pc:picChg>
        <pc:picChg chg="add del">
          <ac:chgData name="Jakub Hofman" userId="53285062-d52a-4c88-bcdc-d767b8cc0044" providerId="ADAL" clId="{8F474B90-CAB8-4143-9B94-C07FB90A4A71}" dt="2020-12-04T19:25:49.283" v="731" actId="478"/>
          <ac:picMkLst>
            <pc:docMk/>
            <pc:sldMk cId="1199252377" sldId="1234"/>
            <ac:picMk id="14" creationId="{C3D452CA-6BB8-43E5-B3E6-4278A0F8F764}"/>
          </ac:picMkLst>
        </pc:picChg>
        <pc:picChg chg="add mod modCrop">
          <ac:chgData name="Jakub Hofman" userId="53285062-d52a-4c88-bcdc-d767b8cc0044" providerId="ADAL" clId="{8F474B90-CAB8-4143-9B94-C07FB90A4A71}" dt="2020-12-04T19:26:42.272" v="745" actId="14100"/>
          <ac:picMkLst>
            <pc:docMk/>
            <pc:sldMk cId="1199252377" sldId="1234"/>
            <ac:picMk id="16" creationId="{CD0F1031-E925-4AA2-A9C0-9572F0CB881D}"/>
          </ac:picMkLst>
        </pc:picChg>
        <pc:picChg chg="add mod modCrop">
          <ac:chgData name="Jakub Hofman" userId="53285062-d52a-4c88-bcdc-d767b8cc0044" providerId="ADAL" clId="{8F474B90-CAB8-4143-9B94-C07FB90A4A71}" dt="2020-12-04T19:27:56.902" v="753" actId="1076"/>
          <ac:picMkLst>
            <pc:docMk/>
            <pc:sldMk cId="1199252377" sldId="1234"/>
            <ac:picMk id="18" creationId="{35AD8A65-7D75-4EC0-BAFE-465437E8EFEF}"/>
          </ac:picMkLst>
        </pc:picChg>
      </pc:sldChg>
      <pc:sldChg chg="addSp delSp modSp new mod">
        <pc:chgData name="Jakub Hofman" userId="53285062-d52a-4c88-bcdc-d767b8cc0044" providerId="ADAL" clId="{8F474B90-CAB8-4143-9B94-C07FB90A4A71}" dt="2020-12-04T19:35:51.422" v="879" actId="403"/>
        <pc:sldMkLst>
          <pc:docMk/>
          <pc:sldMk cId="1735594060" sldId="1235"/>
        </pc:sldMkLst>
        <pc:spChg chg="mod">
          <ac:chgData name="Jakub Hofman" userId="53285062-d52a-4c88-bcdc-d767b8cc0044" providerId="ADAL" clId="{8F474B90-CAB8-4143-9B94-C07FB90A4A71}" dt="2020-12-04T19:28:22.297" v="782" actId="20577"/>
          <ac:spMkLst>
            <pc:docMk/>
            <pc:sldMk cId="1735594060" sldId="1235"/>
            <ac:spMk id="2" creationId="{37B31467-39E2-4DF0-BCEC-B4120F261885}"/>
          </ac:spMkLst>
        </pc:spChg>
        <pc:spChg chg="del">
          <ac:chgData name="Jakub Hofman" userId="53285062-d52a-4c88-bcdc-d767b8cc0044" providerId="ADAL" clId="{8F474B90-CAB8-4143-9B94-C07FB90A4A71}" dt="2020-12-04T18:51:29.030" v="307"/>
          <ac:spMkLst>
            <pc:docMk/>
            <pc:sldMk cId="1735594060" sldId="1235"/>
            <ac:spMk id="3" creationId="{5F1EA4A6-FE3B-4A4A-A4F8-1FD51D6F2A00}"/>
          </ac:spMkLst>
        </pc:spChg>
        <pc:spChg chg="add mod">
          <ac:chgData name="Jakub Hofman" userId="53285062-d52a-4c88-bcdc-d767b8cc0044" providerId="ADAL" clId="{8F474B90-CAB8-4143-9B94-C07FB90A4A71}" dt="2020-12-04T19:35:51.422" v="879" actId="403"/>
          <ac:spMkLst>
            <pc:docMk/>
            <pc:sldMk cId="1735594060" sldId="1235"/>
            <ac:spMk id="7" creationId="{EE5DB492-63B9-4340-8F69-1DA4D4CF7811}"/>
          </ac:spMkLst>
        </pc:spChg>
        <pc:graphicFrameChg chg="add del mod modGraphic">
          <ac:chgData name="Jakub Hofman" userId="53285062-d52a-4c88-bcdc-d767b8cc0044" providerId="ADAL" clId="{8F474B90-CAB8-4143-9B94-C07FB90A4A71}" dt="2020-12-04T18:56:08.678" v="397" actId="21"/>
          <ac:graphicFrameMkLst>
            <pc:docMk/>
            <pc:sldMk cId="1735594060" sldId="1235"/>
            <ac:graphicFrameMk id="5" creationId="{FE354A57-51EF-4926-9F34-2977AE031877}"/>
          </ac:graphicFrameMkLst>
        </pc:graphicFrameChg>
        <pc:picChg chg="add mod">
          <ac:chgData name="Jakub Hofman" userId="53285062-d52a-4c88-bcdc-d767b8cc0044" providerId="ADAL" clId="{8F474B90-CAB8-4143-9B94-C07FB90A4A71}" dt="2020-12-04T19:30:30.943" v="845" actId="1440"/>
          <ac:picMkLst>
            <pc:docMk/>
            <pc:sldMk cId="1735594060" sldId="1235"/>
            <ac:picMk id="8" creationId="{EA4B1890-F8A5-429D-8B43-77946F44BAE2}"/>
          </ac:picMkLst>
        </pc:picChg>
        <pc:picChg chg="add mod">
          <ac:chgData name="Jakub Hofman" userId="53285062-d52a-4c88-bcdc-d767b8cc0044" providerId="ADAL" clId="{8F474B90-CAB8-4143-9B94-C07FB90A4A71}" dt="2020-12-04T19:30:30.943" v="845" actId="1440"/>
          <ac:picMkLst>
            <pc:docMk/>
            <pc:sldMk cId="1735594060" sldId="1235"/>
            <ac:picMk id="9" creationId="{CB073A4F-5DC6-4404-B828-D73F4A415036}"/>
          </ac:picMkLst>
        </pc:picChg>
      </pc:sldChg>
      <pc:sldChg chg="addSp delSp modSp new mod">
        <pc:chgData name="Jakub Hofman" userId="53285062-d52a-4c88-bcdc-d767b8cc0044" providerId="ADAL" clId="{8F474B90-CAB8-4143-9B94-C07FB90A4A71}" dt="2020-12-06T20:49:44.812" v="2725" actId="1076"/>
        <pc:sldMkLst>
          <pc:docMk/>
          <pc:sldMk cId="1300369461" sldId="1236"/>
        </pc:sldMkLst>
        <pc:spChg chg="mod">
          <ac:chgData name="Jakub Hofman" userId="53285062-d52a-4c88-bcdc-d767b8cc0044" providerId="ADAL" clId="{8F474B90-CAB8-4143-9B94-C07FB90A4A71}" dt="2020-12-04T19:13:30.347" v="584" actId="20577"/>
          <ac:spMkLst>
            <pc:docMk/>
            <pc:sldMk cId="1300369461" sldId="1236"/>
            <ac:spMk id="2" creationId="{4BAB81CC-7C62-4007-8CA8-71AC3AEB0537}"/>
          </ac:spMkLst>
        </pc:spChg>
        <pc:spChg chg="mod">
          <ac:chgData name="Jakub Hofman" userId="53285062-d52a-4c88-bcdc-d767b8cc0044" providerId="ADAL" clId="{8F474B90-CAB8-4143-9B94-C07FB90A4A71}" dt="2020-12-04T19:21:36.237" v="721" actId="6549"/>
          <ac:spMkLst>
            <pc:docMk/>
            <pc:sldMk cId="1300369461" sldId="1236"/>
            <ac:spMk id="3" creationId="{D431B618-D626-405D-8F69-B39B36CB0A46}"/>
          </ac:spMkLst>
        </pc:spChg>
        <pc:picChg chg="add mod">
          <ac:chgData name="Jakub Hofman" userId="53285062-d52a-4c88-bcdc-d767b8cc0044" providerId="ADAL" clId="{8F474B90-CAB8-4143-9B94-C07FB90A4A71}" dt="2020-12-04T19:13:20.757" v="578" actId="1076"/>
          <ac:picMkLst>
            <pc:docMk/>
            <pc:sldMk cId="1300369461" sldId="1236"/>
            <ac:picMk id="5" creationId="{38907ABD-E509-405F-B233-F4672DE690D9}"/>
          </ac:picMkLst>
        </pc:picChg>
        <pc:picChg chg="add del">
          <ac:chgData name="Jakub Hofman" userId="53285062-d52a-4c88-bcdc-d767b8cc0044" providerId="ADAL" clId="{8F474B90-CAB8-4143-9B94-C07FB90A4A71}" dt="2020-12-06T20:49:28.859" v="2723" actId="22"/>
          <ac:picMkLst>
            <pc:docMk/>
            <pc:sldMk cId="1300369461" sldId="1236"/>
            <ac:picMk id="7" creationId="{0576EA39-07FF-46A5-B089-15335499441B}"/>
          </ac:picMkLst>
        </pc:picChg>
        <pc:picChg chg="add mod">
          <ac:chgData name="Jakub Hofman" userId="53285062-d52a-4c88-bcdc-d767b8cc0044" providerId="ADAL" clId="{8F474B90-CAB8-4143-9B94-C07FB90A4A71}" dt="2020-12-06T20:49:44.812" v="2725" actId="1076"/>
          <ac:picMkLst>
            <pc:docMk/>
            <pc:sldMk cId="1300369461" sldId="1236"/>
            <ac:picMk id="9" creationId="{690E176F-6F9A-4E6A-B645-9714CCE3CB6D}"/>
          </ac:picMkLst>
        </pc:picChg>
      </pc:sldChg>
      <pc:sldChg chg="addSp modSp new mod">
        <pc:chgData name="Jakub Hofman" userId="53285062-d52a-4c88-bcdc-d767b8cc0044" providerId="ADAL" clId="{8F474B90-CAB8-4143-9B94-C07FB90A4A71}" dt="2020-12-04T19:12:51.068" v="574" actId="1076"/>
        <pc:sldMkLst>
          <pc:docMk/>
          <pc:sldMk cId="4151175811" sldId="1237"/>
        </pc:sldMkLst>
        <pc:spChg chg="mod">
          <ac:chgData name="Jakub Hofman" userId="53285062-d52a-4c88-bcdc-d767b8cc0044" providerId="ADAL" clId="{8F474B90-CAB8-4143-9B94-C07FB90A4A71}" dt="2020-12-04T19:11:20.397" v="551" actId="20577"/>
          <ac:spMkLst>
            <pc:docMk/>
            <pc:sldMk cId="4151175811" sldId="1237"/>
            <ac:spMk id="2" creationId="{8E1D2DDF-310E-4F7D-8139-A19F49EC5031}"/>
          </ac:spMkLst>
        </pc:spChg>
        <pc:spChg chg="mod">
          <ac:chgData name="Jakub Hofman" userId="53285062-d52a-4c88-bcdc-d767b8cc0044" providerId="ADAL" clId="{8F474B90-CAB8-4143-9B94-C07FB90A4A71}" dt="2020-12-04T19:11:42.170" v="558" actId="20577"/>
          <ac:spMkLst>
            <pc:docMk/>
            <pc:sldMk cId="4151175811" sldId="1237"/>
            <ac:spMk id="3" creationId="{15F507DA-A844-4537-A2FC-F8B251B1641C}"/>
          </ac:spMkLst>
        </pc:spChg>
        <pc:picChg chg="add mod">
          <ac:chgData name="Jakub Hofman" userId="53285062-d52a-4c88-bcdc-d767b8cc0044" providerId="ADAL" clId="{8F474B90-CAB8-4143-9B94-C07FB90A4A71}" dt="2020-12-04T19:12:51.068" v="574" actId="1076"/>
          <ac:picMkLst>
            <pc:docMk/>
            <pc:sldMk cId="4151175811" sldId="1237"/>
            <ac:picMk id="5" creationId="{21913E2D-93EC-4D31-9EA6-31283A49F94B}"/>
          </ac:picMkLst>
        </pc:picChg>
        <pc:picChg chg="add mod">
          <ac:chgData name="Jakub Hofman" userId="53285062-d52a-4c88-bcdc-d767b8cc0044" providerId="ADAL" clId="{8F474B90-CAB8-4143-9B94-C07FB90A4A71}" dt="2020-12-04T19:12:39.253" v="572" actId="1076"/>
          <ac:picMkLst>
            <pc:docMk/>
            <pc:sldMk cId="4151175811" sldId="1237"/>
            <ac:picMk id="6" creationId="{046CF610-C5A4-47DD-A9A5-F4E89EDCCC2C}"/>
          </ac:picMkLst>
        </pc:picChg>
        <pc:picChg chg="add mod modCrop">
          <ac:chgData name="Jakub Hofman" userId="53285062-d52a-4c88-bcdc-d767b8cc0044" providerId="ADAL" clId="{8F474B90-CAB8-4143-9B94-C07FB90A4A71}" dt="2020-12-04T19:12:46.612" v="573" actId="732"/>
          <ac:picMkLst>
            <pc:docMk/>
            <pc:sldMk cId="4151175811" sldId="1237"/>
            <ac:picMk id="7" creationId="{A64F1136-1440-43B0-927E-478128CC1D19}"/>
          </ac:picMkLst>
        </pc:picChg>
      </pc:sldChg>
      <pc:sldChg chg="addSp modSp new mod modAnim">
        <pc:chgData name="Jakub Hofman" userId="53285062-d52a-4c88-bcdc-d767b8cc0044" providerId="ADAL" clId="{8F474B90-CAB8-4143-9B94-C07FB90A4A71}" dt="2020-12-04T19:43:05.173" v="913" actId="404"/>
        <pc:sldMkLst>
          <pc:docMk/>
          <pc:sldMk cId="1248664684" sldId="1238"/>
        </pc:sldMkLst>
        <pc:spChg chg="mod">
          <ac:chgData name="Jakub Hofman" userId="53285062-d52a-4c88-bcdc-d767b8cc0044" providerId="ADAL" clId="{8F474B90-CAB8-4143-9B94-C07FB90A4A71}" dt="2020-12-04T19:36:15.366" v="897" actId="20577"/>
          <ac:spMkLst>
            <pc:docMk/>
            <pc:sldMk cId="1248664684" sldId="1238"/>
            <ac:spMk id="2" creationId="{44B4A84F-A745-43CA-A145-16EBC383581A}"/>
          </ac:spMkLst>
        </pc:spChg>
        <pc:spChg chg="mod">
          <ac:chgData name="Jakub Hofman" userId="53285062-d52a-4c88-bcdc-d767b8cc0044" providerId="ADAL" clId="{8F474B90-CAB8-4143-9B94-C07FB90A4A71}" dt="2020-12-04T19:43:05.173" v="913" actId="404"/>
          <ac:spMkLst>
            <pc:docMk/>
            <pc:sldMk cId="1248664684" sldId="1238"/>
            <ac:spMk id="3" creationId="{32FC780E-A933-4BFD-8DFE-EE860C36D505}"/>
          </ac:spMkLst>
        </pc:spChg>
        <pc:spChg chg="add mod">
          <ac:chgData name="Jakub Hofman" userId="53285062-d52a-4c88-bcdc-d767b8cc0044" providerId="ADAL" clId="{8F474B90-CAB8-4143-9B94-C07FB90A4A71}" dt="2020-12-04T19:42:55.936" v="912" actId="2085"/>
          <ac:spMkLst>
            <pc:docMk/>
            <pc:sldMk cId="1248664684" sldId="1238"/>
            <ac:spMk id="5" creationId="{D1188364-CE4A-42EF-ADFB-965AC5E710FE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6" creationId="{46115E94-C847-452F-9FDE-6EE36E99D17D}"/>
          </ac:spMkLst>
        </pc:spChg>
        <pc:spChg chg="add mod">
          <ac:chgData name="Jakub Hofman" userId="53285062-d52a-4c88-bcdc-d767b8cc0044" providerId="ADAL" clId="{8F474B90-CAB8-4143-9B94-C07FB90A4A71}" dt="2020-12-04T19:42:16.240" v="904" actId="207"/>
          <ac:spMkLst>
            <pc:docMk/>
            <pc:sldMk cId="1248664684" sldId="1238"/>
            <ac:spMk id="7" creationId="{DCAD5BB2-7D5D-4B35-9191-2C551AC232F5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8" creationId="{D3ECFD43-3067-412C-8B6F-00389E9CD828}"/>
          </ac:spMkLst>
        </pc:spChg>
        <pc:spChg chg="add mod">
          <ac:chgData name="Jakub Hofman" userId="53285062-d52a-4c88-bcdc-d767b8cc0044" providerId="ADAL" clId="{8F474B90-CAB8-4143-9B94-C07FB90A4A71}" dt="2020-12-04T19:42:11.131" v="903" actId="207"/>
          <ac:spMkLst>
            <pc:docMk/>
            <pc:sldMk cId="1248664684" sldId="1238"/>
            <ac:spMk id="9" creationId="{FF63B390-32C4-4DE7-94D3-4C3F3F093BE0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0" creationId="{38DBE544-BACA-4781-91D8-955199822DFD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1" creationId="{EA4FDCD4-5C8F-4DEB-BF0C-33CF489AFEF5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2" creationId="{98982343-9DF2-4588-946C-64FDA7F9C98D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3" creationId="{A2E56A36-02BB-4D83-95D7-D9860CE46D5E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4" creationId="{DB0B5A0B-480A-4EAE-A9F8-F8EE7D23BCC4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5" creationId="{A49CDC92-457E-4519-A8BB-199418B9597E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6" creationId="{F87E760B-570D-48D9-9022-0B2121C60DCE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7" creationId="{B76636A7-9C3D-4829-9010-89320825D144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8" creationId="{FF9F33EC-51D9-4D1B-B6A3-AD0C1FB0C1C6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19" creationId="{04882983-F040-4C3D-AE95-50168A044A04}"/>
          </ac:spMkLst>
        </pc:spChg>
        <pc:spChg chg="add mod">
          <ac:chgData name="Jakub Hofman" userId="53285062-d52a-4c88-bcdc-d767b8cc0044" providerId="ADAL" clId="{8F474B90-CAB8-4143-9B94-C07FB90A4A71}" dt="2020-12-04T19:42:29.038" v="906"/>
          <ac:spMkLst>
            <pc:docMk/>
            <pc:sldMk cId="1248664684" sldId="1238"/>
            <ac:spMk id="20" creationId="{95C21EE7-CC2B-4654-9C72-C7191EE45A70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1" creationId="{25E955FB-4D7A-41D6-A51E-3CD527032A7E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2" creationId="{9F1D05B3-1477-47DF-98F3-B0A070221FEA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3" creationId="{E18B1144-F33B-4FD3-811A-57FF7A04A1C0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4" creationId="{C21C8631-2A7D-4D9F-B5FC-AFE8BCFECB4D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5" creationId="{D6EDC1FC-150E-4BE0-B8A3-05A8A8536812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6" creationId="{9B10C20F-32D7-41A0-902B-B72B72A17BDF}"/>
          </ac:spMkLst>
        </pc:spChg>
        <pc:spChg chg="add mod">
          <ac:chgData name="Jakub Hofman" userId="53285062-d52a-4c88-bcdc-d767b8cc0044" providerId="ADAL" clId="{8F474B90-CAB8-4143-9B94-C07FB90A4A71}" dt="2020-12-04T19:41:43.552" v="899"/>
          <ac:spMkLst>
            <pc:docMk/>
            <pc:sldMk cId="1248664684" sldId="1238"/>
            <ac:spMk id="27" creationId="{8C7A2A51-9231-437F-90FC-AAAA4A34958A}"/>
          </ac:spMkLst>
        </pc:spChg>
      </pc:sldChg>
      <pc:sldChg chg="addSp delSp modSp add mod delAnim">
        <pc:chgData name="Jakub Hofman" userId="53285062-d52a-4c88-bcdc-d767b8cc0044" providerId="ADAL" clId="{8F474B90-CAB8-4143-9B94-C07FB90A4A71}" dt="2020-12-04T19:48:23.399" v="970" actId="6549"/>
        <pc:sldMkLst>
          <pc:docMk/>
          <pc:sldMk cId="2386373101" sldId="1239"/>
        </pc:sldMkLst>
        <pc:spChg chg="mod">
          <ac:chgData name="Jakub Hofman" userId="53285062-d52a-4c88-bcdc-d767b8cc0044" providerId="ADAL" clId="{8F474B90-CAB8-4143-9B94-C07FB90A4A71}" dt="2020-12-04T19:48:23.399" v="970" actId="6549"/>
          <ac:spMkLst>
            <pc:docMk/>
            <pc:sldMk cId="2386373101" sldId="1239"/>
            <ac:spMk id="3" creationId="{32FC780E-A933-4BFD-8DFE-EE860C36D505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5" creationId="{D1188364-CE4A-42EF-ADFB-965AC5E710FE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6" creationId="{46115E94-C847-452F-9FDE-6EE36E99D17D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7" creationId="{DCAD5BB2-7D5D-4B35-9191-2C551AC232F5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8" creationId="{D3ECFD43-3067-412C-8B6F-00389E9CD828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9" creationId="{FF63B390-32C4-4DE7-94D3-4C3F3F093BE0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0" creationId="{38DBE544-BACA-4781-91D8-955199822DFD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1" creationId="{EA4FDCD4-5C8F-4DEB-BF0C-33CF489AFEF5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2" creationId="{98982343-9DF2-4588-946C-64FDA7F9C98D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3" creationId="{A2E56A36-02BB-4D83-95D7-D9860CE46D5E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4" creationId="{DB0B5A0B-480A-4EAE-A9F8-F8EE7D23BCC4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5" creationId="{A49CDC92-457E-4519-A8BB-199418B9597E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6" creationId="{F87E760B-570D-48D9-9022-0B2121C60DCE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7" creationId="{B76636A7-9C3D-4829-9010-89320825D144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8" creationId="{FF9F33EC-51D9-4D1B-B6A3-AD0C1FB0C1C6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19" creationId="{04882983-F040-4C3D-AE95-50168A044A04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0" creationId="{95C21EE7-CC2B-4654-9C72-C7191EE45A70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1" creationId="{25E955FB-4D7A-41D6-A51E-3CD527032A7E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2" creationId="{9F1D05B3-1477-47DF-98F3-B0A070221FEA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3" creationId="{E18B1144-F33B-4FD3-811A-57FF7A04A1C0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4" creationId="{C21C8631-2A7D-4D9F-B5FC-AFE8BCFECB4D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5" creationId="{D6EDC1FC-150E-4BE0-B8A3-05A8A8536812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6" creationId="{9B10C20F-32D7-41A0-902B-B72B72A17BDF}"/>
          </ac:spMkLst>
        </pc:spChg>
        <pc:spChg chg="del">
          <ac:chgData name="Jakub Hofman" userId="53285062-d52a-4c88-bcdc-d767b8cc0044" providerId="ADAL" clId="{8F474B90-CAB8-4143-9B94-C07FB90A4A71}" dt="2020-12-04T19:43:27.815" v="916" actId="478"/>
          <ac:spMkLst>
            <pc:docMk/>
            <pc:sldMk cId="2386373101" sldId="1239"/>
            <ac:spMk id="27" creationId="{8C7A2A51-9231-437F-90FC-AAAA4A34958A}"/>
          </ac:spMkLst>
        </pc:spChg>
        <pc:spChg chg="add mod">
          <ac:chgData name="Jakub Hofman" userId="53285062-d52a-4c88-bcdc-d767b8cc0044" providerId="ADAL" clId="{8F474B90-CAB8-4143-9B94-C07FB90A4A71}" dt="2020-12-04T19:46:47.993" v="947" actId="1076"/>
          <ac:spMkLst>
            <pc:docMk/>
            <pc:sldMk cId="2386373101" sldId="1239"/>
            <ac:spMk id="30" creationId="{1701C677-4D8D-4B35-86D4-EAF941A8EBB3}"/>
          </ac:spMkLst>
        </pc:spChg>
        <pc:picChg chg="add mod">
          <ac:chgData name="Jakub Hofman" userId="53285062-d52a-4c88-bcdc-d767b8cc0044" providerId="ADAL" clId="{8F474B90-CAB8-4143-9B94-C07FB90A4A71}" dt="2020-12-04T19:46:45.184" v="946" actId="14100"/>
          <ac:picMkLst>
            <pc:docMk/>
            <pc:sldMk cId="2386373101" sldId="1239"/>
            <ac:picMk id="28" creationId="{922D0E09-9338-4FDA-9931-C0DD80DB05B0}"/>
          </ac:picMkLst>
        </pc:picChg>
      </pc:sldChg>
      <pc:sldChg chg="addSp modSp new mod">
        <pc:chgData name="Jakub Hofman" userId="53285062-d52a-4c88-bcdc-d767b8cc0044" providerId="ADAL" clId="{8F474B90-CAB8-4143-9B94-C07FB90A4A71}" dt="2020-12-04T19:55:59.068" v="1216" actId="20577"/>
        <pc:sldMkLst>
          <pc:docMk/>
          <pc:sldMk cId="4283686454" sldId="1240"/>
        </pc:sldMkLst>
        <pc:spChg chg="mod">
          <ac:chgData name="Jakub Hofman" userId="53285062-d52a-4c88-bcdc-d767b8cc0044" providerId="ADAL" clId="{8F474B90-CAB8-4143-9B94-C07FB90A4A71}" dt="2020-12-04T19:48:37.340" v="988" actId="20577"/>
          <ac:spMkLst>
            <pc:docMk/>
            <pc:sldMk cId="4283686454" sldId="1240"/>
            <ac:spMk id="2" creationId="{BA649D7D-5354-4C7A-8D48-1BA9EF3EA106}"/>
          </ac:spMkLst>
        </pc:spChg>
        <pc:spChg chg="mod">
          <ac:chgData name="Jakub Hofman" userId="53285062-d52a-4c88-bcdc-d767b8cc0044" providerId="ADAL" clId="{8F474B90-CAB8-4143-9B94-C07FB90A4A71}" dt="2020-12-04T19:55:59.068" v="1216" actId="20577"/>
          <ac:spMkLst>
            <pc:docMk/>
            <pc:sldMk cId="4283686454" sldId="1240"/>
            <ac:spMk id="3" creationId="{7940AB5B-8874-47D0-AD5A-45DAE9F44B8E}"/>
          </ac:spMkLst>
        </pc:spChg>
        <pc:picChg chg="add mod">
          <ac:chgData name="Jakub Hofman" userId="53285062-d52a-4c88-bcdc-d767b8cc0044" providerId="ADAL" clId="{8F474B90-CAB8-4143-9B94-C07FB90A4A71}" dt="2020-12-04T19:49:52.214" v="1001" actId="1076"/>
          <ac:picMkLst>
            <pc:docMk/>
            <pc:sldMk cId="4283686454" sldId="1240"/>
            <ac:picMk id="5" creationId="{95B1EE58-1298-4DCF-A047-728FEFE42C38}"/>
          </ac:picMkLst>
        </pc:picChg>
      </pc:sldChg>
      <pc:sldChg chg="addSp modSp add mod ord modAnim">
        <pc:chgData name="Jakub Hofman" userId="53285062-d52a-4c88-bcdc-d767b8cc0044" providerId="ADAL" clId="{8F474B90-CAB8-4143-9B94-C07FB90A4A71}" dt="2020-12-06T22:09:53.156" v="3415" actId="14100"/>
        <pc:sldMkLst>
          <pc:docMk/>
          <pc:sldMk cId="411146058" sldId="1241"/>
        </pc:sldMkLst>
        <pc:spChg chg="mod">
          <ac:chgData name="Jakub Hofman" userId="53285062-d52a-4c88-bcdc-d767b8cc0044" providerId="ADAL" clId="{8F474B90-CAB8-4143-9B94-C07FB90A4A71}" dt="2020-12-04T20:55:18.295" v="1925"/>
          <ac:spMkLst>
            <pc:docMk/>
            <pc:sldMk cId="411146058" sldId="1241"/>
            <ac:spMk id="2" creationId="{21BDE299-6F80-44A5-8C7A-3A99B72DF742}"/>
          </ac:spMkLst>
        </pc:spChg>
        <pc:picChg chg="add mod">
          <ac:chgData name="Jakub Hofman" userId="53285062-d52a-4c88-bcdc-d767b8cc0044" providerId="ADAL" clId="{8F474B90-CAB8-4143-9B94-C07FB90A4A71}" dt="2020-12-06T22:09:44.227" v="3411" actId="1076"/>
          <ac:picMkLst>
            <pc:docMk/>
            <pc:sldMk cId="411146058" sldId="1241"/>
            <ac:picMk id="5" creationId="{FD4EBB47-0D57-4443-9824-196F8DCD773B}"/>
          </ac:picMkLst>
        </pc:picChg>
        <pc:picChg chg="add mod">
          <ac:chgData name="Jakub Hofman" userId="53285062-d52a-4c88-bcdc-d767b8cc0044" providerId="ADAL" clId="{8F474B90-CAB8-4143-9B94-C07FB90A4A71}" dt="2020-12-06T22:09:53.156" v="3415" actId="14100"/>
          <ac:picMkLst>
            <pc:docMk/>
            <pc:sldMk cId="411146058" sldId="1241"/>
            <ac:picMk id="7" creationId="{758723E4-DC1A-4966-AE0F-19E61DF280AB}"/>
          </ac:picMkLst>
        </pc:picChg>
      </pc:sldChg>
      <pc:sldChg chg="add del">
        <pc:chgData name="Jakub Hofman" userId="53285062-d52a-4c88-bcdc-d767b8cc0044" providerId="ADAL" clId="{8F474B90-CAB8-4143-9B94-C07FB90A4A71}" dt="2020-12-04T20:47:24.316" v="1724" actId="2696"/>
        <pc:sldMkLst>
          <pc:docMk/>
          <pc:sldMk cId="425598847" sldId="1241"/>
        </pc:sldMkLst>
      </pc:sldChg>
      <pc:sldChg chg="modSp new del mod">
        <pc:chgData name="Jakub Hofman" userId="53285062-d52a-4c88-bcdc-d767b8cc0044" providerId="ADAL" clId="{8F474B90-CAB8-4143-9B94-C07FB90A4A71}" dt="2020-12-04T20:47:11.352" v="1722" actId="2696"/>
        <pc:sldMkLst>
          <pc:docMk/>
          <pc:sldMk cId="3399831504" sldId="1241"/>
        </pc:sldMkLst>
        <pc:spChg chg="mod">
          <ac:chgData name="Jakub Hofman" userId="53285062-d52a-4c88-bcdc-d767b8cc0044" providerId="ADAL" clId="{8F474B90-CAB8-4143-9B94-C07FB90A4A71}" dt="2020-12-04T20:18:52.237" v="1341" actId="20577"/>
          <ac:spMkLst>
            <pc:docMk/>
            <pc:sldMk cId="3399831504" sldId="1241"/>
            <ac:spMk id="2" creationId="{21BDE299-6F80-44A5-8C7A-3A99B72DF742}"/>
          </ac:spMkLst>
        </pc:spChg>
        <pc:spChg chg="mod">
          <ac:chgData name="Jakub Hofman" userId="53285062-d52a-4c88-bcdc-d767b8cc0044" providerId="ADAL" clId="{8F474B90-CAB8-4143-9B94-C07FB90A4A71}" dt="2020-12-04T20:18:57.022" v="1344" actId="20577"/>
          <ac:spMkLst>
            <pc:docMk/>
            <pc:sldMk cId="3399831504" sldId="1241"/>
            <ac:spMk id="3" creationId="{D3189CF8-A5B3-4A5A-9DCF-37A5CBD09102}"/>
          </ac:spMkLst>
        </pc:spChg>
      </pc:sldChg>
      <pc:sldChg chg="modSp add del mod">
        <pc:chgData name="Jakub Hofman" userId="53285062-d52a-4c88-bcdc-d767b8cc0044" providerId="ADAL" clId="{8F474B90-CAB8-4143-9B94-C07FB90A4A71}" dt="2020-12-04T20:48:37.283" v="1766" actId="2696"/>
        <pc:sldMkLst>
          <pc:docMk/>
          <pc:sldMk cId="3746680284" sldId="1241"/>
        </pc:sldMkLst>
        <pc:spChg chg="mod">
          <ac:chgData name="Jakub Hofman" userId="53285062-d52a-4c88-bcdc-d767b8cc0044" providerId="ADAL" clId="{8F474B90-CAB8-4143-9B94-C07FB90A4A71}" dt="2020-12-04T20:48:31.699" v="1765" actId="20577"/>
          <ac:spMkLst>
            <pc:docMk/>
            <pc:sldMk cId="3746680284" sldId="1241"/>
            <ac:spMk id="2" creationId="{21BDE299-6F80-44A5-8C7A-3A99B72DF742}"/>
          </ac:spMkLst>
        </pc:spChg>
      </pc:sldChg>
      <pc:sldChg chg="addSp delSp modSp new mod delAnim modAnim">
        <pc:chgData name="Jakub Hofman" userId="53285062-d52a-4c88-bcdc-d767b8cc0044" providerId="ADAL" clId="{8F474B90-CAB8-4143-9B94-C07FB90A4A71}" dt="2020-12-06T21:55:26.254" v="3370" actId="1076"/>
        <pc:sldMkLst>
          <pc:docMk/>
          <pc:sldMk cId="211438442" sldId="1242"/>
        </pc:sldMkLst>
        <pc:spChg chg="mod">
          <ac:chgData name="Jakub Hofman" userId="53285062-d52a-4c88-bcdc-d767b8cc0044" providerId="ADAL" clId="{8F474B90-CAB8-4143-9B94-C07FB90A4A71}" dt="2020-12-04T21:00:16.525" v="1970" actId="20577"/>
          <ac:spMkLst>
            <pc:docMk/>
            <pc:sldMk cId="211438442" sldId="1242"/>
            <ac:spMk id="2" creationId="{D5F7AA73-7555-4031-BF84-7EEE3EB8D5BD}"/>
          </ac:spMkLst>
        </pc:spChg>
        <pc:spChg chg="del">
          <ac:chgData name="Jakub Hofman" userId="53285062-d52a-4c88-bcdc-d767b8cc0044" providerId="ADAL" clId="{8F474B90-CAB8-4143-9B94-C07FB90A4A71}" dt="2020-12-04T21:00:26.131" v="1974" actId="478"/>
          <ac:spMkLst>
            <pc:docMk/>
            <pc:sldMk cId="211438442" sldId="1242"/>
            <ac:spMk id="3" creationId="{2198808B-9CFF-4848-83A3-90C3F1D53E6C}"/>
          </ac:spMkLst>
        </pc:spChg>
        <pc:picChg chg="add mod">
          <ac:chgData name="Jakub Hofman" userId="53285062-d52a-4c88-bcdc-d767b8cc0044" providerId="ADAL" clId="{8F474B90-CAB8-4143-9B94-C07FB90A4A71}" dt="2020-12-06T21:55:26.254" v="3370" actId="1076"/>
          <ac:picMkLst>
            <pc:docMk/>
            <pc:sldMk cId="211438442" sldId="1242"/>
            <ac:picMk id="3" creationId="{5E3A9CF3-3933-4002-B09F-598C02E9E17F}"/>
          </ac:picMkLst>
        </pc:picChg>
        <pc:picChg chg="add del mod">
          <ac:chgData name="Jakub Hofman" userId="53285062-d52a-4c88-bcdc-d767b8cc0044" providerId="ADAL" clId="{8F474B90-CAB8-4143-9B94-C07FB90A4A71}" dt="2020-12-06T21:55:06.487" v="3366" actId="478"/>
          <ac:picMkLst>
            <pc:docMk/>
            <pc:sldMk cId="211438442" sldId="1242"/>
            <ac:picMk id="5" creationId="{CA90E952-D07F-42BF-BEB1-B6D3C3D7B18E}"/>
          </ac:picMkLst>
        </pc:picChg>
      </pc:sldChg>
      <pc:sldChg chg="addSp delSp modSp add del mod">
        <pc:chgData name="Jakub Hofman" userId="53285062-d52a-4c88-bcdc-d767b8cc0044" providerId="ADAL" clId="{8F474B90-CAB8-4143-9B94-C07FB90A4A71}" dt="2020-12-04T20:42:48.003" v="1676" actId="2696"/>
        <pc:sldMkLst>
          <pc:docMk/>
          <pc:sldMk cId="1527607501" sldId="1243"/>
        </pc:sldMkLst>
        <pc:spChg chg="del">
          <ac:chgData name="Jakub Hofman" userId="53285062-d52a-4c88-bcdc-d767b8cc0044" providerId="ADAL" clId="{8F474B90-CAB8-4143-9B94-C07FB90A4A71}" dt="2020-12-04T20:42:40.704" v="1674" actId="478"/>
          <ac:spMkLst>
            <pc:docMk/>
            <pc:sldMk cId="1527607501" sldId="1243"/>
            <ac:spMk id="4" creationId="{C9B1B05F-DCCB-4AFA-B65E-7C045645AE47}"/>
          </ac:spMkLst>
        </pc:spChg>
        <pc:spChg chg="del">
          <ac:chgData name="Jakub Hofman" userId="53285062-d52a-4c88-bcdc-d767b8cc0044" providerId="ADAL" clId="{8F474B90-CAB8-4143-9B94-C07FB90A4A71}" dt="2020-12-04T20:37:59.219" v="1622" actId="478"/>
          <ac:spMkLst>
            <pc:docMk/>
            <pc:sldMk cId="1527607501" sldId="1243"/>
            <ac:spMk id="6" creationId="{227AAE30-6BF8-4E67-A376-792A22FF13DC}"/>
          </ac:spMkLst>
        </pc:spChg>
        <pc:picChg chg="del">
          <ac:chgData name="Jakub Hofman" userId="53285062-d52a-4c88-bcdc-d767b8cc0044" providerId="ADAL" clId="{8F474B90-CAB8-4143-9B94-C07FB90A4A71}" dt="2020-12-04T20:37:56.712" v="1621" actId="478"/>
          <ac:picMkLst>
            <pc:docMk/>
            <pc:sldMk cId="1527607501" sldId="1243"/>
            <ac:picMk id="5" creationId="{73778299-178B-4D47-BC18-C30373158E37}"/>
          </ac:picMkLst>
        </pc:picChg>
        <pc:picChg chg="add mod">
          <ac:chgData name="Jakub Hofman" userId="53285062-d52a-4c88-bcdc-d767b8cc0044" providerId="ADAL" clId="{8F474B90-CAB8-4143-9B94-C07FB90A4A71}" dt="2020-12-04T20:42:37.209" v="1673" actId="1440"/>
          <ac:picMkLst>
            <pc:docMk/>
            <pc:sldMk cId="1527607501" sldId="1243"/>
            <ac:picMk id="7" creationId="{F2F86F61-229F-473C-941F-4C14FB883D84}"/>
          </ac:picMkLst>
        </pc:picChg>
        <pc:picChg chg="add mod">
          <ac:chgData name="Jakub Hofman" userId="53285062-d52a-4c88-bcdc-d767b8cc0044" providerId="ADAL" clId="{8F474B90-CAB8-4143-9B94-C07FB90A4A71}" dt="2020-12-04T20:42:37.209" v="1673" actId="1440"/>
          <ac:picMkLst>
            <pc:docMk/>
            <pc:sldMk cId="1527607501" sldId="1243"/>
            <ac:picMk id="8" creationId="{EF192212-BD7D-49B4-BD38-E7DA1320BDD7}"/>
          </ac:picMkLst>
        </pc:picChg>
        <pc:picChg chg="add mod">
          <ac:chgData name="Jakub Hofman" userId="53285062-d52a-4c88-bcdc-d767b8cc0044" providerId="ADAL" clId="{8F474B90-CAB8-4143-9B94-C07FB90A4A71}" dt="2020-12-04T20:42:37.209" v="1673" actId="1440"/>
          <ac:picMkLst>
            <pc:docMk/>
            <pc:sldMk cId="1527607501" sldId="1243"/>
            <ac:picMk id="9" creationId="{21358BBD-BDD3-4AC4-8C62-D11C9BDF4910}"/>
          </ac:picMkLst>
        </pc:picChg>
        <pc:picChg chg="mod">
          <ac:chgData name="Jakub Hofman" userId="53285062-d52a-4c88-bcdc-d767b8cc0044" providerId="ADAL" clId="{8F474B90-CAB8-4143-9B94-C07FB90A4A71}" dt="2020-12-04T20:38:35.301" v="1628" actId="1076"/>
          <ac:picMkLst>
            <pc:docMk/>
            <pc:sldMk cId="1527607501" sldId="1243"/>
            <ac:picMk id="2204674" creationId="{00000000-0000-0000-0000-000000000000}"/>
          </ac:picMkLst>
        </pc:picChg>
      </pc:sldChg>
      <pc:sldChg chg="addSp modSp add mod">
        <pc:chgData name="Jakub Hofman" userId="53285062-d52a-4c88-bcdc-d767b8cc0044" providerId="ADAL" clId="{8F474B90-CAB8-4143-9B94-C07FB90A4A71}" dt="2020-12-10T18:58:38.613" v="3464" actId="1076"/>
        <pc:sldMkLst>
          <pc:docMk/>
          <pc:sldMk cId="4092266877" sldId="1243"/>
        </pc:sldMkLst>
        <pc:spChg chg="add mod">
          <ac:chgData name="Jakub Hofman" userId="53285062-d52a-4c88-bcdc-d767b8cc0044" providerId="ADAL" clId="{8F474B90-CAB8-4143-9B94-C07FB90A4A71}" dt="2020-12-10T18:58:38.613" v="3464" actId="1076"/>
          <ac:spMkLst>
            <pc:docMk/>
            <pc:sldMk cId="4092266877" sldId="1243"/>
            <ac:spMk id="10" creationId="{F10C30D4-A962-4D4B-A6B3-751F0B81BB70}"/>
          </ac:spMkLst>
        </pc:spChg>
      </pc:sldChg>
      <pc:sldChg chg="modSp add mod modAnim">
        <pc:chgData name="Jakub Hofman" userId="53285062-d52a-4c88-bcdc-d767b8cc0044" providerId="ADAL" clId="{8F474B90-CAB8-4143-9B94-C07FB90A4A71}" dt="2020-12-04T20:55:59.962" v="1930" actId="403"/>
        <pc:sldMkLst>
          <pc:docMk/>
          <pc:sldMk cId="150032327" sldId="1244"/>
        </pc:sldMkLst>
        <pc:spChg chg="mod">
          <ac:chgData name="Jakub Hofman" userId="53285062-d52a-4c88-bcdc-d767b8cc0044" providerId="ADAL" clId="{8F474B90-CAB8-4143-9B94-C07FB90A4A71}" dt="2020-12-04T20:55:59.962" v="1930" actId="403"/>
          <ac:spMkLst>
            <pc:docMk/>
            <pc:sldMk cId="150032327" sldId="1244"/>
            <ac:spMk id="8" creationId="{CE14C3F1-0197-4E8B-8714-28830F4BE5E9}"/>
          </ac:spMkLst>
        </pc:spChg>
        <pc:picChg chg="mod">
          <ac:chgData name="Jakub Hofman" userId="53285062-d52a-4c88-bcdc-d767b8cc0044" providerId="ADAL" clId="{8F474B90-CAB8-4143-9B94-C07FB90A4A71}" dt="2020-12-04T20:54:27.953" v="1918" actId="14100"/>
          <ac:picMkLst>
            <pc:docMk/>
            <pc:sldMk cId="150032327" sldId="1244"/>
            <ac:picMk id="3" creationId="{8E6E6406-0940-4E24-A364-97C01F1939AA}"/>
          </ac:picMkLst>
        </pc:picChg>
        <pc:picChg chg="mod">
          <ac:chgData name="Jakub Hofman" userId="53285062-d52a-4c88-bcdc-d767b8cc0044" providerId="ADAL" clId="{8F474B90-CAB8-4143-9B94-C07FB90A4A71}" dt="2020-12-04T20:54:33.011" v="1920" actId="14100"/>
          <ac:picMkLst>
            <pc:docMk/>
            <pc:sldMk cId="150032327" sldId="1244"/>
            <ac:picMk id="4" creationId="{7EA8929D-0C38-45A5-89EC-C39554B7CD18}"/>
          </ac:picMkLst>
        </pc:picChg>
      </pc:sldChg>
      <pc:sldChg chg="modSp new mod">
        <pc:chgData name="Jakub Hofman" userId="53285062-d52a-4c88-bcdc-d767b8cc0044" providerId="ADAL" clId="{8F474B90-CAB8-4143-9B94-C07FB90A4A71}" dt="2020-12-04T21:07:35.639" v="2106"/>
        <pc:sldMkLst>
          <pc:docMk/>
          <pc:sldMk cId="1513602155" sldId="1245"/>
        </pc:sldMkLst>
        <pc:spChg chg="mod">
          <ac:chgData name="Jakub Hofman" userId="53285062-d52a-4c88-bcdc-d767b8cc0044" providerId="ADAL" clId="{8F474B90-CAB8-4143-9B94-C07FB90A4A71}" dt="2020-12-04T21:07:35.639" v="2106"/>
          <ac:spMkLst>
            <pc:docMk/>
            <pc:sldMk cId="1513602155" sldId="1245"/>
            <ac:spMk id="2" creationId="{FD136671-B5A1-41F2-B6BA-D4FC4C0ECDF4}"/>
          </ac:spMkLst>
        </pc:spChg>
        <pc:spChg chg="mod">
          <ac:chgData name="Jakub Hofman" userId="53285062-d52a-4c88-bcdc-d767b8cc0044" providerId="ADAL" clId="{8F474B90-CAB8-4143-9B94-C07FB90A4A71}" dt="2020-12-04T21:02:53.392" v="2015" actId="404"/>
          <ac:spMkLst>
            <pc:docMk/>
            <pc:sldMk cId="1513602155" sldId="1245"/>
            <ac:spMk id="3" creationId="{824D5E7D-4104-48A8-83FB-DCDECB5E679C}"/>
          </ac:spMkLst>
        </pc:spChg>
      </pc:sldChg>
      <pc:sldChg chg="addSp modSp new mod">
        <pc:chgData name="Jakub Hofman" userId="53285062-d52a-4c88-bcdc-d767b8cc0044" providerId="ADAL" clId="{8F474B90-CAB8-4143-9B94-C07FB90A4A71}" dt="2020-12-06T20:27:16.089" v="2454" actId="20577"/>
        <pc:sldMkLst>
          <pc:docMk/>
          <pc:sldMk cId="2549423530" sldId="1246"/>
        </pc:sldMkLst>
        <pc:spChg chg="mod">
          <ac:chgData name="Jakub Hofman" userId="53285062-d52a-4c88-bcdc-d767b8cc0044" providerId="ADAL" clId="{8F474B90-CAB8-4143-9B94-C07FB90A4A71}" dt="2020-12-06T20:07:35.668" v="2198" actId="20577"/>
          <ac:spMkLst>
            <pc:docMk/>
            <pc:sldMk cId="2549423530" sldId="1246"/>
            <ac:spMk id="2" creationId="{6C49B574-B32E-49DD-AC2A-06CD80B12E47}"/>
          </ac:spMkLst>
        </pc:spChg>
        <pc:spChg chg="mod">
          <ac:chgData name="Jakub Hofman" userId="53285062-d52a-4c88-bcdc-d767b8cc0044" providerId="ADAL" clId="{8F474B90-CAB8-4143-9B94-C07FB90A4A71}" dt="2020-12-06T20:27:16.089" v="2454" actId="20577"/>
          <ac:spMkLst>
            <pc:docMk/>
            <pc:sldMk cId="2549423530" sldId="1246"/>
            <ac:spMk id="3" creationId="{F6E3779D-C954-40E5-83A7-7A83056C4510}"/>
          </ac:spMkLst>
        </pc:spChg>
        <pc:picChg chg="add mod">
          <ac:chgData name="Jakub Hofman" userId="53285062-d52a-4c88-bcdc-d767b8cc0044" providerId="ADAL" clId="{8F474B90-CAB8-4143-9B94-C07FB90A4A71}" dt="2020-12-06T20:12:46.200" v="2365" actId="1076"/>
          <ac:picMkLst>
            <pc:docMk/>
            <pc:sldMk cId="2549423530" sldId="1246"/>
            <ac:picMk id="5" creationId="{CC9688DB-48C1-442E-8B07-8192288786C7}"/>
          </ac:picMkLst>
        </pc:picChg>
        <pc:picChg chg="add mod">
          <ac:chgData name="Jakub Hofman" userId="53285062-d52a-4c88-bcdc-d767b8cc0044" providerId="ADAL" clId="{8F474B90-CAB8-4143-9B94-C07FB90A4A71}" dt="2020-12-06T20:14:11.953" v="2369" actId="1076"/>
          <ac:picMkLst>
            <pc:docMk/>
            <pc:sldMk cId="2549423530" sldId="1246"/>
            <ac:picMk id="7" creationId="{A1347E85-783B-4FB6-8DC8-0F32C55CBA34}"/>
          </ac:picMkLst>
        </pc:picChg>
      </pc:sldChg>
      <pc:sldChg chg="addSp delSp modSp new mod">
        <pc:chgData name="Jakub Hofman" userId="53285062-d52a-4c88-bcdc-d767b8cc0044" providerId="ADAL" clId="{8F474B90-CAB8-4143-9B94-C07FB90A4A71}" dt="2020-12-06T20:39:21.896" v="2602" actId="6549"/>
        <pc:sldMkLst>
          <pc:docMk/>
          <pc:sldMk cId="604734845" sldId="1247"/>
        </pc:sldMkLst>
        <pc:spChg chg="mod">
          <ac:chgData name="Jakub Hofman" userId="53285062-d52a-4c88-bcdc-d767b8cc0044" providerId="ADAL" clId="{8F474B90-CAB8-4143-9B94-C07FB90A4A71}" dt="2020-12-06T20:37:18.219" v="2497" actId="20577"/>
          <ac:spMkLst>
            <pc:docMk/>
            <pc:sldMk cId="604734845" sldId="1247"/>
            <ac:spMk id="2" creationId="{1F95430E-743C-4938-BC30-25BE7C482C84}"/>
          </ac:spMkLst>
        </pc:spChg>
        <pc:spChg chg="mod">
          <ac:chgData name="Jakub Hofman" userId="53285062-d52a-4c88-bcdc-d767b8cc0044" providerId="ADAL" clId="{8F474B90-CAB8-4143-9B94-C07FB90A4A71}" dt="2020-12-06T20:39:21.896" v="2602" actId="6549"/>
          <ac:spMkLst>
            <pc:docMk/>
            <pc:sldMk cId="604734845" sldId="1247"/>
            <ac:spMk id="3" creationId="{6C4F8EAA-18BD-4055-ADBE-F1298786DC67}"/>
          </ac:spMkLst>
        </pc:spChg>
        <pc:spChg chg="add mod">
          <ac:chgData name="Jakub Hofman" userId="53285062-d52a-4c88-bcdc-d767b8cc0044" providerId="ADAL" clId="{8F474B90-CAB8-4143-9B94-C07FB90A4A71}" dt="2020-12-06T20:39:16.705" v="2601" actId="6549"/>
          <ac:spMkLst>
            <pc:docMk/>
            <pc:sldMk cId="604734845" sldId="1247"/>
            <ac:spMk id="11" creationId="{C0939649-E74B-4AD1-BDCD-77E7FC240577}"/>
          </ac:spMkLst>
        </pc:spChg>
        <pc:picChg chg="add del">
          <ac:chgData name="Jakub Hofman" userId="53285062-d52a-4c88-bcdc-d767b8cc0044" providerId="ADAL" clId="{8F474B90-CAB8-4143-9B94-C07FB90A4A71}" dt="2020-12-06T20:36:20.796" v="2460" actId="478"/>
          <ac:picMkLst>
            <pc:docMk/>
            <pc:sldMk cId="604734845" sldId="1247"/>
            <ac:picMk id="6" creationId="{1F039039-90DF-4CF4-B1FE-D7773E080819}"/>
          </ac:picMkLst>
        </pc:picChg>
        <pc:picChg chg="add mod">
          <ac:chgData name="Jakub Hofman" userId="53285062-d52a-4c88-bcdc-d767b8cc0044" providerId="ADAL" clId="{8F474B90-CAB8-4143-9B94-C07FB90A4A71}" dt="2020-12-06T20:38:54.689" v="2596" actId="1076"/>
          <ac:picMkLst>
            <pc:docMk/>
            <pc:sldMk cId="604734845" sldId="1247"/>
            <ac:picMk id="8" creationId="{C4117F5C-5DD7-4B74-A544-6373F77D3FA6}"/>
          </ac:picMkLst>
        </pc:picChg>
        <pc:picChg chg="add mod">
          <ac:chgData name="Jakub Hofman" userId="53285062-d52a-4c88-bcdc-d767b8cc0044" providerId="ADAL" clId="{8F474B90-CAB8-4143-9B94-C07FB90A4A71}" dt="2020-12-06T20:38:51.327" v="2595" actId="1076"/>
          <ac:picMkLst>
            <pc:docMk/>
            <pc:sldMk cId="604734845" sldId="1247"/>
            <ac:picMk id="10" creationId="{79602302-0214-4A4B-8A4D-055DF5A51F62}"/>
          </ac:picMkLst>
        </pc:picChg>
      </pc:sldChg>
      <pc:sldChg chg="new del">
        <pc:chgData name="Jakub Hofman" userId="53285062-d52a-4c88-bcdc-d767b8cc0044" providerId="ADAL" clId="{8F474B90-CAB8-4143-9B94-C07FB90A4A71}" dt="2020-12-06T20:22:04.853" v="2412" actId="47"/>
        <pc:sldMkLst>
          <pc:docMk/>
          <pc:sldMk cId="1134676163" sldId="1247"/>
        </pc:sldMkLst>
      </pc:sldChg>
      <pc:sldChg chg="modSp new mod">
        <pc:chgData name="Jakub Hofman" userId="53285062-d52a-4c88-bcdc-d767b8cc0044" providerId="ADAL" clId="{8F474B90-CAB8-4143-9B94-C07FB90A4A71}" dt="2020-12-06T20:45:26.382" v="2713"/>
        <pc:sldMkLst>
          <pc:docMk/>
          <pc:sldMk cId="1064674125" sldId="1248"/>
        </pc:sldMkLst>
        <pc:spChg chg="mod">
          <ac:chgData name="Jakub Hofman" userId="53285062-d52a-4c88-bcdc-d767b8cc0044" providerId="ADAL" clId="{8F474B90-CAB8-4143-9B94-C07FB90A4A71}" dt="2020-12-06T20:45:26.382" v="2713"/>
          <ac:spMkLst>
            <pc:docMk/>
            <pc:sldMk cId="1064674125" sldId="1248"/>
            <ac:spMk id="2" creationId="{9AC5B042-4566-41EB-9CFB-51991946B332}"/>
          </ac:spMkLst>
        </pc:spChg>
        <pc:spChg chg="mod">
          <ac:chgData name="Jakub Hofman" userId="53285062-d52a-4c88-bcdc-d767b8cc0044" providerId="ADAL" clId="{8F474B90-CAB8-4143-9B94-C07FB90A4A71}" dt="2020-12-06T20:45:17.891" v="2712" actId="15"/>
          <ac:spMkLst>
            <pc:docMk/>
            <pc:sldMk cId="1064674125" sldId="1248"/>
            <ac:spMk id="3" creationId="{2840008A-AB48-49AD-90FF-A3EB826D4456}"/>
          </ac:spMkLst>
        </pc:spChg>
      </pc:sldChg>
      <pc:sldChg chg="addSp delSp modSp new mod">
        <pc:chgData name="Jakub Hofman" userId="53285062-d52a-4c88-bcdc-d767b8cc0044" providerId="ADAL" clId="{8F474B90-CAB8-4143-9B94-C07FB90A4A71}" dt="2020-12-06T20:47:21.225" v="2721" actId="1076"/>
        <pc:sldMkLst>
          <pc:docMk/>
          <pc:sldMk cId="140058972" sldId="1249"/>
        </pc:sldMkLst>
        <pc:spChg chg="del">
          <ac:chgData name="Jakub Hofman" userId="53285062-d52a-4c88-bcdc-d767b8cc0044" providerId="ADAL" clId="{8F474B90-CAB8-4143-9B94-C07FB90A4A71}" dt="2020-12-06T20:47:04.786" v="2720" actId="478"/>
          <ac:spMkLst>
            <pc:docMk/>
            <pc:sldMk cId="140058972" sldId="1249"/>
            <ac:spMk id="2" creationId="{1DE2DBD8-22FD-4487-A027-051C0F8DF381}"/>
          </ac:spMkLst>
        </pc:spChg>
        <pc:spChg chg="del">
          <ac:chgData name="Jakub Hofman" userId="53285062-d52a-4c88-bcdc-d767b8cc0044" providerId="ADAL" clId="{8F474B90-CAB8-4143-9B94-C07FB90A4A71}" dt="2020-12-06T20:47:02.563" v="2719" actId="478"/>
          <ac:spMkLst>
            <pc:docMk/>
            <pc:sldMk cId="140058972" sldId="1249"/>
            <ac:spMk id="3" creationId="{B66E9480-2514-4CDB-9166-05666580436F}"/>
          </ac:spMkLst>
        </pc:spChg>
        <pc:picChg chg="add del">
          <ac:chgData name="Jakub Hofman" userId="53285062-d52a-4c88-bcdc-d767b8cc0044" providerId="ADAL" clId="{8F474B90-CAB8-4143-9B94-C07FB90A4A71}" dt="2020-12-06T20:46:46.262" v="2716" actId="478"/>
          <ac:picMkLst>
            <pc:docMk/>
            <pc:sldMk cId="140058972" sldId="1249"/>
            <ac:picMk id="6" creationId="{F02965C3-AC03-400B-B27E-E5DFA3A0FA8E}"/>
          </ac:picMkLst>
        </pc:picChg>
        <pc:picChg chg="add mod">
          <ac:chgData name="Jakub Hofman" userId="53285062-d52a-4c88-bcdc-d767b8cc0044" providerId="ADAL" clId="{8F474B90-CAB8-4143-9B94-C07FB90A4A71}" dt="2020-12-06T20:47:21.225" v="2721" actId="1076"/>
          <ac:picMkLst>
            <pc:docMk/>
            <pc:sldMk cId="140058972" sldId="1249"/>
            <ac:picMk id="8" creationId="{F713FACD-070D-47C3-8E40-224BE07F3322}"/>
          </ac:picMkLst>
        </pc:picChg>
      </pc:sldChg>
      <pc:sldChg chg="addSp delSp modSp new mod">
        <pc:chgData name="Jakub Hofman" userId="53285062-d52a-4c88-bcdc-d767b8cc0044" providerId="ADAL" clId="{8F474B90-CAB8-4143-9B94-C07FB90A4A71}" dt="2020-12-06T20:52:55.147" v="2733" actId="1076"/>
        <pc:sldMkLst>
          <pc:docMk/>
          <pc:sldMk cId="3820116315" sldId="1250"/>
        </pc:sldMkLst>
        <pc:spChg chg="mod">
          <ac:chgData name="Jakub Hofman" userId="53285062-d52a-4c88-bcdc-d767b8cc0044" providerId="ADAL" clId="{8F474B90-CAB8-4143-9B94-C07FB90A4A71}" dt="2020-12-06T20:51:49.941" v="2728"/>
          <ac:spMkLst>
            <pc:docMk/>
            <pc:sldMk cId="3820116315" sldId="1250"/>
            <ac:spMk id="2" creationId="{14A866B7-2873-48CA-B76B-614315CF566F}"/>
          </ac:spMkLst>
        </pc:spChg>
        <pc:spChg chg="del">
          <ac:chgData name="Jakub Hofman" userId="53285062-d52a-4c88-bcdc-d767b8cc0044" providerId="ADAL" clId="{8F474B90-CAB8-4143-9B94-C07FB90A4A71}" dt="2020-12-06T20:51:51.879" v="2729" actId="478"/>
          <ac:spMkLst>
            <pc:docMk/>
            <pc:sldMk cId="3820116315" sldId="1250"/>
            <ac:spMk id="3" creationId="{6A3C815F-070F-45D3-BFDB-A4C3A34C425A}"/>
          </ac:spMkLst>
        </pc:spChg>
        <pc:picChg chg="add mod">
          <ac:chgData name="Jakub Hofman" userId="53285062-d52a-4c88-bcdc-d767b8cc0044" providerId="ADAL" clId="{8F474B90-CAB8-4143-9B94-C07FB90A4A71}" dt="2020-12-06T20:51:57.382" v="2730" actId="1076"/>
          <ac:picMkLst>
            <pc:docMk/>
            <pc:sldMk cId="3820116315" sldId="1250"/>
            <ac:picMk id="6" creationId="{B06E251D-F9E7-4E1F-AF8A-8F3D8076295F}"/>
          </ac:picMkLst>
        </pc:picChg>
        <pc:picChg chg="add mod">
          <ac:chgData name="Jakub Hofman" userId="53285062-d52a-4c88-bcdc-d767b8cc0044" providerId="ADAL" clId="{8F474B90-CAB8-4143-9B94-C07FB90A4A71}" dt="2020-12-06T20:52:55.147" v="2733" actId="1076"/>
          <ac:picMkLst>
            <pc:docMk/>
            <pc:sldMk cId="3820116315" sldId="1250"/>
            <ac:picMk id="8" creationId="{C7DD9F80-644E-4C18-9144-1AF5EC2CC3F2}"/>
          </ac:picMkLst>
        </pc:picChg>
      </pc:sldChg>
      <pc:sldChg chg="addSp modSp new mod">
        <pc:chgData name="Jakub Hofman" userId="53285062-d52a-4c88-bcdc-d767b8cc0044" providerId="ADAL" clId="{8F474B90-CAB8-4143-9B94-C07FB90A4A71}" dt="2020-12-06T20:55:05.718" v="2737"/>
        <pc:sldMkLst>
          <pc:docMk/>
          <pc:sldMk cId="1137688889" sldId="1251"/>
        </pc:sldMkLst>
        <pc:spChg chg="mod">
          <ac:chgData name="Jakub Hofman" userId="53285062-d52a-4c88-bcdc-d767b8cc0044" providerId="ADAL" clId="{8F474B90-CAB8-4143-9B94-C07FB90A4A71}" dt="2020-12-06T20:55:05.718" v="2737"/>
          <ac:spMkLst>
            <pc:docMk/>
            <pc:sldMk cId="1137688889" sldId="1251"/>
            <ac:spMk id="2" creationId="{4887DEA1-23BE-489B-919B-7D6358AF225D}"/>
          </ac:spMkLst>
        </pc:spChg>
        <pc:picChg chg="add mod">
          <ac:chgData name="Jakub Hofman" userId="53285062-d52a-4c88-bcdc-d767b8cc0044" providerId="ADAL" clId="{8F474B90-CAB8-4143-9B94-C07FB90A4A71}" dt="2020-12-06T20:54:59.165" v="2736" actId="1076"/>
          <ac:picMkLst>
            <pc:docMk/>
            <pc:sldMk cId="1137688889" sldId="1251"/>
            <ac:picMk id="6" creationId="{430C21CA-ED5F-4355-9CDE-E9FDFCDEF222}"/>
          </ac:picMkLst>
        </pc:picChg>
      </pc:sldChg>
      <pc:sldChg chg="addSp delSp modSp new mod">
        <pc:chgData name="Jakub Hofman" userId="53285062-d52a-4c88-bcdc-d767b8cc0044" providerId="ADAL" clId="{8F474B90-CAB8-4143-9B94-C07FB90A4A71}" dt="2020-12-06T20:59:06.924" v="2777" actId="1076"/>
        <pc:sldMkLst>
          <pc:docMk/>
          <pc:sldMk cId="1390354725" sldId="1252"/>
        </pc:sldMkLst>
        <pc:spChg chg="mod">
          <ac:chgData name="Jakub Hofman" userId="53285062-d52a-4c88-bcdc-d767b8cc0044" providerId="ADAL" clId="{8F474B90-CAB8-4143-9B94-C07FB90A4A71}" dt="2020-12-06T20:56:01.382" v="2741"/>
          <ac:spMkLst>
            <pc:docMk/>
            <pc:sldMk cId="1390354725" sldId="1252"/>
            <ac:spMk id="2" creationId="{C3D796E4-DC82-4849-8485-3E0C76F5D6BB}"/>
          </ac:spMkLst>
        </pc:spChg>
        <pc:spChg chg="del">
          <ac:chgData name="Jakub Hofman" userId="53285062-d52a-4c88-bcdc-d767b8cc0044" providerId="ADAL" clId="{8F474B90-CAB8-4143-9B94-C07FB90A4A71}" dt="2020-12-06T20:56:03.161" v="2742" actId="478"/>
          <ac:spMkLst>
            <pc:docMk/>
            <pc:sldMk cId="1390354725" sldId="1252"/>
            <ac:spMk id="3" creationId="{5A0799B4-315D-42DE-991D-C8DA087D2FE1}"/>
          </ac:spMkLst>
        </pc:spChg>
        <pc:spChg chg="add mod">
          <ac:chgData name="Jakub Hofman" userId="53285062-d52a-4c88-bcdc-d767b8cc0044" providerId="ADAL" clId="{8F474B90-CAB8-4143-9B94-C07FB90A4A71}" dt="2020-12-06T20:59:06.924" v="2777" actId="1076"/>
          <ac:spMkLst>
            <pc:docMk/>
            <pc:sldMk cId="1390354725" sldId="1252"/>
            <ac:spMk id="7" creationId="{39F8B531-9483-4220-8160-5E656C19EAD7}"/>
          </ac:spMkLst>
        </pc:spChg>
        <pc:picChg chg="add mod">
          <ac:chgData name="Jakub Hofman" userId="53285062-d52a-4c88-bcdc-d767b8cc0044" providerId="ADAL" clId="{8F474B90-CAB8-4143-9B94-C07FB90A4A71}" dt="2020-12-06T20:56:05.350" v="2743" actId="1076"/>
          <ac:picMkLst>
            <pc:docMk/>
            <pc:sldMk cId="1390354725" sldId="1252"/>
            <ac:picMk id="6" creationId="{F2B23270-FB4F-4D57-82A7-E98957E3B8BB}"/>
          </ac:picMkLst>
        </pc:picChg>
      </pc:sldChg>
      <pc:sldChg chg="addSp delSp modSp new mod">
        <pc:chgData name="Jakub Hofman" userId="53285062-d52a-4c88-bcdc-d767b8cc0044" providerId="ADAL" clId="{8F474B90-CAB8-4143-9B94-C07FB90A4A71}" dt="2020-12-06T21:05:16.369" v="2812" actId="732"/>
        <pc:sldMkLst>
          <pc:docMk/>
          <pc:sldMk cId="21011393" sldId="1253"/>
        </pc:sldMkLst>
        <pc:picChg chg="add mod">
          <ac:chgData name="Jakub Hofman" userId="53285062-d52a-4c88-bcdc-d767b8cc0044" providerId="ADAL" clId="{8F474B90-CAB8-4143-9B94-C07FB90A4A71}" dt="2020-12-06T21:01:50.946" v="2780" actId="1076"/>
          <ac:picMkLst>
            <pc:docMk/>
            <pc:sldMk cId="21011393" sldId="1253"/>
            <ac:picMk id="6" creationId="{C85D51CB-6500-42AD-81DD-48D8E6DD2646}"/>
          </ac:picMkLst>
        </pc:picChg>
        <pc:picChg chg="add del mod modCrop">
          <ac:chgData name="Jakub Hofman" userId="53285062-d52a-4c88-bcdc-d767b8cc0044" providerId="ADAL" clId="{8F474B90-CAB8-4143-9B94-C07FB90A4A71}" dt="2020-12-06T21:02:29.600" v="2788" actId="478"/>
          <ac:picMkLst>
            <pc:docMk/>
            <pc:sldMk cId="21011393" sldId="1253"/>
            <ac:picMk id="8" creationId="{3070EA68-7FF2-4443-88EC-6DB31C20AFAE}"/>
          </ac:picMkLst>
        </pc:picChg>
        <pc:picChg chg="add mod modCrop">
          <ac:chgData name="Jakub Hofman" userId="53285062-d52a-4c88-bcdc-d767b8cc0044" providerId="ADAL" clId="{8F474B90-CAB8-4143-9B94-C07FB90A4A71}" dt="2020-12-06T21:05:16.369" v="2812" actId="732"/>
          <ac:picMkLst>
            <pc:docMk/>
            <pc:sldMk cId="21011393" sldId="1253"/>
            <ac:picMk id="9" creationId="{53D89F82-AC67-47B3-AECD-0826B653E505}"/>
          </ac:picMkLst>
        </pc:picChg>
        <pc:picChg chg="add mod modCrop">
          <ac:chgData name="Jakub Hofman" userId="53285062-d52a-4c88-bcdc-d767b8cc0044" providerId="ADAL" clId="{8F474B90-CAB8-4143-9B94-C07FB90A4A71}" dt="2020-12-06T21:03:52.157" v="2800" actId="1076"/>
          <ac:picMkLst>
            <pc:docMk/>
            <pc:sldMk cId="21011393" sldId="1253"/>
            <ac:picMk id="10" creationId="{C38C3175-693C-4E7E-A61B-3DF292B142C2}"/>
          </ac:picMkLst>
        </pc:picChg>
        <pc:picChg chg="add mod modCrop">
          <ac:chgData name="Jakub Hofman" userId="53285062-d52a-4c88-bcdc-d767b8cc0044" providerId="ADAL" clId="{8F474B90-CAB8-4143-9B94-C07FB90A4A71}" dt="2020-12-06T21:04:54.683" v="2809" actId="1076"/>
          <ac:picMkLst>
            <pc:docMk/>
            <pc:sldMk cId="21011393" sldId="1253"/>
            <ac:picMk id="11" creationId="{BA209AAA-AE4D-4928-8504-22DE4B870E4D}"/>
          </ac:picMkLst>
        </pc:picChg>
      </pc:sldChg>
      <pc:sldChg chg="addSp modSp add mod">
        <pc:chgData name="Jakub Hofman" userId="53285062-d52a-4c88-bcdc-d767b8cc0044" providerId="ADAL" clId="{8F474B90-CAB8-4143-9B94-C07FB90A4A71}" dt="2020-12-06T21:36:09.125" v="3260" actId="1076"/>
        <pc:sldMkLst>
          <pc:docMk/>
          <pc:sldMk cId="582370496" sldId="1254"/>
        </pc:sldMkLst>
        <pc:spChg chg="add mod">
          <ac:chgData name="Jakub Hofman" userId="53285062-d52a-4c88-bcdc-d767b8cc0044" providerId="ADAL" clId="{8F474B90-CAB8-4143-9B94-C07FB90A4A71}" dt="2020-12-06T21:36:09.125" v="3260" actId="1076"/>
          <ac:spMkLst>
            <pc:docMk/>
            <pc:sldMk cId="582370496" sldId="1254"/>
            <ac:spMk id="7" creationId="{94C96BD7-A2C2-49D9-8792-B906E4F3B05A}"/>
          </ac:spMkLst>
        </pc:spChg>
        <pc:spChg chg="mod">
          <ac:chgData name="Jakub Hofman" userId="53285062-d52a-4c88-bcdc-d767b8cc0044" providerId="ADAL" clId="{8F474B90-CAB8-4143-9B94-C07FB90A4A71}" dt="2020-12-06T21:16:55.305" v="2913" actId="120"/>
          <ac:spMkLst>
            <pc:docMk/>
            <pc:sldMk cId="582370496" sldId="1254"/>
            <ac:spMk id="80899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6T21:16:59.071" v="2914" actId="1076"/>
          <ac:picMkLst>
            <pc:docMk/>
            <pc:sldMk cId="582370496" sldId="1254"/>
            <ac:picMk id="5" creationId="{0AA80497-B395-467F-B725-158E7FE13D31}"/>
          </ac:picMkLst>
        </pc:picChg>
      </pc:sldChg>
      <pc:sldChg chg="addSp modSp add mod">
        <pc:chgData name="Jakub Hofman" userId="53285062-d52a-4c88-bcdc-d767b8cc0044" providerId="ADAL" clId="{8F474B90-CAB8-4143-9B94-C07FB90A4A71}" dt="2020-12-06T21:35:41.855" v="3251" actId="1076"/>
        <pc:sldMkLst>
          <pc:docMk/>
          <pc:sldMk cId="2544139001" sldId="1255"/>
        </pc:sldMkLst>
        <pc:spChg chg="mod">
          <ac:chgData name="Jakub Hofman" userId="53285062-d52a-4c88-bcdc-d767b8cc0044" providerId="ADAL" clId="{8F474B90-CAB8-4143-9B94-C07FB90A4A71}" dt="2020-12-06T21:19:39.044" v="3002" actId="20577"/>
          <ac:spMkLst>
            <pc:docMk/>
            <pc:sldMk cId="2544139001" sldId="1255"/>
            <ac:spMk id="3" creationId="{EB9800D9-AAF2-4F7C-9BC0-7E3BA5F2F301}"/>
          </ac:spMkLst>
        </pc:spChg>
        <pc:spChg chg="add mod">
          <ac:chgData name="Jakub Hofman" userId="53285062-d52a-4c88-bcdc-d767b8cc0044" providerId="ADAL" clId="{8F474B90-CAB8-4143-9B94-C07FB90A4A71}" dt="2020-12-06T21:35:41.855" v="3251" actId="1076"/>
          <ac:spMkLst>
            <pc:docMk/>
            <pc:sldMk cId="2544139001" sldId="1255"/>
            <ac:spMk id="9" creationId="{7B4DC138-89E2-480F-923A-17F91B6E1279}"/>
          </ac:spMkLst>
        </pc:spChg>
        <pc:spChg chg="mod">
          <ac:chgData name="Jakub Hofman" userId="53285062-d52a-4c88-bcdc-d767b8cc0044" providerId="ADAL" clId="{8F474B90-CAB8-4143-9B94-C07FB90A4A71}" dt="2020-12-06T21:20:41.352" v="3082" actId="20577"/>
          <ac:spMkLst>
            <pc:docMk/>
            <pc:sldMk cId="2544139001" sldId="1255"/>
            <ac:spMk id="281603" creationId="{00000000-0000-0000-0000-000000000000}"/>
          </ac:spMkLst>
        </pc:spChg>
        <pc:picChg chg="add mod">
          <ac:chgData name="Jakub Hofman" userId="53285062-d52a-4c88-bcdc-d767b8cc0044" providerId="ADAL" clId="{8F474B90-CAB8-4143-9B94-C07FB90A4A71}" dt="2020-12-06T21:21:57.989" v="3087" actId="1076"/>
          <ac:picMkLst>
            <pc:docMk/>
            <pc:sldMk cId="2544139001" sldId="1255"/>
            <ac:picMk id="5" creationId="{C3F5E8E0-CEAD-44AC-9141-7FB786B6B048}"/>
          </ac:picMkLst>
        </pc:picChg>
        <pc:picChg chg="add mod">
          <ac:chgData name="Jakub Hofman" userId="53285062-d52a-4c88-bcdc-d767b8cc0044" providerId="ADAL" clId="{8F474B90-CAB8-4143-9B94-C07FB90A4A71}" dt="2020-12-06T21:22:04.316" v="3090" actId="1076"/>
          <ac:picMkLst>
            <pc:docMk/>
            <pc:sldMk cId="2544139001" sldId="1255"/>
            <ac:picMk id="7" creationId="{7FCE6E64-EC20-4DD0-95A8-00D9F31EC74B}"/>
          </ac:picMkLst>
        </pc:picChg>
      </pc:sldChg>
    </pc:docChg>
  </pc:docChgLst>
  <pc:docChgLst>
    <pc:chgData name="Jakub Hofman" userId="53285062-d52a-4c88-bcdc-d767b8cc0044" providerId="ADAL" clId="{39D7EE00-C27A-4423-94B3-F2ACFAF3C987}"/>
    <pc:docChg chg="custSel addSld delSld modSld sldOrd">
      <pc:chgData name="Jakub Hofman" userId="53285062-d52a-4c88-bcdc-d767b8cc0044" providerId="ADAL" clId="{39D7EE00-C27A-4423-94B3-F2ACFAF3C987}" dt="2020-12-14T10:05:06.435" v="1089" actId="1076"/>
      <pc:docMkLst>
        <pc:docMk/>
      </pc:docMkLst>
      <pc:sldChg chg="addSp delSp modSp mod">
        <pc:chgData name="Jakub Hofman" userId="53285062-d52a-4c88-bcdc-d767b8cc0044" providerId="ADAL" clId="{39D7EE00-C27A-4423-94B3-F2ACFAF3C987}" dt="2020-12-11T07:44:32.945" v="468" actId="1076"/>
        <pc:sldMkLst>
          <pc:docMk/>
          <pc:sldMk cId="3674671815" sldId="390"/>
        </pc:sldMkLst>
        <pc:spChg chg="mod">
          <ac:chgData name="Jakub Hofman" userId="53285062-d52a-4c88-bcdc-d767b8cc0044" providerId="ADAL" clId="{39D7EE00-C27A-4423-94B3-F2ACFAF3C987}" dt="2020-12-11T07:44:06.706" v="463" actId="5793"/>
          <ac:spMkLst>
            <pc:docMk/>
            <pc:sldMk cId="3674671815" sldId="390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39D7EE00-C27A-4423-94B3-F2ACFAF3C987}" dt="2020-12-11T07:44:23.922" v="465" actId="478"/>
          <ac:spMkLst>
            <pc:docMk/>
            <pc:sldMk cId="3674671815" sldId="390"/>
            <ac:spMk id="7" creationId="{B7D5057C-7300-4AF2-94E6-FBFF012A6C4F}"/>
          </ac:spMkLst>
        </pc:spChg>
        <pc:spChg chg="add mod">
          <ac:chgData name="Jakub Hofman" userId="53285062-d52a-4c88-bcdc-d767b8cc0044" providerId="ADAL" clId="{39D7EE00-C27A-4423-94B3-F2ACFAF3C987}" dt="2020-12-11T07:44:32.945" v="468" actId="1076"/>
          <ac:spMkLst>
            <pc:docMk/>
            <pc:sldMk cId="3674671815" sldId="390"/>
            <ac:spMk id="8" creationId="{73FEF1F5-F751-41D4-9203-4BCE175EBEF5}"/>
          </ac:spMkLst>
        </pc:spChg>
      </pc:sldChg>
      <pc:sldChg chg="addSp delSp modSp mod ord">
        <pc:chgData name="Jakub Hofman" userId="53285062-d52a-4c88-bcdc-d767b8cc0044" providerId="ADAL" clId="{39D7EE00-C27A-4423-94B3-F2ACFAF3C987}" dt="2020-12-11T07:45:04.496" v="474"/>
        <pc:sldMkLst>
          <pc:docMk/>
          <pc:sldMk cId="3824324826" sldId="638"/>
        </pc:sldMkLst>
        <pc:spChg chg="add del mod">
          <ac:chgData name="Jakub Hofman" userId="53285062-d52a-4c88-bcdc-d767b8cc0044" providerId="ADAL" clId="{39D7EE00-C27A-4423-94B3-F2ACFAF3C987}" dt="2020-12-11T07:41:28.223" v="437" actId="21"/>
          <ac:spMkLst>
            <pc:docMk/>
            <pc:sldMk cId="3824324826" sldId="638"/>
            <ac:spMk id="5" creationId="{9A0D5513-D685-4CD4-A60E-C030DD7F2502}"/>
          </ac:spMkLst>
        </pc:spChg>
        <pc:spChg chg="add del mod">
          <ac:chgData name="Jakub Hofman" userId="53285062-d52a-4c88-bcdc-d767b8cc0044" providerId="ADAL" clId="{39D7EE00-C27A-4423-94B3-F2ACFAF3C987}" dt="2020-12-10T21:43:10.271" v="75" actId="21"/>
          <ac:spMkLst>
            <pc:docMk/>
            <pc:sldMk cId="3824324826" sldId="638"/>
            <ac:spMk id="7" creationId="{ED654D9D-3775-4DDD-A747-9093363D6731}"/>
          </ac:spMkLst>
        </pc:spChg>
      </pc:sldChg>
      <pc:sldChg chg="addSp delSp modSp mod">
        <pc:chgData name="Jakub Hofman" userId="53285062-d52a-4c88-bcdc-d767b8cc0044" providerId="ADAL" clId="{39D7EE00-C27A-4423-94B3-F2ACFAF3C987}" dt="2020-12-11T07:44:41.256" v="469"/>
        <pc:sldMkLst>
          <pc:docMk/>
          <pc:sldMk cId="3691189555" sldId="639"/>
        </pc:sldMkLst>
        <pc:spChg chg="mod">
          <ac:chgData name="Jakub Hofman" userId="53285062-d52a-4c88-bcdc-d767b8cc0044" providerId="ADAL" clId="{39D7EE00-C27A-4423-94B3-F2ACFAF3C987}" dt="2020-12-11T07:44:41.256" v="469"/>
          <ac:spMkLst>
            <pc:docMk/>
            <pc:sldMk cId="3691189555" sldId="639"/>
            <ac:spMk id="2" creationId="{00000000-0000-0000-0000-000000000000}"/>
          </ac:spMkLst>
        </pc:spChg>
        <pc:spChg chg="add del mod">
          <ac:chgData name="Jakub Hofman" userId="53285062-d52a-4c88-bcdc-d767b8cc0044" providerId="ADAL" clId="{39D7EE00-C27A-4423-94B3-F2ACFAF3C987}" dt="2020-12-11T07:42:55.882" v="440" actId="478"/>
          <ac:spMkLst>
            <pc:docMk/>
            <pc:sldMk cId="3691189555" sldId="639"/>
            <ac:spMk id="6" creationId="{46145EE6-4F79-4F69-AB33-BA4ECC295241}"/>
          </ac:spMkLst>
        </pc:spChg>
        <pc:spChg chg="add mod">
          <ac:chgData name="Jakub Hofman" userId="53285062-d52a-4c88-bcdc-d767b8cc0044" providerId="ADAL" clId="{39D7EE00-C27A-4423-94B3-F2ACFAF3C987}" dt="2020-12-11T07:43:35.874" v="462" actId="20577"/>
          <ac:spMkLst>
            <pc:docMk/>
            <pc:sldMk cId="3691189555" sldId="639"/>
            <ac:spMk id="8" creationId="{CB93D88B-EA41-4D11-BFDA-9AC5230FA3AD}"/>
          </ac:spMkLst>
        </pc:spChg>
        <pc:picChg chg="mod">
          <ac:chgData name="Jakub Hofman" userId="53285062-d52a-4c88-bcdc-d767b8cc0044" providerId="ADAL" clId="{39D7EE00-C27A-4423-94B3-F2ACFAF3C987}" dt="2020-12-11T07:40:07.937" v="428" actId="1076"/>
          <ac:picMkLst>
            <pc:docMk/>
            <pc:sldMk cId="3691189555" sldId="639"/>
            <ac:picMk id="43010" creationId="{00000000-0000-0000-0000-000000000000}"/>
          </ac:picMkLst>
        </pc:picChg>
      </pc:sldChg>
      <pc:sldChg chg="addSp delSp modSp mod">
        <pc:chgData name="Jakub Hofman" userId="53285062-d52a-4c88-bcdc-d767b8cc0044" providerId="ADAL" clId="{39D7EE00-C27A-4423-94B3-F2ACFAF3C987}" dt="2020-12-11T14:19:22.509" v="984" actId="1076"/>
        <pc:sldMkLst>
          <pc:docMk/>
          <pc:sldMk cId="1764652405" sldId="799"/>
        </pc:sldMkLst>
        <pc:spChg chg="mod">
          <ac:chgData name="Jakub Hofman" userId="53285062-d52a-4c88-bcdc-d767b8cc0044" providerId="ADAL" clId="{39D7EE00-C27A-4423-94B3-F2ACFAF3C987}" dt="2020-12-11T14:19:18.403" v="983" actId="404"/>
          <ac:spMkLst>
            <pc:docMk/>
            <pc:sldMk cId="1764652405" sldId="799"/>
            <ac:spMk id="6" creationId="{978F6E5D-EFB9-4593-9FEF-268EA87CECFC}"/>
          </ac:spMkLst>
        </pc:spChg>
        <pc:picChg chg="add mod">
          <ac:chgData name="Jakub Hofman" userId="53285062-d52a-4c88-bcdc-d767b8cc0044" providerId="ADAL" clId="{39D7EE00-C27A-4423-94B3-F2ACFAF3C987}" dt="2020-12-11T14:19:22.509" v="984" actId="1076"/>
          <ac:picMkLst>
            <pc:docMk/>
            <pc:sldMk cId="1764652405" sldId="799"/>
            <ac:picMk id="4" creationId="{3293EB5E-A800-4DE9-AFB2-B4EF24EE5982}"/>
          </ac:picMkLst>
        </pc:picChg>
        <pc:picChg chg="del">
          <ac:chgData name="Jakub Hofman" userId="53285062-d52a-4c88-bcdc-d767b8cc0044" providerId="ADAL" clId="{39D7EE00-C27A-4423-94B3-F2ACFAF3C987}" dt="2020-12-11T14:18:56.061" v="979" actId="478"/>
          <ac:picMkLst>
            <pc:docMk/>
            <pc:sldMk cId="1764652405" sldId="799"/>
            <ac:picMk id="7" creationId="{0A53640F-0E3F-449C-8EAF-675E4A85F909}"/>
          </ac:picMkLst>
        </pc:picChg>
      </pc:sldChg>
      <pc:sldChg chg="modSp mod">
        <pc:chgData name="Jakub Hofman" userId="53285062-d52a-4c88-bcdc-d767b8cc0044" providerId="ADAL" clId="{39D7EE00-C27A-4423-94B3-F2ACFAF3C987}" dt="2020-12-11T13:41:35.662" v="849" actId="20577"/>
        <pc:sldMkLst>
          <pc:docMk/>
          <pc:sldMk cId="792301965" sldId="1050"/>
        </pc:sldMkLst>
        <pc:spChg chg="mod">
          <ac:chgData name="Jakub Hofman" userId="53285062-d52a-4c88-bcdc-d767b8cc0044" providerId="ADAL" clId="{39D7EE00-C27A-4423-94B3-F2ACFAF3C987}" dt="2020-12-11T13:41:35.662" v="849" actId="20577"/>
          <ac:spMkLst>
            <pc:docMk/>
            <pc:sldMk cId="792301965" sldId="1050"/>
            <ac:spMk id="3" creationId="{82982DBB-7257-466C-8519-296C57641CDD}"/>
          </ac:spMkLst>
        </pc:spChg>
      </pc:sldChg>
      <pc:sldChg chg="addSp delSp modSp mod">
        <pc:chgData name="Jakub Hofman" userId="53285062-d52a-4c88-bcdc-d767b8cc0044" providerId="ADAL" clId="{39D7EE00-C27A-4423-94B3-F2ACFAF3C987}" dt="2020-12-11T10:21:54.644" v="744" actId="478"/>
        <pc:sldMkLst>
          <pc:docMk/>
          <pc:sldMk cId="4172761533" sldId="1129"/>
        </pc:sldMkLst>
        <pc:spChg chg="add del mod">
          <ac:chgData name="Jakub Hofman" userId="53285062-d52a-4c88-bcdc-d767b8cc0044" providerId="ADAL" clId="{39D7EE00-C27A-4423-94B3-F2ACFAF3C987}" dt="2020-12-11T09:55:52.667" v="649" actId="478"/>
          <ac:spMkLst>
            <pc:docMk/>
            <pc:sldMk cId="4172761533" sldId="1129"/>
            <ac:spMk id="4" creationId="{9B8EEBCA-A032-4499-A221-33B298D96297}"/>
          </ac:spMkLst>
        </pc:spChg>
        <pc:spChg chg="add mod">
          <ac:chgData name="Jakub Hofman" userId="53285062-d52a-4c88-bcdc-d767b8cc0044" providerId="ADAL" clId="{39D7EE00-C27A-4423-94B3-F2ACFAF3C987}" dt="2020-12-11T09:56:57.515" v="663" actId="14100"/>
          <ac:spMkLst>
            <pc:docMk/>
            <pc:sldMk cId="4172761533" sldId="1129"/>
            <ac:spMk id="12" creationId="{74F22E69-3293-43E0-A5D0-D4D2E2BC6A84}"/>
          </ac:spMkLst>
        </pc:spChg>
        <pc:picChg chg="add mod modCrop">
          <ac:chgData name="Jakub Hofman" userId="53285062-d52a-4c88-bcdc-d767b8cc0044" providerId="ADAL" clId="{39D7EE00-C27A-4423-94B3-F2ACFAF3C987}" dt="2020-12-11T09:56:20.098" v="656" actId="14100"/>
          <ac:picMkLst>
            <pc:docMk/>
            <pc:sldMk cId="4172761533" sldId="1129"/>
            <ac:picMk id="6" creationId="{1D9C7A48-B3A1-4294-B369-B7A827F1CD9E}"/>
          </ac:picMkLst>
        </pc:picChg>
        <pc:picChg chg="del">
          <ac:chgData name="Jakub Hofman" userId="53285062-d52a-4c88-bcdc-d767b8cc0044" providerId="ADAL" clId="{39D7EE00-C27A-4423-94B3-F2ACFAF3C987}" dt="2020-12-11T09:55:43.515" v="646" actId="478"/>
          <ac:picMkLst>
            <pc:docMk/>
            <pc:sldMk cId="4172761533" sldId="1129"/>
            <ac:picMk id="9" creationId="{24E53A57-3FB8-458E-BFC4-1CFF32945B00}"/>
          </ac:picMkLst>
        </pc:picChg>
        <pc:picChg chg="del">
          <ac:chgData name="Jakub Hofman" userId="53285062-d52a-4c88-bcdc-d767b8cc0044" providerId="ADAL" clId="{39D7EE00-C27A-4423-94B3-F2ACFAF3C987}" dt="2020-12-11T09:55:50.099" v="648" actId="478"/>
          <ac:picMkLst>
            <pc:docMk/>
            <pc:sldMk cId="4172761533" sldId="1129"/>
            <ac:picMk id="10" creationId="{04BE7FAF-49D1-4C2C-9B85-0C016497C8E9}"/>
          </ac:picMkLst>
        </pc:picChg>
        <pc:picChg chg="add mod modCrop">
          <ac:chgData name="Jakub Hofman" userId="53285062-d52a-4c88-bcdc-d767b8cc0044" providerId="ADAL" clId="{39D7EE00-C27A-4423-94B3-F2ACFAF3C987}" dt="2020-12-11T10:04:03.883" v="690" actId="1076"/>
          <ac:picMkLst>
            <pc:docMk/>
            <pc:sldMk cId="4172761533" sldId="1129"/>
            <ac:picMk id="11" creationId="{92DB6BE9-DFC2-4359-8845-336DEB37D4F9}"/>
          </ac:picMkLst>
        </pc:picChg>
        <pc:picChg chg="add del mod">
          <ac:chgData name="Jakub Hofman" userId="53285062-d52a-4c88-bcdc-d767b8cc0044" providerId="ADAL" clId="{39D7EE00-C27A-4423-94B3-F2ACFAF3C987}" dt="2020-12-11T10:21:54.644" v="744" actId="478"/>
          <ac:picMkLst>
            <pc:docMk/>
            <pc:sldMk cId="4172761533" sldId="1129"/>
            <ac:picMk id="13" creationId="{EFA0728B-8EAC-45B7-BBCC-D26A355144C7}"/>
          </ac:picMkLst>
        </pc:picChg>
        <pc:picChg chg="del">
          <ac:chgData name="Jakub Hofman" userId="53285062-d52a-4c88-bcdc-d767b8cc0044" providerId="ADAL" clId="{39D7EE00-C27A-4423-94B3-F2ACFAF3C987}" dt="2020-12-11T09:55:46.045" v="647" actId="478"/>
          <ac:picMkLst>
            <pc:docMk/>
            <pc:sldMk cId="4172761533" sldId="1129"/>
            <ac:picMk id="2144259" creationId="{00000000-0000-0000-0000-000000000000}"/>
          </ac:picMkLst>
        </pc:picChg>
      </pc:sldChg>
      <pc:sldChg chg="ord">
        <pc:chgData name="Jakub Hofman" userId="53285062-d52a-4c88-bcdc-d767b8cc0044" providerId="ADAL" clId="{39D7EE00-C27A-4423-94B3-F2ACFAF3C987}" dt="2020-12-11T21:59:49.602" v="1060"/>
        <pc:sldMkLst>
          <pc:docMk/>
          <pc:sldMk cId="4019656597" sldId="1136"/>
        </pc:sldMkLst>
      </pc:sldChg>
      <pc:sldChg chg="addSp delSp modSp mod">
        <pc:chgData name="Jakub Hofman" userId="53285062-d52a-4c88-bcdc-d767b8cc0044" providerId="ADAL" clId="{39D7EE00-C27A-4423-94B3-F2ACFAF3C987}" dt="2020-12-11T10:36:14.141" v="769" actId="1076"/>
        <pc:sldMkLst>
          <pc:docMk/>
          <pc:sldMk cId="1135537025" sldId="1137"/>
        </pc:sldMkLst>
        <pc:spChg chg="add del mod">
          <ac:chgData name="Jakub Hofman" userId="53285062-d52a-4c88-bcdc-d767b8cc0044" providerId="ADAL" clId="{39D7EE00-C27A-4423-94B3-F2ACFAF3C987}" dt="2020-12-11T09:49:15.143" v="636" actId="21"/>
          <ac:spMkLst>
            <pc:docMk/>
            <pc:sldMk cId="1135537025" sldId="1137"/>
            <ac:spMk id="5" creationId="{B20B95D7-1EDC-44F5-9459-13924B757417}"/>
          </ac:spMkLst>
        </pc:spChg>
        <pc:spChg chg="add del mod">
          <ac:chgData name="Jakub Hofman" userId="53285062-d52a-4c88-bcdc-d767b8cc0044" providerId="ADAL" clId="{39D7EE00-C27A-4423-94B3-F2ACFAF3C987}" dt="2020-12-11T10:35:43.294" v="761" actId="478"/>
          <ac:spMkLst>
            <pc:docMk/>
            <pc:sldMk cId="1135537025" sldId="1137"/>
            <ac:spMk id="7" creationId="{E28FA038-A086-44F2-94B6-B587C29BE997}"/>
          </ac:spMkLst>
        </pc:spChg>
        <pc:spChg chg="add del mod">
          <ac:chgData name="Jakub Hofman" userId="53285062-d52a-4c88-bcdc-d767b8cc0044" providerId="ADAL" clId="{39D7EE00-C27A-4423-94B3-F2ACFAF3C987}" dt="2020-12-10T13:44:01.264" v="6" actId="21"/>
          <ac:spMkLst>
            <pc:docMk/>
            <pc:sldMk cId="1135537025" sldId="1137"/>
            <ac:spMk id="8" creationId="{A3F6E724-F5F8-4C8A-824D-1E08D310C865}"/>
          </ac:spMkLst>
        </pc:spChg>
        <pc:spChg chg="add mod">
          <ac:chgData name="Jakub Hofman" userId="53285062-d52a-4c88-bcdc-d767b8cc0044" providerId="ADAL" clId="{39D7EE00-C27A-4423-94B3-F2ACFAF3C987}" dt="2020-12-11T10:36:14.141" v="769" actId="1076"/>
          <ac:spMkLst>
            <pc:docMk/>
            <pc:sldMk cId="1135537025" sldId="1137"/>
            <ac:spMk id="12" creationId="{287546AD-1109-493C-A9F7-14C65008E97F}"/>
          </ac:spMkLst>
        </pc:spChg>
        <pc:picChg chg="add mod">
          <ac:chgData name="Jakub Hofman" userId="53285062-d52a-4c88-bcdc-d767b8cc0044" providerId="ADAL" clId="{39D7EE00-C27A-4423-94B3-F2ACFAF3C987}" dt="2020-12-11T10:35:40.813" v="760" actId="1076"/>
          <ac:picMkLst>
            <pc:docMk/>
            <pc:sldMk cId="1135537025" sldId="1137"/>
            <ac:picMk id="9" creationId="{447979EA-42FB-4DCB-A6DA-57037F63066E}"/>
          </ac:picMkLst>
        </pc:picChg>
        <pc:picChg chg="del">
          <ac:chgData name="Jakub Hofman" userId="53285062-d52a-4c88-bcdc-d767b8cc0044" providerId="ADAL" clId="{39D7EE00-C27A-4423-94B3-F2ACFAF3C987}" dt="2020-12-11T10:35:37.726" v="759" actId="478"/>
          <ac:picMkLst>
            <pc:docMk/>
            <pc:sldMk cId="1135537025" sldId="1137"/>
            <ac:picMk id="2201602" creationId="{00000000-0000-0000-0000-000000000000}"/>
          </ac:picMkLst>
        </pc:picChg>
      </pc:sldChg>
      <pc:sldChg chg="addSp modSp mod">
        <pc:chgData name="Jakub Hofman" userId="53285062-d52a-4c88-bcdc-d767b8cc0044" providerId="ADAL" clId="{39D7EE00-C27A-4423-94B3-F2ACFAF3C987}" dt="2020-12-11T14:06:59.285" v="944" actId="14100"/>
        <pc:sldMkLst>
          <pc:docMk/>
          <pc:sldMk cId="2974131470" sldId="1138"/>
        </pc:sldMkLst>
        <pc:spChg chg="add mod">
          <ac:chgData name="Jakub Hofman" userId="53285062-d52a-4c88-bcdc-d767b8cc0044" providerId="ADAL" clId="{39D7EE00-C27A-4423-94B3-F2ACFAF3C987}" dt="2020-12-11T14:06:59.285" v="944" actId="14100"/>
          <ac:spMkLst>
            <pc:docMk/>
            <pc:sldMk cId="2974131470" sldId="1138"/>
            <ac:spMk id="7" creationId="{67D77A99-A82C-4207-92FD-00AF925AD22C}"/>
          </ac:spMkLst>
        </pc:spChg>
      </pc:sldChg>
      <pc:sldChg chg="addSp modSp mod">
        <pc:chgData name="Jakub Hofman" userId="53285062-d52a-4c88-bcdc-d767b8cc0044" providerId="ADAL" clId="{39D7EE00-C27A-4423-94B3-F2ACFAF3C987}" dt="2020-12-11T14:11:42.487" v="974" actId="14100"/>
        <pc:sldMkLst>
          <pc:docMk/>
          <pc:sldMk cId="910108751" sldId="1141"/>
        </pc:sldMkLst>
        <pc:spChg chg="add mod">
          <ac:chgData name="Jakub Hofman" userId="53285062-d52a-4c88-bcdc-d767b8cc0044" providerId="ADAL" clId="{39D7EE00-C27A-4423-94B3-F2ACFAF3C987}" dt="2020-12-11T09:49:46.465" v="640" actId="1076"/>
          <ac:spMkLst>
            <pc:docMk/>
            <pc:sldMk cId="910108751" sldId="1141"/>
            <ac:spMk id="7" creationId="{4221DF8F-5418-4B64-8558-D1EB0D43A598}"/>
          </ac:spMkLst>
        </pc:spChg>
        <pc:spChg chg="add mod">
          <ac:chgData name="Jakub Hofman" userId="53285062-d52a-4c88-bcdc-d767b8cc0044" providerId="ADAL" clId="{39D7EE00-C27A-4423-94B3-F2ACFAF3C987}" dt="2020-12-11T14:11:42.487" v="974" actId="14100"/>
          <ac:spMkLst>
            <pc:docMk/>
            <pc:sldMk cId="910108751" sldId="1141"/>
            <ac:spMk id="8" creationId="{1475F75E-09B0-4849-82E1-3DEA941A35D8}"/>
          </ac:spMkLst>
        </pc:spChg>
      </pc:sldChg>
      <pc:sldChg chg="addSp modSp mod">
        <pc:chgData name="Jakub Hofman" userId="53285062-d52a-4c88-bcdc-d767b8cc0044" providerId="ADAL" clId="{39D7EE00-C27A-4423-94B3-F2ACFAF3C987}" dt="2020-12-11T14:11:56.532" v="978" actId="1076"/>
        <pc:sldMkLst>
          <pc:docMk/>
          <pc:sldMk cId="1743066006" sldId="1149"/>
        </pc:sldMkLst>
        <pc:spChg chg="add mod">
          <ac:chgData name="Jakub Hofman" userId="53285062-d52a-4c88-bcdc-d767b8cc0044" providerId="ADAL" clId="{39D7EE00-C27A-4423-94B3-F2ACFAF3C987}" dt="2020-12-11T14:11:56.532" v="978" actId="1076"/>
          <ac:spMkLst>
            <pc:docMk/>
            <pc:sldMk cId="1743066006" sldId="1149"/>
            <ac:spMk id="5" creationId="{0304860A-575F-484F-A4C3-5B1800D2F9CF}"/>
          </ac:spMkLst>
        </pc:spChg>
      </pc:sldChg>
      <pc:sldChg chg="addSp delSp modSp mod modClrScheme chgLayout">
        <pc:chgData name="Jakub Hofman" userId="53285062-d52a-4c88-bcdc-d767b8cc0044" providerId="ADAL" clId="{39D7EE00-C27A-4423-94B3-F2ACFAF3C987}" dt="2020-12-11T14:27:34.341" v="1033" actId="1440"/>
        <pc:sldMkLst>
          <pc:docMk/>
          <pc:sldMk cId="1961212249" sldId="1196"/>
        </pc:sldMkLst>
        <pc:spChg chg="mod ord">
          <ac:chgData name="Jakub Hofman" userId="53285062-d52a-4c88-bcdc-d767b8cc0044" providerId="ADAL" clId="{39D7EE00-C27A-4423-94B3-F2ACFAF3C987}" dt="2020-12-11T14:26:19.371" v="1019" actId="700"/>
          <ac:spMkLst>
            <pc:docMk/>
            <pc:sldMk cId="1961212249" sldId="1196"/>
            <ac:spMk id="4" creationId="{A2139B26-572C-40BF-9454-2BFF387A225D}"/>
          </ac:spMkLst>
        </pc:spChg>
        <pc:spChg chg="mod ord">
          <ac:chgData name="Jakub Hofman" userId="53285062-d52a-4c88-bcdc-d767b8cc0044" providerId="ADAL" clId="{39D7EE00-C27A-4423-94B3-F2ACFAF3C987}" dt="2020-12-11T14:26:22.599" v="1020" actId="6549"/>
          <ac:spMkLst>
            <pc:docMk/>
            <pc:sldMk cId="1961212249" sldId="1196"/>
            <ac:spMk id="5" creationId="{07B33B65-DEA7-476D-AD4B-8D97147EF18F}"/>
          </ac:spMkLst>
        </pc:spChg>
        <pc:spChg chg="add del mod ord">
          <ac:chgData name="Jakub Hofman" userId="53285062-d52a-4c88-bcdc-d767b8cc0044" providerId="ADAL" clId="{39D7EE00-C27A-4423-94B3-F2ACFAF3C987}" dt="2020-12-11T14:26:26.766" v="1021" actId="478"/>
          <ac:spMkLst>
            <pc:docMk/>
            <pc:sldMk cId="1961212249" sldId="1196"/>
            <ac:spMk id="7" creationId="{4E2BAA1E-B081-45DF-A417-356A135B2175}"/>
          </ac:spMkLst>
        </pc:spChg>
        <pc:spChg chg="add del mod">
          <ac:chgData name="Jakub Hofman" userId="53285062-d52a-4c88-bcdc-d767b8cc0044" providerId="ADAL" clId="{39D7EE00-C27A-4423-94B3-F2ACFAF3C987}" dt="2020-12-11T09:38:05.985" v="566" actId="478"/>
          <ac:spMkLst>
            <pc:docMk/>
            <pc:sldMk cId="1961212249" sldId="1196"/>
            <ac:spMk id="7" creationId="{94C2526A-84E3-44B8-AC4A-680AE6C12F94}"/>
          </ac:spMkLst>
        </pc:spChg>
        <pc:spChg chg="add mod">
          <ac:chgData name="Jakub Hofman" userId="53285062-d52a-4c88-bcdc-d767b8cc0044" providerId="ADAL" clId="{39D7EE00-C27A-4423-94B3-F2ACFAF3C987}" dt="2020-12-11T14:26:48.798" v="1029" actId="1076"/>
          <ac:spMkLst>
            <pc:docMk/>
            <pc:sldMk cId="1961212249" sldId="1196"/>
            <ac:spMk id="8" creationId="{1202C0C7-7455-443D-8E80-FF09ECAA5B13}"/>
          </ac:spMkLst>
        </pc:spChg>
        <pc:spChg chg="add mod">
          <ac:chgData name="Jakub Hofman" userId="53285062-d52a-4c88-bcdc-d767b8cc0044" providerId="ADAL" clId="{39D7EE00-C27A-4423-94B3-F2ACFAF3C987}" dt="2020-12-11T14:26:35.533" v="1023" actId="1076"/>
          <ac:spMkLst>
            <pc:docMk/>
            <pc:sldMk cId="1961212249" sldId="1196"/>
            <ac:spMk id="10" creationId="{4B0C5DE9-39E2-42E9-8C0D-61AF8E742F6E}"/>
          </ac:spMkLst>
        </pc:spChg>
        <pc:picChg chg="add mod">
          <ac:chgData name="Jakub Hofman" userId="53285062-d52a-4c88-bcdc-d767b8cc0044" providerId="ADAL" clId="{39D7EE00-C27A-4423-94B3-F2ACFAF3C987}" dt="2020-12-11T14:27:34.341" v="1033" actId="1440"/>
          <ac:picMkLst>
            <pc:docMk/>
            <pc:sldMk cId="1961212249" sldId="1196"/>
            <ac:picMk id="3" creationId="{35BA9200-9524-43E1-AA4E-259E92BB7590}"/>
          </ac:picMkLst>
        </pc:picChg>
        <pc:picChg chg="add mod">
          <ac:chgData name="Jakub Hofman" userId="53285062-d52a-4c88-bcdc-d767b8cc0044" providerId="ADAL" clId="{39D7EE00-C27A-4423-94B3-F2ACFAF3C987}" dt="2020-12-11T14:26:46.556" v="1028" actId="1076"/>
          <ac:picMkLst>
            <pc:docMk/>
            <pc:sldMk cId="1961212249" sldId="1196"/>
            <ac:picMk id="6" creationId="{B483EE59-A4CC-4EEB-A215-E8890DE0F9C1}"/>
          </ac:picMkLst>
        </pc:picChg>
        <pc:picChg chg="add mod">
          <ac:chgData name="Jakub Hofman" userId="53285062-d52a-4c88-bcdc-d767b8cc0044" providerId="ADAL" clId="{39D7EE00-C27A-4423-94B3-F2ACFAF3C987}" dt="2020-12-11T14:27:34.341" v="1033" actId="1440"/>
          <ac:picMkLst>
            <pc:docMk/>
            <pc:sldMk cId="1961212249" sldId="1196"/>
            <ac:picMk id="9" creationId="{05094732-6342-4B29-ACE7-589ECD9617A3}"/>
          </ac:picMkLst>
        </pc:picChg>
        <pc:picChg chg="add mod">
          <ac:chgData name="Jakub Hofman" userId="53285062-d52a-4c88-bcdc-d767b8cc0044" providerId="ADAL" clId="{39D7EE00-C27A-4423-94B3-F2ACFAF3C987}" dt="2020-12-11T14:27:34.341" v="1033" actId="1440"/>
          <ac:picMkLst>
            <pc:docMk/>
            <pc:sldMk cId="1961212249" sldId="1196"/>
            <ac:picMk id="12" creationId="{4715B735-6574-4A2B-AE34-37480EE8FBC9}"/>
          </ac:picMkLst>
        </pc:picChg>
      </pc:sldChg>
      <pc:sldChg chg="modSp del mod">
        <pc:chgData name="Jakub Hofman" userId="53285062-d52a-4c88-bcdc-d767b8cc0044" providerId="ADAL" clId="{39D7EE00-C27A-4423-94B3-F2ACFAF3C987}" dt="2020-12-11T10:54:47.021" v="835" actId="2696"/>
        <pc:sldMkLst>
          <pc:docMk/>
          <pc:sldMk cId="1518608211" sldId="1231"/>
        </pc:sldMkLst>
        <pc:spChg chg="mod">
          <ac:chgData name="Jakub Hofman" userId="53285062-d52a-4c88-bcdc-d767b8cc0044" providerId="ADAL" clId="{39D7EE00-C27A-4423-94B3-F2ACFAF3C987}" dt="2020-12-11T10:18:29.365" v="698" actId="20577"/>
          <ac:spMkLst>
            <pc:docMk/>
            <pc:sldMk cId="1518608211" sldId="1231"/>
            <ac:spMk id="7" creationId="{01586774-9066-4E15-8EC8-9CE57306E5E1}"/>
          </ac:spMkLst>
        </pc:spChg>
      </pc:sldChg>
      <pc:sldChg chg="delSp modSp add mod">
        <pc:chgData name="Jakub Hofman" userId="53285062-d52a-4c88-bcdc-d767b8cc0044" providerId="ADAL" clId="{39D7EE00-C27A-4423-94B3-F2ACFAF3C987}" dt="2020-12-11T10:55:28.918" v="839"/>
        <pc:sldMkLst>
          <pc:docMk/>
          <pc:sldMk cId="4084122866" sldId="1231"/>
        </pc:sldMkLst>
        <pc:spChg chg="mod">
          <ac:chgData name="Jakub Hofman" userId="53285062-d52a-4c88-bcdc-d767b8cc0044" providerId="ADAL" clId="{39D7EE00-C27A-4423-94B3-F2ACFAF3C987}" dt="2020-12-11T10:55:28.918" v="839"/>
          <ac:spMkLst>
            <pc:docMk/>
            <pc:sldMk cId="4084122866" sldId="1231"/>
            <ac:spMk id="2" creationId="{88DF55B0-8E8F-40A9-984C-8E7FDF55CF9A}"/>
          </ac:spMkLst>
        </pc:spChg>
        <pc:spChg chg="mod">
          <ac:chgData name="Jakub Hofman" userId="53285062-d52a-4c88-bcdc-d767b8cc0044" providerId="ADAL" clId="{39D7EE00-C27A-4423-94B3-F2ACFAF3C987}" dt="2020-12-11T10:55:19.647" v="838" actId="14100"/>
          <ac:spMkLst>
            <pc:docMk/>
            <pc:sldMk cId="4084122866" sldId="1231"/>
            <ac:spMk id="7" creationId="{01586774-9066-4E15-8EC8-9CE57306E5E1}"/>
          </ac:spMkLst>
        </pc:spChg>
        <pc:picChg chg="del">
          <ac:chgData name="Jakub Hofman" userId="53285062-d52a-4c88-bcdc-d767b8cc0044" providerId="ADAL" clId="{39D7EE00-C27A-4423-94B3-F2ACFAF3C987}" dt="2020-12-11T10:55:16.391" v="837" actId="478"/>
          <ac:picMkLst>
            <pc:docMk/>
            <pc:sldMk cId="4084122866" sldId="1231"/>
            <ac:picMk id="5" creationId="{4D4642F3-8457-488D-930D-CCCD5636FCBA}"/>
          </ac:picMkLst>
        </pc:picChg>
      </pc:sldChg>
      <pc:sldChg chg="modSp del mod">
        <pc:chgData name="Jakub Hofman" userId="53285062-d52a-4c88-bcdc-d767b8cc0044" providerId="ADAL" clId="{39D7EE00-C27A-4423-94B3-F2ACFAF3C987}" dt="2020-12-11T07:06:37.433" v="324" actId="47"/>
        <pc:sldMkLst>
          <pc:docMk/>
          <pc:sldMk cId="4075440482" sldId="1232"/>
        </pc:sldMkLst>
        <pc:spChg chg="mod">
          <ac:chgData name="Jakub Hofman" userId="53285062-d52a-4c88-bcdc-d767b8cc0044" providerId="ADAL" clId="{39D7EE00-C27A-4423-94B3-F2ACFAF3C987}" dt="2020-12-11T06:47:49.695" v="302" actId="6549"/>
          <ac:spMkLst>
            <pc:docMk/>
            <pc:sldMk cId="4075440482" sldId="1232"/>
            <ac:spMk id="3" creationId="{8BD5B543-B3BF-4F8B-9F22-E237E218D54E}"/>
          </ac:spMkLst>
        </pc:spChg>
      </pc:sldChg>
      <pc:sldChg chg="addSp delSp modSp mod">
        <pc:chgData name="Jakub Hofman" userId="53285062-d52a-4c88-bcdc-d767b8cc0044" providerId="ADAL" clId="{39D7EE00-C27A-4423-94B3-F2ACFAF3C987}" dt="2020-12-07T15:06:29.542" v="2" actId="1076"/>
        <pc:sldMkLst>
          <pc:docMk/>
          <pc:sldMk cId="1199252377" sldId="1234"/>
        </pc:sldMkLst>
        <pc:spChg chg="add mod">
          <ac:chgData name="Jakub Hofman" userId="53285062-d52a-4c88-bcdc-d767b8cc0044" providerId="ADAL" clId="{39D7EE00-C27A-4423-94B3-F2ACFAF3C987}" dt="2020-12-07T15:06:19.567" v="0" actId="478"/>
          <ac:spMkLst>
            <pc:docMk/>
            <pc:sldMk cId="1199252377" sldId="1234"/>
            <ac:spMk id="3" creationId="{74160EB5-461C-4194-83CA-B165BB924DF9}"/>
          </ac:spMkLst>
        </pc:spChg>
        <pc:graphicFrameChg chg="del">
          <ac:chgData name="Jakub Hofman" userId="53285062-d52a-4c88-bcdc-d767b8cc0044" providerId="ADAL" clId="{39D7EE00-C27A-4423-94B3-F2ACFAF3C987}" dt="2020-12-07T15:06:19.567" v="0" actId="478"/>
          <ac:graphicFrameMkLst>
            <pc:docMk/>
            <pc:sldMk cId="1199252377" sldId="1234"/>
            <ac:graphicFrameMk id="10" creationId="{957975A7-8845-461A-8E58-F60DF5E176AB}"/>
          </ac:graphicFrameMkLst>
        </pc:graphicFrameChg>
        <pc:picChg chg="add mod">
          <ac:chgData name="Jakub Hofman" userId="53285062-d52a-4c88-bcdc-d767b8cc0044" providerId="ADAL" clId="{39D7EE00-C27A-4423-94B3-F2ACFAF3C987}" dt="2020-12-07T15:06:29.542" v="2" actId="1076"/>
          <ac:picMkLst>
            <pc:docMk/>
            <pc:sldMk cId="1199252377" sldId="1234"/>
            <ac:picMk id="5" creationId="{59F168A9-CC2F-4332-B6C4-47E8C12C96E8}"/>
          </ac:picMkLst>
        </pc:picChg>
      </pc:sldChg>
      <pc:sldChg chg="addSp delSp modSp mod">
        <pc:chgData name="Jakub Hofman" userId="53285062-d52a-4c88-bcdc-d767b8cc0044" providerId="ADAL" clId="{39D7EE00-C27A-4423-94B3-F2ACFAF3C987}" dt="2020-12-11T14:35:10.454" v="1044" actId="1076"/>
        <pc:sldMkLst>
          <pc:docMk/>
          <pc:sldMk cId="1300369461" sldId="1236"/>
        </pc:sldMkLst>
        <pc:spChg chg="add mod">
          <ac:chgData name="Jakub Hofman" userId="53285062-d52a-4c88-bcdc-d767b8cc0044" providerId="ADAL" clId="{39D7EE00-C27A-4423-94B3-F2ACFAF3C987}" dt="2020-12-11T14:35:10.454" v="1044" actId="1076"/>
          <ac:spMkLst>
            <pc:docMk/>
            <pc:sldMk cId="1300369461" sldId="1236"/>
            <ac:spMk id="10" creationId="{F2950602-BA59-4822-8737-BE116537EDF2}"/>
          </ac:spMkLst>
        </pc:spChg>
        <pc:picChg chg="add mod">
          <ac:chgData name="Jakub Hofman" userId="53285062-d52a-4c88-bcdc-d767b8cc0044" providerId="ADAL" clId="{39D7EE00-C27A-4423-94B3-F2ACFAF3C987}" dt="2020-12-11T14:31:17.102" v="1037" actId="1076"/>
          <ac:picMkLst>
            <pc:docMk/>
            <pc:sldMk cId="1300369461" sldId="1236"/>
            <ac:picMk id="7" creationId="{35F65106-B62F-4F46-9CCA-DFCCFDE64CCE}"/>
          </ac:picMkLst>
        </pc:picChg>
        <pc:picChg chg="del">
          <ac:chgData name="Jakub Hofman" userId="53285062-d52a-4c88-bcdc-d767b8cc0044" providerId="ADAL" clId="{39D7EE00-C27A-4423-94B3-F2ACFAF3C987}" dt="2020-12-11T14:31:07.462" v="1034" actId="478"/>
          <ac:picMkLst>
            <pc:docMk/>
            <pc:sldMk cId="1300369461" sldId="1236"/>
            <ac:picMk id="9" creationId="{690E176F-6F9A-4E6A-B645-9714CCE3CB6D}"/>
          </ac:picMkLst>
        </pc:picChg>
      </pc:sldChg>
      <pc:sldChg chg="addSp delSp modSp del mod">
        <pc:chgData name="Jakub Hofman" userId="53285062-d52a-4c88-bcdc-d767b8cc0044" providerId="ADAL" clId="{39D7EE00-C27A-4423-94B3-F2ACFAF3C987}" dt="2020-12-11T10:44:43.837" v="821" actId="47"/>
        <pc:sldMkLst>
          <pc:docMk/>
          <pc:sldMk cId="411146058" sldId="1241"/>
        </pc:sldMkLst>
        <pc:picChg chg="mod">
          <ac:chgData name="Jakub Hofman" userId="53285062-d52a-4c88-bcdc-d767b8cc0044" providerId="ADAL" clId="{39D7EE00-C27A-4423-94B3-F2ACFAF3C987}" dt="2020-12-11T10:01:09.483" v="686" actId="14100"/>
          <ac:picMkLst>
            <pc:docMk/>
            <pc:sldMk cId="411146058" sldId="1241"/>
            <ac:picMk id="5" creationId="{FD4EBB47-0D57-4443-9824-196F8DCD773B}"/>
          </ac:picMkLst>
        </pc:picChg>
        <pc:picChg chg="del">
          <ac:chgData name="Jakub Hofman" userId="53285062-d52a-4c88-bcdc-d767b8cc0044" providerId="ADAL" clId="{39D7EE00-C27A-4423-94B3-F2ACFAF3C987}" dt="2020-12-11T10:01:02.531" v="683" actId="478"/>
          <ac:picMkLst>
            <pc:docMk/>
            <pc:sldMk cId="411146058" sldId="1241"/>
            <ac:picMk id="7" creationId="{758723E4-DC1A-4966-AE0F-19E61DF280AB}"/>
          </ac:picMkLst>
        </pc:picChg>
        <pc:picChg chg="add del mod">
          <ac:chgData name="Jakub Hofman" userId="53285062-d52a-4c88-bcdc-d767b8cc0044" providerId="ADAL" clId="{39D7EE00-C27A-4423-94B3-F2ACFAF3C987}" dt="2020-12-11T10:44:15.650" v="812" actId="21"/>
          <ac:picMkLst>
            <pc:docMk/>
            <pc:sldMk cId="411146058" sldId="1241"/>
            <ac:picMk id="8" creationId="{D1D6EC87-DF6C-473B-8361-0300BD31E1D2}"/>
          </ac:picMkLst>
        </pc:picChg>
      </pc:sldChg>
      <pc:sldChg chg="addSp modSp mod">
        <pc:chgData name="Jakub Hofman" userId="53285062-d52a-4c88-bcdc-d767b8cc0044" providerId="ADAL" clId="{39D7EE00-C27A-4423-94B3-F2ACFAF3C987}" dt="2020-12-11T09:49:20.803" v="638" actId="1076"/>
        <pc:sldMkLst>
          <pc:docMk/>
          <pc:sldMk cId="4092266877" sldId="1243"/>
        </pc:sldMkLst>
        <pc:spChg chg="add mod">
          <ac:chgData name="Jakub Hofman" userId="53285062-d52a-4c88-bcdc-d767b8cc0044" providerId="ADAL" clId="{39D7EE00-C27A-4423-94B3-F2ACFAF3C987}" dt="2020-12-11T09:49:20.803" v="638" actId="1076"/>
          <ac:spMkLst>
            <pc:docMk/>
            <pc:sldMk cId="4092266877" sldId="1243"/>
            <ac:spMk id="11" creationId="{D5A09813-7823-44A2-8729-CBC0FCB11B8D}"/>
          </ac:spMkLst>
        </pc:spChg>
      </pc:sldChg>
      <pc:sldChg chg="addSp delSp modSp mod delAnim">
        <pc:chgData name="Jakub Hofman" userId="53285062-d52a-4c88-bcdc-d767b8cc0044" providerId="ADAL" clId="{39D7EE00-C27A-4423-94B3-F2ACFAF3C987}" dt="2020-12-11T22:00:38.150" v="1068" actId="21"/>
        <pc:sldMkLst>
          <pc:docMk/>
          <pc:sldMk cId="150032327" sldId="1244"/>
        </pc:sldMkLst>
        <pc:spChg chg="add mod">
          <ac:chgData name="Jakub Hofman" userId="53285062-d52a-4c88-bcdc-d767b8cc0044" providerId="ADAL" clId="{39D7EE00-C27A-4423-94B3-F2ACFAF3C987}" dt="2020-12-11T10:39:05.910" v="789" actId="1076"/>
          <ac:spMkLst>
            <pc:docMk/>
            <pc:sldMk cId="150032327" sldId="1244"/>
            <ac:spMk id="10" creationId="{E17D6A95-1003-4428-8F31-0A32513CB985}"/>
          </ac:spMkLst>
        </pc:spChg>
        <pc:picChg chg="mod">
          <ac:chgData name="Jakub Hofman" userId="53285062-d52a-4c88-bcdc-d767b8cc0044" providerId="ADAL" clId="{39D7EE00-C27A-4423-94B3-F2ACFAF3C987}" dt="2020-12-11T22:00:35.718" v="1067" actId="14100"/>
          <ac:picMkLst>
            <pc:docMk/>
            <pc:sldMk cId="150032327" sldId="1244"/>
            <ac:picMk id="3" creationId="{8E6E6406-0940-4E24-A364-97C01F1939AA}"/>
          </ac:picMkLst>
        </pc:picChg>
        <pc:picChg chg="del mod">
          <ac:chgData name="Jakub Hofman" userId="53285062-d52a-4c88-bcdc-d767b8cc0044" providerId="ADAL" clId="{39D7EE00-C27A-4423-94B3-F2ACFAF3C987}" dt="2020-12-11T22:00:38.150" v="1068" actId="21"/>
          <ac:picMkLst>
            <pc:docMk/>
            <pc:sldMk cId="150032327" sldId="1244"/>
            <ac:picMk id="4" creationId="{7EA8929D-0C38-45A5-89EC-C39554B7CD18}"/>
          </ac:picMkLst>
        </pc:picChg>
        <pc:picChg chg="add mod">
          <ac:chgData name="Jakub Hofman" userId="53285062-d52a-4c88-bcdc-d767b8cc0044" providerId="ADAL" clId="{39D7EE00-C27A-4423-94B3-F2ACFAF3C987}" dt="2020-12-11T10:38:29.126" v="776" actId="1076"/>
          <ac:picMkLst>
            <pc:docMk/>
            <pc:sldMk cId="150032327" sldId="1244"/>
            <ac:picMk id="7" creationId="{47D45A01-69AD-4B2C-89D1-18C0910D6F70}"/>
          </ac:picMkLst>
        </pc:picChg>
      </pc:sldChg>
      <pc:sldChg chg="addSp delSp modSp new mod">
        <pc:chgData name="Jakub Hofman" userId="53285062-d52a-4c88-bcdc-d767b8cc0044" providerId="ADAL" clId="{39D7EE00-C27A-4423-94B3-F2ACFAF3C987}" dt="2020-12-11T13:42:24.979" v="860" actId="20577"/>
        <pc:sldMkLst>
          <pc:docMk/>
          <pc:sldMk cId="3320219186" sldId="1256"/>
        </pc:sldMkLst>
        <pc:spChg chg="mod">
          <ac:chgData name="Jakub Hofman" userId="53285062-d52a-4c88-bcdc-d767b8cc0044" providerId="ADAL" clId="{39D7EE00-C27A-4423-94B3-F2ACFAF3C987}" dt="2020-12-11T13:42:24.979" v="860" actId="20577"/>
          <ac:spMkLst>
            <pc:docMk/>
            <pc:sldMk cId="3320219186" sldId="1256"/>
            <ac:spMk id="2" creationId="{7557EE9D-EBEA-42BD-9978-DCBBEE2BCAE1}"/>
          </ac:spMkLst>
        </pc:spChg>
        <pc:spChg chg="del">
          <ac:chgData name="Jakub Hofman" userId="53285062-d52a-4c88-bcdc-d767b8cc0044" providerId="ADAL" clId="{39D7EE00-C27A-4423-94B3-F2ACFAF3C987}" dt="2020-12-10T13:44:06.323" v="8"/>
          <ac:spMkLst>
            <pc:docMk/>
            <pc:sldMk cId="3320219186" sldId="1256"/>
            <ac:spMk id="3" creationId="{7634B8E0-49C8-46A2-B425-CB141F59655E}"/>
          </ac:spMkLst>
        </pc:spChg>
        <pc:spChg chg="add del mod">
          <ac:chgData name="Jakub Hofman" userId="53285062-d52a-4c88-bcdc-d767b8cc0044" providerId="ADAL" clId="{39D7EE00-C27A-4423-94B3-F2ACFAF3C987}" dt="2020-12-11T10:53:28.425" v="825" actId="478"/>
          <ac:spMkLst>
            <pc:docMk/>
            <pc:sldMk cId="3320219186" sldId="1256"/>
            <ac:spMk id="5" creationId="{DA0A6B4B-FC07-4EC6-B9FE-07E1D1736619}"/>
          </ac:spMkLst>
        </pc:spChg>
        <pc:spChg chg="add del mod">
          <ac:chgData name="Jakub Hofman" userId="53285062-d52a-4c88-bcdc-d767b8cc0044" providerId="ADAL" clId="{39D7EE00-C27A-4423-94B3-F2ACFAF3C987}" dt="2020-12-11T10:53:45.151" v="831" actId="478"/>
          <ac:spMkLst>
            <pc:docMk/>
            <pc:sldMk cId="3320219186" sldId="1256"/>
            <ac:spMk id="6" creationId="{7B50050A-E547-4672-A041-CC0A978AB1FF}"/>
          </ac:spMkLst>
        </pc:spChg>
        <pc:spChg chg="add del mod">
          <ac:chgData name="Jakub Hofman" userId="53285062-d52a-4c88-bcdc-d767b8cc0044" providerId="ADAL" clId="{39D7EE00-C27A-4423-94B3-F2ACFAF3C987}" dt="2020-12-11T10:53:35.407" v="827" actId="478"/>
          <ac:spMkLst>
            <pc:docMk/>
            <pc:sldMk cId="3320219186" sldId="1256"/>
            <ac:spMk id="8" creationId="{773CC37E-E9BA-4674-BD45-2F9E73CBF2F6}"/>
          </ac:spMkLst>
        </pc:spChg>
        <pc:spChg chg="add del mod">
          <ac:chgData name="Jakub Hofman" userId="53285062-d52a-4c88-bcdc-d767b8cc0044" providerId="ADAL" clId="{39D7EE00-C27A-4423-94B3-F2ACFAF3C987}" dt="2020-12-11T10:53:41.223" v="829" actId="478"/>
          <ac:spMkLst>
            <pc:docMk/>
            <pc:sldMk cId="3320219186" sldId="1256"/>
            <ac:spMk id="14" creationId="{61A11F88-E998-4F70-AA32-30EEB6A5466B}"/>
          </ac:spMkLst>
        </pc:spChg>
        <pc:spChg chg="add mod">
          <ac:chgData name="Jakub Hofman" userId="53285062-d52a-4c88-bcdc-d767b8cc0044" providerId="ADAL" clId="{39D7EE00-C27A-4423-94B3-F2ACFAF3C987}" dt="2020-12-11T10:53:59.070" v="834" actId="1076"/>
          <ac:spMkLst>
            <pc:docMk/>
            <pc:sldMk cId="3320219186" sldId="1256"/>
            <ac:spMk id="15" creationId="{D5339E0A-29A5-453D-8112-0048F5246898}"/>
          </ac:spMkLst>
        </pc:spChg>
        <pc:picChg chg="add del mod">
          <ac:chgData name="Jakub Hofman" userId="53285062-d52a-4c88-bcdc-d767b8cc0044" providerId="ADAL" clId="{39D7EE00-C27A-4423-94B3-F2ACFAF3C987}" dt="2020-12-11T10:53:22.696" v="822" actId="478"/>
          <ac:picMkLst>
            <pc:docMk/>
            <pc:sldMk cId="3320219186" sldId="1256"/>
            <ac:picMk id="10" creationId="{3EEBC394-70D4-4128-80EE-08C75442FF3B}"/>
          </ac:picMkLst>
        </pc:picChg>
        <pc:picChg chg="add mod">
          <ac:chgData name="Jakub Hofman" userId="53285062-d52a-4c88-bcdc-d767b8cc0044" providerId="ADAL" clId="{39D7EE00-C27A-4423-94B3-F2ACFAF3C987}" dt="2020-12-11T10:53:47.327" v="832" actId="1076"/>
          <ac:picMkLst>
            <pc:docMk/>
            <pc:sldMk cId="3320219186" sldId="1256"/>
            <ac:picMk id="12" creationId="{EA1054C4-99EC-459B-ABE3-00E4F659227C}"/>
          </ac:picMkLst>
        </pc:picChg>
      </pc:sldChg>
      <pc:sldChg chg="modSp add mod">
        <pc:chgData name="Jakub Hofman" userId="53285062-d52a-4c88-bcdc-d767b8cc0044" providerId="ADAL" clId="{39D7EE00-C27A-4423-94B3-F2ACFAF3C987}" dt="2020-12-11T09:40:12.984" v="595"/>
        <pc:sldMkLst>
          <pc:docMk/>
          <pc:sldMk cId="2225440813" sldId="1257"/>
        </pc:sldMkLst>
        <pc:spChg chg="mod">
          <ac:chgData name="Jakub Hofman" userId="53285062-d52a-4c88-bcdc-d767b8cc0044" providerId="ADAL" clId="{39D7EE00-C27A-4423-94B3-F2ACFAF3C987}" dt="2020-12-11T09:40:12.984" v="595"/>
          <ac:spMkLst>
            <pc:docMk/>
            <pc:sldMk cId="2225440813" sldId="1257"/>
            <ac:spMk id="2" creationId="{611CA7BB-C1CF-4B87-AA5E-BD8B1813400A}"/>
          </ac:spMkLst>
        </pc:spChg>
      </pc:sldChg>
      <pc:sldChg chg="addSp delSp modSp new del mod">
        <pc:chgData name="Jakub Hofman" userId="53285062-d52a-4c88-bcdc-d767b8cc0044" providerId="ADAL" clId="{39D7EE00-C27A-4423-94B3-F2ACFAF3C987}" dt="2020-12-11T07:44:45.561" v="470" actId="47"/>
        <pc:sldMkLst>
          <pc:docMk/>
          <pc:sldMk cId="3845096755" sldId="1258"/>
        </pc:sldMkLst>
        <pc:spChg chg="mod">
          <ac:chgData name="Jakub Hofman" userId="53285062-d52a-4c88-bcdc-d767b8cc0044" providerId="ADAL" clId="{39D7EE00-C27A-4423-94B3-F2ACFAF3C987}" dt="2020-12-10T21:43:31.393" v="99" actId="6549"/>
          <ac:spMkLst>
            <pc:docMk/>
            <pc:sldMk cId="3845096755" sldId="1258"/>
            <ac:spMk id="2" creationId="{E4CAAEC4-4EF8-4109-946F-ED27C1AD872F}"/>
          </ac:spMkLst>
        </pc:spChg>
        <pc:spChg chg="del">
          <ac:chgData name="Jakub Hofman" userId="53285062-d52a-4c88-bcdc-d767b8cc0044" providerId="ADAL" clId="{39D7EE00-C27A-4423-94B3-F2ACFAF3C987}" dt="2020-12-10T21:43:19.569" v="77"/>
          <ac:spMkLst>
            <pc:docMk/>
            <pc:sldMk cId="3845096755" sldId="1258"/>
            <ac:spMk id="3" creationId="{83200C4E-9CF1-4D04-9B2E-65AC6B6297DB}"/>
          </ac:spMkLst>
        </pc:spChg>
        <pc:spChg chg="add mod">
          <ac:chgData name="Jakub Hofman" userId="53285062-d52a-4c88-bcdc-d767b8cc0044" providerId="ADAL" clId="{39D7EE00-C27A-4423-94B3-F2ACFAF3C987}" dt="2020-12-10T21:46:03.928" v="104" actId="20577"/>
          <ac:spMkLst>
            <pc:docMk/>
            <pc:sldMk cId="3845096755" sldId="1258"/>
            <ac:spMk id="5" creationId="{45C0E8E5-6437-4CE3-B897-DC44BC5F145C}"/>
          </ac:spMkLst>
        </pc:spChg>
        <pc:picChg chg="add mod">
          <ac:chgData name="Jakub Hofman" userId="53285062-d52a-4c88-bcdc-d767b8cc0044" providerId="ADAL" clId="{39D7EE00-C27A-4423-94B3-F2ACFAF3C987}" dt="2020-12-10T21:45:24.799" v="101" actId="1076"/>
          <ac:picMkLst>
            <pc:docMk/>
            <pc:sldMk cId="3845096755" sldId="1258"/>
            <ac:picMk id="7" creationId="{A48BDBF7-D4D7-4579-8C62-06EFC375D8A3}"/>
          </ac:picMkLst>
        </pc:picChg>
      </pc:sldChg>
      <pc:sldChg chg="modSp new del mod">
        <pc:chgData name="Jakub Hofman" userId="53285062-d52a-4c88-bcdc-d767b8cc0044" providerId="ADAL" clId="{39D7EE00-C27A-4423-94B3-F2ACFAF3C987}" dt="2020-12-11T07:06:37.433" v="324" actId="47"/>
        <pc:sldMkLst>
          <pc:docMk/>
          <pc:sldMk cId="3142426971" sldId="1259"/>
        </pc:sldMkLst>
        <pc:spChg chg="mod">
          <ac:chgData name="Jakub Hofman" userId="53285062-d52a-4c88-bcdc-d767b8cc0044" providerId="ADAL" clId="{39D7EE00-C27A-4423-94B3-F2ACFAF3C987}" dt="2020-12-11T06:48:03.430" v="319" actId="20577"/>
          <ac:spMkLst>
            <pc:docMk/>
            <pc:sldMk cId="3142426971" sldId="1259"/>
            <ac:spMk id="2" creationId="{42548E29-1D17-4F23-ACD4-2100C849B5C4}"/>
          </ac:spMkLst>
        </pc:spChg>
        <pc:spChg chg="mod">
          <ac:chgData name="Jakub Hofman" userId="53285062-d52a-4c88-bcdc-d767b8cc0044" providerId="ADAL" clId="{39D7EE00-C27A-4423-94B3-F2ACFAF3C987}" dt="2020-12-11T07:02:43.967" v="323" actId="20577"/>
          <ac:spMkLst>
            <pc:docMk/>
            <pc:sldMk cId="3142426971" sldId="1259"/>
            <ac:spMk id="3" creationId="{89582A6E-7309-4B1B-BF6A-C58978727E39}"/>
          </ac:spMkLst>
        </pc:spChg>
      </pc:sldChg>
      <pc:sldChg chg="addSp modSp new mod">
        <pc:chgData name="Jakub Hofman" userId="53285062-d52a-4c88-bcdc-d767b8cc0044" providerId="ADAL" clId="{39D7EE00-C27A-4423-94B3-F2ACFAF3C987}" dt="2020-12-11T07:38:51.521" v="390" actId="1076"/>
        <pc:sldMkLst>
          <pc:docMk/>
          <pc:sldMk cId="3801724410" sldId="1259"/>
        </pc:sldMkLst>
        <pc:spChg chg="mod">
          <ac:chgData name="Jakub Hofman" userId="53285062-d52a-4c88-bcdc-d767b8cc0044" providerId="ADAL" clId="{39D7EE00-C27A-4423-94B3-F2ACFAF3C987}" dt="2020-12-11T07:35:22.273" v="344" actId="20577"/>
          <ac:spMkLst>
            <pc:docMk/>
            <pc:sldMk cId="3801724410" sldId="1259"/>
            <ac:spMk id="2" creationId="{009F6672-F08D-42D6-B0EC-8F4E76138951}"/>
          </ac:spMkLst>
        </pc:spChg>
        <pc:spChg chg="add mod">
          <ac:chgData name="Jakub Hofman" userId="53285062-d52a-4c88-bcdc-d767b8cc0044" providerId="ADAL" clId="{39D7EE00-C27A-4423-94B3-F2ACFAF3C987}" dt="2020-12-11T07:38:47.168" v="389" actId="1076"/>
          <ac:spMkLst>
            <pc:docMk/>
            <pc:sldMk cId="3801724410" sldId="1259"/>
            <ac:spMk id="7" creationId="{9D42D321-7CB0-4B15-91EA-681C972169DF}"/>
          </ac:spMkLst>
        </pc:spChg>
        <pc:picChg chg="add mod">
          <ac:chgData name="Jakub Hofman" userId="53285062-d52a-4c88-bcdc-d767b8cc0044" providerId="ADAL" clId="{39D7EE00-C27A-4423-94B3-F2ACFAF3C987}" dt="2020-12-11T07:38:51.521" v="390" actId="1076"/>
          <ac:picMkLst>
            <pc:docMk/>
            <pc:sldMk cId="3801724410" sldId="1259"/>
            <ac:picMk id="6" creationId="{893B4475-C61E-4912-AD68-84ACEEBA2017}"/>
          </ac:picMkLst>
        </pc:picChg>
      </pc:sldChg>
      <pc:sldChg chg="addSp modSp new mod">
        <pc:chgData name="Jakub Hofman" userId="53285062-d52a-4c88-bcdc-d767b8cc0044" providerId="ADAL" clId="{39D7EE00-C27A-4423-94B3-F2ACFAF3C987}" dt="2020-12-11T07:38:41.216" v="387" actId="1076"/>
        <pc:sldMkLst>
          <pc:docMk/>
          <pc:sldMk cId="299049974" sldId="1260"/>
        </pc:sldMkLst>
        <pc:spChg chg="mod">
          <ac:chgData name="Jakub Hofman" userId="53285062-d52a-4c88-bcdc-d767b8cc0044" providerId="ADAL" clId="{39D7EE00-C27A-4423-94B3-F2ACFAF3C987}" dt="2020-12-11T07:37:12.032" v="360"/>
          <ac:spMkLst>
            <pc:docMk/>
            <pc:sldMk cId="299049974" sldId="1260"/>
            <ac:spMk id="2" creationId="{662A1456-EBF9-46D0-AE3A-876627978BFC}"/>
          </ac:spMkLst>
        </pc:spChg>
        <pc:spChg chg="add mod">
          <ac:chgData name="Jakub Hofman" userId="53285062-d52a-4c88-bcdc-d767b8cc0044" providerId="ADAL" clId="{39D7EE00-C27A-4423-94B3-F2ACFAF3C987}" dt="2020-12-11T07:38:41.216" v="387" actId="1076"/>
          <ac:spMkLst>
            <pc:docMk/>
            <pc:sldMk cId="299049974" sldId="1260"/>
            <ac:spMk id="11" creationId="{5E657227-5571-4EC5-95C6-96D6E8A4BDE3}"/>
          </ac:spMkLst>
        </pc:spChg>
        <pc:picChg chg="add mod">
          <ac:chgData name="Jakub Hofman" userId="53285062-d52a-4c88-bcdc-d767b8cc0044" providerId="ADAL" clId="{39D7EE00-C27A-4423-94B3-F2ACFAF3C987}" dt="2020-12-11T07:36:20.920" v="350" actId="14100"/>
          <ac:picMkLst>
            <pc:docMk/>
            <pc:sldMk cId="299049974" sldId="1260"/>
            <ac:picMk id="6" creationId="{4F87B9EE-0F5B-4365-B746-911FADC5612D}"/>
          </ac:picMkLst>
        </pc:picChg>
        <pc:picChg chg="add mod modCrop">
          <ac:chgData name="Jakub Hofman" userId="53285062-d52a-4c88-bcdc-d767b8cc0044" providerId="ADAL" clId="{39D7EE00-C27A-4423-94B3-F2ACFAF3C987}" dt="2020-12-11T07:36:54.625" v="357" actId="14100"/>
          <ac:picMkLst>
            <pc:docMk/>
            <pc:sldMk cId="299049974" sldId="1260"/>
            <ac:picMk id="8" creationId="{B9ED7551-0EC7-4F46-B27F-B7BE95AFD3C6}"/>
          </ac:picMkLst>
        </pc:picChg>
        <pc:picChg chg="add mod modCrop">
          <ac:chgData name="Jakub Hofman" userId="53285062-d52a-4c88-bcdc-d767b8cc0044" providerId="ADAL" clId="{39D7EE00-C27A-4423-94B3-F2ACFAF3C987}" dt="2020-12-11T07:37:00.288" v="359" actId="14100"/>
          <ac:picMkLst>
            <pc:docMk/>
            <pc:sldMk cId="299049974" sldId="1260"/>
            <ac:picMk id="9" creationId="{31CE7091-4D55-4662-B9F5-E6FED76B911A}"/>
          </ac:picMkLst>
        </pc:picChg>
      </pc:sldChg>
      <pc:sldChg chg="addSp delSp modSp new mod ord">
        <pc:chgData name="Jakub Hofman" userId="53285062-d52a-4c88-bcdc-d767b8cc0044" providerId="ADAL" clId="{39D7EE00-C27A-4423-94B3-F2ACFAF3C987}" dt="2020-12-11T07:44:53.201" v="472"/>
        <pc:sldMkLst>
          <pc:docMk/>
          <pc:sldMk cId="2380172763" sldId="1261"/>
        </pc:sldMkLst>
        <pc:spChg chg="mod">
          <ac:chgData name="Jakub Hofman" userId="53285062-d52a-4c88-bcdc-d767b8cc0044" providerId="ADAL" clId="{39D7EE00-C27A-4423-94B3-F2ACFAF3C987}" dt="2020-12-11T07:41:45.129" v="439"/>
          <ac:spMkLst>
            <pc:docMk/>
            <pc:sldMk cId="2380172763" sldId="1261"/>
            <ac:spMk id="2" creationId="{2F886EBA-8AFA-409C-9F61-E60CA5D5DDC7}"/>
          </ac:spMkLst>
        </pc:spChg>
        <pc:spChg chg="del">
          <ac:chgData name="Jakub Hofman" userId="53285062-d52a-4c88-bcdc-d767b8cc0044" providerId="ADAL" clId="{39D7EE00-C27A-4423-94B3-F2ACFAF3C987}" dt="2020-12-11T07:41:15.506" v="434" actId="478"/>
          <ac:spMkLst>
            <pc:docMk/>
            <pc:sldMk cId="2380172763" sldId="1261"/>
            <ac:spMk id="3" creationId="{FB08C3DD-0D56-4DDC-8F31-4AC512AD504B}"/>
          </ac:spMkLst>
        </pc:spChg>
        <pc:spChg chg="add mod">
          <ac:chgData name="Jakub Hofman" userId="53285062-d52a-4c88-bcdc-d767b8cc0044" providerId="ADAL" clId="{39D7EE00-C27A-4423-94B3-F2ACFAF3C987}" dt="2020-12-11T07:41:32.290" v="438"/>
          <ac:spMkLst>
            <pc:docMk/>
            <pc:sldMk cId="2380172763" sldId="1261"/>
            <ac:spMk id="7" creationId="{02215A2A-2874-4445-93E8-530940565B39}"/>
          </ac:spMkLst>
        </pc:spChg>
        <pc:picChg chg="add mod">
          <ac:chgData name="Jakub Hofman" userId="53285062-d52a-4c88-bcdc-d767b8cc0044" providerId="ADAL" clId="{39D7EE00-C27A-4423-94B3-F2ACFAF3C987}" dt="2020-12-11T07:41:20.929" v="436" actId="14100"/>
          <ac:picMkLst>
            <pc:docMk/>
            <pc:sldMk cId="2380172763" sldId="1261"/>
            <ac:picMk id="6" creationId="{2EF898CF-CC53-4380-87ED-E8F9B1B269ED}"/>
          </ac:picMkLst>
        </pc:picChg>
      </pc:sldChg>
      <pc:sldChg chg="delSp modSp add mod">
        <pc:chgData name="Jakub Hofman" userId="53285062-d52a-4c88-bcdc-d767b8cc0044" providerId="ADAL" clId="{39D7EE00-C27A-4423-94B3-F2ACFAF3C987}" dt="2020-12-11T10:55:39.047" v="842" actId="1076"/>
        <pc:sldMkLst>
          <pc:docMk/>
          <pc:sldMk cId="1138194747" sldId="1262"/>
        </pc:sldMkLst>
        <pc:spChg chg="mod">
          <ac:chgData name="Jakub Hofman" userId="53285062-d52a-4c88-bcdc-d767b8cc0044" providerId="ADAL" clId="{39D7EE00-C27A-4423-94B3-F2ACFAF3C987}" dt="2020-12-11T10:55:31.749" v="840"/>
          <ac:spMkLst>
            <pc:docMk/>
            <pc:sldMk cId="1138194747" sldId="1262"/>
            <ac:spMk id="2" creationId="{E290E113-5256-4948-9A77-6FA83389BE42}"/>
          </ac:spMkLst>
        </pc:spChg>
        <pc:spChg chg="del">
          <ac:chgData name="Jakub Hofman" userId="53285062-d52a-4c88-bcdc-d767b8cc0044" providerId="ADAL" clId="{39D7EE00-C27A-4423-94B3-F2ACFAF3C987}" dt="2020-12-11T10:55:36.155" v="841" actId="21"/>
          <ac:spMkLst>
            <pc:docMk/>
            <pc:sldMk cId="1138194747" sldId="1262"/>
            <ac:spMk id="6" creationId="{9D650FDE-1923-4C40-8471-4F76DA8AB70F}"/>
          </ac:spMkLst>
        </pc:spChg>
        <pc:picChg chg="del">
          <ac:chgData name="Jakub Hofman" userId="53285062-d52a-4c88-bcdc-d767b8cc0044" providerId="ADAL" clId="{39D7EE00-C27A-4423-94B3-F2ACFAF3C987}" dt="2020-12-11T10:55:36.155" v="841" actId="21"/>
          <ac:picMkLst>
            <pc:docMk/>
            <pc:sldMk cId="1138194747" sldId="1262"/>
            <ac:picMk id="5" creationId="{81900100-858F-4361-89F8-A5720BA45587}"/>
          </ac:picMkLst>
        </pc:picChg>
        <pc:picChg chg="mod">
          <ac:chgData name="Jakub Hofman" userId="53285062-d52a-4c88-bcdc-d767b8cc0044" providerId="ADAL" clId="{39D7EE00-C27A-4423-94B3-F2ACFAF3C987}" dt="2020-12-11T10:55:39.047" v="842" actId="1076"/>
          <ac:picMkLst>
            <pc:docMk/>
            <pc:sldMk cId="1138194747" sldId="1262"/>
            <ac:picMk id="8" creationId="{631B9B51-475E-40CA-8936-32A61E37B3A9}"/>
          </ac:picMkLst>
        </pc:picChg>
      </pc:sldChg>
      <pc:sldChg chg="addSp delSp modSp new del mod">
        <pc:chgData name="Jakub Hofman" userId="53285062-d52a-4c88-bcdc-d767b8cc0044" providerId="ADAL" clId="{39D7EE00-C27A-4423-94B3-F2ACFAF3C987}" dt="2020-12-11T10:54:47.021" v="835" actId="2696"/>
        <pc:sldMkLst>
          <pc:docMk/>
          <pc:sldMk cId="1966427192" sldId="1262"/>
        </pc:sldMkLst>
        <pc:spChg chg="mod">
          <ac:chgData name="Jakub Hofman" userId="53285062-d52a-4c88-bcdc-d767b8cc0044" providerId="ADAL" clId="{39D7EE00-C27A-4423-94B3-F2ACFAF3C987}" dt="2020-12-11T09:40:15.783" v="596"/>
          <ac:spMkLst>
            <pc:docMk/>
            <pc:sldMk cId="1966427192" sldId="1262"/>
            <ac:spMk id="2" creationId="{E290E113-5256-4948-9A77-6FA83389BE42}"/>
          </ac:spMkLst>
        </pc:spChg>
        <pc:spChg chg="del">
          <ac:chgData name="Jakub Hofman" userId="53285062-d52a-4c88-bcdc-d767b8cc0044" providerId="ADAL" clId="{39D7EE00-C27A-4423-94B3-F2ACFAF3C987}" dt="2020-12-11T09:39:33.186" v="575" actId="478"/>
          <ac:spMkLst>
            <pc:docMk/>
            <pc:sldMk cId="1966427192" sldId="1262"/>
            <ac:spMk id="3" creationId="{3C06C6F2-18EC-4D73-ABC1-D1ACAFEA6763}"/>
          </ac:spMkLst>
        </pc:spChg>
        <pc:spChg chg="add mod">
          <ac:chgData name="Jakub Hofman" userId="53285062-d52a-4c88-bcdc-d767b8cc0044" providerId="ADAL" clId="{39D7EE00-C27A-4423-94B3-F2ACFAF3C987}" dt="2020-12-11T10:19:32.964" v="718" actId="1076"/>
          <ac:spMkLst>
            <pc:docMk/>
            <pc:sldMk cId="1966427192" sldId="1262"/>
            <ac:spMk id="6" creationId="{9D650FDE-1923-4C40-8471-4F76DA8AB70F}"/>
          </ac:spMkLst>
        </pc:spChg>
        <pc:spChg chg="add mod">
          <ac:chgData name="Jakub Hofman" userId="53285062-d52a-4c88-bcdc-d767b8cc0044" providerId="ADAL" clId="{39D7EE00-C27A-4423-94B3-F2ACFAF3C987}" dt="2020-12-11T10:19:57.531" v="736" actId="1076"/>
          <ac:spMkLst>
            <pc:docMk/>
            <pc:sldMk cId="1966427192" sldId="1262"/>
            <ac:spMk id="9" creationId="{06A914B0-EFEF-4E3D-94B3-46CBA344DD42}"/>
          </ac:spMkLst>
        </pc:spChg>
        <pc:picChg chg="add mod">
          <ac:chgData name="Jakub Hofman" userId="53285062-d52a-4c88-bcdc-d767b8cc0044" providerId="ADAL" clId="{39D7EE00-C27A-4423-94B3-F2ACFAF3C987}" dt="2020-12-11T10:19:19.763" v="710" actId="14100"/>
          <ac:picMkLst>
            <pc:docMk/>
            <pc:sldMk cId="1966427192" sldId="1262"/>
            <ac:picMk id="5" creationId="{81900100-858F-4361-89F8-A5720BA45587}"/>
          </ac:picMkLst>
        </pc:picChg>
        <pc:picChg chg="add mod modCrop">
          <ac:chgData name="Jakub Hofman" userId="53285062-d52a-4c88-bcdc-d767b8cc0044" providerId="ADAL" clId="{39D7EE00-C27A-4423-94B3-F2ACFAF3C987}" dt="2020-12-11T10:19:37.572" v="719" actId="1076"/>
          <ac:picMkLst>
            <pc:docMk/>
            <pc:sldMk cId="1966427192" sldId="1262"/>
            <ac:picMk id="8" creationId="{631B9B51-475E-40CA-8936-32A61E37B3A9}"/>
          </ac:picMkLst>
        </pc:picChg>
      </pc:sldChg>
      <pc:sldChg chg="addSp delSp modSp new mod modAnim chgLayout">
        <pc:chgData name="Jakub Hofman" userId="53285062-d52a-4c88-bcdc-d767b8cc0044" providerId="ADAL" clId="{39D7EE00-C27A-4423-94B3-F2ACFAF3C987}" dt="2020-12-11T14:45:42.744" v="1058" actId="404"/>
        <pc:sldMkLst>
          <pc:docMk/>
          <pc:sldMk cId="3593765246" sldId="1263"/>
        </pc:sldMkLst>
        <pc:spChg chg="mod ord">
          <ac:chgData name="Jakub Hofman" userId="53285062-d52a-4c88-bcdc-d767b8cc0044" providerId="ADAL" clId="{39D7EE00-C27A-4423-94B3-F2ACFAF3C987}" dt="2020-12-11T14:10:01.211" v="962" actId="700"/>
          <ac:spMkLst>
            <pc:docMk/>
            <pc:sldMk cId="3593765246" sldId="1263"/>
            <ac:spMk id="2" creationId="{2A80BF06-7323-4DA4-BC9B-0EE5D5272441}"/>
          </ac:spMkLst>
        </pc:spChg>
        <pc:spChg chg="add mod ord">
          <ac:chgData name="Jakub Hofman" userId="53285062-d52a-4c88-bcdc-d767b8cc0044" providerId="ADAL" clId="{39D7EE00-C27A-4423-94B3-F2ACFAF3C987}" dt="2020-12-11T14:45:42.744" v="1058" actId="404"/>
          <ac:spMkLst>
            <pc:docMk/>
            <pc:sldMk cId="3593765246" sldId="1263"/>
            <ac:spMk id="3" creationId="{5E2514F9-61DE-436A-A041-3F41A1EB81E0}"/>
          </ac:spMkLst>
        </pc:spChg>
        <pc:spChg chg="del">
          <ac:chgData name="Jakub Hofman" userId="53285062-d52a-4c88-bcdc-d767b8cc0044" providerId="ADAL" clId="{39D7EE00-C27A-4423-94B3-F2ACFAF3C987}" dt="2020-12-11T09:58:44.452" v="665" actId="478"/>
          <ac:spMkLst>
            <pc:docMk/>
            <pc:sldMk cId="3593765246" sldId="1263"/>
            <ac:spMk id="3" creationId="{81BDB304-1D8B-40EC-8CF6-09EFBFA92DE6}"/>
          </ac:spMkLst>
        </pc:spChg>
        <pc:spChg chg="mod ord">
          <ac:chgData name="Jakub Hofman" userId="53285062-d52a-4c88-bcdc-d767b8cc0044" providerId="ADAL" clId="{39D7EE00-C27A-4423-94B3-F2ACFAF3C987}" dt="2020-12-11T14:10:01.211" v="962" actId="700"/>
          <ac:spMkLst>
            <pc:docMk/>
            <pc:sldMk cId="3593765246" sldId="1263"/>
            <ac:spMk id="4" creationId="{D0598792-0B7C-46DF-B994-AA922282D930}"/>
          </ac:spMkLst>
        </pc:spChg>
        <pc:spChg chg="add del mod ord">
          <ac:chgData name="Jakub Hofman" userId="53285062-d52a-4c88-bcdc-d767b8cc0044" providerId="ADAL" clId="{39D7EE00-C27A-4423-94B3-F2ACFAF3C987}" dt="2020-12-11T14:09:59.266" v="961" actId="478"/>
          <ac:spMkLst>
            <pc:docMk/>
            <pc:sldMk cId="3593765246" sldId="1263"/>
            <ac:spMk id="7" creationId="{1F20833B-DEB8-4467-90E6-0025885C9943}"/>
          </ac:spMkLst>
        </pc:spChg>
        <pc:picChg chg="add mod">
          <ac:chgData name="Jakub Hofman" userId="53285062-d52a-4c88-bcdc-d767b8cc0044" providerId="ADAL" clId="{39D7EE00-C27A-4423-94B3-F2ACFAF3C987}" dt="2020-12-11T14:10:13.900" v="966" actId="1076"/>
          <ac:picMkLst>
            <pc:docMk/>
            <pc:sldMk cId="3593765246" sldId="1263"/>
            <ac:picMk id="6" creationId="{DF3F7157-9F9B-4E6B-B023-9CFB109FDA6B}"/>
          </ac:picMkLst>
        </pc:picChg>
        <pc:picChg chg="add mod">
          <ac:chgData name="Jakub Hofman" userId="53285062-d52a-4c88-bcdc-d767b8cc0044" providerId="ADAL" clId="{39D7EE00-C27A-4423-94B3-F2ACFAF3C987}" dt="2020-12-11T14:45:36.886" v="1056" actId="1076"/>
          <ac:picMkLst>
            <pc:docMk/>
            <pc:sldMk cId="3593765246" sldId="1263"/>
            <ac:picMk id="8" creationId="{9B2D6328-9A5F-480D-AC2E-88FF62AD33FC}"/>
          </ac:picMkLst>
        </pc:picChg>
        <pc:picChg chg="add mod">
          <ac:chgData name="Jakub Hofman" userId="53285062-d52a-4c88-bcdc-d767b8cc0044" providerId="ADAL" clId="{39D7EE00-C27A-4423-94B3-F2ACFAF3C987}" dt="2020-12-11T14:10:15.012" v="967" actId="1076"/>
          <ac:picMkLst>
            <pc:docMk/>
            <pc:sldMk cId="3593765246" sldId="1263"/>
            <ac:picMk id="9" creationId="{B2CCC40A-D31B-4352-8CB8-BBFDAE48B22D}"/>
          </ac:picMkLst>
        </pc:picChg>
        <pc:picChg chg="add mod">
          <ac:chgData name="Jakub Hofman" userId="53285062-d52a-4c88-bcdc-d767b8cc0044" providerId="ADAL" clId="{39D7EE00-C27A-4423-94B3-F2ACFAF3C987}" dt="2020-12-11T14:10:20.284" v="969" actId="1076"/>
          <ac:picMkLst>
            <pc:docMk/>
            <pc:sldMk cId="3593765246" sldId="1263"/>
            <ac:picMk id="11" creationId="{5226D223-B159-4167-84BC-E2B6DFABB774}"/>
          </ac:picMkLst>
        </pc:picChg>
        <pc:picChg chg="add mod">
          <ac:chgData name="Jakub Hofman" userId="53285062-d52a-4c88-bcdc-d767b8cc0044" providerId="ADAL" clId="{39D7EE00-C27A-4423-94B3-F2ACFAF3C987}" dt="2020-12-11T14:10:23.196" v="970" actId="1076"/>
          <ac:picMkLst>
            <pc:docMk/>
            <pc:sldMk cId="3593765246" sldId="1263"/>
            <ac:picMk id="13" creationId="{8A0F7E7F-4333-4631-B34E-08913AC3ECF8}"/>
          </ac:picMkLst>
        </pc:picChg>
        <pc:picChg chg="add mod">
          <ac:chgData name="Jakub Hofman" userId="53285062-d52a-4c88-bcdc-d767b8cc0044" providerId="ADAL" clId="{39D7EE00-C27A-4423-94B3-F2ACFAF3C987}" dt="2020-12-11T14:10:17.052" v="968" actId="1076"/>
          <ac:picMkLst>
            <pc:docMk/>
            <pc:sldMk cId="3593765246" sldId="1263"/>
            <ac:picMk id="14" creationId="{066EFED2-25CE-459A-9DF4-50CD64EA0326}"/>
          </ac:picMkLst>
        </pc:picChg>
        <pc:picChg chg="add mod">
          <ac:chgData name="Jakub Hofman" userId="53285062-d52a-4c88-bcdc-d767b8cc0044" providerId="ADAL" clId="{39D7EE00-C27A-4423-94B3-F2ACFAF3C987}" dt="2020-12-11T14:10:27.988" v="972" actId="14100"/>
          <ac:picMkLst>
            <pc:docMk/>
            <pc:sldMk cId="3593765246" sldId="1263"/>
            <ac:picMk id="15" creationId="{FD83DB63-9EB3-4405-A282-D9DEC225A632}"/>
          </ac:picMkLst>
        </pc:picChg>
      </pc:sldChg>
      <pc:sldChg chg="addSp modSp new del mod">
        <pc:chgData name="Jakub Hofman" userId="53285062-d52a-4c88-bcdc-d767b8cc0044" providerId="ADAL" clId="{39D7EE00-C27A-4423-94B3-F2ACFAF3C987}" dt="2020-12-11T10:23:03.348" v="756" actId="47"/>
        <pc:sldMkLst>
          <pc:docMk/>
          <pc:sldMk cId="3444135568" sldId="1264"/>
        </pc:sldMkLst>
        <pc:spChg chg="mod">
          <ac:chgData name="Jakub Hofman" userId="53285062-d52a-4c88-bcdc-d767b8cc0044" providerId="ADAL" clId="{39D7EE00-C27A-4423-94B3-F2ACFAF3C987}" dt="2020-12-11T10:21:26.874" v="742"/>
          <ac:spMkLst>
            <pc:docMk/>
            <pc:sldMk cId="3444135568" sldId="1264"/>
            <ac:spMk id="2" creationId="{627FA39C-C353-495D-9E4B-AB92154118E8}"/>
          </ac:spMkLst>
        </pc:spChg>
        <pc:picChg chg="add mod">
          <ac:chgData name="Jakub Hofman" userId="53285062-d52a-4c88-bcdc-d767b8cc0044" providerId="ADAL" clId="{39D7EE00-C27A-4423-94B3-F2ACFAF3C987}" dt="2020-12-11T10:21:17.836" v="741" actId="1076"/>
          <ac:picMkLst>
            <pc:docMk/>
            <pc:sldMk cId="3444135568" sldId="1264"/>
            <ac:picMk id="6" creationId="{034F337D-5CA5-43DE-9194-73D53B02F8FB}"/>
          </ac:picMkLst>
        </pc:picChg>
      </pc:sldChg>
      <pc:sldChg chg="delSp modSp add mod">
        <pc:chgData name="Jakub Hofman" userId="53285062-d52a-4c88-bcdc-d767b8cc0044" providerId="ADAL" clId="{39D7EE00-C27A-4423-94B3-F2ACFAF3C987}" dt="2020-12-11T10:22:29.926" v="755" actId="14100"/>
        <pc:sldMkLst>
          <pc:docMk/>
          <pc:sldMk cId="3634495072" sldId="1265"/>
        </pc:sldMkLst>
        <pc:spChg chg="mod">
          <ac:chgData name="Jakub Hofman" userId="53285062-d52a-4c88-bcdc-d767b8cc0044" providerId="ADAL" clId="{39D7EE00-C27A-4423-94B3-F2ACFAF3C987}" dt="2020-12-11T10:22:29.926" v="755" actId="14100"/>
          <ac:spMkLst>
            <pc:docMk/>
            <pc:sldMk cId="3634495072" sldId="1265"/>
            <ac:spMk id="12" creationId="{74F22E69-3293-43E0-A5D0-D4D2E2BC6A84}"/>
          </ac:spMkLst>
        </pc:spChg>
        <pc:picChg chg="del">
          <ac:chgData name="Jakub Hofman" userId="53285062-d52a-4c88-bcdc-d767b8cc0044" providerId="ADAL" clId="{39D7EE00-C27A-4423-94B3-F2ACFAF3C987}" dt="2020-12-11T10:21:58.676" v="746" actId="478"/>
          <ac:picMkLst>
            <pc:docMk/>
            <pc:sldMk cId="3634495072" sldId="1265"/>
            <ac:picMk id="6" creationId="{1D9C7A48-B3A1-4294-B369-B7A827F1CD9E}"/>
          </ac:picMkLst>
        </pc:picChg>
        <pc:picChg chg="del">
          <ac:chgData name="Jakub Hofman" userId="53285062-d52a-4c88-bcdc-d767b8cc0044" providerId="ADAL" clId="{39D7EE00-C27A-4423-94B3-F2ACFAF3C987}" dt="2020-12-11T10:21:57.733" v="745" actId="478"/>
          <ac:picMkLst>
            <pc:docMk/>
            <pc:sldMk cId="3634495072" sldId="1265"/>
            <ac:picMk id="11" creationId="{92DB6BE9-DFC2-4359-8845-336DEB37D4F9}"/>
          </ac:picMkLst>
        </pc:picChg>
        <pc:picChg chg="mod">
          <ac:chgData name="Jakub Hofman" userId="53285062-d52a-4c88-bcdc-d767b8cc0044" providerId="ADAL" clId="{39D7EE00-C27A-4423-94B3-F2ACFAF3C987}" dt="2020-12-11T10:22:27.077" v="754" actId="1076"/>
          <ac:picMkLst>
            <pc:docMk/>
            <pc:sldMk cId="3634495072" sldId="1265"/>
            <ac:picMk id="13" creationId="{EFA0728B-8EAC-45B7-BBCC-D26A355144C7}"/>
          </ac:picMkLst>
        </pc:picChg>
      </pc:sldChg>
      <pc:sldChg chg="addSp modSp new mod">
        <pc:chgData name="Jakub Hofman" userId="53285062-d52a-4c88-bcdc-d767b8cc0044" providerId="ADAL" clId="{39D7EE00-C27A-4423-94B3-F2ACFAF3C987}" dt="2020-12-11T14:03:26.723" v="924" actId="1076"/>
        <pc:sldMkLst>
          <pc:docMk/>
          <pc:sldMk cId="1016906413" sldId="1266"/>
        </pc:sldMkLst>
        <pc:spChg chg="mod">
          <ac:chgData name="Jakub Hofman" userId="53285062-d52a-4c88-bcdc-d767b8cc0044" providerId="ADAL" clId="{39D7EE00-C27A-4423-94B3-F2ACFAF3C987}" dt="2020-12-11T13:59:44.563" v="918" actId="20577"/>
          <ac:spMkLst>
            <pc:docMk/>
            <pc:sldMk cId="1016906413" sldId="1266"/>
            <ac:spMk id="2" creationId="{6F897014-6CEA-425C-8E7E-5239346FCB6B}"/>
          </ac:spMkLst>
        </pc:spChg>
        <pc:spChg chg="add mod">
          <ac:chgData name="Jakub Hofman" userId="53285062-d52a-4c88-bcdc-d767b8cc0044" providerId="ADAL" clId="{39D7EE00-C27A-4423-94B3-F2ACFAF3C987}" dt="2020-12-11T14:03:26.723" v="924" actId="1076"/>
          <ac:spMkLst>
            <pc:docMk/>
            <pc:sldMk cId="1016906413" sldId="1266"/>
            <ac:spMk id="7" creationId="{D4C1A0B1-50A5-4EDE-9DE5-FD9938EABD5F}"/>
          </ac:spMkLst>
        </pc:spChg>
        <pc:picChg chg="add mod">
          <ac:chgData name="Jakub Hofman" userId="53285062-d52a-4c88-bcdc-d767b8cc0044" providerId="ADAL" clId="{39D7EE00-C27A-4423-94B3-F2ACFAF3C987}" dt="2020-12-11T13:59:57.349" v="921" actId="1076"/>
          <ac:picMkLst>
            <pc:docMk/>
            <pc:sldMk cId="1016906413" sldId="1266"/>
            <ac:picMk id="6" creationId="{767E5138-9B1C-450D-8010-56079C589533}"/>
          </ac:picMkLst>
        </pc:picChg>
      </pc:sldChg>
      <pc:sldChg chg="addSp delSp modSp new mod">
        <pc:chgData name="Jakub Hofman" userId="53285062-d52a-4c88-bcdc-d767b8cc0044" providerId="ADAL" clId="{39D7EE00-C27A-4423-94B3-F2ACFAF3C987}" dt="2020-12-11T14:25:07.262" v="1013" actId="1076"/>
        <pc:sldMkLst>
          <pc:docMk/>
          <pc:sldMk cId="3363149351" sldId="1267"/>
        </pc:sldMkLst>
        <pc:spChg chg="mod">
          <ac:chgData name="Jakub Hofman" userId="53285062-d52a-4c88-bcdc-d767b8cc0044" providerId="ADAL" clId="{39D7EE00-C27A-4423-94B3-F2ACFAF3C987}" dt="2020-12-11T14:10:37.441" v="973"/>
          <ac:spMkLst>
            <pc:docMk/>
            <pc:sldMk cId="3363149351" sldId="1267"/>
            <ac:spMk id="2" creationId="{7580A563-417C-421F-90C2-C4092E56CB4E}"/>
          </ac:spMkLst>
        </pc:spChg>
        <pc:spChg chg="mod">
          <ac:chgData name="Jakub Hofman" userId="53285062-d52a-4c88-bcdc-d767b8cc0044" providerId="ADAL" clId="{39D7EE00-C27A-4423-94B3-F2ACFAF3C987}" dt="2020-12-11T14:07:15.483" v="946"/>
          <ac:spMkLst>
            <pc:docMk/>
            <pc:sldMk cId="3363149351" sldId="1267"/>
            <ac:spMk id="3" creationId="{5681A84D-7D7A-4EF3-879B-D4690E301EEA}"/>
          </ac:spMkLst>
        </pc:spChg>
        <pc:picChg chg="add del">
          <ac:chgData name="Jakub Hofman" userId="53285062-d52a-4c88-bcdc-d767b8cc0044" providerId="ADAL" clId="{39D7EE00-C27A-4423-94B3-F2ACFAF3C987}" dt="2020-12-11T14:06:01.334" v="927" actId="478"/>
          <ac:picMkLst>
            <pc:docMk/>
            <pc:sldMk cId="3363149351" sldId="1267"/>
            <ac:picMk id="6" creationId="{F4AAC1DB-5EB0-43F2-BF24-24AA598CB0EA}"/>
          </ac:picMkLst>
        </pc:picChg>
        <pc:picChg chg="add mod modCrop">
          <ac:chgData name="Jakub Hofman" userId="53285062-d52a-4c88-bcdc-d767b8cc0044" providerId="ADAL" clId="{39D7EE00-C27A-4423-94B3-F2ACFAF3C987}" dt="2020-12-11T14:25:04.317" v="1012" actId="1076"/>
          <ac:picMkLst>
            <pc:docMk/>
            <pc:sldMk cId="3363149351" sldId="1267"/>
            <ac:picMk id="7" creationId="{B5BC4613-8C48-402D-A98D-E9F4B3B071CD}"/>
          </ac:picMkLst>
        </pc:picChg>
        <pc:picChg chg="add mod">
          <ac:chgData name="Jakub Hofman" userId="53285062-d52a-4c88-bcdc-d767b8cc0044" providerId="ADAL" clId="{39D7EE00-C27A-4423-94B3-F2ACFAF3C987}" dt="2020-12-11T14:25:07.262" v="1013" actId="1076"/>
          <ac:picMkLst>
            <pc:docMk/>
            <pc:sldMk cId="3363149351" sldId="1267"/>
            <ac:picMk id="8" creationId="{58AD03DA-8EB4-421B-9E6B-64725A2E84F2}"/>
          </ac:picMkLst>
        </pc:picChg>
        <pc:picChg chg="add mod">
          <ac:chgData name="Jakub Hofman" userId="53285062-d52a-4c88-bcdc-d767b8cc0044" providerId="ADAL" clId="{39D7EE00-C27A-4423-94B3-F2ACFAF3C987}" dt="2020-12-11T14:24:52.045" v="1009" actId="1076"/>
          <ac:picMkLst>
            <pc:docMk/>
            <pc:sldMk cId="3363149351" sldId="1267"/>
            <ac:picMk id="10" creationId="{961954FB-88B1-43C6-AF5A-ABC7DA5AB9AC}"/>
          </ac:picMkLst>
        </pc:picChg>
      </pc:sldChg>
      <pc:sldChg chg="addSp delSp modSp add mod">
        <pc:chgData name="Jakub Hofman" userId="53285062-d52a-4c88-bcdc-d767b8cc0044" providerId="ADAL" clId="{39D7EE00-C27A-4423-94B3-F2ACFAF3C987}" dt="2020-12-11T14:23:40.470" v="1006" actId="1440"/>
        <pc:sldMkLst>
          <pc:docMk/>
          <pc:sldMk cId="1083876419" sldId="1268"/>
        </pc:sldMkLst>
        <pc:spChg chg="del">
          <ac:chgData name="Jakub Hofman" userId="53285062-d52a-4c88-bcdc-d767b8cc0044" providerId="ADAL" clId="{39D7EE00-C27A-4423-94B3-F2ACFAF3C987}" dt="2020-12-11T14:23:34.150" v="1005" actId="478"/>
          <ac:spMkLst>
            <pc:docMk/>
            <pc:sldMk cId="1083876419" sldId="1268"/>
            <ac:spMk id="3" creationId="{D457A35F-6FD3-4E93-8EF5-B956B9DA7159}"/>
          </ac:spMkLst>
        </pc:spChg>
        <pc:spChg chg="del">
          <ac:chgData name="Jakub Hofman" userId="53285062-d52a-4c88-bcdc-d767b8cc0044" providerId="ADAL" clId="{39D7EE00-C27A-4423-94B3-F2ACFAF3C987}" dt="2020-12-11T14:20:14.621" v="987" actId="478"/>
          <ac:spMkLst>
            <pc:docMk/>
            <pc:sldMk cId="1083876419" sldId="1268"/>
            <ac:spMk id="7" creationId="{D4C1A0B1-50A5-4EDE-9DE5-FD9938EABD5F}"/>
          </ac:spMkLst>
        </pc:spChg>
        <pc:picChg chg="del">
          <ac:chgData name="Jakub Hofman" userId="53285062-d52a-4c88-bcdc-d767b8cc0044" providerId="ADAL" clId="{39D7EE00-C27A-4423-94B3-F2ACFAF3C987}" dt="2020-12-11T14:20:12.533" v="986" actId="478"/>
          <ac:picMkLst>
            <pc:docMk/>
            <pc:sldMk cId="1083876419" sldId="1268"/>
            <ac:picMk id="6" creationId="{767E5138-9B1C-450D-8010-56079C589533}"/>
          </ac:picMkLst>
        </pc:picChg>
        <pc:picChg chg="add mod">
          <ac:chgData name="Jakub Hofman" userId="53285062-d52a-4c88-bcdc-d767b8cc0044" providerId="ADAL" clId="{39D7EE00-C27A-4423-94B3-F2ACFAF3C987}" dt="2020-12-11T14:23:40.470" v="1006" actId="1440"/>
          <ac:picMkLst>
            <pc:docMk/>
            <pc:sldMk cId="1083876419" sldId="1268"/>
            <ac:picMk id="8" creationId="{E22A9938-34D3-4F55-931E-6DC5EB5976E1}"/>
          </ac:picMkLst>
        </pc:picChg>
        <pc:picChg chg="add mod">
          <ac:chgData name="Jakub Hofman" userId="53285062-d52a-4c88-bcdc-d767b8cc0044" providerId="ADAL" clId="{39D7EE00-C27A-4423-94B3-F2ACFAF3C987}" dt="2020-12-11T14:23:40.470" v="1006" actId="1440"/>
          <ac:picMkLst>
            <pc:docMk/>
            <pc:sldMk cId="1083876419" sldId="1268"/>
            <ac:picMk id="10" creationId="{D2AB1DA3-16CA-482A-86BA-998A73C3B55A}"/>
          </ac:picMkLst>
        </pc:picChg>
        <pc:picChg chg="add mod">
          <ac:chgData name="Jakub Hofman" userId="53285062-d52a-4c88-bcdc-d767b8cc0044" providerId="ADAL" clId="{39D7EE00-C27A-4423-94B3-F2ACFAF3C987}" dt="2020-12-11T14:23:40.470" v="1006" actId="1440"/>
          <ac:picMkLst>
            <pc:docMk/>
            <pc:sldMk cId="1083876419" sldId="1268"/>
            <ac:picMk id="11" creationId="{4F8992F6-373D-44ED-A1A4-0DC33AE728AD}"/>
          </ac:picMkLst>
        </pc:picChg>
        <pc:picChg chg="add mod">
          <ac:chgData name="Jakub Hofman" userId="53285062-d52a-4c88-bcdc-d767b8cc0044" providerId="ADAL" clId="{39D7EE00-C27A-4423-94B3-F2ACFAF3C987}" dt="2020-12-11T14:23:40.470" v="1006" actId="1440"/>
          <ac:picMkLst>
            <pc:docMk/>
            <pc:sldMk cId="1083876419" sldId="1268"/>
            <ac:picMk id="12" creationId="{731B08ED-8997-4A12-A328-FABEFDC8E4F5}"/>
          </ac:picMkLst>
        </pc:picChg>
        <pc:picChg chg="add mod ord">
          <ac:chgData name="Jakub Hofman" userId="53285062-d52a-4c88-bcdc-d767b8cc0044" providerId="ADAL" clId="{39D7EE00-C27A-4423-94B3-F2ACFAF3C987}" dt="2020-12-11T14:23:40.470" v="1006" actId="1440"/>
          <ac:picMkLst>
            <pc:docMk/>
            <pc:sldMk cId="1083876419" sldId="1268"/>
            <ac:picMk id="13" creationId="{47A0FFA8-1803-45C8-B890-98D71002F53D}"/>
          </ac:picMkLst>
        </pc:picChg>
      </pc:sldChg>
      <pc:sldChg chg="delSp add">
        <pc:chgData name="Jakub Hofman" userId="53285062-d52a-4c88-bcdc-d767b8cc0044" providerId="ADAL" clId="{39D7EE00-C27A-4423-94B3-F2ACFAF3C987}" dt="2020-12-11T14:26:14.197" v="1018" actId="478"/>
        <pc:sldMkLst>
          <pc:docMk/>
          <pc:sldMk cId="3730976213" sldId="1269"/>
        </pc:sldMkLst>
        <pc:spChg chg="del">
          <ac:chgData name="Jakub Hofman" userId="53285062-d52a-4c88-bcdc-d767b8cc0044" providerId="ADAL" clId="{39D7EE00-C27A-4423-94B3-F2ACFAF3C987}" dt="2020-12-11T14:26:14.197" v="1018" actId="478"/>
          <ac:spMkLst>
            <pc:docMk/>
            <pc:sldMk cId="3730976213" sldId="1269"/>
            <ac:spMk id="8" creationId="{1202C0C7-7455-443D-8E80-FF09ECAA5B13}"/>
          </ac:spMkLst>
        </pc:spChg>
        <pc:spChg chg="del">
          <ac:chgData name="Jakub Hofman" userId="53285062-d52a-4c88-bcdc-d767b8cc0044" providerId="ADAL" clId="{39D7EE00-C27A-4423-94B3-F2ACFAF3C987}" dt="2020-12-11T14:26:14.197" v="1018" actId="478"/>
          <ac:spMkLst>
            <pc:docMk/>
            <pc:sldMk cId="3730976213" sldId="1269"/>
            <ac:spMk id="10" creationId="{4B0C5DE9-39E2-42E9-8C0D-61AF8E742F6E}"/>
          </ac:spMkLst>
        </pc:spChg>
        <pc:picChg chg="del">
          <ac:chgData name="Jakub Hofman" userId="53285062-d52a-4c88-bcdc-d767b8cc0044" providerId="ADAL" clId="{39D7EE00-C27A-4423-94B3-F2ACFAF3C987}" dt="2020-12-11T14:26:14.197" v="1018" actId="478"/>
          <ac:picMkLst>
            <pc:docMk/>
            <pc:sldMk cId="3730976213" sldId="1269"/>
            <ac:picMk id="3" creationId="{35BA9200-9524-43E1-AA4E-259E92BB7590}"/>
          </ac:picMkLst>
        </pc:picChg>
        <pc:picChg chg="del">
          <ac:chgData name="Jakub Hofman" userId="53285062-d52a-4c88-bcdc-d767b8cc0044" providerId="ADAL" clId="{39D7EE00-C27A-4423-94B3-F2ACFAF3C987}" dt="2020-12-11T14:26:14.197" v="1018" actId="478"/>
          <ac:picMkLst>
            <pc:docMk/>
            <pc:sldMk cId="3730976213" sldId="1269"/>
            <ac:picMk id="6" creationId="{B483EE59-A4CC-4EEB-A215-E8890DE0F9C1}"/>
          </ac:picMkLst>
        </pc:picChg>
        <pc:picChg chg="del">
          <ac:chgData name="Jakub Hofman" userId="53285062-d52a-4c88-bcdc-d767b8cc0044" providerId="ADAL" clId="{39D7EE00-C27A-4423-94B3-F2ACFAF3C987}" dt="2020-12-11T14:26:14.197" v="1018" actId="478"/>
          <ac:picMkLst>
            <pc:docMk/>
            <pc:sldMk cId="3730976213" sldId="1269"/>
            <ac:picMk id="9" creationId="{05094732-6342-4B29-ACE7-589ECD9617A3}"/>
          </ac:picMkLst>
        </pc:picChg>
      </pc:sldChg>
      <pc:sldChg chg="addSp delSp modSp new mod">
        <pc:chgData name="Jakub Hofman" userId="53285062-d52a-4c88-bcdc-d767b8cc0044" providerId="ADAL" clId="{39D7EE00-C27A-4423-94B3-F2ACFAF3C987}" dt="2020-12-11T14:38:11.454" v="1053" actId="478"/>
        <pc:sldMkLst>
          <pc:docMk/>
          <pc:sldMk cId="275471636" sldId="1270"/>
        </pc:sldMkLst>
        <pc:spChg chg="mod">
          <ac:chgData name="Jakub Hofman" userId="53285062-d52a-4c88-bcdc-d767b8cc0044" providerId="ADAL" clId="{39D7EE00-C27A-4423-94B3-F2ACFAF3C987}" dt="2020-12-11T14:38:08.863" v="1052" actId="14100"/>
          <ac:spMkLst>
            <pc:docMk/>
            <pc:sldMk cId="275471636" sldId="1270"/>
            <ac:spMk id="2" creationId="{F0E3883A-64FB-4388-8FE3-8DF3ED9526E4}"/>
          </ac:spMkLst>
        </pc:spChg>
        <pc:spChg chg="del">
          <ac:chgData name="Jakub Hofman" userId="53285062-d52a-4c88-bcdc-d767b8cc0044" providerId="ADAL" clId="{39D7EE00-C27A-4423-94B3-F2ACFAF3C987}" dt="2020-12-11T14:38:11.454" v="1053" actId="478"/>
          <ac:spMkLst>
            <pc:docMk/>
            <pc:sldMk cId="275471636" sldId="1270"/>
            <ac:spMk id="3" creationId="{D1EBE0C4-2D94-4E1E-A84D-4BB4384EA2A4}"/>
          </ac:spMkLst>
        </pc:spChg>
        <pc:spChg chg="add mod">
          <ac:chgData name="Jakub Hofman" userId="53285062-d52a-4c88-bcdc-d767b8cc0044" providerId="ADAL" clId="{39D7EE00-C27A-4423-94B3-F2ACFAF3C987}" dt="2020-12-11T14:37:59.399" v="1050" actId="1076"/>
          <ac:spMkLst>
            <pc:docMk/>
            <pc:sldMk cId="275471636" sldId="1270"/>
            <ac:spMk id="7" creationId="{BD19B99A-E834-439D-B143-6CFEDC7CC127}"/>
          </ac:spMkLst>
        </pc:spChg>
        <pc:picChg chg="add mod">
          <ac:chgData name="Jakub Hofman" userId="53285062-d52a-4c88-bcdc-d767b8cc0044" providerId="ADAL" clId="{39D7EE00-C27A-4423-94B3-F2ACFAF3C987}" dt="2020-12-11T14:37:37.270" v="1047" actId="1076"/>
          <ac:picMkLst>
            <pc:docMk/>
            <pc:sldMk cId="275471636" sldId="1270"/>
            <ac:picMk id="6" creationId="{EC8FCD88-C207-4CA1-8A11-A8D735D1786A}"/>
          </ac:picMkLst>
        </pc:picChg>
      </pc:sldChg>
      <pc:sldChg chg="addSp delSp modSp add mod delAnim modAnim">
        <pc:chgData name="Jakub Hofman" userId="53285062-d52a-4c88-bcdc-d767b8cc0044" providerId="ADAL" clId="{39D7EE00-C27A-4423-94B3-F2ACFAF3C987}" dt="2020-12-11T22:01:21.262" v="1076" actId="1076"/>
        <pc:sldMkLst>
          <pc:docMk/>
          <pc:sldMk cId="1317710667" sldId="1271"/>
        </pc:sldMkLst>
        <pc:spChg chg="del">
          <ac:chgData name="Jakub Hofman" userId="53285062-d52a-4c88-bcdc-d767b8cc0044" providerId="ADAL" clId="{39D7EE00-C27A-4423-94B3-F2ACFAF3C987}" dt="2020-12-11T22:00:05.486" v="1064" actId="478"/>
          <ac:spMkLst>
            <pc:docMk/>
            <pc:sldMk cId="1317710667" sldId="1271"/>
            <ac:spMk id="10" creationId="{E17D6A95-1003-4428-8F31-0A32513CB985}"/>
          </ac:spMkLst>
        </pc:spChg>
        <pc:spChg chg="add mod">
          <ac:chgData name="Jakub Hofman" userId="53285062-d52a-4c88-bcdc-d767b8cc0044" providerId="ADAL" clId="{39D7EE00-C27A-4423-94B3-F2ACFAF3C987}" dt="2020-12-11T22:01:21.262" v="1076" actId="1076"/>
          <ac:spMkLst>
            <pc:docMk/>
            <pc:sldMk cId="1317710667" sldId="1271"/>
            <ac:spMk id="13" creationId="{0D48D9AF-1E8E-40A2-955E-077641A81ACE}"/>
          </ac:spMkLst>
        </pc:spChg>
        <pc:picChg chg="del">
          <ac:chgData name="Jakub Hofman" userId="53285062-d52a-4c88-bcdc-d767b8cc0044" providerId="ADAL" clId="{39D7EE00-C27A-4423-94B3-F2ACFAF3C987}" dt="2020-12-11T22:00:02.459" v="1062" actId="478"/>
          <ac:picMkLst>
            <pc:docMk/>
            <pc:sldMk cId="1317710667" sldId="1271"/>
            <ac:picMk id="3" creationId="{8E6E6406-0940-4E24-A364-97C01F1939AA}"/>
          </ac:picMkLst>
        </pc:picChg>
        <pc:picChg chg="del">
          <ac:chgData name="Jakub Hofman" userId="53285062-d52a-4c88-bcdc-d767b8cc0044" providerId="ADAL" clId="{39D7EE00-C27A-4423-94B3-F2ACFAF3C987}" dt="2020-12-11T22:00:02.459" v="1062" actId="478"/>
          <ac:picMkLst>
            <pc:docMk/>
            <pc:sldMk cId="1317710667" sldId="1271"/>
            <ac:picMk id="4" creationId="{7EA8929D-0C38-45A5-89EC-C39554B7CD18}"/>
          </ac:picMkLst>
        </pc:picChg>
        <pc:picChg chg="del">
          <ac:chgData name="Jakub Hofman" userId="53285062-d52a-4c88-bcdc-d767b8cc0044" providerId="ADAL" clId="{39D7EE00-C27A-4423-94B3-F2ACFAF3C987}" dt="2020-12-11T22:00:03.431" v="1063" actId="478"/>
          <ac:picMkLst>
            <pc:docMk/>
            <pc:sldMk cId="1317710667" sldId="1271"/>
            <ac:picMk id="7" creationId="{47D45A01-69AD-4B2C-89D1-18C0910D6F70}"/>
          </ac:picMkLst>
        </pc:picChg>
        <pc:picChg chg="add mod">
          <ac:chgData name="Jakub Hofman" userId="53285062-d52a-4c88-bcdc-d767b8cc0044" providerId="ADAL" clId="{39D7EE00-C27A-4423-94B3-F2ACFAF3C987}" dt="2020-12-11T22:00:16.214" v="1066" actId="1076"/>
          <ac:picMkLst>
            <pc:docMk/>
            <pc:sldMk cId="1317710667" sldId="1271"/>
            <ac:picMk id="9" creationId="{6F76189A-6031-496F-A86D-EBEF8256D7DA}"/>
          </ac:picMkLst>
        </pc:picChg>
        <pc:picChg chg="add mod">
          <ac:chgData name="Jakub Hofman" userId="53285062-d52a-4c88-bcdc-d767b8cc0044" providerId="ADAL" clId="{39D7EE00-C27A-4423-94B3-F2ACFAF3C987}" dt="2020-12-11T22:00:45.542" v="1071" actId="14100"/>
          <ac:picMkLst>
            <pc:docMk/>
            <pc:sldMk cId="1317710667" sldId="1271"/>
            <ac:picMk id="11" creationId="{AA226BF0-BFE9-4421-9222-FA2AFDE2FD77}"/>
          </ac:picMkLst>
        </pc:picChg>
      </pc:sldChg>
      <pc:sldChg chg="addSp delSp modSp add mod">
        <pc:chgData name="Jakub Hofman" userId="53285062-d52a-4c88-bcdc-d767b8cc0044" providerId="ADAL" clId="{39D7EE00-C27A-4423-94B3-F2ACFAF3C987}" dt="2020-12-14T10:05:06.435" v="1089" actId="1076"/>
        <pc:sldMkLst>
          <pc:docMk/>
          <pc:sldMk cId="4121183003" sldId="1272"/>
        </pc:sldMkLst>
        <pc:spChg chg="mod">
          <ac:chgData name="Jakub Hofman" userId="53285062-d52a-4c88-bcdc-d767b8cc0044" providerId="ADAL" clId="{39D7EE00-C27A-4423-94B3-F2ACFAF3C987}" dt="2020-12-14T10:03:39.186" v="1078"/>
          <ac:spMkLst>
            <pc:docMk/>
            <pc:sldMk cId="4121183003" sldId="1272"/>
            <ac:spMk id="3" creationId="{5681A84D-7D7A-4EF3-879B-D4690E301EEA}"/>
          </ac:spMkLst>
        </pc:spChg>
        <pc:picChg chg="add del mod">
          <ac:chgData name="Jakub Hofman" userId="53285062-d52a-4c88-bcdc-d767b8cc0044" providerId="ADAL" clId="{39D7EE00-C27A-4423-94B3-F2ACFAF3C987}" dt="2020-12-14T10:04:42.850" v="1084" actId="478"/>
          <ac:picMkLst>
            <pc:docMk/>
            <pc:sldMk cId="4121183003" sldId="1272"/>
            <ac:picMk id="5" creationId="{D0822A8C-611D-4F34-B2E4-0F0A62BC49C8}"/>
          </ac:picMkLst>
        </pc:picChg>
        <pc:picChg chg="del">
          <ac:chgData name="Jakub Hofman" userId="53285062-d52a-4c88-bcdc-d767b8cc0044" providerId="ADAL" clId="{39D7EE00-C27A-4423-94B3-F2ACFAF3C987}" dt="2020-12-14T10:03:41.330" v="1079" actId="478"/>
          <ac:picMkLst>
            <pc:docMk/>
            <pc:sldMk cId="4121183003" sldId="1272"/>
            <ac:picMk id="7" creationId="{B5BC4613-8C48-402D-A98D-E9F4B3B071CD}"/>
          </ac:picMkLst>
        </pc:picChg>
        <pc:picChg chg="del">
          <ac:chgData name="Jakub Hofman" userId="53285062-d52a-4c88-bcdc-d767b8cc0044" providerId="ADAL" clId="{39D7EE00-C27A-4423-94B3-F2ACFAF3C987}" dt="2020-12-14T10:03:42.674" v="1081" actId="478"/>
          <ac:picMkLst>
            <pc:docMk/>
            <pc:sldMk cId="4121183003" sldId="1272"/>
            <ac:picMk id="8" creationId="{58AD03DA-8EB4-421B-9E6B-64725A2E84F2}"/>
          </ac:picMkLst>
        </pc:picChg>
        <pc:picChg chg="add mod modCrop">
          <ac:chgData name="Jakub Hofman" userId="53285062-d52a-4c88-bcdc-d767b8cc0044" providerId="ADAL" clId="{39D7EE00-C27A-4423-94B3-F2ACFAF3C987}" dt="2020-12-14T10:05:06.435" v="1089" actId="1076"/>
          <ac:picMkLst>
            <pc:docMk/>
            <pc:sldMk cId="4121183003" sldId="1272"/>
            <ac:picMk id="9" creationId="{67A772DA-7C26-4EBE-958F-60C209BEA4D5}"/>
          </ac:picMkLst>
        </pc:picChg>
        <pc:picChg chg="del">
          <ac:chgData name="Jakub Hofman" userId="53285062-d52a-4c88-bcdc-d767b8cc0044" providerId="ADAL" clId="{39D7EE00-C27A-4423-94B3-F2ACFAF3C987}" dt="2020-12-14T10:03:42.058" v="1080" actId="478"/>
          <ac:picMkLst>
            <pc:docMk/>
            <pc:sldMk cId="4121183003" sldId="1272"/>
            <ac:picMk id="10" creationId="{961954FB-88B1-43C6-AF5A-ABC7DA5AB9AC}"/>
          </ac:picMkLst>
        </pc:picChg>
      </pc:sldChg>
    </pc:docChg>
  </pc:docChgLst>
  <pc:docChgLst>
    <pc:chgData name="Jakub Hofman" userId="53285062-d52a-4c88-bcdc-d767b8cc0044" providerId="ADAL" clId="{651E7D08-DC52-407C-8B89-DA6C647849F3}"/>
    <pc:docChg chg="undo custSel delSld modSld">
      <pc:chgData name="Jakub Hofman" userId="53285062-d52a-4c88-bcdc-d767b8cc0044" providerId="ADAL" clId="{651E7D08-DC52-407C-8B89-DA6C647849F3}" dt="2022-11-30T14:34:27.993" v="7" actId="47"/>
      <pc:docMkLst>
        <pc:docMk/>
      </pc:docMkLst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180026319" sldId="26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218035653" sldId="27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997819759" sldId="35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789833436" sldId="36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155591517" sldId="36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270975430" sldId="36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315907012" sldId="36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752771670" sldId="37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003441880" sldId="37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203847078" sldId="37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38388324" sldId="37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571036085" sldId="37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515020985" sldId="37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628558689" sldId="37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2340557" sldId="38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522974454" sldId="38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545369348" sldId="38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674671815" sldId="39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676691436" sldId="39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60792166" sldId="39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864007628" sldId="39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876647822" sldId="39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712751916" sldId="44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206583313" sldId="44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0" sldId="50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415220266" sldId="57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714771594" sldId="57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577514724" sldId="57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60781126" sldId="63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824324826" sldId="63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691189555" sldId="639"/>
        </pc:sldMkLst>
      </pc:sldChg>
      <pc:sldChg chg="modSp mod">
        <pc:chgData name="Jakub Hofman" userId="53285062-d52a-4c88-bcdc-d767b8cc0044" providerId="ADAL" clId="{651E7D08-DC52-407C-8B89-DA6C647849F3}" dt="2022-11-30T14:33:56.365" v="3" actId="20577"/>
        <pc:sldMkLst>
          <pc:docMk/>
          <pc:sldMk cId="3924663725" sldId="669"/>
        </pc:sldMkLst>
        <pc:spChg chg="mod">
          <ac:chgData name="Jakub Hofman" userId="53285062-d52a-4c88-bcdc-d767b8cc0044" providerId="ADAL" clId="{651E7D08-DC52-407C-8B89-DA6C647849F3}" dt="2022-11-30T14:33:56.365" v="3" actId="20577"/>
          <ac:spMkLst>
            <pc:docMk/>
            <pc:sldMk cId="3924663725" sldId="669"/>
            <ac:spMk id="5" creationId="{00000000-0000-0000-0000-000000000000}"/>
          </ac:spMkLst>
        </pc:spChg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761536819" sldId="78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764652405" sldId="79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571788307" sldId="80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620858689" sldId="80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764722197" sldId="80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966643416" sldId="81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515079912" sldId="85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529844366" sldId="86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710233954" sldId="86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53388597" sldId="86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7644502" sldId="88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000623004" sldId="88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668547492" sldId="885"/>
        </pc:sldMkLst>
      </pc:sldChg>
      <pc:sldChg chg="modSp mod">
        <pc:chgData name="Jakub Hofman" userId="53285062-d52a-4c88-bcdc-d767b8cc0044" providerId="ADAL" clId="{651E7D08-DC52-407C-8B89-DA6C647849F3}" dt="2022-11-30T14:34:13.547" v="6" actId="207"/>
        <pc:sldMkLst>
          <pc:docMk/>
          <pc:sldMk cId="792301965" sldId="1050"/>
        </pc:sldMkLst>
        <pc:spChg chg="mod">
          <ac:chgData name="Jakub Hofman" userId="53285062-d52a-4c88-bcdc-d767b8cc0044" providerId="ADAL" clId="{651E7D08-DC52-407C-8B89-DA6C647849F3}" dt="2022-11-30T14:34:13.547" v="6" actId="207"/>
          <ac:spMkLst>
            <pc:docMk/>
            <pc:sldMk cId="792301965" sldId="1050"/>
            <ac:spMk id="3" creationId="{82982DBB-7257-466C-8519-296C57641CDD}"/>
          </ac:spMkLst>
        </pc:spChg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41351306" sldId="106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004595540" sldId="106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513798122" sldId="106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781108530" sldId="106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650767856" sldId="106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605897790" sldId="106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746151873" sldId="111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654528847" sldId="112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46025719" sldId="112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172761533" sldId="112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160118544" sldId="113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019656597" sldId="113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135537025" sldId="113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974131470" sldId="113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700070791" sldId="113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257539545" sldId="114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910108751" sldId="114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743066006" sldId="114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973732672" sldId="115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037182083" sldId="119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253870738" sldId="119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961212249" sldId="119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841090330" sldId="119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308513468" sldId="120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921876483" sldId="120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175238349" sldId="121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195630032" sldId="121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085896181" sldId="122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816221108" sldId="123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084122866" sldId="123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199252377" sldId="123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735594060" sldId="123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300369461" sldId="123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151175811" sldId="123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248664684" sldId="123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386373101" sldId="123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283686454" sldId="124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11438442" sldId="124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092266877" sldId="124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50032327" sldId="124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513602155" sldId="124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549423530" sldId="124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604734845" sldId="124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40058972" sldId="124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820116315" sldId="125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137688889" sldId="125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1011393" sldId="125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582370496" sldId="1254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544139001" sldId="125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320219186" sldId="125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225440813" sldId="125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801724410" sldId="125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99049974" sldId="126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380172763" sldId="126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138194747" sldId="1262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593765246" sldId="1263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634495072" sldId="1265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016906413" sldId="1266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363149351" sldId="1267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083876419" sldId="1268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3730976213" sldId="1269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275471636" sldId="1270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1317710667" sldId="1271"/>
        </pc:sldMkLst>
      </pc:sldChg>
      <pc:sldChg chg="del">
        <pc:chgData name="Jakub Hofman" userId="53285062-d52a-4c88-bcdc-d767b8cc0044" providerId="ADAL" clId="{651E7D08-DC52-407C-8B89-DA6C647849F3}" dt="2022-11-30T14:34:27.993" v="7" actId="47"/>
        <pc:sldMkLst>
          <pc:docMk/>
          <pc:sldMk cId="4121183003" sldId="1272"/>
        </pc:sldMkLst>
      </pc:sldChg>
    </pc:docChg>
  </pc:docChgLst>
  <pc:docChgLst>
    <pc:chgData name="Jakub" userId="53285062-d52a-4c88-bcdc-d767b8cc0044" providerId="ADAL" clId="{39D7EE00-C27A-4423-94B3-F2ACFAF3C987}"/>
    <pc:docChg chg="custSel addSld modSld">
      <pc:chgData name="Jakub" userId="53285062-d52a-4c88-bcdc-d767b8cc0044" providerId="ADAL" clId="{39D7EE00-C27A-4423-94B3-F2ACFAF3C987}" dt="2020-12-04T10:32:49.899" v="3" actId="2696"/>
      <pc:docMkLst>
        <pc:docMk/>
      </pc:docMkLst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180026319" sldId="26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80026319" sldId="265"/>
            <ac:spMk id="665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80026319" sldId="265"/>
            <ac:spMk id="6656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218035653" sldId="27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218035653" sldId="275"/>
            <ac:spMk id="8704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218035653" sldId="275"/>
            <ac:spMk id="8704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997819759" sldId="35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997819759" sldId="359"/>
            <ac:spMk id="27341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997819759" sldId="359"/>
            <ac:spMk id="27341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789833436" sldId="36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789833436" sldId="360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789833436" sldId="360"/>
            <ac:spMk id="27545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6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61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61"/>
            <ac:spMk id="27750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4155591517" sldId="36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155591517" sldId="362"/>
            <ac:spMk id="28160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155591517" sldId="362"/>
            <ac:spMk id="28160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4270975430" sldId="36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270975430" sldId="363"/>
            <ac:spMk id="28365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270975430" sldId="363"/>
            <ac:spMk id="28365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6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64"/>
            <ac:spMk id="28569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64"/>
            <ac:spMk id="28569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6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65"/>
            <ac:spMk id="28774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65"/>
            <ac:spMk id="28774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315907012" sldId="36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15907012" sldId="369"/>
            <ac:spMk id="29798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15907012" sldId="369"/>
            <ac:spMk id="29798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752771670" sldId="37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752771670" sldId="370"/>
            <ac:spMk id="30208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752771670" sldId="370"/>
            <ac:spMk id="30208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003441880" sldId="37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003441880" sldId="373"/>
            <ac:spMk id="30822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003441880" sldId="373"/>
            <ac:spMk id="30822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203847078" sldId="37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203847078" sldId="374"/>
            <ac:spMk id="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203847078" sldId="374"/>
            <ac:spMk id="31027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38388324" sldId="37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38388324" sldId="375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38388324" sldId="375"/>
            <ac:spMk id="312322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571036085" sldId="37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571036085" sldId="376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571036085" sldId="376"/>
            <ac:spMk id="314370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515020985" sldId="37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15020985" sldId="377"/>
            <ac:spMk id="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15020985" sldId="377"/>
            <ac:spMk id="31641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628558689" sldId="37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628558689" sldId="378"/>
            <ac:spMk id="32051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628558689" sldId="378"/>
            <ac:spMk id="32051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7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79"/>
            <ac:spMk id="3225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79"/>
            <ac:spMk id="32256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2340557" sldId="380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2340557" sldId="380"/>
            <ac:spMk id="2" creationId="{BFC0A78B-1CCA-4CC4-9FB3-A7A42EAE2AE7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340557" sldId="380"/>
            <ac:spMk id="3" creationId="{05D5B912-AE0C-49F0-BA7C-F7399F8922A4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340557" sldId="380"/>
            <ac:spMk id="324610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639106510" sldId="381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639106510" sldId="381"/>
            <ac:spMk id="2" creationId="{4C0D7E07-56A7-44C2-A9D6-E2A137323F67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639106510" sldId="381"/>
            <ac:spMk id="3" creationId="{36B5D5B4-69DB-4344-BC2B-65AF6FB7D00E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39106510" sldId="381"/>
            <ac:spMk id="4" creationId="{FEC6BECC-FAFB-474D-99FB-6AB2771C5537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39106510" sldId="381"/>
            <ac:spMk id="5" creationId="{7A5FADD5-ACA0-434C-8BFC-73293D69573B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8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2"/>
            <ac:spMk id="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2"/>
            <ac:spMk id="32870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8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3"/>
            <ac:spMk id="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3"/>
            <ac:spMk id="33075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8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4"/>
            <ac:spMk id="33280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4"/>
            <ac:spMk id="33280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38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5"/>
            <ac:spMk id="33485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385"/>
            <ac:spMk id="33485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522974454" sldId="38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22974454" sldId="386"/>
            <ac:spMk id="33689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22974454" sldId="386"/>
            <ac:spMk id="33689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925294061" sldId="38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25294061" sldId="387"/>
            <ac:spMk id="33894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25294061" sldId="387"/>
            <ac:spMk id="33894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545369348" sldId="38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45369348" sldId="389"/>
            <ac:spMk id="34304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45369348" sldId="389"/>
            <ac:spMk id="34304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674671815" sldId="39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74671815" sldId="390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74671815" sldId="390"/>
            <ac:spMk id="345090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844952064" sldId="39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844952064" sldId="391"/>
            <ac:spMk id="34713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844952064" sldId="391"/>
            <ac:spMk id="34713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60792166" sldId="39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0792166" sldId="392"/>
            <ac:spMk id="34918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0792166" sldId="392"/>
            <ac:spMk id="349187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864007628" sldId="393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864007628" sldId="393"/>
            <ac:spMk id="2" creationId="{5002330A-660A-42A7-8E1F-2687FAE6FCE2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864007628" sldId="393"/>
            <ac:spMk id="3" creationId="{C696F2BC-184D-41D9-AB71-E889C93D3DC6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864007628" sldId="393"/>
            <ac:spMk id="351234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876647822" sldId="394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2876647822" sldId="394"/>
            <ac:spMk id="2" creationId="{07353E9D-71FB-4DA2-A4C1-0F00BD3443DB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876647822" sldId="394"/>
            <ac:spMk id="3" creationId="{800BD7B6-D654-4BA0-A5B1-B33C94819DF4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876647822" sldId="394"/>
            <ac:spMk id="353282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1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19"/>
            <ac:spMk id="41677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19"/>
            <ac:spMk id="41677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2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20"/>
            <ac:spMk id="41881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20"/>
            <ac:spMk id="41881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2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21"/>
            <ac:spMk id="42086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21"/>
            <ac:spMk id="420867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712751916" sldId="442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712751916" sldId="442"/>
            <ac:spMk id="2" creationId="{9D4B617F-AF67-4C72-BCD8-F584592AFD55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712751916" sldId="442"/>
            <ac:spMk id="3" creationId="{D44567F0-AD40-4E6E-80C9-B25A53A181A1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712751916" sldId="442"/>
            <ac:spMk id="468994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206583313" sldId="443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206583313" sldId="443"/>
            <ac:spMk id="2" creationId="{D2218C6A-8B6D-4F03-99E9-62772331ED2B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06583313" sldId="443"/>
            <ac:spMk id="3" creationId="{49ECED27-95E0-4498-9AA5-B8315ED2366D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06583313" sldId="443"/>
            <ac:spMk id="471042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5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1"/>
            <ac:spMk id="5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451"/>
            <ac:picMk id="22531" creationId="{00000000-0000-0000-0000-000000000000}"/>
          </ac:picMkLst>
        </pc:pic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53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3"/>
            <ac:spMk id="2" creationId="{C26E8F8A-7D3C-4782-9E23-FB04A0F5B7C7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3"/>
            <ac:spMk id="3" creationId="{7B9572B0-3992-499D-BB2E-D20228F85883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3"/>
            <ac:spMk id="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5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6"/>
            <ac:spMk id="7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456"/>
            <ac:picMk id="28675" creationId="{00000000-0000-0000-0000-000000000000}"/>
          </ac:picMkLst>
        </pc:pic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58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8"/>
            <ac:spMk id="2" creationId="{0B02CC0A-6B59-44CD-975C-57FA8BCF3C12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8"/>
            <ac:spMk id="3" creationId="{5EB967E6-39C4-4EA5-BECE-EA83F9ADB0DE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8"/>
            <ac:spMk id="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5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9"/>
            <ac:spMk id="73523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59"/>
            <ac:spMk id="73523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6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1"/>
            <ac:spMk id="73933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1"/>
            <ac:spMk id="73933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6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2"/>
            <ac:spMk id="74957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2"/>
            <ac:spMk id="74957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6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4"/>
            <ac:spMk id="75366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4"/>
            <ac:spMk id="75366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6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5"/>
            <ac:spMk id="75571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5"/>
            <ac:spMk id="75571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6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6"/>
            <ac:spMk id="7577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6"/>
            <ac:spMk id="75776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6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9"/>
            <ac:spMk id="76288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69"/>
            <ac:spMk id="76288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7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0"/>
            <ac:spMk id="76493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0"/>
            <ac:spMk id="764931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71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1"/>
            <ac:spMk id="2" creationId="{4934B195-1357-4FE3-9892-CF4826E09A3E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1"/>
            <ac:spMk id="3" creationId="{889B57B2-08E5-4B80-8612-8C7F0705A83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1"/>
            <ac:spMk id="76697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7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2"/>
            <ac:spMk id="76902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2"/>
            <ac:spMk id="76902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7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3"/>
            <ac:spMk id="77107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73"/>
            <ac:spMk id="77107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49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99"/>
            <ac:spMk id="7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499"/>
            <ac:spMk id="8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43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3"/>
            <ac:spMk id="2" creationId="{2D202C76-2FF7-49B0-9778-1993EEA46579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3"/>
            <ac:spMk id="3" creationId="{183843A0-1893-48B2-A27C-3742B1068CA3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3"/>
            <ac:spMk id="874498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44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4"/>
            <ac:spMk id="2" creationId="{C255CEE0-1276-46E6-8FCD-E38FBBAE41E0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4"/>
            <ac:spMk id="3" creationId="{A4CEAADB-8B93-4648-8F2A-4671AFD91493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4"/>
            <ac:spMk id="876546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16897663" sldId="548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16897663" sldId="548"/>
            <ac:spMk id="2" creationId="{0AEDF572-1D83-4D5A-B8AB-25F529BFE064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16897663" sldId="548"/>
            <ac:spMk id="3" creationId="{00000000-0000-0000-0000-000000000000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16897663" sldId="548"/>
            <ac:spMk id="4" creationId="{D0816866-691A-43DB-A901-131D389493FE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4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9"/>
            <ac:spMk id="8857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49"/>
            <ac:spMk id="885763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549"/>
            <ac:picMk id="51205" creationId="{00000000-0000-0000-0000-000000000000}"/>
          </ac:picMkLst>
        </pc:pic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5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2"/>
            <ac:spMk id="891906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552"/>
            <ac:picMk id="44036" creationId="{00000000-0000-0000-0000-000000000000}"/>
          </ac:picMkLst>
        </pc:pic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5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3"/>
            <ac:spMk id="893954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553"/>
            <ac:picMk id="45060" creationId="{00000000-0000-0000-0000-000000000000}"/>
          </ac:picMkLst>
        </pc:pic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5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4"/>
            <ac:spMk id="896002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554"/>
            <ac:picMk id="46084" creationId="{00000000-0000-0000-0000-000000000000}"/>
          </ac:picMkLst>
        </pc:pic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5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5"/>
            <ac:spMk id="898050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0" sldId="555"/>
            <ac:picMk id="47108" creationId="{00000000-0000-0000-0000-000000000000}"/>
          </ac:picMkLst>
        </pc:pic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454481631" sldId="556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454481631" sldId="556"/>
            <ac:spMk id="2" creationId="{19892FD8-A6AC-497C-A353-E9060F5BE068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454481631" sldId="556"/>
            <ac:spMk id="3" creationId="{C9FAE0DC-1379-46D6-AF53-AD90B4AAABC3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454481631" sldId="556"/>
            <ac:spMk id="4" creationId="{ADEC0590-8BE3-4B93-A8D1-C92B986B1068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454481631" sldId="556"/>
            <ac:spMk id="5" creationId="{561FCAC7-A562-4526-810C-114896CC2C85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57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7"/>
            <ac:spMk id="2" creationId="{6DCEE80F-05A0-4323-AB4A-4A262427872D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7"/>
            <ac:spMk id="3" creationId="{26A976A7-013F-4776-B17C-3AF93ADEB7C4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57"/>
            <ac:spMk id="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6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65"/>
            <ac:spMk id="9369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65"/>
            <ac:spMk id="93696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6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66"/>
            <ac:spMk id="7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66"/>
            <ac:spMk id="939010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6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67"/>
            <ac:spMk id="94003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67"/>
            <ac:spMk id="94003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415220266" sldId="57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415220266" sldId="573"/>
            <ac:spMk id="95232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415220266" sldId="573"/>
            <ac:spMk id="95232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7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74"/>
            <ac:spMk id="95846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74"/>
            <ac:spMk id="95846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14771594" sldId="57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14771594" sldId="575"/>
            <ac:spMk id="96051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14771594" sldId="575"/>
            <ac:spMk id="96051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577514724" sldId="57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77514724" sldId="577"/>
            <ac:spMk id="96461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77514724" sldId="577"/>
            <ac:spMk id="96461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8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83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83"/>
            <ac:spMk id="97894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9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95"/>
            <ac:spMk id="255693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95"/>
            <ac:spMk id="255693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9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96"/>
            <ac:spMk id="256102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96"/>
            <ac:spMk id="256102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59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98"/>
            <ac:spMk id="3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598"/>
            <ac:spMk id="85606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1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2"/>
            <ac:spMk id="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2"/>
            <ac:spMk id="40857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1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3"/>
            <ac:spMk id="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3"/>
            <ac:spMk id="40857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1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4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4"/>
            <ac:spMk id="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1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6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6"/>
            <ac:spMk id="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1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7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7"/>
            <ac:spMk id="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1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8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8"/>
            <ac:spMk id="3" creationId="{78689695-311F-4D93-A92F-06D38266E727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18"/>
            <ac:spMk id="6" creationId="{6E3C74F3-705A-4866-BA30-3D2F7029C6A2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48837178" sldId="61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8837178" sldId="619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8837178" sldId="619"/>
            <ac:spMk id="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0"/>
            <ac:spMk id="77107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0"/>
            <ac:spMk id="77107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3"/>
            <ac:spMk id="4301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3"/>
            <ac:spMk id="43011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4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4"/>
            <ac:spMk id="2" creationId="{4A1C03DD-61AD-401E-A017-0F5301CD4289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4"/>
            <ac:spMk id="3" creationId="{4D6C3D1E-2C16-4EAB-B292-B9C1D6AEA75B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4"/>
            <ac:spMk id="4" creationId="{636A9227-901A-4974-8921-4206675E05D5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4"/>
            <ac:spMk id="5" creationId="{B80FBD17-D88E-49C7-A517-F338637F9E37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5"/>
            <ac:spMk id="4403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5"/>
            <ac:spMk id="4403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6"/>
            <ac:spMk id="4813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6"/>
            <ac:spMk id="48131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7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7"/>
            <ac:spMk id="2" creationId="{D59797CA-6684-4EEA-A77A-2DAF52F98CD2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7"/>
            <ac:spMk id="3" creationId="{D354097C-B4C2-4227-865D-41C81697F8CC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7"/>
            <ac:spMk id="46088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8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8"/>
            <ac:spMk id="2" creationId="{30C9C40C-7D38-40B0-8927-4DF3E4F4F379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8"/>
            <ac:spMk id="3" creationId="{E706B905-7E5B-43DD-B942-80779D8374E1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8"/>
            <ac:spMk id="4" creationId="{5934A65C-BB8C-48D0-AFEF-649370A54596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8"/>
            <ac:spMk id="5" creationId="{1D861A5A-1C82-4584-A12D-98AB50B5AAA8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29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9"/>
            <ac:spMk id="2" creationId="{B710C1F4-2FDD-48CE-BCEB-21D4C16C41BD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9"/>
            <ac:spMk id="3" creationId="{2AB6F9A8-1D93-45AF-A47C-4E565D7592A3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9"/>
            <ac:spMk id="4" creationId="{29EF6015-4348-4F74-8EF2-8BBB7CA8CB85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29"/>
            <ac:spMk id="5" creationId="{279C453D-352E-47FE-93AE-AB7ED4AAA769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3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0"/>
            <ac:spMk id="4505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0"/>
            <ac:spMk id="45059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31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1"/>
            <ac:spMk id="2" creationId="{3B41BF1E-F20E-4BAE-866E-C3AA42482798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1"/>
            <ac:spMk id="3" creationId="{929E2EB6-4125-4260-BD56-10DB1CDA69ED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1"/>
            <ac:spMk id="936962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3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2"/>
            <ac:spMk id="75571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2"/>
            <ac:spMk id="75571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460781126" sldId="63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60781126" sldId="633"/>
            <ac:spMk id="96461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60781126" sldId="633"/>
            <ac:spMk id="96461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3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6"/>
            <ac:spMk id="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36"/>
            <ac:spMk id="408578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824324826" sldId="63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24324826" sldId="638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824324826" sldId="638"/>
            <ac:spMk id="3" creationId="{17300F1B-DC34-45D0-90B5-19D57EC976E2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24324826" sldId="638"/>
            <ac:spMk id="4" creationId="{3F95CE5A-A69A-49D3-A87C-C5043872AB9E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691189555" sldId="63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91189555" sldId="639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691189555" sldId="639"/>
            <ac:spMk id="3" creationId="{3ADC7ACE-0C06-432F-9346-A05FB4B89C9C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91189555" sldId="639"/>
            <ac:spMk id="4" creationId="{56B42673-2E03-45C2-99D7-81BBF1B67856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3982519927" sldId="67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82519927" sldId="671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82519927" sldId="671"/>
            <ac:spMk id="3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82519927" sldId="671"/>
            <ac:spMk id="5" creationId="{00000000-0000-0000-0000-000000000000}"/>
          </ac:spMkLst>
        </pc:spChg>
      </pc:sldChg>
      <pc:sldChg chg="addSp modSp add mod modClrScheme chgLayout">
        <pc:chgData name="Jakub" userId="53285062-d52a-4c88-bcdc-d767b8cc0044" providerId="ADAL" clId="{39D7EE00-C27A-4423-94B3-F2ACFAF3C987}" dt="2020-12-04T10:32:44.419" v="2" actId="700"/>
        <pc:sldMkLst>
          <pc:docMk/>
          <pc:sldMk cId="2926502785" sldId="67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926502785" sldId="673"/>
            <ac:spMk id="2" creationId="{5C4576F4-D06D-4797-A58B-13C01DE25739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926502785" sldId="673"/>
            <ac:spMk id="3" creationId="{F3D98703-E32C-4366-8FFE-E6325DAC75D7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926502785" sldId="673"/>
            <ac:spMk id="5" creationId="{0ACD628B-5E91-48BA-8C7A-F53EF0D64B2C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8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80"/>
            <ac:spMk id="10547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80"/>
            <ac:spMk id="105475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4118801134" sldId="68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118801134" sldId="681"/>
            <ac:spMk id="7270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118801134" sldId="681"/>
            <ac:spMk id="72707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68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83"/>
            <ac:spMk id="40038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683"/>
            <ac:spMk id="400387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78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783"/>
            <ac:spMk id="86425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783"/>
            <ac:spMk id="864260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3761536819" sldId="78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761536819" sldId="785"/>
            <ac:spMk id="6041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761536819" sldId="785"/>
            <ac:spMk id="60419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64652405" sldId="79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64652405" sldId="799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64652405" sldId="799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0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00"/>
            <ac:spMk id="84582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00"/>
            <ac:spMk id="845827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571788307" sldId="80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71788307" sldId="802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71788307" sldId="802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620858689" sldId="80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20858689" sldId="803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20858689" sldId="803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2764722197" sldId="80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764722197" sldId="809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764722197" sldId="809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3966643416" sldId="81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66643416" sldId="810"/>
            <ac:spMk id="6041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966643416" sldId="810"/>
            <ac:spMk id="60419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4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3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3"/>
            <ac:spMk id="3" creationId="{00000000-0000-0000-0000-000000000000}"/>
          </ac:spMkLst>
        </pc:spChg>
      </pc:sldChg>
      <pc:sldChg chg="addSp delSp 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4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6"/>
            <ac:spMk id="2" creationId="{00000000-0000-0000-0000-000000000000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6"/>
            <ac:spMk id="3" creationId="{7A9E334E-5329-49B7-84EF-454C8740F495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6"/>
            <ac:spMk id="6" creationId="{644469F2-EC82-4852-89E0-3A51BBD4E93E}"/>
          </ac:spMkLst>
        </pc:spChg>
      </pc:sldChg>
      <pc:sldChg chg="addSp delSp 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47"/>
        </pc:sldMkLst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7"/>
            <ac:spMk id="2" creationId="{4CDCFDE3-AD11-4D4C-8397-E74CB4F97C1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7"/>
            <ac:spMk id="3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47"/>
            <ac:spMk id="5" creationId="{C0B03DAD-DD11-431D-B146-4D7CBCF32EA6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5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50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50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5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52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52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286113225" sldId="85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86113225" sldId="855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86113225" sldId="855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515079912" sldId="85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515079912" sldId="859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515079912" sldId="859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3529844366" sldId="86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29844366" sldId="866"/>
            <ac:spMk id="9625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529844366" sldId="866"/>
            <ac:spMk id="96256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2710233954" sldId="86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710233954" sldId="867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710233954" sldId="867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253388597" sldId="86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53388597" sldId="869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53388597" sldId="869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88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81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881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2131621644" sldId="88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131621644" sldId="882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131621644" sldId="882"/>
            <ac:spMk id="3" creationId="{00000000-0000-0000-0000-000000000000}"/>
          </ac:spMkLst>
        </pc:spChg>
      </pc:sldChg>
      <pc:sldChg chg="addSp delSp 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644502" sldId="88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644502" sldId="883"/>
            <ac:spMk id="2" creationId="{00000000-0000-0000-0000-000000000000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644502" sldId="883"/>
            <ac:spMk id="3" creationId="{65E84526-C2A0-4A7D-8342-999B95BC5DFD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7644502" sldId="883"/>
            <ac:spMk id="4" creationId="{24C0E95A-7E5F-42EF-A138-C1E69AEFA357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4000623004" sldId="88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000623004" sldId="884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000623004" sldId="884"/>
            <ac:spMk id="3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668547492" sldId="88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668547492" sldId="885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668547492" sldId="885"/>
            <ac:spMk id="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1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1"/>
            <ac:spMk id="3" creationId="{9892396C-2869-40EB-8E2E-8B335DC51E51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1"/>
            <ac:spMk id="4" creationId="{CF1F609A-59EC-4042-82E5-26C6D31CA556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2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2"/>
            <ac:spMk id="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3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3"/>
            <ac:spMk id="3" creationId="{4F59D4AD-E0D5-4980-81EA-2651B2B22345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3"/>
            <ac:spMk id="4" creationId="{4EDEF648-D1A1-45B3-9DEC-41425EDD411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4"/>
            <ac:spMk id="7475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4"/>
            <ac:spMk id="7475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5"/>
            <ac:spMk id="1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5"/>
            <ac:spMk id="254566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6"/>
            <ac:spMk id="254976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6"/>
            <ac:spMk id="254976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7"/>
            <ac:spMk id="255283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7"/>
            <ac:spMk id="2552835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8"/>
            <ac:spMk id="255590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8"/>
            <ac:spMk id="2555907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59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9"/>
            <ac:spMk id="2" creationId="{1AFBAB7C-99E1-4BC7-B205-62C2E0AF4955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9"/>
            <ac:spMk id="3" creationId="{00000000-0000-0000-0000-000000000000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59"/>
            <ac:spMk id="4" creationId="{1F844FB0-009B-48DC-9B0E-53D918919338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41351306" sldId="106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41351306" sldId="1060"/>
            <ac:spMk id="96665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41351306" sldId="1060"/>
            <ac:spMk id="96665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004595540" sldId="106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04595540" sldId="1061"/>
            <ac:spMk id="7885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04595540" sldId="1061"/>
            <ac:spMk id="78851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061658605" sldId="106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061658605" sldId="1062"/>
            <ac:spMk id="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061658605" sldId="1062"/>
            <ac:spMk id="903170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513798122" sldId="106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13798122" sldId="1063"/>
            <ac:spMk id="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13798122" sldId="1063"/>
            <ac:spMk id="90521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81108530" sldId="106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81108530" sldId="1064"/>
            <ac:spMk id="8089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81108530" sldId="1064"/>
            <ac:spMk id="8089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650767856" sldId="106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50767856" sldId="1065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50767856" sldId="1065"/>
            <ac:spMk id="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689973715" sldId="106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89973715" sldId="1066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689973715" sldId="1066"/>
            <ac:spMk id="3" creationId="{BCB522AC-6E75-4EA1-9FBA-EDDE90508B46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689973715" sldId="1066"/>
            <ac:spMk id="4" creationId="{3DBD9456-8376-4091-8162-15966D27C1C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605897790" sldId="106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05897790" sldId="1067"/>
            <ac:spMk id="4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05897790" sldId="1067"/>
            <ac:spMk id="353282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6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68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68"/>
            <ac:spMk id="3" creationId="{428B8D46-7C3C-4A9C-B1EB-66F9FE6027A9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68"/>
            <ac:spMk id="4" creationId="{D9C67D61-4588-4BE4-8342-45AC008D3778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06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69"/>
            <ac:spMk id="969730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069"/>
            <ac:spMk id="969731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809369728" sldId="1119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809369728" sldId="1119"/>
            <ac:spMk id="3" creationId="{1D92E5D3-42CD-466D-96EC-261D29EF7FD4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809369728" sldId="1119"/>
            <ac:spMk id="4" creationId="{E3B73404-F6C6-4174-9AAE-DB3D53B1B264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809369728" sldId="1119"/>
            <ac:spMk id="19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12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0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0"/>
            <ac:spMk id="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12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1"/>
            <ac:spMk id="3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1"/>
            <ac:spMk id="856068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12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2"/>
            <ac:spMk id="864258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2"/>
            <ac:spMk id="864260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12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3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23"/>
            <ac:spMk id="3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233305867" sldId="112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233305867" sldId="1124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233305867" sldId="1124"/>
            <ac:spMk id="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523781933" sldId="1125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523781933" sldId="1125"/>
            <ac:spMk id="2" creationId="{BF26E4D6-1330-4E0C-BF7E-B9ED60FCE6C4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23781933" sldId="1125"/>
            <ac:spMk id="3" creationId="{3936641D-8241-4CEF-9166-D4D940EA2C51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523781933" sldId="1125"/>
            <ac:spMk id="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654528847" sldId="112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654528847" sldId="1126"/>
            <ac:spMk id="4" creationId="{00000000-0000-0000-0000-000000000000}"/>
          </ac:spMkLst>
        </pc:spChg>
        <pc:graphicFrameChg chg="mod ord modGraphic">
          <ac:chgData name="Jakub" userId="53285062-d52a-4c88-bcdc-d767b8cc0044" providerId="ADAL" clId="{39D7EE00-C27A-4423-94B3-F2ACFAF3C987}" dt="2020-12-04T10:32:44.419" v="2" actId="700"/>
          <ac:graphicFrameMkLst>
            <pc:docMk/>
            <pc:sldMk cId="2654528847" sldId="1126"/>
            <ac:graphicFrameMk id="2166854" creationId="{00000000-0000-0000-0000-000000000000}"/>
          </ac:graphicFrameMkLst>
        </pc:graphicFrame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167877665" sldId="1127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167877665" sldId="1127"/>
            <ac:spMk id="2" creationId="{3EDEADF4-071A-458C-9047-4D628D39AB19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67877665" sldId="1127"/>
            <ac:spMk id="3" creationId="{133E5C11-86FB-47D7-A1EF-DEA2F9DD3C22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67877665" sldId="1127"/>
            <ac:spMk id="4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446025719" sldId="1128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446025719" sldId="1128"/>
            <ac:spMk id="2" creationId="{CB7452BB-A8AE-4C8C-97C3-10CA82817FB3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446025719" sldId="1128"/>
            <ac:spMk id="3" creationId="{AA8001C1-D9FB-46D4-8ED4-F8BCA85DC476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46025719" sldId="1128"/>
            <ac:spMk id="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5102882" sldId="112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5102882" sldId="1129"/>
            <ac:spMk id="8" creationId="{00000000-0000-0000-0000-000000000000}"/>
          </ac:spMkLst>
        </pc:spChg>
        <pc:picChg chg="mod ord">
          <ac:chgData name="Jakub" userId="53285062-d52a-4c88-bcdc-d767b8cc0044" providerId="ADAL" clId="{39D7EE00-C27A-4423-94B3-F2ACFAF3C987}" dt="2020-12-04T10:32:44.419" v="2" actId="700"/>
          <ac:picMkLst>
            <pc:docMk/>
            <pc:sldMk cId="175102882" sldId="1129"/>
            <ac:picMk id="2144259" creationId="{00000000-0000-0000-0000-000000000000}"/>
          </ac:picMkLst>
        </pc:pic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245737079" sldId="1130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2245737079" sldId="1130"/>
            <ac:spMk id="2" creationId="{079B5A1B-403A-426F-A441-2C0BDE84326F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245737079" sldId="1130"/>
            <ac:spMk id="3" creationId="{4C46CA7D-1646-43C5-BCA1-F33B3B0D3CA2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245737079" sldId="1130"/>
            <ac:spMk id="4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082068524" sldId="1131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082068524" sldId="1131"/>
            <ac:spMk id="2" creationId="{CB72BCA9-2AA4-42D9-9FB7-F00ECAE17C1B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82068524" sldId="1131"/>
            <ac:spMk id="3" creationId="{DABAA6E9-A8E6-444D-8E3B-CC15C24FE9A8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82068524" sldId="1131"/>
            <ac:spMk id="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4195905833" sldId="113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195905833" sldId="1132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195905833" sldId="1132"/>
            <ac:spMk id="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038980307" sldId="113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038980307" sldId="1133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038980307" sldId="1133"/>
            <ac:spMk id="6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233251158" sldId="113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233251158" sldId="1135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233251158" sldId="1135"/>
            <ac:spMk id="7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251978507" sldId="113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51978507" sldId="1136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51978507" sldId="1136"/>
            <ac:spMk id="6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135537025" sldId="113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35537025" sldId="1137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135537025" sldId="1137"/>
            <ac:spMk id="3" creationId="{0F048338-F9F4-468A-AD35-BE18F94126E7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35537025" sldId="1137"/>
            <ac:spMk id="4" creationId="{68D693B9-DF03-435A-9E65-42952E4CBF29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985600646" sldId="1138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985600646" sldId="1138"/>
            <ac:spMk id="2" creationId="{CF528D05-42BC-4202-8EE7-FD78F72CAB5C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985600646" sldId="1138"/>
            <ac:spMk id="3" creationId="{2C3FA42A-D81E-493F-98A6-0EAED4AB8CC3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985600646" sldId="1138"/>
            <ac:spMk id="5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3352837792" sldId="113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352837792" sldId="1139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3352837792" sldId="1139"/>
            <ac:spMk id="3" creationId="{AD133F46-0A85-41DE-B1BB-774989768C7C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352837792" sldId="1139"/>
            <ac:spMk id="4" creationId="{C9B1B05F-DCCB-4AFA-B65E-7C045645AE47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080497718" sldId="114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80497718" sldId="1140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080497718" sldId="1140"/>
            <ac:spMk id="3" creationId="{93E5157E-C3F5-4804-BF9C-321B44A2F334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80497718" sldId="1140"/>
            <ac:spMk id="4" creationId="{1FC03703-5C45-42ED-AD27-E694F21B92AD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910108751" sldId="114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910108751" sldId="1141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910108751" sldId="1141"/>
            <ac:spMk id="3" creationId="{E07D98F6-E2DC-4E59-8688-B62F629A4AD0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910108751" sldId="1141"/>
            <ac:spMk id="4" creationId="{9071E7F7-A80D-4942-9A4B-A5D65998B9C7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142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42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42"/>
            <ac:spMk id="3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302342423" sldId="114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02342423" sldId="1147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2302342423" sldId="1147"/>
            <ac:spMk id="3" creationId="{86A151C9-D562-4F16-9FBF-6068D99D0A41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02342423" sldId="1147"/>
            <ac:spMk id="4" creationId="{B0532D8C-F217-48F0-8F90-29763343925F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840410502" sldId="114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840410502" sldId="1148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2840410502" sldId="1148"/>
            <ac:spMk id="3" creationId="{A162C5A2-BFCC-4BF1-A6E7-4C1E89DBA6B9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840410502" sldId="1148"/>
            <ac:spMk id="4" creationId="{B675AFCC-9DE1-47C7-A6A5-BD4003C5A439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43066006" sldId="1149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43066006" sldId="1149"/>
            <ac:spMk id="2" creationId="{00000000-0000-0000-0000-000000000000}"/>
          </ac:spMkLst>
        </pc:spChg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743066006" sldId="1149"/>
            <ac:spMk id="3" creationId="{CD098553-F33E-4DAB-833F-2338CCD3BCDA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43066006" sldId="1149"/>
            <ac:spMk id="4" creationId="{9B94E978-2045-4762-B0FE-CD4E46EB397C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776724304" sldId="1150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76724304" sldId="1150"/>
            <ac:spMk id="5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776724304" sldId="1150"/>
            <ac:spMk id="6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117184018" sldId="1151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117184018" sldId="1151"/>
            <ac:spMk id="2" creationId="{55893C8C-4AA8-4947-8B6C-BB01082BF358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17184018" sldId="1151"/>
            <ac:spMk id="3" creationId="{7051B94E-F90A-41FC-9BCD-74E1E32FE7FE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117184018" sldId="1151"/>
            <ac:spMk id="65538" creationId="{00000000-0000-0000-0000-000000000000}"/>
          </ac:spMkLst>
        </pc:spChg>
      </pc:sldChg>
      <pc:sldChg chg="addSp delSp 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1684320930" sldId="1152"/>
        </pc:sldMkLst>
        <pc:spChg chg="del">
          <ac:chgData name="Jakub" userId="53285062-d52a-4c88-bcdc-d767b8cc0044" providerId="ADAL" clId="{39D7EE00-C27A-4423-94B3-F2ACFAF3C987}" dt="2020-12-04T10:32:44.419" v="2" actId="700"/>
          <ac:spMkLst>
            <pc:docMk/>
            <pc:sldMk cId="1684320930" sldId="1152"/>
            <ac:spMk id="2" creationId="{8A35A430-0EC9-461C-8F85-B9D96D0BDF9A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84320930" sldId="1152"/>
            <ac:spMk id="3" creationId="{62BD87F1-1FF6-4802-B6BD-D0045560247A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684320930" sldId="1152"/>
            <ac:spMk id="4" creationId="{00000000-0000-0000-0000-000000000000}"/>
          </ac:spMkLst>
        </pc:spChg>
      </pc:sldChg>
      <pc:sldChg chg="modSp mod chgLayout">
        <pc:chgData name="Jakub" userId="53285062-d52a-4c88-bcdc-d767b8cc0044" providerId="ADAL" clId="{39D7EE00-C27A-4423-94B3-F2ACFAF3C987}" dt="2020-12-04T10:32:44.419" v="2" actId="700"/>
        <pc:sldMkLst>
          <pc:docMk/>
          <pc:sldMk cId="2431324539" sldId="1153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431324539" sldId="1153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431324539" sldId="1153"/>
            <ac:spMk id="3" creationId="{00000000-0000-0000-0000-000000000000}"/>
          </ac:spMkLst>
        </pc:spChg>
      </pc:sldChg>
      <pc:sldChg chg="addSp modSp add mod modClrScheme chgLayout">
        <pc:chgData name="Jakub" userId="53285062-d52a-4c88-bcdc-d767b8cc0044" providerId="ADAL" clId="{39D7EE00-C27A-4423-94B3-F2ACFAF3C987}" dt="2020-12-04T10:32:44.419" v="2" actId="700"/>
        <pc:sldMkLst>
          <pc:docMk/>
          <pc:sldMk cId="383446554" sldId="1184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3446554" sldId="1184"/>
            <ac:spMk id="2" creationId="{FDC35E04-2E05-4BE8-A037-5B30891D4E2A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3446554" sldId="1184"/>
            <ac:spMk id="3" creationId="{6CB81869-F029-4DBD-903B-DFEB14DD0461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3446554" sldId="1184"/>
            <ac:spMk id="5" creationId="{B352E67E-70E5-4B6D-9C1C-0B64CD14142E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3845981288" sldId="1185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45981288" sldId="1185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45981288" sldId="1185"/>
            <ac:spMk id="3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45981288" sldId="1185"/>
            <ac:spMk id="5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206922184" sldId="1186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06922184" sldId="1186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06922184" sldId="1186"/>
            <ac:spMk id="3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206922184" sldId="1186"/>
            <ac:spMk id="5" creationId="{00000000-0000-0000-0000-000000000000}"/>
          </ac:spMkLst>
        </pc:spChg>
      </pc:sldChg>
      <pc:sldChg chg="addSp modSp add mod modClrScheme chgLayout">
        <pc:chgData name="Jakub" userId="53285062-d52a-4c88-bcdc-d767b8cc0044" providerId="ADAL" clId="{39D7EE00-C27A-4423-94B3-F2ACFAF3C987}" dt="2020-12-04T10:32:44.419" v="2" actId="700"/>
        <pc:sldMkLst>
          <pc:docMk/>
          <pc:sldMk cId="2356209484" sldId="1187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56209484" sldId="1187"/>
            <ac:spMk id="2" creationId="{E004ECC8-75FD-483E-AF81-EC4783FDE435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56209484" sldId="1187"/>
            <ac:spMk id="3" creationId="{DDD6F7AD-A2B0-4B02-B6D8-2F03EDDBB42F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2356209484" sldId="1187"/>
            <ac:spMk id="5" creationId="{EB14A229-C060-43CC-9921-39F62B2FB345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1045841681" sldId="1188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45841681" sldId="1188"/>
            <ac:spMk id="2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45841681" sldId="1188"/>
            <ac:spMk id="3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1045841681" sldId="1188"/>
            <ac:spMk id="5" creationId="{00000000-0000-0000-0000-000000000000}"/>
          </ac:spMkLst>
        </pc:spChg>
      </pc:sldChg>
      <pc:sldChg chg="addSp 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403458675" sldId="1189"/>
        </pc:sldMkLst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403458675" sldId="1189"/>
            <ac:spMk id="2" creationId="{ECD842E8-670A-4247-87AB-1B8555CE7489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403458675" sldId="1189"/>
            <ac:spMk id="3" creationId="{666CC27A-AB0B-414E-8CE9-FBE856429E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403458675" sldId="1189"/>
            <ac:spMk id="4" creationId="{00000000-0000-0000-0000-000000000000}"/>
          </ac:spMkLst>
        </pc:spChg>
      </pc:sldChg>
      <pc:sldChg chg="addSp 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3828217102" sldId="1190"/>
        </pc:sldMkLst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28217102" sldId="1190"/>
            <ac:spMk id="2" creationId="{3DCAAD68-A53E-48CD-AE88-711D8E135428}"/>
          </ac:spMkLst>
        </pc:spChg>
        <pc:spChg chg="add 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28217102" sldId="1190"/>
            <ac:spMk id="3" creationId="{9746260C-1AC2-4744-BE94-6351642804B6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3828217102" sldId="1190"/>
            <ac:spMk id="4" creationId="{00000000-0000-0000-0000-000000000000}"/>
          </ac:spMkLst>
        </pc:spChg>
      </pc:sldChg>
      <pc:sldChg chg="modSp add mod chgLayout">
        <pc:chgData name="Jakub" userId="53285062-d52a-4c88-bcdc-d767b8cc0044" providerId="ADAL" clId="{39D7EE00-C27A-4423-94B3-F2ACFAF3C987}" dt="2020-12-04T10:32:44.419" v="2" actId="700"/>
        <pc:sldMkLst>
          <pc:docMk/>
          <pc:sldMk cId="0" sldId="1191"/>
        </pc:sldMkLst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91"/>
            <ac:spMk id="845826" creationId="{00000000-0000-0000-0000-000000000000}"/>
          </ac:spMkLst>
        </pc:spChg>
        <pc:spChg chg="mod ord">
          <ac:chgData name="Jakub" userId="53285062-d52a-4c88-bcdc-d767b8cc0044" providerId="ADAL" clId="{39D7EE00-C27A-4423-94B3-F2ACFAF3C987}" dt="2020-12-04T10:32:44.419" v="2" actId="700"/>
          <ac:spMkLst>
            <pc:docMk/>
            <pc:sldMk cId="0" sldId="1191"/>
            <ac:spMk id="845827" creationId="{00000000-0000-0000-0000-000000000000}"/>
          </ac:spMkLst>
        </pc:spChg>
      </pc:sldChg>
      <pc:sldMasterChg chg="delSldLayout">
        <pc:chgData name="Jakub" userId="53285062-d52a-4c88-bcdc-d767b8cc0044" providerId="ADAL" clId="{39D7EE00-C27A-4423-94B3-F2ACFAF3C987}" dt="2020-12-04T10:32:49.899" v="3" actId="2696"/>
        <pc:sldMasterMkLst>
          <pc:docMk/>
          <pc:sldMasterMk cId="0" sldId="2147483657"/>
        </pc:sldMasterMkLst>
        <pc:sldLayoutChg chg="del">
          <pc:chgData name="Jakub" userId="53285062-d52a-4c88-bcdc-d767b8cc0044" providerId="ADAL" clId="{39D7EE00-C27A-4423-94B3-F2ACFAF3C987}" dt="2020-12-04T10:32:49.899" v="3" actId="2696"/>
          <pc:sldLayoutMkLst>
            <pc:docMk/>
            <pc:sldMasterMk cId="0" sldId="2147483657"/>
            <pc:sldLayoutMk cId="3531480068" sldId="214748369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D701A-66DF-4122-B352-12F69E3FACBF}" type="slidenum">
              <a:rPr lang="cs-CZ"/>
              <a:pPr/>
              <a:t>6</a:t>
            </a:fld>
            <a:endParaRPr 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9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3EE82-4E1C-47B0-A21B-2AAAC1119AA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3125"/>
            <a:ext cx="5426075" cy="4433888"/>
          </a:xfrm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96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D28CB-AF00-4060-A34E-CBB7491E374C}" type="slidenum">
              <a:rPr lang="en-GB" altLang="cs-CZ" smtClean="0"/>
              <a:pPr>
                <a:defRPr/>
              </a:pPr>
              <a:t>25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98185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D28CB-AF00-4060-A34E-CBB7491E374C}" type="slidenum">
              <a:rPr lang="en-GB" altLang="cs-CZ" smtClean="0"/>
              <a:pPr>
                <a:defRPr/>
              </a:pPr>
              <a:t>27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69483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D28CB-AF00-4060-A34E-CBB7491E374C}" type="slidenum">
              <a:rPr lang="en-GB" altLang="cs-CZ" smtClean="0"/>
              <a:pPr>
                <a:defRPr/>
              </a:pPr>
              <a:t>28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36734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600"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2400"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0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6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uzk.cz/Periodika-a-publikace/Statisticke-udaje/Souhrne-prehledy-pudniho-fondu.asp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zk.cz/Periodika-a-publikace/Statisticke-udaje/Souhrne-prehledy-pudniho-fondu.aspx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uzk.cz/Periodika-a-publikace/Statisticke-udaje/Souhrne-prehledy-pudniho-fondu.asp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pej.vumop.cz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map" TargetMode="External"/><Relationship Id="rId2" Type="http://schemas.openxmlformats.org/officeDocument/2006/relationships/hyperlink" Target="https://mapy.vumo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y.geology.cz/pudy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agri.cz/public/web/ukzuz/portal/hnojiva-a-puda/bezpecnost-pudy/monitoring-pud/" TargetMode="External"/><Relationship Id="rId2" Type="http://schemas.openxmlformats.org/officeDocument/2006/relationships/hyperlink" Target="http://eagri.cz/public/web/ukzuz/portal/hnojiva-a-puda/publikace/agroch-zkouseni-zemedelskych-pud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agri.cz/public/web/file/520923/Publikace_25_let_Monitoring_Zemedelskych_pud_1992_2013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agri.cz/public/web/file/520923/Publikace_25_let_Monitoring_Zemedelskych_pud_1992_2013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resource-type/datase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content/soil-atlas-europ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o.org/soils-2015/en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il-journal.net/2/111/2016/soil-2-111-2016-supplement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cs.wikipedia.org/wiki/Soubor:Dokuchaev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://upload.wikimedia.org/wikipedia/commons/6/63/Wikipedia-logo.p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60/cb1928e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/>
              <a:t>E</a:t>
            </a:r>
            <a:r>
              <a:rPr lang="cs-CZ" dirty="0"/>
              <a:t>5040</a:t>
            </a:r>
            <a:r>
              <a:rPr lang="en-US" dirty="0"/>
              <a:t> </a:t>
            </a:r>
            <a:r>
              <a:rPr lang="cs-CZ" dirty="0"/>
              <a:t>Složky ŽP a jejich kontaminace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Pedosféra = půda – část 1 - A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455750" y="577850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2466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19B1F-FFD2-41E9-AFC3-022D17BC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fond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BBB46A-5952-4CAD-B30F-5C48ADB8B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půda = bohatství národa</a:t>
            </a:r>
          </a:p>
          <a:p>
            <a:r>
              <a:rPr lang="cs-CZ" dirty="0"/>
              <a:t>různé formy využití půdy</a:t>
            </a:r>
          </a:p>
          <a:p>
            <a:r>
              <a:rPr lang="cs-CZ" dirty="0"/>
              <a:t>oficiální kategorie půdního fondu: </a:t>
            </a:r>
          </a:p>
          <a:p>
            <a:pPr lvl="1"/>
            <a:r>
              <a:rPr lang="cs-CZ" dirty="0"/>
              <a:t>orná půda (OP)</a:t>
            </a:r>
          </a:p>
          <a:p>
            <a:pPr lvl="1"/>
            <a:r>
              <a:rPr lang="cs-CZ" dirty="0"/>
              <a:t>chmelnice, vinice, zahrady, ovocné sady</a:t>
            </a:r>
          </a:p>
          <a:p>
            <a:pPr lvl="1"/>
            <a:r>
              <a:rPr lang="cs-CZ" dirty="0"/>
              <a:t>trvalé travní porosty (TTP)</a:t>
            </a:r>
          </a:p>
          <a:p>
            <a:pPr lvl="1"/>
            <a:r>
              <a:rPr lang="cs-CZ" dirty="0"/>
              <a:t>lesní pozemky</a:t>
            </a:r>
          </a:p>
          <a:p>
            <a:pPr lvl="1"/>
            <a:r>
              <a:rPr lang="cs-CZ" dirty="0"/>
              <a:t>vodní plochy, zastavěné plochy a nádvoří, ostatní plochy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D91046-4143-46D3-B844-50136B12F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350876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B53A0-6AE3-4DCB-B49D-B9667545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fond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73AA2A-D374-4089-AA6B-983376A9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F44BA4-C08A-44D1-96F5-1559B3FD0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F0A12B-2335-46E0-AAA8-07495B6C4457}"/>
              </a:ext>
            </a:extLst>
          </p:cNvPr>
          <p:cNvSpPr txBox="1"/>
          <p:nvPr/>
        </p:nvSpPr>
        <p:spPr>
          <a:xfrm>
            <a:off x="4370470" y="6245980"/>
            <a:ext cx="4111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2"/>
              </a:rPr>
              <a:t>https://www.cuzk.cz/Periodika-a-publikace/Statisticke-udaje/Souhrne-prehledy-pudniho-fondu.aspx</a:t>
            </a:r>
            <a:r>
              <a:rPr lang="cs-CZ" sz="12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EDEBBA-5AAE-4FEA-AD8E-6343D3F38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045"/>
            <a:ext cx="12192000" cy="49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964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8049334-D81E-424A-8452-C9C08267D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79" y="0"/>
            <a:ext cx="977322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0EB53A0-6AE3-4DCB-B49D-B9667545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713929" cy="737327"/>
          </a:xfrm>
        </p:spPr>
        <p:txBody>
          <a:bodyPr/>
          <a:lstStyle/>
          <a:p>
            <a:r>
              <a:rPr lang="cs-CZ" dirty="0"/>
              <a:t>Půdní fond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F44BA4-C08A-44D1-96F5-1559B3FD0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F0A12B-2335-46E0-AAA8-07495B6C4457}"/>
              </a:ext>
            </a:extLst>
          </p:cNvPr>
          <p:cNvSpPr txBox="1"/>
          <p:nvPr/>
        </p:nvSpPr>
        <p:spPr>
          <a:xfrm rot="16200000">
            <a:off x="84355" y="3875760"/>
            <a:ext cx="4111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https://www.cuzk.cz/Periodika-a-publikace/Statisticke-udaje/Souhrne-prehledy-pudniho-fondu.aspx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788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B53A0-6AE3-4DCB-B49D-B9667545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713929" cy="737327"/>
          </a:xfrm>
        </p:spPr>
        <p:txBody>
          <a:bodyPr/>
          <a:lstStyle/>
          <a:p>
            <a:r>
              <a:rPr lang="cs-CZ" dirty="0"/>
              <a:t>Půdní fond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F44BA4-C08A-44D1-96F5-1559B3FD0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F0A12B-2335-46E0-AAA8-07495B6C4457}"/>
              </a:ext>
            </a:extLst>
          </p:cNvPr>
          <p:cNvSpPr txBox="1"/>
          <p:nvPr/>
        </p:nvSpPr>
        <p:spPr>
          <a:xfrm>
            <a:off x="362882" y="5692528"/>
            <a:ext cx="4111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2"/>
              </a:rPr>
              <a:t>https://www.cuzk.cz/Periodika-a-publikace/Statisticke-udaje/Souhrne-prehledy-pudniho-fondu.aspx</a:t>
            </a:r>
            <a:r>
              <a:rPr lang="cs-CZ" sz="1200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1D5867-3B7E-4466-90FE-24C9B343F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13" y="0"/>
            <a:ext cx="755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80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555D6-DBC5-4343-B53C-E153A18B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Bonita zemědělských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234577-BB89-4745-8B62-BFA8D0063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hodnocení kvality zemědělského půdního fondu ČR - systém </a:t>
            </a:r>
            <a:r>
              <a:rPr lang="cs-CZ" b="1" dirty="0"/>
              <a:t>bonitovaných půdně ekologických jednotek (BPEJ)</a:t>
            </a:r>
          </a:p>
          <a:p>
            <a:r>
              <a:rPr lang="cs-CZ" dirty="0"/>
              <a:t>pětimístný kód BPEJ - především produkční vlastnosti půd - pro hodnocení z hlediska zemědělské výroby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každá jednotka má nějakou aktuální cenu </a:t>
            </a:r>
            <a:r>
              <a:rPr lang="cs-CZ" dirty="0">
                <a:hlinkClick r:id="rId2"/>
              </a:rPr>
              <a:t>https://bpej.vumop.cz/</a:t>
            </a:r>
            <a:r>
              <a:rPr lang="cs-CZ" dirty="0"/>
              <a:t> </a:t>
            </a:r>
          </a:p>
          <a:p>
            <a:r>
              <a:rPr lang="cs-CZ" dirty="0"/>
              <a:t>mapy bonity půd (BPEJ) </a:t>
            </a:r>
            <a:r>
              <a:rPr lang="cs-CZ" dirty="0">
                <a:hlinkClick r:id="rId2"/>
              </a:rPr>
              <a:t>https://bpej.vumop.cz/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81BCC1-E48E-4A86-AC4B-EFAD84A75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7FD899D-E580-406A-AB83-4C16E4BE2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826122"/>
              </p:ext>
            </p:extLst>
          </p:nvPr>
        </p:nvGraphicFramePr>
        <p:xfrm>
          <a:off x="676275" y="3114074"/>
          <a:ext cx="10515600" cy="15240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199272">
                  <a:extLst>
                    <a:ext uri="{9D8B030D-6E8A-4147-A177-3AD203B41FA5}">
                      <a16:colId xmlns:a16="http://schemas.microsoft.com/office/drawing/2014/main" val="4292668622"/>
                    </a:ext>
                  </a:extLst>
                </a:gridCol>
                <a:gridCol w="2646948">
                  <a:extLst>
                    <a:ext uri="{9D8B030D-6E8A-4147-A177-3AD203B41FA5}">
                      <a16:colId xmlns:a16="http://schemas.microsoft.com/office/drawing/2014/main" val="3303382482"/>
                    </a:ext>
                  </a:extLst>
                </a:gridCol>
                <a:gridCol w="3850105">
                  <a:extLst>
                    <a:ext uri="{9D8B030D-6E8A-4147-A177-3AD203B41FA5}">
                      <a16:colId xmlns:a16="http://schemas.microsoft.com/office/drawing/2014/main" val="1996304453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2016636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400" b="1" dirty="0"/>
                        <a:t>Označení kódu BPEJ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b="1"/>
                        <a:t>Pořadí číslice v kódu BPEJ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Rozsah hodnot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9668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 b="1"/>
                        <a:t>X</a:t>
                      </a:r>
                      <a:r>
                        <a:rPr lang="cs-CZ" sz="1400"/>
                        <a:t>.xx.xx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kód klimatického regionu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0-9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175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/>
                        <a:t>x.</a:t>
                      </a:r>
                      <a:r>
                        <a:rPr lang="cs-CZ" sz="1400" b="1"/>
                        <a:t>XX</a:t>
                      </a:r>
                      <a:r>
                        <a:rPr lang="cs-CZ" sz="1400"/>
                        <a:t>.xx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2. a 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kód hlavní půdní jednotky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01-78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358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/>
                        <a:t>x.xx.</a:t>
                      </a:r>
                      <a:r>
                        <a:rPr lang="cs-CZ" sz="1400" b="1"/>
                        <a:t>X</a:t>
                      </a:r>
                      <a:r>
                        <a:rPr lang="cs-CZ" sz="140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sdružený kód sklonitosti a expozice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0-9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286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/>
                        <a:t>x.xx.x</a:t>
                      </a:r>
                      <a:r>
                        <a:rPr lang="cs-CZ" sz="1400" b="1"/>
                        <a:t>X</a:t>
                      </a:r>
                      <a:endParaRPr lang="cs-CZ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sdružený kód skeletovitosti a hloubky půdy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0-9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242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07366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D5DCF-8078-4C62-91A6-175B748F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1C3269-6CA6-4D46-8A6A-5FD2865EB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nejstarší – co komu patří a jakou to má kvalitu - katastry</a:t>
            </a:r>
          </a:p>
          <a:p>
            <a:r>
              <a:rPr lang="cs-CZ" dirty="0"/>
              <a:t>taxonomie půd - půdní typy - v čase se příliš neliší (ale liší se systémy)</a:t>
            </a:r>
          </a:p>
          <a:p>
            <a:r>
              <a:rPr lang="cs-CZ" dirty="0"/>
              <a:t>využití půd (</a:t>
            </a:r>
            <a:r>
              <a:rPr lang="cs-CZ" dirty="0" err="1"/>
              <a:t>land</a:t>
            </a:r>
            <a:r>
              <a:rPr lang="cs-CZ" dirty="0"/>
              <a:t> use) – mění se – půdní fond</a:t>
            </a:r>
          </a:p>
          <a:p>
            <a:r>
              <a:rPr lang="cs-CZ" dirty="0"/>
              <a:t>základní půdní vlastnosti – mění se (zrnitost, pH, obsah organické hmoty)</a:t>
            </a:r>
          </a:p>
          <a:p>
            <a:r>
              <a:rPr lang="cs-CZ" dirty="0"/>
              <a:t>speciální vlastnosti – obsahy kontaminantů – mění se</a:t>
            </a:r>
          </a:p>
          <a:p>
            <a:r>
              <a:rPr lang="cs-CZ" dirty="0"/>
              <a:t>od papírových map k mapám digitálním</a:t>
            </a:r>
          </a:p>
          <a:p>
            <a:r>
              <a:rPr lang="cs-CZ" dirty="0"/>
              <a:t>extrapolace – plošné mapy (polygony) z výsledků pro jednotlivé body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321E3D-2EF3-49D0-92BF-58B4E9D04F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2868430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5B042-4566-41EB-9CFB-51991946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0008A-AB48-49AD-90FF-A3EB826D4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Komplexní průzkum půd</a:t>
            </a:r>
          </a:p>
          <a:p>
            <a:r>
              <a:rPr lang="cs-CZ" dirty="0"/>
              <a:t>první podrobný a celostátně jednotný základní materiál o vlastnostech zemědělského půdního fondu na celém území tehdejšího Československa</a:t>
            </a:r>
          </a:p>
          <a:p>
            <a:r>
              <a:rPr lang="cs-CZ" dirty="0"/>
              <a:t>zahájen 1961 a naplánován na 1961−1970</a:t>
            </a:r>
          </a:p>
          <a:p>
            <a:pPr lvl="1"/>
            <a:r>
              <a:rPr lang="cs-CZ" dirty="0"/>
              <a:t>10letý jednorázový základní průzkum geneticko-agronomických vlastností zemědělských půd</a:t>
            </a:r>
          </a:p>
          <a:p>
            <a:pPr lvl="1"/>
            <a:r>
              <a:rPr lang="cs-CZ" dirty="0"/>
              <a:t>soustavné agrochemické zkoušení ornic v 5letých cyklech</a:t>
            </a:r>
          </a:p>
          <a:p>
            <a:r>
              <a:rPr lang="cs-CZ" dirty="0"/>
              <a:t>odebráno a analyzováno celkem 390 743 kopaných sond !!</a:t>
            </a:r>
          </a:p>
          <a:p>
            <a:r>
              <a:rPr lang="cs-CZ" dirty="0"/>
              <a:t>výsledkem základní půdní mapy a sondy, kartogramy zrnitosti, </a:t>
            </a:r>
            <a:r>
              <a:rPr lang="cs-CZ" dirty="0" err="1"/>
              <a:t>skeletovitosti</a:t>
            </a:r>
            <a:r>
              <a:rPr lang="cs-CZ" dirty="0"/>
              <a:t> a zamokření, kartogramy návrhů opatření ke zvýšení půdní úrodnosti v měřítcích 1:5 000 nebo 1:10 000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275C13-23FA-4F44-B3CA-4B34E83BA2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0646741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DDE7C-05D8-4D0B-AA12-A8A14C33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58255-1BE9-4CD9-B0B8-520610A22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půdní mapy</a:t>
            </a:r>
          </a:p>
          <a:p>
            <a:r>
              <a:rPr lang="cs-CZ" dirty="0">
                <a:hlinkClick r:id="rId2"/>
              </a:rPr>
              <a:t>https://mapy.vumop.cz/</a:t>
            </a:r>
            <a:endParaRPr lang="cs-CZ" dirty="0"/>
          </a:p>
          <a:p>
            <a:r>
              <a:rPr lang="cs-CZ" dirty="0">
                <a:hlinkClick r:id="rId3"/>
              </a:rPr>
              <a:t>https://geoportal.gov.cz/web/guest/map</a:t>
            </a:r>
            <a:endParaRPr lang="cs-CZ" dirty="0"/>
          </a:p>
          <a:p>
            <a:r>
              <a:rPr lang="cs-CZ" dirty="0">
                <a:hlinkClick r:id="rId4"/>
              </a:rPr>
              <a:t>https://mapy.geology.cz/pudy/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6B069A-BE56-45C0-827E-1027DC958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2618524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59054-66DA-4733-B584-63D4A098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7696AC-0FF9-4CA4-9563-9BEB11454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ÚKZÚZ (ústřední kontrolní a zkušební ústav zemědělský)</a:t>
            </a:r>
          </a:p>
          <a:p>
            <a:r>
              <a:rPr lang="cs-CZ" dirty="0"/>
              <a:t>monitoring fyzikálních, chemických a biologických vlastností půdy v síti trvalých monitorovacích ploch na zemědělské půdě ČR</a:t>
            </a:r>
          </a:p>
          <a:p>
            <a:pPr lvl="1"/>
            <a:r>
              <a:rPr lang="cs-CZ" b="1" dirty="0"/>
              <a:t>AZZP – agrochemické zkoušení zemědělských půd</a:t>
            </a:r>
          </a:p>
          <a:p>
            <a:pPr lvl="2"/>
            <a:r>
              <a:rPr lang="cs-CZ" dirty="0"/>
              <a:t>pravidelné zjišťování vybraných parametrů půdní úrodnosti s cílem usměrňovat používání hnojiv</a:t>
            </a:r>
          </a:p>
          <a:p>
            <a:pPr lvl="2"/>
            <a:r>
              <a:rPr lang="cs-CZ" sz="1600" dirty="0">
                <a:hlinkClick r:id="rId2"/>
              </a:rPr>
              <a:t>http://eagri.cz/public/web/ukzuz/portal/hnojiva-a-puda/publikace/agroch-zkouseni-zemedelskych-pud/</a:t>
            </a:r>
            <a:r>
              <a:rPr lang="cs-CZ" sz="1600" dirty="0"/>
              <a:t> </a:t>
            </a:r>
            <a:endParaRPr lang="cs-CZ" dirty="0"/>
          </a:p>
          <a:p>
            <a:pPr lvl="1"/>
            <a:r>
              <a:rPr lang="cs-CZ" b="1" dirty="0"/>
              <a:t>Monitoring půd </a:t>
            </a:r>
          </a:p>
          <a:p>
            <a:pPr lvl="2"/>
            <a:r>
              <a:rPr lang="cs-CZ" sz="1600" dirty="0">
                <a:hlinkClick r:id="rId3"/>
              </a:rPr>
              <a:t>http://eagri.cz/public/web/ukzuz/portal/hnojiva-a-puda/bezpecnost-pudy/monitoring-pud/</a:t>
            </a:r>
            <a:r>
              <a:rPr lang="cs-CZ" sz="1600" dirty="0"/>
              <a:t> </a:t>
            </a:r>
            <a:endParaRPr lang="cs-CZ" dirty="0"/>
          </a:p>
          <a:p>
            <a:pPr lvl="2"/>
            <a:r>
              <a:rPr lang="cs-CZ" dirty="0"/>
              <a:t>ochrana půdy a ochrana před vstupem cizorodých látek do potravních řetězců</a:t>
            </a:r>
          </a:p>
          <a:p>
            <a:pPr lvl="2"/>
            <a:r>
              <a:rPr lang="cs-CZ" dirty="0"/>
              <a:t>rizikové prvky a látky, mikrobiologické a fyzikální parametry na vybraných plochách</a:t>
            </a:r>
          </a:p>
          <a:p>
            <a:pPr lvl="2"/>
            <a:r>
              <a:rPr lang="cs-CZ" dirty="0"/>
              <a:t>1990 - 1992 těžké kovy na </a:t>
            </a:r>
            <a:r>
              <a:rPr lang="en-US" dirty="0"/>
              <a:t>&gt;</a:t>
            </a:r>
            <a:r>
              <a:rPr lang="cs-CZ" dirty="0"/>
              <a:t> 37.000 lokalitách = registr kontaminovaných ploch RKP</a:t>
            </a:r>
          </a:p>
          <a:p>
            <a:pPr lvl="2"/>
            <a:r>
              <a:rPr lang="cs-CZ" dirty="0"/>
              <a:t>v současnosti šestiletá perioda - </a:t>
            </a:r>
            <a:r>
              <a:rPr lang="cs-CZ" b="1" dirty="0"/>
              <a:t>bazální monitoring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690A50-CE8B-4DBA-A802-689A1065E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BAEDB3-66DC-4E94-A95C-41E8CBB60DBF}"/>
              </a:ext>
            </a:extLst>
          </p:cNvPr>
          <p:cNvSpPr txBox="1"/>
          <p:nvPr/>
        </p:nvSpPr>
        <p:spPr>
          <a:xfrm>
            <a:off x="4214060" y="6245980"/>
            <a:ext cx="3979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http://eagri.cz/public/web/file/520923/Publikace_25_let_Monitoring_Zemedelskych_pud_1992_2013.pdf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80350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9D4F3-1488-4721-A875-DF88F825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CBABBE-2FC2-4023-948F-E3C17AF3B0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2167F9-9887-4991-895E-F2E64760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316"/>
            <a:ext cx="7544192" cy="53901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CA99D6-9162-41D9-8D1A-EBD5C043D964}"/>
              </a:ext>
            </a:extLst>
          </p:cNvPr>
          <p:cNvSpPr txBox="1"/>
          <p:nvPr/>
        </p:nvSpPr>
        <p:spPr>
          <a:xfrm>
            <a:off x="4214060" y="6245980"/>
            <a:ext cx="3979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http://eagri.cz/public/web/file/520923/Publikace_25_let_Monitoring_Zemedelskych_pud_1992_2013.pdf</a:t>
            </a:r>
            <a:r>
              <a:rPr lang="cs-CZ" sz="1200" dirty="0"/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0BDB41B-B71C-438E-A8FF-625500CB1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5" y="3982070"/>
            <a:ext cx="5116275" cy="22639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327A77A-810A-46AC-9152-4E9738378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5" y="300220"/>
            <a:ext cx="4996467" cy="35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079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6D27D-6FE9-4CD6-88D2-4DB096A9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- 1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82DBB-7257-466C-8519-296C57641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b="1" dirty="0">
                <a:solidFill>
                  <a:srgbClr val="0000DC"/>
                </a:solidFill>
              </a:rPr>
              <a:t>Základy pedologie</a:t>
            </a:r>
          </a:p>
          <a:p>
            <a:r>
              <a:rPr lang="cs-CZ" sz="2000" dirty="0"/>
              <a:t>Co je půda, pedologie, průzkumy a monitoring půdy v ČR a zahraničí</a:t>
            </a:r>
          </a:p>
          <a:p>
            <a:r>
              <a:rPr lang="cs-CZ" sz="2000" dirty="0"/>
              <a:t>Význam půdy, její role v ekosystémech, přínos pro člověka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Vlastnosti a atributy půd, půdní kvalita a zdraví, úrodnost a produktivita půdy, indikátory kvality půdy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Fyzikálně-chemické vlastnosti: půdní textura a struktura, půdní reakce a sorpční komplex, půdní organická hmota a další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Oživení půd, typy organismů a jejich role v půdě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Půdotvorný proces, půdní profil, horizonty, klasifikace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0378E5-DC35-4B77-8C93-3EAD388D1F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7923019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pic>
        <p:nvPicPr>
          <p:cNvPr id="7" name="Picture 8" descr="223 KAm Lhot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2" y="4076700"/>
            <a:ext cx="37084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221 PGm Plásto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2588684"/>
            <a:ext cx="3201987" cy="426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225 PZm Javoří Pi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1" y="1058"/>
            <a:ext cx="3201988" cy="252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EE3ECC-E794-4BD5-A866-B69F8F00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6881813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Další významné aktivity v ČR</a:t>
            </a:r>
          </a:p>
          <a:p>
            <a:r>
              <a:rPr lang="cs-CZ" dirty="0"/>
              <a:t>monitoring půd v ČR prováděný VÚMOP</a:t>
            </a:r>
          </a:p>
          <a:p>
            <a:r>
              <a:rPr lang="cs-CZ" dirty="0"/>
              <a:t>monitoring lesních půd</a:t>
            </a:r>
          </a:p>
          <a:p>
            <a:r>
              <a:rPr lang="cs-CZ" dirty="0"/>
              <a:t>monitoring půd RECETOX (nivy, dálnice, hory, průmyslové oblasti, pesticidy ...)</a:t>
            </a:r>
          </a:p>
          <a:p>
            <a:r>
              <a:rPr lang="cs-CZ" dirty="0"/>
              <a:t>projekt INTERREG III</a:t>
            </a:r>
          </a:p>
          <a:p>
            <a:endParaRPr lang="cs-CZ" dirty="0"/>
          </a:p>
        </p:txBody>
      </p:sp>
      <p:pic>
        <p:nvPicPr>
          <p:cNvPr id="10" name="Picture 3" descr="C:\--= KUBA =--\Projects ongoing\00 MV Fluvizemě\Odběry 2010\Foto\DSCF9073.JPG">
            <a:extLst>
              <a:ext uri="{FF2B5EF4-FFF2-40B4-BE49-F238E27FC236}">
                <a16:creationId xmlns:a16="http://schemas.microsoft.com/office/drawing/2014/main" id="{2F6A1499-F57B-4229-8579-7C3A8447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91" y="4076700"/>
            <a:ext cx="37084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AB0441-9305-4B95-B870-DDC2C521B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88371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816866-691A-43DB-A901-131D38949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mnoho různých programů a projektů - rozdíly v rozsahu, cílech, sledovaných parametrech a také kvalitě a zpracování výsledků</a:t>
            </a:r>
          </a:p>
          <a:p>
            <a:pPr marL="0" indent="0">
              <a:buNone/>
            </a:pPr>
            <a:r>
              <a:rPr lang="cs-CZ" b="1" dirty="0"/>
              <a:t>EU</a:t>
            </a:r>
          </a:p>
          <a:p>
            <a:r>
              <a:rPr lang="cs-CZ" dirty="0"/>
              <a:t>vize celoevropského systému monitoringu půd (EU projekt ENVASSO (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Asessment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Monitoring)</a:t>
            </a:r>
          </a:p>
          <a:p>
            <a:r>
              <a:rPr lang="cs-CZ" dirty="0"/>
              <a:t>Joint Research Centre EU - evropské datové centrum (ESDAC) – evropský půdní informační systém (EUSIS) a evropská půdní databáze (ESDB)</a:t>
            </a:r>
          </a:p>
          <a:p>
            <a:r>
              <a:rPr lang="cs-CZ" dirty="0">
                <a:hlinkClick r:id="rId3"/>
              </a:rPr>
              <a:t>https://esdac.jrc.ec.europa.eu/resource-type/datasets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FE5F8F6-9F14-41A9-B075-1EADBF395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1689766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796E4-DC82-4849-8485-3E0C76F5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Průzkumy a monitoring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4B85F9-D649-4F5E-97FF-DA3086928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B23270-FB4F-4D57-82A7-E98957E3B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38" y="0"/>
            <a:ext cx="4866362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9F8B531-9483-4220-8160-5E656C19EAD7}"/>
              </a:ext>
            </a:extLst>
          </p:cNvPr>
          <p:cNvSpPr txBox="1"/>
          <p:nvPr/>
        </p:nvSpPr>
        <p:spPr>
          <a:xfrm>
            <a:off x="2055807" y="5630780"/>
            <a:ext cx="5269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European Soil Bureau Network</a:t>
            </a:r>
            <a:r>
              <a:rPr lang="cs-CZ" sz="1200" dirty="0"/>
              <a:t> / </a:t>
            </a:r>
            <a:r>
              <a:rPr lang="en-US" sz="1200" dirty="0"/>
              <a:t>European Commission</a:t>
            </a:r>
            <a:r>
              <a:rPr lang="cs-CZ" sz="1200" dirty="0"/>
              <a:t> (</a:t>
            </a:r>
            <a:r>
              <a:rPr lang="en-US" sz="1200" dirty="0"/>
              <a:t>2005</a:t>
            </a:r>
            <a:r>
              <a:rPr lang="cs-CZ" sz="1200" dirty="0"/>
              <a:t>): </a:t>
            </a:r>
            <a:r>
              <a:rPr lang="en-US" sz="1200" dirty="0"/>
              <a:t>Soil Atlas of Europe</a:t>
            </a:r>
            <a:r>
              <a:rPr lang="cs-CZ" sz="1200" dirty="0"/>
              <a:t>. </a:t>
            </a:r>
            <a:r>
              <a:rPr lang="en-US" sz="1200" dirty="0"/>
              <a:t>128 pp</a:t>
            </a:r>
            <a:r>
              <a:rPr lang="cs-CZ" sz="1200" dirty="0"/>
              <a:t> </a:t>
            </a:r>
            <a:r>
              <a:rPr lang="cs-CZ" sz="1200" dirty="0">
                <a:hlinkClick r:id="rId3"/>
              </a:rPr>
              <a:t>https://esdac.jrc.ec.europa.eu/content/soil-atlas-europe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3547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7B33B65-DEA7-476D-AD4B-8D97147E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094249"/>
            <a:ext cx="11361600" cy="1171580"/>
          </a:xfrm>
        </p:spPr>
        <p:txBody>
          <a:bodyPr/>
          <a:lstStyle/>
          <a:p>
            <a:r>
              <a:rPr lang="cs-CZ" dirty="0"/>
              <a:t>Význam půdy, její role v ekosystémech, přínos pro člověka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139B26-572C-40BF-9454-2BFF387A22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44624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BC054-FE73-423F-A966-0976B454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půdy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5C99AF-715C-41C6-9B44-FFD1CC02C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absurdní otázka svědčící o úpadku „vyspělé“ společnosti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b="1" dirty="0">
                <a:solidFill>
                  <a:srgbClr val="FF0000"/>
                </a:solidFill>
              </a:rPr>
              <a:t>klíčová složka suchozemských ekosystémů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 </a:t>
            </a:r>
            <a:r>
              <a:rPr lang="cs-CZ" sz="2400" b="1" dirty="0">
                <a:solidFill>
                  <a:srgbClr val="6600FF"/>
                </a:solidFill>
              </a:rPr>
              <a:t>nenahraditelný zdroj pro člověka</a:t>
            </a:r>
            <a:r>
              <a:rPr lang="en-US" sz="2400" b="1" dirty="0"/>
              <a:t>, </a:t>
            </a:r>
            <a:r>
              <a:rPr lang="cs-CZ" sz="2400" dirty="0"/>
              <a:t>poskytuje</a:t>
            </a:r>
            <a:r>
              <a:rPr lang="en-US" sz="2400" b="1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cenné ekosystémové služby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286C12-5828-42B6-923A-8B6B62F14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  <p:pic>
        <p:nvPicPr>
          <p:cNvPr id="5" name="Picture 2" descr="http://img.xcitefun.net/users/2010/11/215136,xcitefun-grassy-people-art-4.jpg">
            <a:extLst>
              <a:ext uri="{FF2B5EF4-FFF2-40B4-BE49-F238E27FC236}">
                <a16:creationId xmlns:a16="http://schemas.microsoft.com/office/drawing/2014/main" id="{0D56833D-1F8F-46CA-996E-638C9D14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09" y="2224009"/>
            <a:ext cx="4038600" cy="298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EF558CB-AFCB-4CCD-8C78-47E0B98EC9D7}"/>
              </a:ext>
            </a:extLst>
          </p:cNvPr>
          <p:cNvSpPr/>
          <p:nvPr/>
        </p:nvSpPr>
        <p:spPr>
          <a:xfrm>
            <a:off x="6279509" y="525438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/>
              <a:t>http://forum.xcitefun.net/living-grass-people-grassy-people-art-t54497.html</a:t>
            </a:r>
          </a:p>
        </p:txBody>
      </p:sp>
      <p:pic>
        <p:nvPicPr>
          <p:cNvPr id="7" name="Picture 2" descr="http://soils.usda.gov/education/jan_lang/paintings/14.JPG">
            <a:extLst>
              <a:ext uri="{FF2B5EF4-FFF2-40B4-BE49-F238E27FC236}">
                <a16:creationId xmlns:a16="http://schemas.microsoft.com/office/drawing/2014/main" id="{3FB24137-02D0-4907-A850-F3D5E2796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17" y="2174501"/>
            <a:ext cx="4059069" cy="30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3ED40D8-0B9C-41E6-BC43-6B842F00C617}"/>
              </a:ext>
            </a:extLst>
          </p:cNvPr>
          <p:cNvSpPr/>
          <p:nvPr/>
        </p:nvSpPr>
        <p:spPr>
          <a:xfrm>
            <a:off x="1483016" y="52048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/>
              <a:t>http://soils.usda.gov/education/jan_lang/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F6917F-6AC9-4E3A-9C1D-1EB802EC9271}"/>
              </a:ext>
            </a:extLst>
          </p:cNvPr>
          <p:cNvSpPr txBox="1"/>
          <p:nvPr/>
        </p:nvSpPr>
        <p:spPr>
          <a:xfrm rot="1088007">
            <a:off x="8005207" y="902020"/>
            <a:ext cx="4354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baseline="0" dirty="0" err="1"/>
              <a:t>Mahatmá</a:t>
            </a:r>
            <a:r>
              <a:rPr lang="cs-CZ" sz="1600" b="1" baseline="0" dirty="0"/>
              <a:t> </a:t>
            </a:r>
            <a:r>
              <a:rPr lang="cs-CZ" sz="1600" b="1" baseline="0" dirty="0" err="1"/>
              <a:t>Gándí</a:t>
            </a:r>
            <a:r>
              <a:rPr lang="cs-CZ" sz="1600" baseline="0" dirty="0"/>
              <a:t>: </a:t>
            </a:r>
            <a:r>
              <a:rPr lang="cs-CZ" sz="1600" dirty="0"/>
              <a:t>“Zapomenout pečovat o půdu znamená zapomenout sami na sebe“</a:t>
            </a:r>
          </a:p>
        </p:txBody>
      </p:sp>
    </p:spTree>
    <p:extLst>
      <p:ext uri="{BB962C8B-B14F-4D97-AF65-F5344CB8AC3E}">
        <p14:creationId xmlns:p14="http://schemas.microsoft.com/office/powerpoint/2010/main" val="151477980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04851" y="329472"/>
            <a:ext cx="2500970" cy="737327"/>
          </a:xfrm>
        </p:spPr>
        <p:txBody>
          <a:bodyPr/>
          <a:lstStyle/>
          <a:p>
            <a:r>
              <a:rPr lang="cs-CZ" dirty="0"/>
              <a:t>Význam půdy</a:t>
            </a:r>
            <a:endParaRPr lang="en-US" noProof="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20" y="0"/>
            <a:ext cx="8953680" cy="685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" y="2683042"/>
            <a:ext cx="3097111" cy="309711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14CA8C-88FF-46F8-8681-D1F7F41C9E30}"/>
              </a:ext>
            </a:extLst>
          </p:cNvPr>
          <p:cNvSpPr txBox="1"/>
          <p:nvPr/>
        </p:nvSpPr>
        <p:spPr>
          <a:xfrm>
            <a:off x="32499" y="5780152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hlinkClick r:id="rId5"/>
              </a:rPr>
              <a:t>http://www.fao.org/soils-2015/en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3396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7A81E-E290-42CF-909F-40272D26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půdy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D2EF06-E228-4AE6-B02E-B2A53AA5E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AE8A1B-4186-4D15-B2A2-5534F5F28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752" y="1153857"/>
            <a:ext cx="9485069" cy="570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92868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Význam půdy</a:t>
            </a:r>
            <a:endParaRPr lang="en-US" noProof="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  <p:pic>
        <p:nvPicPr>
          <p:cNvPr id="13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8" y="1334562"/>
            <a:ext cx="2337562" cy="144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5562E6F-91EC-44E8-909A-1CF64423E9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117" y="1395663"/>
            <a:ext cx="9556884" cy="546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Šipka: ohnutá 8">
            <a:extLst>
              <a:ext uri="{FF2B5EF4-FFF2-40B4-BE49-F238E27FC236}">
                <a16:creationId xmlns:a16="http://schemas.microsoft.com/office/drawing/2014/main" id="{FF20D5B3-B2C0-488D-B86F-BCA5632BDAF3}"/>
              </a:ext>
            </a:extLst>
          </p:cNvPr>
          <p:cNvSpPr/>
          <p:nvPr/>
        </p:nvSpPr>
        <p:spPr bwMode="auto">
          <a:xfrm flipV="1">
            <a:off x="1167064" y="3043047"/>
            <a:ext cx="986589" cy="10837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860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Význam půdy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sz="2000" dirty="0"/>
              <a:t>součást </a:t>
            </a:r>
            <a:r>
              <a:rPr lang="cs-CZ" sz="2000" b="1" dirty="0">
                <a:solidFill>
                  <a:srgbClr val="0000FF"/>
                </a:solidFill>
              </a:rPr>
              <a:t>cílů udržitelného rozvoje</a:t>
            </a:r>
            <a:r>
              <a:rPr lang="en-US" sz="2000" b="1" dirty="0"/>
              <a:t> </a:t>
            </a:r>
            <a:r>
              <a:rPr lang="en-US" sz="2000" dirty="0"/>
              <a:t>a </a:t>
            </a:r>
            <a:r>
              <a:rPr lang="cs-CZ" sz="2000" b="1" dirty="0">
                <a:solidFill>
                  <a:srgbClr val="0000FF"/>
                </a:solidFill>
              </a:rPr>
              <a:t>planetárních mezí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" y="1685640"/>
            <a:ext cx="12041934" cy="445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ovéPole 15"/>
          <p:cNvSpPr txBox="1"/>
          <p:nvPr/>
        </p:nvSpPr>
        <p:spPr>
          <a:xfrm>
            <a:off x="11686424" y="5774287"/>
            <a:ext cx="357525" cy="288147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[</a:t>
            </a:r>
            <a:r>
              <a:rPr lang="cs-CZ" sz="1400" dirty="0">
                <a:latin typeface="+mn-lt"/>
              </a:rPr>
              <a:t>11</a:t>
            </a:r>
            <a:r>
              <a:rPr lang="en-GB" sz="1400" dirty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1837464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20" y="0"/>
            <a:ext cx="11841933" cy="681725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D842E8-670A-4247-87AB-1B8555CE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půdy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sp>
        <p:nvSpPr>
          <p:cNvPr id="10" name="Obdélník 9"/>
          <p:cNvSpPr/>
          <p:nvPr/>
        </p:nvSpPr>
        <p:spPr>
          <a:xfrm>
            <a:off x="8231707" y="0"/>
            <a:ext cx="4086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https://www.soil-journal.net/2/111/2016/soil-2-111-2016-supplement.pdf</a:t>
            </a:r>
            <a:r>
              <a:rPr lang="cs-CZ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70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29DBABF-20F6-4D47-BA2C-4240F090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257420"/>
            <a:ext cx="11361600" cy="1171580"/>
          </a:xfrm>
        </p:spPr>
        <p:txBody>
          <a:bodyPr/>
          <a:lstStyle/>
          <a:p>
            <a:r>
              <a:rPr lang="cs-CZ" dirty="0"/>
              <a:t>Co je půda, pedologie, průzkumy a monitoring půdy v ČR a zahraničí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6AECEA-7A1D-4FE0-84F2-52344DC1E3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45672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29" y="9053"/>
            <a:ext cx="11804399" cy="6801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CAAD68-A53E-48CD-AE88-711D8E13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6260C-1AC2-4744-BE94-635164280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570043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půda?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7746096-5905-4308-9FCA-CF797DEE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9873667" cy="4778443"/>
          </a:xfrm>
        </p:spPr>
        <p:txBody>
          <a:bodyPr/>
          <a:lstStyle/>
          <a:p>
            <a:r>
              <a:rPr lang="cs-CZ" sz="2000" b="1" dirty="0"/>
              <a:t>V.V. </a:t>
            </a:r>
            <a:r>
              <a:rPr lang="cs-CZ" sz="2000" b="1" dirty="0" err="1"/>
              <a:t>Dokučajev</a:t>
            </a:r>
            <a:r>
              <a:rPr lang="cs-CZ" sz="2000" b="1" dirty="0"/>
              <a:t> (1845-1903): </a:t>
            </a:r>
            <a:r>
              <a:rPr lang="cs-CZ" sz="2000" dirty="0"/>
              <a:t>Půda je přírodnina diferencovaná v genetické horizonty, vzniklá na rozhraní různých sfér z matečné horniny, působením aktivních půdotvorných faktorů, jako jsou  podnebí, reliéf, živé i mrtvé organismy, voda, čas a dalších, která  je více méně snadno rozpojitelná a </a:t>
            </a:r>
            <a:r>
              <a:rPr lang="cs-CZ" sz="2000" dirty="0" err="1"/>
              <a:t>oživitelná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r>
              <a:rPr lang="cs-CZ" sz="2000" b="1" dirty="0"/>
              <a:t>Definice dle publikace Půda v České republice: </a:t>
            </a:r>
            <a:r>
              <a:rPr lang="cs-CZ" sz="2000" dirty="0"/>
              <a:t>Půda je nejsvrchnější částí zemské kůry, tvořená směsí minerálních součástí, odumřelé organické hmoty a živých organismů. Je vertikálně členěná, propojená se svým podložím a vzniká ze zvětralin nebo nezpevněných minerálních a organických sedimentů.</a:t>
            </a:r>
          </a:p>
          <a:p>
            <a:endParaRPr lang="cs-CZ" sz="2000" dirty="0"/>
          </a:p>
          <a:p>
            <a:r>
              <a:rPr lang="cs-CZ" sz="2000" b="1" dirty="0"/>
              <a:t>Definice Wiki: </a:t>
            </a:r>
            <a:r>
              <a:rPr lang="cs-CZ" sz="2000" dirty="0"/>
              <a:t>Půda je nejsvrchnější vrstvou zemské kůry, je prostoupená vodou, vzduchem a organismy, vzniká v procesu pedogeneze pod vlivem vnějších faktorů a času a je produktem přeměn minerálních a organických látek. Je morfologicky organizovaná a poskytuje životní prostředí rostlinám, živočichům a člověku. Půda je předmětem studia pedologie.</a:t>
            </a:r>
          </a:p>
          <a:p>
            <a:endParaRPr lang="cs-CZ" sz="2000" dirty="0"/>
          </a:p>
        </p:txBody>
      </p:sp>
      <p:pic>
        <p:nvPicPr>
          <p:cNvPr id="4" name="Picture 4" descr="Vasilij Vasiljevič Dokučajev">
            <a:hlinkClick r:id="rId2" tooltip="Vasilij Vasiljevič Dokučajev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85" y="740328"/>
            <a:ext cx="1284288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52800" y="4953001"/>
            <a:ext cx="693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cs-CZ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cs-CZ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7" descr="Soubor:Wikipedia-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085" y="4702728"/>
            <a:ext cx="990600" cy="990600"/>
          </a:xfrm>
          <a:prstGeom prst="rect">
            <a:avLst/>
          </a:prstGeom>
          <a:noFill/>
        </p:spPr>
      </p:pic>
      <p:pic>
        <p:nvPicPr>
          <p:cNvPr id="7" name="Picture 2" descr="http://obchod.prirodacr.cz/customZone/p-000010-1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85" y="2797728"/>
            <a:ext cx="129921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5578679" y="4167930"/>
            <a:ext cx="4999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Hauptman</a:t>
            </a:r>
            <a:r>
              <a:rPr lang="cs-CZ" sz="1000" dirty="0"/>
              <a:t>, I., Kukal, Z., Pošmourný, K. (2009): Půda v České republice. Ministerstvo životního prostředí ČR, Ministerstvo zemědělství ČR. ISBN 8090348246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10ABD1-8F46-4E6E-A749-D53776293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86113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AF3CD1-D99A-440A-B359-8EC0E803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půda?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DE51DD-EB15-4817-B474-F54227E19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cs-CZ" dirty="0"/>
              <a:t>tenká (centimetry až metry vs. 6,5 tis. m poloměr Země) na zemském povrchu (cca 67% plochy kontinentů)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má výrazné fyzikální, chemické a biologické vlastnosti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velmi složitý, </a:t>
            </a:r>
            <a:r>
              <a:rPr lang="cs-CZ" b="1" dirty="0">
                <a:solidFill>
                  <a:srgbClr val="FF0000"/>
                </a:solidFill>
              </a:rPr>
              <a:t>dynamický</a:t>
            </a:r>
            <a:r>
              <a:rPr lang="cs-CZ" dirty="0"/>
              <a:t>, </a:t>
            </a:r>
            <a:r>
              <a:rPr lang="cs-CZ" b="1" dirty="0">
                <a:solidFill>
                  <a:srgbClr val="FF0000"/>
                </a:solidFill>
              </a:rPr>
              <a:t>heterogenní</a:t>
            </a:r>
            <a:r>
              <a:rPr lang="cs-CZ" dirty="0"/>
              <a:t> (vertikálně i horizontálně) přírodní útvar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je </a:t>
            </a:r>
            <a:r>
              <a:rPr lang="cs-CZ" b="1" dirty="0">
                <a:solidFill>
                  <a:srgbClr val="FF0000"/>
                </a:solidFill>
              </a:rPr>
              <a:t>trojrozměrná</a:t>
            </a:r>
            <a:r>
              <a:rPr lang="cs-CZ" dirty="0"/>
              <a:t> – </a:t>
            </a:r>
            <a:r>
              <a:rPr lang="cs-CZ" dirty="0" err="1"/>
              <a:t>pedon</a:t>
            </a:r>
            <a:r>
              <a:rPr lang="cs-CZ" dirty="0"/>
              <a:t> – půdní typy, zonalita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je diferencovaná do </a:t>
            </a:r>
            <a:r>
              <a:rPr lang="cs-CZ" b="1" dirty="0">
                <a:solidFill>
                  <a:srgbClr val="FF0000"/>
                </a:solidFill>
              </a:rPr>
              <a:t>horizontů</a:t>
            </a:r>
            <a:r>
              <a:rPr lang="cs-CZ" b="1" dirty="0"/>
              <a:t> - </a:t>
            </a:r>
            <a:r>
              <a:rPr lang="cs-CZ" dirty="0"/>
              <a:t>výsledek půdotvorných procesů (z velké části biotických) – pedogeneze</a:t>
            </a:r>
            <a:endParaRPr lang="cs-CZ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AE57CE-93B1-4708-ACBE-E19E028471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B573B7-B1CE-47BB-94AA-CEB757714E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38" y="4000349"/>
            <a:ext cx="5220048" cy="2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2303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 dirty="0" err="1"/>
              <a:t>polydisperzní</a:t>
            </a:r>
            <a:r>
              <a:rPr lang="cs-CZ" b="1" dirty="0"/>
              <a:t>, </a:t>
            </a:r>
            <a:r>
              <a:rPr lang="cs-CZ" b="1" dirty="0">
                <a:solidFill>
                  <a:srgbClr val="FF0000"/>
                </a:solidFill>
              </a:rPr>
              <a:t>trojfázový</a:t>
            </a:r>
            <a:r>
              <a:rPr lang="cs-CZ" b="1" dirty="0"/>
              <a:t> komplex</a:t>
            </a:r>
            <a:r>
              <a:rPr lang="cs-CZ" dirty="0"/>
              <a:t> = pevná + </a:t>
            </a:r>
            <a:br>
              <a:rPr lang="cs-CZ" dirty="0"/>
            </a:br>
            <a:r>
              <a:rPr lang="cs-CZ" dirty="0"/>
              <a:t>kapalná + plynná fáze </a:t>
            </a:r>
          </a:p>
          <a:p>
            <a:pPr>
              <a:lnSpc>
                <a:spcPct val="90000"/>
              </a:lnSpc>
            </a:pPr>
            <a:r>
              <a:rPr lang="cs-CZ" dirty="0"/>
              <a:t>rovnováha s atmosférou, hydrosférou a litosférou, </a:t>
            </a:r>
            <a:br>
              <a:rPr lang="cs-CZ" dirty="0"/>
            </a:br>
            <a:r>
              <a:rPr lang="cs-CZ" dirty="0"/>
              <a:t>nedílná součást biosféry; je to </a:t>
            </a:r>
            <a:r>
              <a:rPr lang="cs-CZ" b="1" dirty="0">
                <a:solidFill>
                  <a:srgbClr val="FF0000"/>
                </a:solidFill>
              </a:rPr>
              <a:t>"hraniční sféra„</a:t>
            </a: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FF0000"/>
                </a:solidFill>
              </a:rPr>
              <a:t>otevřený systém </a:t>
            </a:r>
            <a:r>
              <a:rPr lang="cs-CZ" dirty="0"/>
              <a:t>(výměna hmoty, energie i informací s okolím)</a:t>
            </a:r>
            <a:endParaRPr lang="cs-CZ" sz="2000" dirty="0"/>
          </a:p>
          <a:p>
            <a:pPr>
              <a:lnSpc>
                <a:spcPct val="90000"/>
              </a:lnSpc>
            </a:pPr>
            <a:r>
              <a:rPr lang="cs-CZ" dirty="0"/>
              <a:t>biotický </a:t>
            </a:r>
            <a:r>
              <a:rPr lang="en-US" dirty="0"/>
              <a:t>&amp;</a:t>
            </a:r>
            <a:r>
              <a:rPr lang="cs-CZ" dirty="0"/>
              <a:t> abiotický komplex - </a:t>
            </a:r>
            <a:r>
              <a:rPr lang="cs-CZ" b="1" u="sng" dirty="0">
                <a:solidFill>
                  <a:srgbClr val="FF0000"/>
                </a:solidFill>
              </a:rPr>
              <a:t>je oživená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dirty="0"/>
              <a:t>základem jsou zvětraliny (tzv. regolit), ale samy o sobě tvoří pouze tzv. zeminu; jsou to tzv. </a:t>
            </a:r>
            <a:r>
              <a:rPr lang="cs-CZ" b="1" dirty="0"/>
              <a:t>půdotvorné substráty</a:t>
            </a:r>
            <a:r>
              <a:rPr lang="cs-CZ" dirty="0"/>
              <a:t> (sedimenty, </a:t>
            </a:r>
            <a:r>
              <a:rPr lang="cs-CZ" dirty="0" err="1"/>
              <a:t>svahoviny</a:t>
            </a:r>
            <a:r>
              <a:rPr lang="cs-CZ" dirty="0"/>
              <a:t>, spraše, zvětraliny ...), až </a:t>
            </a:r>
            <a:r>
              <a:rPr lang="cs-CZ" b="1" dirty="0"/>
              <a:t>oživením</a:t>
            </a:r>
            <a:r>
              <a:rPr lang="cs-CZ" dirty="0"/>
              <a:t> a vlivem </a:t>
            </a:r>
            <a:r>
              <a:rPr lang="cs-CZ" b="1" dirty="0"/>
              <a:t>půdotvorných faktorů</a:t>
            </a:r>
            <a:r>
              <a:rPr lang="cs-CZ" dirty="0"/>
              <a:t> vzniká půda</a:t>
            </a:r>
          </a:p>
          <a:p>
            <a:pPr>
              <a:lnSpc>
                <a:spcPct val="90000"/>
              </a:lnSpc>
            </a:pPr>
            <a:r>
              <a:rPr lang="cs-CZ" dirty="0"/>
              <a:t>půda je obohacená o organický materiál v různém stupni rozkladu a je </a:t>
            </a:r>
            <a:r>
              <a:rPr lang="cs-CZ" b="1" u="sng" dirty="0"/>
              <a:t>nadána úrodností</a:t>
            </a:r>
            <a:r>
              <a:rPr lang="cs-CZ" dirty="0"/>
              <a:t> (= schopnost být prostředím pro růst rostlin)</a:t>
            </a:r>
          </a:p>
          <a:p>
            <a:pPr>
              <a:lnSpc>
                <a:spcPct val="90000"/>
              </a:lnSpc>
            </a:pPr>
            <a:r>
              <a:rPr lang="cs-CZ" dirty="0"/>
              <a:t>specifikum pro půdní organismy: prostředím je vzduch, </a:t>
            </a:r>
            <a:r>
              <a:rPr lang="cs-CZ" u="sng" dirty="0"/>
              <a:t>ale také voda</a:t>
            </a:r>
            <a:r>
              <a:rPr lang="cs-CZ" dirty="0"/>
              <a:t> (aerobní i anaerobní prostředí)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55B4997-8BFB-427E-968C-6393ADB7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půda?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5967C85-B369-43C1-8169-B2142F74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A42A36-18F1-4C1E-B4B9-3E67681D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97" y="129187"/>
            <a:ext cx="3547027" cy="2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1134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E96455D7-32AE-4ED8-B151-150EF35E8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2975" y="0"/>
            <a:ext cx="5406439" cy="68177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1CA7BB-C1CF-4B87-AA5E-BD8B1813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půda?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99D13-4F2A-48A5-A499-B3961C120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6" y="183499"/>
            <a:ext cx="4863766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Půda je živá hmota !!!</a:t>
            </a:r>
          </a:p>
          <a:p>
            <a:pPr marL="0" indent="0">
              <a:buNone/>
            </a:pPr>
            <a:r>
              <a:rPr lang="cs-CZ" dirty="0"/>
              <a:t>1 g = vlastně celý ekosystém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AFB15D-7510-4D6B-BF40-419DB4FDF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2650E6D-C193-4A11-8AA8-760F06F3D2CD}"/>
              </a:ext>
            </a:extLst>
          </p:cNvPr>
          <p:cNvSpPr txBox="1"/>
          <p:nvPr/>
        </p:nvSpPr>
        <p:spPr>
          <a:xfrm>
            <a:off x="4030329" y="5843504"/>
            <a:ext cx="3790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u="none" strike="noStrike" baseline="0" dirty="0">
                <a:latin typeface="BodoniSvtyTwoITCTT-Book"/>
              </a:rPr>
              <a:t>FAO, ITPS, GSBI, SCBD and EC. 2020. </a:t>
            </a:r>
            <a:r>
              <a:rPr lang="en-US" sz="1200" b="0" u="none" strike="noStrike" baseline="0" dirty="0">
                <a:latin typeface="BodoniSvtyTwoITCTT-BookIta"/>
              </a:rPr>
              <a:t>State of knowledge of soil biodiversity -</a:t>
            </a:r>
            <a:r>
              <a:rPr lang="cs-CZ" sz="1200" b="0" u="none" strike="noStrike" baseline="0" dirty="0">
                <a:latin typeface="BodoniSvtyTwoITCTT-BookIta"/>
              </a:rPr>
              <a:t> </a:t>
            </a:r>
            <a:r>
              <a:rPr lang="en-US" sz="1200" b="0" u="none" strike="noStrike" baseline="0" dirty="0">
                <a:latin typeface="BodoniSvtyTwoITCTT-BookIta"/>
              </a:rPr>
              <a:t>Status, challenges and potentialities</a:t>
            </a:r>
            <a:r>
              <a:rPr lang="en-US" sz="1200" b="0" u="none" strike="noStrike" baseline="0" dirty="0">
                <a:latin typeface="BodoniSvtyTwoITCTT-Book"/>
              </a:rPr>
              <a:t>, </a:t>
            </a:r>
            <a:r>
              <a:rPr lang="en-US" sz="1200" b="0" u="none" strike="noStrike" baseline="0" dirty="0">
                <a:latin typeface="BodoniSvtyTwoITCTT-BookIta"/>
              </a:rPr>
              <a:t>Report 2020</a:t>
            </a:r>
            <a:r>
              <a:rPr lang="en-US" sz="1200" b="0" u="none" strike="noStrike" baseline="0" dirty="0">
                <a:latin typeface="BodoniSvtyTwoITCTT-Book"/>
              </a:rPr>
              <a:t>. Rome, FAO.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r>
              <a:rPr lang="cs-CZ" sz="1200" b="0" u="none" strike="noStrike" baseline="0" dirty="0">
                <a:latin typeface="BodoniSvtyTwoITCTT-Book"/>
                <a:hlinkClick r:id="rId3"/>
              </a:rPr>
              <a:t>https://doi.org/10.4060/cb1928en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endParaRPr lang="cs-CZ" sz="1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4362CD-7983-40AA-9A3B-4D5F16AAD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6" y="1099988"/>
            <a:ext cx="3790449" cy="523287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3B87E7C-CEC9-4482-9945-3B1026A1FAC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1415787"/>
            <a:ext cx="4863765" cy="389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6627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půda?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15875" algn="just">
              <a:buNone/>
            </a:pPr>
            <a:r>
              <a:rPr lang="cs-CZ" b="1" dirty="0"/>
              <a:t>Souhrnná definice pro E5040:</a:t>
            </a:r>
          </a:p>
          <a:p>
            <a:pPr marL="3175" indent="15875" algn="just">
              <a:buNone/>
            </a:pPr>
            <a:r>
              <a:rPr lang="cs-CZ" dirty="0"/>
              <a:t>Půda je komplexní, heterogenní, </a:t>
            </a:r>
            <a:r>
              <a:rPr lang="cs-CZ" dirty="0" err="1"/>
              <a:t>polydisperzní</a:t>
            </a:r>
            <a:r>
              <a:rPr lang="cs-CZ" dirty="0"/>
              <a:t> a trojfázová směs minerálních částic, organické hmoty, vody, vzduchu a živých organismů specificky přeměněná a přeměňovaná působením půdotvorných faktorů (geologické, topografické, klimatické, fyzikální, chemické, biologické a čas) tak, že výsledkem je vznik a vývoj nové kvality – tenké, kypré a pórovité, v horizonty členěné a oživené vrstvy na povrchu Země, která se liší od původních materiálů morfologickými, fyzikálními, chemickými a biologickými vlastnostmi, a která, není-li degradována, poskytuje nenahraditelné životní prostředí rostlinám, živočichům a člověku a má nenahraditelné funkce v terestrickém ekosystému a pro lidskou společnost.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A9A585-4C3C-425D-8C1D-A9A07771B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13162164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29216-8A7B-4FEC-941F-716DDABE3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Pedologie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4C2753-B2F0-409F-AC39-E972720E0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nauka o půdách = </a:t>
            </a:r>
            <a:r>
              <a:rPr lang="cs-CZ" dirty="0" err="1"/>
              <a:t>soil</a:t>
            </a:r>
            <a:r>
              <a:rPr lang="cs-CZ" dirty="0"/>
              <a:t> science</a:t>
            </a:r>
          </a:p>
          <a:p>
            <a:r>
              <a:rPr lang="cs-CZ" dirty="0"/>
              <a:t>v zahraničí je „pedology“ spíše o taxonomii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2496DD-A4F9-4B20-AA5E-4C7C26425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493870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17875</TotalTime>
  <Words>1655</Words>
  <Application>Microsoft Office PowerPoint</Application>
  <PresentationFormat>Širokoúhlá obrazovka</PresentationFormat>
  <Paragraphs>196</Paragraphs>
  <Slides>30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BodoniSvtyTwoITCTT-Book</vt:lpstr>
      <vt:lpstr>BodoniSvtyTwoITCTT-BookIta</vt:lpstr>
      <vt:lpstr>Courier New</vt:lpstr>
      <vt:lpstr>Tahoma</vt:lpstr>
      <vt:lpstr>Wingdings</vt:lpstr>
      <vt:lpstr>Presentation_MU_EN</vt:lpstr>
      <vt:lpstr>E5040 Složky ŽP a jejich kontaminace  Pedosféra = půda – část 1 - A</vt:lpstr>
      <vt:lpstr>Obsah - 1</vt:lpstr>
      <vt:lpstr>Co je půda, pedologie, průzkumy a monitoring půdy v ČR a zahraničí</vt:lpstr>
      <vt:lpstr>Co je to půda?</vt:lpstr>
      <vt:lpstr>Co je to půda?</vt:lpstr>
      <vt:lpstr>Co je to půda?</vt:lpstr>
      <vt:lpstr>Co je to půda?</vt:lpstr>
      <vt:lpstr>Co je to půda?</vt:lpstr>
      <vt:lpstr>Pedologie</vt:lpstr>
      <vt:lpstr>Půdní fond</vt:lpstr>
      <vt:lpstr>Půdní fond</vt:lpstr>
      <vt:lpstr>Půdní fond</vt:lpstr>
      <vt:lpstr>Půdní fond</vt:lpstr>
      <vt:lpstr>Bonita zemědělských půd</vt:lpstr>
      <vt:lpstr>Průzkumy a monitoring půd</vt:lpstr>
      <vt:lpstr>Průzkumy a monitoring půd</vt:lpstr>
      <vt:lpstr>Průzkumy a monitoring půd</vt:lpstr>
      <vt:lpstr>Průzkumy a monitoring půd</vt:lpstr>
      <vt:lpstr>Průzkumy a monitoring půd</vt:lpstr>
      <vt:lpstr>Průzkumy a monitoring půd</vt:lpstr>
      <vt:lpstr>Průzkumy a monitoring půd</vt:lpstr>
      <vt:lpstr>Průzkumy a monitoring půd</vt:lpstr>
      <vt:lpstr>Význam půdy, její role v ekosystémech, přínos pro člověka</vt:lpstr>
      <vt:lpstr>Význam půdy</vt:lpstr>
      <vt:lpstr>Význam půdy</vt:lpstr>
      <vt:lpstr>Význam půdy</vt:lpstr>
      <vt:lpstr>Význam půdy</vt:lpstr>
      <vt:lpstr>Význam půdy</vt:lpstr>
      <vt:lpstr>Význam půdy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1561</cp:revision>
  <cp:lastPrinted>1601-01-01T00:00:00Z</cp:lastPrinted>
  <dcterms:created xsi:type="dcterms:W3CDTF">2018-11-28T09:04:29Z</dcterms:created>
  <dcterms:modified xsi:type="dcterms:W3CDTF">2022-11-30T14:34:30Z</dcterms:modified>
</cp:coreProperties>
</file>