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nislav Vrana" userId="7b2a6d85-e3fe-4c9e-b59a-94d1f1024111" providerId="ADAL" clId="{8AFFF59E-DFB6-48D3-8B6A-FC41C4199F0B}"/>
    <pc:docChg chg="delSld">
      <pc:chgData name="Branislav Vrana" userId="7b2a6d85-e3fe-4c9e-b59a-94d1f1024111" providerId="ADAL" clId="{8AFFF59E-DFB6-48D3-8B6A-FC41C4199F0B}" dt="2022-11-02T16:05:42.521" v="0" actId="47"/>
      <pc:docMkLst>
        <pc:docMk/>
      </pc:docMkLst>
      <pc:sldChg chg="del">
        <pc:chgData name="Branislav Vrana" userId="7b2a6d85-e3fe-4c9e-b59a-94d1f1024111" providerId="ADAL" clId="{8AFFF59E-DFB6-48D3-8B6A-FC41C4199F0B}" dt="2022-11-02T16:05:42.521" v="0" actId="47"/>
        <pc:sldMkLst>
          <pc:docMk/>
          <pc:sldMk cId="2999002347" sldId="258"/>
        </pc:sldMkLst>
      </pc:sldChg>
    </pc:docChg>
  </pc:docChgLst>
  <pc:docChgLst>
    <pc:chgData name="Branislav Vrana" userId="7b2a6d85-e3fe-4c9e-b59a-94d1f1024111" providerId="ADAL" clId="{3E796B45-0057-49B5-914D-D07AFDAE9BD8}"/>
    <pc:docChg chg="undo custSel addSld delSld modSld">
      <pc:chgData name="Branislav Vrana" userId="7b2a6d85-e3fe-4c9e-b59a-94d1f1024111" providerId="ADAL" clId="{3E796B45-0057-49B5-914D-D07AFDAE9BD8}" dt="2022-08-26T13:44:27.589" v="411" actId="9405"/>
      <pc:docMkLst>
        <pc:docMk/>
      </pc:docMkLst>
      <pc:sldChg chg="modSp mod">
        <pc:chgData name="Branislav Vrana" userId="7b2a6d85-e3fe-4c9e-b59a-94d1f1024111" providerId="ADAL" clId="{3E796B45-0057-49B5-914D-D07AFDAE9BD8}" dt="2022-08-26T13:22:58.945" v="9" actId="947"/>
        <pc:sldMkLst>
          <pc:docMk/>
          <pc:sldMk cId="230839497" sldId="257"/>
        </pc:sldMkLst>
        <pc:spChg chg="mod">
          <ac:chgData name="Branislav Vrana" userId="7b2a6d85-e3fe-4c9e-b59a-94d1f1024111" providerId="ADAL" clId="{3E796B45-0057-49B5-914D-D07AFDAE9BD8}" dt="2022-08-26T13:22:58.945" v="9" actId="947"/>
          <ac:spMkLst>
            <pc:docMk/>
            <pc:sldMk cId="230839497" sldId="257"/>
            <ac:spMk id="6" creationId="{9EE80931-168E-FB9C-429A-CA7B2D7DDF53}"/>
          </ac:spMkLst>
        </pc:spChg>
      </pc:sldChg>
      <pc:sldChg chg="del">
        <pc:chgData name="Branislav Vrana" userId="7b2a6d85-e3fe-4c9e-b59a-94d1f1024111" providerId="ADAL" clId="{3E796B45-0057-49B5-914D-D07AFDAE9BD8}" dt="2022-08-26T13:21:23.343" v="0" actId="47"/>
        <pc:sldMkLst>
          <pc:docMk/>
          <pc:sldMk cId="203242374" sldId="258"/>
        </pc:sldMkLst>
      </pc:sldChg>
      <pc:sldChg chg="addSp delSp modSp new mod">
        <pc:chgData name="Branislav Vrana" userId="7b2a6d85-e3fe-4c9e-b59a-94d1f1024111" providerId="ADAL" clId="{3E796B45-0057-49B5-914D-D07AFDAE9BD8}" dt="2022-08-26T13:44:27.589" v="411" actId="9405"/>
        <pc:sldMkLst>
          <pc:docMk/>
          <pc:sldMk cId="2999002347" sldId="258"/>
        </pc:sldMkLst>
        <pc:grpChg chg="del mod">
          <ac:chgData name="Branislav Vrana" userId="7b2a6d85-e3fe-4c9e-b59a-94d1f1024111" providerId="ADAL" clId="{3E796B45-0057-49B5-914D-D07AFDAE9BD8}" dt="2022-08-26T13:36:28.942" v="19"/>
          <ac:grpSpMkLst>
            <pc:docMk/>
            <pc:sldMk cId="2999002347" sldId="258"/>
            <ac:grpSpMk id="5" creationId="{2686972E-FD98-E683-46CD-E2BBDC7FDFAD}"/>
          </ac:grpSpMkLst>
        </pc:grpChg>
        <pc:grpChg chg="del mod">
          <ac:chgData name="Branislav Vrana" userId="7b2a6d85-e3fe-4c9e-b59a-94d1f1024111" providerId="ADAL" clId="{3E796B45-0057-49B5-914D-D07AFDAE9BD8}" dt="2022-08-26T13:36:30.421" v="22"/>
          <ac:grpSpMkLst>
            <pc:docMk/>
            <pc:sldMk cId="2999002347" sldId="258"/>
            <ac:grpSpMk id="10" creationId="{268544FE-0727-EA9A-91D0-5CBA6D1EF334}"/>
          </ac:grpSpMkLst>
        </pc:grpChg>
        <pc:grpChg chg="del mod">
          <ac:chgData name="Branislav Vrana" userId="7b2a6d85-e3fe-4c9e-b59a-94d1f1024111" providerId="ADAL" clId="{3E796B45-0057-49B5-914D-D07AFDAE9BD8}" dt="2022-08-26T13:36:32.012" v="24"/>
          <ac:grpSpMkLst>
            <pc:docMk/>
            <pc:sldMk cId="2999002347" sldId="258"/>
            <ac:grpSpMk id="13" creationId="{9C4464BC-F94C-A6AA-BF22-ED319BEB7414}"/>
          </ac:grpSpMkLst>
        </pc:grpChg>
        <pc:grpChg chg="del mod">
          <ac:chgData name="Branislav Vrana" userId="7b2a6d85-e3fe-4c9e-b59a-94d1f1024111" providerId="ADAL" clId="{3E796B45-0057-49B5-914D-D07AFDAE9BD8}" dt="2022-08-26T13:36:42.600" v="33"/>
          <ac:grpSpMkLst>
            <pc:docMk/>
            <pc:sldMk cId="2999002347" sldId="258"/>
            <ac:grpSpMk id="15" creationId="{2D58B4EC-7F51-05D1-EA04-2D20C49263A0}"/>
          </ac:grpSpMkLst>
        </pc:grpChg>
        <pc:grpChg chg="del mod">
          <ac:chgData name="Branislav Vrana" userId="7b2a6d85-e3fe-4c9e-b59a-94d1f1024111" providerId="ADAL" clId="{3E796B45-0057-49B5-914D-D07AFDAE9BD8}" dt="2022-08-26T13:36:52.561" v="46"/>
          <ac:grpSpMkLst>
            <pc:docMk/>
            <pc:sldMk cId="2999002347" sldId="258"/>
            <ac:grpSpMk id="24" creationId="{91A94E73-9097-6A19-0A4C-99D9EF683B7F}"/>
          </ac:grpSpMkLst>
        </pc:grpChg>
        <pc:grpChg chg="del mod">
          <ac:chgData name="Branislav Vrana" userId="7b2a6d85-e3fe-4c9e-b59a-94d1f1024111" providerId="ADAL" clId="{3E796B45-0057-49B5-914D-D07AFDAE9BD8}" dt="2022-08-26T13:36:58.097" v="55"/>
          <ac:grpSpMkLst>
            <pc:docMk/>
            <pc:sldMk cId="2999002347" sldId="258"/>
            <ac:grpSpMk id="25" creationId="{7728AA59-0AFF-9905-5429-90C55F0428B7}"/>
          </ac:grpSpMkLst>
        </pc:grpChg>
        <pc:grpChg chg="del mod">
          <ac:chgData name="Branislav Vrana" userId="7b2a6d85-e3fe-4c9e-b59a-94d1f1024111" providerId="ADAL" clId="{3E796B45-0057-49B5-914D-D07AFDAE9BD8}" dt="2022-08-26T13:36:58.097" v="55"/>
          <ac:grpSpMkLst>
            <pc:docMk/>
            <pc:sldMk cId="2999002347" sldId="258"/>
            <ac:grpSpMk id="28" creationId="{57EFA1B7-81CA-FD91-61CA-1974294AFFDB}"/>
          </ac:grpSpMkLst>
        </pc:grpChg>
        <pc:grpChg chg="del mod">
          <ac:chgData name="Branislav Vrana" userId="7b2a6d85-e3fe-4c9e-b59a-94d1f1024111" providerId="ADAL" clId="{3E796B45-0057-49B5-914D-D07AFDAE9BD8}" dt="2022-08-26T13:37:00.080" v="58"/>
          <ac:grpSpMkLst>
            <pc:docMk/>
            <pc:sldMk cId="2999002347" sldId="258"/>
            <ac:grpSpMk id="37" creationId="{CCD8BC92-B06C-78B7-0C61-35E3FA25C669}"/>
          </ac:grpSpMkLst>
        </pc:grpChg>
        <pc:grpChg chg="mod">
          <ac:chgData name="Branislav Vrana" userId="7b2a6d85-e3fe-4c9e-b59a-94d1f1024111" providerId="ADAL" clId="{3E796B45-0057-49B5-914D-D07AFDAE9BD8}" dt="2022-08-26T13:37:00.080" v="58"/>
          <ac:grpSpMkLst>
            <pc:docMk/>
            <pc:sldMk cId="2999002347" sldId="258"/>
            <ac:grpSpMk id="40" creationId="{704686DF-7E3D-1BEA-8AE4-74A50CF97723}"/>
          </ac:grpSpMkLst>
        </pc:grpChg>
        <pc:grpChg chg="mod">
          <ac:chgData name="Branislav Vrana" userId="7b2a6d85-e3fe-4c9e-b59a-94d1f1024111" providerId="ADAL" clId="{3E796B45-0057-49B5-914D-D07AFDAE9BD8}" dt="2022-08-26T13:37:04.817" v="64"/>
          <ac:grpSpMkLst>
            <pc:docMk/>
            <pc:sldMk cId="2999002347" sldId="258"/>
            <ac:grpSpMk id="46" creationId="{5E76FC13-69AC-E27D-A23D-DF2C79BDA5A0}"/>
          </ac:grpSpMkLst>
        </pc:grpChg>
        <pc:grpChg chg="del mod">
          <ac:chgData name="Branislav Vrana" userId="7b2a6d85-e3fe-4c9e-b59a-94d1f1024111" providerId="ADAL" clId="{3E796B45-0057-49B5-914D-D07AFDAE9BD8}" dt="2022-08-26T13:37:11.544" v="70"/>
          <ac:grpSpMkLst>
            <pc:docMk/>
            <pc:sldMk cId="2999002347" sldId="258"/>
            <ac:grpSpMk id="49" creationId="{6DC0DEC6-BF25-EB58-AEB1-D81B4846FC40}"/>
          </ac:grpSpMkLst>
        </pc:grpChg>
        <pc:grpChg chg="del mod">
          <ac:chgData name="Branislav Vrana" userId="7b2a6d85-e3fe-4c9e-b59a-94d1f1024111" providerId="ADAL" clId="{3E796B45-0057-49B5-914D-D07AFDAE9BD8}" dt="2022-08-26T13:37:13.773" v="73"/>
          <ac:grpSpMkLst>
            <pc:docMk/>
            <pc:sldMk cId="2999002347" sldId="258"/>
            <ac:grpSpMk id="52" creationId="{1A8C5DBB-245E-9243-39D6-D59DF2C25D37}"/>
          </ac:grpSpMkLst>
        </pc:grpChg>
        <pc:grpChg chg="del mod">
          <ac:chgData name="Branislav Vrana" userId="7b2a6d85-e3fe-4c9e-b59a-94d1f1024111" providerId="ADAL" clId="{3E796B45-0057-49B5-914D-D07AFDAE9BD8}" dt="2022-08-26T13:37:19.839" v="87"/>
          <ac:grpSpMkLst>
            <pc:docMk/>
            <pc:sldMk cId="2999002347" sldId="258"/>
            <ac:grpSpMk id="55" creationId="{9B504659-E8B7-F93C-6D15-2B0B281B690F}"/>
          </ac:grpSpMkLst>
        </pc:grpChg>
        <pc:grpChg chg="mod">
          <ac:chgData name="Branislav Vrana" userId="7b2a6d85-e3fe-4c9e-b59a-94d1f1024111" providerId="ADAL" clId="{3E796B45-0057-49B5-914D-D07AFDAE9BD8}" dt="2022-08-26T13:37:19.839" v="87"/>
          <ac:grpSpMkLst>
            <pc:docMk/>
            <pc:sldMk cId="2999002347" sldId="258"/>
            <ac:grpSpMk id="69" creationId="{E045DE02-AC5E-191A-4087-9E589013BE55}"/>
          </ac:grpSpMkLst>
        </pc:grpChg>
        <pc:grpChg chg="mod">
          <ac:chgData name="Branislav Vrana" userId="7b2a6d85-e3fe-4c9e-b59a-94d1f1024111" providerId="ADAL" clId="{3E796B45-0057-49B5-914D-D07AFDAE9BD8}" dt="2022-08-26T13:37:29.350" v="94"/>
          <ac:grpSpMkLst>
            <pc:docMk/>
            <pc:sldMk cId="2999002347" sldId="258"/>
            <ac:grpSpMk id="76" creationId="{78E08F9A-F987-B92C-083D-290B9ACBDDA6}"/>
          </ac:grpSpMkLst>
        </pc:grpChg>
        <pc:grpChg chg="mod">
          <ac:chgData name="Branislav Vrana" userId="7b2a6d85-e3fe-4c9e-b59a-94d1f1024111" providerId="ADAL" clId="{3E796B45-0057-49B5-914D-D07AFDAE9BD8}" dt="2022-08-26T13:38:54.176" v="101"/>
          <ac:grpSpMkLst>
            <pc:docMk/>
            <pc:sldMk cId="2999002347" sldId="258"/>
            <ac:grpSpMk id="83" creationId="{0D370B43-E64C-CDA0-8AA3-AB217FE0B084}"/>
          </ac:grpSpMkLst>
        </pc:grpChg>
        <pc:grpChg chg="del mod">
          <ac:chgData name="Branislav Vrana" userId="7b2a6d85-e3fe-4c9e-b59a-94d1f1024111" providerId="ADAL" clId="{3E796B45-0057-49B5-914D-D07AFDAE9BD8}" dt="2022-08-26T13:39:07.311" v="105"/>
          <ac:grpSpMkLst>
            <pc:docMk/>
            <pc:sldMk cId="2999002347" sldId="258"/>
            <ac:grpSpMk id="86" creationId="{0D6C357E-4D5B-2ABF-3D29-281AA6A03F24}"/>
          </ac:grpSpMkLst>
        </pc:grpChg>
        <pc:grpChg chg="mod">
          <ac:chgData name="Branislav Vrana" userId="7b2a6d85-e3fe-4c9e-b59a-94d1f1024111" providerId="ADAL" clId="{3E796B45-0057-49B5-914D-D07AFDAE9BD8}" dt="2022-08-26T13:39:09.756" v="110"/>
          <ac:grpSpMkLst>
            <pc:docMk/>
            <pc:sldMk cId="2999002347" sldId="258"/>
            <ac:grpSpMk id="90" creationId="{F8A9242D-674E-CBF6-1751-FAA66602352A}"/>
          </ac:grpSpMkLst>
        </pc:grpChg>
        <pc:grpChg chg="del mod">
          <ac:chgData name="Branislav Vrana" userId="7b2a6d85-e3fe-4c9e-b59a-94d1f1024111" providerId="ADAL" clId="{3E796B45-0057-49B5-914D-D07AFDAE9BD8}" dt="2022-08-26T13:39:23.755" v="119"/>
          <ac:grpSpMkLst>
            <pc:docMk/>
            <pc:sldMk cId="2999002347" sldId="258"/>
            <ac:grpSpMk id="99" creationId="{137CA17F-9D6E-64AF-EBF4-4140F8D2BC69}"/>
          </ac:grpSpMkLst>
        </pc:grpChg>
        <pc:grpChg chg="mod">
          <ac:chgData name="Branislav Vrana" userId="7b2a6d85-e3fe-4c9e-b59a-94d1f1024111" providerId="ADAL" clId="{3E796B45-0057-49B5-914D-D07AFDAE9BD8}" dt="2022-08-26T13:39:23.755" v="119"/>
          <ac:grpSpMkLst>
            <pc:docMk/>
            <pc:sldMk cId="2999002347" sldId="258"/>
            <ac:grpSpMk id="100" creationId="{1D193893-BA37-3D61-20E4-86973A2A1987}"/>
          </ac:grpSpMkLst>
        </pc:grpChg>
        <pc:grpChg chg="del mod">
          <ac:chgData name="Branislav Vrana" userId="7b2a6d85-e3fe-4c9e-b59a-94d1f1024111" providerId="ADAL" clId="{3E796B45-0057-49B5-914D-D07AFDAE9BD8}" dt="2022-08-26T13:39:31.099" v="130"/>
          <ac:grpSpMkLst>
            <pc:docMk/>
            <pc:sldMk cId="2999002347" sldId="258"/>
            <ac:grpSpMk id="108" creationId="{9A57CDFC-D567-573B-56D0-2C5611E22D79}"/>
          </ac:grpSpMkLst>
        </pc:grpChg>
        <pc:grpChg chg="del mod">
          <ac:chgData name="Branislav Vrana" userId="7b2a6d85-e3fe-4c9e-b59a-94d1f1024111" providerId="ADAL" clId="{3E796B45-0057-49B5-914D-D07AFDAE9BD8}" dt="2022-08-26T13:39:59.204" v="156"/>
          <ac:grpSpMkLst>
            <pc:docMk/>
            <pc:sldMk cId="2999002347" sldId="258"/>
            <ac:grpSpMk id="109" creationId="{1E98C709-BEEE-7AE0-A053-4829B43E34F9}"/>
          </ac:grpSpMkLst>
        </pc:grpChg>
        <pc:grpChg chg="del mod">
          <ac:chgData name="Branislav Vrana" userId="7b2a6d85-e3fe-4c9e-b59a-94d1f1024111" providerId="ADAL" clId="{3E796B45-0057-49B5-914D-D07AFDAE9BD8}" dt="2022-08-26T13:39:40.638" v="147"/>
          <ac:grpSpMkLst>
            <pc:docMk/>
            <pc:sldMk cId="2999002347" sldId="258"/>
            <ac:grpSpMk id="112" creationId="{9D44BBB4-CABD-6058-8C7B-2CB3BDDA9B6C}"/>
          </ac:grpSpMkLst>
        </pc:grpChg>
        <pc:grpChg chg="del mod">
          <ac:chgData name="Branislav Vrana" userId="7b2a6d85-e3fe-4c9e-b59a-94d1f1024111" providerId="ADAL" clId="{3E796B45-0057-49B5-914D-D07AFDAE9BD8}" dt="2022-08-26T13:39:46.014" v="154"/>
          <ac:grpSpMkLst>
            <pc:docMk/>
            <pc:sldMk cId="2999002347" sldId="258"/>
            <ac:grpSpMk id="127" creationId="{F35F7D8D-EB5B-69BA-9EB0-E0908762C169}"/>
          </ac:grpSpMkLst>
        </pc:grpChg>
        <pc:grpChg chg="mod">
          <ac:chgData name="Branislav Vrana" userId="7b2a6d85-e3fe-4c9e-b59a-94d1f1024111" providerId="ADAL" clId="{3E796B45-0057-49B5-914D-D07AFDAE9BD8}" dt="2022-08-26T13:39:46.014" v="154"/>
          <ac:grpSpMkLst>
            <pc:docMk/>
            <pc:sldMk cId="2999002347" sldId="258"/>
            <ac:grpSpMk id="134" creationId="{DE391368-5CF7-D918-13D5-AD623005D8C9}"/>
          </ac:grpSpMkLst>
        </pc:grpChg>
        <pc:grpChg chg="del mod">
          <ac:chgData name="Branislav Vrana" userId="7b2a6d85-e3fe-4c9e-b59a-94d1f1024111" providerId="ADAL" clId="{3E796B45-0057-49B5-914D-D07AFDAE9BD8}" dt="2022-08-26T13:41:03.887" v="223"/>
          <ac:grpSpMkLst>
            <pc:docMk/>
            <pc:sldMk cId="2999002347" sldId="258"/>
            <ac:grpSpMk id="135" creationId="{FC2FEB1F-1078-83C2-7544-FC209DE67BAD}"/>
          </ac:grpSpMkLst>
        </pc:grpChg>
        <pc:grpChg chg="del mod">
          <ac:chgData name="Branislav Vrana" userId="7b2a6d85-e3fe-4c9e-b59a-94d1f1024111" providerId="ADAL" clId="{3E796B45-0057-49B5-914D-D07AFDAE9BD8}" dt="2022-08-26T13:41:03.887" v="223"/>
          <ac:grpSpMkLst>
            <pc:docMk/>
            <pc:sldMk cId="2999002347" sldId="258"/>
            <ac:grpSpMk id="137" creationId="{47831FB6-8F06-B782-5E86-15E2AC50B1F9}"/>
          </ac:grpSpMkLst>
        </pc:grpChg>
        <pc:grpChg chg="del mod">
          <ac:chgData name="Branislav Vrana" userId="7b2a6d85-e3fe-4c9e-b59a-94d1f1024111" providerId="ADAL" clId="{3E796B45-0057-49B5-914D-D07AFDAE9BD8}" dt="2022-08-26T13:40:10.527" v="163"/>
          <ac:grpSpMkLst>
            <pc:docMk/>
            <pc:sldMk cId="2999002347" sldId="258"/>
            <ac:grpSpMk id="142" creationId="{6D43B1BD-5938-CFAC-6187-616587329153}"/>
          </ac:grpSpMkLst>
        </pc:grpChg>
        <pc:grpChg chg="del mod">
          <ac:chgData name="Branislav Vrana" userId="7b2a6d85-e3fe-4c9e-b59a-94d1f1024111" providerId="ADAL" clId="{3E796B45-0057-49B5-914D-D07AFDAE9BD8}" dt="2022-08-26T13:40:18.908" v="171"/>
          <ac:grpSpMkLst>
            <pc:docMk/>
            <pc:sldMk cId="2999002347" sldId="258"/>
            <ac:grpSpMk id="145" creationId="{0D0CE3BA-DC35-1B3C-1DF0-D474E2E1CB88}"/>
          </ac:grpSpMkLst>
        </pc:grpChg>
        <pc:grpChg chg="del mod">
          <ac:chgData name="Branislav Vrana" userId="7b2a6d85-e3fe-4c9e-b59a-94d1f1024111" providerId="ADAL" clId="{3E796B45-0057-49B5-914D-D07AFDAE9BD8}" dt="2022-08-26T13:40:20.404" v="173"/>
          <ac:grpSpMkLst>
            <pc:docMk/>
            <pc:sldMk cId="2999002347" sldId="258"/>
            <ac:grpSpMk id="148" creationId="{1FBFF2C8-7F94-7BE4-3F97-529EB63AF3D5}"/>
          </ac:grpSpMkLst>
        </pc:grpChg>
        <pc:grpChg chg="mod">
          <ac:chgData name="Branislav Vrana" userId="7b2a6d85-e3fe-4c9e-b59a-94d1f1024111" providerId="ADAL" clId="{3E796B45-0057-49B5-914D-D07AFDAE9BD8}" dt="2022-08-26T13:40:20.404" v="173"/>
          <ac:grpSpMkLst>
            <pc:docMk/>
            <pc:sldMk cId="2999002347" sldId="258"/>
            <ac:grpSpMk id="150" creationId="{55B3E6F7-C6FA-82AA-D420-71CAB875DFF8}"/>
          </ac:grpSpMkLst>
        </pc:grpChg>
        <pc:grpChg chg="mod">
          <ac:chgData name="Branislav Vrana" userId="7b2a6d85-e3fe-4c9e-b59a-94d1f1024111" providerId="ADAL" clId="{3E796B45-0057-49B5-914D-D07AFDAE9BD8}" dt="2022-08-26T13:40:27.913" v="182"/>
          <ac:grpSpMkLst>
            <pc:docMk/>
            <pc:sldMk cId="2999002347" sldId="258"/>
            <ac:grpSpMk id="159" creationId="{E3B6AE22-DE39-37AD-FC24-7E024AF00C95}"/>
          </ac:grpSpMkLst>
        </pc:grpChg>
        <pc:grpChg chg="mod">
          <ac:chgData name="Branislav Vrana" userId="7b2a6d85-e3fe-4c9e-b59a-94d1f1024111" providerId="ADAL" clId="{3E796B45-0057-49B5-914D-D07AFDAE9BD8}" dt="2022-08-26T13:40:27.913" v="182"/>
          <ac:grpSpMkLst>
            <pc:docMk/>
            <pc:sldMk cId="2999002347" sldId="258"/>
            <ac:grpSpMk id="160" creationId="{0F8F9294-4797-4252-04B6-818C106976AA}"/>
          </ac:grpSpMkLst>
        </pc:grpChg>
        <pc:grpChg chg="del mod">
          <ac:chgData name="Branislav Vrana" userId="7b2a6d85-e3fe-4c9e-b59a-94d1f1024111" providerId="ADAL" clId="{3E796B45-0057-49B5-914D-D07AFDAE9BD8}" dt="2022-08-26T13:40:39.478" v="199"/>
          <ac:grpSpMkLst>
            <pc:docMk/>
            <pc:sldMk cId="2999002347" sldId="258"/>
            <ac:grpSpMk id="165" creationId="{1FB36F35-B28B-8A89-37CC-D6041DB25F3B}"/>
          </ac:grpSpMkLst>
        </pc:grpChg>
        <pc:grpChg chg="mod">
          <ac:chgData name="Branislav Vrana" userId="7b2a6d85-e3fe-4c9e-b59a-94d1f1024111" providerId="ADAL" clId="{3E796B45-0057-49B5-914D-D07AFDAE9BD8}" dt="2022-08-26T13:40:39.478" v="199"/>
          <ac:grpSpMkLst>
            <pc:docMk/>
            <pc:sldMk cId="2999002347" sldId="258"/>
            <ac:grpSpMk id="177" creationId="{AC599CFB-D3A3-E097-D5F9-9816CB392C92}"/>
          </ac:grpSpMkLst>
        </pc:grpChg>
        <pc:grpChg chg="mod">
          <ac:chgData name="Branislav Vrana" userId="7b2a6d85-e3fe-4c9e-b59a-94d1f1024111" providerId="ADAL" clId="{3E796B45-0057-49B5-914D-D07AFDAE9BD8}" dt="2022-08-26T13:40:44.461" v="202"/>
          <ac:grpSpMkLst>
            <pc:docMk/>
            <pc:sldMk cId="2999002347" sldId="258"/>
            <ac:grpSpMk id="180" creationId="{331E2D8F-D871-5F2A-1653-D400C8E37F80}"/>
          </ac:grpSpMkLst>
        </pc:grpChg>
        <pc:grpChg chg="del mod">
          <ac:chgData name="Branislav Vrana" userId="7b2a6d85-e3fe-4c9e-b59a-94d1f1024111" providerId="ADAL" clId="{3E796B45-0057-49B5-914D-D07AFDAE9BD8}" dt="2022-08-26T13:40:51.769" v="208"/>
          <ac:grpSpMkLst>
            <pc:docMk/>
            <pc:sldMk cId="2999002347" sldId="258"/>
            <ac:grpSpMk id="184" creationId="{AA4CDB6F-5FFC-B141-1BFB-42987C639650}"/>
          </ac:grpSpMkLst>
        </pc:grpChg>
        <pc:grpChg chg="del mod">
          <ac:chgData name="Branislav Vrana" userId="7b2a6d85-e3fe-4c9e-b59a-94d1f1024111" providerId="ADAL" clId="{3E796B45-0057-49B5-914D-D07AFDAE9BD8}" dt="2022-08-26T13:40:54.838" v="215"/>
          <ac:grpSpMkLst>
            <pc:docMk/>
            <pc:sldMk cId="2999002347" sldId="258"/>
            <ac:grpSpMk id="186" creationId="{93D38F30-089B-603E-DB5B-1CCB9BE2A470}"/>
          </ac:grpSpMkLst>
        </pc:grpChg>
        <pc:grpChg chg="mod">
          <ac:chgData name="Branislav Vrana" userId="7b2a6d85-e3fe-4c9e-b59a-94d1f1024111" providerId="ADAL" clId="{3E796B45-0057-49B5-914D-D07AFDAE9BD8}" dt="2022-08-26T13:40:54.838" v="215"/>
          <ac:grpSpMkLst>
            <pc:docMk/>
            <pc:sldMk cId="2999002347" sldId="258"/>
            <ac:grpSpMk id="193" creationId="{66FE8046-DAAF-995F-1D09-B33DD9770736}"/>
          </ac:grpSpMkLst>
        </pc:grpChg>
        <pc:grpChg chg="mod">
          <ac:chgData name="Branislav Vrana" userId="7b2a6d85-e3fe-4c9e-b59a-94d1f1024111" providerId="ADAL" clId="{3E796B45-0057-49B5-914D-D07AFDAE9BD8}" dt="2022-08-26T13:40:58.195" v="219"/>
          <ac:grpSpMkLst>
            <pc:docMk/>
            <pc:sldMk cId="2999002347" sldId="258"/>
            <ac:grpSpMk id="197" creationId="{99B61467-BEE9-6EDD-4CA6-6337D19F7E5B}"/>
          </ac:grpSpMkLst>
        </pc:grpChg>
        <pc:grpChg chg="mod">
          <ac:chgData name="Branislav Vrana" userId="7b2a6d85-e3fe-4c9e-b59a-94d1f1024111" providerId="ADAL" clId="{3E796B45-0057-49B5-914D-D07AFDAE9BD8}" dt="2022-08-26T13:41:22.332" v="242"/>
          <ac:grpSpMkLst>
            <pc:docMk/>
            <pc:sldMk cId="2999002347" sldId="258"/>
            <ac:grpSpMk id="201" creationId="{9F26FC8A-A4C9-7751-C017-E444B67A5FA3}"/>
          </ac:grpSpMkLst>
        </pc:grpChg>
        <pc:grpChg chg="del mod">
          <ac:chgData name="Branislav Vrana" userId="7b2a6d85-e3fe-4c9e-b59a-94d1f1024111" providerId="ADAL" clId="{3E796B45-0057-49B5-914D-D07AFDAE9BD8}" dt="2022-08-26T13:41:13.210" v="230"/>
          <ac:grpSpMkLst>
            <pc:docMk/>
            <pc:sldMk cId="2999002347" sldId="258"/>
            <ac:grpSpMk id="206" creationId="{8513719A-0BAA-5829-AE3A-D5595D79EBE9}"/>
          </ac:grpSpMkLst>
        </pc:grpChg>
        <pc:grpChg chg="del mod">
          <ac:chgData name="Branislav Vrana" userId="7b2a6d85-e3fe-4c9e-b59a-94d1f1024111" providerId="ADAL" clId="{3E796B45-0057-49B5-914D-D07AFDAE9BD8}" dt="2022-08-26T13:41:15.312" v="234"/>
          <ac:grpSpMkLst>
            <pc:docMk/>
            <pc:sldMk cId="2999002347" sldId="258"/>
            <ac:grpSpMk id="208" creationId="{F9FC22DF-1A8A-F6C4-7AA0-79F6F5D62BD0}"/>
          </ac:grpSpMkLst>
        </pc:grpChg>
        <pc:grpChg chg="del mod">
          <ac:chgData name="Branislav Vrana" userId="7b2a6d85-e3fe-4c9e-b59a-94d1f1024111" providerId="ADAL" clId="{3E796B45-0057-49B5-914D-D07AFDAE9BD8}" dt="2022-08-26T13:41:20.538" v="239"/>
          <ac:grpSpMkLst>
            <pc:docMk/>
            <pc:sldMk cId="2999002347" sldId="258"/>
            <ac:grpSpMk id="212" creationId="{F29211A5-C1C0-692F-B3B5-8B55C35BA6D8}"/>
          </ac:grpSpMkLst>
        </pc:grpChg>
        <pc:grpChg chg="del mod">
          <ac:chgData name="Branislav Vrana" userId="7b2a6d85-e3fe-4c9e-b59a-94d1f1024111" providerId="ADAL" clId="{3E796B45-0057-49B5-914D-D07AFDAE9BD8}" dt="2022-08-26T13:41:24.968" v="244"/>
          <ac:grpSpMkLst>
            <pc:docMk/>
            <pc:sldMk cId="2999002347" sldId="258"/>
            <ac:grpSpMk id="217" creationId="{47184C3D-1FA6-6AA1-7EE6-D335A92243E2}"/>
          </ac:grpSpMkLst>
        </pc:grpChg>
        <pc:grpChg chg="del mod">
          <ac:chgData name="Branislav Vrana" userId="7b2a6d85-e3fe-4c9e-b59a-94d1f1024111" providerId="ADAL" clId="{3E796B45-0057-49B5-914D-D07AFDAE9BD8}" dt="2022-08-26T13:41:27.431" v="249"/>
          <ac:grpSpMkLst>
            <pc:docMk/>
            <pc:sldMk cId="2999002347" sldId="258"/>
            <ac:grpSpMk id="219" creationId="{2BE3A439-C0E4-69B6-1005-289513B5185B}"/>
          </ac:grpSpMkLst>
        </pc:grpChg>
        <pc:grpChg chg="mod">
          <ac:chgData name="Branislav Vrana" userId="7b2a6d85-e3fe-4c9e-b59a-94d1f1024111" providerId="ADAL" clId="{3E796B45-0057-49B5-914D-D07AFDAE9BD8}" dt="2022-08-26T13:41:27.431" v="249"/>
          <ac:grpSpMkLst>
            <pc:docMk/>
            <pc:sldMk cId="2999002347" sldId="258"/>
            <ac:grpSpMk id="224" creationId="{4447BD9A-3826-3FD7-FCC3-30F00C286A15}"/>
          </ac:grpSpMkLst>
        </pc:grpChg>
        <pc:grpChg chg="mod">
          <ac:chgData name="Branislav Vrana" userId="7b2a6d85-e3fe-4c9e-b59a-94d1f1024111" providerId="ADAL" clId="{3E796B45-0057-49B5-914D-D07AFDAE9BD8}" dt="2022-08-26T13:41:34.588" v="258"/>
          <ac:grpSpMkLst>
            <pc:docMk/>
            <pc:sldMk cId="2999002347" sldId="258"/>
            <ac:grpSpMk id="233" creationId="{8B301007-4614-43FB-E4C8-D2273B3D4BE5}"/>
          </ac:grpSpMkLst>
        </pc:grpChg>
        <pc:grpChg chg="mod">
          <ac:chgData name="Branislav Vrana" userId="7b2a6d85-e3fe-4c9e-b59a-94d1f1024111" providerId="ADAL" clId="{3E796B45-0057-49B5-914D-D07AFDAE9BD8}" dt="2022-08-26T13:41:34.588" v="258"/>
          <ac:grpSpMkLst>
            <pc:docMk/>
            <pc:sldMk cId="2999002347" sldId="258"/>
            <ac:grpSpMk id="234" creationId="{17AD654D-E036-DFE6-0A46-326028F5B9D0}"/>
          </ac:grpSpMkLst>
        </pc:grpChg>
        <pc:grpChg chg="del mod">
          <ac:chgData name="Branislav Vrana" userId="7b2a6d85-e3fe-4c9e-b59a-94d1f1024111" providerId="ADAL" clId="{3E796B45-0057-49B5-914D-D07AFDAE9BD8}" dt="2022-08-26T13:42:38.043" v="301"/>
          <ac:grpSpMkLst>
            <pc:docMk/>
            <pc:sldMk cId="2999002347" sldId="258"/>
            <ac:grpSpMk id="248" creationId="{D18BD43A-976C-8F95-6F17-191E3491EFEB}"/>
          </ac:grpSpMkLst>
        </pc:grpChg>
        <pc:grpChg chg="del mod">
          <ac:chgData name="Branislav Vrana" userId="7b2a6d85-e3fe-4c9e-b59a-94d1f1024111" providerId="ADAL" clId="{3E796B45-0057-49B5-914D-D07AFDAE9BD8}" dt="2022-08-26T13:42:25.694" v="282"/>
          <ac:grpSpMkLst>
            <pc:docMk/>
            <pc:sldMk cId="2999002347" sldId="258"/>
            <ac:grpSpMk id="254" creationId="{BD0007A4-6440-ED9E-EF66-B32D770AA8C2}"/>
          </ac:grpSpMkLst>
        </pc:grpChg>
        <pc:grpChg chg="del mod">
          <ac:chgData name="Branislav Vrana" userId="7b2a6d85-e3fe-4c9e-b59a-94d1f1024111" providerId="ADAL" clId="{3E796B45-0057-49B5-914D-D07AFDAE9BD8}" dt="2022-08-26T13:42:30.767" v="291"/>
          <ac:grpSpMkLst>
            <pc:docMk/>
            <pc:sldMk cId="2999002347" sldId="258"/>
            <ac:grpSpMk id="258" creationId="{20D06B5B-5019-05D7-839D-055D8896123B}"/>
          </ac:grpSpMkLst>
        </pc:grpChg>
        <pc:grpChg chg="del mod">
          <ac:chgData name="Branislav Vrana" userId="7b2a6d85-e3fe-4c9e-b59a-94d1f1024111" providerId="ADAL" clId="{3E796B45-0057-49B5-914D-D07AFDAE9BD8}" dt="2022-08-26T13:42:30.767" v="291"/>
          <ac:grpSpMkLst>
            <pc:docMk/>
            <pc:sldMk cId="2999002347" sldId="258"/>
            <ac:grpSpMk id="263" creationId="{6A85B421-F8FC-0801-67A3-FE7839896890}"/>
          </ac:grpSpMkLst>
        </pc:grpChg>
        <pc:grpChg chg="del mod">
          <ac:chgData name="Branislav Vrana" userId="7b2a6d85-e3fe-4c9e-b59a-94d1f1024111" providerId="ADAL" clId="{3E796B45-0057-49B5-914D-D07AFDAE9BD8}" dt="2022-08-26T13:42:34.438" v="297"/>
          <ac:grpSpMkLst>
            <pc:docMk/>
            <pc:sldMk cId="2999002347" sldId="258"/>
            <ac:grpSpMk id="264" creationId="{C3211177-2A61-193D-C369-E90F6308A3C2}"/>
          </ac:grpSpMkLst>
        </pc:grpChg>
        <pc:grpChg chg="del mod">
          <ac:chgData name="Branislav Vrana" userId="7b2a6d85-e3fe-4c9e-b59a-94d1f1024111" providerId="ADAL" clId="{3E796B45-0057-49B5-914D-D07AFDAE9BD8}" dt="2022-08-26T13:42:38.043" v="301"/>
          <ac:grpSpMkLst>
            <pc:docMk/>
            <pc:sldMk cId="2999002347" sldId="258"/>
            <ac:grpSpMk id="270" creationId="{3DB277AF-B459-9854-5D01-A5A039659E17}"/>
          </ac:grpSpMkLst>
        </pc:grpChg>
        <pc:grpChg chg="mod">
          <ac:chgData name="Branislav Vrana" userId="7b2a6d85-e3fe-4c9e-b59a-94d1f1024111" providerId="ADAL" clId="{3E796B45-0057-49B5-914D-D07AFDAE9BD8}" dt="2022-08-26T13:42:38.043" v="301"/>
          <ac:grpSpMkLst>
            <pc:docMk/>
            <pc:sldMk cId="2999002347" sldId="258"/>
            <ac:grpSpMk id="274" creationId="{1D0462AF-1739-ACEF-906C-E59EDF163E22}"/>
          </ac:grpSpMkLst>
        </pc:grpChg>
        <pc:grpChg chg="mod">
          <ac:chgData name="Branislav Vrana" userId="7b2a6d85-e3fe-4c9e-b59a-94d1f1024111" providerId="ADAL" clId="{3E796B45-0057-49B5-914D-D07AFDAE9BD8}" dt="2022-08-26T13:42:44.840" v="310"/>
          <ac:grpSpMkLst>
            <pc:docMk/>
            <pc:sldMk cId="2999002347" sldId="258"/>
            <ac:grpSpMk id="283" creationId="{80F99838-1AF2-4F2B-3757-2A08F06AC76E}"/>
          </ac:grpSpMkLst>
        </pc:grpChg>
        <pc:grpChg chg="del mod">
          <ac:chgData name="Branislav Vrana" userId="7b2a6d85-e3fe-4c9e-b59a-94d1f1024111" providerId="ADAL" clId="{3E796B45-0057-49B5-914D-D07AFDAE9BD8}" dt="2022-08-26T13:43:01.043" v="322"/>
          <ac:grpSpMkLst>
            <pc:docMk/>
            <pc:sldMk cId="2999002347" sldId="258"/>
            <ac:grpSpMk id="293" creationId="{E1205E83-2CD0-7A5E-0E77-06304579E1E0}"/>
          </ac:grpSpMkLst>
        </pc:grpChg>
        <pc:grpChg chg="del mod">
          <ac:chgData name="Branislav Vrana" userId="7b2a6d85-e3fe-4c9e-b59a-94d1f1024111" providerId="ADAL" clId="{3E796B45-0057-49B5-914D-D07AFDAE9BD8}" dt="2022-08-26T13:43:04.023" v="325"/>
          <ac:grpSpMkLst>
            <pc:docMk/>
            <pc:sldMk cId="2999002347" sldId="258"/>
            <ac:grpSpMk id="295" creationId="{5F151678-C3A1-858B-910D-B0CBF211EACD}"/>
          </ac:grpSpMkLst>
        </pc:grpChg>
        <pc:grpChg chg="del mod">
          <ac:chgData name="Branislav Vrana" userId="7b2a6d85-e3fe-4c9e-b59a-94d1f1024111" providerId="ADAL" clId="{3E796B45-0057-49B5-914D-D07AFDAE9BD8}" dt="2022-08-26T13:43:57.514" v="376"/>
          <ac:grpSpMkLst>
            <pc:docMk/>
            <pc:sldMk cId="2999002347" sldId="258"/>
            <ac:grpSpMk id="298" creationId="{0BA6C99D-C268-E534-F9DF-00023BF6C363}"/>
          </ac:grpSpMkLst>
        </pc:grpChg>
        <pc:grpChg chg="del mod">
          <ac:chgData name="Branislav Vrana" userId="7b2a6d85-e3fe-4c9e-b59a-94d1f1024111" providerId="ADAL" clId="{3E796B45-0057-49B5-914D-D07AFDAE9BD8}" dt="2022-08-26T13:43:36.071" v="341"/>
          <ac:grpSpMkLst>
            <pc:docMk/>
            <pc:sldMk cId="2999002347" sldId="258"/>
            <ac:grpSpMk id="310" creationId="{808C57AE-8CE6-42C0-66C1-9795E8424890}"/>
          </ac:grpSpMkLst>
        </pc:grpChg>
        <pc:grpChg chg="del mod">
          <ac:chgData name="Branislav Vrana" userId="7b2a6d85-e3fe-4c9e-b59a-94d1f1024111" providerId="ADAL" clId="{3E796B45-0057-49B5-914D-D07AFDAE9BD8}" dt="2022-08-26T13:43:39.575" v="345"/>
          <ac:grpSpMkLst>
            <pc:docMk/>
            <pc:sldMk cId="2999002347" sldId="258"/>
            <ac:grpSpMk id="314" creationId="{3507CA98-4F14-79BB-01FF-45AD95EA7D9B}"/>
          </ac:grpSpMkLst>
        </pc:grpChg>
        <pc:grpChg chg="del mod">
          <ac:chgData name="Branislav Vrana" userId="7b2a6d85-e3fe-4c9e-b59a-94d1f1024111" providerId="ADAL" clId="{3E796B45-0057-49B5-914D-D07AFDAE9BD8}" dt="2022-08-26T13:43:46.016" v="354"/>
          <ac:grpSpMkLst>
            <pc:docMk/>
            <pc:sldMk cId="2999002347" sldId="258"/>
            <ac:grpSpMk id="318" creationId="{601134E5-838F-5D54-8509-BACEDBB3FF85}"/>
          </ac:grpSpMkLst>
        </pc:grpChg>
        <pc:grpChg chg="del mod">
          <ac:chgData name="Branislav Vrana" userId="7b2a6d85-e3fe-4c9e-b59a-94d1f1024111" providerId="ADAL" clId="{3E796B45-0057-49B5-914D-D07AFDAE9BD8}" dt="2022-08-26T13:43:46.016" v="354"/>
          <ac:grpSpMkLst>
            <pc:docMk/>
            <pc:sldMk cId="2999002347" sldId="258"/>
            <ac:grpSpMk id="319" creationId="{8F3B6F05-1ED4-A278-8DBE-B68DC2C9EDCD}"/>
          </ac:grpSpMkLst>
        </pc:grpChg>
        <pc:grpChg chg="del mod">
          <ac:chgData name="Branislav Vrana" userId="7b2a6d85-e3fe-4c9e-b59a-94d1f1024111" providerId="ADAL" clId="{3E796B45-0057-49B5-914D-D07AFDAE9BD8}" dt="2022-08-26T13:43:57.514" v="376"/>
          <ac:grpSpMkLst>
            <pc:docMk/>
            <pc:sldMk cId="2999002347" sldId="258"/>
            <ac:grpSpMk id="328" creationId="{99D839F8-ABC2-6D6D-5A73-E2532DBFDB93}"/>
          </ac:grpSpMkLst>
        </pc:grpChg>
        <pc:grpChg chg="mod">
          <ac:chgData name="Branislav Vrana" userId="7b2a6d85-e3fe-4c9e-b59a-94d1f1024111" providerId="ADAL" clId="{3E796B45-0057-49B5-914D-D07AFDAE9BD8}" dt="2022-08-26T13:43:57.514" v="376"/>
          <ac:grpSpMkLst>
            <pc:docMk/>
            <pc:sldMk cId="2999002347" sldId="258"/>
            <ac:grpSpMk id="350" creationId="{E272C55E-6363-2F83-E02C-1A0B87ACFE4A}"/>
          </ac:grpSpMkLst>
        </pc:grpChg>
        <pc:grpChg chg="del mod">
          <ac:chgData name="Branislav Vrana" userId="7b2a6d85-e3fe-4c9e-b59a-94d1f1024111" providerId="ADAL" clId="{3E796B45-0057-49B5-914D-D07AFDAE9BD8}" dt="2022-08-26T13:44:03.582" v="387"/>
          <ac:grpSpMkLst>
            <pc:docMk/>
            <pc:sldMk cId="2999002347" sldId="258"/>
            <ac:grpSpMk id="357" creationId="{F16EFA50-E787-3720-71D4-E89E04EAC0C1}"/>
          </ac:grpSpMkLst>
        </pc:grpChg>
        <pc:grpChg chg="del mod">
          <ac:chgData name="Branislav Vrana" userId="7b2a6d85-e3fe-4c9e-b59a-94d1f1024111" providerId="ADAL" clId="{3E796B45-0057-49B5-914D-D07AFDAE9BD8}" dt="2022-08-26T13:44:05.941" v="392"/>
          <ac:grpSpMkLst>
            <pc:docMk/>
            <pc:sldMk cId="2999002347" sldId="258"/>
            <ac:grpSpMk id="361" creationId="{CD7BEE07-CFE7-A866-3494-620C0FAB68BF}"/>
          </ac:grpSpMkLst>
        </pc:grpChg>
        <pc:grpChg chg="del mod">
          <ac:chgData name="Branislav Vrana" userId="7b2a6d85-e3fe-4c9e-b59a-94d1f1024111" providerId="ADAL" clId="{3E796B45-0057-49B5-914D-D07AFDAE9BD8}" dt="2022-08-26T13:44:10.933" v="400"/>
          <ac:grpSpMkLst>
            <pc:docMk/>
            <pc:sldMk cId="2999002347" sldId="258"/>
            <ac:grpSpMk id="366" creationId="{8CA88C2A-7CF6-B715-F888-FD57DFF1ED00}"/>
          </ac:grpSpMkLst>
        </pc:grpChg>
        <pc:grpChg chg="mod">
          <ac:chgData name="Branislav Vrana" userId="7b2a6d85-e3fe-4c9e-b59a-94d1f1024111" providerId="ADAL" clId="{3E796B45-0057-49B5-914D-D07AFDAE9BD8}" dt="2022-08-26T13:44:10.933" v="400"/>
          <ac:grpSpMkLst>
            <pc:docMk/>
            <pc:sldMk cId="2999002347" sldId="258"/>
            <ac:grpSpMk id="371" creationId="{145FF8AE-78FF-51BB-751C-8C5A5CA51ACC}"/>
          </ac:grpSpMkLst>
        </pc:grpChg>
        <pc:grpChg chg="mod">
          <ac:chgData name="Branislav Vrana" userId="7b2a6d85-e3fe-4c9e-b59a-94d1f1024111" providerId="ADAL" clId="{3E796B45-0057-49B5-914D-D07AFDAE9BD8}" dt="2022-08-26T13:44:17.879" v="408"/>
          <ac:grpSpMkLst>
            <pc:docMk/>
            <pc:sldMk cId="2999002347" sldId="258"/>
            <ac:grpSpMk id="379" creationId="{8E0DDBCA-97A3-A78B-C20D-7DF3D2F65A50}"/>
          </ac:grpSpMkLst>
        </pc:grpChg>
        <pc:inkChg chg="add del mod">
          <ac:chgData name="Branislav Vrana" userId="7b2a6d85-e3fe-4c9e-b59a-94d1f1024111" providerId="ADAL" clId="{3E796B45-0057-49B5-914D-D07AFDAE9BD8}" dt="2022-08-26T13:36:42.598" v="27"/>
          <ac:inkMkLst>
            <pc:docMk/>
            <pc:sldMk cId="2999002347" sldId="258"/>
            <ac:inkMk id="2" creationId="{6A682C55-BDBF-BB2A-5605-290A66634A27}"/>
          </ac:inkMkLst>
        </pc:inkChg>
        <pc:inkChg chg="add del mod">
          <ac:chgData name="Branislav Vrana" userId="7b2a6d85-e3fe-4c9e-b59a-94d1f1024111" providerId="ADAL" clId="{3E796B45-0057-49B5-914D-D07AFDAE9BD8}" dt="2022-08-26T13:36:42.600" v="32"/>
          <ac:inkMkLst>
            <pc:docMk/>
            <pc:sldMk cId="2999002347" sldId="258"/>
            <ac:inkMk id="3" creationId="{F095659C-0A05-9244-49E5-8FC4FC6A9664}"/>
          </ac:inkMkLst>
        </pc:inkChg>
        <pc:inkChg chg="add del mod">
          <ac:chgData name="Branislav Vrana" userId="7b2a6d85-e3fe-4c9e-b59a-94d1f1024111" providerId="ADAL" clId="{3E796B45-0057-49B5-914D-D07AFDAE9BD8}" dt="2022-08-26T13:36:42.598" v="28"/>
          <ac:inkMkLst>
            <pc:docMk/>
            <pc:sldMk cId="2999002347" sldId="258"/>
            <ac:inkMk id="4" creationId="{E85A7885-A083-D74A-9B81-F22C3E4CFEC4}"/>
          </ac:inkMkLst>
        </pc:inkChg>
        <pc:inkChg chg="add del mod">
          <ac:chgData name="Branislav Vrana" userId="7b2a6d85-e3fe-4c9e-b59a-94d1f1024111" providerId="ADAL" clId="{3E796B45-0057-49B5-914D-D07AFDAE9BD8}" dt="2022-08-26T13:36:42.597" v="26"/>
          <ac:inkMkLst>
            <pc:docMk/>
            <pc:sldMk cId="2999002347" sldId="258"/>
            <ac:inkMk id="6" creationId="{56C73BA6-3908-0AA3-7781-09429480A091}"/>
          </ac:inkMkLst>
        </pc:inkChg>
        <pc:inkChg chg="add del mod">
          <ac:chgData name="Branislav Vrana" userId="7b2a6d85-e3fe-4c9e-b59a-94d1f1024111" providerId="ADAL" clId="{3E796B45-0057-49B5-914D-D07AFDAE9BD8}" dt="2022-08-26T13:36:42.598" v="29"/>
          <ac:inkMkLst>
            <pc:docMk/>
            <pc:sldMk cId="2999002347" sldId="258"/>
            <ac:inkMk id="7" creationId="{BD7B5506-43EE-B113-11C6-44CD60E0408C}"/>
          </ac:inkMkLst>
        </pc:inkChg>
        <pc:inkChg chg="add del mod">
          <ac:chgData name="Branislav Vrana" userId="7b2a6d85-e3fe-4c9e-b59a-94d1f1024111" providerId="ADAL" clId="{3E796B45-0057-49B5-914D-D07AFDAE9BD8}" dt="2022-08-26T13:36:42.600" v="33"/>
          <ac:inkMkLst>
            <pc:docMk/>
            <pc:sldMk cId="2999002347" sldId="258"/>
            <ac:inkMk id="8" creationId="{98590055-7A63-C560-8352-B3DD4343CD4D}"/>
          </ac:inkMkLst>
        </pc:inkChg>
        <pc:inkChg chg="add del mod">
          <ac:chgData name="Branislav Vrana" userId="7b2a6d85-e3fe-4c9e-b59a-94d1f1024111" providerId="ADAL" clId="{3E796B45-0057-49B5-914D-D07AFDAE9BD8}" dt="2022-08-26T13:36:42.598" v="30"/>
          <ac:inkMkLst>
            <pc:docMk/>
            <pc:sldMk cId="2999002347" sldId="258"/>
            <ac:inkMk id="9" creationId="{BF01D171-E3C9-A083-E53C-D4E328E74FE2}"/>
          </ac:inkMkLst>
        </pc:inkChg>
        <pc:inkChg chg="add del mod">
          <ac:chgData name="Branislav Vrana" userId="7b2a6d85-e3fe-4c9e-b59a-94d1f1024111" providerId="ADAL" clId="{3E796B45-0057-49B5-914D-D07AFDAE9BD8}" dt="2022-08-26T13:36:42.599" v="31"/>
          <ac:inkMkLst>
            <pc:docMk/>
            <pc:sldMk cId="2999002347" sldId="258"/>
            <ac:inkMk id="11" creationId="{56449A43-6A5D-351D-89EA-BF4DEF5B3091}"/>
          </ac:inkMkLst>
        </pc:inkChg>
        <pc:inkChg chg="add del mod">
          <ac:chgData name="Branislav Vrana" userId="7b2a6d85-e3fe-4c9e-b59a-94d1f1024111" providerId="ADAL" clId="{3E796B45-0057-49B5-914D-D07AFDAE9BD8}" dt="2022-08-26T13:36:42.600" v="34"/>
          <ac:inkMkLst>
            <pc:docMk/>
            <pc:sldMk cId="2999002347" sldId="258"/>
            <ac:inkMk id="12" creationId="{CD88189F-990C-697A-7A7A-23DDB95C22B5}"/>
          </ac:inkMkLst>
        </pc:inkChg>
        <pc:inkChg chg="add del mod">
          <ac:chgData name="Branislav Vrana" userId="7b2a6d85-e3fe-4c9e-b59a-94d1f1024111" providerId="ADAL" clId="{3E796B45-0057-49B5-914D-D07AFDAE9BD8}" dt="2022-08-26T13:36:34.758" v="25"/>
          <ac:inkMkLst>
            <pc:docMk/>
            <pc:sldMk cId="2999002347" sldId="258"/>
            <ac:inkMk id="14" creationId="{754EA2E6-065F-F81D-92DC-F0997644D3C2}"/>
          </ac:inkMkLst>
        </pc:inkChg>
        <pc:inkChg chg="add mod">
          <ac:chgData name="Branislav Vrana" userId="7b2a6d85-e3fe-4c9e-b59a-94d1f1024111" providerId="ADAL" clId="{3E796B45-0057-49B5-914D-D07AFDAE9BD8}" dt="2022-08-26T13:37:00.080" v="58"/>
          <ac:inkMkLst>
            <pc:docMk/>
            <pc:sldMk cId="2999002347" sldId="258"/>
            <ac:inkMk id="16" creationId="{5E5FF82F-6538-C248-ED44-01ABE83EFC51}"/>
          </ac:inkMkLst>
        </pc:inkChg>
        <pc:inkChg chg="add mod">
          <ac:chgData name="Branislav Vrana" userId="7b2a6d85-e3fe-4c9e-b59a-94d1f1024111" providerId="ADAL" clId="{3E796B45-0057-49B5-914D-D07AFDAE9BD8}" dt="2022-08-26T13:37:00.080" v="58"/>
          <ac:inkMkLst>
            <pc:docMk/>
            <pc:sldMk cId="2999002347" sldId="258"/>
            <ac:inkMk id="17" creationId="{38AC02F4-15C4-2E92-9D74-08BA5420BCA3}"/>
          </ac:inkMkLst>
        </pc:inkChg>
        <pc:inkChg chg="add mod">
          <ac:chgData name="Branislav Vrana" userId="7b2a6d85-e3fe-4c9e-b59a-94d1f1024111" providerId="ADAL" clId="{3E796B45-0057-49B5-914D-D07AFDAE9BD8}" dt="2022-08-26T13:37:00.080" v="58"/>
          <ac:inkMkLst>
            <pc:docMk/>
            <pc:sldMk cId="2999002347" sldId="258"/>
            <ac:inkMk id="18" creationId="{C6FA19F7-B838-94F2-328C-F70A123C64F0}"/>
          </ac:inkMkLst>
        </pc:inkChg>
        <pc:inkChg chg="add mod">
          <ac:chgData name="Branislav Vrana" userId="7b2a6d85-e3fe-4c9e-b59a-94d1f1024111" providerId="ADAL" clId="{3E796B45-0057-49B5-914D-D07AFDAE9BD8}" dt="2022-08-26T13:37:00.080" v="58"/>
          <ac:inkMkLst>
            <pc:docMk/>
            <pc:sldMk cId="2999002347" sldId="258"/>
            <ac:inkMk id="19" creationId="{8FB85F96-0941-8DD2-3000-6E486988A1B9}"/>
          </ac:inkMkLst>
        </pc:inkChg>
        <pc:inkChg chg="add mod">
          <ac:chgData name="Branislav Vrana" userId="7b2a6d85-e3fe-4c9e-b59a-94d1f1024111" providerId="ADAL" clId="{3E796B45-0057-49B5-914D-D07AFDAE9BD8}" dt="2022-08-26T13:37:00.080" v="58"/>
          <ac:inkMkLst>
            <pc:docMk/>
            <pc:sldMk cId="2999002347" sldId="258"/>
            <ac:inkMk id="20" creationId="{E84E8BE2-0EEE-75CC-1F92-4C510EB90345}"/>
          </ac:inkMkLst>
        </pc:inkChg>
        <pc:inkChg chg="add mod">
          <ac:chgData name="Branislav Vrana" userId="7b2a6d85-e3fe-4c9e-b59a-94d1f1024111" providerId="ADAL" clId="{3E796B45-0057-49B5-914D-D07AFDAE9BD8}" dt="2022-08-26T13:37:00.080" v="58"/>
          <ac:inkMkLst>
            <pc:docMk/>
            <pc:sldMk cId="2999002347" sldId="258"/>
            <ac:inkMk id="21" creationId="{96D4C38B-B40C-E5EE-7BD3-65F9C785E707}"/>
          </ac:inkMkLst>
        </pc:inkChg>
        <pc:inkChg chg="add mod">
          <ac:chgData name="Branislav Vrana" userId="7b2a6d85-e3fe-4c9e-b59a-94d1f1024111" providerId="ADAL" clId="{3E796B45-0057-49B5-914D-D07AFDAE9BD8}" dt="2022-08-26T13:37:00.080" v="58"/>
          <ac:inkMkLst>
            <pc:docMk/>
            <pc:sldMk cId="2999002347" sldId="258"/>
            <ac:inkMk id="22" creationId="{EDE40B3C-ACA3-D88B-F0C2-ACEAB5CF77BF}"/>
          </ac:inkMkLst>
        </pc:inkChg>
        <pc:inkChg chg="add mod">
          <ac:chgData name="Branislav Vrana" userId="7b2a6d85-e3fe-4c9e-b59a-94d1f1024111" providerId="ADAL" clId="{3E796B45-0057-49B5-914D-D07AFDAE9BD8}" dt="2022-08-26T13:37:00.080" v="58"/>
          <ac:inkMkLst>
            <pc:docMk/>
            <pc:sldMk cId="2999002347" sldId="258"/>
            <ac:inkMk id="23" creationId="{3E8E19C3-A2D6-76C1-5915-BD890198D976}"/>
          </ac:inkMkLst>
        </pc:inkChg>
        <pc:inkChg chg="add mod">
          <ac:chgData name="Branislav Vrana" userId="7b2a6d85-e3fe-4c9e-b59a-94d1f1024111" providerId="ADAL" clId="{3E796B45-0057-49B5-914D-D07AFDAE9BD8}" dt="2022-08-26T13:37:00.080" v="58"/>
          <ac:inkMkLst>
            <pc:docMk/>
            <pc:sldMk cId="2999002347" sldId="258"/>
            <ac:inkMk id="26" creationId="{EDFB8DDF-B4BE-0E78-B3F8-03E27A56C5E7}"/>
          </ac:inkMkLst>
        </pc:inkChg>
        <pc:inkChg chg="add mod">
          <ac:chgData name="Branislav Vrana" userId="7b2a6d85-e3fe-4c9e-b59a-94d1f1024111" providerId="ADAL" clId="{3E796B45-0057-49B5-914D-D07AFDAE9BD8}" dt="2022-08-26T13:37:00.080" v="58"/>
          <ac:inkMkLst>
            <pc:docMk/>
            <pc:sldMk cId="2999002347" sldId="258"/>
            <ac:inkMk id="27" creationId="{2C1B10F5-D51C-A05D-D275-7504BCEFAD2A}"/>
          </ac:inkMkLst>
        </pc:inkChg>
        <pc:inkChg chg="add mod">
          <ac:chgData name="Branislav Vrana" userId="7b2a6d85-e3fe-4c9e-b59a-94d1f1024111" providerId="ADAL" clId="{3E796B45-0057-49B5-914D-D07AFDAE9BD8}" dt="2022-08-26T13:37:00.080" v="58"/>
          <ac:inkMkLst>
            <pc:docMk/>
            <pc:sldMk cId="2999002347" sldId="258"/>
            <ac:inkMk id="29" creationId="{1C100AC7-4B85-8634-B627-435121563EE9}"/>
          </ac:inkMkLst>
        </pc:inkChg>
        <pc:inkChg chg="add mod">
          <ac:chgData name="Branislav Vrana" userId="7b2a6d85-e3fe-4c9e-b59a-94d1f1024111" providerId="ADAL" clId="{3E796B45-0057-49B5-914D-D07AFDAE9BD8}" dt="2022-08-26T13:37:00.080" v="58"/>
          <ac:inkMkLst>
            <pc:docMk/>
            <pc:sldMk cId="2999002347" sldId="258"/>
            <ac:inkMk id="30" creationId="{E95F2C78-1B62-C948-A2B0-56A3E8FB88B7}"/>
          </ac:inkMkLst>
        </pc:inkChg>
        <pc:inkChg chg="add mod">
          <ac:chgData name="Branislav Vrana" userId="7b2a6d85-e3fe-4c9e-b59a-94d1f1024111" providerId="ADAL" clId="{3E796B45-0057-49B5-914D-D07AFDAE9BD8}" dt="2022-08-26T13:37:00.080" v="58"/>
          <ac:inkMkLst>
            <pc:docMk/>
            <pc:sldMk cId="2999002347" sldId="258"/>
            <ac:inkMk id="31" creationId="{2241FFE0-6275-585C-0D22-FC15E4A4AC72}"/>
          </ac:inkMkLst>
        </pc:inkChg>
        <pc:inkChg chg="add mod">
          <ac:chgData name="Branislav Vrana" userId="7b2a6d85-e3fe-4c9e-b59a-94d1f1024111" providerId="ADAL" clId="{3E796B45-0057-49B5-914D-D07AFDAE9BD8}" dt="2022-08-26T13:37:00.080" v="58"/>
          <ac:inkMkLst>
            <pc:docMk/>
            <pc:sldMk cId="2999002347" sldId="258"/>
            <ac:inkMk id="32" creationId="{AC7DA4B3-B70F-4272-514F-3A04F8F2B3F6}"/>
          </ac:inkMkLst>
        </pc:inkChg>
        <pc:inkChg chg="add mod">
          <ac:chgData name="Branislav Vrana" userId="7b2a6d85-e3fe-4c9e-b59a-94d1f1024111" providerId="ADAL" clId="{3E796B45-0057-49B5-914D-D07AFDAE9BD8}" dt="2022-08-26T13:37:00.080" v="58"/>
          <ac:inkMkLst>
            <pc:docMk/>
            <pc:sldMk cId="2999002347" sldId="258"/>
            <ac:inkMk id="33" creationId="{A533C2E1-80A7-FB15-4C47-0D79D7BB96DF}"/>
          </ac:inkMkLst>
        </pc:inkChg>
        <pc:inkChg chg="add mod">
          <ac:chgData name="Branislav Vrana" userId="7b2a6d85-e3fe-4c9e-b59a-94d1f1024111" providerId="ADAL" clId="{3E796B45-0057-49B5-914D-D07AFDAE9BD8}" dt="2022-08-26T13:37:00.080" v="58"/>
          <ac:inkMkLst>
            <pc:docMk/>
            <pc:sldMk cId="2999002347" sldId="258"/>
            <ac:inkMk id="34" creationId="{68DF136B-13B3-FD61-E9AF-1D2FDE5BD3AB}"/>
          </ac:inkMkLst>
        </pc:inkChg>
        <pc:inkChg chg="add mod">
          <ac:chgData name="Branislav Vrana" userId="7b2a6d85-e3fe-4c9e-b59a-94d1f1024111" providerId="ADAL" clId="{3E796B45-0057-49B5-914D-D07AFDAE9BD8}" dt="2022-08-26T13:37:00.080" v="58"/>
          <ac:inkMkLst>
            <pc:docMk/>
            <pc:sldMk cId="2999002347" sldId="258"/>
            <ac:inkMk id="35" creationId="{1251A404-04E2-C753-DE59-F0CA39918A54}"/>
          </ac:inkMkLst>
        </pc:inkChg>
        <pc:inkChg chg="add mod">
          <ac:chgData name="Branislav Vrana" userId="7b2a6d85-e3fe-4c9e-b59a-94d1f1024111" providerId="ADAL" clId="{3E796B45-0057-49B5-914D-D07AFDAE9BD8}" dt="2022-08-26T13:37:00.080" v="58"/>
          <ac:inkMkLst>
            <pc:docMk/>
            <pc:sldMk cId="2999002347" sldId="258"/>
            <ac:inkMk id="36" creationId="{59760F09-18FE-CF76-1360-EC042B7084C2}"/>
          </ac:inkMkLst>
        </pc:inkChg>
        <pc:inkChg chg="add mod">
          <ac:chgData name="Branislav Vrana" userId="7b2a6d85-e3fe-4c9e-b59a-94d1f1024111" providerId="ADAL" clId="{3E796B45-0057-49B5-914D-D07AFDAE9BD8}" dt="2022-08-26T13:37:00.080" v="58"/>
          <ac:inkMkLst>
            <pc:docMk/>
            <pc:sldMk cId="2999002347" sldId="258"/>
            <ac:inkMk id="38" creationId="{7635BB24-5836-3E54-CE2B-5BD03753CEEF}"/>
          </ac:inkMkLst>
        </pc:inkChg>
        <pc:inkChg chg="add mod">
          <ac:chgData name="Branislav Vrana" userId="7b2a6d85-e3fe-4c9e-b59a-94d1f1024111" providerId="ADAL" clId="{3E796B45-0057-49B5-914D-D07AFDAE9BD8}" dt="2022-08-26T13:37:00.080" v="58"/>
          <ac:inkMkLst>
            <pc:docMk/>
            <pc:sldMk cId="2999002347" sldId="258"/>
            <ac:inkMk id="39" creationId="{7BAE76F0-00F7-E7F5-368F-283F119D37D1}"/>
          </ac:inkMkLst>
        </pc:inkChg>
        <pc:inkChg chg="add mod">
          <ac:chgData name="Branislav Vrana" userId="7b2a6d85-e3fe-4c9e-b59a-94d1f1024111" providerId="ADAL" clId="{3E796B45-0057-49B5-914D-D07AFDAE9BD8}" dt="2022-08-26T13:37:04.817" v="64"/>
          <ac:inkMkLst>
            <pc:docMk/>
            <pc:sldMk cId="2999002347" sldId="258"/>
            <ac:inkMk id="41" creationId="{7D428454-B4F4-3010-03A3-DA5D60C1149D}"/>
          </ac:inkMkLst>
        </pc:inkChg>
        <pc:inkChg chg="add mod">
          <ac:chgData name="Branislav Vrana" userId="7b2a6d85-e3fe-4c9e-b59a-94d1f1024111" providerId="ADAL" clId="{3E796B45-0057-49B5-914D-D07AFDAE9BD8}" dt="2022-08-26T13:37:04.817" v="64"/>
          <ac:inkMkLst>
            <pc:docMk/>
            <pc:sldMk cId="2999002347" sldId="258"/>
            <ac:inkMk id="42" creationId="{37BEC5C4-19DC-A69A-257B-7F04DAD7E3F5}"/>
          </ac:inkMkLst>
        </pc:inkChg>
        <pc:inkChg chg="add mod">
          <ac:chgData name="Branislav Vrana" userId="7b2a6d85-e3fe-4c9e-b59a-94d1f1024111" providerId="ADAL" clId="{3E796B45-0057-49B5-914D-D07AFDAE9BD8}" dt="2022-08-26T13:37:04.817" v="64"/>
          <ac:inkMkLst>
            <pc:docMk/>
            <pc:sldMk cId="2999002347" sldId="258"/>
            <ac:inkMk id="43" creationId="{43FD62B1-4D9F-2705-8BF5-1104FE781634}"/>
          </ac:inkMkLst>
        </pc:inkChg>
        <pc:inkChg chg="add mod">
          <ac:chgData name="Branislav Vrana" userId="7b2a6d85-e3fe-4c9e-b59a-94d1f1024111" providerId="ADAL" clId="{3E796B45-0057-49B5-914D-D07AFDAE9BD8}" dt="2022-08-26T13:37:04.817" v="64"/>
          <ac:inkMkLst>
            <pc:docMk/>
            <pc:sldMk cId="2999002347" sldId="258"/>
            <ac:inkMk id="44" creationId="{D55E115A-0ABC-4EE9-7E1E-E3FF7503B89E}"/>
          </ac:inkMkLst>
        </pc:inkChg>
        <pc:inkChg chg="add mod">
          <ac:chgData name="Branislav Vrana" userId="7b2a6d85-e3fe-4c9e-b59a-94d1f1024111" providerId="ADAL" clId="{3E796B45-0057-49B5-914D-D07AFDAE9BD8}" dt="2022-08-26T13:37:04.817" v="64"/>
          <ac:inkMkLst>
            <pc:docMk/>
            <pc:sldMk cId="2999002347" sldId="258"/>
            <ac:inkMk id="45" creationId="{1885C7DF-3F2F-97F8-B94E-D914A389637B}"/>
          </ac:inkMkLst>
        </pc:inkChg>
        <pc:inkChg chg="add mod">
          <ac:chgData name="Branislav Vrana" userId="7b2a6d85-e3fe-4c9e-b59a-94d1f1024111" providerId="ADAL" clId="{3E796B45-0057-49B5-914D-D07AFDAE9BD8}" dt="2022-08-26T13:37:19.839" v="87"/>
          <ac:inkMkLst>
            <pc:docMk/>
            <pc:sldMk cId="2999002347" sldId="258"/>
            <ac:inkMk id="47" creationId="{E34453C7-13EC-4F53-E969-DC9D238FC897}"/>
          </ac:inkMkLst>
        </pc:inkChg>
        <pc:inkChg chg="add mod">
          <ac:chgData name="Branislav Vrana" userId="7b2a6d85-e3fe-4c9e-b59a-94d1f1024111" providerId="ADAL" clId="{3E796B45-0057-49B5-914D-D07AFDAE9BD8}" dt="2022-08-26T13:37:19.839" v="87"/>
          <ac:inkMkLst>
            <pc:docMk/>
            <pc:sldMk cId="2999002347" sldId="258"/>
            <ac:inkMk id="48" creationId="{7B18F606-769D-0FF8-9749-AF1CBA124764}"/>
          </ac:inkMkLst>
        </pc:inkChg>
        <pc:inkChg chg="add mod">
          <ac:chgData name="Branislav Vrana" userId="7b2a6d85-e3fe-4c9e-b59a-94d1f1024111" providerId="ADAL" clId="{3E796B45-0057-49B5-914D-D07AFDAE9BD8}" dt="2022-08-26T13:37:19.839" v="87"/>
          <ac:inkMkLst>
            <pc:docMk/>
            <pc:sldMk cId="2999002347" sldId="258"/>
            <ac:inkMk id="50" creationId="{099F51D0-4EE6-5484-5A68-C746FA92FA91}"/>
          </ac:inkMkLst>
        </pc:inkChg>
        <pc:inkChg chg="add mod">
          <ac:chgData name="Branislav Vrana" userId="7b2a6d85-e3fe-4c9e-b59a-94d1f1024111" providerId="ADAL" clId="{3E796B45-0057-49B5-914D-D07AFDAE9BD8}" dt="2022-08-26T13:37:19.839" v="87"/>
          <ac:inkMkLst>
            <pc:docMk/>
            <pc:sldMk cId="2999002347" sldId="258"/>
            <ac:inkMk id="51" creationId="{2D94C4DD-3AB4-CBAE-C42F-37D0B1B3A8FC}"/>
          </ac:inkMkLst>
        </pc:inkChg>
        <pc:inkChg chg="add mod">
          <ac:chgData name="Branislav Vrana" userId="7b2a6d85-e3fe-4c9e-b59a-94d1f1024111" providerId="ADAL" clId="{3E796B45-0057-49B5-914D-D07AFDAE9BD8}" dt="2022-08-26T13:37:19.839" v="87"/>
          <ac:inkMkLst>
            <pc:docMk/>
            <pc:sldMk cId="2999002347" sldId="258"/>
            <ac:inkMk id="53" creationId="{BB4684C1-E968-729D-2FA9-8A44F8BCC546}"/>
          </ac:inkMkLst>
        </pc:inkChg>
        <pc:inkChg chg="add mod">
          <ac:chgData name="Branislav Vrana" userId="7b2a6d85-e3fe-4c9e-b59a-94d1f1024111" providerId="ADAL" clId="{3E796B45-0057-49B5-914D-D07AFDAE9BD8}" dt="2022-08-26T13:37:19.839" v="87"/>
          <ac:inkMkLst>
            <pc:docMk/>
            <pc:sldMk cId="2999002347" sldId="258"/>
            <ac:inkMk id="54" creationId="{D2D096FE-A169-45D8-2DB2-E652CC0341D4}"/>
          </ac:inkMkLst>
        </pc:inkChg>
        <pc:inkChg chg="add mod">
          <ac:chgData name="Branislav Vrana" userId="7b2a6d85-e3fe-4c9e-b59a-94d1f1024111" providerId="ADAL" clId="{3E796B45-0057-49B5-914D-D07AFDAE9BD8}" dt="2022-08-26T13:37:19.839" v="87"/>
          <ac:inkMkLst>
            <pc:docMk/>
            <pc:sldMk cId="2999002347" sldId="258"/>
            <ac:inkMk id="56" creationId="{3722FB47-FF7F-8DA0-6ABC-9A174BE2C9E3}"/>
          </ac:inkMkLst>
        </pc:inkChg>
        <pc:inkChg chg="add mod">
          <ac:chgData name="Branislav Vrana" userId="7b2a6d85-e3fe-4c9e-b59a-94d1f1024111" providerId="ADAL" clId="{3E796B45-0057-49B5-914D-D07AFDAE9BD8}" dt="2022-08-26T13:37:19.839" v="87"/>
          <ac:inkMkLst>
            <pc:docMk/>
            <pc:sldMk cId="2999002347" sldId="258"/>
            <ac:inkMk id="57" creationId="{87CC0A47-7536-37DF-AD61-0DAF11E130CC}"/>
          </ac:inkMkLst>
        </pc:inkChg>
        <pc:inkChg chg="add mod">
          <ac:chgData name="Branislav Vrana" userId="7b2a6d85-e3fe-4c9e-b59a-94d1f1024111" providerId="ADAL" clId="{3E796B45-0057-49B5-914D-D07AFDAE9BD8}" dt="2022-08-26T13:37:19.839" v="87"/>
          <ac:inkMkLst>
            <pc:docMk/>
            <pc:sldMk cId="2999002347" sldId="258"/>
            <ac:inkMk id="58" creationId="{47308FBA-A35B-2681-F237-EFED31326252}"/>
          </ac:inkMkLst>
        </pc:inkChg>
        <pc:inkChg chg="add mod">
          <ac:chgData name="Branislav Vrana" userId="7b2a6d85-e3fe-4c9e-b59a-94d1f1024111" providerId="ADAL" clId="{3E796B45-0057-49B5-914D-D07AFDAE9BD8}" dt="2022-08-26T13:37:19.839" v="87"/>
          <ac:inkMkLst>
            <pc:docMk/>
            <pc:sldMk cId="2999002347" sldId="258"/>
            <ac:inkMk id="59" creationId="{C74BCF54-5CF0-3088-C1D2-09BA239C7D45}"/>
          </ac:inkMkLst>
        </pc:inkChg>
        <pc:inkChg chg="add mod">
          <ac:chgData name="Branislav Vrana" userId="7b2a6d85-e3fe-4c9e-b59a-94d1f1024111" providerId="ADAL" clId="{3E796B45-0057-49B5-914D-D07AFDAE9BD8}" dt="2022-08-26T13:37:19.839" v="87"/>
          <ac:inkMkLst>
            <pc:docMk/>
            <pc:sldMk cId="2999002347" sldId="258"/>
            <ac:inkMk id="60" creationId="{0207D1FF-AACE-F07A-93E4-500C5934DECC}"/>
          </ac:inkMkLst>
        </pc:inkChg>
        <pc:inkChg chg="add mod">
          <ac:chgData name="Branislav Vrana" userId="7b2a6d85-e3fe-4c9e-b59a-94d1f1024111" providerId="ADAL" clId="{3E796B45-0057-49B5-914D-D07AFDAE9BD8}" dt="2022-08-26T13:37:19.839" v="87"/>
          <ac:inkMkLst>
            <pc:docMk/>
            <pc:sldMk cId="2999002347" sldId="258"/>
            <ac:inkMk id="61" creationId="{ABC3EBF1-5B61-77ED-863C-421AB8634C79}"/>
          </ac:inkMkLst>
        </pc:inkChg>
        <pc:inkChg chg="add mod">
          <ac:chgData name="Branislav Vrana" userId="7b2a6d85-e3fe-4c9e-b59a-94d1f1024111" providerId="ADAL" clId="{3E796B45-0057-49B5-914D-D07AFDAE9BD8}" dt="2022-08-26T13:37:19.839" v="87"/>
          <ac:inkMkLst>
            <pc:docMk/>
            <pc:sldMk cId="2999002347" sldId="258"/>
            <ac:inkMk id="62" creationId="{6EABBC59-828F-3F93-CE4E-86833B5D5111}"/>
          </ac:inkMkLst>
        </pc:inkChg>
        <pc:inkChg chg="add mod">
          <ac:chgData name="Branislav Vrana" userId="7b2a6d85-e3fe-4c9e-b59a-94d1f1024111" providerId="ADAL" clId="{3E796B45-0057-49B5-914D-D07AFDAE9BD8}" dt="2022-08-26T13:37:19.839" v="87"/>
          <ac:inkMkLst>
            <pc:docMk/>
            <pc:sldMk cId="2999002347" sldId="258"/>
            <ac:inkMk id="63" creationId="{5790F979-9730-5CCD-3C13-C102FD8C325B}"/>
          </ac:inkMkLst>
        </pc:inkChg>
        <pc:inkChg chg="add mod">
          <ac:chgData name="Branislav Vrana" userId="7b2a6d85-e3fe-4c9e-b59a-94d1f1024111" providerId="ADAL" clId="{3E796B45-0057-49B5-914D-D07AFDAE9BD8}" dt="2022-08-26T13:37:19.839" v="87"/>
          <ac:inkMkLst>
            <pc:docMk/>
            <pc:sldMk cId="2999002347" sldId="258"/>
            <ac:inkMk id="64" creationId="{D1D6C669-C455-1C54-676E-910EF0470804}"/>
          </ac:inkMkLst>
        </pc:inkChg>
        <pc:inkChg chg="add mod">
          <ac:chgData name="Branislav Vrana" userId="7b2a6d85-e3fe-4c9e-b59a-94d1f1024111" providerId="ADAL" clId="{3E796B45-0057-49B5-914D-D07AFDAE9BD8}" dt="2022-08-26T13:37:19.839" v="87"/>
          <ac:inkMkLst>
            <pc:docMk/>
            <pc:sldMk cId="2999002347" sldId="258"/>
            <ac:inkMk id="65" creationId="{BA341D9B-2800-2E34-D862-505410A8AB67}"/>
          </ac:inkMkLst>
        </pc:inkChg>
        <pc:inkChg chg="add mod">
          <ac:chgData name="Branislav Vrana" userId="7b2a6d85-e3fe-4c9e-b59a-94d1f1024111" providerId="ADAL" clId="{3E796B45-0057-49B5-914D-D07AFDAE9BD8}" dt="2022-08-26T13:37:19.839" v="87"/>
          <ac:inkMkLst>
            <pc:docMk/>
            <pc:sldMk cId="2999002347" sldId="258"/>
            <ac:inkMk id="66" creationId="{9B5D31EC-A467-C636-FDB2-09050C804D1A}"/>
          </ac:inkMkLst>
        </pc:inkChg>
        <pc:inkChg chg="add mod">
          <ac:chgData name="Branislav Vrana" userId="7b2a6d85-e3fe-4c9e-b59a-94d1f1024111" providerId="ADAL" clId="{3E796B45-0057-49B5-914D-D07AFDAE9BD8}" dt="2022-08-26T13:37:19.839" v="87"/>
          <ac:inkMkLst>
            <pc:docMk/>
            <pc:sldMk cId="2999002347" sldId="258"/>
            <ac:inkMk id="67" creationId="{062BD95C-1ABA-9348-1EC5-F396653CDB40}"/>
          </ac:inkMkLst>
        </pc:inkChg>
        <pc:inkChg chg="add mod">
          <ac:chgData name="Branislav Vrana" userId="7b2a6d85-e3fe-4c9e-b59a-94d1f1024111" providerId="ADAL" clId="{3E796B45-0057-49B5-914D-D07AFDAE9BD8}" dt="2022-08-26T13:37:19.839" v="87"/>
          <ac:inkMkLst>
            <pc:docMk/>
            <pc:sldMk cId="2999002347" sldId="258"/>
            <ac:inkMk id="68" creationId="{B200D8B4-8B80-CE82-9FCC-41DE21DD0C39}"/>
          </ac:inkMkLst>
        </pc:inkChg>
        <pc:inkChg chg="add">
          <ac:chgData name="Branislav Vrana" userId="7b2a6d85-e3fe-4c9e-b59a-94d1f1024111" providerId="ADAL" clId="{3E796B45-0057-49B5-914D-D07AFDAE9BD8}" dt="2022-08-26T13:37:20.582" v="88" actId="9405"/>
          <ac:inkMkLst>
            <pc:docMk/>
            <pc:sldMk cId="2999002347" sldId="258"/>
            <ac:inkMk id="70" creationId="{D86CC4BF-F9C5-2380-5DD7-473267D26B01}"/>
          </ac:inkMkLst>
        </pc:inkChg>
        <pc:inkChg chg="add mod">
          <ac:chgData name="Branislav Vrana" userId="7b2a6d85-e3fe-4c9e-b59a-94d1f1024111" providerId="ADAL" clId="{3E796B45-0057-49B5-914D-D07AFDAE9BD8}" dt="2022-08-26T13:37:29.350" v="94"/>
          <ac:inkMkLst>
            <pc:docMk/>
            <pc:sldMk cId="2999002347" sldId="258"/>
            <ac:inkMk id="71" creationId="{8055CF9A-4DAB-0E25-0D11-C4A75435203B}"/>
          </ac:inkMkLst>
        </pc:inkChg>
        <pc:inkChg chg="add mod">
          <ac:chgData name="Branislav Vrana" userId="7b2a6d85-e3fe-4c9e-b59a-94d1f1024111" providerId="ADAL" clId="{3E796B45-0057-49B5-914D-D07AFDAE9BD8}" dt="2022-08-26T13:37:29.350" v="94"/>
          <ac:inkMkLst>
            <pc:docMk/>
            <pc:sldMk cId="2999002347" sldId="258"/>
            <ac:inkMk id="72" creationId="{A9D5244A-F625-BC61-9148-5454F283E556}"/>
          </ac:inkMkLst>
        </pc:inkChg>
        <pc:inkChg chg="add mod">
          <ac:chgData name="Branislav Vrana" userId="7b2a6d85-e3fe-4c9e-b59a-94d1f1024111" providerId="ADAL" clId="{3E796B45-0057-49B5-914D-D07AFDAE9BD8}" dt="2022-08-26T13:37:29.350" v="94"/>
          <ac:inkMkLst>
            <pc:docMk/>
            <pc:sldMk cId="2999002347" sldId="258"/>
            <ac:inkMk id="73" creationId="{4EB60B75-C4A3-1B38-E5B8-BC3E5D4B9D2C}"/>
          </ac:inkMkLst>
        </pc:inkChg>
        <pc:inkChg chg="add mod">
          <ac:chgData name="Branislav Vrana" userId="7b2a6d85-e3fe-4c9e-b59a-94d1f1024111" providerId="ADAL" clId="{3E796B45-0057-49B5-914D-D07AFDAE9BD8}" dt="2022-08-26T13:37:29.350" v="94"/>
          <ac:inkMkLst>
            <pc:docMk/>
            <pc:sldMk cId="2999002347" sldId="258"/>
            <ac:inkMk id="74" creationId="{F2561D89-0D56-07BB-E740-83FDFC99D625}"/>
          </ac:inkMkLst>
        </pc:inkChg>
        <pc:inkChg chg="add mod">
          <ac:chgData name="Branislav Vrana" userId="7b2a6d85-e3fe-4c9e-b59a-94d1f1024111" providerId="ADAL" clId="{3E796B45-0057-49B5-914D-D07AFDAE9BD8}" dt="2022-08-26T13:37:29.350" v="94"/>
          <ac:inkMkLst>
            <pc:docMk/>
            <pc:sldMk cId="2999002347" sldId="258"/>
            <ac:inkMk id="75" creationId="{304A6095-9D9D-75DB-92A6-3799FD678884}"/>
          </ac:inkMkLst>
        </pc:inkChg>
        <pc:inkChg chg="add mod">
          <ac:chgData name="Branislav Vrana" userId="7b2a6d85-e3fe-4c9e-b59a-94d1f1024111" providerId="ADAL" clId="{3E796B45-0057-49B5-914D-D07AFDAE9BD8}" dt="2022-08-26T13:38:54.176" v="101"/>
          <ac:inkMkLst>
            <pc:docMk/>
            <pc:sldMk cId="2999002347" sldId="258"/>
            <ac:inkMk id="77" creationId="{AE938CFE-A3E5-BC55-6F43-2BC71DEEF407}"/>
          </ac:inkMkLst>
        </pc:inkChg>
        <pc:inkChg chg="add mod">
          <ac:chgData name="Branislav Vrana" userId="7b2a6d85-e3fe-4c9e-b59a-94d1f1024111" providerId="ADAL" clId="{3E796B45-0057-49B5-914D-D07AFDAE9BD8}" dt="2022-08-26T13:38:54.176" v="101"/>
          <ac:inkMkLst>
            <pc:docMk/>
            <pc:sldMk cId="2999002347" sldId="258"/>
            <ac:inkMk id="78" creationId="{CB53A613-FC4B-BE9F-68E3-3037C4926332}"/>
          </ac:inkMkLst>
        </pc:inkChg>
        <pc:inkChg chg="add mod">
          <ac:chgData name="Branislav Vrana" userId="7b2a6d85-e3fe-4c9e-b59a-94d1f1024111" providerId="ADAL" clId="{3E796B45-0057-49B5-914D-D07AFDAE9BD8}" dt="2022-08-26T13:38:54.176" v="101"/>
          <ac:inkMkLst>
            <pc:docMk/>
            <pc:sldMk cId="2999002347" sldId="258"/>
            <ac:inkMk id="79" creationId="{ACCE97D6-DA4C-397E-1F6E-368E46E490D3}"/>
          </ac:inkMkLst>
        </pc:inkChg>
        <pc:inkChg chg="add mod">
          <ac:chgData name="Branislav Vrana" userId="7b2a6d85-e3fe-4c9e-b59a-94d1f1024111" providerId="ADAL" clId="{3E796B45-0057-49B5-914D-D07AFDAE9BD8}" dt="2022-08-26T13:38:54.176" v="101"/>
          <ac:inkMkLst>
            <pc:docMk/>
            <pc:sldMk cId="2999002347" sldId="258"/>
            <ac:inkMk id="80" creationId="{19FC4475-BCB4-B7E8-DCC1-F1D47C40029A}"/>
          </ac:inkMkLst>
        </pc:inkChg>
        <pc:inkChg chg="add mod">
          <ac:chgData name="Branislav Vrana" userId="7b2a6d85-e3fe-4c9e-b59a-94d1f1024111" providerId="ADAL" clId="{3E796B45-0057-49B5-914D-D07AFDAE9BD8}" dt="2022-08-26T13:38:54.176" v="101"/>
          <ac:inkMkLst>
            <pc:docMk/>
            <pc:sldMk cId="2999002347" sldId="258"/>
            <ac:inkMk id="81" creationId="{3AE61FD0-B0A7-6FC1-1D43-34F3DBA13D2E}"/>
          </ac:inkMkLst>
        </pc:inkChg>
        <pc:inkChg chg="add mod">
          <ac:chgData name="Branislav Vrana" userId="7b2a6d85-e3fe-4c9e-b59a-94d1f1024111" providerId="ADAL" clId="{3E796B45-0057-49B5-914D-D07AFDAE9BD8}" dt="2022-08-26T13:38:54.176" v="101"/>
          <ac:inkMkLst>
            <pc:docMk/>
            <pc:sldMk cId="2999002347" sldId="258"/>
            <ac:inkMk id="82" creationId="{07550124-93F8-A1BE-AB84-A029852E8F97}"/>
          </ac:inkMkLst>
        </pc:inkChg>
        <pc:inkChg chg="add del mod">
          <ac:chgData name="Branislav Vrana" userId="7b2a6d85-e3fe-4c9e-b59a-94d1f1024111" providerId="ADAL" clId="{3E796B45-0057-49B5-914D-D07AFDAE9BD8}" dt="2022-08-26T13:39:07.311" v="106"/>
          <ac:inkMkLst>
            <pc:docMk/>
            <pc:sldMk cId="2999002347" sldId="258"/>
            <ac:inkMk id="84" creationId="{12565864-F070-CDEA-7E47-6D3C150A15F5}"/>
          </ac:inkMkLst>
        </pc:inkChg>
        <pc:inkChg chg="add del mod">
          <ac:chgData name="Branislav Vrana" userId="7b2a6d85-e3fe-4c9e-b59a-94d1f1024111" providerId="ADAL" clId="{3E796B45-0057-49B5-914D-D07AFDAE9BD8}" dt="2022-08-26T13:39:07.311" v="105"/>
          <ac:inkMkLst>
            <pc:docMk/>
            <pc:sldMk cId="2999002347" sldId="258"/>
            <ac:inkMk id="85" creationId="{A3AA5E00-63C0-8A8A-8ABE-61648748C9DD}"/>
          </ac:inkMkLst>
        </pc:inkChg>
        <pc:inkChg chg="add mod">
          <ac:chgData name="Branislav Vrana" userId="7b2a6d85-e3fe-4c9e-b59a-94d1f1024111" providerId="ADAL" clId="{3E796B45-0057-49B5-914D-D07AFDAE9BD8}" dt="2022-08-26T13:39:09.756" v="110"/>
          <ac:inkMkLst>
            <pc:docMk/>
            <pc:sldMk cId="2999002347" sldId="258"/>
            <ac:inkMk id="87" creationId="{82F487FA-75FE-072D-7861-11ACE3E9B8AB}"/>
          </ac:inkMkLst>
        </pc:inkChg>
        <pc:inkChg chg="add mod">
          <ac:chgData name="Branislav Vrana" userId="7b2a6d85-e3fe-4c9e-b59a-94d1f1024111" providerId="ADAL" clId="{3E796B45-0057-49B5-914D-D07AFDAE9BD8}" dt="2022-08-26T13:39:09.756" v="110"/>
          <ac:inkMkLst>
            <pc:docMk/>
            <pc:sldMk cId="2999002347" sldId="258"/>
            <ac:inkMk id="88" creationId="{2511ADF0-D3D8-E5E3-E46A-0888C9B20A9A}"/>
          </ac:inkMkLst>
        </pc:inkChg>
        <pc:inkChg chg="add mod">
          <ac:chgData name="Branislav Vrana" userId="7b2a6d85-e3fe-4c9e-b59a-94d1f1024111" providerId="ADAL" clId="{3E796B45-0057-49B5-914D-D07AFDAE9BD8}" dt="2022-08-26T13:39:09.756" v="110"/>
          <ac:inkMkLst>
            <pc:docMk/>
            <pc:sldMk cId="2999002347" sldId="258"/>
            <ac:inkMk id="89" creationId="{67C9630F-9A90-AEDA-9D30-25ECB982D5D5}"/>
          </ac:inkMkLst>
        </pc:inkChg>
        <pc:inkChg chg="add mod">
          <ac:chgData name="Branislav Vrana" userId="7b2a6d85-e3fe-4c9e-b59a-94d1f1024111" providerId="ADAL" clId="{3E796B45-0057-49B5-914D-D07AFDAE9BD8}" dt="2022-08-26T13:39:23.755" v="119"/>
          <ac:inkMkLst>
            <pc:docMk/>
            <pc:sldMk cId="2999002347" sldId="258"/>
            <ac:inkMk id="91" creationId="{21191844-17CC-8A44-8B45-17AFFE1DA70A}"/>
          </ac:inkMkLst>
        </pc:inkChg>
        <pc:inkChg chg="add mod">
          <ac:chgData name="Branislav Vrana" userId="7b2a6d85-e3fe-4c9e-b59a-94d1f1024111" providerId="ADAL" clId="{3E796B45-0057-49B5-914D-D07AFDAE9BD8}" dt="2022-08-26T13:39:23.755" v="119"/>
          <ac:inkMkLst>
            <pc:docMk/>
            <pc:sldMk cId="2999002347" sldId="258"/>
            <ac:inkMk id="92" creationId="{CAFBCDBC-91DB-4D42-C6B2-42A76D15A243}"/>
          </ac:inkMkLst>
        </pc:inkChg>
        <pc:inkChg chg="add mod">
          <ac:chgData name="Branislav Vrana" userId="7b2a6d85-e3fe-4c9e-b59a-94d1f1024111" providerId="ADAL" clId="{3E796B45-0057-49B5-914D-D07AFDAE9BD8}" dt="2022-08-26T13:39:23.755" v="119"/>
          <ac:inkMkLst>
            <pc:docMk/>
            <pc:sldMk cId="2999002347" sldId="258"/>
            <ac:inkMk id="93" creationId="{A6DF93DB-5185-6EF2-274B-EAACB058643B}"/>
          </ac:inkMkLst>
        </pc:inkChg>
        <pc:inkChg chg="add mod">
          <ac:chgData name="Branislav Vrana" userId="7b2a6d85-e3fe-4c9e-b59a-94d1f1024111" providerId="ADAL" clId="{3E796B45-0057-49B5-914D-D07AFDAE9BD8}" dt="2022-08-26T13:39:23.755" v="119"/>
          <ac:inkMkLst>
            <pc:docMk/>
            <pc:sldMk cId="2999002347" sldId="258"/>
            <ac:inkMk id="94" creationId="{81C5264F-6BD4-DECD-4F29-26FB2CB2121D}"/>
          </ac:inkMkLst>
        </pc:inkChg>
        <pc:inkChg chg="add mod">
          <ac:chgData name="Branislav Vrana" userId="7b2a6d85-e3fe-4c9e-b59a-94d1f1024111" providerId="ADAL" clId="{3E796B45-0057-49B5-914D-D07AFDAE9BD8}" dt="2022-08-26T13:39:23.755" v="119"/>
          <ac:inkMkLst>
            <pc:docMk/>
            <pc:sldMk cId="2999002347" sldId="258"/>
            <ac:inkMk id="95" creationId="{AFBCF917-0E92-DB0C-87C8-2DB7AE9E1A68}"/>
          </ac:inkMkLst>
        </pc:inkChg>
        <pc:inkChg chg="add mod">
          <ac:chgData name="Branislav Vrana" userId="7b2a6d85-e3fe-4c9e-b59a-94d1f1024111" providerId="ADAL" clId="{3E796B45-0057-49B5-914D-D07AFDAE9BD8}" dt="2022-08-26T13:39:23.755" v="119"/>
          <ac:inkMkLst>
            <pc:docMk/>
            <pc:sldMk cId="2999002347" sldId="258"/>
            <ac:inkMk id="96" creationId="{7280A7B3-7CA8-71C8-9392-840EBC670C28}"/>
          </ac:inkMkLst>
        </pc:inkChg>
        <pc:inkChg chg="add mod">
          <ac:chgData name="Branislav Vrana" userId="7b2a6d85-e3fe-4c9e-b59a-94d1f1024111" providerId="ADAL" clId="{3E796B45-0057-49B5-914D-D07AFDAE9BD8}" dt="2022-08-26T13:39:23.755" v="119"/>
          <ac:inkMkLst>
            <pc:docMk/>
            <pc:sldMk cId="2999002347" sldId="258"/>
            <ac:inkMk id="97" creationId="{4782E02E-DF86-90C9-319C-A2D8E210E099}"/>
          </ac:inkMkLst>
        </pc:inkChg>
        <pc:inkChg chg="add mod">
          <ac:chgData name="Branislav Vrana" userId="7b2a6d85-e3fe-4c9e-b59a-94d1f1024111" providerId="ADAL" clId="{3E796B45-0057-49B5-914D-D07AFDAE9BD8}" dt="2022-08-26T13:39:23.755" v="119"/>
          <ac:inkMkLst>
            <pc:docMk/>
            <pc:sldMk cId="2999002347" sldId="258"/>
            <ac:inkMk id="98" creationId="{D6B10942-9E10-AE01-D152-18AD73030089}"/>
          </ac:inkMkLst>
        </pc:inkChg>
        <pc:inkChg chg="add mod">
          <ac:chgData name="Branislav Vrana" userId="7b2a6d85-e3fe-4c9e-b59a-94d1f1024111" providerId="ADAL" clId="{3E796B45-0057-49B5-914D-D07AFDAE9BD8}" dt="2022-08-26T13:41:22.332" v="242"/>
          <ac:inkMkLst>
            <pc:docMk/>
            <pc:sldMk cId="2999002347" sldId="258"/>
            <ac:inkMk id="101" creationId="{B9AD6910-B78C-B4DE-4360-7ED19024CBA0}"/>
          </ac:inkMkLst>
        </pc:inkChg>
        <pc:inkChg chg="add mod">
          <ac:chgData name="Branislav Vrana" userId="7b2a6d85-e3fe-4c9e-b59a-94d1f1024111" providerId="ADAL" clId="{3E796B45-0057-49B5-914D-D07AFDAE9BD8}" dt="2022-08-26T13:41:22.332" v="242"/>
          <ac:inkMkLst>
            <pc:docMk/>
            <pc:sldMk cId="2999002347" sldId="258"/>
            <ac:inkMk id="102" creationId="{F6E71CA7-BB57-D61E-36B6-1D71CCD3FABD}"/>
          </ac:inkMkLst>
        </pc:inkChg>
        <pc:inkChg chg="add mod">
          <ac:chgData name="Branislav Vrana" userId="7b2a6d85-e3fe-4c9e-b59a-94d1f1024111" providerId="ADAL" clId="{3E796B45-0057-49B5-914D-D07AFDAE9BD8}" dt="2022-08-26T13:41:22.332" v="242"/>
          <ac:inkMkLst>
            <pc:docMk/>
            <pc:sldMk cId="2999002347" sldId="258"/>
            <ac:inkMk id="103" creationId="{976D55AE-0240-A6AA-20DD-4614BD187072}"/>
          </ac:inkMkLst>
        </pc:inkChg>
        <pc:inkChg chg="add mod">
          <ac:chgData name="Branislav Vrana" userId="7b2a6d85-e3fe-4c9e-b59a-94d1f1024111" providerId="ADAL" clId="{3E796B45-0057-49B5-914D-D07AFDAE9BD8}" dt="2022-08-26T13:41:22.332" v="242"/>
          <ac:inkMkLst>
            <pc:docMk/>
            <pc:sldMk cId="2999002347" sldId="258"/>
            <ac:inkMk id="104" creationId="{8963C8E1-824F-2B8F-5669-183B3D14EC6F}"/>
          </ac:inkMkLst>
        </pc:inkChg>
        <pc:inkChg chg="add mod">
          <ac:chgData name="Branislav Vrana" userId="7b2a6d85-e3fe-4c9e-b59a-94d1f1024111" providerId="ADAL" clId="{3E796B45-0057-49B5-914D-D07AFDAE9BD8}" dt="2022-08-26T13:41:22.332" v="242"/>
          <ac:inkMkLst>
            <pc:docMk/>
            <pc:sldMk cId="2999002347" sldId="258"/>
            <ac:inkMk id="105" creationId="{78A72596-83A4-D3F2-169A-EB8C3E4DD7FA}"/>
          </ac:inkMkLst>
        </pc:inkChg>
        <pc:inkChg chg="add mod">
          <ac:chgData name="Branislav Vrana" userId="7b2a6d85-e3fe-4c9e-b59a-94d1f1024111" providerId="ADAL" clId="{3E796B45-0057-49B5-914D-D07AFDAE9BD8}" dt="2022-08-26T13:41:22.332" v="242"/>
          <ac:inkMkLst>
            <pc:docMk/>
            <pc:sldMk cId="2999002347" sldId="258"/>
            <ac:inkMk id="106" creationId="{6E666322-BE40-FAD3-E9FC-B72DCA9CFFA8}"/>
          </ac:inkMkLst>
        </pc:inkChg>
        <pc:inkChg chg="add mod">
          <ac:chgData name="Branislav Vrana" userId="7b2a6d85-e3fe-4c9e-b59a-94d1f1024111" providerId="ADAL" clId="{3E796B45-0057-49B5-914D-D07AFDAE9BD8}" dt="2022-08-26T13:41:22.332" v="242"/>
          <ac:inkMkLst>
            <pc:docMk/>
            <pc:sldMk cId="2999002347" sldId="258"/>
            <ac:inkMk id="107" creationId="{2876F737-0579-6506-019A-7309A1634767}"/>
          </ac:inkMkLst>
        </pc:inkChg>
        <pc:inkChg chg="add del mod">
          <ac:chgData name="Branislav Vrana" userId="7b2a6d85-e3fe-4c9e-b59a-94d1f1024111" providerId="ADAL" clId="{3E796B45-0057-49B5-914D-D07AFDAE9BD8}" dt="2022-08-26T13:39:33.154" v="132"/>
          <ac:inkMkLst>
            <pc:docMk/>
            <pc:sldMk cId="2999002347" sldId="258"/>
            <ac:inkMk id="110" creationId="{3917C1B6-8EA6-3C92-FBD3-448F9E3E9C98}"/>
          </ac:inkMkLst>
        </pc:inkChg>
        <pc:inkChg chg="add del mod">
          <ac:chgData name="Branislav Vrana" userId="7b2a6d85-e3fe-4c9e-b59a-94d1f1024111" providerId="ADAL" clId="{3E796B45-0057-49B5-914D-D07AFDAE9BD8}" dt="2022-08-26T13:39:33.153" v="131"/>
          <ac:inkMkLst>
            <pc:docMk/>
            <pc:sldMk cId="2999002347" sldId="258"/>
            <ac:inkMk id="111" creationId="{6BDAFEDB-D8E0-DBBD-188E-AAF35A3C1F15}"/>
          </ac:inkMkLst>
        </pc:inkChg>
        <pc:inkChg chg="add mod">
          <ac:chgData name="Branislav Vrana" userId="7b2a6d85-e3fe-4c9e-b59a-94d1f1024111" providerId="ADAL" clId="{3E796B45-0057-49B5-914D-D07AFDAE9BD8}" dt="2022-08-26T13:41:03.887" v="223"/>
          <ac:inkMkLst>
            <pc:docMk/>
            <pc:sldMk cId="2999002347" sldId="258"/>
            <ac:inkMk id="113" creationId="{D5645246-4DB2-473F-45EF-D395BF6F8706}"/>
          </ac:inkMkLst>
        </pc:inkChg>
        <pc:inkChg chg="add mod">
          <ac:chgData name="Branislav Vrana" userId="7b2a6d85-e3fe-4c9e-b59a-94d1f1024111" providerId="ADAL" clId="{3E796B45-0057-49B5-914D-D07AFDAE9BD8}" dt="2022-08-26T13:41:03.887" v="223"/>
          <ac:inkMkLst>
            <pc:docMk/>
            <pc:sldMk cId="2999002347" sldId="258"/>
            <ac:inkMk id="114" creationId="{FFF91074-000B-2D8F-A05C-390C28DFE146}"/>
          </ac:inkMkLst>
        </pc:inkChg>
        <pc:inkChg chg="add mod">
          <ac:chgData name="Branislav Vrana" userId="7b2a6d85-e3fe-4c9e-b59a-94d1f1024111" providerId="ADAL" clId="{3E796B45-0057-49B5-914D-D07AFDAE9BD8}" dt="2022-08-26T13:41:03.887" v="223"/>
          <ac:inkMkLst>
            <pc:docMk/>
            <pc:sldMk cId="2999002347" sldId="258"/>
            <ac:inkMk id="115" creationId="{EC97F3BF-554D-86CF-DFF8-1DEAB861FD7F}"/>
          </ac:inkMkLst>
        </pc:inkChg>
        <pc:inkChg chg="add mod">
          <ac:chgData name="Branislav Vrana" userId="7b2a6d85-e3fe-4c9e-b59a-94d1f1024111" providerId="ADAL" clId="{3E796B45-0057-49B5-914D-D07AFDAE9BD8}" dt="2022-08-26T13:41:03.887" v="223"/>
          <ac:inkMkLst>
            <pc:docMk/>
            <pc:sldMk cId="2999002347" sldId="258"/>
            <ac:inkMk id="116" creationId="{155CDC2B-A49A-B58D-6229-A5B0FA43DC7B}"/>
          </ac:inkMkLst>
        </pc:inkChg>
        <pc:inkChg chg="add mod">
          <ac:chgData name="Branislav Vrana" userId="7b2a6d85-e3fe-4c9e-b59a-94d1f1024111" providerId="ADAL" clId="{3E796B45-0057-49B5-914D-D07AFDAE9BD8}" dt="2022-08-26T13:41:03.887" v="223"/>
          <ac:inkMkLst>
            <pc:docMk/>
            <pc:sldMk cId="2999002347" sldId="258"/>
            <ac:inkMk id="117" creationId="{E17BDFEE-925E-DCAA-02AE-DAF796B915D3}"/>
          </ac:inkMkLst>
        </pc:inkChg>
        <pc:inkChg chg="add mod">
          <ac:chgData name="Branislav Vrana" userId="7b2a6d85-e3fe-4c9e-b59a-94d1f1024111" providerId="ADAL" clId="{3E796B45-0057-49B5-914D-D07AFDAE9BD8}" dt="2022-08-26T13:41:03.887" v="223"/>
          <ac:inkMkLst>
            <pc:docMk/>
            <pc:sldMk cId="2999002347" sldId="258"/>
            <ac:inkMk id="118" creationId="{39F3FE90-84B1-A159-330F-5DFCB89A2ECD}"/>
          </ac:inkMkLst>
        </pc:inkChg>
        <pc:inkChg chg="add mod">
          <ac:chgData name="Branislav Vrana" userId="7b2a6d85-e3fe-4c9e-b59a-94d1f1024111" providerId="ADAL" clId="{3E796B45-0057-49B5-914D-D07AFDAE9BD8}" dt="2022-08-26T13:41:03.887" v="223"/>
          <ac:inkMkLst>
            <pc:docMk/>
            <pc:sldMk cId="2999002347" sldId="258"/>
            <ac:inkMk id="119" creationId="{9893C9C9-E679-DE18-4E89-D82552F60F47}"/>
          </ac:inkMkLst>
        </pc:inkChg>
        <pc:inkChg chg="add mod">
          <ac:chgData name="Branislav Vrana" userId="7b2a6d85-e3fe-4c9e-b59a-94d1f1024111" providerId="ADAL" clId="{3E796B45-0057-49B5-914D-D07AFDAE9BD8}" dt="2022-08-26T13:41:03.887" v="223"/>
          <ac:inkMkLst>
            <pc:docMk/>
            <pc:sldMk cId="2999002347" sldId="258"/>
            <ac:inkMk id="120" creationId="{ECD83A94-A1EB-C453-9C21-58F90276C481}"/>
          </ac:inkMkLst>
        </pc:inkChg>
        <pc:inkChg chg="add mod">
          <ac:chgData name="Branislav Vrana" userId="7b2a6d85-e3fe-4c9e-b59a-94d1f1024111" providerId="ADAL" clId="{3E796B45-0057-49B5-914D-D07AFDAE9BD8}" dt="2022-08-26T13:41:03.887" v="223"/>
          <ac:inkMkLst>
            <pc:docMk/>
            <pc:sldMk cId="2999002347" sldId="258"/>
            <ac:inkMk id="121" creationId="{3F7FF84C-294B-EB35-0833-3B49E6E46818}"/>
          </ac:inkMkLst>
        </pc:inkChg>
        <pc:inkChg chg="add mod">
          <ac:chgData name="Branislav Vrana" userId="7b2a6d85-e3fe-4c9e-b59a-94d1f1024111" providerId="ADAL" clId="{3E796B45-0057-49B5-914D-D07AFDAE9BD8}" dt="2022-08-26T13:41:03.887" v="223"/>
          <ac:inkMkLst>
            <pc:docMk/>
            <pc:sldMk cId="2999002347" sldId="258"/>
            <ac:inkMk id="122" creationId="{EE2455BF-9841-9070-9D21-0A8C2C489F3C}"/>
          </ac:inkMkLst>
        </pc:inkChg>
        <pc:inkChg chg="add mod">
          <ac:chgData name="Branislav Vrana" userId="7b2a6d85-e3fe-4c9e-b59a-94d1f1024111" providerId="ADAL" clId="{3E796B45-0057-49B5-914D-D07AFDAE9BD8}" dt="2022-08-26T13:41:03.887" v="223"/>
          <ac:inkMkLst>
            <pc:docMk/>
            <pc:sldMk cId="2999002347" sldId="258"/>
            <ac:inkMk id="123" creationId="{E7B8604E-E5E4-5AC5-5360-BDC3F670EC9E}"/>
          </ac:inkMkLst>
        </pc:inkChg>
        <pc:inkChg chg="add mod">
          <ac:chgData name="Branislav Vrana" userId="7b2a6d85-e3fe-4c9e-b59a-94d1f1024111" providerId="ADAL" clId="{3E796B45-0057-49B5-914D-D07AFDAE9BD8}" dt="2022-08-26T13:41:03.887" v="223"/>
          <ac:inkMkLst>
            <pc:docMk/>
            <pc:sldMk cId="2999002347" sldId="258"/>
            <ac:inkMk id="124" creationId="{CA36B50D-9CD3-CD8E-F598-89DBBE2F7C89}"/>
          </ac:inkMkLst>
        </pc:inkChg>
        <pc:inkChg chg="add mod">
          <ac:chgData name="Branislav Vrana" userId="7b2a6d85-e3fe-4c9e-b59a-94d1f1024111" providerId="ADAL" clId="{3E796B45-0057-49B5-914D-D07AFDAE9BD8}" dt="2022-08-26T13:41:03.887" v="223"/>
          <ac:inkMkLst>
            <pc:docMk/>
            <pc:sldMk cId="2999002347" sldId="258"/>
            <ac:inkMk id="125" creationId="{BD73D464-C67D-4615-0F31-91A7FA4455A7}"/>
          </ac:inkMkLst>
        </pc:inkChg>
        <pc:inkChg chg="add mod">
          <ac:chgData name="Branislav Vrana" userId="7b2a6d85-e3fe-4c9e-b59a-94d1f1024111" providerId="ADAL" clId="{3E796B45-0057-49B5-914D-D07AFDAE9BD8}" dt="2022-08-26T13:41:03.887" v="223"/>
          <ac:inkMkLst>
            <pc:docMk/>
            <pc:sldMk cId="2999002347" sldId="258"/>
            <ac:inkMk id="126" creationId="{90D73A72-00E7-DEF0-F580-DEC66C765E05}"/>
          </ac:inkMkLst>
        </pc:inkChg>
        <pc:inkChg chg="add mod">
          <ac:chgData name="Branislav Vrana" userId="7b2a6d85-e3fe-4c9e-b59a-94d1f1024111" providerId="ADAL" clId="{3E796B45-0057-49B5-914D-D07AFDAE9BD8}" dt="2022-08-26T13:41:03.887" v="223"/>
          <ac:inkMkLst>
            <pc:docMk/>
            <pc:sldMk cId="2999002347" sldId="258"/>
            <ac:inkMk id="128" creationId="{243663EC-8FD7-1C1A-2866-F73B40A80400}"/>
          </ac:inkMkLst>
        </pc:inkChg>
        <pc:inkChg chg="add mod">
          <ac:chgData name="Branislav Vrana" userId="7b2a6d85-e3fe-4c9e-b59a-94d1f1024111" providerId="ADAL" clId="{3E796B45-0057-49B5-914D-D07AFDAE9BD8}" dt="2022-08-26T13:41:03.887" v="223"/>
          <ac:inkMkLst>
            <pc:docMk/>
            <pc:sldMk cId="2999002347" sldId="258"/>
            <ac:inkMk id="129" creationId="{7DB45825-B0B9-648F-D978-DA8481AE9C32}"/>
          </ac:inkMkLst>
        </pc:inkChg>
        <pc:inkChg chg="add mod">
          <ac:chgData name="Branislav Vrana" userId="7b2a6d85-e3fe-4c9e-b59a-94d1f1024111" providerId="ADAL" clId="{3E796B45-0057-49B5-914D-D07AFDAE9BD8}" dt="2022-08-26T13:41:03.887" v="223"/>
          <ac:inkMkLst>
            <pc:docMk/>
            <pc:sldMk cId="2999002347" sldId="258"/>
            <ac:inkMk id="130" creationId="{A8CBE62E-5753-7B93-1969-35F7D4AE44CD}"/>
          </ac:inkMkLst>
        </pc:inkChg>
        <pc:inkChg chg="add mod">
          <ac:chgData name="Branislav Vrana" userId="7b2a6d85-e3fe-4c9e-b59a-94d1f1024111" providerId="ADAL" clId="{3E796B45-0057-49B5-914D-D07AFDAE9BD8}" dt="2022-08-26T13:41:03.887" v="223"/>
          <ac:inkMkLst>
            <pc:docMk/>
            <pc:sldMk cId="2999002347" sldId="258"/>
            <ac:inkMk id="131" creationId="{29095745-853E-6F7D-77F1-EB51606C15B2}"/>
          </ac:inkMkLst>
        </pc:inkChg>
        <pc:inkChg chg="add mod">
          <ac:chgData name="Branislav Vrana" userId="7b2a6d85-e3fe-4c9e-b59a-94d1f1024111" providerId="ADAL" clId="{3E796B45-0057-49B5-914D-D07AFDAE9BD8}" dt="2022-08-26T13:39:46.014" v="154"/>
          <ac:inkMkLst>
            <pc:docMk/>
            <pc:sldMk cId="2999002347" sldId="258"/>
            <ac:inkMk id="132" creationId="{FE6C5EB4-6E64-5F4C-6254-38F64C2E9DD7}"/>
          </ac:inkMkLst>
        </pc:inkChg>
        <pc:inkChg chg="add mod">
          <ac:chgData name="Branislav Vrana" userId="7b2a6d85-e3fe-4c9e-b59a-94d1f1024111" providerId="ADAL" clId="{3E796B45-0057-49B5-914D-D07AFDAE9BD8}" dt="2022-08-26T13:39:46.014" v="154"/>
          <ac:inkMkLst>
            <pc:docMk/>
            <pc:sldMk cId="2999002347" sldId="258"/>
            <ac:inkMk id="133" creationId="{0365F875-DB53-AE08-6B53-C9F3FA194688}"/>
          </ac:inkMkLst>
        </pc:inkChg>
        <pc:inkChg chg="add mod">
          <ac:chgData name="Branislav Vrana" userId="7b2a6d85-e3fe-4c9e-b59a-94d1f1024111" providerId="ADAL" clId="{3E796B45-0057-49B5-914D-D07AFDAE9BD8}" dt="2022-08-26T13:41:03.887" v="223"/>
          <ac:inkMkLst>
            <pc:docMk/>
            <pc:sldMk cId="2999002347" sldId="258"/>
            <ac:inkMk id="136" creationId="{CBC1AC37-1372-5439-B8DB-55EC1CE75B30}"/>
          </ac:inkMkLst>
        </pc:inkChg>
        <pc:inkChg chg="add del">
          <ac:chgData name="Branislav Vrana" userId="7b2a6d85-e3fe-4c9e-b59a-94d1f1024111" providerId="ADAL" clId="{3E796B45-0057-49B5-914D-D07AFDAE9BD8}" dt="2022-08-26T13:40:10.528" v="165"/>
          <ac:inkMkLst>
            <pc:docMk/>
            <pc:sldMk cId="2999002347" sldId="258"/>
            <ac:inkMk id="138" creationId="{A5D35689-9F3E-1AA9-BA1C-10FD0F0B7738}"/>
          </ac:inkMkLst>
        </pc:inkChg>
        <pc:inkChg chg="add del mod">
          <ac:chgData name="Branislav Vrana" userId="7b2a6d85-e3fe-4c9e-b59a-94d1f1024111" providerId="ADAL" clId="{3E796B45-0057-49B5-914D-D07AFDAE9BD8}" dt="2022-08-26T13:40:10.527" v="163"/>
          <ac:inkMkLst>
            <pc:docMk/>
            <pc:sldMk cId="2999002347" sldId="258"/>
            <ac:inkMk id="139" creationId="{9E7D6C8F-C46F-D020-48AA-3234406F801E}"/>
          </ac:inkMkLst>
        </pc:inkChg>
        <pc:inkChg chg="add del mod">
          <ac:chgData name="Branislav Vrana" userId="7b2a6d85-e3fe-4c9e-b59a-94d1f1024111" providerId="ADAL" clId="{3E796B45-0057-49B5-914D-D07AFDAE9BD8}" dt="2022-08-26T13:40:10.527" v="164"/>
          <ac:inkMkLst>
            <pc:docMk/>
            <pc:sldMk cId="2999002347" sldId="258"/>
            <ac:inkMk id="140" creationId="{52DE8A63-9E39-8D7B-C05E-E2EC42DD912E}"/>
          </ac:inkMkLst>
        </pc:inkChg>
        <pc:inkChg chg="add del mod">
          <ac:chgData name="Branislav Vrana" userId="7b2a6d85-e3fe-4c9e-b59a-94d1f1024111" providerId="ADAL" clId="{3E796B45-0057-49B5-914D-D07AFDAE9BD8}" dt="2022-08-26T13:40:10.527" v="162"/>
          <ac:inkMkLst>
            <pc:docMk/>
            <pc:sldMk cId="2999002347" sldId="258"/>
            <ac:inkMk id="141" creationId="{E7A6B505-4892-FCBF-B00F-44C73AD45A0C}"/>
          </ac:inkMkLst>
        </pc:inkChg>
        <pc:inkChg chg="add mod">
          <ac:chgData name="Branislav Vrana" userId="7b2a6d85-e3fe-4c9e-b59a-94d1f1024111" providerId="ADAL" clId="{3E796B45-0057-49B5-914D-D07AFDAE9BD8}" dt="2022-08-26T13:40:20.404" v="173"/>
          <ac:inkMkLst>
            <pc:docMk/>
            <pc:sldMk cId="2999002347" sldId="258"/>
            <ac:inkMk id="143" creationId="{D9038D4E-ED09-C949-4295-EB9B12CF04D1}"/>
          </ac:inkMkLst>
        </pc:inkChg>
        <pc:inkChg chg="add mod">
          <ac:chgData name="Branislav Vrana" userId="7b2a6d85-e3fe-4c9e-b59a-94d1f1024111" providerId="ADAL" clId="{3E796B45-0057-49B5-914D-D07AFDAE9BD8}" dt="2022-08-26T13:40:20.404" v="173"/>
          <ac:inkMkLst>
            <pc:docMk/>
            <pc:sldMk cId="2999002347" sldId="258"/>
            <ac:inkMk id="144" creationId="{4043CB70-24E6-AA9C-FAAE-9E3E039B119B}"/>
          </ac:inkMkLst>
        </pc:inkChg>
        <pc:inkChg chg="add mod">
          <ac:chgData name="Branislav Vrana" userId="7b2a6d85-e3fe-4c9e-b59a-94d1f1024111" providerId="ADAL" clId="{3E796B45-0057-49B5-914D-D07AFDAE9BD8}" dt="2022-08-26T13:40:20.404" v="173"/>
          <ac:inkMkLst>
            <pc:docMk/>
            <pc:sldMk cId="2999002347" sldId="258"/>
            <ac:inkMk id="146" creationId="{A51D2BBD-EB6A-A731-6E27-C751AD7B0C1C}"/>
          </ac:inkMkLst>
        </pc:inkChg>
        <pc:inkChg chg="add mod">
          <ac:chgData name="Branislav Vrana" userId="7b2a6d85-e3fe-4c9e-b59a-94d1f1024111" providerId="ADAL" clId="{3E796B45-0057-49B5-914D-D07AFDAE9BD8}" dt="2022-08-26T13:40:20.404" v="173"/>
          <ac:inkMkLst>
            <pc:docMk/>
            <pc:sldMk cId="2999002347" sldId="258"/>
            <ac:inkMk id="147" creationId="{7771FC2B-8A96-8D02-B794-B50CCAC1575E}"/>
          </ac:inkMkLst>
        </pc:inkChg>
        <pc:inkChg chg="add mod">
          <ac:chgData name="Branislav Vrana" userId="7b2a6d85-e3fe-4c9e-b59a-94d1f1024111" providerId="ADAL" clId="{3E796B45-0057-49B5-914D-D07AFDAE9BD8}" dt="2022-08-26T13:40:20.404" v="173"/>
          <ac:inkMkLst>
            <pc:docMk/>
            <pc:sldMk cId="2999002347" sldId="258"/>
            <ac:inkMk id="149" creationId="{11ACD9BC-C075-1825-E342-68E14D5EF593}"/>
          </ac:inkMkLst>
        </pc:inkChg>
        <pc:inkChg chg="add mod">
          <ac:chgData name="Branislav Vrana" userId="7b2a6d85-e3fe-4c9e-b59a-94d1f1024111" providerId="ADAL" clId="{3E796B45-0057-49B5-914D-D07AFDAE9BD8}" dt="2022-08-26T13:40:27.913" v="182"/>
          <ac:inkMkLst>
            <pc:docMk/>
            <pc:sldMk cId="2999002347" sldId="258"/>
            <ac:inkMk id="151" creationId="{C2527B06-A717-84BD-42ED-F07C27ADE559}"/>
          </ac:inkMkLst>
        </pc:inkChg>
        <pc:inkChg chg="add mod">
          <ac:chgData name="Branislav Vrana" userId="7b2a6d85-e3fe-4c9e-b59a-94d1f1024111" providerId="ADAL" clId="{3E796B45-0057-49B5-914D-D07AFDAE9BD8}" dt="2022-08-26T13:40:27.913" v="182"/>
          <ac:inkMkLst>
            <pc:docMk/>
            <pc:sldMk cId="2999002347" sldId="258"/>
            <ac:inkMk id="152" creationId="{589E3AE4-4C7C-627C-F2EB-7A557D56F8A2}"/>
          </ac:inkMkLst>
        </pc:inkChg>
        <pc:inkChg chg="add mod">
          <ac:chgData name="Branislav Vrana" userId="7b2a6d85-e3fe-4c9e-b59a-94d1f1024111" providerId="ADAL" clId="{3E796B45-0057-49B5-914D-D07AFDAE9BD8}" dt="2022-08-26T13:40:27.913" v="182"/>
          <ac:inkMkLst>
            <pc:docMk/>
            <pc:sldMk cId="2999002347" sldId="258"/>
            <ac:inkMk id="153" creationId="{3A950C41-DB98-9106-AF2D-FAC793ECAE68}"/>
          </ac:inkMkLst>
        </pc:inkChg>
        <pc:inkChg chg="add mod">
          <ac:chgData name="Branislav Vrana" userId="7b2a6d85-e3fe-4c9e-b59a-94d1f1024111" providerId="ADAL" clId="{3E796B45-0057-49B5-914D-D07AFDAE9BD8}" dt="2022-08-26T13:40:27.913" v="182"/>
          <ac:inkMkLst>
            <pc:docMk/>
            <pc:sldMk cId="2999002347" sldId="258"/>
            <ac:inkMk id="154" creationId="{BA4C15B8-7A13-B951-F0DA-D549F1C1C9F5}"/>
          </ac:inkMkLst>
        </pc:inkChg>
        <pc:inkChg chg="add mod">
          <ac:chgData name="Branislav Vrana" userId="7b2a6d85-e3fe-4c9e-b59a-94d1f1024111" providerId="ADAL" clId="{3E796B45-0057-49B5-914D-D07AFDAE9BD8}" dt="2022-08-26T13:40:27.913" v="182"/>
          <ac:inkMkLst>
            <pc:docMk/>
            <pc:sldMk cId="2999002347" sldId="258"/>
            <ac:inkMk id="155" creationId="{0098E9A3-EBC5-70B6-531E-B495A957E4A7}"/>
          </ac:inkMkLst>
        </pc:inkChg>
        <pc:inkChg chg="add mod">
          <ac:chgData name="Branislav Vrana" userId="7b2a6d85-e3fe-4c9e-b59a-94d1f1024111" providerId="ADAL" clId="{3E796B45-0057-49B5-914D-D07AFDAE9BD8}" dt="2022-08-26T13:40:27.913" v="182"/>
          <ac:inkMkLst>
            <pc:docMk/>
            <pc:sldMk cId="2999002347" sldId="258"/>
            <ac:inkMk id="156" creationId="{E2A55C5C-99CF-1866-17B1-D7BB957D75B0}"/>
          </ac:inkMkLst>
        </pc:inkChg>
        <pc:inkChg chg="add mod">
          <ac:chgData name="Branislav Vrana" userId="7b2a6d85-e3fe-4c9e-b59a-94d1f1024111" providerId="ADAL" clId="{3E796B45-0057-49B5-914D-D07AFDAE9BD8}" dt="2022-08-26T13:40:27.913" v="182"/>
          <ac:inkMkLst>
            <pc:docMk/>
            <pc:sldMk cId="2999002347" sldId="258"/>
            <ac:inkMk id="157" creationId="{1803FE60-8783-29D5-624F-5B5A6C587AC5}"/>
          </ac:inkMkLst>
        </pc:inkChg>
        <pc:inkChg chg="add mod">
          <ac:chgData name="Branislav Vrana" userId="7b2a6d85-e3fe-4c9e-b59a-94d1f1024111" providerId="ADAL" clId="{3E796B45-0057-49B5-914D-D07AFDAE9BD8}" dt="2022-08-26T13:40:27.913" v="182"/>
          <ac:inkMkLst>
            <pc:docMk/>
            <pc:sldMk cId="2999002347" sldId="258"/>
            <ac:inkMk id="158" creationId="{A7FDE3E8-57A7-546F-0468-9D9FE5BFE43D}"/>
          </ac:inkMkLst>
        </pc:inkChg>
        <pc:inkChg chg="add mod">
          <ac:chgData name="Branislav Vrana" userId="7b2a6d85-e3fe-4c9e-b59a-94d1f1024111" providerId="ADAL" clId="{3E796B45-0057-49B5-914D-D07AFDAE9BD8}" dt="2022-08-26T13:40:39.478" v="199"/>
          <ac:inkMkLst>
            <pc:docMk/>
            <pc:sldMk cId="2999002347" sldId="258"/>
            <ac:inkMk id="161" creationId="{7A647D55-868E-80A6-74B8-A8BA9EBEBF06}"/>
          </ac:inkMkLst>
        </pc:inkChg>
        <pc:inkChg chg="add mod">
          <ac:chgData name="Branislav Vrana" userId="7b2a6d85-e3fe-4c9e-b59a-94d1f1024111" providerId="ADAL" clId="{3E796B45-0057-49B5-914D-D07AFDAE9BD8}" dt="2022-08-26T13:40:39.478" v="199"/>
          <ac:inkMkLst>
            <pc:docMk/>
            <pc:sldMk cId="2999002347" sldId="258"/>
            <ac:inkMk id="162" creationId="{0C391695-8D9C-9333-8253-2B42FC9EDBF1}"/>
          </ac:inkMkLst>
        </pc:inkChg>
        <pc:inkChg chg="add mod">
          <ac:chgData name="Branislav Vrana" userId="7b2a6d85-e3fe-4c9e-b59a-94d1f1024111" providerId="ADAL" clId="{3E796B45-0057-49B5-914D-D07AFDAE9BD8}" dt="2022-08-26T13:40:39.478" v="199"/>
          <ac:inkMkLst>
            <pc:docMk/>
            <pc:sldMk cId="2999002347" sldId="258"/>
            <ac:inkMk id="163" creationId="{0FAE85F4-A108-EEE4-01B8-49FAA7CD61B7}"/>
          </ac:inkMkLst>
        </pc:inkChg>
        <pc:inkChg chg="add mod">
          <ac:chgData name="Branislav Vrana" userId="7b2a6d85-e3fe-4c9e-b59a-94d1f1024111" providerId="ADAL" clId="{3E796B45-0057-49B5-914D-D07AFDAE9BD8}" dt="2022-08-26T13:40:39.478" v="199"/>
          <ac:inkMkLst>
            <pc:docMk/>
            <pc:sldMk cId="2999002347" sldId="258"/>
            <ac:inkMk id="164" creationId="{1E8FBDA6-819A-E204-F274-89DDA635388E}"/>
          </ac:inkMkLst>
        </pc:inkChg>
        <pc:inkChg chg="add mod">
          <ac:chgData name="Branislav Vrana" userId="7b2a6d85-e3fe-4c9e-b59a-94d1f1024111" providerId="ADAL" clId="{3E796B45-0057-49B5-914D-D07AFDAE9BD8}" dt="2022-08-26T13:40:39.478" v="199"/>
          <ac:inkMkLst>
            <pc:docMk/>
            <pc:sldMk cId="2999002347" sldId="258"/>
            <ac:inkMk id="166" creationId="{00F3F911-20A4-34AB-8535-6AC40CA5C2B0}"/>
          </ac:inkMkLst>
        </pc:inkChg>
        <pc:inkChg chg="add mod">
          <ac:chgData name="Branislav Vrana" userId="7b2a6d85-e3fe-4c9e-b59a-94d1f1024111" providerId="ADAL" clId="{3E796B45-0057-49B5-914D-D07AFDAE9BD8}" dt="2022-08-26T13:40:39.478" v="199"/>
          <ac:inkMkLst>
            <pc:docMk/>
            <pc:sldMk cId="2999002347" sldId="258"/>
            <ac:inkMk id="167" creationId="{EFDE6710-514A-A2DE-5B56-BE2AFD9077D0}"/>
          </ac:inkMkLst>
        </pc:inkChg>
        <pc:inkChg chg="add mod">
          <ac:chgData name="Branislav Vrana" userId="7b2a6d85-e3fe-4c9e-b59a-94d1f1024111" providerId="ADAL" clId="{3E796B45-0057-49B5-914D-D07AFDAE9BD8}" dt="2022-08-26T13:40:39.478" v="199"/>
          <ac:inkMkLst>
            <pc:docMk/>
            <pc:sldMk cId="2999002347" sldId="258"/>
            <ac:inkMk id="168" creationId="{182D3843-28D4-8694-0177-50B646B9F016}"/>
          </ac:inkMkLst>
        </pc:inkChg>
        <pc:inkChg chg="add mod">
          <ac:chgData name="Branislav Vrana" userId="7b2a6d85-e3fe-4c9e-b59a-94d1f1024111" providerId="ADAL" clId="{3E796B45-0057-49B5-914D-D07AFDAE9BD8}" dt="2022-08-26T13:40:39.478" v="199"/>
          <ac:inkMkLst>
            <pc:docMk/>
            <pc:sldMk cId="2999002347" sldId="258"/>
            <ac:inkMk id="169" creationId="{44060EAF-503F-C22F-FF46-6AEBDB0CDF84}"/>
          </ac:inkMkLst>
        </pc:inkChg>
        <pc:inkChg chg="add mod">
          <ac:chgData name="Branislav Vrana" userId="7b2a6d85-e3fe-4c9e-b59a-94d1f1024111" providerId="ADAL" clId="{3E796B45-0057-49B5-914D-D07AFDAE9BD8}" dt="2022-08-26T13:40:39.478" v="199"/>
          <ac:inkMkLst>
            <pc:docMk/>
            <pc:sldMk cId="2999002347" sldId="258"/>
            <ac:inkMk id="170" creationId="{23F992F9-BA45-E91C-9519-54065A2E9692}"/>
          </ac:inkMkLst>
        </pc:inkChg>
        <pc:inkChg chg="add mod">
          <ac:chgData name="Branislav Vrana" userId="7b2a6d85-e3fe-4c9e-b59a-94d1f1024111" providerId="ADAL" clId="{3E796B45-0057-49B5-914D-D07AFDAE9BD8}" dt="2022-08-26T13:40:39.478" v="199"/>
          <ac:inkMkLst>
            <pc:docMk/>
            <pc:sldMk cId="2999002347" sldId="258"/>
            <ac:inkMk id="171" creationId="{D7756ED1-31A2-ACE1-BC21-444CC46F7966}"/>
          </ac:inkMkLst>
        </pc:inkChg>
        <pc:inkChg chg="add mod">
          <ac:chgData name="Branislav Vrana" userId="7b2a6d85-e3fe-4c9e-b59a-94d1f1024111" providerId="ADAL" clId="{3E796B45-0057-49B5-914D-D07AFDAE9BD8}" dt="2022-08-26T13:40:39.478" v="199"/>
          <ac:inkMkLst>
            <pc:docMk/>
            <pc:sldMk cId="2999002347" sldId="258"/>
            <ac:inkMk id="172" creationId="{B2084EBF-C40A-2A41-9F7F-3B9464C99058}"/>
          </ac:inkMkLst>
        </pc:inkChg>
        <pc:inkChg chg="add mod">
          <ac:chgData name="Branislav Vrana" userId="7b2a6d85-e3fe-4c9e-b59a-94d1f1024111" providerId="ADAL" clId="{3E796B45-0057-49B5-914D-D07AFDAE9BD8}" dt="2022-08-26T13:40:39.478" v="199"/>
          <ac:inkMkLst>
            <pc:docMk/>
            <pc:sldMk cId="2999002347" sldId="258"/>
            <ac:inkMk id="173" creationId="{1090C60B-48F2-E83A-624B-4A2F388FD611}"/>
          </ac:inkMkLst>
        </pc:inkChg>
        <pc:inkChg chg="add mod">
          <ac:chgData name="Branislav Vrana" userId="7b2a6d85-e3fe-4c9e-b59a-94d1f1024111" providerId="ADAL" clId="{3E796B45-0057-49B5-914D-D07AFDAE9BD8}" dt="2022-08-26T13:40:39.478" v="199"/>
          <ac:inkMkLst>
            <pc:docMk/>
            <pc:sldMk cId="2999002347" sldId="258"/>
            <ac:inkMk id="174" creationId="{4775DB77-9BF9-7B23-C6B5-919955C13768}"/>
          </ac:inkMkLst>
        </pc:inkChg>
        <pc:inkChg chg="add mod">
          <ac:chgData name="Branislav Vrana" userId="7b2a6d85-e3fe-4c9e-b59a-94d1f1024111" providerId="ADAL" clId="{3E796B45-0057-49B5-914D-D07AFDAE9BD8}" dt="2022-08-26T13:40:39.478" v="199"/>
          <ac:inkMkLst>
            <pc:docMk/>
            <pc:sldMk cId="2999002347" sldId="258"/>
            <ac:inkMk id="175" creationId="{EA07AB66-2C62-0267-DF63-4DE524BBC05D}"/>
          </ac:inkMkLst>
        </pc:inkChg>
        <pc:inkChg chg="add mod">
          <ac:chgData name="Branislav Vrana" userId="7b2a6d85-e3fe-4c9e-b59a-94d1f1024111" providerId="ADAL" clId="{3E796B45-0057-49B5-914D-D07AFDAE9BD8}" dt="2022-08-26T13:40:39.478" v="199"/>
          <ac:inkMkLst>
            <pc:docMk/>
            <pc:sldMk cId="2999002347" sldId="258"/>
            <ac:inkMk id="176" creationId="{7600F9E1-060E-DA62-EC10-67846A00C071}"/>
          </ac:inkMkLst>
        </pc:inkChg>
        <pc:inkChg chg="add mod">
          <ac:chgData name="Branislav Vrana" userId="7b2a6d85-e3fe-4c9e-b59a-94d1f1024111" providerId="ADAL" clId="{3E796B45-0057-49B5-914D-D07AFDAE9BD8}" dt="2022-08-26T13:40:44.461" v="202"/>
          <ac:inkMkLst>
            <pc:docMk/>
            <pc:sldMk cId="2999002347" sldId="258"/>
            <ac:inkMk id="178" creationId="{60F60459-2F40-8BA3-5DD3-2F57DBCFF84F}"/>
          </ac:inkMkLst>
        </pc:inkChg>
        <pc:inkChg chg="add mod">
          <ac:chgData name="Branislav Vrana" userId="7b2a6d85-e3fe-4c9e-b59a-94d1f1024111" providerId="ADAL" clId="{3E796B45-0057-49B5-914D-D07AFDAE9BD8}" dt="2022-08-26T13:40:44.461" v="202"/>
          <ac:inkMkLst>
            <pc:docMk/>
            <pc:sldMk cId="2999002347" sldId="258"/>
            <ac:inkMk id="179" creationId="{3A2DD8DC-9548-5B29-10F0-0498D2CC8D98}"/>
          </ac:inkMkLst>
        </pc:inkChg>
        <pc:inkChg chg="add mod">
          <ac:chgData name="Branislav Vrana" userId="7b2a6d85-e3fe-4c9e-b59a-94d1f1024111" providerId="ADAL" clId="{3E796B45-0057-49B5-914D-D07AFDAE9BD8}" dt="2022-08-26T13:40:54.838" v="215"/>
          <ac:inkMkLst>
            <pc:docMk/>
            <pc:sldMk cId="2999002347" sldId="258"/>
            <ac:inkMk id="181" creationId="{AA48650B-14A5-9420-39C0-54C37AAC4343}"/>
          </ac:inkMkLst>
        </pc:inkChg>
        <pc:inkChg chg="add mod">
          <ac:chgData name="Branislav Vrana" userId="7b2a6d85-e3fe-4c9e-b59a-94d1f1024111" providerId="ADAL" clId="{3E796B45-0057-49B5-914D-D07AFDAE9BD8}" dt="2022-08-26T13:40:54.838" v="215"/>
          <ac:inkMkLst>
            <pc:docMk/>
            <pc:sldMk cId="2999002347" sldId="258"/>
            <ac:inkMk id="182" creationId="{13B8F231-1B5A-4E07-153D-D1BFC87BDB3E}"/>
          </ac:inkMkLst>
        </pc:inkChg>
        <pc:inkChg chg="add mod">
          <ac:chgData name="Branislav Vrana" userId="7b2a6d85-e3fe-4c9e-b59a-94d1f1024111" providerId="ADAL" clId="{3E796B45-0057-49B5-914D-D07AFDAE9BD8}" dt="2022-08-26T13:40:54.838" v="215"/>
          <ac:inkMkLst>
            <pc:docMk/>
            <pc:sldMk cId="2999002347" sldId="258"/>
            <ac:inkMk id="183" creationId="{E14F5DE0-9C21-5820-0C1E-EA0E5A6569D9}"/>
          </ac:inkMkLst>
        </pc:inkChg>
        <pc:inkChg chg="add mod">
          <ac:chgData name="Branislav Vrana" userId="7b2a6d85-e3fe-4c9e-b59a-94d1f1024111" providerId="ADAL" clId="{3E796B45-0057-49B5-914D-D07AFDAE9BD8}" dt="2022-08-26T13:40:54.838" v="215"/>
          <ac:inkMkLst>
            <pc:docMk/>
            <pc:sldMk cId="2999002347" sldId="258"/>
            <ac:inkMk id="185" creationId="{0DE9AEDF-FC26-C3DE-F0F5-906FA13ACBE0}"/>
          </ac:inkMkLst>
        </pc:inkChg>
        <pc:inkChg chg="add mod">
          <ac:chgData name="Branislav Vrana" userId="7b2a6d85-e3fe-4c9e-b59a-94d1f1024111" providerId="ADAL" clId="{3E796B45-0057-49B5-914D-D07AFDAE9BD8}" dt="2022-08-26T13:40:54.838" v="215"/>
          <ac:inkMkLst>
            <pc:docMk/>
            <pc:sldMk cId="2999002347" sldId="258"/>
            <ac:inkMk id="187" creationId="{FE3CAD6E-9B1F-F936-F1EA-804441731BA2}"/>
          </ac:inkMkLst>
        </pc:inkChg>
        <pc:inkChg chg="add mod">
          <ac:chgData name="Branislav Vrana" userId="7b2a6d85-e3fe-4c9e-b59a-94d1f1024111" providerId="ADAL" clId="{3E796B45-0057-49B5-914D-D07AFDAE9BD8}" dt="2022-08-26T13:40:54.838" v="215"/>
          <ac:inkMkLst>
            <pc:docMk/>
            <pc:sldMk cId="2999002347" sldId="258"/>
            <ac:inkMk id="188" creationId="{66115A27-87D1-CC37-CEA1-2273E6D1D78C}"/>
          </ac:inkMkLst>
        </pc:inkChg>
        <pc:inkChg chg="add mod">
          <ac:chgData name="Branislav Vrana" userId="7b2a6d85-e3fe-4c9e-b59a-94d1f1024111" providerId="ADAL" clId="{3E796B45-0057-49B5-914D-D07AFDAE9BD8}" dt="2022-08-26T13:40:54.838" v="215"/>
          <ac:inkMkLst>
            <pc:docMk/>
            <pc:sldMk cId="2999002347" sldId="258"/>
            <ac:inkMk id="189" creationId="{2D746A4C-9D2E-D1D5-0969-D7C4B611E08A}"/>
          </ac:inkMkLst>
        </pc:inkChg>
        <pc:inkChg chg="add mod">
          <ac:chgData name="Branislav Vrana" userId="7b2a6d85-e3fe-4c9e-b59a-94d1f1024111" providerId="ADAL" clId="{3E796B45-0057-49B5-914D-D07AFDAE9BD8}" dt="2022-08-26T13:40:54.838" v="215"/>
          <ac:inkMkLst>
            <pc:docMk/>
            <pc:sldMk cId="2999002347" sldId="258"/>
            <ac:inkMk id="190" creationId="{8D242F46-37D2-CF13-4315-64FB8576B77D}"/>
          </ac:inkMkLst>
        </pc:inkChg>
        <pc:inkChg chg="add mod">
          <ac:chgData name="Branislav Vrana" userId="7b2a6d85-e3fe-4c9e-b59a-94d1f1024111" providerId="ADAL" clId="{3E796B45-0057-49B5-914D-D07AFDAE9BD8}" dt="2022-08-26T13:40:54.838" v="215"/>
          <ac:inkMkLst>
            <pc:docMk/>
            <pc:sldMk cId="2999002347" sldId="258"/>
            <ac:inkMk id="191" creationId="{FCAEEFDF-E158-7F39-7979-8A40E4DCB948}"/>
          </ac:inkMkLst>
        </pc:inkChg>
        <pc:inkChg chg="add mod">
          <ac:chgData name="Branislav Vrana" userId="7b2a6d85-e3fe-4c9e-b59a-94d1f1024111" providerId="ADAL" clId="{3E796B45-0057-49B5-914D-D07AFDAE9BD8}" dt="2022-08-26T13:40:58.195" v="219"/>
          <ac:inkMkLst>
            <pc:docMk/>
            <pc:sldMk cId="2999002347" sldId="258"/>
            <ac:inkMk id="192" creationId="{75C3177A-A50D-9AFF-9C56-4E670B5B9D88}"/>
          </ac:inkMkLst>
        </pc:inkChg>
        <pc:inkChg chg="add mod">
          <ac:chgData name="Branislav Vrana" userId="7b2a6d85-e3fe-4c9e-b59a-94d1f1024111" providerId="ADAL" clId="{3E796B45-0057-49B5-914D-D07AFDAE9BD8}" dt="2022-08-26T13:40:58.195" v="219"/>
          <ac:inkMkLst>
            <pc:docMk/>
            <pc:sldMk cId="2999002347" sldId="258"/>
            <ac:inkMk id="194" creationId="{3A8F2827-DA2A-1A96-5786-E98095DA84CB}"/>
          </ac:inkMkLst>
        </pc:inkChg>
        <pc:inkChg chg="add mod">
          <ac:chgData name="Branislav Vrana" userId="7b2a6d85-e3fe-4c9e-b59a-94d1f1024111" providerId="ADAL" clId="{3E796B45-0057-49B5-914D-D07AFDAE9BD8}" dt="2022-08-26T13:40:58.195" v="219"/>
          <ac:inkMkLst>
            <pc:docMk/>
            <pc:sldMk cId="2999002347" sldId="258"/>
            <ac:inkMk id="195" creationId="{4E58F30C-A45D-F17B-34FE-8815B221609B}"/>
          </ac:inkMkLst>
        </pc:inkChg>
        <pc:inkChg chg="add mod">
          <ac:chgData name="Branislav Vrana" userId="7b2a6d85-e3fe-4c9e-b59a-94d1f1024111" providerId="ADAL" clId="{3E796B45-0057-49B5-914D-D07AFDAE9BD8}" dt="2022-08-26T13:40:58.195" v="219"/>
          <ac:inkMkLst>
            <pc:docMk/>
            <pc:sldMk cId="2999002347" sldId="258"/>
            <ac:inkMk id="196" creationId="{3CB4724A-2E39-000D-4A24-01F7BF3CDE26}"/>
          </ac:inkMkLst>
        </pc:inkChg>
        <pc:inkChg chg="add del mod">
          <ac:chgData name="Branislav Vrana" userId="7b2a6d85-e3fe-4c9e-b59a-94d1f1024111" providerId="ADAL" clId="{3E796B45-0057-49B5-914D-D07AFDAE9BD8}" dt="2022-08-26T13:41:22.331" v="240"/>
          <ac:inkMkLst>
            <pc:docMk/>
            <pc:sldMk cId="2999002347" sldId="258"/>
            <ac:inkMk id="198" creationId="{17F08A3B-EF57-DA0A-093E-B3384D7038DE}"/>
          </ac:inkMkLst>
        </pc:inkChg>
        <pc:inkChg chg="add del mod">
          <ac:chgData name="Branislav Vrana" userId="7b2a6d85-e3fe-4c9e-b59a-94d1f1024111" providerId="ADAL" clId="{3E796B45-0057-49B5-914D-D07AFDAE9BD8}" dt="2022-08-26T13:41:22.332" v="242"/>
          <ac:inkMkLst>
            <pc:docMk/>
            <pc:sldMk cId="2999002347" sldId="258"/>
            <ac:inkMk id="199" creationId="{5E8AAF52-FB01-B798-9AEF-CEE64C7E0669}"/>
          </ac:inkMkLst>
        </pc:inkChg>
        <pc:inkChg chg="add del mod">
          <ac:chgData name="Branislav Vrana" userId="7b2a6d85-e3fe-4c9e-b59a-94d1f1024111" providerId="ADAL" clId="{3E796B45-0057-49B5-914D-D07AFDAE9BD8}" dt="2022-08-26T13:41:22.332" v="241"/>
          <ac:inkMkLst>
            <pc:docMk/>
            <pc:sldMk cId="2999002347" sldId="258"/>
            <ac:inkMk id="200" creationId="{65FC3281-99A1-983C-B8AE-28390A4BF413}"/>
          </ac:inkMkLst>
        </pc:inkChg>
        <pc:inkChg chg="add mod">
          <ac:chgData name="Branislav Vrana" userId="7b2a6d85-e3fe-4c9e-b59a-94d1f1024111" providerId="ADAL" clId="{3E796B45-0057-49B5-914D-D07AFDAE9BD8}" dt="2022-08-26T13:41:27.431" v="249"/>
          <ac:inkMkLst>
            <pc:docMk/>
            <pc:sldMk cId="2999002347" sldId="258"/>
            <ac:inkMk id="202" creationId="{94A6F4A9-3232-F1FA-8C03-F68BF2FAAD25}"/>
          </ac:inkMkLst>
        </pc:inkChg>
        <pc:inkChg chg="add mod">
          <ac:chgData name="Branislav Vrana" userId="7b2a6d85-e3fe-4c9e-b59a-94d1f1024111" providerId="ADAL" clId="{3E796B45-0057-49B5-914D-D07AFDAE9BD8}" dt="2022-08-26T13:41:27.431" v="249"/>
          <ac:inkMkLst>
            <pc:docMk/>
            <pc:sldMk cId="2999002347" sldId="258"/>
            <ac:inkMk id="203" creationId="{920ED054-2C3A-E49E-A7DA-98B0C9113DCA}"/>
          </ac:inkMkLst>
        </pc:inkChg>
        <pc:inkChg chg="add mod">
          <ac:chgData name="Branislav Vrana" userId="7b2a6d85-e3fe-4c9e-b59a-94d1f1024111" providerId="ADAL" clId="{3E796B45-0057-49B5-914D-D07AFDAE9BD8}" dt="2022-08-26T13:41:27.431" v="249"/>
          <ac:inkMkLst>
            <pc:docMk/>
            <pc:sldMk cId="2999002347" sldId="258"/>
            <ac:inkMk id="204" creationId="{E3822FEF-83A6-B6D3-2157-F0FEB3B10899}"/>
          </ac:inkMkLst>
        </pc:inkChg>
        <pc:inkChg chg="add mod">
          <ac:chgData name="Branislav Vrana" userId="7b2a6d85-e3fe-4c9e-b59a-94d1f1024111" providerId="ADAL" clId="{3E796B45-0057-49B5-914D-D07AFDAE9BD8}" dt="2022-08-26T13:41:27.431" v="249"/>
          <ac:inkMkLst>
            <pc:docMk/>
            <pc:sldMk cId="2999002347" sldId="258"/>
            <ac:inkMk id="205" creationId="{F56DA312-9FDD-281D-A896-F1BCBB4145A9}"/>
          </ac:inkMkLst>
        </pc:inkChg>
        <pc:inkChg chg="add mod">
          <ac:chgData name="Branislav Vrana" userId="7b2a6d85-e3fe-4c9e-b59a-94d1f1024111" providerId="ADAL" clId="{3E796B45-0057-49B5-914D-D07AFDAE9BD8}" dt="2022-08-26T13:41:27.431" v="249"/>
          <ac:inkMkLst>
            <pc:docMk/>
            <pc:sldMk cId="2999002347" sldId="258"/>
            <ac:inkMk id="207" creationId="{BD730DF1-C599-B457-072C-0E2DBD66A055}"/>
          </ac:inkMkLst>
        </pc:inkChg>
        <pc:inkChg chg="add mod">
          <ac:chgData name="Branislav Vrana" userId="7b2a6d85-e3fe-4c9e-b59a-94d1f1024111" providerId="ADAL" clId="{3E796B45-0057-49B5-914D-D07AFDAE9BD8}" dt="2022-08-26T13:41:27.431" v="249"/>
          <ac:inkMkLst>
            <pc:docMk/>
            <pc:sldMk cId="2999002347" sldId="258"/>
            <ac:inkMk id="209" creationId="{75C7677A-71E3-A0E2-6067-7B0806E3970A}"/>
          </ac:inkMkLst>
        </pc:inkChg>
        <pc:inkChg chg="add mod">
          <ac:chgData name="Branislav Vrana" userId="7b2a6d85-e3fe-4c9e-b59a-94d1f1024111" providerId="ADAL" clId="{3E796B45-0057-49B5-914D-D07AFDAE9BD8}" dt="2022-08-26T13:41:27.431" v="249"/>
          <ac:inkMkLst>
            <pc:docMk/>
            <pc:sldMk cId="2999002347" sldId="258"/>
            <ac:inkMk id="210" creationId="{D0933BE3-3CAC-DF22-F1CC-F5D20E6A724C}"/>
          </ac:inkMkLst>
        </pc:inkChg>
        <pc:inkChg chg="add mod">
          <ac:chgData name="Branislav Vrana" userId="7b2a6d85-e3fe-4c9e-b59a-94d1f1024111" providerId="ADAL" clId="{3E796B45-0057-49B5-914D-D07AFDAE9BD8}" dt="2022-08-26T13:41:27.431" v="249"/>
          <ac:inkMkLst>
            <pc:docMk/>
            <pc:sldMk cId="2999002347" sldId="258"/>
            <ac:inkMk id="211" creationId="{BCAAC0EB-C3C6-33E3-99A5-E9C40B40F74E}"/>
          </ac:inkMkLst>
        </pc:inkChg>
        <pc:inkChg chg="add mod">
          <ac:chgData name="Branislav Vrana" userId="7b2a6d85-e3fe-4c9e-b59a-94d1f1024111" providerId="ADAL" clId="{3E796B45-0057-49B5-914D-D07AFDAE9BD8}" dt="2022-08-26T13:41:27.431" v="249"/>
          <ac:inkMkLst>
            <pc:docMk/>
            <pc:sldMk cId="2999002347" sldId="258"/>
            <ac:inkMk id="213" creationId="{45405BE0-E9D0-C5DC-564B-7F9154AAAE26}"/>
          </ac:inkMkLst>
        </pc:inkChg>
        <pc:inkChg chg="add mod">
          <ac:chgData name="Branislav Vrana" userId="7b2a6d85-e3fe-4c9e-b59a-94d1f1024111" providerId="ADAL" clId="{3E796B45-0057-49B5-914D-D07AFDAE9BD8}" dt="2022-08-26T13:41:27.431" v="249"/>
          <ac:inkMkLst>
            <pc:docMk/>
            <pc:sldMk cId="2999002347" sldId="258"/>
            <ac:inkMk id="214" creationId="{CF15F6BF-D6C2-939B-01E1-32884B39823C}"/>
          </ac:inkMkLst>
        </pc:inkChg>
        <pc:inkChg chg="add mod">
          <ac:chgData name="Branislav Vrana" userId="7b2a6d85-e3fe-4c9e-b59a-94d1f1024111" providerId="ADAL" clId="{3E796B45-0057-49B5-914D-D07AFDAE9BD8}" dt="2022-08-26T13:41:27.431" v="249"/>
          <ac:inkMkLst>
            <pc:docMk/>
            <pc:sldMk cId="2999002347" sldId="258"/>
            <ac:inkMk id="215" creationId="{DD58D483-749C-A90A-0B7D-F8CF11220E28}"/>
          </ac:inkMkLst>
        </pc:inkChg>
        <pc:inkChg chg="add mod">
          <ac:chgData name="Branislav Vrana" userId="7b2a6d85-e3fe-4c9e-b59a-94d1f1024111" providerId="ADAL" clId="{3E796B45-0057-49B5-914D-D07AFDAE9BD8}" dt="2022-08-26T13:41:27.431" v="249"/>
          <ac:inkMkLst>
            <pc:docMk/>
            <pc:sldMk cId="2999002347" sldId="258"/>
            <ac:inkMk id="216" creationId="{1A41B6AD-B068-5741-00E0-CBEA87B4948A}"/>
          </ac:inkMkLst>
        </pc:inkChg>
        <pc:inkChg chg="add mod">
          <ac:chgData name="Branislav Vrana" userId="7b2a6d85-e3fe-4c9e-b59a-94d1f1024111" providerId="ADAL" clId="{3E796B45-0057-49B5-914D-D07AFDAE9BD8}" dt="2022-08-26T13:41:27.431" v="249"/>
          <ac:inkMkLst>
            <pc:docMk/>
            <pc:sldMk cId="2999002347" sldId="258"/>
            <ac:inkMk id="218" creationId="{8C98E9E6-65B1-74A6-19C8-83875E00589A}"/>
          </ac:inkMkLst>
        </pc:inkChg>
        <pc:inkChg chg="add mod">
          <ac:chgData name="Branislav Vrana" userId="7b2a6d85-e3fe-4c9e-b59a-94d1f1024111" providerId="ADAL" clId="{3E796B45-0057-49B5-914D-D07AFDAE9BD8}" dt="2022-08-26T13:41:27.431" v="249"/>
          <ac:inkMkLst>
            <pc:docMk/>
            <pc:sldMk cId="2999002347" sldId="258"/>
            <ac:inkMk id="220" creationId="{F8452F2A-B9E0-DEA3-B669-92F09CD0A13B}"/>
          </ac:inkMkLst>
        </pc:inkChg>
        <pc:inkChg chg="add mod">
          <ac:chgData name="Branislav Vrana" userId="7b2a6d85-e3fe-4c9e-b59a-94d1f1024111" providerId="ADAL" clId="{3E796B45-0057-49B5-914D-D07AFDAE9BD8}" dt="2022-08-26T13:41:27.431" v="249"/>
          <ac:inkMkLst>
            <pc:docMk/>
            <pc:sldMk cId="2999002347" sldId="258"/>
            <ac:inkMk id="221" creationId="{DD5EAC92-F320-6571-6DC6-CAF23705216B}"/>
          </ac:inkMkLst>
        </pc:inkChg>
        <pc:inkChg chg="add mod">
          <ac:chgData name="Branislav Vrana" userId="7b2a6d85-e3fe-4c9e-b59a-94d1f1024111" providerId="ADAL" clId="{3E796B45-0057-49B5-914D-D07AFDAE9BD8}" dt="2022-08-26T13:41:27.431" v="249"/>
          <ac:inkMkLst>
            <pc:docMk/>
            <pc:sldMk cId="2999002347" sldId="258"/>
            <ac:inkMk id="222" creationId="{C8A61CC3-0387-22A1-DA3A-BA3D1D932EF3}"/>
          </ac:inkMkLst>
        </pc:inkChg>
        <pc:inkChg chg="add mod">
          <ac:chgData name="Branislav Vrana" userId="7b2a6d85-e3fe-4c9e-b59a-94d1f1024111" providerId="ADAL" clId="{3E796B45-0057-49B5-914D-D07AFDAE9BD8}" dt="2022-08-26T13:41:27.431" v="249"/>
          <ac:inkMkLst>
            <pc:docMk/>
            <pc:sldMk cId="2999002347" sldId="258"/>
            <ac:inkMk id="223" creationId="{496595AF-FE6E-F729-966F-14487B21ADE2}"/>
          </ac:inkMkLst>
        </pc:inkChg>
        <pc:inkChg chg="add mod">
          <ac:chgData name="Branislav Vrana" userId="7b2a6d85-e3fe-4c9e-b59a-94d1f1024111" providerId="ADAL" clId="{3E796B45-0057-49B5-914D-D07AFDAE9BD8}" dt="2022-08-26T13:41:34.588" v="258"/>
          <ac:inkMkLst>
            <pc:docMk/>
            <pc:sldMk cId="2999002347" sldId="258"/>
            <ac:inkMk id="225" creationId="{F96FB9D6-09E6-4232-B585-DE7876D2E5D4}"/>
          </ac:inkMkLst>
        </pc:inkChg>
        <pc:inkChg chg="add mod">
          <ac:chgData name="Branislav Vrana" userId="7b2a6d85-e3fe-4c9e-b59a-94d1f1024111" providerId="ADAL" clId="{3E796B45-0057-49B5-914D-D07AFDAE9BD8}" dt="2022-08-26T13:41:34.588" v="258"/>
          <ac:inkMkLst>
            <pc:docMk/>
            <pc:sldMk cId="2999002347" sldId="258"/>
            <ac:inkMk id="226" creationId="{779D6E27-DD77-9549-79E6-52F2634CFBB5}"/>
          </ac:inkMkLst>
        </pc:inkChg>
        <pc:inkChg chg="add mod">
          <ac:chgData name="Branislav Vrana" userId="7b2a6d85-e3fe-4c9e-b59a-94d1f1024111" providerId="ADAL" clId="{3E796B45-0057-49B5-914D-D07AFDAE9BD8}" dt="2022-08-26T13:41:34.588" v="258"/>
          <ac:inkMkLst>
            <pc:docMk/>
            <pc:sldMk cId="2999002347" sldId="258"/>
            <ac:inkMk id="227" creationId="{00C1D4DF-6D8E-38B8-EC72-9628EE0FA38C}"/>
          </ac:inkMkLst>
        </pc:inkChg>
        <pc:inkChg chg="add mod">
          <ac:chgData name="Branislav Vrana" userId="7b2a6d85-e3fe-4c9e-b59a-94d1f1024111" providerId="ADAL" clId="{3E796B45-0057-49B5-914D-D07AFDAE9BD8}" dt="2022-08-26T13:41:34.588" v="258"/>
          <ac:inkMkLst>
            <pc:docMk/>
            <pc:sldMk cId="2999002347" sldId="258"/>
            <ac:inkMk id="228" creationId="{D94444B1-1A84-3B12-2164-6AB35CE5880D}"/>
          </ac:inkMkLst>
        </pc:inkChg>
        <pc:inkChg chg="add mod">
          <ac:chgData name="Branislav Vrana" userId="7b2a6d85-e3fe-4c9e-b59a-94d1f1024111" providerId="ADAL" clId="{3E796B45-0057-49B5-914D-D07AFDAE9BD8}" dt="2022-08-26T13:41:34.588" v="258"/>
          <ac:inkMkLst>
            <pc:docMk/>
            <pc:sldMk cId="2999002347" sldId="258"/>
            <ac:inkMk id="229" creationId="{0C31CB74-D56E-48ED-36D4-0E6541DBFFA0}"/>
          </ac:inkMkLst>
        </pc:inkChg>
        <pc:inkChg chg="add mod">
          <ac:chgData name="Branislav Vrana" userId="7b2a6d85-e3fe-4c9e-b59a-94d1f1024111" providerId="ADAL" clId="{3E796B45-0057-49B5-914D-D07AFDAE9BD8}" dt="2022-08-26T13:41:34.588" v="258"/>
          <ac:inkMkLst>
            <pc:docMk/>
            <pc:sldMk cId="2999002347" sldId="258"/>
            <ac:inkMk id="230" creationId="{F10C6989-6D2E-DA62-5545-025B7913096C}"/>
          </ac:inkMkLst>
        </pc:inkChg>
        <pc:inkChg chg="add mod">
          <ac:chgData name="Branislav Vrana" userId="7b2a6d85-e3fe-4c9e-b59a-94d1f1024111" providerId="ADAL" clId="{3E796B45-0057-49B5-914D-D07AFDAE9BD8}" dt="2022-08-26T13:41:34.588" v="258"/>
          <ac:inkMkLst>
            <pc:docMk/>
            <pc:sldMk cId="2999002347" sldId="258"/>
            <ac:inkMk id="231" creationId="{F5ED91BA-8BD4-2A75-3213-A27995C3DAF8}"/>
          </ac:inkMkLst>
        </pc:inkChg>
        <pc:inkChg chg="add mod">
          <ac:chgData name="Branislav Vrana" userId="7b2a6d85-e3fe-4c9e-b59a-94d1f1024111" providerId="ADAL" clId="{3E796B45-0057-49B5-914D-D07AFDAE9BD8}" dt="2022-08-26T13:41:34.588" v="258"/>
          <ac:inkMkLst>
            <pc:docMk/>
            <pc:sldMk cId="2999002347" sldId="258"/>
            <ac:inkMk id="232" creationId="{2D958FEA-9601-584E-FA0A-4D5574B29CA9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35" creationId="{1ED2E799-DDDA-A130-0874-201FF7056F3A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36" creationId="{6067801A-E5A4-67CD-AE06-78A0284545D9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37" creationId="{7059FAA7-F9CC-C674-6894-B0526764C987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38" creationId="{C0AD38E8-603F-F1B2-0A1E-84E9B1894AAC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39" creationId="{5A307B59-2D45-94DD-71B4-37ED9D2AF4CB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40" creationId="{3C1A29E8-26E4-B64D-9F75-CEF27689C803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41" creationId="{8B17BCEE-F2B0-6962-8681-CD301A7A61BA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42" creationId="{194CB73C-3BF2-6B57-5034-89479F3911AA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43" creationId="{830C1A3B-204A-DFDF-193D-8440D2D8DA75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44" creationId="{6CB96634-25C1-800A-EA5C-FA9C69ABEB92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45" creationId="{0BC34B07-5CF1-7E8B-0E33-6573A7C91580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46" creationId="{8BD65A5E-24E0-804D-C899-24EF3B49BB68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47" creationId="{B6A51FAE-A3DA-6F75-DE60-CCE5379EEFFD}"/>
          </ac:inkMkLst>
        </pc:inkChg>
        <pc:inkChg chg="add del mod">
          <ac:chgData name="Branislav Vrana" userId="7b2a6d85-e3fe-4c9e-b59a-94d1f1024111" providerId="ADAL" clId="{3E796B45-0057-49B5-914D-D07AFDAE9BD8}" dt="2022-08-26T13:42:27.806" v="283"/>
          <ac:inkMkLst>
            <pc:docMk/>
            <pc:sldMk cId="2999002347" sldId="258"/>
            <ac:inkMk id="249" creationId="{82EDCCB5-C729-5A48-8E5E-0569FB40C4D1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50" creationId="{DD7D0BDA-7B34-BADE-F529-E9E08D87B74E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51" creationId="{4E736227-44CD-F72F-A806-3A8EAA56EDC1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52" creationId="{7D369DB1-AD31-E55E-0E55-18939F0F1CD9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53" creationId="{D39E165F-3962-E88E-BB2C-4134204D138F}"/>
          </ac:inkMkLst>
        </pc:inkChg>
        <pc:inkChg chg="add del mod">
          <ac:chgData name="Branislav Vrana" userId="7b2a6d85-e3fe-4c9e-b59a-94d1f1024111" providerId="ADAL" clId="{3E796B45-0057-49B5-914D-D07AFDAE9BD8}" dt="2022-08-26T13:42:27.807" v="284"/>
          <ac:inkMkLst>
            <pc:docMk/>
            <pc:sldMk cId="2999002347" sldId="258"/>
            <ac:inkMk id="255" creationId="{42187B9C-FCB0-0CCC-6865-A51322C7EC9D}"/>
          </ac:inkMkLst>
        </pc:inkChg>
        <pc:inkChg chg="add del mod">
          <ac:chgData name="Branislav Vrana" userId="7b2a6d85-e3fe-4c9e-b59a-94d1f1024111" providerId="ADAL" clId="{3E796B45-0057-49B5-914D-D07AFDAE9BD8}" dt="2022-08-26T13:42:27.807" v="285"/>
          <ac:inkMkLst>
            <pc:docMk/>
            <pc:sldMk cId="2999002347" sldId="258"/>
            <ac:inkMk id="256" creationId="{354D0594-FFDE-2350-4E19-6EA1FD4A7D8A}"/>
          </ac:inkMkLst>
        </pc:inkChg>
        <pc:inkChg chg="add del mod">
          <ac:chgData name="Branislav Vrana" userId="7b2a6d85-e3fe-4c9e-b59a-94d1f1024111" providerId="ADAL" clId="{3E796B45-0057-49B5-914D-D07AFDAE9BD8}" dt="2022-08-26T13:42:27.807" v="286"/>
          <ac:inkMkLst>
            <pc:docMk/>
            <pc:sldMk cId="2999002347" sldId="258"/>
            <ac:inkMk id="257" creationId="{8C5E1318-16F1-6761-4119-0A452EF0A727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59" creationId="{70808BC1-3838-E2EF-181A-F5EB105E2A9F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60" creationId="{9BC3F3AC-93EA-AF9A-B584-FB75EF287AA2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61" creationId="{827E8A38-1406-841D-852F-C48C6CED16BC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62" creationId="{65E7883A-CB39-9442-076A-B3C68294D922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65" creationId="{25CE47FC-1D36-EDE9-EE6B-FF0C001DBBDD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66" creationId="{759D50EB-1CAF-D39A-551A-88E1AC1582B7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67" creationId="{21ACD43C-DC70-0628-2DFA-B7C25FE405C6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68" creationId="{1F4641FA-729E-47B7-B6C4-662B2E6C0C0F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69" creationId="{0EA862B2-AD00-BE1E-2F07-E9536F6A292D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71" creationId="{6FE528E4-078C-E620-85B4-289DC6100D82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72" creationId="{CAD19156-BF71-ADE2-2D45-ED52EDCE9FC6}"/>
          </ac:inkMkLst>
        </pc:inkChg>
        <pc:inkChg chg="add mod">
          <ac:chgData name="Branislav Vrana" userId="7b2a6d85-e3fe-4c9e-b59a-94d1f1024111" providerId="ADAL" clId="{3E796B45-0057-49B5-914D-D07AFDAE9BD8}" dt="2022-08-26T13:42:38.043" v="301"/>
          <ac:inkMkLst>
            <pc:docMk/>
            <pc:sldMk cId="2999002347" sldId="258"/>
            <ac:inkMk id="273" creationId="{1A711B78-CD3B-4DA0-9A2C-3707C63506EB}"/>
          </ac:inkMkLst>
        </pc:inkChg>
        <pc:inkChg chg="add mod">
          <ac:chgData name="Branislav Vrana" userId="7b2a6d85-e3fe-4c9e-b59a-94d1f1024111" providerId="ADAL" clId="{3E796B45-0057-49B5-914D-D07AFDAE9BD8}" dt="2022-08-26T13:42:44.840" v="310"/>
          <ac:inkMkLst>
            <pc:docMk/>
            <pc:sldMk cId="2999002347" sldId="258"/>
            <ac:inkMk id="275" creationId="{E9E6F6C0-85BF-3D64-D394-52A837FEFEDD}"/>
          </ac:inkMkLst>
        </pc:inkChg>
        <pc:inkChg chg="add mod">
          <ac:chgData name="Branislav Vrana" userId="7b2a6d85-e3fe-4c9e-b59a-94d1f1024111" providerId="ADAL" clId="{3E796B45-0057-49B5-914D-D07AFDAE9BD8}" dt="2022-08-26T13:42:44.840" v="310"/>
          <ac:inkMkLst>
            <pc:docMk/>
            <pc:sldMk cId="2999002347" sldId="258"/>
            <ac:inkMk id="276" creationId="{51F82615-8AA1-703C-100B-F46AF0E10476}"/>
          </ac:inkMkLst>
        </pc:inkChg>
        <pc:inkChg chg="add mod">
          <ac:chgData name="Branislav Vrana" userId="7b2a6d85-e3fe-4c9e-b59a-94d1f1024111" providerId="ADAL" clId="{3E796B45-0057-49B5-914D-D07AFDAE9BD8}" dt="2022-08-26T13:42:44.840" v="310"/>
          <ac:inkMkLst>
            <pc:docMk/>
            <pc:sldMk cId="2999002347" sldId="258"/>
            <ac:inkMk id="277" creationId="{3C8F4148-3502-0539-EDB8-AEFBA14FBC09}"/>
          </ac:inkMkLst>
        </pc:inkChg>
        <pc:inkChg chg="add mod">
          <ac:chgData name="Branislav Vrana" userId="7b2a6d85-e3fe-4c9e-b59a-94d1f1024111" providerId="ADAL" clId="{3E796B45-0057-49B5-914D-D07AFDAE9BD8}" dt="2022-08-26T13:42:44.840" v="310"/>
          <ac:inkMkLst>
            <pc:docMk/>
            <pc:sldMk cId="2999002347" sldId="258"/>
            <ac:inkMk id="278" creationId="{58BE67EB-CE6D-5AFA-05DB-A0DDB76AC149}"/>
          </ac:inkMkLst>
        </pc:inkChg>
        <pc:inkChg chg="add mod">
          <ac:chgData name="Branislav Vrana" userId="7b2a6d85-e3fe-4c9e-b59a-94d1f1024111" providerId="ADAL" clId="{3E796B45-0057-49B5-914D-D07AFDAE9BD8}" dt="2022-08-26T13:42:44.840" v="310"/>
          <ac:inkMkLst>
            <pc:docMk/>
            <pc:sldMk cId="2999002347" sldId="258"/>
            <ac:inkMk id="279" creationId="{BEA27B99-98E2-C12F-618C-3BF2CA719F07}"/>
          </ac:inkMkLst>
        </pc:inkChg>
        <pc:inkChg chg="add mod">
          <ac:chgData name="Branislav Vrana" userId="7b2a6d85-e3fe-4c9e-b59a-94d1f1024111" providerId="ADAL" clId="{3E796B45-0057-49B5-914D-D07AFDAE9BD8}" dt="2022-08-26T13:42:44.840" v="310"/>
          <ac:inkMkLst>
            <pc:docMk/>
            <pc:sldMk cId="2999002347" sldId="258"/>
            <ac:inkMk id="280" creationId="{54834287-4B39-688F-4383-3B7FEC05B623}"/>
          </ac:inkMkLst>
        </pc:inkChg>
        <pc:inkChg chg="add mod">
          <ac:chgData name="Branislav Vrana" userId="7b2a6d85-e3fe-4c9e-b59a-94d1f1024111" providerId="ADAL" clId="{3E796B45-0057-49B5-914D-D07AFDAE9BD8}" dt="2022-08-26T13:42:44.840" v="310"/>
          <ac:inkMkLst>
            <pc:docMk/>
            <pc:sldMk cId="2999002347" sldId="258"/>
            <ac:inkMk id="281" creationId="{23984B69-440E-3D06-3D7B-8B30FC41C048}"/>
          </ac:inkMkLst>
        </pc:inkChg>
        <pc:inkChg chg="add mod">
          <ac:chgData name="Branislav Vrana" userId="7b2a6d85-e3fe-4c9e-b59a-94d1f1024111" providerId="ADAL" clId="{3E796B45-0057-49B5-914D-D07AFDAE9BD8}" dt="2022-08-26T13:42:44.840" v="310"/>
          <ac:inkMkLst>
            <pc:docMk/>
            <pc:sldMk cId="2999002347" sldId="258"/>
            <ac:inkMk id="282" creationId="{4845A19E-575B-C73A-8A4E-6CCB3E4608EB}"/>
          </ac:inkMkLst>
        </pc:inkChg>
        <pc:inkChg chg="add">
          <ac:chgData name="Branislav Vrana" userId="7b2a6d85-e3fe-4c9e-b59a-94d1f1024111" providerId="ADAL" clId="{3E796B45-0057-49B5-914D-D07AFDAE9BD8}" dt="2022-08-26T13:42:45.833" v="311" actId="9405"/>
          <ac:inkMkLst>
            <pc:docMk/>
            <pc:sldMk cId="2999002347" sldId="258"/>
            <ac:inkMk id="284" creationId="{AC6E0651-BEDB-B54D-81A4-56D12856EBF7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285" creationId="{F7075EFF-603A-FBB0-9258-5FAC02E060BC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286" creationId="{7CDBB717-D1E1-2FE7-6B3C-76255D4339F3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287" creationId="{D31AFDFA-EC7D-E0B3-CC63-A483F8F884F7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288" creationId="{4394761B-677D-9D6F-CF26-488F099CDC80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289" creationId="{354DF462-C466-3E1F-8EF9-0535FE9813C6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290" creationId="{D92633C6-66DF-49F0-3E9F-1584D7C11386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291" creationId="{407C8079-68D0-1B23-69CF-E4DF904F0B82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292" creationId="{4BEFDDA7-7751-B5FC-307A-16D9BD94D4DB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294" creationId="{E7769CCC-C5D9-0C60-8266-AD8FBB53B079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296" creationId="{64BA80BD-D722-4DB8-B178-EA4FE03F23A4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297" creationId="{244648C5-CB8F-B5F9-AFE2-E0799E2752E5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299" creationId="{0F4FCC2C-DDF0-C366-6372-399663C36F62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00" creationId="{97AD93AA-7ABE-ED79-73D1-986AA83B5670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01" creationId="{AF8A87F6-3583-C5A1-5218-7BD6D64AE596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02" creationId="{11123C3F-F7D1-14D0-CC98-8190BCB8ADD2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03" creationId="{50264E1E-0AEC-5E09-791F-C1D01C0D7A75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04" creationId="{7E89B20B-A16C-E13B-6078-B27DCB41D366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05" creationId="{497DCEB5-4E55-6421-906B-B95EBA7030E6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06" creationId="{9B1047EF-3C4E-858F-5639-C766AF3A68BA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07" creationId="{F8A50464-137F-74BA-3958-B72415863AF9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08" creationId="{1536AFF9-6D89-975B-8B6D-A66D42FF5D09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09" creationId="{C1CEA01C-D3AD-2BE6-15C0-94F7342E6EDE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11" creationId="{0EFD3450-9B5E-B70F-D988-6EC66B070D4A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12" creationId="{A618687A-8AA6-46DC-4CD3-FD22F7CBB9CC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13" creationId="{BE7DE8B9-2A4C-927F-83A9-15EFF8B58ED7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15" creationId="{1A048AEB-D726-9F74-7C59-B5C53D6FE6A8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16" creationId="{7748FA23-DDFA-65C8-C5CD-F3B55F06AF69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17" creationId="{B4294B6E-92D0-6BAB-B7FD-1E5BF940245B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20" creationId="{8F374D2D-9120-FD31-D498-A3080C08C986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21" creationId="{DBBF648B-9E61-ADE0-29AF-D38DCA940E7F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22" creationId="{11CE9116-9318-3E1A-C444-516FF8450FC0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23" creationId="{66203D09-3DCA-0BCB-3DAC-F348AAC93B94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24" creationId="{A05D90C7-F2D4-C131-5F55-3C50507D753E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25" creationId="{4FCF9D90-8B84-5CF4-855F-5FE9A9C010C0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26" creationId="{72D86AA4-D72B-E174-6005-196843488D2F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27" creationId="{C035CE01-2127-297F-5E3F-D2E0BADE7311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29" creationId="{C20D0619-8447-CF26-6F5F-0962893808ED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30" creationId="{AC54DDBB-E822-F8C0-D7B2-E2CE5DB4307A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31" creationId="{46E32811-2CBE-0794-6ACA-B250BF035AAE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32" creationId="{2A3F0B9A-91D2-0D06-5463-3BAFA0BF270D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33" creationId="{FB3DBA93-CAEA-017B-764F-41290E0DD7A3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34" creationId="{86257EEE-2D48-AC9D-9E45-A3967F2E4F1F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35" creationId="{6FB17695-86D7-BA5B-C3CE-EA905F660943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36" creationId="{555D31BF-9693-3881-3E80-9889FE9710D2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37" creationId="{2880AE20-BFD9-710E-6280-36644BDE4126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38" creationId="{66582877-3DA3-18F2-DC39-3B7C956CD534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39" creationId="{043BE19D-0ACE-EE70-4D4A-F85072F4CE36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40" creationId="{EFECA472-D1B4-6B21-7863-AD9D29660571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41" creationId="{B3A55C70-1AEF-44A6-4C82-DBFEEB4ACA94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42" creationId="{E868C022-473F-7C62-9FEC-7F6F53F5A213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43" creationId="{6EBFD962-2A4C-4EFB-2D40-972B8183DD37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44" creationId="{B8A2794D-4382-B6C4-73E5-55D503323E1C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45" creationId="{5EDF8A29-4AE9-8174-965D-976BC24DA72A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46" creationId="{90770845-F862-10AE-3473-ED2603843716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47" creationId="{D7C2E221-452A-554A-99E0-E7DECCB600E8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48" creationId="{8707003C-9D86-6622-3E5B-43EF3149769A}"/>
          </ac:inkMkLst>
        </pc:inkChg>
        <pc:inkChg chg="add mod">
          <ac:chgData name="Branislav Vrana" userId="7b2a6d85-e3fe-4c9e-b59a-94d1f1024111" providerId="ADAL" clId="{3E796B45-0057-49B5-914D-D07AFDAE9BD8}" dt="2022-08-26T13:43:57.514" v="376"/>
          <ac:inkMkLst>
            <pc:docMk/>
            <pc:sldMk cId="2999002347" sldId="258"/>
            <ac:inkMk id="349" creationId="{B1FF5339-1C41-48E1-2AFD-303934FDC67F}"/>
          </ac:inkMkLst>
        </pc:inkChg>
        <pc:inkChg chg="add mod">
          <ac:chgData name="Branislav Vrana" userId="7b2a6d85-e3fe-4c9e-b59a-94d1f1024111" providerId="ADAL" clId="{3E796B45-0057-49B5-914D-D07AFDAE9BD8}" dt="2022-08-26T13:44:10.933" v="400"/>
          <ac:inkMkLst>
            <pc:docMk/>
            <pc:sldMk cId="2999002347" sldId="258"/>
            <ac:inkMk id="351" creationId="{2F8C317F-4D98-44C1-2FF9-9545DB706F48}"/>
          </ac:inkMkLst>
        </pc:inkChg>
        <pc:inkChg chg="add mod">
          <ac:chgData name="Branislav Vrana" userId="7b2a6d85-e3fe-4c9e-b59a-94d1f1024111" providerId="ADAL" clId="{3E796B45-0057-49B5-914D-D07AFDAE9BD8}" dt="2022-08-26T13:44:10.933" v="400"/>
          <ac:inkMkLst>
            <pc:docMk/>
            <pc:sldMk cId="2999002347" sldId="258"/>
            <ac:inkMk id="352" creationId="{E59B4665-93D0-2A39-0D0A-C622CC26FF9E}"/>
          </ac:inkMkLst>
        </pc:inkChg>
        <pc:inkChg chg="add mod">
          <ac:chgData name="Branislav Vrana" userId="7b2a6d85-e3fe-4c9e-b59a-94d1f1024111" providerId="ADAL" clId="{3E796B45-0057-49B5-914D-D07AFDAE9BD8}" dt="2022-08-26T13:44:10.933" v="400"/>
          <ac:inkMkLst>
            <pc:docMk/>
            <pc:sldMk cId="2999002347" sldId="258"/>
            <ac:inkMk id="353" creationId="{CAA39B45-E515-0340-2D9D-4D5693B8B9A4}"/>
          </ac:inkMkLst>
        </pc:inkChg>
        <pc:inkChg chg="add mod">
          <ac:chgData name="Branislav Vrana" userId="7b2a6d85-e3fe-4c9e-b59a-94d1f1024111" providerId="ADAL" clId="{3E796B45-0057-49B5-914D-D07AFDAE9BD8}" dt="2022-08-26T13:44:10.933" v="400"/>
          <ac:inkMkLst>
            <pc:docMk/>
            <pc:sldMk cId="2999002347" sldId="258"/>
            <ac:inkMk id="354" creationId="{FE40AB27-6B26-61F6-238C-F850C4971C4A}"/>
          </ac:inkMkLst>
        </pc:inkChg>
        <pc:inkChg chg="add mod">
          <ac:chgData name="Branislav Vrana" userId="7b2a6d85-e3fe-4c9e-b59a-94d1f1024111" providerId="ADAL" clId="{3E796B45-0057-49B5-914D-D07AFDAE9BD8}" dt="2022-08-26T13:44:10.933" v="400"/>
          <ac:inkMkLst>
            <pc:docMk/>
            <pc:sldMk cId="2999002347" sldId="258"/>
            <ac:inkMk id="355" creationId="{A4311446-CBB2-6AC1-515C-566B4E0763B9}"/>
          </ac:inkMkLst>
        </pc:inkChg>
        <pc:inkChg chg="add mod">
          <ac:chgData name="Branislav Vrana" userId="7b2a6d85-e3fe-4c9e-b59a-94d1f1024111" providerId="ADAL" clId="{3E796B45-0057-49B5-914D-D07AFDAE9BD8}" dt="2022-08-26T13:44:10.933" v="400"/>
          <ac:inkMkLst>
            <pc:docMk/>
            <pc:sldMk cId="2999002347" sldId="258"/>
            <ac:inkMk id="356" creationId="{0688A20D-66AD-0458-2B41-78E9733FA0B3}"/>
          </ac:inkMkLst>
        </pc:inkChg>
        <pc:inkChg chg="add mod">
          <ac:chgData name="Branislav Vrana" userId="7b2a6d85-e3fe-4c9e-b59a-94d1f1024111" providerId="ADAL" clId="{3E796B45-0057-49B5-914D-D07AFDAE9BD8}" dt="2022-08-26T13:44:10.933" v="400"/>
          <ac:inkMkLst>
            <pc:docMk/>
            <pc:sldMk cId="2999002347" sldId="258"/>
            <ac:inkMk id="358" creationId="{A4D4ED4B-8B45-8C60-158E-63B7F983C5A2}"/>
          </ac:inkMkLst>
        </pc:inkChg>
        <pc:inkChg chg="add mod">
          <ac:chgData name="Branislav Vrana" userId="7b2a6d85-e3fe-4c9e-b59a-94d1f1024111" providerId="ADAL" clId="{3E796B45-0057-49B5-914D-D07AFDAE9BD8}" dt="2022-08-26T13:44:10.933" v="400"/>
          <ac:inkMkLst>
            <pc:docMk/>
            <pc:sldMk cId="2999002347" sldId="258"/>
            <ac:inkMk id="359" creationId="{B1B48F4D-7017-E355-CF86-A5135D3E1809}"/>
          </ac:inkMkLst>
        </pc:inkChg>
        <pc:inkChg chg="add mod">
          <ac:chgData name="Branislav Vrana" userId="7b2a6d85-e3fe-4c9e-b59a-94d1f1024111" providerId="ADAL" clId="{3E796B45-0057-49B5-914D-D07AFDAE9BD8}" dt="2022-08-26T13:44:10.933" v="400"/>
          <ac:inkMkLst>
            <pc:docMk/>
            <pc:sldMk cId="2999002347" sldId="258"/>
            <ac:inkMk id="360" creationId="{90CCCCFF-3E5C-3D46-FB17-7740A8B66800}"/>
          </ac:inkMkLst>
        </pc:inkChg>
        <pc:inkChg chg="add mod">
          <ac:chgData name="Branislav Vrana" userId="7b2a6d85-e3fe-4c9e-b59a-94d1f1024111" providerId="ADAL" clId="{3E796B45-0057-49B5-914D-D07AFDAE9BD8}" dt="2022-08-26T13:44:10.933" v="400"/>
          <ac:inkMkLst>
            <pc:docMk/>
            <pc:sldMk cId="2999002347" sldId="258"/>
            <ac:inkMk id="362" creationId="{AEB61D3C-26BD-0E26-2849-3793E76DFAA3}"/>
          </ac:inkMkLst>
        </pc:inkChg>
        <pc:inkChg chg="add del mod">
          <ac:chgData name="Branislav Vrana" userId="7b2a6d85-e3fe-4c9e-b59a-94d1f1024111" providerId="ADAL" clId="{3E796B45-0057-49B5-914D-D07AFDAE9BD8}" dt="2022-08-26T13:44:08.169" v="394"/>
          <ac:inkMkLst>
            <pc:docMk/>
            <pc:sldMk cId="2999002347" sldId="258"/>
            <ac:inkMk id="363" creationId="{D2FE40CB-6154-46E3-920E-EF7C8329CD2B}"/>
          </ac:inkMkLst>
        </pc:inkChg>
        <pc:inkChg chg="add del mod">
          <ac:chgData name="Branislav Vrana" userId="7b2a6d85-e3fe-4c9e-b59a-94d1f1024111" providerId="ADAL" clId="{3E796B45-0057-49B5-914D-D07AFDAE9BD8}" dt="2022-08-26T13:44:08.169" v="395"/>
          <ac:inkMkLst>
            <pc:docMk/>
            <pc:sldMk cId="2999002347" sldId="258"/>
            <ac:inkMk id="364" creationId="{3E4A75BC-608A-64EC-3728-474CC238C1C1}"/>
          </ac:inkMkLst>
        </pc:inkChg>
        <pc:inkChg chg="add del mod">
          <ac:chgData name="Branislav Vrana" userId="7b2a6d85-e3fe-4c9e-b59a-94d1f1024111" providerId="ADAL" clId="{3E796B45-0057-49B5-914D-D07AFDAE9BD8}" dt="2022-08-26T13:44:08.169" v="393"/>
          <ac:inkMkLst>
            <pc:docMk/>
            <pc:sldMk cId="2999002347" sldId="258"/>
            <ac:inkMk id="365" creationId="{FCF1C14B-68AB-2578-FDDC-5EF6B92E52DC}"/>
          </ac:inkMkLst>
        </pc:inkChg>
        <pc:inkChg chg="add mod">
          <ac:chgData name="Branislav Vrana" userId="7b2a6d85-e3fe-4c9e-b59a-94d1f1024111" providerId="ADAL" clId="{3E796B45-0057-49B5-914D-D07AFDAE9BD8}" dt="2022-08-26T13:44:10.933" v="400"/>
          <ac:inkMkLst>
            <pc:docMk/>
            <pc:sldMk cId="2999002347" sldId="258"/>
            <ac:inkMk id="367" creationId="{EAC91679-1E3C-298C-34D9-A0C079038720}"/>
          </ac:inkMkLst>
        </pc:inkChg>
        <pc:inkChg chg="add mod">
          <ac:chgData name="Branislav Vrana" userId="7b2a6d85-e3fe-4c9e-b59a-94d1f1024111" providerId="ADAL" clId="{3E796B45-0057-49B5-914D-D07AFDAE9BD8}" dt="2022-08-26T13:44:10.933" v="400"/>
          <ac:inkMkLst>
            <pc:docMk/>
            <pc:sldMk cId="2999002347" sldId="258"/>
            <ac:inkMk id="368" creationId="{E91AF71A-3D29-ED3D-E62D-6FB20AF0B5AE}"/>
          </ac:inkMkLst>
        </pc:inkChg>
        <pc:inkChg chg="add mod">
          <ac:chgData name="Branislav Vrana" userId="7b2a6d85-e3fe-4c9e-b59a-94d1f1024111" providerId="ADAL" clId="{3E796B45-0057-49B5-914D-D07AFDAE9BD8}" dt="2022-08-26T13:44:10.933" v="400"/>
          <ac:inkMkLst>
            <pc:docMk/>
            <pc:sldMk cId="2999002347" sldId="258"/>
            <ac:inkMk id="369" creationId="{FDDD1719-6F6A-1DB0-FD4F-A588E2976BE4}"/>
          </ac:inkMkLst>
        </pc:inkChg>
        <pc:inkChg chg="add mod">
          <ac:chgData name="Branislav Vrana" userId="7b2a6d85-e3fe-4c9e-b59a-94d1f1024111" providerId="ADAL" clId="{3E796B45-0057-49B5-914D-D07AFDAE9BD8}" dt="2022-08-26T13:44:10.933" v="400"/>
          <ac:inkMkLst>
            <pc:docMk/>
            <pc:sldMk cId="2999002347" sldId="258"/>
            <ac:inkMk id="370" creationId="{59100447-9164-9EDF-CB42-3DA7CD200EA8}"/>
          </ac:inkMkLst>
        </pc:inkChg>
        <pc:inkChg chg="add mod">
          <ac:chgData name="Branislav Vrana" userId="7b2a6d85-e3fe-4c9e-b59a-94d1f1024111" providerId="ADAL" clId="{3E796B45-0057-49B5-914D-D07AFDAE9BD8}" dt="2022-08-26T13:44:17.879" v="408"/>
          <ac:inkMkLst>
            <pc:docMk/>
            <pc:sldMk cId="2999002347" sldId="258"/>
            <ac:inkMk id="372" creationId="{1B716AC3-733F-8FE5-AB4F-8AFA3FD67978}"/>
          </ac:inkMkLst>
        </pc:inkChg>
        <pc:inkChg chg="add mod">
          <ac:chgData name="Branislav Vrana" userId="7b2a6d85-e3fe-4c9e-b59a-94d1f1024111" providerId="ADAL" clId="{3E796B45-0057-49B5-914D-D07AFDAE9BD8}" dt="2022-08-26T13:44:17.879" v="408"/>
          <ac:inkMkLst>
            <pc:docMk/>
            <pc:sldMk cId="2999002347" sldId="258"/>
            <ac:inkMk id="373" creationId="{9567CE47-99CB-5B81-7AB6-B8A1E650FD4C}"/>
          </ac:inkMkLst>
        </pc:inkChg>
        <pc:inkChg chg="add mod">
          <ac:chgData name="Branislav Vrana" userId="7b2a6d85-e3fe-4c9e-b59a-94d1f1024111" providerId="ADAL" clId="{3E796B45-0057-49B5-914D-D07AFDAE9BD8}" dt="2022-08-26T13:44:17.879" v="408"/>
          <ac:inkMkLst>
            <pc:docMk/>
            <pc:sldMk cId="2999002347" sldId="258"/>
            <ac:inkMk id="374" creationId="{9413485F-9BB8-3697-75CE-0591D30175A1}"/>
          </ac:inkMkLst>
        </pc:inkChg>
        <pc:inkChg chg="add mod">
          <ac:chgData name="Branislav Vrana" userId="7b2a6d85-e3fe-4c9e-b59a-94d1f1024111" providerId="ADAL" clId="{3E796B45-0057-49B5-914D-D07AFDAE9BD8}" dt="2022-08-26T13:44:17.879" v="408"/>
          <ac:inkMkLst>
            <pc:docMk/>
            <pc:sldMk cId="2999002347" sldId="258"/>
            <ac:inkMk id="375" creationId="{29C39228-F686-D771-7D32-668C1D441AD7}"/>
          </ac:inkMkLst>
        </pc:inkChg>
        <pc:inkChg chg="add mod">
          <ac:chgData name="Branislav Vrana" userId="7b2a6d85-e3fe-4c9e-b59a-94d1f1024111" providerId="ADAL" clId="{3E796B45-0057-49B5-914D-D07AFDAE9BD8}" dt="2022-08-26T13:44:17.879" v="408"/>
          <ac:inkMkLst>
            <pc:docMk/>
            <pc:sldMk cId="2999002347" sldId="258"/>
            <ac:inkMk id="376" creationId="{534BA619-4FD9-BE5C-C4DC-4A166886CD50}"/>
          </ac:inkMkLst>
        </pc:inkChg>
        <pc:inkChg chg="add mod">
          <ac:chgData name="Branislav Vrana" userId="7b2a6d85-e3fe-4c9e-b59a-94d1f1024111" providerId="ADAL" clId="{3E796B45-0057-49B5-914D-D07AFDAE9BD8}" dt="2022-08-26T13:44:17.879" v="408"/>
          <ac:inkMkLst>
            <pc:docMk/>
            <pc:sldMk cId="2999002347" sldId="258"/>
            <ac:inkMk id="377" creationId="{ADDAF02C-284D-F42C-A5AB-6F614917B8A8}"/>
          </ac:inkMkLst>
        </pc:inkChg>
        <pc:inkChg chg="add mod">
          <ac:chgData name="Branislav Vrana" userId="7b2a6d85-e3fe-4c9e-b59a-94d1f1024111" providerId="ADAL" clId="{3E796B45-0057-49B5-914D-D07AFDAE9BD8}" dt="2022-08-26T13:44:17.879" v="408"/>
          <ac:inkMkLst>
            <pc:docMk/>
            <pc:sldMk cId="2999002347" sldId="258"/>
            <ac:inkMk id="378" creationId="{8B69F679-78BD-15F0-26F3-C786E1D9A4C7}"/>
          </ac:inkMkLst>
        </pc:inkChg>
        <pc:inkChg chg="add del">
          <ac:chgData name="Branislav Vrana" userId="7b2a6d85-e3fe-4c9e-b59a-94d1f1024111" providerId="ADAL" clId="{3E796B45-0057-49B5-914D-D07AFDAE9BD8}" dt="2022-08-26T13:44:23.245" v="410" actId="9405"/>
          <ac:inkMkLst>
            <pc:docMk/>
            <pc:sldMk cId="2999002347" sldId="258"/>
            <ac:inkMk id="380" creationId="{9821CF13-A398-2BAD-72DA-6DA1376F486E}"/>
          </ac:inkMkLst>
        </pc:inkChg>
        <pc:inkChg chg="add">
          <ac:chgData name="Branislav Vrana" userId="7b2a6d85-e3fe-4c9e-b59a-94d1f1024111" providerId="ADAL" clId="{3E796B45-0057-49B5-914D-D07AFDAE9BD8}" dt="2022-08-26T13:44:27.589" v="411" actId="9405"/>
          <ac:inkMkLst>
            <pc:docMk/>
            <pc:sldMk cId="2999002347" sldId="258"/>
            <ac:inkMk id="381" creationId="{9A0FFF77-5E75-AC40-99F8-ABBC429D8147}"/>
          </ac:inkMkLst>
        </pc:ink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88ABE-1AE4-0E4B-177E-3B8947E3B8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4DAD81-5248-D540-65CB-09E56FEB31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BF661-1FF6-8CC0-4FEA-3D1CB45E1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DF801-485D-F8CA-79B3-F4A745E92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7BED9-0192-B9C0-F7C1-AD8E8CB94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31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B5246-36D7-1CC6-5E6C-A98A0E22C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D47460-D82E-880E-0E04-3C3BA1C2D4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A5B84-6453-8591-6C84-3071B96A1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2A8E0-E94F-D793-0DEB-EB425FF6A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44141-3640-BFC7-2445-A77F5D47B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0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708854-316A-E014-6BAA-16772850BD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66747D-4D00-218D-A05C-57C13812B4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BEC7D-07F4-1CD8-0D89-8ACA2168C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DDB2A-2690-BAA4-8CA8-ACDE71266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6D874-32D7-1DE2-18E5-E6A70FDF4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3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9F0B3-C78F-BDB6-290C-6722ED214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78B5E-29D3-D323-ED51-88923619D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1DDD6-5F00-A4A6-4BCD-3EE2CF0F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09018E-A76A-E0EF-03FF-1F411365C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E10E8-47BA-BBDF-943C-06D00FAAE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86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4A968-DC39-B21C-5240-90204C127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0CC55C-39FE-A544-E97A-C9DA10196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C9B5C-E3C5-4B9D-7A80-E5952E84B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1D4A7-3153-FB67-D3F7-F443DED4C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D3F2B-B53F-366B-AB8F-D09DA886C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05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637E7-9C3B-332F-752E-61CB8B27E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5E8EA-3CA0-0328-D773-CC6B3644EB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0BBEDE-8D1D-7CBE-0C40-E511F50D2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9CF0F9-E3A1-920A-3856-44B3399AD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A6363-C81C-D892-19B5-1A9BD1F41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DA3C57-B8ED-F32F-DA2B-B25D6B731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390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F497F-69C8-A680-08F8-8B83283F3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C2FC7-F637-D9D0-4736-08DCB01FE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1A9D3D-389A-AC56-FC51-32EDE4861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FD5EA-2032-4F41-4362-4833FF0857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DA3923-8DA0-AECB-7CA0-7DC5BEA3DD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57D602-1FD8-BC95-138A-797E91B09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6150C6-34EC-7D9E-5EDA-E1FDB1ABE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09B990-2A76-301E-D3AC-81A10E4F9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00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F2DBF-70B7-9141-BD1D-F04335C63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74054-998D-02F0-9CF4-8E756EBD0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6ACF8B-469D-1811-0BD6-F94E2F277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CB4DCD-6303-1A18-188A-01932878F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78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5E4422-FC05-6457-DCA0-D8BB39047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1E434A-B126-3B66-22D5-0C2343790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AE86EC-0F8B-8580-C0A9-F3E56CBF4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07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F8F3-7ED2-120F-F7AD-6E9EF9306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66CE3-E5AE-C272-B6FC-7408125B1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7EF98A-1A13-482E-EB46-97BBFEA874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11E196-B1C6-6E64-33D0-C33FDD086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40BEBE-EEFD-FCB3-B679-C0BAF765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FF6041-76D4-532D-C54D-44F6749AC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62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56AE4-A53F-A060-AC5F-51B6BE68A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87CD62-D57C-04F7-5970-83C00D4A78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51B25A-0BF9-076B-17F1-29E3470635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F3F5A0-6AAE-5ECA-6636-DC1476DE9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4DE7E-F80E-9DDE-F189-04DA91AEF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EA092-2B6B-1830-7100-992618EA8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3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D7F6D-140C-049C-8974-DA5EC2351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19B413-8AC5-1F72-73FB-BF81ADFB7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56D37-E0F1-153D-E751-9DB7300623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C3B10-B4A5-4E9E-87F9-7924F0F135CA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08DC91-5318-A645-78B8-D91C716153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4A73C-327D-26B5-8192-D7D5E278C0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29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E80931-168E-FB9C-429A-CA7B2D7DDF53}"/>
              </a:ext>
            </a:extLst>
          </p:cNvPr>
          <p:cNvSpPr txBox="1"/>
          <p:nvPr/>
        </p:nvSpPr>
        <p:spPr>
          <a:xfrm>
            <a:off x="443592" y="404336"/>
            <a:ext cx="11257627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 err="1"/>
              <a:t>Objemové</a:t>
            </a:r>
            <a:r>
              <a:rPr lang="en-US" sz="3600" dirty="0"/>
              <a:t> </a:t>
            </a:r>
            <a:r>
              <a:rPr lang="en-US" sz="3600" dirty="0" err="1"/>
              <a:t>procento</a:t>
            </a:r>
            <a:r>
              <a:rPr lang="en-US" sz="3600" dirty="0"/>
              <a:t> CO</a:t>
            </a:r>
            <a:r>
              <a:rPr lang="en-US" sz="3600" baseline="-25000" dirty="0"/>
              <a:t>2</a:t>
            </a:r>
            <a:r>
              <a:rPr lang="en-US" sz="3600" dirty="0"/>
              <a:t> </a:t>
            </a:r>
            <a:r>
              <a:rPr lang="en-US" sz="3600" dirty="0" err="1"/>
              <a:t>ve</a:t>
            </a:r>
            <a:r>
              <a:rPr lang="en-US" sz="3600" dirty="0"/>
              <a:t> </a:t>
            </a:r>
            <a:r>
              <a:rPr lang="en-US" sz="3600" dirty="0" err="1"/>
              <a:t>směsi</a:t>
            </a:r>
            <a:r>
              <a:rPr lang="en-US" sz="3600" dirty="0"/>
              <a:t> </a:t>
            </a:r>
            <a:r>
              <a:rPr lang="en-US" sz="3600" dirty="0" err="1"/>
              <a:t>tohoto</a:t>
            </a:r>
            <a:r>
              <a:rPr lang="en-US" sz="3600" dirty="0"/>
              <a:t> </a:t>
            </a:r>
            <a:r>
              <a:rPr lang="en-US" sz="3600" dirty="0" err="1"/>
              <a:t>plynu</a:t>
            </a:r>
            <a:r>
              <a:rPr lang="en-US" sz="3600" dirty="0"/>
              <a:t> s N</a:t>
            </a:r>
            <a:r>
              <a:rPr lang="en-US" sz="3600" baseline="-25000" dirty="0"/>
              <a:t>2</a:t>
            </a:r>
            <a:r>
              <a:rPr lang="en-US" sz="3600" dirty="0"/>
              <a:t> </a:t>
            </a:r>
            <a:r>
              <a:rPr lang="en-US" sz="3600" dirty="0" err="1"/>
              <a:t>bylo</a:t>
            </a:r>
            <a:r>
              <a:rPr lang="en-US" sz="3600" dirty="0"/>
              <a:t> </a:t>
            </a:r>
            <a:r>
              <a:rPr lang="en-US" sz="3600" dirty="0" err="1"/>
              <a:t>stanoveno</a:t>
            </a:r>
            <a:r>
              <a:rPr lang="en-US" sz="3600" dirty="0"/>
              <a:t> </a:t>
            </a:r>
            <a:r>
              <a:rPr lang="en-US" sz="3600" dirty="0" err="1"/>
              <a:t>pomocí</a:t>
            </a:r>
            <a:r>
              <a:rPr lang="sk-SK" sz="3600" dirty="0"/>
              <a:t> </a:t>
            </a:r>
            <a:r>
              <a:rPr lang="en-US" sz="3600" dirty="0" err="1"/>
              <a:t>probublávání</a:t>
            </a:r>
            <a:r>
              <a:rPr lang="en-US" sz="3600" dirty="0"/>
              <a:t> </a:t>
            </a:r>
            <a:r>
              <a:rPr lang="en-US" sz="3600" dirty="0" err="1"/>
              <a:t>směsi</a:t>
            </a:r>
            <a:r>
              <a:rPr lang="en-US" sz="3600" dirty="0"/>
              <a:t> </a:t>
            </a:r>
            <a:r>
              <a:rPr lang="en-US" sz="3600" dirty="0" err="1"/>
              <a:t>při</a:t>
            </a:r>
            <a:r>
              <a:rPr lang="en-US" sz="3600" dirty="0"/>
              <a:t> 1,00 atm a 25 °C </a:t>
            </a:r>
            <a:r>
              <a:rPr lang="en-US" sz="3600" dirty="0" err="1"/>
              <a:t>přes</a:t>
            </a:r>
            <a:r>
              <a:rPr lang="en-US" sz="3600" dirty="0"/>
              <a:t> </a:t>
            </a:r>
            <a:r>
              <a:rPr lang="en-US" sz="3600" dirty="0" err="1"/>
              <a:t>roztok</a:t>
            </a:r>
            <a:r>
              <a:rPr lang="en-US" sz="3600" dirty="0"/>
              <a:t> 0,0100 M NaHC0</a:t>
            </a:r>
            <a:r>
              <a:rPr lang="en-US" sz="3600" baseline="-25000" dirty="0"/>
              <a:t>3</a:t>
            </a:r>
            <a:r>
              <a:rPr lang="en-US" sz="3600" dirty="0"/>
              <a:t> a</a:t>
            </a:r>
            <a:r>
              <a:rPr lang="sk-SK" sz="3600" dirty="0"/>
              <a:t> </a:t>
            </a:r>
            <a:r>
              <a:rPr lang="en-US" sz="3600" dirty="0" err="1"/>
              <a:t>měření</a:t>
            </a:r>
            <a:r>
              <a:rPr lang="en-US" sz="3600" dirty="0"/>
              <a:t> </a:t>
            </a:r>
            <a:r>
              <a:rPr lang="en-US" sz="3600" dirty="0" err="1"/>
              <a:t>pH.</a:t>
            </a:r>
            <a:r>
              <a:rPr lang="en-US" sz="3600" dirty="0"/>
              <a:t> </a:t>
            </a:r>
            <a:r>
              <a:rPr lang="en-US" sz="3600" dirty="0" err="1"/>
              <a:t>Pokud</a:t>
            </a:r>
            <a:r>
              <a:rPr lang="en-US" sz="3600" dirty="0"/>
              <a:t> </a:t>
            </a:r>
            <a:r>
              <a:rPr lang="en-US" sz="3600" dirty="0" err="1"/>
              <a:t>bylo</a:t>
            </a:r>
            <a:r>
              <a:rPr lang="en-US" sz="3600" dirty="0"/>
              <a:t> </a:t>
            </a:r>
            <a:r>
              <a:rPr lang="en-US" sz="3600" dirty="0" err="1"/>
              <a:t>rovnovážné</a:t>
            </a:r>
            <a:r>
              <a:rPr lang="en-US" sz="3600" dirty="0"/>
              <a:t> pH 6,50, </a:t>
            </a:r>
            <a:r>
              <a:rPr lang="en-US" sz="3600" dirty="0" err="1"/>
              <a:t>jaké</a:t>
            </a:r>
            <a:r>
              <a:rPr lang="en-US" sz="3600" dirty="0"/>
              <a:t> </a:t>
            </a:r>
            <a:r>
              <a:rPr lang="en-US" sz="3600" dirty="0" err="1"/>
              <a:t>bylo</a:t>
            </a:r>
            <a:r>
              <a:rPr lang="en-US" sz="3600" dirty="0"/>
              <a:t> </a:t>
            </a:r>
            <a:r>
              <a:rPr lang="en-US" sz="3600" dirty="0" err="1"/>
              <a:t>objemové</a:t>
            </a:r>
            <a:r>
              <a:rPr lang="en-US" sz="3600" dirty="0"/>
              <a:t> </a:t>
            </a:r>
            <a:r>
              <a:rPr lang="en-US" sz="3600" dirty="0" err="1"/>
              <a:t>procento</a:t>
            </a:r>
            <a:r>
              <a:rPr lang="sk-SK" sz="3600" dirty="0"/>
              <a:t> </a:t>
            </a:r>
            <a:r>
              <a:rPr lang="en-US" sz="3600" dirty="0"/>
              <a:t>CO</a:t>
            </a:r>
            <a:r>
              <a:rPr lang="en-US" sz="3600" baseline="-25000" dirty="0"/>
              <a:t>2</a:t>
            </a:r>
            <a:r>
              <a:rPr lang="en-US" sz="36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0839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42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Branislav Vrana</dc:creator>
  <cp:lastModifiedBy>Branislav Vrana</cp:lastModifiedBy>
  <cp:revision>10</cp:revision>
  <dcterms:created xsi:type="dcterms:W3CDTF">2022-08-23T12:30:04Z</dcterms:created>
  <dcterms:modified xsi:type="dcterms:W3CDTF">2022-11-02T16:05:45Z</dcterms:modified>
</cp:coreProperties>
</file>