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42 10690,'9'-7'2821,"-13"7"131,1 0-2753,1 0 0,0 1 0,-1-1 0,1 0 0,-1 0-1,1-1 1,0 1 0,-1 0 0,-2-2 0,-24-9 616,17 7-545,0-1 0,0 1-1,-19-3 1,26 6-238,-1 1 0,1 0 0,0 0 1,0 0-1,0 1 0,-1 0 0,1 0 0,0 0 0,0 0 0,0 1 0,0 0 0,-5 3 0,-10 5 56,1 1 0,1 1-1,0 1 1,1 0 0,0 1 0,1 1 0,1 1-1,0 0 1,1 1 0,1 1 0,-18 29 0,18-22 57,1 1 1,1 0 0,1 0 0,1 1 0,2 1 0,0-1-1,2 1 1,-2 43 0,4-21 145,3-1 0,9 75 0,-4-94-174,0-1 0,2 1 0,2-1-1,0 0 1,18 36 0,-23-57-98,0 0 1,0-1 0,1 0 0,0 0 0,0 0 0,1-1 0,0 0 0,0 0-1,0 0 1,1-1 0,-1 0 0,2 0 0,-1 0 0,15 6 0,-12-8-151,0 0 1,0 0-1,0-1 1,0 0 0,0-1-1,1 0 1,-1-1-1,0 0 1,1 0-1,-1-1 1,20-5 0,20-7-3125,-1-3-1,91-44 1,-115 48 2777,24-10-999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441 1 14971,'-8'5'1665,"-8"4"-1144,-1 0 0,-1-1 1,1 0-1,-24 6 0,-76 14 214,103-25-584,-17 4-279,-1-1-1,0-1 0,-52 0 1,84-5 57,-1 0 1,1 0-1,-1 0 1,1 0 0,-1 0-1,1 0 1,-1 0 0,0 0-1,1-1 1,-1 1 0,1 0-1,-1 0 1,1 0-1,-1-1 1,1 1 0,-1 0-1,1-1 1,0 1 0,-1 0-1,1-1 1,-1 1 0,1 0-1,0-1 1,-1 1-1,1-1 1,0 1 0,-1-1-1,1 0 1,0 0-7,0 0 0,0 1 0,0-1 0,0 0 0,0 0-1,1 0 1,-1 0 0,0 0 0,1 1 0,-1-1 0,0 0 0,1 0 0,-1 0 0,1 1 0,-1-1 0,1 0-1,0 1 1,-1-1 0,1 0 0,1 0 0,22-17-684,10-1-261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24 16772,'-2'-23'-246,"9"47"-189,-1-1 1710,6 28 387,10 94 0,-9 56-284,-11-172-1215,5 359-191,-5-375-1244,4-11-1327,-4-3 2333,-1 0 0,1 0 0,-1 0 0,0-1 0,0 1 1,1 0-1,-1-1 0,0 1 0,0-1 0,1-2 0,6-11-1074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12579,'4'0'193,"0"0"0,0 0 1,-1 1-1,1-1 0,0 1 0,0 0 1,-1 0-1,1 0 0,0 0 1,-1 1-1,1 0 0,-1-1 0,0 1 1,0 0-1,1 1 0,-1-1 1,-1 1-1,1-1 0,0 1 1,-1 0-1,1 0 0,-1 0 0,0 0 1,0 0-1,0 1 0,0-1 1,-1 1-1,1-1 0,-1 1 0,0 0 1,1 5-1,0 5 65,0 0-1,-1 0 1,-1 1-1,0-1 1,-1 0 0,-1 0-1,0 0 1,-7 23-1,-6 11 142,-25 50 0,25-60-62,11-30-201,1 1 0,0 1-1,0-1 1,-2 18 0,5-24-111,-1-1 0,1 1 0,0-1 0,0 0 0,0 1 0,1-1 0,-1 0 0,0 1 0,1-1 0,0 0 0,-1 1 0,1-1 0,0 0 0,0 0 0,0 0 0,1 0 0,-1 0 0,0 0 0,1 0 0,-1 0 0,1-1 0,0 1 0,-1 0 0,1-1 0,4 3 0,2-1-102,0 0 0,0 0-1,0-1 1,1 1 0,-1-2-1,1 0 1,-1 0 0,1 0-1,-1-1 1,1 0 0,0-1-1,15-2 1,2-3-714,0 0-1,46-18 1,-47 14 160,0-2 0,0 0 0,-1-2 0,-1-1 0,26-20 0,-9-3-491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167 164 9906,'-1'-3'324,"-9"-24"1444,10 26-1709,0 1-1,-1 0 0,1-1 0,0 1 0,0-1 0,-1 1 0,1 0 0,0-1 0,-1 1 0,1 0 1,-1-1-1,1 1 0,0 0 0,-1 0 0,1-1 0,-1 1 0,1 0 0,-1 0 0,1 0 0,-1-1 1,1 1-1,-1 0 0,1 0 0,-1 0 0,1 0 0,-1 0 0,1 0 0,-1 0 0,1 0 0,-1 0 1,1 1-1,-1-1 0,1 0 0,0 0 0,-1 0 0,1 0 0,-1 1 0,1-1 0,-1 0 0,1 0 1,0 1-1,-1-1 0,1 0 0,-1 1 0,1-1 0,0 1 0,0-1 0,-1 0 0,1 1 0,0-1 1,0 1-1,-1-1 0,1 1 0,0 0 0,-4 5 254,0 0 0,1 1 0,0-1 0,0 1 1,1 0-1,0 0 0,0 0 0,-1 11 0,-4 63 1047,7-79-1302,-1 29 390,1-1 0,8 58 0,-6-75-368,0 0 0,1-1-1,1 1 1,0-1 0,1 0 0,0 0 0,1-1 0,0 1 0,12 15 0,-14-22-54,0-1 0,0 0 0,0 0 0,1 0 0,0 0 0,-1-1 1,1 0-1,0 0 0,1 0 0,-1-1 0,0 1 0,1-1 0,0-1 0,-1 1 1,1-1-1,0 0 0,0 0 0,-1 0 0,1-1 0,0 0 0,0 0 1,11-2-1,-6-1 4,0 1 1,-1-1 0,1-1 0,-1 0 0,0 0 0,0-1 0,0-1-1,-1 1 1,1-1 0,-1-1 0,11-11 0,-6 5-11,-1-1-1,-1 0 1,0-1 0,-1-1-1,-1 1 1,0-2 0,-1 0 0,-1 0-1,0 0 1,-2-1 0,7-23-1,-11 28-14,1 1-1,-2 0 1,1-1-1,-2 1 0,1-1 1,-2 1-1,0 0 1,0-1-1,-1 1 1,-1 0-1,0 0 0,0 0 1,-1 0-1,-1 0 1,0 1-1,-1 0 0,0 0 1,-9-12-1,7 14-31,0 0 1,0 0-1,-1 1 0,0 1 0,-1-1 1,1 1-1,-1 1 0,-1 0 0,1 0 0,-1 1 1,0 0-1,-1 1 0,1 1 0,-1-1 0,1 2 1,-1 0-1,0 0 0,0 1 0,0 0 1,0 1-1,0 1 0,-13 2 0,13-2-118,0 1 1,-1 0-1,1 1 0,0 1 0,1 0 1,-1 0-1,0 1 0,1 1 0,0 0 0,1 0 1,-1 1-1,1 0 0,0 1 0,1 1 1,0-1-1,0 1 0,1 1 0,0-1 0,1 1 1,0 1-1,-6 12 0,-6 31-553,19-51 666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23 366 10186,'-1'0'218,"-1"-1"-1,1 1 1,-1 0 0,1-1-1,-1 1 1,1-1 0,-1 1-1,1-1 1,0 0-1,-1 1 1,-1-3 0,2 3-48,1-1 0,0 1 0,-1-1 0,1 1 0,0 0 1,0-1-1,0 1 0,-1-1 0,1 1 0,0 0 0,0-1 1,0 1-1,0-1 0,0 1 0,0-1 0,-1 1 0,1-1 0,0 1 1,0-1-1,1 1 0,-1-1 0,0 1 0,0 0 0,0-1 0,0 0 1,1-1 195,0 0 0,1 1-1,-1-1 1,0 1 0,1-1 0,-1 1 0,1-1 0,-1 1 0,1 0 0,0-1 0,-1 1 0,1 0 0,0 0 0,0 1 0,3-2 0,21-6 206,1 2 0,0 1 0,0 1 0,0 2 0,47 0 0,-12 1-250,716 5 194,-455 5-461,-35 3-1,62 0-32,-297-17-63,-60-3-44,-10-5-17,13 11 87,3 1 17,0-1 0,1 1 1,-1 0-1,1 0 0,0 0 0,-1 0 0,1-1 0,0 1 0,0 0 0,-1 0 1,1-1-1,0 1 0,1-2 0,-2 0 0,-2-5-11,0 0 0,-1 1 1,0-1-1,0 1 0,-1 0 0,0 1 0,-1-1 0,1 1 0,-1 0 0,0 0 0,0 1 1,-9-6-1,7 4 7,-21-17-41,-2 0 1,0 3 0,-2 0-1,0 2 1,-1 2 0,-1 1-1,-57-18 1,79 29-229,12 3-1108,3 2 1103,0 0-1,0 1 0,0-1 1,0 1-1,0 0 1,0-1-1,0 1 1,0 0-1,3 2 0,7 6-255,0 0-1,18 17 1,0 5-422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2118 5 14771,'0'0'51,"-1"0"1,1-1-1,0 1 0,0 0 1,0 0-1,0-1 0,0 1 1,0 0-1,-1 0 0,1 0 1,0 0-1,0-1 0,0 1 1,0 0-1,-1 0 0,1 0 1,0 0-1,0 0 0,-1-1 0,1 1 1,0 0-1,0 0 0,-1 0 1,1 0-1,0 0 0,0 0 1,0 0-1,-1 0 0,1 0 1,0 0-1,0 0 0,-1 0 1,1 0-1,0 0 0,0 0 1,-1 0-1,1 0 0,0 0 1,0 0-1,-1 1 0,1-1 0,0 0 1,0 0-1,0 0 0,-1 1 1,-24 5 809,1 0-245,-314 37 2742,-7-26-2225,231-12-892,-203 3 182,-296 22 416,559-21-683,-97 29 0,33-7-78,110-29-30,12-4 1,13-6-262,-17 8 176,1-1-1,-1 1 0,1 0 0,-1 0 0,1-1 1,-1 1-1,0 0 0,1-1 0,-1 1 1,1 0-1,-1-1 0,0 1 0,1-1 0,-1 1 1,0 0-1,1-1 0,-1 1 0,0-1 0,0 1 1,1-1-1,-1 1 0,0-1 0,0 1 0,0-1 1,0 0-1,0 0 0,0 1 38,0 0 0,0 0 0,0 0 0,0 0 0,0-1 0,0 1 0,0 0-1,0 0 1,0 0 0,0 0 0,0 0 0,0 0 0,0 0 0,0-1 0,0 1 0,0 0 0,0 0 0,0 0 0,0 0 0,0 0 0,0 0-1,0 0 1,0 0 0,0-1 0,0 1 0,0 0 0,1 0 0,-1 0 0,0 0 0,0 0 0,0 0 0,0 0 0,0 0 0,0 0-1,0 0 1,0 0 0,0-1 0,1 1 0,-1 0 0,0 0 0,0 0 0,0 0 0,0 0 0,0 0 0,0 0 0,0 0 0,1 0-1,-1 0 1,0 0 0,0 0 0,0 0 0,0 0 0,0 0 0,0 0 0,0 0 0,1 0 0,-1 0 0,0 1 0,0-1 0,0 0-1,0 0 1,0 0 0,0 0 0,14 6 88,14 12 100,108 95 374,-55-43-304,283 214 558,-355-277-755,34 28-881,-42-34 717,1 0 0,-1 1-1,1-1 1,-1 1 0,0-1 0,0 1-1,1-1 1,-1 1 0,0 0 0,-1 0 0,1-1-1,0 1 1,0 0 0,-1 0 0,1 0 0,-1 0-1,0 0 1,0 0 0,1 0 0,-1 0-1,-1 3 1,-1-2-514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183 964 12739,'-3'-2'223,"1"1"1,0-1-1,-1 0 1,1 0-1,0 0 1,0 0-1,1 0 1,-1 0-1,0 0 1,1-1 0,-1 1-1,1 0 1,0-1-1,0 1 1,0-1-1,-2-4 1,0-7 230,0 0 0,-1-17 1,1 5-29,-32-236 2119,-2-12-1523,-21 4-867,54 257-183,-1-5-500,7 18-139,5 9-382,2 4 55,49 68-1049,-22-38 1161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0 13203,'-11'0'1472,"-5"4"-704,-6 5-280,-6-1 865,-5 2-481,1-2-200,-2 1-8,5-2-232,-1-1-168,8-4-488,5 1-232,18-8-2432,16-4 2527,7-1-303,4-2-312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9 12099,'4'-8'2870,"-2"16"-1580,-3 28-221,1-25-205,-7 277 3691,21 146-4961,-10-392-500,2-26-485,-6-16 1354,0 0 0,0 0 0,0 0 1,1 0-1,-1 0 0,0 0 0,0 0 1,0 0-1,0 0 0,1 0 0,-1 0 0,0 0 1,0 0-1,0 0 0,1 0 0,-1 0 0,0 0 1,0 0-1,0 0 0,1 0 0,-1 0 0,0 0 1,0 0-1,0 0 0,0 0 0,1 0 0,-1-1 1,0 1-1,0 0 0,0 0 0,0 0 1,0 0-1,1 0 0,-1-1 0,0 1 0,0 0 1,0 0-1,0-1 0,10-23-1024,1-17 221,2-11-177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65 11346,'0'-1'92,"1"0"-1,-1 0 1,0 0-1,0 0 1,0 0-1,0 0 1,-1-1-1,1 1 1,0 0-1,0 0 1,-1 0-1,1 0 1,-1 0-1,1 0 1,-1 0-1,1 0 1,-1 0-1,1 0 1,-1 0-1,0 0 1,0 1-1,-1-3 0,1 3 1,-1 0-1,1 0 0,-1-1 0,1 1 0,-1 0 0,0 0 0,1 0 1,-1 1-1,1-1 0,-1 0 0,1 1 0,-1-1 0,1 1 0,0-1 0,-1 1 1,1-1-1,0 1 0,-2 1 0,-8 5 253,0 0-1,1 0 1,0 1 0,0 0-1,1 1 1,0 0 0,1 0-1,0 1 1,0 0 0,1 0-1,-9 19 1,7-13-121,2 1 0,0 0-1,1 1 1,0-1 0,2 1 0,0 0 0,-2 25 0,5-24-127,1-1 1,1 0 0,0 0 0,2 0-1,0 0 1,1 0 0,0 0 0,2-1-1,0 0 1,14 27 0,-14-32-105,1 0 1,0-1 0,1 0-1,0 0 1,1-1 0,0 0-1,1 0 1,0-1-1,0 0 1,1-1 0,0 0-1,1-1 1,0 0-1,24 10 1,-31-15-155,1 0 0,-1-1-1,1 1 1,-1-1 0,1 0 0,0-1-1,0 1 1,-1-1 0,1 0 0,0-1 0,0 1-1,-1-1 1,1-1 0,0 1 0,-1-1-1,1 1 1,-1-2 0,0 1 0,1-1 0,-1 1-1,-1-1 1,1-1 0,0 1 0,5-6 0,13-14-645</inkml:trace>
  <inkml:trace contextRef="#ctx0" brushRef="#br0" timeOffset="1">605 91 12011,'-3'-1'95,"0"0"1,1 1 0,-1-1 0,0 1 0,0 0-1,0 0 1,0 0 0,0 0 0,0 1 0,1-1-1,-1 1 1,0-1 0,0 1 0,0 0 0,1 0-1,-1 0 1,1 1 0,-1-1 0,1 1 0,-1-1-1,1 1 1,0 0 0,0 0 0,-1 0 0,2 0 0,-1 0-1,0 0 1,0 1 0,1-1 0,-2 3 0,-11 17 321,2 0 1,0 1 0,1 1 0,2 0 0,0 0-1,2 0 1,0 1 0,-2 27 0,6-37-309,2-1 0,0 1 0,0 0 0,1-1 0,1 1 1,1-1-1,0 1 0,1-1 0,0 0 0,1 0 0,1 0 0,0 0 1,1-1-1,0 0 0,12 19 0,-14-27-65,0 0 1,0-1-1,0 1 0,1-1 0,-1 0 1,1 0-1,0 0 0,0 0 0,1-1 1,-1 0-1,1 0 0,-1-1 0,1 1 1,11 2-1,-11-4-16,-1 0 0,1-1 0,-1 0-1,1 0 1,-1 0 0,1 0 0,-1-1 0,1 0 0,-1 0 0,0-1 0,0 1-1,1-1 1,-1 0 0,0-1 0,0 1 0,-1-1 0,6-4 0,2-2-5,-1-1 1,0 0 0,0 0 0,-1-2-1,-1 1 1,0-1 0,0-1 0,-1 1-1,-1-1 1,0-1 0,-1 1 0,0-1 0,-1 0-1,3-16 1,-3 8-27,0-1 0,-2 0 0,0 0 0,-2 0 0,0 0 0,-2 0 0,-1 0 0,-6-34 0,5 44-53,0 0 1,-1 0-1,-1 1 1,0-1-1,0 1 0,-2 0 1,1 0-1,-17-20 0,18 25-99,-1 1 0,0 0 0,0 0-1,0 1 1,-1-1 0,0 2 0,0-1-1,0 1 1,-1 0 0,0 0 0,0 1-1,1 0 1,-2 0 0,1 1 0,-11-2-1,8 3 45,0 0 0,0 1 0,0 0 0,0 0 0,0 2-1,0-1 1,0 1 0,0 1 0,1 0 0,-17 7-1,-37 19-666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31 8330,'-1'-1'91,"1"0"1,0 0-1,0 0 1,-1 0-1,1 0 1,-1 0-1,1 0 1,-1 0-1,1 0 0,-1 0 1,0 0-1,1 0 1,-1 1-1,0-1 1,0 0-1,0 0 1,1 1-1,-1-1 1,0 1-1,0-1 1,0 1-1,0-1 1,0 1-1,0-1 1,0 1-1,-2 0 0,1 0 67,1 0-1,-1 0 1,0 1-1,0-1 0,1 1 1,-1 0-1,0-1 0,1 1 1,-1 0-1,1 0 0,-1 0 1,1 0-1,-1 0 1,-1 2-1,-5 5 495,0 1 1,0 0 0,-10 18-1,8-11-250,0 2-1,2 0 1,0 0-1,1 0 1,1 1-1,1 0 1,0 0 0,2 0-1,-3 34 1,5-36-221,1-1 0,1 1 0,0 0 0,1 0 0,1-1 0,0 0 0,1 1 0,1-1 0,1 0 0,0-1 0,15 26 0,-17-34-114,1-1 0,0 1-1,0-1 1,0 0 0,1-1 0,0 1 0,0-1-1,1 0 1,-1-1 0,1 1 0,0-1 0,8 3-1,-9-5-31,-1 0 0,0 0-1,0-1 1,1 0 0,-1 0-1,1 0 1,-1 0 0,1-1-1,-1 0 1,1 0 0,-1-1-1,1 0 1,-1 1 0,1-2-1,-1 1 1,0-1 0,0 0-1,9-4 1,-6 1-11,1-1 0,-1 0 0,0-1-1,-1 0 1,0 0 0,0 0 0,0-1 0,-1 0 0,0-1 0,-1 1 0,0-1-1,0 0 1,-1 0 0,0-1 0,0 1 0,3-16 0,-2 2-19,0 0 0,-2-1 1,0 0-1,-2 0 0,-2-46 0,-1 51 1,-1 1-1,0 0 0,-1 0 0,-1 1 0,-1-1 0,-11-25 1,14 37-28,0 0 1,0 0 0,-1 0-1,0 0 1,0 1 0,0 0-1,-1 0 1,1 0 0,-1 0-1,0 1 1,-1-1-1,1 1 1,-1 1 0,0-1-1,0 1 1,0 0 0,0 0-1,0 1 1,-1 0 0,-9-3-1,12 5-82,-1-1-1,1 1 1,0 0-1,0-1 1,0 2-1,0-1 1,0 0-1,0 1 1,0 0-1,0 0 1,0 0-1,0 1 0,1-1 1,-1 1-1,0 0 1,1 0-1,-1 0 1,1 0-1,0 1 1,0-1-1,0 1 1,0 0-1,0 0 1,0 0-1,1 0 1,-1 1-1,-1 3 1,1-1-158,0 1 0,0-1 0,1 1 1,0 0-1,0-1 0,1 1 0,0 0 1,0 0-1,1 0 0,0 0 0,0 0 1,0 0-1,1 0 0,0 0 0,2 7 1,12 31-650,6 4-43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36 12163,'26'-8'816,"0"0"1,1 2 0,-1 1-1,1 1 1,0 1 0,0 2-1,30 1 1,-52 0-665,0 1 0,0-1 0,0 1 0,0-1 0,0 2 0,0-1-1,0 0 1,0 1 0,-1 0 0,1 0 0,-1 0 0,1 1 0,4 3 0,-7-4-85,0 0-1,0 0 1,0 1 0,0-1 0,-1 1-1,1-1 1,-1 1 0,1 0 0,-1-1-1,0 1 1,0 0 0,0 0 0,-1 0-1,1 0 1,-1 0 0,0 0 0,1 0-1,-1 0 1,0 0 0,-1 0 0,1 0-1,-1 0 1,-1 5 0,-4 16 72,-2 0-1,0-1 1,-13 23 0,12-26-119,0 0-1,1 0 0,1 1 1,-7 39-1,12-37 23,2 0 0,0 0 0,2 0 1,0 0-1,8 31 0,0 4 65,-9-52-97,0-1 0,-1 0 0,1 1 1,-2-1-1,1 1 0,0-1 0,-1 0 0,0 1 0,0-1 1,-3 8-1,2-10-14,1 0 0,-1-1 0,1 1 0,-1 0 0,0-1 1,0 1-1,-1-1 0,1 1 0,0-1 0,-1 0 0,1 0 1,-1 0-1,0 0 0,1-1 0,-1 1 0,0-1 0,0 0 1,-4 2-1,-1-1-146,-1 0 1,0 0-1,1 0 1,-1-1 0,0 0-1,0-1 1,0 0-1,0 0 1,0-1-1,1 0 1,-1-1 0,0 0-1,1 0 1,-1-1-1,1 0 1,0 0 0,-14-9-1,13 7-101,0-1 0,1-1-1,-1 1 1,2-2 0,-1 1-1,1-1 1,0 0 0,0 0 0,1-1-1,0 0 1,1 0 0,0 0 0,0-1-1,-5-14 1,-2-32-843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429 2 15587,'0'-1'41,"0"1"0,0 0-1,0 0 1,1 0-1,-1 0 1,0 0 0,0 0-1,0 0 1,1 0-1,-1 0 1,0 0 0,0 0-1,1 0 1,-1 0-1,0 0 1,0 0 0,0 0-1,1 0 1,-1 0-1,0 0 1,0 0 0,0 0-1,1 0 1,-1 0 0,0 0-1,0 0 1,0 1-1,0-1 1,1 0 0,-1 0-1,0 0 1,0 0-1,0 0 1,0 1 0,1-1-1,-1 0 1,0 0-1,0 0 1,0 0 0,0 1-1,0-1 1,0 0-1,0 0 1,0 0 0,0 1-1,0-1 1,0 0-1,0 0 1,0 1 0,0-1-1,0 0 1,0 0-1,0 0 1,0 1 0,0-1-1,0 0 1,0 0 0,0 0-1,0 1 1,0-1-1,0 0 1,0 0 0,0 0-1,-1 0 1,1 1-1,0-1 1,0 0 0,0 0-1,-1 0 1,-13 11 1169,-10-3-613,-1-1 0,0-1 0,0-2-1,-43 4 1,-105-9 152,169 1-747,-3 0-131,-1-1-1,1 1 1,0-1-1,-1 0 1,1-1-1,0 0 1,-12-5-1,19 7 116,-1 0-1,1 0 0,0 0 0,0 0 1,-1 0-1,1 0 0,0 0 0,0 0 0,0 0 1,-1 0-1,1-1 0,0 1 0,0 0 0,-1 0 1,1 0-1,0 0 0,0 0 0,0-1 0,0 1 1,-1 0-1,1 0 0,0 0 0,0-1 1,0 1-1,0 0 0,0 0 0,0-1 0,-1 1 1,1 0-1,0 0 0,0-1 0,0 1 0,0 0 1,0 0-1,0-1 0,0 1 0,0 0 0,0 0 1,0 0-1,0-1 0,0 1 0,0 0 1,1 0-1,-1-1 0,0 1 0,0 0 0,0 0 1,0-1-1,0 1 0,0 0 0,1 0 0,-1 0 1,0-1-1,0 1 0,0 0 0,1 0 1,13-5-301,8 3-127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501 19 14635,'-12'-16'1424,"-7"13"-743,-3 8-241,-13-4 1152,-6 2-696,-8 3-488,-5-4 40,-2 4 40,1 0-135,4 5-449,6 3-353,17 8-887,4 8 1184,14 5-208,13 5-168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70 541 13635,'-2'-38'1272,"-6"-15"-856,-1-5-168,-3-9 512,-1-2-375,3 1-497,2 3-641,1 13 689,7 9-184,14 16-144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0 10338,'-9'40'4505,"-3"6"-2903,-28 248 2206,20 154-2472,19-429-1347,1-11-108,0 0 0,0 0 0,0 0 0,4 16 0,-4-24 89,0 0 1,0 1-1,0-1 0,0 0 1,0 1-1,0-1 0,0 0 1,0 1-1,0-1 0,0 0 1,0 1-1,1-1 0,-1 0 1,0 1-1,0-1 0,0 0 1,0 0-1,1 1 0,-1-1 1,0 0-1,0 0 0,0 1 1,1-1-1,-1 0 0,0 0 1,0 0-1,1 1 0,-1-1 1,0 0-1,1 0 0,-1 0 1,0 0-1,1 0 0,-1 1 1,0-1-1,1 0 0,-1 0 1,0 0-1,0 0 0,1 0 1,-1 0-1,0 0 0,1 0 1,-1 0-1,0 0 0,1-1 1,-1 1-1,0 0 0,1 0 1,-1 0-1,0 0 0,1 0 1,-1 0-1,0-1 0,0 1 1,1 0-1,-1 0 0,0-1 1,0 1-1,1 0 0,-1 0 1,0-1-1,0 1 0,0 0 1,1 0-1,-1-1 0,0 1 1,0 0-1,0-1 0,13-25-789,1-13 244,3-7-221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0 15139,'-16'9'1232,"-9"2"-887,-3 2-153,-10-2 1000,-5-1-768,-5-2-320,2-1 8,1-3 48,7 1-64,10-3-456,8 1-240,12-3 520,8-1-104,25-8-64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88 14891,'0'-2'3305,"0"18"-2601,0 26-176,0 7-192,-3 20 632,-1 7-279,-2 14-89,1 6-88,-1-2-184,2-4-136,-1-12-288,4-9-144,1-21-504,1-13-345,8-32-1535,1-10 2112,4-34-424,0-10-281</inkml:trace>
  <inkml:trace contextRef="#ctx0" brushRef="#br0" timeOffset="1">681 7 15043,'9'-7'1264,"-6"7"-919,-5 3-145,-19 1 520,-7 5-232,-13 3-72,-7 3-48,-7 4-168,-4-2-16,2 3-24,0 1 0,11-1-80,5-2-120,13-3-448,7 1-256,9 4 600,5 1-112,10 4-104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116 517 14787,'-21'-47'1400,"10"-12"-903,1-3-209,-4-7 552,0-1-336,-2 4-112,2 8-232,6 16-1080,1 11 864,11 20-184,14 9-96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1 10866,'19'52'744,"-3"1"-1,-3 0 0,-1 1 1,-3 1-1,-3 0 0,-1 0 1,-7 105-1,-10-28-24,-36 158 1,-55 122-51,103-411-690,0-1 0,0 0 0,0 0 0,0 0 0,-1 1 0,1-1 0,0 0 0,0 0 0,0 1 0,0-1 0,0 0 0,0 0 0,0 1 0,-1-1 0,1 0 0,0 0 0,0 1 0,0-1 0,0 0 0,0 1 0,0-1 0,0 0 0,0 0 0,1 1 0,-1-1 0,0 0 0,0 0 0,0 1 0,0-1 0,0 0 0,0 0 0,0 1 0,1-1 0,-1 0 0,0 0-1,0 1 1,0-1 0,1 0 0,-1 0 0,0 0 0,10-8-1206,11-19-1030,19-41 561,-17 26 596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1 13723,'2'2'108,"0"1"0,0 0 0,0 0 0,-1 0 0,1 0 0,-1 0 0,0 1 0,0-1 0,0 0 0,0 0 0,0 1 0,-1-1 0,0 1 0,0 3 0,0-1 33,-1 0 0,0 1 0,0-1 0,0 0 0,-1 1 0,-5 10 0,-1 0 161,-1 0 1,-1-1-1,0-1 0,-15 18 0,11-17-163,-1 0 0,-1-1 0,0-1 0,0 0 0,-2-1 0,0-1 0,0 0 0,-1-2 0,0 0 0,-1-1 0,0-1 0,-23 6 0,39-13-137,-6 2 35,1 0 0,-1 0 0,1 1 1,0 1-1,-12 6 0,19-9 2,0-1 0,0 1 0,0 0 1,0-1-1,1 1 0,-1 0 0,1 0 0,-1 0 1,1 0-1,0 1 0,-1-1 0,1 0 0,0 1 1,0-1-1,1 0 0,-1 1 0,1-1 0,-1 1 1,1-1-1,0 1 0,-1-1 0,2 1 0,-1-1 1,0 1-1,0-1 0,1 5 0,4 5 154,0 0 0,0 1 0,1-2 0,0 1 0,1-1-1,1 0 1,16 19 0,2 6 78,97 176 111,-82-136-659,-40-74 223,26 41-591,-26-41 541,0-1-1,0 1 1,0-1-1,0 0 1,1 1-1,-1-1 1,1 0-1,-1 0 1,1 1-1,-1-1 1,1 0-1,-1-1 1,1 1 0,0 0-1,0 0 1,-1-1-1,1 1 1,0-1-1,0 0 1,0 1-1,0-1 1,2 0-1,-2-1-137,0 0 0,0 0 0,0 0 0,0 0 0,0 0-1,0-1 1,0 1 0,-1-1 0,1 1 0,0-1 0,-1 0 0,1 1 0,-1-1 0,0 0-1,0 0 1,1 0 0,0-4 0,17-44-1278,-13 32 961,11-26-781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14291,'13'0'397,"1"0"1,-1 1-1,0 1 0,0 0 0,0 0 1,0 2-1,20 7 0,-27-8-277,0 0-1,0 0 1,0 1-1,-1-1 0,0 1 1,1 1-1,-2-1 1,1 1-1,0 0 1,-1 0-1,0 0 1,0 1-1,0-1 1,-1 1-1,0 0 1,5 13-1,-4-7-16,-1 0 0,-1 1 0,1-1 0,-2 1 0,0-1 0,0 1-1,-1 0 1,-1 0 0,0-1 0,-1 1 0,0 0 0,-7 18 0,-4 10 317,-3-1 0,-27 49-1,41-84-365,1-3-8,0-1-1,0 1 0,0 0 0,0 0 0,1-1 0,-1 1 0,0 0 0,1 0 1,0 0-1,-1 0 0,1 0 0,0 0 0,0 0 0,0 0 0,0 0 0,0 0 1,1 0-1,-1 0 0,0 0 0,1 0 0,1 2 0,-1-1-42,1-1 1,0 0-1,0 0 0,1 0 0,-1 0 0,0-1 1,1 1-1,-1 0 0,1-1 0,-1 0 0,1 0 1,0 1-1,4 0 0,64 21-930,-52-18 606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57 10474,'-2'-2'191,"1"-1"0,-1 1-1,0-1 1,-1 1 0,1 0 0,0 0-1,-1 0 1,1 0 0,-1 0 0,0 1-1,1-1 1,-1 1 0,0-1 0,0 1-1,0 0 1,0 0 0,0 1 0,0-1-1,0 1 1,0-1 0,0 1 0,-1 0-1,1 0 1,0 0 0,0 1 0,0-1-1,-4 2 1,-1 0 57,0 0 0,1 0-1,0 1 1,0 0 0,0 0-1,0 1 1,0 0 0,0 0-1,-11 10 1,9-5-98,1 1 1,0 0-1,0 1 0,1 0 1,1 0-1,0 0 1,0 1-1,1 0 0,1 0 1,0 0-1,0 1 1,1 0-1,1-1 0,0 1 1,1 0-1,0 24 0,1-35-127,1 0 0,-1 1 0,0-1-1,1 0 1,-1 1 0,1-1 0,0 0-1,0 0 1,-1 1 0,2-1-1,-1 0 1,0 0 0,0 0 0,1 0-1,-1-1 1,1 1 0,-1 0-1,4 2 1,-4-3-12,0-1-1,1 1 1,-1-1-1,1 1 1,-1-1-1,1 0 0,-1 0 1,1 1-1,-1-1 1,1 0-1,-1 0 1,1-1-1,-1 1 1,1 0-1,-1 0 1,1-1-1,-1 1 0,0-1 1,1 1-1,-1-1 1,1 1-1,-1-1 1,0 0-1,0 0 1,1 0-1,-1 0 1,0 0-1,0 0 1,1-1-1,9-9 18,0 0 0,-2-1 1,1 0-1,-1-1 0,-1 0 1,0 0-1,7-18 0,36-105 45,-35 88-52,-7 31 15,-9 17-35,0 0 0,0 0 0,0 0 0,0 0 0,0 0 0,1 0 0,-1 0 0,0 0 0,0 0 0,0 0 0,0 0 0,0 0 0,1 0 0,-1 0 0,0 0 0,0 0 0,0 0 0,0 0 0,0 0 0,1 0 0,-1 0 0,0 0 0,0 0 0,0 0 0,0 1 0,0-1 0,0 0 0,0 0 0,1 0 0,-1 0 0,0 0 0,0 0 0,0 0 0,0 1 0,0-1 0,0 0 0,0 0 0,0 0 0,0 0 0,0 0 0,0 1 0,0-1 0,0 0 0,0 0 0,0 0 0,0 0 0,0 0 0,0 1 0,0-1 0,0 0 0,3 35 89,-3-23-78,4 58 85,-3-26 29,2-1 0,2 1 1,15 62-1,-19-103-109,0 0 1,0 0 0,0 0-1,0-1 1,0 1-1,1 0 1,-1 0-1,1-1 1,0 1-1,0-1 1,0 1 0,0-1-1,0 0 1,0 0-1,1 0 1,-1 0-1,1 0 1,3 2-1,-3-4-4,-1 1 0,1-1-1,-1 1 1,1-1-1,-1 0 1,0 0-1,1 0 1,-1 0-1,1-1 1,-1 1 0,1-1-1,-1 1 1,0-1-1,1 0 1,-1 0-1,0 0 1,0 0-1,0 0 1,1 0-1,-1-1 1,0 1 0,-1-1-1,3-1 1,9-8-2,-2-1 1,1 0-1,-2-1 1,1 0 0,8-15-1,40-77-564,-34 57-24,-11 22 213,-8 13-59,0 1 1,1 0 0,0 0 0,1 0 0,0 1 0,1 0 0,1 1 0,15-15 0,-2 15-366,-3 9-96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1 199 11634,'9'-31'1262,"2"1"0,2 1 0,29-53 0,-40 78-1083,0 1 1,0 1-1,0-1 0,0 0 0,1 0 0,3-3 0,-6 6-141,1 0 0,0-1 0,-1 1 0,1 0 0,-1-1 0,1 1-1,-1 0 1,1 0 0,0 0 0,-1 0 0,1 0 0,0-1 0,-1 1-1,1 0 1,-1 0 0,1 0 0,0 1 0,-1-1 0,1 0 0,0 0-1,-1 0 1,1 0 0,-1 1 0,1-1 0,0 0 0,-1 0 0,1 1-1,-1-1 1,1 1 0,-1-1 0,1 0 0,-1 1 0,1-1 0,-1 1-1,0-1 1,1 1 0,-1-1 0,0 1 0,1-1 0,-1 1 0,0 0-1,0-1 1,1 1 0,-1-1 0,0 1 0,0 0 0,0 0 0,4 10 192,0-1 0,-1 1 0,-1 0 0,0 0 1,1 18-1,-1 64 367,-3-60-418,0 54 5,-1-34-797,2 1 0,10 71 0,-3-102 297,6-13-92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483 22 13835,'0'0'50,"0"0"1,1 0-1,-1 0 1,0 0-1,0 0 1,0 0-1,1 0 1,-1 0-1,0 0 1,0 0-1,0 0 1,0 0-1,1 0 1,-1 0-1,0-1 1,0 1-1,0 0 1,0 0-1,1 0 1,-1 0-1,0 0 1,0 0-1,0-1 1,0 1-1,0 0 1,0 0-1,0 0 1,0 0-1,1-1 1,-1 1-1,0 0 1,0 0-1,0 0 1,0 0-1,0-1 1,0 1-1,0 0 1,0 0-1,0 0 1,0-1-1,0 1 1,0 0-1,0 0 1,0 0-1,0-1 1,-1 1-1,-10-4 1324,-32 1-251,29 2-708,-42-4 384,0 3-1,0 2 1,-109 14-1,159-13-814,0-1-66,0 1 1,1 0-1,-1 0 1,0 1-1,1 0 0,-1 0 1,1 0-1,-1 0 1,1 1-1,0 0 1,-9 7-1,13-10 17,1 1 0,-1 0 0,1-1-1,-1 1 1,1-1 0,0 1 0,-1 0 0,1-1 0,0 1-1,0 0 1,0 0 0,-1-1 0,1 1 0,0 0-1,0-1 1,0 1 0,0 0 0,0 0 0,0-1-1,0 1 1,0 0 0,1 0 0,-1 1 0,13 17-1608,29 13-534,-33-27 2166,32 22-1011,7 0-191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1 11979,'13'5'1280,"-11"-2"-560,-7 1-216,-7-2 1144,-8 1-527,-7-3-337,-4-2-80,-7 1-88,-3-2-16,-2 3-536,1 3-408,12 8 368,7 5-88,18 8-136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727 21 11258,'21'4'8528,"-31"-4"-7735,-227-12 697,38 0-1248,147 12-161,-93 10 0,144-10-77,1 0 1,0 0 0,-1 1-1,1-1 1,0 0-1,-1 0 1,1 0 0,0 0-1,0 1 1,-1-1 0,1 0-1,0 0 1,-1 1-1,1-1 1,0 0 0,0 0-1,0 1 1,-1-1-1,1 0 1,0 1 0,0-1-1,0 0 1,0 1 0,-1-1-1,1 0 1,0 1-1,0-1 1,0 0 0,0 1-1,0-1 1,0 1-1,0-1 1,0 0 0,0 1-1,0 0 1,4 17 46,-1-7-20,4 49-13,-3 1 0,-3 0-1,-10 97 1,-42 185 24,21-165-20,20-121-6,4-31 24,1 1 0,2 0 0,0 0 1,3 48-1,1-69 19,1-1 1,-1 1-1,1-1 0,0 1 1,0-1-1,1 1 0,0-1 0,0 0 1,0 0-1,0-1 0,1 1 1,0-1-1,0 1 0,0-1 1,0 0-1,1-1 0,0 1 1,-1-1-1,1 0 0,0 0 1,1 0-1,5 1 0,11 5 168,0-1 1,0-2-1,1 0 0,27 3 0,88 6 407,35 7-265,-112-4-2961,-61-18 2424,1 0 0,-1 0 0,0 0 0,1 0 0,-1-1 1,1 1-1,-1 0 0,0 0 0,1 0 0,-1 0 0,0-1 0,1 1 0,-1 0 0,0 0 1,1-1-1,-1 1 0,0 0 0,0 0 0,1-1 0,-1 1 0,0 0 0,0-1 1,1 1-1,-1 0 0,0-1 0,0 1 0,0 0 0,0-1 0,0 1 0,1-1 1,3-15-687,-3 12 28,3-11-671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23 825 13067,'-12'-477'7239,"3"200"-5563,9 262-1629,-1 9-51,1 0-1,-1 1 1,2-1 0,-1 1-1,1-1 1,-1 1-1,3-7 1,-3 12-28,0 0 0,0-1-1,0 1 1,0 0 0,1 0 0,-1 0-1,0-1 1,0 1 0,0 0 0,0 0-1,0 0 1,1-1 0,-1 1 0,0 0-1,0 0 1,0 0 0,1 0 0,-1 0-1,0-1 1,0 1 0,0 0 0,1 0-1,-1 0 1,0 0 0,0 0 0,1 0-1,-1 0 1,0 0 0,0 0 0,1 0-1,-1 0 1,0 0 0,0 0 0,1 0-1,-1 0 1,0 0 0,0 0 0,0 0-1,1 1 1,-1-1 0,0 0 0,1 0-1,11 11-1657,9 16-254,-9-5 1137,0 5-100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0 13435,'-4'2'1240,"-13"-1"-712,-3 1-184,-5 0 432,-2 0-167,-4 2-65,3 2 0,3 1-208,2 3-168,6-1-488,5 0-240,12-4-1273,0-3 1577,8-6-248,5-6-216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13723,'1'-13'1744,"2"26"-807,0 8-369,-1 15 1120,3 8-408,0 15-360,1 7-167,0 12-321,1 2-144,0-5-200,0-6-88,-3-13-400,0-5-224,-1-16-513,1-10-463,-4-23 1168,6-7-296,-5-19-224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1 12595,'1'0'97,"-1"1"0,1 0 0,-1-1 0,0 1 0,0 0 0,1-1 0,-1 1 0,0 0 0,0-1 0,0 1 0,0 0 0,0-1 1,0 1-1,0 0 0,0-1 0,0 1 0,0 0 0,0-1 0,0 1 0,-1 0 0,1-1 0,0 1 0,0 0 0,-1-1 0,1 1 0,0-1 0,-1 1 0,1-1 1,-1 2-1,-1 0 94,0-1 1,0 1-1,0 0 1,-1-1 0,1 1-1,0-1 1,-1 0-1,-2 1 1,-6 2 242,0 0 0,-20 3 0,-12-2 140,1-2-1,-64-3 0,99-1-554,3 1-66,0 0 0,0 0 0,0 1 0,0-1-1,0 1 1,-1 0 0,1 0 0,-5 2 0,8-3-36,0 1 1,0 0-1,0-1 0,0 1 1,0 0-1,0 0 1,0 0-1,0 0 1,0 0-1,0 0 0,0 0 1,1 0-1,-1 0 1,0 0-1,1 0 0,-1 0 1,1 1-1,-1-1 1,1 0-1,-1 0 1,1 1-1,0-1 0,0 0 1,0 1-1,0-1 1,0 0-1,0 1 1,0-1-1,0 2 0,2 6-124,0 0-1,0-1 1,1 1-1,0 0 0,6 12 1,12 17-595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18 531 12299,'0'-27'1208,"0"-7"-736,0-4-192,0-12 608,-2-5-328,0-6-144,-1 4-15,0 0-217,0 5-144,0 11-296,2 6-177,1 17-711,0 15 968,1 0-176,2 14-168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234 877 13051,'-6'-1'213,"-1"0"1,1 0 0,-1-1-1,1 0 1,0 0 0,-1 0-1,1-1 1,0 0 0,1 0-1,-1-1 1,0 1 0,1-1-1,0 0 1,0-1 0,0 1-1,-5-7 1,-4-5 422,1-1 1,1 1-1,-20-36 0,22 30-368,0 0-1,2 0 1,1-1 0,0 0 0,2-1-1,0 1 1,2-1 0,1 0-1,1 0 1,0 0 0,2 0-1,8-45 1,1 17-140,2 0 0,3 0 0,2 1 0,38-80 0,-53 128-236,-2 1-11,1-1 0,0 1 0,0 0 0,0 0 0,0 0 1,0 0-1,1 0 0,-1 0 0,1 0 0,-1 0 0,1 1 0,0-1 0,0 0 0,3-1 1,12 30-5413,-4-11 4575,2 0-171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1188 14027,'20'-3'395,"1"0"0,-1-1 0,0-2 0,0 0 0,-1-1 0,1-1 0,-2 0 0,1-2 0,-1 0 0,0-1 0,-1-1-1,28-25 1,-23 16-244,0-1 0,-2-1 0,0-1 0,-2 0 0,-1-2 0,0 0 0,-2-1 0,11-29 0,-17 32-129,-1 0-1,-2-1 1,0 0 0,-2 0-1,-1 0 1,0-1-1,-2 1 1,-1-1-1,-5-33 1,-7-27-32,-31-114 1,40 189 12,-3-15-8,-19-67-54,21 81 47,-1-1 1,0 1 0,-1 0-1,-14-22 1,18 32 8,0-1 0,0 1 0,0 0 0,0-1 0,-1 1 0,1 0 0,-1 0 0,0 1 0,0-1 0,0 1 0,1-1 0,-1 1 0,0 0 0,-1 0 0,1 0 1,0 0-1,0 1 0,0-1 0,0 1 0,-1 0 0,-5 0 0,-5 2 12,1 0 0,-1 1 1,-25 8-1,-5 1 60,14-8-19,0-1-1,-1-2 1,-56-4-1,1-1-1547,56 6 907,22 2 214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539 164 15171,'1'0'102,"-1"1"-1,1-1 0,-1 0 1,1 1-1,0-1 0,-1 1 1,1-1-1,-1 1 0,1 0 1,-1-1-1,1 1 0,-1-1 1,1 1-1,-1 0 0,0-1 1,1 1-1,-1 0 0,0 0 1,0-1-1,1 1 0,-1 0 1,0 0-1,0-1 0,0 1 1,0 0-1,0 1 0,-2-1 12,1-1-1,-1 1 1,1-1-1,-1 1 1,0-1-1,1 0 1,-1 0-1,1 1 1,-1-1-1,0 0 1,1-1-1,-3 1 0,-14-2 193,1 0 0,-1-1 0,1 0 0,-29-11 0,-66-32 99,65 26-232,-8-5-50,18 8-61,0 1 1,-72-19 0,109 35-61,-1-1 0,1 1-1,0 0 1,-1 0 0,1 0 0,0 0 0,-1 0 0,1 0 0,0 0 0,-1-1 0,1 1 0,-1 0 0,1 0 0,0 0 0,-1 0 0,1 1 0,0-1 0,-1 0 0,1 0-1,0 0 1,-1 0 0,1 0 0,0 0 0,-1 0 0,1 1 0,0-1 0,-1 0 0,1 0 0,0 0 0,0 1 0,-1-1 0,1 0 0,0 0 0,0 1 0,0-1 0,-1 0-1,1 1 1,0-1 0,0 0 0,0 1 0,0-1 0,-1 0 0,1 1 0,0-1 0,0 0 0,0 1 0,0-1 0,0 0 0,0 1 0,0-1 0,0 0 0,0 1 0,0-1-1,0 0 1,0 1 0,0-1 0,1 0 0,-1 1 0,0-1 0,0 0 0,0 1 0,0-1 0,1 0 0,-1 1 0,0-1 0,19 32 37,-11-19-25,8 21-2,-2 1 1,-1 0-1,-2 0 1,-1 1-1,-3 1 1,0 0-1,-2-1 1,-1 46-1,-4 41 63,-19 135-1,16-225-55,-16 108 79,9-79 230,-3 121 0,12-179-279,1 0 0,1-1 0,-1 1-1,0 0 1,1-1 0,0 1 0,0-1 0,0 1 0,0-1 0,1 1 0,-1-1 0,1 0-1,0 0 1,0 0 0,0 0 0,0 0 0,0 0 0,1 0 0,0-1 0,5 5 0,-2-3 49,1-1 0,0 0 0,0 0 0,0 0 0,0-1 0,1 0 0,-1 0 0,1-1 0,8 0 0,77 6 478,95-7 0,-76-2-1011,-111 2 267,1 0 1,-1 1-1,1-1 0,-1 0 1,1-1-1,0 1 0,-1 0 1,1 0-1,-1-1 1,1 1-1,-1-1 0,1 1 1,-1-1-1,1 0 1,-1 1-1,0-1 0,1 0 1,-1 0-1,0 0 0,2-2 1,-2 1-192,0-1 0,0 1 0,0-1 0,0 1 1,-1-1-1,1 0 0,-1 1 0,0-1 0,0 0 0,0 1 1,0-4-1,1-14-967,0-2-243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74 837 11522,'-6'-9'495,"1"0"-1,0-1 0,1 1 0,0-1 0,1 0 0,-4-17 1,-5-65 1535,8 56-1205,-11-121 1547,7-244 0,8 387-2349,0 11-44,0-1 0,0 0 0,0 0 0,0 1 0,0-1 0,1 0 0,0 0 0,0 1 1,0-1-1,0 1 0,3-7 0,-3 10-18,-1 0 0,0 0 1,1-1-1,-1 1 0,0 0 1,1 0-1,-1-1 0,0 1 1,1 0-1,-1 0 0,1 0 1,-1 0-1,1 0 0,-1 0 1,0 0-1,1 0 0,-1 0 1,1 0-1,-1 0 0,0 0 1,1 0-1,-1 0 0,1 0 0,-1 0 1,1 0-1,-1 0 0,0 0 1,1 1-1,-1-1 0,0 0 1,1 0-1,-1 1 0,0-1 1,1 0-1,-1 0 0,0 1 1,1-1-1,-1 0 0,0 1 1,1 0-1,12 16-1137,22 46-4,-13-24 365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 16772,'-7'1'1224,"-10"5"-856,-3-1-112,-5 1 216,-2-1-120,1 2 24,0 1 40,4-3-320,2-1-232,7 1-624,8-3-888,12-6 1168,8-4-192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15171,'4'-18'1785,"0"28"-985,-1 12-304,-1 16 992,-1 9-408,2 17-335,-2 11-129,1 17-336,-1 2-136,0-5-248,1-9-160,-2-14-328,1-7-177,2-21-407,0-14-520,3-28 1168,-1-17-360,5-20-49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65 9818,'1'-6'251,"0"2"-2,0-1 0,0 1 0,0-1 0,-1 1-1,1-10 1,-2 13-178,1 0-1,0 0 0,0 0 1,0 0-1,-1 0 1,1 0-1,0 0 0,-1 0 1,1 0-1,-1 0 1,0 0-1,1 0 1,-1 1-1,0-1 0,1 0 1,-1 0-1,0 1 1,0-1-1,0 0 0,1 1 1,-1-1-1,0 1 1,0-1-1,0 1 0,0-1 1,0 1-1,0 0 1,0-1-1,0 1 0,0 0 1,0 0-1,-2 0 1,-3-1 122,0 2 1,1-1-1,-1 1 1,0-1 0,0 1-1,1 1 1,-1-1 0,0 1-1,1 0 1,0 1-1,-1-1 1,1 1 0,-8 6-1,-2 1 190,1 1-1,0 1 0,-14 16 0,17-15-225,0 0 0,1 0 0,0 2 0,1-1 0,1 1 0,0 0 0,1 0 0,1 1 0,0 0 0,1 0 0,1 1 0,0 0 0,2-1 0,0 1 0,0 0 0,2 0 0,0 0 0,1 0 0,0 0 0,6 23 0,-2-21-122,0-1 0,1 1-1,0-2 1,2 1 0,0-1-1,1 0 1,1 0 0,0-1 0,1 0-1,1-1 1,1-1 0,0 0 0,0 0-1,2-1 1,-1-1 0,2-1 0,31 19-1,-29-21-546,0 0-1,30 9 1,-41-15 339,-1-2 1,1 1-1,0-1 1,0 0-1,0 0 1,0-1-1,0 0 1,1 0-1,-1-1 1,0 1-1,7-3 1,15-10-560</inkml:trace>
  <inkml:trace contextRef="#ctx0" brushRef="#br0" timeOffset="1">681 134 8626,'-3'-5'404,"0"1"1,-1 0-1,0 0 0,1 0 1,-2 1-1,1-1 0,0 1 1,-1 0-1,1 0 1,-1 1-1,-6-3 0,8 4-294,-1 0 1,1 0-1,0 1 0,-1 0 0,1 0 0,0 0 0,-1 0 0,1 0 0,0 0 0,0 1 0,-1 0 0,1-1 0,0 1 0,0 1 1,0-1-1,0 0 0,0 1 0,0-1 0,0 1 0,-3 2 0,-3 3 72,1 1 1,0-1-1,0 1 0,0 1 1,1 0-1,0 0 0,1 0 0,0 1 1,0 0-1,1 0 0,0 0 1,1 1-1,-5 18 0,2-1 49,1 0-1,2-1 0,1 1 0,0 41 1,3-43-100,2 0 1,0-1 0,2 1 0,11 42 0,-12-58-87,0 0 0,1 0 0,0-1 0,0 1 0,1-1 0,0 0 0,1-1 0,0 1 0,1-1 0,-1 0 0,1-1 0,1 1 0,0-1 0,11 8 0,-14-12-20,-1-1 1,1 1-1,0-1 0,-1 0 0,1 0 0,0-1 0,0 1 0,0-1 0,0 0 0,1-1 0,-1 1 0,0-1 0,0 0 0,0 0 0,1-1 0,-1 1 0,0-1 0,9-3 0,-7 1 1,0 0-1,0-1 0,0 1 0,0-2 1,-1 1-1,1-1 0,-1 0 0,-1 0 1,1 0-1,-1-1 0,0 0 0,5-6 1,-2-2-10,0 1 1,0-1-1,-1 0 0,-1-1 1,-1 0-1,0 0 1,-1 0-1,0-1 1,-1 1-1,-1-1 1,-1 1-1,0-1 1,-1 0-1,-1 0 0,0 0 1,-6-28-1,3 25-39,-1 2-1,0-1 1,-1 0 0,-1 1-1,0 0 1,-2 1-1,0 0 1,0 0-1,-2 0 1,0 2-1,0-1 1,-2 1 0,0 1-1,-17-14 1,22 21-62,-1 0 1,0 1 0,0 0-1,-1 0 1,1 1 0,-1 1-1,0-1 1,0 2 0,0-1-1,-1 1 1,1 1 0,-1 0-1,1 0 1,-1 1 0,1 0-1,-1 1 1,1 0 0,0 1-1,-1 0 1,1 1-1,0 0 1,0 0 0,0 1-1,-12 7 1,-20 20-289,35-25 298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98 12227,'3'-9'477,"2"0"-1,0 0 1,0 0 0,0 1 0,1 0 0,0 0 0,1 0 0,9-8 0,-15 15-342,1-1-1,0 1 1,0-1 0,0 1 0,0 0 0,0 0 0,0 0-1,0 0 1,0 1 0,0-1 0,0 0 0,0 1 0,1 0-1,-1-1 1,0 1 0,0 0 0,4 0 0,-4 1-34,1 0 1,-1 0-1,0 0 1,1 0-1,-1 0 1,0 1 0,0-1-1,0 1 1,0-1-1,0 1 1,0 0-1,0 0 1,0 0-1,-1 0 1,1 0-1,-1 0 1,0 0 0,3 5-1,1 4 90,0-1 0,-1 2-1,0-1 1,0 0 0,-1 1-1,-1-1 1,2 20 0,-2 8 92,-4 40 1,0-51-165,2 0 0,0 0 0,8 46 0,-5-61-86,0 0 1,-1 0 0,-1 0-1,0 19 1,-2-27-33,1 0 0,-1 1 0,-1-1 0,1 0 0,-1 0 0,1 0 0,-1 0 0,-1 0 0,1-1 0,-1 1 1,0-1-1,0 1 0,0-1 0,-4 4 0,1-2-40,0 0 0,-1-1 0,1 1 0,-1-1 0,0-1 1,0 1-1,0-1 0,-1-1 0,0 1 0,0-1 0,-11 3 0,15-5-86,1-1 0,-1 1 0,0 0 0,0-1 0,1 0 0,-1 0 0,0 0 0,0-1 0,1 1 0,-1-1 0,0 0 0,1 0 0,-1 0 0,1 0 0,-1-1 0,1 1 0,-1-1 0,1 0 0,0 0 0,0 0-1,0-1 1,0 1 0,0-1 0,1 1 0,-1-1 0,1 0 0,-4-5 0,1-2-92,0 0-1,0 0 0,1 0 1,0-1-1,1 0 1,-4-19-1,2-23-787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 16556,'-27'15'1776,"-8"5"-1184,-10-5-216,-5 3 1024,-6-5-919,-2-2-1,4-6 24,4-5-144,14-5-520,8-4-240,18-4-641,3-3-767,8 8 1440,7 4-336,12 16-280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1160 12907,'8'-3'255,"0"0"0,0 0 0,-1-1-1,1 0 1,-1-1 0,0 0 0,0 0 0,0 0 0,-1-1 0,0 0 0,0 0 0,0-1 0,-1 1 0,0-1 0,6-10 0,3-11 387,0 0 0,17-55 0,-29 78-590,31-97 724,23-129 1,-3-110-195,-50 316-523,1-5 45,1-37 1,-5 61-73,0-1 0,0 1 0,-1-1-1,0 1 1,0-1 0,0 1 0,-1-1-1,0 1 1,-1 0 0,1 0 0,-6-9 0,5 12 2,0-1 1,0 1-1,0 0 1,-1 0-1,1 1 1,-1-1-1,0 1 1,1 0-1,-1 0 1,0 0-1,0 0 1,-1 1-1,1-1 1,0 1-1,-8-1 1,-8-1 99,0 2-1,-24 0 1,27 1-58,-182 6-1152,185-6 819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5626 123 10722,'8'-3'2334,"-7"0"-438,-16-4 781,-27-2-402,-24 5-1384,-1 3 0,-67 8-1,21-1-454,-223 6 454,-385 6 211,211-37-679,124 2-295,161 7-64,56 1-3,-175 14 0,168 5 17,-245-18-1,149-11-2,-220-14 55,233 18-74,-410-9 43,526 36-104,79-5 36,63-7-49,1 0 1,0 0-1,-1 0 0,1 0 0,-1 0 0,1 0 0,-1 0 0,1 0 1,0 0-1,-1 1 0,1-1 0,-1 0 0,1 0 0,0 1 0,-1-1 0,1 0 1,0 0-1,-1 1 0,1-1 0,0 0 0,0 1 0,-1-1 0,1 0 1,0 1-1,0-1 0,-1 1 0,1-1 0,0 0 0,0 1 0,0-1 1,0 1-1,0-1 0,0 0 0,-1 1 0,1-1 0,0 1 0,0-1 1,0 1-1,1-1 0,-1 0 0,0 1 0,0-1 0,0 2 0,8 15-653,-8-16 695,9 13-264,5 0-86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142 118 11402,'0'-4'302,"-1"0"0,1 0 0,-1 1 0,0-1 0,0 0 0,-1 1 0,1-1 0,-1 1 0,0-1 0,0 1-1,0 0 1,-3-5 0,3 7-236,1 0 1,0 0-1,0 0 0,0 0 0,-1 0 0,1 0 1,-1 0-1,1 0 0,-1 0 0,1 0 0,-1 1 0,1-1 1,-1 1-1,0-1 0,1 1 0,-1 0 0,1 0 1,-1 0-1,0-1 0,1 1 0,-1 1 0,0-1 0,0 0 1,1 0-1,-1 1 0,1-1 0,-1 1 0,0-1 1,1 1-1,-1 0 0,-1 1 0,-1 0 82,0 1 1,1 0-1,0 0 1,-1 1-1,1-1 1,1 0-1,-1 1 1,0 0-1,1 0 0,0 0 1,-1 0-1,-2 8 1,-1 5 346,-7 33-1,9-35-258,1 1-1,0 21 1,2-32-190,1 0 1,0-1 0,1 1 0,-1 0 0,1-1 0,0 1 0,0 0 0,0-1 0,1 1 0,-1-1 0,1 0 0,3 5 0,-5-8-39,1 0 1,0 0-1,-1 0 1,1 0-1,0-1 1,-1 1 0,1 0-1,0-1 1,0 1-1,-1 0 1,1-1-1,0 1 1,0-1 0,0 1-1,0-1 1,0 1-1,0-1 1,0 0 0,0 0-1,0 1 1,0-1-1,0 0 1,0 0-1,0 0 1,0 0 0,0 0-1,0 0 1,0 0-1,0-1 1,0 1-1,0 0 1,0-1 0,0 1-1,0 0 1,0-1-1,0 1 1,0-1-1,0 1 1,0-1 0,-1 0-1,1 1 1,0-1-1,0 0 1,0-1-1,4-3 28,0-1 0,0 0-1,-1 0 1,8-12 0,2-11 39,-1 0 1,13-44-1,-10 26 150,-16 46-218,0 1 1,0-1 0,0 1-1,0 0 1,0-1 0,0 1-1,0-1 1,0 1 0,0 0-1,0-1 1,1 1 0,-1 0-1,0-1 1,0 1 0,1 0-1,-1-1 1,0 1 0,0 0-1,1-1 1,-1 1 0,0 0-1,1 0 1,-1-1 0,0 1-1,1 0 1,-1 0 0,1 0-1,-1-1 1,0 1 0,1 0-1,6 11 161,1 30 43,-7-34-166,2 11 40,0 6-4,2 0 0,1 0 0,12 32 0,-18-55-78,1 1-1,0 0 1,0-1-1,0 1 0,0 0 1,0-1-1,0 1 0,0-1 1,0 0-1,1 1 0,-1-1 1,3 2-1,-3-3-1,-1 0 0,1 1 0,0-1 0,0 0 0,-1 0 0,1 0 0,0 0 0,0 0 0,0 0 0,-1 0 0,1 0-1,0 0 1,0 0 0,-1-1 0,1 1 0,0 0 0,0 0 0,-1-1 0,1 1 0,0 0 0,-1-1 0,1 1 0,-1-1 0,1 1 0,0-1 0,-1 1 0,1-1-1,-1 1 1,1-1 0,-1 0 0,1 1 0,-1-1 0,1-1 0,8-13 14,0-1 0,-1 0 0,9-27 0,2-4 2,-15 40-19,3-11 23,1 1-1,1 0 1,1 0-1,23-30 1,-30 43-11,1 1 0,0-1 0,-1 1 1,1 0-1,0 0 0,0 0 0,1 0 0,-1 1 0,1 0 0,-1 0 0,1 0 0,0 0 1,0 1-1,0-1 0,-1 1 0,1 1 0,0-1 0,1 1 0,-1 0 0,0 0 0,0 0 1,0 0-1,0 1 0,6 2 0,-11-3-10,20 7-59,-20-6 52,0-1 1,0 1-1,0 0 1,0 0-1,0 0 1,0 0-1,0-1 1,-1 1-1,1 0 1,0 0-1,-1-1 1,1 1-1,0 0 1,-1 0-1,1-1 1,-1 1-1,1 0 1,-2 0-1,-4 10 7,0 1-6,1 0 1,0 1-1,0 0 0,2 0 1,-1 1-1,2-1 0,-1 1 1,1 25-1,1-28 17,2 0 0,-1 0 0,2 0 1,-1 0-1,1 0 0,1 0 0,0 0 0,1 0 0,0-1 1,0 1-1,8 11 0,-11-20-7,1 0 1,0 1 0,-1-1-1,1 0 1,0 0 0,0-1-1,0 1 1,0 0 0,0-1-1,0 1 1,5 1 0,-6-3-5,0 1 1,0-1-1,0 0 1,0 0-1,-1 0 1,1 0-1,0 0 1,0 0 0,0 0-1,0 0 1,0 0-1,0 0 1,0 0-1,0 0 1,0-1-1,0 1 1,-1 0-1,1-1 1,0 1 0,0-1-1,0 1 1,-1-1-1,1 1 1,0-1-1,-1 0 1,1 1-1,0-1 1,-1 0-1,1 0 1,-1 1 0,1-1-1,-1 0 1,1 0-1,-1 0 1,0 0-1,1-1 1,3-8-5,-1 0 1,0 0 0,0 0-1,-1-1 1,0 1 0,0-12-1,-1-69-48,-2 57 45,1 27 12,1-17 64,3 21-18,5 12 0,5 21-11,-1 0-1,-1 1 0,-1 0 0,8 44 1,-12-49-22,20 76-18,-5 2 0,11 133 0,-32-215-18,0 0-1,-4 31 1,3-52 16,0 0 1,0 0-1,-1 0 0,1 0 1,0 0-1,0 0 0,-1 0 0,1 0 1,-1 0-1,1 0 0,-1 0 0,1 0 1,-1 0-1,0 1 0,1-2 1,-1 0 1,1 0-1,0 0 0,0 0 0,-1 0 1,1 0-1,0 0 0,0 0 1,-1 0-1,1 0 0,0 0 0,-1 0 1,1 0-1,0 0 0,0 0 0,-1 0 1,1 0-1,0 0 0,-1 0 1,1 0-1,0 0 0,0 0 0,-1 0 1,1 0-1,0-1 0,0 1 0,-1 0 1,1 0-1,0 0 0,0-1 1,-2-1-4,0 0 1,0 0 0,0-1 0,1 1 0,-1 0 0,1-1 0,-2-3 0,-3-12 7,0-1 0,2 0 0,0 0 0,1 0 0,-2-35-1,5 26 19,1-1-1,1 1 1,9-39-1,-5 42-13,1-1 0,2 2 0,0-1 0,15-26 0,59-89 193,10-21-2545,-89 153 1245,-1 8-565,0 13-442,-3-10 2321,4 20-1299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516 31 12691,'9'-4'871,"6"-6"4670,-27 10-4420,-47 6-550,0-2-1,-1-3 1,-117-14-1,70-2-487,107 15-83,-1 0 1,1 0 0,0 0-1,-1 0 1,1 0-1,0 0 1,0 0-1,-1 0 1,1 0-1,0 0 1,-1 0 0,1 1-1,0-1 1,-1 0-1,1 0 1,0 0-1,0 0 1,-1 0-1,1 1 1,0-1 0,0 0-1,-1 0 1,1 0-1,0 1 1,0-1-1,0 0 1,0 0 0,-1 1-1,1-1 1,0 0-1,0 1 1,0-1-1,0 0 1,0 1-1,0-1 1,0 0 0,0 0-1,0 1 1,0-1-1,0 0 1,0 1-1,0-1 1,0 0-1,0 1 1,0-1 0,0 0-1,0 1 1,0-1-1,0 0 1,0 0-1,0 1 1,1-1 0,-1 0-1,0 0 1,0 1-1,0-1 1,1 0-1,-1 0 1,0 1-1,1-1 1,12 22 49,-11-20-45,12 21 13,-1 1-1,-1 0 0,-1 0 1,-1 1-1,-1 1 1,-1-1-1,-2 2 1,0-1-1,2 36 0,-4-6 14,-2 1 0,-3-1 0,-11 81 0,-3-54 35,-4-1 1,-40 110 0,-5 19 42,62-204-71,0 1 1,0 0 0,1 0-1,0 0 1,0 0-1,1 0 1,0 0-1,3 15 1,-2-20-7,0 0 0,0 0 0,0 0 1,1 0-1,-1 0 0,1 0 0,0 0 0,0 0 1,0-1-1,0 1 0,0-1 0,0 0 1,1 1-1,-1-1 0,1 0 0,0-1 1,0 1-1,0 0 0,-1-1 0,1 1 1,1-1-1,-1 0 0,4 1 0,13 3 155,0-1-1,0 0 1,0-2-1,32 1 1,81-11 588,-84 4-474,-31 1-2932,-17 2 2392,-1 0 0,0 1 0,0-1 0,0 0 1,1 1-1,-1-1 0,0 0 0,0 1 0,0-1 1,0 0-1,0 0 0,0 1 0,0-1 0,0 0 1,-1 1-1,1-1 0,0-1 0,-2-9 466,-1-14-1374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38 10914,'2'-2'6111,"-8"-2"-2524,-22-6-1615,-39-7-2263,53 15 351,0 0 0,0 2 1,-1-1-1,1 2 0,0 0 0,0 0 1,-27 8-1,30-6-18,0 1 1,1 0-1,0 1 0,0 1 1,0-1-1,0 2 1,1-1-1,0 1 0,0 1 1,-10 10-1,5-1 33,0-1-1,2 1 1,0 1-1,0 1 1,2-1-1,0 2 1,-12 37-1,16-40-26,2 0-1,0 0 0,0 0 0,2 1 0,0 0 0,1-1 1,1 1-1,1 0 0,5 34 0,-3-43-37,0-1 0,0 1-1,1-1 1,0 1 0,0-1-1,1 0 1,0-1 0,1 1 0,0-1-1,0 0 1,0 0 0,1-1-1,0 0 1,0 0 0,0-1-1,1 0 1,9 5 0,10 4-230,0-1 0,1-1 0,56 15 0,-69-23 169,3 2-537,2-1 0,-1-1-1,22 1 1,-36-4 386,-1-1 0,1 0 0,-1 0 0,1 0 0,-1-1 0,1 0 0,-1 1 0,0-2 0,1 1 0,-1 0 0,0-1 0,0 0 0,0 0 0,0 0 0,0 0 0,0-1 0,-1 0 0,1 1 0,4-6 0,6-9-779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5 13475,'-1'-1'94,"0"1"1,0-1 0,0 1-1,1-1 1,-1 1-1,0-1 1,0 1-1,0 0 1,0 0-1,0-1 1,0 1 0,0 0-1,0 0 1,0 0-1,1 0 1,-1 0-1,0 0 1,0 0 0,0 1-1,0-1 1,0 0-1,0 0 1,0 1-1,0-1 1,1 1-1,-1-1 1,0 0 0,0 1-1,0 0 1,1-1-1,-1 1 1,0-1-1,1 1 1,-1 0-1,0-1 1,1 1 0,-1 0-1,0 1 1,-2 2 120,-1 0 1,1 1-1,0-1 1,1 1-1,-5 8 1,3 0-16,1-1 1,0 0-1,1 1 0,0 0 1,1 0-1,0-1 0,1 1 1,1 0-1,0 0 0,0 0 1,2-1-1,-1 1 0,2-1 1,-1 1-1,2-1 1,-1 0-1,10 14 0,-10-18-152,0-1-1,1 1 0,0-1 0,0-1 1,0 1-1,1-1 0,0 0 1,1 0-1,-1 0 0,1-1 1,0 0-1,1-1 0,-1 1 1,1-1-1,0-1 0,0 1 1,0-2-1,0 1 0,0-1 0,1 0 1,-1 0-1,1-1 0,0-1 1,-1 1-1,1-1 0,12-2 1,-15 1-34,1 0 0,-1-1 0,1 1 1,-1-1-1,1-1 0,-1 1 0,0-1 1,0 0-1,0-1 0,0 1 0,-1-1 0,0 0 1,0-1-1,10-9 0,-10 8-6,0-1 0,-1 0 0,1 0 0,-1-1 0,0 1 0,-1-1 0,0 0 0,0 0 0,-1 0 0,0 0 0,1-9 0,-2 7-30,0-1 0,0 1 0,-1-1 0,0 1 0,-1-1 0,-1 1 1,1 0-1,-2-1 0,1 1 0,-1 0 0,-1 0 0,0 1 1,0-1-1,-1 1 0,0 0 0,-1 0 0,0 0 0,0 1 0,-13-13 1,17 18-56,0 1 1,0 0-1,-1 0 1,1 0-1,-1 0 1,1 1-1,-1-1 1,1 1-1,-1 0 1,0-1-1,0 1 1,0 0-1,0 0 1,0 1-1,0-1 1,0 1-1,0-1 0,0 1 1,0 0-1,0 0 1,0 1-1,0-1 1,0 0-1,0 1 1,0 0-1,0 0 1,1 0-1,-1 0 1,0 0-1,0 1 1,1-1-1,-1 1 1,1-1-1,-1 1 1,1 0-1,-1 0 1,1 0-1,-3 4 1,1 0-121,0-1-1,0 1 1,0 0 0,1 0 0,0 0-1,0 0 1,1 0 0,0 1-1,0-1 1,0 1 0,1-1 0,0 1-1,0 0 1,0 0 0,1 0 0,1 13-1,11 26-753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0 13787,'4'0'196,"-1"0"0,0 0 1,1 1-1,-1-1 0,1 1 0,-1-1 1,0 1-1,0 0 0,1 0 0,-1 1 1,0-1-1,0 1 0,0 0 0,-1-1 1,1 1-1,0 0 0,0 1 0,-1-1 1,5 5-1,-5-3-57,0 0 0,0 0 1,0 0-1,0 0 0,0 0 0,-1 1 1,0-1-1,0 0 0,0 1 0,0-1 0,-1 1 1,0-1-1,0 0 0,-1 10 0,-5 23 121,-2 0 1,-2-1-1,-1 1 0,-22 49 0,-3 6 333,33-84-459,1 0 0,-1 1 0,2-1 0,-1 0 0,0 15 1,2-20-82,0 0 1,0 0 0,1 0 0,-1 0 0,1 0 0,-1-1 0,1 1-1,0 0 1,0 0 0,1 0 0,-1-1 0,1 1 0,-1-1 0,1 1-1,0-1 1,0 1 0,0-1 0,0 0 0,4 3 0,3 2-168,1-1 1,0 0-1,1 0 1,-1-1-1,1-1 1,0 0-1,0 0 1,1-1-1,-1-1 1,1 1-1,-1-2 1,1 0-1,14 0 1,-7-2-955,0 0 1,0-1 0,0-1 0,-1-1 0,0-1 0,0 0 0,26-12 0,-19 6-596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1124 12459,'11'-42'1188,"-2"-2"0,-2 1 0,3-82 0,-15-133 646,1 174-1590,-1-51 113,-10-201 451,15 333-782,0 0 1,0-1 0,-1 1 0,1 0-1,-1 0 1,0 0 0,0 0 0,0 0-1,0 0 1,0 0 0,0 1-1,-4-6 1,3 6 3,0 1 0,0 0 1,0 0-1,0-1 0,0 1 0,0 1 0,0-1 0,0 0 0,0 0 0,0 1 0,-1-1 1,1 1-1,0 0 0,0 0 0,-1 0 0,1 0 0,-3 0 0,-188 1-346,193-1 291,-1 0 5,1 0 1,-1 0-1,0 0 0,1 0 0,-1 0 1,1 0-1,-1 0 0,0 0 1,1 0-1,-1 0 0,1 0 0,-1 0 1,1 0-1,-1 1 0,0-1 0,1 0 1,-1 0-1,1 1 0,-1-1 1,1 0-1,-1 1 0,0 0 0,7 4-308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4 12627,'3'-1'1616,"-2"0"-960,-4 1-200,-4 1 1473,-3-1-1177,-5 0-136,-4 0-80,-2-1-64,-1-1-168,-4 2-24,3 0-280,1 0-296,6 3-488,3 3 688,11 5-144,2 0-64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14 10514,'0'-1'90,"0"0"-1,0 1 1,0-1-1,0 1 1,-1-1 0,1 0-1,0 1 1,0-1-1,-1 1 1,1-1-1,0 1 1,-1-1-1,1 1 1,0-1 0,-1 1-1,1-1 1,-1 1-1,1-1 1,-1 1-1,1 0 1,-1-1 0,1 1-1,-1 0 1,0 0-1,1-1 1,-1 1-1,1 0 1,-1 0-1,0 0 1,1 0 0,-1 0-1,1-1 1,-1 1-1,0 0 1,1 1-1,-1-1 1,0 0-1,1 0 1,-1 0 0,1 0-1,-1 0 1,-1 1-1,-36 10 1921,23-6-1513,-45 8 347,-1-2 1,0-4 0,-81 1 0,71-5-961,70-3 63,1 0 0,-1 0 0,0 0 0,1 0 0,-1 0 0,1 0 0,-1 0 0,1 0 0,-1 0 0,0 0 0,1 0 0,-1 0 0,1 0 0,-1 0 0,1 0 0,-1 1 0,1-1 0,-1 0 0,1 0 0,-1 1 0,1-1 0,-1 0 0,1 1 0,-1-1 0,1 1 0,-1-1 0,1 0 0,0 1 0,-1-1 0,1 1 0,0-1 0,0 1 0,-1-1 0,1 1 0,0 0 0,0-1 0,0 1 0,-1-1 0,1 1 0,0-1 0,0 1 0,0-1 0,0 1 0,0 0 0,0-1 0,0 1 0,0-1 0,0 1 0,1-1 0,-1 1 0,0 0 0,0-1 0,0 1 0,1-1 0,-1 1 0,0-1 0,1 1 0,-1-1 0,0 1 0,1 0 0,4 6-578,1-1 1,-1 1 0,10 7-1,-9-8 653,15 14-877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7 13683,'-11'3'1200,"-7"-3"-656,-3 0-136,-12-1 449,0-2-161,-7 1-40,1 0 40,-1 2-96,4-2-160,5 2-184,4 0-56,4 0-136,4 2-192,5 0-624,2 1-680,4-4 1176,1-1-192,5 0-176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92 6361,'10'-40'2006,"3"-12"4937,-20 61-5767,2 0 0,-9 17-1,-39 112 375,-27 78-486,56-144-829,-39 128 516,62-197-670,0 0 0,0 0 1,1 0-1,-1 0 0,1 0 1,0 1-1,0-1 0,0 0 1,1 4-1,-1-6-44,0 0 1,1 0-1,-1 0 0,1-1 0,-1 1 1,1 0-1,0 0 0,-1-1 0,1 1 1,0 0-1,-1-1 0,1 1 1,0-1-1,0 1 0,-1-1 0,1 1 1,0-1-1,0 1 0,0-1 0,0 0 1,0 1-1,0-1 0,-1 0 1,1 0-1,0 0 0,0 0 0,0 0 1,0 0-1,0 0 0,0 0 0,0 0 1,0 0-1,1-1 0,146-20 1303,54-5-1211,-19 27-2970,-180-1 2543,1 0 1,-1 0-1,0 0 0,1 0 1,-1-1-1,0 0 1,0 1-1,0-1 0,0 0 1,4-2-1,-6 2 151,1-1 1,0 1-1,-1 0 1,1-1-1,-1 1 1,0-1-1,1 0 1,-1 1-1,0-1 0,0 0 1,0 0-1,0 0 1,0 0-1,-1 0 1,1 0-1,-1 0 1,1-2-1,3-19-1099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0 12971,'-14'29'1217,"2"0"1,-10 38 0,-2 3 361,-11 20 33,-60 109 0,77-169-1662,12-22-211,1 1 1,0 0-1,0 0 0,0 0 1,2 0-1,-1 1 1,-3 13-1,7-22 179,0 0 0,0 0 0,0 0 0,0 0 0,0 0 0,0 0-1,0 0 1,1 0 0,-1-1 0,0 1 0,0 0 0,1 0 0,-1 0 0,1 0 0,-1 0 0,1 0-1,-1-1 1,1 1 0,-1 0 0,1 0 0,0-1 0,-1 1 0,1 0 0,0-1 0,0 1 0,-1-1-1,1 1 1,1 0 0,1 0-50,0 0 0,1 0 0,-1 0 0,0 0 0,0-1 0,6 1 0,20 0-940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447 885 14867,'7'-32'1416,"-7"-27"-815,-2-17-201,-17-21 800,-8-5-392,-15 0-280,-8 0 24,-5 9-328,-2 6-432,-4 21-1824,5 18 1872,11 31-320,5 13-184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16123,'10'-6'1721,"-2"3"-969,-2 5-312,-3 1 1256,-2 2-759,1 2-649,0 0-144,-2 0-512,0 0-401,6-5-1455,-5-2 1808,5-3-328,1-4-320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0 11779,'-7'13'4834,"-13"30"-3284,-5 20-579,3 1 0,2 1 0,-21 132 0,40-189-839,0 0-1,1-1 0,-1 1 1,2 0-1,-1 0 0,3 10 1,-2-15-78,0 0 0,0-1 1,0 1-1,0-1 0,1 1 1,-1-1-1,1 0 1,-1 1-1,1-1 0,0 0 1,0 0-1,0 0 0,0 0 1,0-1-1,0 1 0,0-1 1,1 1-1,-1-1 0,1 0 1,-1 1-1,5 0 1,6 2 83,1-1 0,0 0 1,0 0-1,0-2 1,0 0-1,20-1 1,87-11-1276,-88 6 11,-22 3 761,-1 0 0,1-1 0,0-1 1,-1 0-1,0 0 0,16-9 0,8-7-490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1 13755,'-12'18'1640,"5"14"-744,-3 9-295,-1 10 967,-1 4-416,1 5-264,0 1-55,1 1-281,2-2-168,-1-8-232,1-4-120,1-10-312,1-5-248,2-14-625,4-6-415,1-13 496,3-9 152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17 16067,'-1'0'88,"1"-1"-1,0 0 1,0 0-1,0 1 1,-1-1-1,1 1 1,0-1-1,-1 0 1,1 1-1,0-1 1,-1 1-1,1-1 1,-1 0-1,1 1 0,-1-1 1,1 1-1,-1 0 1,1-1-1,-1 1 1,0-1-1,1 1 1,-1 0-1,1-1 1,-1 1-1,0 0 1,1 0-1,-1 0 1,0-1-1,0 1 1,1 0-1,-1 0 0,0 0 1,1 0-1,-1 0 1,0 0-1,1 1 1,-2-1-1,-32 5 1212,28-4-1150,-26 4 319,0-2-1,-62 0 1,-64-16 107,68 5-440,89 8-106,-1 0 1,1 1-1,0-1 1,-1 0-1,1 1 1,0-1-1,0 1 1,-1-1-1,1 1 1,0 0 0,0 0-1,0-1 1,0 1-1,0 0 1,0 0-1,0 0 1,0 0-1,0 0 1,0 0-1,1 0 1,-1 0-1,0 1 1,1-1 0,-1 0-1,1 0 1,-1 0-1,1 1 1,-1-1-1,1 3 1,-3 7 133,1 1-1,-2 17 1,2-17-74,1-4-61,0-1 1,0 0 0,1 1 0,0-1 0,0 1 0,1-1-1,0 1 1,0-1 0,1 0 0,0 0 0,0 0 0,1 0-1,-1 0 1,1 0 0,1 0 0,0-1 0,0 0 0,0 1 0,0-2-1,1 1 1,0 0 0,0-1 0,7 5 0,9 5 14,1 0 1,46 22-1,-48-28-21,0 2 0,-1 0 0,-1 1 0,31 25 0,-46-34-24,-1 0 1,1 0 0,-1 0-1,1 0 1,-1 1 0,0-1-1,0 1 1,0-1 0,-1 1-1,1 0 1,-1 0 0,0 0-1,0 0 1,0 0 0,-1 0-1,1 0 1,-1 0 0,0 0-1,0 0 1,0 0 0,-1 0-1,0 0 1,1 0 0,-1 0-1,-1-1 1,1 1 0,0 0-1,-4 4 1,-3 8-5,-1 0-1,-1-2 1,0 1-1,-1-1 1,-13 13-1,4-5-164,-1-2 0,-1 0-1,-1-1 1,-1-1 0,0-1-1,-1-1 1,-50 23-1,62-34-1224,39-15-1270,7 4 1698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19676,'8'-1'1481,"5"1"-1177,-3 0-240,-6 2-104,-1 3-457,1 2-1223,2-3 1640,9-3-496,1-1-256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0 323 15707,'143'-136'4758,"-78"77"-3530,69-60 1200,-120 110-1937,-13 10-466,-1-1 0,0 1 0,1 0 0,-1-1 0,0 1 0,0 0 0,1-1 0,-1 1 0,0 0 0,0 0 0,0-1 0,0 1 1,0 0-1,0-1 0,0 1 0,0 0 0,-1 0 0,1-1 0,0 1 0,0 0 0,0-1 0,-1 1 0,1-1 0,0 1 0,-1 0 0,-39 129 515,-12 48-483,37-122-456,3 1 1,2 0-1,-3 100 0,13-149 177,0 0 0,1 0 0,0 0 0,0 0 0,1 0 0,0 0 0,0 0 0,1-1 0,5 11 0,-7-16 59,0 0-1,1 0 1,-1-1-1,1 1 1,-1 0 0,1 0-1,0-1 1,-1 1-1,1-1 1,0 0-1,0 1 1,0-1-1,0 0 1,0 0-1,3 1 1,-2-2-87,-1 1 1,1-1 0,0 0-1,0 0 1,0 0-1,0 0 1,0 0-1,0 0 1,0-1 0,0 0-1,0 1 1,-1-1-1,1 0 1,5-3 0,0 0-76,0-1 1,0-1-1,0 1 1,-1-1 0,0 0-1,0-1 1,11-13-1,16-29-1086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27 105 11578,'2'-14'2381,"-5"28"-620,-6 28 204,2-3-691,2 2 0,0 68 0,6-91-1087,0-1-1,1 0 1,0 0 0,2 0 0,0 0 0,1 0 0,0 0 0,14 27 0,-16-39-165,-1-1-1,1 0 1,0 1-1,0-1 1,0 0 0,0-1-1,0 1 1,1-1 0,0 1-1,0-1 1,0 0-1,0 0 1,0-1 0,1 1-1,-1-1 1,1 0 0,0 0-1,-1-1 1,1 1-1,0-1 1,0 0 0,0 0-1,0-1 1,8 1-1,-6-2-9,0 0 0,0-1-1,0 1 1,0-2 0,-1 1-1,1-1 1,-1 1-1,1-2 1,-1 1 0,0-1-1,-1 0 1,1 0-1,-1 0 1,1-1 0,-1 0-1,0 0 1,4-7-1,-1 1-32,0 0-1,-1-1 0,-1 1 0,0-1 0,-1 0 0,0-1 1,-1 1-1,0-1 0,4-26 0,-6 22 101,-1 1 0,0-1 0,-1 0 0,-1 1 0,-1-1-1,0 1 1,-9-31 0,7 34-204,-1 0 0,0 0 0,-1 0-1,0 1 1,-1 0 0,0 0 0,-1 0 0,-1 1-1,-14-15 1,15 18-326,0 1 0,-1 0-1,1 1 1,-2 0 0,1 0-1,0 1 1,-1 0-1,0 1 1,0 0 0,-1 0-1,1 1 1,-22-3 0,-9 5-1969,33 2 1011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5 14659,'0'-4'1272,"-4"4"-791,-6 0-185,-10 3 1168,-5 0-856,-10-2-360,-5 2-32,-2-2 40,-1-1-80,2 0-512,6 0-312,8 0-1737,10 0 2065,24 0-320,13 0-240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67 13915,'23'-18'1960,"-18"14"-161,-25 7-615,18-3-1151,-21 5 104,0-1 0,0-1 0,0-1 0,-1-1 0,1-2-1,-1 0 1,1-1 0,0-1 0,-24-7 0,46 10-126,0 0-1,0 0 1,0-1-1,0 1 1,0 0-1,1-1 1,-1 1-1,0 0 1,0-1 0,0 1-1,0-1 1,0 1-1,1-1 1,-1 0-1,0 1 1,1-1-1,-1 0 1,-1-1-1,3 2-2,-1-1 0,0 1 1,1 0-1,-1-1 0,0 1 0,1-1 0,-1 1 0,1 0 0,-1-1 1,0 1-1,1 0 0,-1-1 0,1 1 0,-1 0 0,1 0 0,-1-1 0,1 1 1,-1 0-1,1 0 0,-1 0 0,1 0 0,1 0 0,46-7 224,-40 6-224,304-20 804,-309 21-779,0 0 0,-1 0 0,1 0 0,0 0 0,-1 0-1,1 1 1,0-1 0,-1 1 0,1-1 0,-1 1 0,4 1 0,-6-1-17,1 0 1,0 0-1,0 0 1,-1 0-1,1 0 1,-1 0-1,1 0 1,-1 0-1,1 0 1,-1 0 0,0 0-1,1 1 1,-1-1-1,0 0 1,0 0-1,0 0 1,0 0-1,0 1 1,0-1-1,0 0 1,0 0 0,-1 0-1,1 0 1,0 0-1,-1 0 1,1 1-1,-1 0 1,-12 37 197,-21 44 0,1-2-134,17-36-218,2 1 1,-10 66-1,20-91-67,2-1 0,0 1 0,2-1 0,0 1-1,1 0 1,1-1 0,1 1 0,6 21 0,-6-34 126,0 0-1,0-1 1,0 1 0,6 9 0,-5-12-27,-1-1 0,1 0 0,0 0 0,8 7 0,-12-11 102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20 12835,'-29'-14'1104,"-9"8"-792,-3 8-152,-6 5 208,0 3-1496,-1 2 1072,4 1-120,19 1-216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817 0 15483,'-2'3'262,"0"0"1,0 0-1,0-1 0,0 1 0,-1-1 0,0 1 0,1-1 0,-1 0 0,0 0 1,0 0-1,0 0 0,0-1 0,0 1 0,-1-1 0,1 0 0,0 0 1,-5 1-1,-30 7 576,-2-2 0,-66 4 0,-83-10-84,112-1-568,-204-3-405,257 4-257,24-2 435,0 1-1,-1 0 1,1 0 0,0 0-1,-1 0 1,1 0-1,0 0 1,0 0 0,-1 0-1,1 1 1,0-1 0,-1 0-1,1 0 1,0 0 0,0 0-1,-1 0 1,1 0 0,0 0-1,0 1 1,-1-1 0,1 0-1,0 0 1,0 0 0,0 1-1,-1-1 1,1 0 0,0 0-1,0 1 1,0-1-1,0 0 1,0 0 0,-1 1-1,1-1 1,6 9-569,15 8 306,-20-16 254,36 23-479,10 6-161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0 12099,'-2'1'126,"-1"0"1,1 0-1,0 0 1,0 0 0,0 0-1,0 1 1,0-1-1,0 1 1,1-1 0,-1 1-1,0-1 1,1 1 0,0 0-1,-1 0 1,1 0-1,0 0 1,0 0 0,0 0-1,0 0 1,0 1-1,0-1 1,0 4 0,-2 7 174,1 0 1,0-1-1,1 14 1,0-16 58,-13 360 2866,2-29-2137,11-328-1037,1-8-25,0 0 0,0 0-1,0 0 1,-1 0 0,0 0 0,0 0 0,-1 0 0,-2 5 0,5-10-25,-1 0 0,0 0 0,0-1 0,0 1 1,0 0-1,0 0 0,0 0 0,0 0 0,0 0 0,0-1 0,-1 1 1,1 0-1,0 0 0,0 0 0,0 0 0,0 0 0,0-1 0,0 1 1,0 0-1,0 0 0,0 0 0,0 0 0,0 0 0,-1 0 1,1 0-1,0-1 0,0 1 0,0 0 0,0 0 0,0 0 0,0 0 1,-1 0-1,1 0 0,0 0 0,0 0 0,0 0 0,0 0 0,0 0 1,-1 0-1,1 0 0,0 0 0,0 0 0,0 0 0,0 0 0,-1 0 1,1 0-1,0 0 0,0 0 0,0 0 0,0 0 0,0 0 0,-1 0 1,1 0-1,0 0 0,0 0 0,0 0 0,0 1 0,0-1 0,0 0 1,0 0-1,-1 0 0,1 0 0,0 0 0,-3-17 41,0-58 0,2 0 0,4 0 0,4 1 0,2-1 0,4 2 0,3 0 0,27-75 0,-39 137-31,2-10 22,15-30 0,-19 47-21,0-1 0,1 1 0,0 0 0,-1 0 0,2 0 0,-1 0 0,0 0 0,1 1 0,-1-1 0,1 1 0,0 0 0,6-4 0,-9 7-8,0-1 0,0 1-1,0-1 1,0 1-1,0 0 1,0-1-1,0 1 1,0 0 0,1 0-1,-1 0 1,0 0-1,0 0 1,0 0 0,0 0-1,0 0 1,0 0-1,1 1 1,-1-1-1,0 0 1,0 1 0,0-1-1,0 1 1,0-1-1,0 1 1,0-1-1,0 1 1,0 0 0,-1 0-1,1-1 1,0 1-1,0 0 1,0 0 0,-1 0-1,2 1 1,0 2 9,0 0 1,0 0 0,0 1-1,0-1 1,0 0-1,1 9 1,0 6 2,0-1 0,-2 1 0,0-1-1,-1 1 1,-1-1 0,0 1 0,-2-1 0,0 1 0,-1-1-1,-1 0 1,0 0 0,-13 27 0,14-40-24,1 0 0,0 0 0,-1 0 0,0 0 0,0-1 0,-1 0 0,-5 5 0,9-8-48,1-1 0,-1 1 0,0 0 0,0 0 0,0-1-1,0 1 1,0-1 0,1 1 0,-1 0 0,0-1 0,0 0 0,0 1 0,-1-1 0,1 0 0,0 0 0,0 1 0,0-1 0,0 0 0,0 0-1,0 0 1,0 0 0,0 0 0,0 0 0,0-1 0,0 1 0,-1 0 0,1-1 0,0 1 0,0 0 0,0-1 0,0 1 0,1-1 0,-1 0 0,0 1-1,0-1 1,0 0 0,0 1 0,1-1 0,-1 0 0,0 0 0,0 0 0,1 0 0,-1 0 0,1 1 0,-1-1 0,1 0 0,-1-2 0,1 2-30,-1 0 1,1 0 0,-1 0 0,1 0 0,0-1 0,-1 1 0,1 0-1,0 0 1,0 0 0,0-1 0,0 1 0,0 0 0,0 0-1,1 0 1,-1-1 0,0 1 0,0 0 0,1 0 0,-1 0 0,1 0-1,-1 0 1,1-1 0,0 1 0,-1 0 0,1 0 0,0 1 0,0-1-1,0 0 1,-1 0 0,3-1 0,12-7-806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1 940 11899,'1'-5'270,"0"0"0,0 0 1,-1 0-1,0 1 1,0-1-1,0 0 0,0 0 1,-1-5-1,-1-12 240,5-398 5248,-1-13-5796,-2 433-27,0-1 1,0 0-1,0 1 1,0-1 0,0 1-1,-1-1 1,1 1-1,0-1 1,0 0 0,0 1-1,0-1 1,0 1-1,1-1 1,-1 1-1,0-1 1,0 0 0,0 1-1,0-1 1,1 1-1,-1-1 1,0 1-1,1-1 1,-1 1 0,0-1-1,1 1 1,-1 0-1,1-2 1,11 11-2413,-2 0 2119,18 8-522,13 2-144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0 13579,'-16'17'621,"-1"-1"0,0-1 0,-1 0 0,-1-1 0,-20 11 0,-107 52 1384,103-55-1360,-40 18 412,83-40-1038,-1 0 0,1 1-1,-1-1 1,1 0 0,-1 1-1,1-1 1,-1 0 0,1 1-1,0-1 1,-1 1 0,1-1-1,-1 1 1,1-1 0,0 1-1,0-1 1,-1 1 0,1-1-1,0 1 1,0 0-1,0-1 1,-1 1 0,1-1-1,0 1 1,0 0 0,0-1-1,0 1 1,0-1 0,0 1-1,0 0 1,0-1 0,1 1-1,-1-1 1,0 1 0,0-1-1,0 1 1,1 0-1,-1-1 1,0 1 0,0-1-1,1 1 1,-1-1 0,1 1-1,-1-1 1,0 0 0,1 1-1,27 23 404,-20-18-336,27 23 153,-1 2 1,-2 1-1,55 72 1,62 123-2433,-145-221 2059,32 48-2391,-33-49 2216,0-1 0,1 1 1,0-1-1,0 0 0,0-1 0,1 1 0,-1-1 1,9 5-1,4-4-889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26 13851,'-6'-4'283,"-1"1"-1,0-1 1,-1 1-1,1 1 1,0-1-1,-1 1 1,1 1-1,-13-2 1,16 3-155,0 0-1,1 0 1,-1 1 0,0 0-1,0-1 1,0 1-1,0 0 1,1 1 0,-1-1-1,0 1 1,1 0-1,-1 0 1,1 0 0,0 0-1,0 0 1,0 1-1,0-1 1,-5 6 0,1 1 73,0 1 1,1-1 0,0 1-1,1 0 1,0 0 0,0 1 0,1 0-1,0-1 1,1 1 0,1 1-1,-1-1 1,2 0 0,-1 1-1,2-1 1,0 1 0,1 14-1,-1-24-174,0 0 0,1 1-1,-1-1 1,1 1-1,-1-1 1,1 0 0,0 0-1,0 1 1,0-1-1,0 0 1,0 0 0,0 0-1,1 0 1,-1 0-1,1 0 1,-1-1-1,1 1 1,0 0 0,3 2-1,-4-4-18,1 1-1,0-1 1,0 1-1,0-1 1,-1 0 0,1 0-1,0 1 1,0-1-1,0-1 1,0 1-1,0 0 1,-1 0-1,1-1 1,0 1 0,0-1-1,0 1 1,-1-1-1,1 0 1,0 0-1,-1 0 1,1 0-1,-1 0 1,1 0-1,-1 0 1,3-3 0,14-13 4,-2-1 0,0-1 0,-1 0 0,-1-1 0,-1-1 0,12-24 0,8-10 121,-33 54-121,0 1-1,1-1 1,-1 0-1,1 0 1,0 0-1,-1 0 1,1 1-1,0-1 1,-1 0-1,1 0 1,0 1 0,0-1-1,-1 1 1,1-1-1,0 1 1,0-1-1,0 1 1,0-1-1,0 1 1,0 0 0,1-1-1,-1 1-1,0 1-1,0-1 1,0 0-1,0 1 1,0-1 0,-1 0-1,1 1 1,0-1-1,0 1 1,0-1-1,-1 1 1,1 0 0,0-1-1,-1 1 1,1 0-1,-1-1 1,1 1-1,0 0 1,-1 0 0,5 8 54,0 0 1,-1 0 0,4 17-1,-2-10 16,-4-12-59,10 26 128,16 29 1,-24-52-169,0 0 1,1 0 0,0-1-1,0 1 1,0-1 0,1 0-1,-1 0 1,2-1 0,9 8-1,-14-12-59,0 0-1,0 0 1,0-1 0,0 1-1,0 0 1,0-1-1,0 1 1,0-1-1,1 1 1,-1-1 0,0 0-1,0 0 1,0 0-1,0 0 1,0-1 0,1 1-1,-1 0 1,0-1-1,0 0 1,0 1 0,0-1-1,0 0 1,0 0-1,0 0 1,-1 0 0,1-1-1,0 1 1,0 0-1,-1-1 1,1 1 0,1-3-1,3-3-282,0 0 0,-1-1 0,0 1 0,0-1 0,6-16-1,6-16-435,-3-4-199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0 275 13547,'26'-39'1196,"19"-31"1281,56-65-1,-98 131-2256,1 0 0,0 0 1,-1 0-1,2 1 0,6-5 0,-10 7-188,0 1 0,-1-1 0,1 1 0,-1 0 0,1-1 0,0 1 0,-1 0 0,1 0 0,0 0 0,0-1 1,-1 1-1,1 0 0,0 0 0,-1 0 0,1 0 0,0 0 0,0 0 0,-1 0 0,1 1 0,0-1 0,-1 0 0,1 0 0,0 0 0,-1 1 0,1-1 0,0 0 0,-1 1 0,1-1 1,0 1-1,-1-1 0,1 1 0,-1-1 0,1 1 0,-1-1 0,1 1 0,-1-1 0,0 1 0,1-1 0,-1 1 0,0 0 0,1-1 0,-1 1 0,0 0 0,0-1 0,1 1 0,-1 1 0,3 12 131,-1-1 0,0 1 0,-1-1 0,-1 1 0,0 0 0,0-1 0,-5 24-1,1-2-66,-14 124-719,-3 31-1574,21-189 2191,-2 51-489,2-47 419,1-1 1,-1 0-1,1 0 1,-1 0-1,1 1 1,1-1-1,-1 0 1,3 6 0,-3-9 15,0 1 1,0-1 0,0 0 0,0 0-1,0 0 1,0 0 0,1 0 0,-1 0-1,0 0 1,1 0 0,-1 0 0,1-1-1,1 2 1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567 7 15355,'-6'-1'135,"1"-1"-1,-1 1 0,1 0 1,-1 0-1,1 1 1,-1-1-1,0 1 0,1 1 1,-1-1-1,1 1 0,-1 0 1,-7 2-1,-10 1 233,-20 2-94,-156 25 258,191-29-712,0 0-1,1 0 1,-1 1-1,-11 5 1,18-8 76,0 1 0,0-1 0,0 1 0,0-1 0,0 1 1,0 0-1,0 0 0,0-1 0,0 1 0,0 0 0,0 0 0,0 0 1,1 0-1,-1 0 0,0 0 0,1 0 0,-1 0 0,1 0 0,-1 0 0,1 1 1,-1-1-1,1 0 0,0 0 0,0 0 0,-1 1 0,1-1 0,0 0 1,0 0-1,0 1 0,1-1 0,-1 0 0,0 0 0,0 0 0,1 1 1,-1-1-1,0 0 0,1 0 0,0 2 0,2 1-85,0 0 0,1 0 0,-1 0 0,1 0 0,0-1 0,-1 0 0,2 1 0,-1-1 0,0-1 0,1 1 0,9 3 0,7 4-1291,28 6 0,-45-14 1223,18 4-209,35 6-1,-49-11 1226,0 0-1,0 0 1,0-1-1,10-1 1,-11-2 747,-13-1-845,-12-1-18,-9 3 297,-1 1 1,0 1-1,-27 4 0,-82 17-773,64-9-948,42-8 539,12-3-112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33 12963,'-9'-5'203,"0"1"1,1-1 0,-1 2-1,-1-1 1,1 1 0,-1 1-1,1-1 1,-1 2-1,0-1 1,1 1 0,-1 1-1,0 0 1,0 0-1,0 1 1,1 0 0,-1 1-1,0 0 1,-17 7 0,13-4 9,0 1 0,0 1 0,0 0 0,0 1-1,1 1 1,1 0 0,0 1 0,0 0 0,0 0 0,2 2 0,-1-1 0,1 1 0,1 1 0,0 0 0,1 0 0,-13 28 0,16-29-161,1 0-1,0 0 1,1 0-1,0 1 1,0-1-1,2 1 1,-1 0 0,2-1-1,0 1 1,0 0-1,1 0 1,0-1-1,2 1 1,-1-1-1,1 1 1,1-1-1,0 0 1,1 0-1,0-1 1,1 1-1,8 11 1,-7-14-41,0 0 1,0 0-1,1-1 0,1 0 1,-1-1-1,1 1 0,1-2 1,-1 1-1,16 7 0,-20-12-7,1 1-1,0-1 0,0 0 0,0 0 0,0-1 0,1 0 1,-1 0-1,8 0 0,-10-1-1,0 0 1,0 0-1,0-1 0,0 0 1,-1 1-1,1-2 0,0 1 1,-1 0-1,1-1 0,0 1 1,-1-1-1,0 0 1,1 0-1,3-4 0,-6 5-1,1 0-1,0-1 1,-1 1-1,1-1 1,-1 1-1,1-1 1,-1 0-1,0 1 0,0-1 1,0 0-1,0 0 1,0 0-1,0 0 1,0 0-1,-1 0 1,1 0-1,-1 0 1,1 0-1,-1 0 1,0 0-1,0 0 0,0 0 1,0 0-1,0-1 1,-1 1-1,1 0 1,0 0-1,-1 0 1,0 0-1,1 0 1,-1 0-1,0 0 1,0 0-1,0 1 1,0-1-1,-1 0 0,1 0 1,0 1-1,-4-4 1,0 0 1,0 0 0,0 1 0,-1-1 0,0 1 0,0 0 0,0 0 0,0 1-1,-1 0 1,1 0 0,-14-3 0,10 3-73,0 2-1,0-1 0,0 1 1,0 1-1,0 0 0,0 1 1,0-1-1,0 2 0,0-1 1,0 2-1,1-1 0,-1 1 1,1 1-1,-1 0 0,1 0 1,0 0-1,1 1 0,-16 12 1,22-15-93,0 0 1,0 0-1,0 0 0,0 0 1,1 0-1,-1 1 1,1-1-1,-1 0 0,1 1 1,0-1-1,0 1 1,-1 4-1,2-6 78,0 1-1,0-1 1,0 1-1,0 0 1,0-1-1,0 1 1,0-1 0,1 1-1,-1-1 1,1 1-1,-1-1 1,1 1-1,-1-1 1,1 1-1,0-1 1,0 0 0,0 1-1,0-1 1,0 0-1,0 0 1,0 1-1,0-1 1,0 0 0,3 1-1,2 2-138,0 0 0,0-1 0,13 5 0,29 9-954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13331,'10'-1'1520,"-2"1"-896,-1 0-304,-1 0 2049,-2 0-1745,-1 3-1072,3 1-312,-1 0-1457,0-4 1921,0-7-344,2-1-256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83 11963,'13'-10'500,"0"1"0,1 0 1,0 1-1,0 0 1,1 2-1,0-1 1,0 2-1,0 0 1,1 1-1,0 0 0,27-2 1,-40 6-363,0-1 1,0 1-1,0 0 1,0 0-1,0 0 0,0 0 1,0 0-1,0 1 1,0-1-1,0 1 0,0 0 1,0 0-1,0 0 1,0 0-1,0 1 0,-1-1 1,1 1-1,-1-1 1,1 1-1,-1 0 1,4 3-1,-3 0-5,-1-1 0,1 0 0,-1 0 0,0 1 0,0-1-1,-1 1 1,1 0 0,-1-1 0,0 1 0,0 0 0,-1 0 0,1 9 0,-1 22 177,-8 58 1,4-70-270,2 0 0,0 0 1,2 0-1,0 0 0,2 0 0,5 28 0,3-18 0,-6-22-30,-1 0 0,0 0 0,2 25 0,-5-33-15,0 0-1,0 1 1,-1-1-1,1 0 1,-1 0 0,0 0-1,0 0 1,-1 0 0,1 0-1,-1 0 1,0 0 0,0-1-1,0 1 1,0 0-1,-6 5 1,-2 1-161,0 0 0,-1 0 0,0-1 0,-1-1 0,0 0 0,0 0 0,-1-1 0,0-1 0,-13 5 0,24-10 51,0-1-1,0 1 1,0 0-1,0-1 0,0 0 1,0 1-1,0-1 1,0 0-1,0 0 0,0 0 1,1 0-1,-1 0 1,0-1-1,0 1 0,0-1 1,-3 0-1,4 0 45,0 1-1,0-1 0,0 0 0,1 0 1,-1 0-1,0 0 0,0 0 0,0 0 1,1 0-1,-1 0 0,0 0 0,1 0 1,-1 0-1,1 0 0,-1-1 0,1 1 1,0 0-1,0 0 0,-1 0 0,1-1 1,0 1-1,0 0 0,0 0 0,0-1 1,1-1-1,3-21-692,5-4-50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13219,'0'0'1499,"0"13"1367,-3 59 1605,4-55-4253,0 0-1,1 0 1,1 0-1,6 23 0,26 65-87,11 38-91,-40-120-46,-1 1 0,-1-1-1,-2 1 1,1 28-1,-3-44-2,-1 0 0,0 0 0,-1 0 0,1-1-1,-2 1 1,1 0 0,-1-1 0,0 0 0,0 1 0,-1-1-1,0 0 1,0-1 0,-8 10 0,9-13-38,1 0 1,-1 0-1,1-1 1,-1 0-1,0 1 1,0-1-1,0 0 1,0 0-1,-1 0 0,1-1 1,0 1-1,-1-1 1,1 0-1,-1 0 1,1 0-1,-1 0 1,1-1-1,-1 1 1,0-1-1,1 0 0,-1 0 1,0 0-1,1-1 1,-1 1-1,0-1 1,1 0-1,-1 0 1,1 0-1,-1-1 1,-4-2-1,4 2-108,0-1 0,1 1-1,-1-1 1,1 0 0,-1 0 0,1 0 0,0 0 0,1-1-1,-1 1 1,0-1 0,1 0 0,0 0 0,0 0 0,0 0 0,0 0-1,1 0 1,0-1 0,-2-5 0,1 0-149,1 0-1,0 0 1,1-1 0,-1 1 0,2 0-1,0 0 1,2-12 0,9-24-645</inkml:trace>
  <inkml:trace contextRef="#ctx0" brushRef="#br0" timeOffset="1">587 82 19132,'-19'0'1192,"-12"4"-1104,-10 2-24,-10-1 248,-4 1-248,-3 1-80,4 1-144,4-1 777,5-1-569,13 0 32,9-2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71 559 12667,'-4'-39'2056,"-3"-6"-1088,-2-10-368,1-4 1993,-3-9-1649,-1 4-152,4 3-215,1 3-265,3 13-841,4 7-423,2 21 792,4 8-192,4 9-152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9-14T13:39:10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13971,'1'2'114,"1"-1"-1,-1 1 1,0-1 0,0 1-1,0 0 1,0 0 0,0-1-1,0 1 1,0 0-1,0 0 1,-1 0 0,1 0-1,-1 0 1,1 0 0,-1 0-1,0 0 1,0 0 0,0 3-1,1 6 197,32 319 3698,-22-177-3370,-3-78-434,4 68-319,3-161-2703,-7 5 2287,5-3-139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E2BD3-AC97-4FFB-3162-D167E5133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CBC1C5-38EC-CDA2-D18D-8455E7368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52908-7149-1E31-8AD0-74072E45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CD3E8-7DED-4221-AF3A-23CB6479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0B5C1-BD87-37E0-267C-4893F517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E2BF1-78C6-7CC2-0D92-CDFD25734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35A9C9-0BDC-321A-4AF4-7A504659B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D0C98-A5D2-52EB-E26D-7DDD67547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A69F5-2F03-C2E8-7313-75AB9BC0F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E78E7-9A21-7D25-8A61-D6F8C097F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8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904643-256B-DA41-E502-99F49B5771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1B4FFC-7941-5C0A-AC38-A1989FAC85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A045D-2DE4-0F13-7C9F-524AB1034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6981A-CD29-2D8E-43D7-AFF983A0A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3E2D7-44C6-5017-31CF-3229D2525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0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235C-F2F3-2879-21D0-04E97D44D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BBBDD-D82B-D467-094A-E18227CA1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612DC7-F333-67FE-CCE9-67946A32E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68B877-F65E-850C-B91A-5DBE35665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25F8C-A91B-91E7-2AA2-409EE746E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4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077D5-BEDF-44C3-8438-18035D426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B7A52-2A2C-0B45-AE99-0D1440DD3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B56DD-AA8B-CD4B-828E-D60DBE1E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88BE9-536D-64C5-4FC9-B410E43A8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4EBE7-7106-BC5E-60CE-C8007A3C6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07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517FC-E825-3653-4FAD-DC6DAE113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65FB5-8221-A701-CA7E-88FE23D155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50DB8-3E8B-DDE2-F116-870C227F9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A2928-7109-5F03-3634-B9F97D8B5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D6700-9833-6A7B-7457-0C8B0EC08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4AB54A-677E-6EDF-9E42-17B62A30C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0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DEA2-C3B6-70AF-7A65-F7A5F1D74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D5CB8-6BD7-63C9-0D69-EDB89B952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5C714-CAE6-32C7-9110-A4EEBA489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A31438-0C1B-921E-2CC1-E7EF6BCF7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7A6D21-34C4-9151-38DB-0AC33571B1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7C092D-508A-6046-2D39-BE9A3AC14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AF8EFD-E696-9712-31E9-E3FCCD39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656628-E43A-3431-7857-8949A0A59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1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7E549-F2B5-AAE6-F5BC-82FB2489D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DC8B6-494F-6AAB-B0B1-25CF65AC8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A28F2D-87FE-0AA7-86E8-8C33E414B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C538B-7EE7-09C5-AA0E-7BC9FDEE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26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770D9B-DD71-022A-2956-7F282D2D7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68C79D-2878-1DF0-CC72-5115F543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BF4F5-B716-C7F7-9789-7CAE14536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E33E6-E6C1-BE20-A791-754B229B5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897D5-3C94-960F-EA97-869603365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12012-01E5-5A96-AA9A-D9CDBE429F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8E61FE-D20D-722F-44C5-C888B2892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121AE-FFF9-34CA-7A59-F75DCAC41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725B2-FE05-3880-77C1-3390A1A5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0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0BE37-1B10-B88C-68C2-2F3B2A1B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8C6D18-35D1-80B9-4894-E4630EE5A1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EDE73-D246-62DA-2222-439B90D18A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789E55-F53D-D97E-6F34-20B8767D6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2D9CC-5BCB-BA2E-8E3F-D569AD61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D1CC3-E9DF-94D5-703E-9275531AD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1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DB64C-EE6B-124D-2840-74FD3B50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D261F-E4BF-D2FE-3176-AD21B9352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597FE-006D-1054-5347-B4BC8DC9C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C656F-F639-49CF-BEAD-A21D06B99DE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86736-322C-8C23-7F05-EC2287C33A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8C627-55DD-67E3-26E7-55AB533AB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4A14E-8828-40F2-950D-7F85FD40B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4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image" Target="NULL"/><Relationship Id="rId21" Type="http://schemas.openxmlformats.org/officeDocument/2006/relationships/image" Target="NULL"/><Relationship Id="rId42" Type="http://schemas.openxmlformats.org/officeDocument/2006/relationships/customXml" Target="../ink/ink21.xml"/><Relationship Id="rId63" Type="http://schemas.openxmlformats.org/officeDocument/2006/relationships/image" Target="NUL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NULL"/><Relationship Id="rId107" Type="http://schemas.openxmlformats.org/officeDocument/2006/relationships/image" Target="NULL"/><Relationship Id="rId11" Type="http://schemas.openxmlformats.org/officeDocument/2006/relationships/image" Target="NULL"/><Relationship Id="rId32" Type="http://schemas.openxmlformats.org/officeDocument/2006/relationships/customXml" Target="../ink/ink16.xml"/><Relationship Id="rId53" Type="http://schemas.openxmlformats.org/officeDocument/2006/relationships/image" Target="NUL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NULL"/><Relationship Id="rId5" Type="http://schemas.openxmlformats.org/officeDocument/2006/relationships/image" Target="NULL"/><Relationship Id="rId95" Type="http://schemas.openxmlformats.org/officeDocument/2006/relationships/image" Target="NULL"/><Relationship Id="rId22" Type="http://schemas.openxmlformats.org/officeDocument/2006/relationships/customXml" Target="../ink/ink11.xml"/><Relationship Id="rId43" Type="http://schemas.openxmlformats.org/officeDocument/2006/relationships/image" Target="NUL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NULL"/><Relationship Id="rId80" Type="http://schemas.openxmlformats.org/officeDocument/2006/relationships/customXml" Target="../ink/ink40.xml"/><Relationship Id="rId85" Type="http://schemas.openxmlformats.org/officeDocument/2006/relationships/image" Target="NULL"/><Relationship Id="rId150" Type="http://schemas.openxmlformats.org/officeDocument/2006/relationships/customXml" Target="../ink/ink75.xml"/><Relationship Id="rId155" Type="http://schemas.openxmlformats.org/officeDocument/2006/relationships/image" Target="NULL"/><Relationship Id="rId12" Type="http://schemas.openxmlformats.org/officeDocument/2006/relationships/customXml" Target="../ink/ink6.xml"/><Relationship Id="rId17" Type="http://schemas.openxmlformats.org/officeDocument/2006/relationships/image" Target="NULL"/><Relationship Id="rId33" Type="http://schemas.openxmlformats.org/officeDocument/2006/relationships/image" Target="NULL"/><Relationship Id="rId38" Type="http://schemas.openxmlformats.org/officeDocument/2006/relationships/customXml" Target="../ink/ink19.xml"/><Relationship Id="rId59" Type="http://schemas.openxmlformats.org/officeDocument/2006/relationships/image" Target="NULL"/><Relationship Id="rId103" Type="http://schemas.openxmlformats.org/officeDocument/2006/relationships/image" Target="NULL"/><Relationship Id="rId108" Type="http://schemas.openxmlformats.org/officeDocument/2006/relationships/customXml" Target="../ink/ink54.xml"/><Relationship Id="rId124" Type="http://schemas.openxmlformats.org/officeDocument/2006/relationships/customXml" Target="../ink/ink62.xml"/><Relationship Id="rId129" Type="http://schemas.openxmlformats.org/officeDocument/2006/relationships/image" Target="NULL"/><Relationship Id="rId54" Type="http://schemas.openxmlformats.org/officeDocument/2006/relationships/customXml" Target="../ink/ink27.xml"/><Relationship Id="rId70" Type="http://schemas.openxmlformats.org/officeDocument/2006/relationships/customXml" Target="../ink/ink35.xml"/><Relationship Id="rId75" Type="http://schemas.openxmlformats.org/officeDocument/2006/relationships/image" Target="NULL"/><Relationship Id="rId91" Type="http://schemas.openxmlformats.org/officeDocument/2006/relationships/image" Target="NULL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45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23" Type="http://schemas.openxmlformats.org/officeDocument/2006/relationships/image" Target="NULL"/><Relationship Id="rId28" Type="http://schemas.openxmlformats.org/officeDocument/2006/relationships/customXml" Target="../ink/ink14.xml"/><Relationship Id="rId49" Type="http://schemas.openxmlformats.org/officeDocument/2006/relationships/image" Target="NULL"/><Relationship Id="rId114" Type="http://schemas.openxmlformats.org/officeDocument/2006/relationships/customXml" Target="../ink/ink57.xml"/><Relationship Id="rId119" Type="http://schemas.openxmlformats.org/officeDocument/2006/relationships/image" Target="NULL"/><Relationship Id="rId44" Type="http://schemas.openxmlformats.org/officeDocument/2006/relationships/customXml" Target="../ink/ink22.xml"/><Relationship Id="rId60" Type="http://schemas.openxmlformats.org/officeDocument/2006/relationships/customXml" Target="../ink/ink30.xml"/><Relationship Id="rId65" Type="http://schemas.openxmlformats.org/officeDocument/2006/relationships/image" Target="NULL"/><Relationship Id="rId81" Type="http://schemas.openxmlformats.org/officeDocument/2006/relationships/image" Target="NULL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35" Type="http://schemas.openxmlformats.org/officeDocument/2006/relationships/image" Target="NULL"/><Relationship Id="rId151" Type="http://schemas.openxmlformats.org/officeDocument/2006/relationships/image" Target="NULL"/><Relationship Id="rId156" Type="http://schemas.openxmlformats.org/officeDocument/2006/relationships/customXml" Target="../ink/ink78.xml"/><Relationship Id="rId13" Type="http://schemas.openxmlformats.org/officeDocument/2006/relationships/image" Target="NULL"/><Relationship Id="rId18" Type="http://schemas.openxmlformats.org/officeDocument/2006/relationships/customXml" Target="../ink/ink9.xml"/><Relationship Id="rId39" Type="http://schemas.openxmlformats.org/officeDocument/2006/relationships/image" Target="NULL"/><Relationship Id="rId109" Type="http://schemas.openxmlformats.org/officeDocument/2006/relationships/image" Target="NULL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NULL"/><Relationship Id="rId76" Type="http://schemas.openxmlformats.org/officeDocument/2006/relationships/customXml" Target="../ink/ink38.xml"/><Relationship Id="rId97" Type="http://schemas.openxmlformats.org/officeDocument/2006/relationships/image" Target="NULL"/><Relationship Id="rId104" Type="http://schemas.openxmlformats.org/officeDocument/2006/relationships/customXml" Target="../ink/ink52.xml"/><Relationship Id="rId120" Type="http://schemas.openxmlformats.org/officeDocument/2006/relationships/customXml" Target="../ink/ink60.xml"/><Relationship Id="rId125" Type="http://schemas.openxmlformats.org/officeDocument/2006/relationships/image" Target="NULL"/><Relationship Id="rId141" Type="http://schemas.openxmlformats.org/officeDocument/2006/relationships/image" Target="NULL"/><Relationship Id="rId146" Type="http://schemas.openxmlformats.org/officeDocument/2006/relationships/customXml" Target="../ink/ink73.xml"/><Relationship Id="rId7" Type="http://schemas.openxmlformats.org/officeDocument/2006/relationships/image" Target="NULL"/><Relationship Id="rId71" Type="http://schemas.openxmlformats.org/officeDocument/2006/relationships/image" Target="NULL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29" Type="http://schemas.openxmlformats.org/officeDocument/2006/relationships/image" Target="NULL"/><Relationship Id="rId24" Type="http://schemas.openxmlformats.org/officeDocument/2006/relationships/customXml" Target="../ink/ink12.xml"/><Relationship Id="rId40" Type="http://schemas.openxmlformats.org/officeDocument/2006/relationships/customXml" Target="../ink/ink20.xml"/><Relationship Id="rId45" Type="http://schemas.openxmlformats.org/officeDocument/2006/relationships/image" Target="NULL"/><Relationship Id="rId66" Type="http://schemas.openxmlformats.org/officeDocument/2006/relationships/customXml" Target="../ink/ink33.xml"/><Relationship Id="rId87" Type="http://schemas.openxmlformats.org/officeDocument/2006/relationships/image" Target="NULL"/><Relationship Id="rId110" Type="http://schemas.openxmlformats.org/officeDocument/2006/relationships/customXml" Target="../ink/ink55.xml"/><Relationship Id="rId115" Type="http://schemas.openxmlformats.org/officeDocument/2006/relationships/image" Target="NULL"/><Relationship Id="rId131" Type="http://schemas.openxmlformats.org/officeDocument/2006/relationships/image" Target="NULL"/><Relationship Id="rId136" Type="http://schemas.openxmlformats.org/officeDocument/2006/relationships/customXml" Target="../ink/ink68.xml"/><Relationship Id="rId157" Type="http://schemas.openxmlformats.org/officeDocument/2006/relationships/image" Target="NULL"/><Relationship Id="rId61" Type="http://schemas.openxmlformats.org/officeDocument/2006/relationships/image" Target="NULL"/><Relationship Id="rId82" Type="http://schemas.openxmlformats.org/officeDocument/2006/relationships/customXml" Target="../ink/ink41.xml"/><Relationship Id="rId152" Type="http://schemas.openxmlformats.org/officeDocument/2006/relationships/customXml" Target="../ink/ink76.xml"/><Relationship Id="rId19" Type="http://schemas.openxmlformats.org/officeDocument/2006/relationships/image" Target="NULL"/><Relationship Id="rId14" Type="http://schemas.openxmlformats.org/officeDocument/2006/relationships/customXml" Target="../ink/ink7.xml"/><Relationship Id="rId30" Type="http://schemas.openxmlformats.org/officeDocument/2006/relationships/customXml" Target="../ink/ink15.xml"/><Relationship Id="rId35" Type="http://schemas.openxmlformats.org/officeDocument/2006/relationships/image" Target="NULL"/><Relationship Id="rId56" Type="http://schemas.openxmlformats.org/officeDocument/2006/relationships/customXml" Target="../ink/ink28.xml"/><Relationship Id="rId77" Type="http://schemas.openxmlformats.org/officeDocument/2006/relationships/image" Target="NULL"/><Relationship Id="rId100" Type="http://schemas.openxmlformats.org/officeDocument/2006/relationships/customXml" Target="../ink/ink50.xml"/><Relationship Id="rId105" Type="http://schemas.openxmlformats.org/officeDocument/2006/relationships/image" Target="NULL"/><Relationship Id="rId126" Type="http://schemas.openxmlformats.org/officeDocument/2006/relationships/customXml" Target="../ink/ink63.xml"/><Relationship Id="rId147" Type="http://schemas.openxmlformats.org/officeDocument/2006/relationships/image" Target="NULL"/><Relationship Id="rId8" Type="http://schemas.openxmlformats.org/officeDocument/2006/relationships/customXml" Target="../ink/ink4.xml"/><Relationship Id="rId51" Type="http://schemas.openxmlformats.org/officeDocument/2006/relationships/image" Target="NULL"/><Relationship Id="rId72" Type="http://schemas.openxmlformats.org/officeDocument/2006/relationships/customXml" Target="../ink/ink36.xml"/><Relationship Id="rId93" Type="http://schemas.openxmlformats.org/officeDocument/2006/relationships/image" Target="NULL"/><Relationship Id="rId98" Type="http://schemas.openxmlformats.org/officeDocument/2006/relationships/customXml" Target="../ink/ink49.xml"/><Relationship Id="rId121" Type="http://schemas.openxmlformats.org/officeDocument/2006/relationships/image" Target="NULL"/><Relationship Id="rId142" Type="http://schemas.openxmlformats.org/officeDocument/2006/relationships/customXml" Target="../ink/ink71.xml"/><Relationship Id="rId3" Type="http://schemas.openxmlformats.org/officeDocument/2006/relationships/image" Target="NULL"/><Relationship Id="rId25" Type="http://schemas.openxmlformats.org/officeDocument/2006/relationships/image" Target="NULL"/><Relationship Id="rId46" Type="http://schemas.openxmlformats.org/officeDocument/2006/relationships/customXml" Target="../ink/ink23.xml"/><Relationship Id="rId67" Type="http://schemas.openxmlformats.org/officeDocument/2006/relationships/image" Target="NULL"/><Relationship Id="rId116" Type="http://schemas.openxmlformats.org/officeDocument/2006/relationships/customXml" Target="../ink/ink58.xml"/><Relationship Id="rId137" Type="http://schemas.openxmlformats.org/officeDocument/2006/relationships/image" Target="NULL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NULL"/><Relationship Id="rId62" Type="http://schemas.openxmlformats.org/officeDocument/2006/relationships/customXml" Target="../ink/ink31.xml"/><Relationship Id="rId83" Type="http://schemas.openxmlformats.org/officeDocument/2006/relationships/image" Target="NULL"/><Relationship Id="rId88" Type="http://schemas.openxmlformats.org/officeDocument/2006/relationships/customXml" Target="../ink/ink44.xml"/><Relationship Id="rId111" Type="http://schemas.openxmlformats.org/officeDocument/2006/relationships/image" Target="NULL"/><Relationship Id="rId132" Type="http://schemas.openxmlformats.org/officeDocument/2006/relationships/customXml" Target="../ink/ink66.xml"/><Relationship Id="rId153" Type="http://schemas.openxmlformats.org/officeDocument/2006/relationships/image" Target="NULL"/><Relationship Id="rId15" Type="http://schemas.openxmlformats.org/officeDocument/2006/relationships/image" Target="NULL"/><Relationship Id="rId36" Type="http://schemas.openxmlformats.org/officeDocument/2006/relationships/customXml" Target="../ink/ink18.xml"/><Relationship Id="rId57" Type="http://schemas.openxmlformats.org/officeDocument/2006/relationships/image" Target="NULL"/><Relationship Id="rId106" Type="http://schemas.openxmlformats.org/officeDocument/2006/relationships/customXml" Target="../ink/ink53.xml"/><Relationship Id="rId127" Type="http://schemas.openxmlformats.org/officeDocument/2006/relationships/image" Target="NULL"/><Relationship Id="rId10" Type="http://schemas.openxmlformats.org/officeDocument/2006/relationships/customXml" Target="../ink/ink5.xml"/><Relationship Id="rId31" Type="http://schemas.openxmlformats.org/officeDocument/2006/relationships/image" Target="NULL"/><Relationship Id="rId52" Type="http://schemas.openxmlformats.org/officeDocument/2006/relationships/customXml" Target="../ink/ink26.xml"/><Relationship Id="rId73" Type="http://schemas.openxmlformats.org/officeDocument/2006/relationships/image" Target="NULL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NULL"/><Relationship Id="rId101" Type="http://schemas.openxmlformats.org/officeDocument/2006/relationships/image" Target="NULL"/><Relationship Id="rId122" Type="http://schemas.openxmlformats.org/officeDocument/2006/relationships/customXml" Target="../ink/ink61.xml"/><Relationship Id="rId143" Type="http://schemas.openxmlformats.org/officeDocument/2006/relationships/image" Target="NULL"/><Relationship Id="rId148" Type="http://schemas.openxmlformats.org/officeDocument/2006/relationships/customXml" Target="../ink/ink74.xml"/><Relationship Id="rId4" Type="http://schemas.openxmlformats.org/officeDocument/2006/relationships/customXml" Target="../ink/ink2.xml"/><Relationship Id="rId9" Type="http://schemas.openxmlformats.org/officeDocument/2006/relationships/image" Target="NULL"/><Relationship Id="rId26" Type="http://schemas.openxmlformats.org/officeDocument/2006/relationships/customXml" Target="../ink/ink13.xml"/><Relationship Id="rId47" Type="http://schemas.openxmlformats.org/officeDocument/2006/relationships/image" Target="NULL"/><Relationship Id="rId68" Type="http://schemas.openxmlformats.org/officeDocument/2006/relationships/customXml" Target="../ink/ink34.xml"/><Relationship Id="rId89" Type="http://schemas.openxmlformats.org/officeDocument/2006/relationships/image" Target="NULL"/><Relationship Id="rId112" Type="http://schemas.openxmlformats.org/officeDocument/2006/relationships/customXml" Target="../ink/ink56.xml"/><Relationship Id="rId133" Type="http://schemas.openxmlformats.org/officeDocument/2006/relationships/image" Target="NULL"/><Relationship Id="rId154" Type="http://schemas.openxmlformats.org/officeDocument/2006/relationships/customXml" Target="../ink/ink77.xml"/><Relationship Id="rId16" Type="http://schemas.openxmlformats.org/officeDocument/2006/relationships/customXml" Target="../ink/ink8.xml"/><Relationship Id="rId37" Type="http://schemas.openxmlformats.org/officeDocument/2006/relationships/image" Target="NULL"/><Relationship Id="rId58" Type="http://schemas.openxmlformats.org/officeDocument/2006/relationships/customXml" Target="../ink/ink29.xml"/><Relationship Id="rId79" Type="http://schemas.openxmlformats.org/officeDocument/2006/relationships/image" Target="NULL"/><Relationship Id="rId102" Type="http://schemas.openxmlformats.org/officeDocument/2006/relationships/customXml" Target="../ink/ink51.xml"/><Relationship Id="rId123" Type="http://schemas.openxmlformats.org/officeDocument/2006/relationships/image" Target="NULL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27" Type="http://schemas.openxmlformats.org/officeDocument/2006/relationships/image" Target="NULL"/><Relationship Id="rId48" Type="http://schemas.openxmlformats.org/officeDocument/2006/relationships/customXml" Target="../ink/ink24.xml"/><Relationship Id="rId69" Type="http://schemas.openxmlformats.org/officeDocument/2006/relationships/image" Target="NULL"/><Relationship Id="rId113" Type="http://schemas.openxmlformats.org/officeDocument/2006/relationships/image" Target="NULL"/><Relationship Id="rId134" Type="http://schemas.openxmlformats.org/officeDocument/2006/relationships/customXml" Target="../ink/ink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7D3721C-56B7-EA27-0BE7-41D703DAD805}"/>
              </a:ext>
            </a:extLst>
          </p:cNvPr>
          <p:cNvSpPr txBox="1"/>
          <p:nvPr/>
        </p:nvSpPr>
        <p:spPr>
          <a:xfrm>
            <a:off x="730381" y="3332628"/>
            <a:ext cx="107107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Vypočítejte</a:t>
            </a:r>
            <a:r>
              <a:rPr lang="en-US" dirty="0"/>
              <a:t> </a:t>
            </a:r>
            <a:r>
              <a:rPr lang="en-US" dirty="0" err="1"/>
              <a:t>poměr</a:t>
            </a:r>
            <a:r>
              <a:rPr lang="en-US" dirty="0"/>
              <a:t>  </a:t>
            </a:r>
            <a:r>
              <a:rPr lang="en-US" dirty="0" err="1"/>
              <a:t>složek</a:t>
            </a:r>
            <a:r>
              <a:rPr lang="en-US" dirty="0"/>
              <a:t> </a:t>
            </a:r>
            <a:r>
              <a:rPr lang="en-US" dirty="0" err="1"/>
              <a:t>hydrogenuhličitanového</a:t>
            </a:r>
            <a:r>
              <a:rPr lang="en-US" dirty="0"/>
              <a:t> </a:t>
            </a:r>
            <a:r>
              <a:rPr lang="sk-SK" dirty="0" err="1"/>
              <a:t>tlumivého</a:t>
            </a:r>
            <a:r>
              <a:rPr lang="sk-SK" dirty="0"/>
              <a:t> roztoku (</a:t>
            </a:r>
            <a:r>
              <a:rPr lang="sk-SK" dirty="0" err="1"/>
              <a:t>t.j</a:t>
            </a:r>
            <a:r>
              <a:rPr lang="sk-SK" dirty="0"/>
              <a:t>. </a:t>
            </a:r>
            <a:r>
              <a:rPr lang="en-US" dirty="0"/>
              <a:t>[HC0</a:t>
            </a:r>
            <a:r>
              <a:rPr lang="en-US" baseline="-25000" dirty="0"/>
              <a:t>3</a:t>
            </a:r>
            <a:r>
              <a:rPr lang="en-US" baseline="30000" dirty="0"/>
              <a:t>-</a:t>
            </a:r>
            <a:r>
              <a:rPr lang="en-US" dirty="0"/>
              <a:t>] a [CO</a:t>
            </a:r>
            <a:r>
              <a:rPr lang="en-US" baseline="-25000" dirty="0"/>
              <a:t>2</a:t>
            </a:r>
            <a:r>
              <a:rPr lang="en-US" dirty="0"/>
              <a:t>]</a:t>
            </a:r>
            <a:r>
              <a:rPr lang="en-US" baseline="-25000" dirty="0" err="1"/>
              <a:t>aq</a:t>
            </a:r>
            <a:r>
              <a:rPr lang="sk-SK" dirty="0"/>
              <a:t> 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pH </a:t>
            </a:r>
            <a:r>
              <a:rPr lang="sk-SK" dirty="0"/>
              <a:t>roztoku</a:t>
            </a:r>
            <a:r>
              <a:rPr lang="en-US" dirty="0"/>
              <a:t> 7,40.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0717F1-9BB1-E2BE-E97D-545BE1DEF1B8}"/>
              </a:ext>
            </a:extLst>
          </p:cNvPr>
          <p:cNvSpPr txBox="1"/>
          <p:nvPr/>
        </p:nvSpPr>
        <p:spPr>
          <a:xfrm>
            <a:off x="669556" y="621088"/>
            <a:ext cx="101915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Jakému</a:t>
            </a:r>
            <a:r>
              <a:rPr lang="en-US" dirty="0"/>
              <a:t> </a:t>
            </a:r>
            <a:r>
              <a:rPr lang="en-US" dirty="0" err="1"/>
              <a:t>parciálnímu</a:t>
            </a:r>
            <a:r>
              <a:rPr lang="en-US" dirty="0"/>
              <a:t> </a:t>
            </a:r>
            <a:r>
              <a:rPr lang="en-US" dirty="0" err="1"/>
              <a:t>tlaku</a:t>
            </a:r>
            <a:r>
              <a:rPr lang="en-US" dirty="0"/>
              <a:t>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err="1"/>
              <a:t>odpovídá</a:t>
            </a:r>
            <a:r>
              <a:rPr lang="en-US" dirty="0"/>
              <a:t> pH</a:t>
            </a:r>
            <a:r>
              <a:rPr lang="sk-SK" dirty="0"/>
              <a:t>=</a:t>
            </a:r>
            <a:r>
              <a:rPr lang="en-US" dirty="0"/>
              <a:t> 7,30</a:t>
            </a:r>
            <a:r>
              <a:rPr lang="sk-SK" dirty="0"/>
              <a:t> </a:t>
            </a:r>
            <a:r>
              <a:rPr lang="sk-SK" dirty="0" err="1"/>
              <a:t>vodního</a:t>
            </a:r>
            <a:r>
              <a:rPr lang="sk-SK" dirty="0"/>
              <a:t> roztoku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koncentraci</a:t>
            </a:r>
            <a:r>
              <a:rPr lang="en-US" dirty="0"/>
              <a:t> HCO</a:t>
            </a:r>
            <a:r>
              <a:rPr lang="en-US" baseline="-25000" dirty="0"/>
              <a:t>3</a:t>
            </a:r>
            <a:r>
              <a:rPr lang="sk-SK" dirty="0"/>
              <a:t> </a:t>
            </a:r>
            <a:r>
              <a:rPr lang="en-US" dirty="0"/>
              <a:t>20 mmol/l?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0D44028-96CE-12A7-E5DE-AE0ADCD0F9B2}"/>
              </a:ext>
            </a:extLst>
          </p:cNvPr>
          <p:cNvGrpSpPr/>
          <p:nvPr/>
        </p:nvGrpSpPr>
        <p:grpSpPr>
          <a:xfrm>
            <a:off x="1289828" y="4183559"/>
            <a:ext cx="3267000" cy="591840"/>
            <a:chOff x="796847" y="327176"/>
            <a:chExt cx="3267000" cy="591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CB353C91-DBC1-8F67-0FEC-E1FA0A598784}"/>
                    </a:ext>
                  </a:extLst>
                </p14:cNvPr>
                <p14:cNvContentPartPr/>
                <p14:nvPr/>
              </p14:nvContentPartPr>
              <p14:xfrm>
                <a:off x="796847" y="372896"/>
                <a:ext cx="225720" cy="378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5F877B64-B023-FF15-3502-8F7DF22E1A3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787847" y="364256"/>
                  <a:ext cx="243360" cy="39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5E1998F4-FC8A-537D-35BF-2EA42A581FBD}"/>
                    </a:ext>
                  </a:extLst>
                </p14:cNvPr>
                <p14:cNvContentPartPr/>
                <p14:nvPr/>
              </p14:nvContentPartPr>
              <p14:xfrm>
                <a:off x="1064687" y="467576"/>
                <a:ext cx="133920" cy="2152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988AFAD-02DD-A89B-3E86-37724B7B94A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56047" y="458576"/>
                  <a:ext cx="15156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867444F-A44B-6F4D-9D76-3FE71C0A24E8}"/>
                    </a:ext>
                  </a:extLst>
                </p14:cNvPr>
                <p14:cNvContentPartPr/>
                <p14:nvPr/>
              </p14:nvContentPartPr>
              <p14:xfrm>
                <a:off x="1280327" y="714536"/>
                <a:ext cx="93240" cy="2044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D01435B-90CA-5757-CAED-6339DDFCC5F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71327" y="705896"/>
                  <a:ext cx="11088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F62B74F-1D5F-6D8F-7BAB-CBC9CA9B8BAD}"/>
                    </a:ext>
                  </a:extLst>
                </p14:cNvPr>
                <p14:cNvContentPartPr/>
                <p14:nvPr/>
              </p14:nvContentPartPr>
              <p14:xfrm>
                <a:off x="1459607" y="432656"/>
                <a:ext cx="84600" cy="3157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5E395C98-E2D1-343F-63C5-447E0A4D0D9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450607" y="424016"/>
                  <a:ext cx="10224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5CA259A-313B-D9F7-713D-2C24447D4BEA}"/>
                    </a:ext>
                  </a:extLst>
                </p14:cNvPr>
                <p14:cNvContentPartPr/>
                <p14:nvPr/>
              </p14:nvContentPartPr>
              <p14:xfrm>
                <a:off x="1552487" y="515816"/>
                <a:ext cx="345960" cy="3164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95BBFB5-F16D-B211-B1E6-19E178778A3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3487" y="507176"/>
                  <a:ext cx="36360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299C1DA-CC07-869D-21C9-B735C6972658}"/>
                    </a:ext>
                  </a:extLst>
                </p14:cNvPr>
                <p14:cNvContentPartPr/>
                <p14:nvPr/>
              </p14:nvContentPartPr>
              <p14:xfrm>
                <a:off x="1825007" y="391976"/>
                <a:ext cx="163440" cy="31896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77EA3780-3190-E9AE-46EA-65C760AEE44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816007" y="382976"/>
                  <a:ext cx="18108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7F47FDB3-BB0D-9C21-F1A3-4E3BF40C49C5}"/>
                    </a:ext>
                  </a:extLst>
                </p14:cNvPr>
                <p14:cNvContentPartPr/>
                <p14:nvPr/>
              </p14:nvContentPartPr>
              <p14:xfrm>
                <a:off x="2118767" y="542456"/>
                <a:ext cx="294480" cy="53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6AF29326-351F-7245-6C25-048B050CBA4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09767" y="533456"/>
                  <a:ext cx="312120" cy="7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EB3FE373-BBFF-3F89-8735-A70CE429EEDD}"/>
                    </a:ext>
                  </a:extLst>
                </p14:cNvPr>
                <p14:cNvContentPartPr/>
                <p14:nvPr/>
              </p14:nvContentPartPr>
              <p14:xfrm>
                <a:off x="2225327" y="427256"/>
                <a:ext cx="25560" cy="2016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A6D5B3C-5A23-922C-2984-73A70B28729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16687" y="418616"/>
                  <a:ext cx="43200" cy="21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42D5132-8076-F7CF-6016-A975FE810F26}"/>
                    </a:ext>
                  </a:extLst>
                </p14:cNvPr>
                <p14:cNvContentPartPr/>
                <p14:nvPr/>
              </p14:nvContentPartPr>
              <p14:xfrm>
                <a:off x="2512607" y="387296"/>
                <a:ext cx="41760" cy="2700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A8D93D6-70E5-DA84-E009-84E7C5D8B4B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03967" y="378296"/>
                  <a:ext cx="594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F4929DA-5EC1-6878-42A6-6164E78AE8EB}"/>
                    </a:ext>
                  </a:extLst>
                </p14:cNvPr>
                <p14:cNvContentPartPr/>
                <p14:nvPr/>
              </p14:nvContentPartPr>
              <p14:xfrm>
                <a:off x="2530967" y="463616"/>
                <a:ext cx="158760" cy="388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E6FCA539-4824-4DEB-018E-DA7822342A0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522327" y="454976"/>
                  <a:ext cx="1764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2D292E7A-B27C-F5BE-CCC0-9588127ED617}"/>
                    </a:ext>
                  </a:extLst>
                </p14:cNvPr>
                <p14:cNvContentPartPr/>
                <p14:nvPr/>
              </p14:nvContentPartPr>
              <p14:xfrm>
                <a:off x="2652647" y="333656"/>
                <a:ext cx="36360" cy="3157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0625C75-E426-855F-2E17-446837E8D90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643647" y="325016"/>
                  <a:ext cx="5400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C418C66C-4F27-B871-9956-E9AFA1335E92}"/>
                    </a:ext>
                  </a:extLst>
                </p14:cNvPr>
                <p14:cNvContentPartPr/>
                <p14:nvPr/>
              </p14:nvContentPartPr>
              <p14:xfrm>
                <a:off x="2735807" y="543176"/>
                <a:ext cx="175680" cy="1969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474735D-3650-69AC-24D9-176A54DB602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726807" y="534536"/>
                  <a:ext cx="19332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E1A891E-22E5-D80D-9828-862EF0201A84}"/>
                    </a:ext>
                  </a:extLst>
                </p14:cNvPr>
                <p14:cNvContentPartPr/>
                <p14:nvPr/>
              </p14:nvContentPartPr>
              <p14:xfrm>
                <a:off x="2874407" y="399896"/>
                <a:ext cx="201960" cy="2260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E67F8DA6-7537-CE87-526B-246EC19208E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865767" y="390896"/>
                  <a:ext cx="21960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F66FC67-F571-AFBF-321D-75749A9977C6}"/>
                    </a:ext>
                  </a:extLst>
                </p14:cNvPr>
                <p14:cNvContentPartPr/>
                <p14:nvPr/>
              </p14:nvContentPartPr>
              <p14:xfrm>
                <a:off x="3310727" y="327176"/>
                <a:ext cx="753120" cy="1317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C2884F3-DB33-6F01-828D-09DBC57DB1F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301727" y="318536"/>
                  <a:ext cx="77076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4F6BEE0-7DC7-EA52-50B8-7409E8028273}"/>
                    </a:ext>
                  </a:extLst>
                </p14:cNvPr>
                <p14:cNvContentPartPr/>
                <p14:nvPr/>
              </p14:nvContentPartPr>
              <p14:xfrm>
                <a:off x="3299207" y="617696"/>
                <a:ext cx="762480" cy="2700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3D30FAC-A10B-4B45-36BC-D7156CD023D3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90567" y="609056"/>
                  <a:ext cx="780120" cy="287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9985AC8-21A5-E66D-7D67-13C25A14B5F9}"/>
              </a:ext>
            </a:extLst>
          </p:cNvPr>
          <p:cNvGrpSpPr/>
          <p:nvPr/>
        </p:nvGrpSpPr>
        <p:grpSpPr>
          <a:xfrm>
            <a:off x="4837988" y="4071959"/>
            <a:ext cx="792360" cy="631440"/>
            <a:chOff x="4345007" y="215576"/>
            <a:chExt cx="792360" cy="63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A4B418C-AB16-7889-F670-2B48BF47F30B}"/>
                    </a:ext>
                  </a:extLst>
                </p14:cNvPr>
                <p14:cNvContentPartPr/>
                <p14:nvPr/>
              </p14:nvContentPartPr>
              <p14:xfrm>
                <a:off x="4345007" y="335456"/>
                <a:ext cx="65880" cy="3470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B832D229-5097-2BF0-81D7-39CFDBD1C12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336007" y="326816"/>
                  <a:ext cx="8352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7B0609C-C34C-94EC-7702-81C8B951B0E4}"/>
                    </a:ext>
                  </a:extLst>
                </p14:cNvPr>
                <p14:cNvContentPartPr/>
                <p14:nvPr/>
              </p14:nvContentPartPr>
              <p14:xfrm>
                <a:off x="4423127" y="441656"/>
                <a:ext cx="99360" cy="241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B8A3977E-6DD5-6BD0-3C29-6EDC833A9154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414487" y="432656"/>
                  <a:ext cx="11700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686F499-9BE7-7F6C-6FA1-74634B2369D2}"/>
                    </a:ext>
                  </a:extLst>
                </p14:cNvPr>
                <p14:cNvContentPartPr/>
                <p14:nvPr/>
              </p14:nvContentPartPr>
              <p14:xfrm>
                <a:off x="4509167" y="337616"/>
                <a:ext cx="23400" cy="3009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04E64AC-3062-4AFD-9E0B-A6A9A4AAF4E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500167" y="328976"/>
                  <a:ext cx="4104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705F880-B03F-5EF7-D12B-2E37EC258425}"/>
                    </a:ext>
                  </a:extLst>
                </p14:cNvPr>
                <p14:cNvContentPartPr/>
                <p14:nvPr/>
              </p14:nvContentPartPr>
              <p14:xfrm>
                <a:off x="4648487" y="366416"/>
                <a:ext cx="294480" cy="2584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F133D4A-8219-5C4B-65B1-6C4CEE3C29A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639487" y="357776"/>
                  <a:ext cx="31212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CDDCC372-9E51-6ACA-CB10-D6D52A488F1E}"/>
                    </a:ext>
                  </a:extLst>
                </p14:cNvPr>
                <p14:cNvContentPartPr/>
                <p14:nvPr/>
              </p14:nvContentPartPr>
              <p14:xfrm>
                <a:off x="4968887" y="595376"/>
                <a:ext cx="149400" cy="2516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BD8020C-9059-A067-CE6F-1DB9B38886A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960247" y="586736"/>
                  <a:ext cx="16704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53A6A13-3EBB-6E5B-932E-62E55BF09BBC}"/>
                    </a:ext>
                  </a:extLst>
                </p14:cNvPr>
                <p14:cNvContentPartPr/>
                <p14:nvPr/>
              </p14:nvContentPartPr>
              <p14:xfrm>
                <a:off x="4980047" y="215576"/>
                <a:ext cx="157320" cy="19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8D57741-90B1-70E1-6404-F8D6EC3FC3E8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971047" y="206936"/>
                  <a:ext cx="174960" cy="3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AB53467-7EC8-F4B5-25D3-581B653B4889}"/>
              </a:ext>
            </a:extLst>
          </p:cNvPr>
          <p:cNvGrpSpPr/>
          <p:nvPr/>
        </p:nvGrpSpPr>
        <p:grpSpPr>
          <a:xfrm>
            <a:off x="5905028" y="4321079"/>
            <a:ext cx="180720" cy="195120"/>
            <a:chOff x="5412047" y="464696"/>
            <a:chExt cx="180720" cy="19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4186702-4B58-DB7A-3FB7-A0B686D68160}"/>
                    </a:ext>
                  </a:extLst>
                </p14:cNvPr>
                <p14:cNvContentPartPr/>
                <p14:nvPr/>
              </p14:nvContentPartPr>
              <p14:xfrm>
                <a:off x="5412047" y="551456"/>
                <a:ext cx="180720" cy="65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F04DBC4-D12A-03FF-9CAF-5BE765C2DCF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403047" y="542456"/>
                  <a:ext cx="1983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0FC547F-BF22-69EA-BBD7-7E3B7B4F7B7F}"/>
                    </a:ext>
                  </a:extLst>
                </p14:cNvPr>
                <p14:cNvContentPartPr/>
                <p14:nvPr/>
              </p14:nvContentPartPr>
              <p14:xfrm>
                <a:off x="5455967" y="464696"/>
                <a:ext cx="25200" cy="1951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CCE4913-182D-B111-BFE8-999F01673A8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447327" y="456056"/>
                  <a:ext cx="42840" cy="21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A606984A-06EC-D581-E84C-A8FBA3099F92}"/>
              </a:ext>
            </a:extLst>
          </p:cNvPr>
          <p:cNvGrpSpPr/>
          <p:nvPr/>
        </p:nvGrpSpPr>
        <p:grpSpPr>
          <a:xfrm>
            <a:off x="6335228" y="4080599"/>
            <a:ext cx="407520" cy="414720"/>
            <a:chOff x="5842247" y="224216"/>
            <a:chExt cx="407520" cy="414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DAD1C6DB-9243-E0D6-F0E0-B81F28DD59EA}"/>
                    </a:ext>
                  </a:extLst>
                </p14:cNvPr>
                <p14:cNvContentPartPr/>
                <p14:nvPr/>
              </p14:nvContentPartPr>
              <p14:xfrm>
                <a:off x="5842247" y="303776"/>
                <a:ext cx="30240" cy="3286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CC1A60C-97CE-ADD5-A33C-CD5CA92B573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833607" y="294776"/>
                  <a:ext cx="478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6C4B24F-9209-04AA-26DD-38E203FD72C2}"/>
                    </a:ext>
                  </a:extLst>
                </p14:cNvPr>
                <p14:cNvContentPartPr/>
                <p14:nvPr/>
              </p14:nvContentPartPr>
              <p14:xfrm>
                <a:off x="5864927" y="454256"/>
                <a:ext cx="138240" cy="30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D29409C-9901-EF6E-C12E-10B7D744121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856287" y="445256"/>
                  <a:ext cx="15588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3EDB729-0E52-7588-4C89-9EB21BBB7E7F}"/>
                    </a:ext>
                  </a:extLst>
                </p14:cNvPr>
                <p14:cNvContentPartPr/>
                <p14:nvPr/>
              </p14:nvContentPartPr>
              <p14:xfrm>
                <a:off x="5999927" y="300176"/>
                <a:ext cx="249840" cy="3387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4C7512EC-28F5-2F8E-03EB-52FAD95FC32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990927" y="291176"/>
                  <a:ext cx="267480" cy="35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B6DC42D-36AA-C1CC-D8DF-19402A263DB3}"/>
                    </a:ext>
                  </a:extLst>
                </p14:cNvPr>
                <p14:cNvContentPartPr/>
                <p14:nvPr/>
              </p14:nvContentPartPr>
              <p14:xfrm>
                <a:off x="6114767" y="224216"/>
                <a:ext cx="41760" cy="186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4BCFAFB-7131-0471-B2F3-5DB5430002C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106127" y="215216"/>
                  <a:ext cx="59400" cy="20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3396F90-B834-C0DA-9740-4C2113D1E0E1}"/>
              </a:ext>
            </a:extLst>
          </p:cNvPr>
          <p:cNvGrpSpPr/>
          <p:nvPr/>
        </p:nvGrpSpPr>
        <p:grpSpPr>
          <a:xfrm>
            <a:off x="1307108" y="5524559"/>
            <a:ext cx="599040" cy="614160"/>
            <a:chOff x="814127" y="1668176"/>
            <a:chExt cx="599040" cy="61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523F300C-4D08-68DA-BBA5-EC362262AB86}"/>
                    </a:ext>
                  </a:extLst>
                </p14:cNvPr>
                <p14:cNvContentPartPr/>
                <p14:nvPr/>
              </p14:nvContentPartPr>
              <p14:xfrm>
                <a:off x="814127" y="1668176"/>
                <a:ext cx="60120" cy="4978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4D10856C-E342-FBDE-F116-1374BA3EFDB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805127" y="1659536"/>
                  <a:ext cx="77760" cy="51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61D34EA-3AF0-D3B7-481F-F302F12DD7DE}"/>
                    </a:ext>
                  </a:extLst>
                </p14:cNvPr>
                <p14:cNvContentPartPr/>
                <p14:nvPr/>
              </p14:nvContentPartPr>
              <p14:xfrm>
                <a:off x="882527" y="1817216"/>
                <a:ext cx="153360" cy="3470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20AE8B7-D823-1503-8116-B4DE255E8FB3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73527" y="1808576"/>
                  <a:ext cx="171000" cy="36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4D9FE87-1383-389A-EC46-0BD47C1DC71A}"/>
                    </a:ext>
                  </a:extLst>
                </p14:cNvPr>
                <p14:cNvContentPartPr/>
                <p14:nvPr/>
              </p14:nvContentPartPr>
              <p14:xfrm>
                <a:off x="1098167" y="2008736"/>
                <a:ext cx="236520" cy="1494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68C9C8E3-2FEC-AAFF-B595-123870110B5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089167" y="2000096"/>
                  <a:ext cx="25416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1040D0F-2D5A-262A-C100-9D1451E9830B}"/>
                    </a:ext>
                  </a:extLst>
                </p14:cNvPr>
                <p14:cNvContentPartPr/>
                <p14:nvPr/>
              </p14:nvContentPartPr>
              <p14:xfrm>
                <a:off x="1354127" y="2075336"/>
                <a:ext cx="59040" cy="2070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F2DA6258-7BEF-3993-B86E-F6E14A99645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345487" y="2066336"/>
                  <a:ext cx="76680" cy="22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479FF43-6A1B-481A-7075-024DFFF51141}"/>
              </a:ext>
            </a:extLst>
          </p:cNvPr>
          <p:cNvGrpSpPr/>
          <p:nvPr/>
        </p:nvGrpSpPr>
        <p:grpSpPr>
          <a:xfrm>
            <a:off x="2209628" y="5773319"/>
            <a:ext cx="176040" cy="124200"/>
            <a:chOff x="1716647" y="1916936"/>
            <a:chExt cx="176040" cy="124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37CDFE3-5CF7-F683-9267-2D1AA3580792}"/>
                    </a:ext>
                  </a:extLst>
                </p14:cNvPr>
                <p14:cNvContentPartPr/>
                <p14:nvPr/>
              </p14:nvContentPartPr>
              <p14:xfrm>
                <a:off x="1716647" y="1916936"/>
                <a:ext cx="176040" cy="622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CF6EF64-11B6-AE0E-EF14-612DAD37673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707647" y="1908296"/>
                  <a:ext cx="193680" cy="7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9F112C88-8522-58A4-E84A-887D193CBB02}"/>
                    </a:ext>
                  </a:extLst>
                </p14:cNvPr>
                <p14:cNvContentPartPr/>
                <p14:nvPr/>
              </p14:nvContentPartPr>
              <p14:xfrm>
                <a:off x="1743287" y="2017376"/>
                <a:ext cx="114480" cy="237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89400F3-3448-DAF2-FF0F-342E65CCBD98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734647" y="2008736"/>
                  <a:ext cx="132120" cy="41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086EC77B-2B24-DA98-0579-BD8585AC84A3}"/>
              </a:ext>
            </a:extLst>
          </p:cNvPr>
          <p:cNvGrpSpPr/>
          <p:nvPr/>
        </p:nvGrpSpPr>
        <p:grpSpPr>
          <a:xfrm>
            <a:off x="2688788" y="5196959"/>
            <a:ext cx="2058120" cy="703080"/>
            <a:chOff x="2195807" y="1340576"/>
            <a:chExt cx="2058120" cy="703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F8085480-EA87-4B2D-B3DC-CDA184F1BC1E}"/>
                    </a:ext>
                  </a:extLst>
                </p14:cNvPr>
                <p14:cNvContentPartPr/>
                <p14:nvPr/>
              </p14:nvContentPartPr>
              <p14:xfrm>
                <a:off x="2195807" y="1340576"/>
                <a:ext cx="269640" cy="4849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B0BBD95-AC16-F400-61A9-0A893B08995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186807" y="1331936"/>
                  <a:ext cx="287280" cy="50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26B10131-A000-37C5-D21C-31F7ED88BA33}"/>
                    </a:ext>
                  </a:extLst>
                </p14:cNvPr>
                <p14:cNvContentPartPr/>
                <p14:nvPr/>
              </p14:nvContentPartPr>
              <p14:xfrm>
                <a:off x="2460407" y="1446416"/>
                <a:ext cx="25920" cy="2970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FC9666E-310C-AD8A-7F35-04BF6FA83A08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451407" y="1437776"/>
                  <a:ext cx="4356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99A9D15B-0414-038A-4452-9CDC33DAD91E}"/>
                    </a:ext>
                  </a:extLst>
                </p14:cNvPr>
                <p14:cNvContentPartPr/>
                <p14:nvPr/>
              </p14:nvContentPartPr>
              <p14:xfrm>
                <a:off x="2492807" y="1564496"/>
                <a:ext cx="82800" cy="223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C726CE6C-079D-979F-B95C-63712BB7600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484167" y="1555496"/>
                  <a:ext cx="10044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7894B3C9-E890-A9F0-C625-2C96261EA2F6}"/>
                    </a:ext>
                  </a:extLst>
                </p14:cNvPr>
                <p14:cNvContentPartPr/>
                <p14:nvPr/>
              </p14:nvContentPartPr>
              <p14:xfrm>
                <a:off x="2546087" y="1456136"/>
                <a:ext cx="27360" cy="2556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9223BA7B-2090-27B5-E717-C37E3AC6F15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537447" y="1447136"/>
                  <a:ext cx="4500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980BCF3-B244-BF9A-5305-93346CA032BD}"/>
                    </a:ext>
                  </a:extLst>
                </p14:cNvPr>
                <p14:cNvContentPartPr/>
                <p14:nvPr/>
              </p14:nvContentPartPr>
              <p14:xfrm>
                <a:off x="2637887" y="1426976"/>
                <a:ext cx="122040" cy="72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2446840B-E222-4C28-1BC8-BD696185793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629247" y="1418336"/>
                  <a:ext cx="13968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4CAC4C8-B04B-422C-153A-C29D66CFB153}"/>
                    </a:ext>
                  </a:extLst>
                </p14:cNvPr>
                <p14:cNvContentPartPr/>
                <p14:nvPr/>
              </p14:nvContentPartPr>
              <p14:xfrm>
                <a:off x="2689367" y="1343096"/>
                <a:ext cx="6480" cy="1915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9F54199-9335-17E1-DA4A-D633A9DF6A32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680727" y="1334096"/>
                  <a:ext cx="241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63B300B-78CA-C2A0-1283-917CC3B6900E}"/>
                    </a:ext>
                  </a:extLst>
                </p14:cNvPr>
                <p14:cNvContentPartPr/>
                <p14:nvPr/>
              </p14:nvContentPartPr>
              <p14:xfrm>
                <a:off x="2738687" y="1363976"/>
                <a:ext cx="226080" cy="4276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0607AF2-0B2F-6490-0169-64E3C491A6D8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30047" y="1355336"/>
                  <a:ext cx="24372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1EF341B5-1632-44BE-C8E7-E734DC6F3C0D}"/>
                    </a:ext>
                  </a:extLst>
                </p14:cNvPr>
                <p14:cNvContentPartPr/>
                <p14:nvPr/>
              </p14:nvContentPartPr>
              <p14:xfrm>
                <a:off x="3037487" y="1348496"/>
                <a:ext cx="216000" cy="4788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1CFC67CE-73EC-ABB2-2593-75CDDF30E79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028487" y="1339496"/>
                  <a:ext cx="23364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6B1D05C-9A7B-4535-8AE1-203CB9E61DF8}"/>
                    </a:ext>
                  </a:extLst>
                </p14:cNvPr>
                <p14:cNvContentPartPr/>
                <p14:nvPr/>
              </p14:nvContentPartPr>
              <p14:xfrm>
                <a:off x="3299207" y="1439576"/>
                <a:ext cx="34920" cy="3016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709D5CBD-3015-FECE-5880-9F5D7E7A14AE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290567" y="1430936"/>
                  <a:ext cx="5256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8BDC515-EF1A-972B-28F1-0CE3E2947877}"/>
                    </a:ext>
                  </a:extLst>
                </p14:cNvPr>
                <p14:cNvContentPartPr/>
                <p14:nvPr/>
              </p14:nvContentPartPr>
              <p14:xfrm>
                <a:off x="3339167" y="1563416"/>
                <a:ext cx="75240" cy="201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4B5367F0-452E-C244-A0A8-9FD5605CBA3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330527" y="1554776"/>
                  <a:ext cx="9288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ECFEA53-5387-EF8E-4351-863CEFB096C4}"/>
                    </a:ext>
                  </a:extLst>
                </p14:cNvPr>
                <p14:cNvContentPartPr/>
                <p14:nvPr/>
              </p14:nvContentPartPr>
              <p14:xfrm>
                <a:off x="3397847" y="1438136"/>
                <a:ext cx="19080" cy="28764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094E6C66-63B0-7983-61C1-3A2DD141C51D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389207" y="1429496"/>
                  <a:ext cx="3672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1F4F96AE-9808-C6E3-E39F-8E2AF136278E}"/>
                    </a:ext>
                  </a:extLst>
                </p14:cNvPr>
                <p14:cNvContentPartPr/>
                <p14:nvPr/>
              </p14:nvContentPartPr>
              <p14:xfrm>
                <a:off x="3490367" y="1468376"/>
                <a:ext cx="290160" cy="2822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0B4DE64-82D7-E216-3320-AD5789ED77E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481727" y="1459376"/>
                  <a:ext cx="30780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FD3D532-D77C-835B-F321-01DD3DCEE1BF}"/>
                    </a:ext>
                  </a:extLst>
                </p14:cNvPr>
                <p14:cNvContentPartPr/>
                <p14:nvPr/>
              </p14:nvContentPartPr>
              <p14:xfrm>
                <a:off x="3829847" y="1680416"/>
                <a:ext cx="95400" cy="2307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0589C845-0A09-81F7-CFD5-D747ECF28E7C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3820847" y="1671416"/>
                  <a:ext cx="11304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3C2ABA95-9341-17E8-7D42-3A0227ECF962}"/>
                    </a:ext>
                  </a:extLst>
                </p14:cNvPr>
                <p14:cNvContentPartPr/>
                <p14:nvPr/>
              </p14:nvContentPartPr>
              <p14:xfrm>
                <a:off x="3850007" y="1417976"/>
                <a:ext cx="164520" cy="35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95A644A4-6A7B-214A-8653-BB98A7A62A6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3841367" y="1409336"/>
                  <a:ext cx="1821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90D18099-78FE-7E4C-1528-EBA1663CFCE0}"/>
                    </a:ext>
                  </a:extLst>
                </p14:cNvPr>
                <p14:cNvContentPartPr/>
                <p14:nvPr/>
              </p14:nvContentPartPr>
              <p14:xfrm>
                <a:off x="4066007" y="1366856"/>
                <a:ext cx="145080" cy="417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188F019-6F55-83E6-AC05-2443FDE9956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057007" y="1358216"/>
                  <a:ext cx="162720" cy="43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723947C2-248E-135F-2354-001CD821584E}"/>
                    </a:ext>
                  </a:extLst>
                </p14:cNvPr>
                <p14:cNvContentPartPr/>
                <p14:nvPr/>
              </p14:nvContentPartPr>
              <p14:xfrm>
                <a:off x="2225327" y="1993256"/>
                <a:ext cx="2028600" cy="504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EA411CB6-0765-FB40-C057-6F7C53DAB14A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216327" y="1984256"/>
                  <a:ext cx="2046240" cy="6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BAFE107-B6C6-8424-4E4D-9A4C5D5DDBD0}"/>
              </a:ext>
            </a:extLst>
          </p:cNvPr>
          <p:cNvGrpSpPr/>
          <p:nvPr/>
        </p:nvGrpSpPr>
        <p:grpSpPr>
          <a:xfrm>
            <a:off x="2840348" y="6029639"/>
            <a:ext cx="837000" cy="497520"/>
            <a:chOff x="2347367" y="2173256"/>
            <a:chExt cx="837000" cy="49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21655BA6-7C4C-4294-6A67-43351DEDEDCB}"/>
                    </a:ext>
                  </a:extLst>
                </p14:cNvPr>
                <p14:cNvContentPartPr/>
                <p14:nvPr/>
              </p14:nvContentPartPr>
              <p14:xfrm>
                <a:off x="2347367" y="2173256"/>
                <a:ext cx="194760" cy="4885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F6A16AC-4301-DF5C-E1DA-2BA24791261F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338367" y="2164256"/>
                  <a:ext cx="212400" cy="50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A9E4376-F6DA-0576-1638-22008B7BCBCF}"/>
                    </a:ext>
                  </a:extLst>
                </p14:cNvPr>
                <p14:cNvContentPartPr/>
                <p14:nvPr/>
              </p14:nvContentPartPr>
              <p14:xfrm>
                <a:off x="2544647" y="2266856"/>
                <a:ext cx="178920" cy="2523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F590BE5-360A-F1AC-972B-F6F996240843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535647" y="2257856"/>
                  <a:ext cx="19656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FA1146DC-5C16-7E81-6036-7FE5B9A7DF21}"/>
                    </a:ext>
                  </a:extLst>
                </p14:cNvPr>
                <p14:cNvContentPartPr/>
                <p14:nvPr/>
              </p14:nvContentPartPr>
              <p14:xfrm>
                <a:off x="2776847" y="2299256"/>
                <a:ext cx="139320" cy="1432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AE7643E-00C4-18EA-44EE-C328CB4527A7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767847" y="2290256"/>
                  <a:ext cx="156960" cy="1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45D9384-AC01-E2BC-11BC-5BD77DC1233B}"/>
                    </a:ext>
                  </a:extLst>
                </p14:cNvPr>
                <p14:cNvContentPartPr/>
                <p14:nvPr/>
              </p14:nvContentPartPr>
              <p14:xfrm>
                <a:off x="2933087" y="2454416"/>
                <a:ext cx="141840" cy="2163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4134085-CF35-777E-552B-DD9DD1EC3C97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924447" y="2445416"/>
                  <a:ext cx="15948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EBFC60C-2781-ACB1-1543-316AF1DF5C3D}"/>
                    </a:ext>
                  </a:extLst>
                </p14:cNvPr>
                <p14:cNvContentPartPr/>
                <p14:nvPr/>
              </p14:nvContentPartPr>
              <p14:xfrm>
                <a:off x="3074207" y="2235176"/>
                <a:ext cx="104760" cy="4050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4533991-E9CA-697F-344E-FF1575D75EF6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065567" y="2226536"/>
                  <a:ext cx="122400" cy="42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EF57CA6C-2399-A710-F534-1CF8D0299816}"/>
                    </a:ext>
                  </a:extLst>
                </p14:cNvPr>
                <p14:cNvContentPartPr/>
                <p14:nvPr/>
              </p14:nvContentPartPr>
              <p14:xfrm>
                <a:off x="3112727" y="2654576"/>
                <a:ext cx="71640" cy="115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27E9721-6BDA-A6AB-2D22-37917465D2E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103727" y="2645576"/>
                  <a:ext cx="89280" cy="2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58EA0B88-F8A9-EB8E-A4C8-4BCCAF4109E6}"/>
              </a:ext>
            </a:extLst>
          </p:cNvPr>
          <p:cNvGrpSpPr/>
          <p:nvPr/>
        </p:nvGrpSpPr>
        <p:grpSpPr>
          <a:xfrm>
            <a:off x="5180348" y="5795639"/>
            <a:ext cx="175680" cy="118800"/>
            <a:chOff x="4687367" y="1939256"/>
            <a:chExt cx="175680" cy="11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525CCE8F-0104-8170-081D-DA20790B85A0}"/>
                    </a:ext>
                  </a:extLst>
                </p14:cNvPr>
                <p14:cNvContentPartPr/>
                <p14:nvPr/>
              </p14:nvContentPartPr>
              <p14:xfrm>
                <a:off x="4687367" y="1939256"/>
                <a:ext cx="175680" cy="518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8295BFCB-B8BC-7F8A-453A-D4AF867ADDFE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678367" y="1930256"/>
                  <a:ext cx="19332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CD8DC99-4474-39F8-3D59-8D294515B512}"/>
                    </a:ext>
                  </a:extLst>
                </p14:cNvPr>
                <p14:cNvContentPartPr/>
                <p14:nvPr/>
              </p14:nvContentPartPr>
              <p14:xfrm>
                <a:off x="4710047" y="2054096"/>
                <a:ext cx="149400" cy="396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F99AC55-2F4D-772D-FDFC-C45159DEB0D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701047" y="2045096"/>
                  <a:ext cx="167040" cy="21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7AF6C412-24B7-87CA-7BC3-410B066AFFA6}"/>
              </a:ext>
            </a:extLst>
          </p:cNvPr>
          <p:cNvGrpSpPr/>
          <p:nvPr/>
        </p:nvGrpSpPr>
        <p:grpSpPr>
          <a:xfrm>
            <a:off x="5673548" y="5252399"/>
            <a:ext cx="1493640" cy="643680"/>
            <a:chOff x="5180567" y="1396016"/>
            <a:chExt cx="1493640" cy="643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AE45CF1-7FBE-A05C-E4B8-7748CCEC51A5}"/>
                    </a:ext>
                  </a:extLst>
                </p14:cNvPr>
                <p14:cNvContentPartPr/>
                <p14:nvPr/>
              </p14:nvContentPartPr>
              <p14:xfrm>
                <a:off x="5180567" y="1649456"/>
                <a:ext cx="225000" cy="2592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857462F5-7804-5C6D-2772-17B04AB1E70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171927" y="1640456"/>
                  <a:ext cx="24264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7765C9FA-0247-36B6-3804-318545CB9D39}"/>
                    </a:ext>
                  </a:extLst>
                </p14:cNvPr>
                <p14:cNvContentPartPr/>
                <p14:nvPr/>
              </p14:nvContentPartPr>
              <p14:xfrm>
                <a:off x="5272367" y="1804256"/>
                <a:ext cx="93960" cy="2275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D7630137-3DC0-A6B3-3E07-F4899A22169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263367" y="1795256"/>
                  <a:ext cx="1116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0D323BC9-27A8-B35C-54F9-3537661CB984}"/>
                    </a:ext>
                  </a:extLst>
                </p14:cNvPr>
                <p14:cNvContentPartPr/>
                <p14:nvPr/>
              </p14:nvContentPartPr>
              <p14:xfrm>
                <a:off x="5431847" y="2005856"/>
                <a:ext cx="19080" cy="1440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B25F738-93E3-3B7F-09FA-280514551724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422847" y="1996856"/>
                  <a:ext cx="367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8DDD70B0-4ECC-1489-EF53-0073ADFFCE46}"/>
                    </a:ext>
                  </a:extLst>
                </p14:cNvPr>
                <p14:cNvContentPartPr/>
                <p14:nvPr/>
              </p14:nvContentPartPr>
              <p14:xfrm>
                <a:off x="5534087" y="1703816"/>
                <a:ext cx="159480" cy="2055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111B6319-8631-162D-DEC4-21CB8C5ABCFF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525087" y="1694816"/>
                  <a:ext cx="17712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6D07D35-E3D9-CB67-315F-7A1EBE428412}"/>
                    </a:ext>
                  </a:extLst>
                </p14:cNvPr>
                <p14:cNvContentPartPr/>
                <p14:nvPr/>
              </p14:nvContentPartPr>
              <p14:xfrm>
                <a:off x="5600327" y="1807136"/>
                <a:ext cx="46080" cy="2318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B2223D8A-AFB6-EBEF-9667-4E256E6685F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591687" y="1798496"/>
                  <a:ext cx="637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CC12A4F1-EED2-C507-15A0-F382B2912C60}"/>
                    </a:ext>
                  </a:extLst>
                </p14:cNvPr>
                <p14:cNvContentPartPr/>
                <p14:nvPr/>
              </p14:nvContentPartPr>
              <p14:xfrm>
                <a:off x="5767367" y="1737296"/>
                <a:ext cx="183600" cy="2869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CA9D177-5259-D28C-FD32-A61336EEBA8C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758367" y="1728296"/>
                  <a:ext cx="20124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08B9D4BF-6F5C-8801-DF49-CA45D9645B71}"/>
                    </a:ext>
                  </a:extLst>
                </p14:cNvPr>
                <p14:cNvContentPartPr/>
                <p14:nvPr/>
              </p14:nvContentPartPr>
              <p14:xfrm>
                <a:off x="5934767" y="2032136"/>
                <a:ext cx="28800" cy="75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1231F1C5-2635-3ACE-8BF4-FDC09C5FE9B9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926127" y="2023496"/>
                  <a:ext cx="464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3AC8398-BBCB-16FD-7280-908E850D0397}"/>
                    </a:ext>
                  </a:extLst>
                </p14:cNvPr>
                <p14:cNvContentPartPr/>
                <p14:nvPr/>
              </p14:nvContentPartPr>
              <p14:xfrm>
                <a:off x="6068327" y="1747376"/>
                <a:ext cx="150480" cy="27684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CC1494AD-EF7F-8066-0A3B-02F8F543E35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059327" y="1738376"/>
                  <a:ext cx="16812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50E83839-3CB9-6A41-E61C-9E1DC7F23A64}"/>
                    </a:ext>
                  </a:extLst>
                </p14:cNvPr>
                <p14:cNvContentPartPr/>
                <p14:nvPr/>
              </p14:nvContentPartPr>
              <p14:xfrm>
                <a:off x="6275687" y="1765016"/>
                <a:ext cx="119160" cy="2102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C04A5D71-81D7-8AB2-698F-0BE734F53D3E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6266687" y="1756376"/>
                  <a:ext cx="13680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41279EC-11E6-7E94-C61A-5D63C693DBC0}"/>
                    </a:ext>
                  </a:extLst>
                </p14:cNvPr>
                <p14:cNvContentPartPr/>
                <p14:nvPr/>
              </p14:nvContentPartPr>
              <p14:xfrm>
                <a:off x="6373607" y="1574936"/>
                <a:ext cx="122400" cy="43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606CA8C-D407-C16A-FDD2-85454F175D1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6364967" y="1566296"/>
                  <a:ext cx="140040" cy="2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953A6787-C0E1-B018-60BA-2C733A5D5D5B}"/>
                    </a:ext>
                  </a:extLst>
                </p14:cNvPr>
                <p14:cNvContentPartPr/>
                <p14:nvPr/>
              </p14:nvContentPartPr>
              <p14:xfrm>
                <a:off x="6512927" y="1396016"/>
                <a:ext cx="152280" cy="2620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B76AF6EF-1AC6-50D2-93AA-6C55A4743B07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503927" y="1387376"/>
                  <a:ext cx="16992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E2A1E8DD-C57E-1F66-BF53-E9A3D8FC01C0}"/>
                    </a:ext>
                  </a:extLst>
                </p14:cNvPr>
                <p14:cNvContentPartPr/>
                <p14:nvPr/>
              </p14:nvContentPartPr>
              <p14:xfrm>
                <a:off x="6558647" y="1537136"/>
                <a:ext cx="115560" cy="212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903CD92-C241-3ACF-7775-56B456ED89E5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6550007" y="1528136"/>
                  <a:ext cx="133200" cy="3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EC52EAC-3AFE-5B7A-A51B-C83997337773}"/>
              </a:ext>
            </a:extLst>
          </p:cNvPr>
          <p:cNvGrpSpPr/>
          <p:nvPr/>
        </p:nvGrpSpPr>
        <p:grpSpPr>
          <a:xfrm>
            <a:off x="7753988" y="5483519"/>
            <a:ext cx="1028160" cy="470520"/>
            <a:chOff x="7261007" y="1627136"/>
            <a:chExt cx="1028160" cy="47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68A4E67A-7530-1058-664A-FA8AC55B2C23}"/>
                    </a:ext>
                  </a:extLst>
                </p14:cNvPr>
                <p14:cNvContentPartPr/>
                <p14:nvPr/>
              </p14:nvContentPartPr>
              <p14:xfrm>
                <a:off x="7261007" y="1741976"/>
                <a:ext cx="82440" cy="3207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BD277703-6593-9A21-5B5B-295DCF495A76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252007" y="1732976"/>
                  <a:ext cx="10008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7747B3AA-06C3-1BC3-F9CF-98F6E23CA1B0}"/>
                    </a:ext>
                  </a:extLst>
                </p14:cNvPr>
                <p14:cNvContentPartPr/>
                <p14:nvPr/>
              </p14:nvContentPartPr>
              <p14:xfrm>
                <a:off x="7418687" y="1627136"/>
                <a:ext cx="36360" cy="33840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3AA826A7-026B-F140-1502-227C932252E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7410047" y="1618136"/>
                  <a:ext cx="5400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DC222BC6-7BE9-237C-001C-81FA8FCA15FA}"/>
                    </a:ext>
                  </a:extLst>
                </p14:cNvPr>
                <p14:cNvContentPartPr/>
                <p14:nvPr/>
              </p14:nvContentPartPr>
              <p14:xfrm>
                <a:off x="7447127" y="1689776"/>
                <a:ext cx="172800" cy="29592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51E2C1B-255E-A1B7-8670-763063C49D68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7438127" y="1680776"/>
                  <a:ext cx="19044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0BAB930-BFA5-FB55-6E92-2DCE3888B973}"/>
                    </a:ext>
                  </a:extLst>
                </p14:cNvPr>
                <p14:cNvContentPartPr/>
                <p14:nvPr/>
              </p14:nvContentPartPr>
              <p14:xfrm>
                <a:off x="7641167" y="1854656"/>
                <a:ext cx="187920" cy="1018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B91A1AEB-86AA-8B8D-2AA1-F37F8F2B9435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7632527" y="1846016"/>
                  <a:ext cx="20556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3F85FAFA-1FA8-7845-AB45-9BEBC72417B5}"/>
                    </a:ext>
                  </a:extLst>
                </p14:cNvPr>
                <p14:cNvContentPartPr/>
                <p14:nvPr/>
              </p14:nvContentPartPr>
              <p14:xfrm>
                <a:off x="7867247" y="1865816"/>
                <a:ext cx="85680" cy="23184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537CCA9D-1AED-2019-7A45-44B44B30D2E5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7858247" y="1856816"/>
                  <a:ext cx="10332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A8C33406-03C1-E6F8-E45F-530229F11326}"/>
                    </a:ext>
                  </a:extLst>
                </p14:cNvPr>
                <p14:cNvContentPartPr/>
                <p14:nvPr/>
              </p14:nvContentPartPr>
              <p14:xfrm>
                <a:off x="8085047" y="1765736"/>
                <a:ext cx="204120" cy="810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D3349C4F-51E2-E5E1-D3F0-FF4F7A8C646C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076407" y="1756736"/>
                  <a:ext cx="221760" cy="98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8A1B7BE0-0D44-9432-D616-969163B9E5B3}"/>
              </a:ext>
            </a:extLst>
          </p:cNvPr>
          <p:cNvGrpSpPr/>
          <p:nvPr/>
        </p:nvGrpSpPr>
        <p:grpSpPr>
          <a:xfrm>
            <a:off x="9056108" y="5433119"/>
            <a:ext cx="779760" cy="295560"/>
            <a:chOff x="8563127" y="1576736"/>
            <a:chExt cx="779760" cy="29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05A72A8C-1AAA-62EF-9021-B0B21C5D78CD}"/>
                    </a:ext>
                  </a:extLst>
                </p14:cNvPr>
                <p14:cNvContentPartPr/>
                <p14:nvPr/>
              </p14:nvContentPartPr>
              <p14:xfrm>
                <a:off x="8563127" y="1628216"/>
                <a:ext cx="164880" cy="21564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F93BEB86-32E4-E024-1533-9A56775DDC93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554487" y="1619216"/>
                  <a:ext cx="18252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3A0D8B0-1F96-D7AA-071B-955EDB40E6B8}"/>
                    </a:ext>
                  </a:extLst>
                </p14:cNvPr>
                <p14:cNvContentPartPr/>
                <p14:nvPr/>
              </p14:nvContentPartPr>
              <p14:xfrm>
                <a:off x="8742047" y="1843136"/>
                <a:ext cx="24120" cy="576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878B7008-9206-587C-2DD7-31137FBDD53C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8733047" y="1834496"/>
                  <a:ext cx="417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C7B2CA89-079E-2232-F170-6BED2DD30E2B}"/>
                    </a:ext>
                  </a:extLst>
                </p14:cNvPr>
                <p14:cNvContentPartPr/>
                <p14:nvPr/>
              </p14:nvContentPartPr>
              <p14:xfrm>
                <a:off x="8873807" y="1626056"/>
                <a:ext cx="111240" cy="24624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BE33CB6D-F1B4-67F7-D8B0-5FCA2B97181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8864807" y="1617416"/>
                  <a:ext cx="12888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6B9F6F8-34C6-96CF-BCDF-FCF2897AC417}"/>
                    </a:ext>
                  </a:extLst>
                </p14:cNvPr>
                <p14:cNvContentPartPr/>
                <p14:nvPr/>
              </p14:nvContentPartPr>
              <p14:xfrm>
                <a:off x="9131207" y="1576736"/>
                <a:ext cx="211680" cy="26424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A8391847-707A-C247-234F-EC189209AAD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9122207" y="1567736"/>
                  <a:ext cx="229320" cy="281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071426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1</cp:revision>
  <dcterms:created xsi:type="dcterms:W3CDTF">2022-09-14T13:36:10Z</dcterms:created>
  <dcterms:modified xsi:type="dcterms:W3CDTF">2022-09-14T13:42:17Z</dcterms:modified>
</cp:coreProperties>
</file>