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28DABF-6B3C-4732-855E-8C5AA3243BEC}" v="121" dt="2022-11-10T09:10:51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5F28DABF-6B3C-4732-855E-8C5AA3243BEC}"/>
    <pc:docChg chg="addSld delSld modSld">
      <pc:chgData name="Branislav Vrana" userId="7b2a6d85-e3fe-4c9e-b59a-94d1f1024111" providerId="ADAL" clId="{5F28DABF-6B3C-4732-855E-8C5AA3243BEC}" dt="2022-11-10T09:11:19.218" v="578" actId="47"/>
      <pc:docMkLst>
        <pc:docMk/>
      </pc:docMkLst>
      <pc:sldChg chg="modSp mod">
        <pc:chgData name="Branislav Vrana" userId="7b2a6d85-e3fe-4c9e-b59a-94d1f1024111" providerId="ADAL" clId="{5F28DABF-6B3C-4732-855E-8C5AA3243BEC}" dt="2022-11-09T12:48:04.686" v="23" actId="947"/>
        <pc:sldMkLst>
          <pc:docMk/>
          <pc:sldMk cId="3006377827" sldId="265"/>
        </pc:sldMkLst>
        <pc:spChg chg="mod">
          <ac:chgData name="Branislav Vrana" userId="7b2a6d85-e3fe-4c9e-b59a-94d1f1024111" providerId="ADAL" clId="{5F28DABF-6B3C-4732-855E-8C5AA3243BEC}" dt="2022-11-09T12:48:04.686" v="23" actId="947"/>
          <ac:spMkLst>
            <pc:docMk/>
            <pc:sldMk cId="3006377827" sldId="265"/>
            <ac:spMk id="3" creationId="{699E564F-7CE6-04CA-81A2-D8EB66AC0BE5}"/>
          </ac:spMkLst>
        </pc:spChg>
      </pc:sldChg>
      <pc:sldChg chg="addSp modSp new del mod">
        <pc:chgData name="Branislav Vrana" userId="7b2a6d85-e3fe-4c9e-b59a-94d1f1024111" providerId="ADAL" clId="{5F28DABF-6B3C-4732-855E-8C5AA3243BEC}" dt="2022-11-10T09:11:19.218" v="578" actId="47"/>
        <pc:sldMkLst>
          <pc:docMk/>
          <pc:sldMk cId="829187436" sldId="266"/>
        </pc:sldMkLst>
        <pc:picChg chg="add mod">
          <ac:chgData name="Branislav Vrana" userId="7b2a6d85-e3fe-4c9e-b59a-94d1f1024111" providerId="ADAL" clId="{5F28DABF-6B3C-4732-855E-8C5AA3243BEC}" dt="2022-11-09T12:48:41.708" v="27" actId="1076"/>
          <ac:picMkLst>
            <pc:docMk/>
            <pc:sldMk cId="829187436" sldId="266"/>
            <ac:picMk id="3" creationId="{BD8D951A-C960-DB69-DFC5-931DB5C21431}"/>
          </ac:picMkLst>
        </pc:picChg>
      </pc:sldChg>
      <pc:sldChg chg="del">
        <pc:chgData name="Branislav Vrana" userId="7b2a6d85-e3fe-4c9e-b59a-94d1f1024111" providerId="ADAL" clId="{5F28DABF-6B3C-4732-855E-8C5AA3243BEC}" dt="2022-11-09T12:47:11.834" v="0" actId="47"/>
        <pc:sldMkLst>
          <pc:docMk/>
          <pc:sldMk cId="1095297744" sldId="266"/>
        </pc:sldMkLst>
      </pc:sldChg>
      <pc:sldChg chg="addSp delSp modSp new mod">
        <pc:chgData name="Branislav Vrana" userId="7b2a6d85-e3fe-4c9e-b59a-94d1f1024111" providerId="ADAL" clId="{5F28DABF-6B3C-4732-855E-8C5AA3243BEC}" dt="2022-11-10T09:10:56.795" v="577" actId="9405"/>
        <pc:sldMkLst>
          <pc:docMk/>
          <pc:sldMk cId="1479646229" sldId="267"/>
        </pc:sldMkLst>
        <pc:grpChg chg="mod">
          <ac:chgData name="Branislav Vrana" userId="7b2a6d85-e3fe-4c9e-b59a-94d1f1024111" providerId="ADAL" clId="{5F28DABF-6B3C-4732-855E-8C5AA3243BEC}" dt="2022-11-10T09:03:53.404" v="32"/>
          <ac:grpSpMkLst>
            <pc:docMk/>
            <pc:sldMk cId="1479646229" sldId="267"/>
            <ac:grpSpMk id="5" creationId="{BF4319A9-59ED-E996-FF0C-5A051D4BD17B}"/>
          </ac:grpSpMkLst>
        </pc:grpChg>
        <pc:grpChg chg="del mod">
          <ac:chgData name="Branislav Vrana" userId="7b2a6d85-e3fe-4c9e-b59a-94d1f1024111" providerId="ADAL" clId="{5F28DABF-6B3C-4732-855E-8C5AA3243BEC}" dt="2022-11-10T09:03:58.686" v="39"/>
          <ac:grpSpMkLst>
            <pc:docMk/>
            <pc:sldMk cId="1479646229" sldId="267"/>
            <ac:grpSpMk id="12" creationId="{FE856F14-A841-9290-C4E0-F3D0979F4BF8}"/>
          </ac:grpSpMkLst>
        </pc:grpChg>
        <pc:grpChg chg="del mod">
          <ac:chgData name="Branislav Vrana" userId="7b2a6d85-e3fe-4c9e-b59a-94d1f1024111" providerId="ADAL" clId="{5F28DABF-6B3C-4732-855E-8C5AA3243BEC}" dt="2022-11-10T09:04:02.774" v="43"/>
          <ac:grpSpMkLst>
            <pc:docMk/>
            <pc:sldMk cId="1479646229" sldId="267"/>
            <ac:grpSpMk id="13" creationId="{B9341C3B-FCF9-C9CD-003E-C78CCB552656}"/>
          </ac:grpSpMkLst>
        </pc:grpChg>
        <pc:grpChg chg="del mod">
          <ac:chgData name="Branislav Vrana" userId="7b2a6d85-e3fe-4c9e-b59a-94d1f1024111" providerId="ADAL" clId="{5F28DABF-6B3C-4732-855E-8C5AA3243BEC}" dt="2022-11-10T09:04:04.777" v="47"/>
          <ac:grpSpMkLst>
            <pc:docMk/>
            <pc:sldMk cId="1479646229" sldId="267"/>
            <ac:grpSpMk id="17" creationId="{B8C023E7-6C6E-5EEF-2369-55F53FF3C05C}"/>
          </ac:grpSpMkLst>
        </pc:grpChg>
        <pc:grpChg chg="del mod">
          <ac:chgData name="Branislav Vrana" userId="7b2a6d85-e3fe-4c9e-b59a-94d1f1024111" providerId="ADAL" clId="{5F28DABF-6B3C-4732-855E-8C5AA3243BEC}" dt="2022-11-10T09:04:07.233" v="50"/>
          <ac:grpSpMkLst>
            <pc:docMk/>
            <pc:sldMk cId="1479646229" sldId="267"/>
            <ac:grpSpMk id="21" creationId="{293B846A-77A8-2E30-E914-3C0809B35190}"/>
          </ac:grpSpMkLst>
        </pc:grpChg>
        <pc:grpChg chg="del mod">
          <ac:chgData name="Branislav Vrana" userId="7b2a6d85-e3fe-4c9e-b59a-94d1f1024111" providerId="ADAL" clId="{5F28DABF-6B3C-4732-855E-8C5AA3243BEC}" dt="2022-11-10T09:04:14.993" v="60"/>
          <ac:grpSpMkLst>
            <pc:docMk/>
            <pc:sldMk cId="1479646229" sldId="267"/>
            <ac:grpSpMk id="24" creationId="{B711DF6B-2B42-1988-30DE-9501BFD22499}"/>
          </ac:grpSpMkLst>
        </pc:grpChg>
        <pc:grpChg chg="del mod">
          <ac:chgData name="Branislav Vrana" userId="7b2a6d85-e3fe-4c9e-b59a-94d1f1024111" providerId="ADAL" clId="{5F28DABF-6B3C-4732-855E-8C5AA3243BEC}" dt="2022-11-10T09:04:12.125" v="56"/>
          <ac:grpSpMkLst>
            <pc:docMk/>
            <pc:sldMk cId="1479646229" sldId="267"/>
            <ac:grpSpMk id="27" creationId="{D73193EE-54F5-3424-0511-24E550B061C8}"/>
          </ac:grpSpMkLst>
        </pc:grpChg>
        <pc:grpChg chg="del mod">
          <ac:chgData name="Branislav Vrana" userId="7b2a6d85-e3fe-4c9e-b59a-94d1f1024111" providerId="ADAL" clId="{5F28DABF-6B3C-4732-855E-8C5AA3243BEC}" dt="2022-11-10T09:04:14.407" v="58"/>
          <ac:grpSpMkLst>
            <pc:docMk/>
            <pc:sldMk cId="1479646229" sldId="267"/>
            <ac:grpSpMk id="30" creationId="{D1153440-E1C6-2D34-BD24-AD3B33E26A43}"/>
          </ac:grpSpMkLst>
        </pc:grpChg>
        <pc:grpChg chg="del mod">
          <ac:chgData name="Branislav Vrana" userId="7b2a6d85-e3fe-4c9e-b59a-94d1f1024111" providerId="ADAL" clId="{5F28DABF-6B3C-4732-855E-8C5AA3243BEC}" dt="2022-11-10T09:04:14.993" v="60"/>
          <ac:grpSpMkLst>
            <pc:docMk/>
            <pc:sldMk cId="1479646229" sldId="267"/>
            <ac:grpSpMk id="32" creationId="{37BE0B1D-D963-83FF-FCA3-385E808D5D23}"/>
          </ac:grpSpMkLst>
        </pc:grpChg>
        <pc:grpChg chg="del mod">
          <ac:chgData name="Branislav Vrana" userId="7b2a6d85-e3fe-4c9e-b59a-94d1f1024111" providerId="ADAL" clId="{5F28DABF-6B3C-4732-855E-8C5AA3243BEC}" dt="2022-11-10T09:04:16.982" v="63"/>
          <ac:grpSpMkLst>
            <pc:docMk/>
            <pc:sldMk cId="1479646229" sldId="267"/>
            <ac:grpSpMk id="34" creationId="{B63311F5-5523-FD0D-B9B6-D3CE5F395526}"/>
          </ac:grpSpMkLst>
        </pc:grpChg>
        <pc:grpChg chg="del mod">
          <ac:chgData name="Branislav Vrana" userId="7b2a6d85-e3fe-4c9e-b59a-94d1f1024111" providerId="ADAL" clId="{5F28DABF-6B3C-4732-855E-8C5AA3243BEC}" dt="2022-11-10T09:04:19.402" v="66"/>
          <ac:grpSpMkLst>
            <pc:docMk/>
            <pc:sldMk cId="1479646229" sldId="267"/>
            <ac:grpSpMk id="37" creationId="{4E79A16E-F140-5E61-1B07-117F1AC9A7D7}"/>
          </ac:grpSpMkLst>
        </pc:grpChg>
        <pc:grpChg chg="mod">
          <ac:chgData name="Branislav Vrana" userId="7b2a6d85-e3fe-4c9e-b59a-94d1f1024111" providerId="ADAL" clId="{5F28DABF-6B3C-4732-855E-8C5AA3243BEC}" dt="2022-11-10T09:04:19.402" v="66"/>
          <ac:grpSpMkLst>
            <pc:docMk/>
            <pc:sldMk cId="1479646229" sldId="267"/>
            <ac:grpSpMk id="40" creationId="{1E81B3A2-EFE2-5A0A-5DAF-672DE4B28CA1}"/>
          </ac:grpSpMkLst>
        </pc:grpChg>
        <pc:grpChg chg="del mod">
          <ac:chgData name="Branislav Vrana" userId="7b2a6d85-e3fe-4c9e-b59a-94d1f1024111" providerId="ADAL" clId="{5F28DABF-6B3C-4732-855E-8C5AA3243BEC}" dt="2022-11-10T09:04:30.719" v="83"/>
          <ac:grpSpMkLst>
            <pc:docMk/>
            <pc:sldMk cId="1479646229" sldId="267"/>
            <ac:grpSpMk id="43" creationId="{0395B478-56E4-BF2E-8B8F-A898CAA92BEF}"/>
          </ac:grpSpMkLst>
        </pc:grpChg>
        <pc:grpChg chg="del mod">
          <ac:chgData name="Branislav Vrana" userId="7b2a6d85-e3fe-4c9e-b59a-94d1f1024111" providerId="ADAL" clId="{5F28DABF-6B3C-4732-855E-8C5AA3243BEC}" dt="2022-11-10T09:04:30.719" v="83"/>
          <ac:grpSpMkLst>
            <pc:docMk/>
            <pc:sldMk cId="1479646229" sldId="267"/>
            <ac:grpSpMk id="49" creationId="{D4E4E199-52BE-C6D9-2FA8-C07EE009F270}"/>
          </ac:grpSpMkLst>
        </pc:grpChg>
        <pc:grpChg chg="mod">
          <ac:chgData name="Branislav Vrana" userId="7b2a6d85-e3fe-4c9e-b59a-94d1f1024111" providerId="ADAL" clId="{5F28DABF-6B3C-4732-855E-8C5AA3243BEC}" dt="2022-11-10T09:04:30.719" v="83"/>
          <ac:grpSpMkLst>
            <pc:docMk/>
            <pc:sldMk cId="1479646229" sldId="267"/>
            <ac:grpSpMk id="57" creationId="{94E093DE-7FA9-890C-1245-DDD28E690017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61" creationId="{8CEEDF38-3E6A-6B2D-8B81-F38898FD3A78}"/>
          </ac:grpSpMkLst>
        </pc:grpChg>
        <pc:grpChg chg="del mod">
          <ac:chgData name="Branislav Vrana" userId="7b2a6d85-e3fe-4c9e-b59a-94d1f1024111" providerId="ADAL" clId="{5F28DABF-6B3C-4732-855E-8C5AA3243BEC}" dt="2022-11-10T09:04:42.503" v="96"/>
          <ac:grpSpMkLst>
            <pc:docMk/>
            <pc:sldMk cId="1479646229" sldId="267"/>
            <ac:grpSpMk id="64" creationId="{27E04B0A-6B49-DF85-F4C7-9FB6319783B4}"/>
          </ac:grpSpMkLst>
        </pc:grpChg>
        <pc:grpChg chg="del mod">
          <ac:chgData name="Branislav Vrana" userId="7b2a6d85-e3fe-4c9e-b59a-94d1f1024111" providerId="ADAL" clId="{5F28DABF-6B3C-4732-855E-8C5AA3243BEC}" dt="2022-11-10T09:04:44.660" v="99"/>
          <ac:grpSpMkLst>
            <pc:docMk/>
            <pc:sldMk cId="1479646229" sldId="267"/>
            <ac:grpSpMk id="70" creationId="{E8D63154-F184-18A3-91DA-ABF3FADF40D9}"/>
          </ac:grpSpMkLst>
        </pc:grpChg>
        <pc:grpChg chg="del mod">
          <ac:chgData name="Branislav Vrana" userId="7b2a6d85-e3fe-4c9e-b59a-94d1f1024111" providerId="ADAL" clId="{5F28DABF-6B3C-4732-855E-8C5AA3243BEC}" dt="2022-11-10T09:04:48.668" v="105"/>
          <ac:grpSpMkLst>
            <pc:docMk/>
            <pc:sldMk cId="1479646229" sldId="267"/>
            <ac:grpSpMk id="73" creationId="{84ABCF0A-C3C9-DA1B-CA20-AC17B82BDB5B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79" creationId="{6C6A7C3E-ADB3-4B83-8E71-0E64904422BE}"/>
          </ac:grpSpMkLst>
        </pc:grpChg>
        <pc:grpChg chg="del mod">
          <ac:chgData name="Branislav Vrana" userId="7b2a6d85-e3fe-4c9e-b59a-94d1f1024111" providerId="ADAL" clId="{5F28DABF-6B3C-4732-855E-8C5AA3243BEC}" dt="2022-11-10T09:05:03.473" v="121"/>
          <ac:grpSpMkLst>
            <pc:docMk/>
            <pc:sldMk cId="1479646229" sldId="267"/>
            <ac:grpSpMk id="86" creationId="{E9FF96B3-B06A-054F-C8AC-63CDD5BF1AF3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87" creationId="{C232E996-8583-C310-E2C7-AD3E7BE688DA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94" creationId="{21FF4C7B-9E85-653E-8922-0495E0A2A595}"/>
          </ac:grpSpMkLst>
        </pc:grpChg>
        <pc:grpChg chg="del mod">
          <ac:chgData name="Branislav Vrana" userId="7b2a6d85-e3fe-4c9e-b59a-94d1f1024111" providerId="ADAL" clId="{5F28DABF-6B3C-4732-855E-8C5AA3243BEC}" dt="2022-11-10T09:05:22.724" v="144"/>
          <ac:grpSpMkLst>
            <pc:docMk/>
            <pc:sldMk cId="1479646229" sldId="267"/>
            <ac:grpSpMk id="110" creationId="{B94A8054-AA36-3A54-1578-F5D4A5DC46FD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111" creationId="{579DFD08-9643-360B-8595-EE85D894F4F7}"/>
          </ac:grpSpMkLst>
        </pc:grpChg>
        <pc:grpChg chg="del mod">
          <ac:chgData name="Branislav Vrana" userId="7b2a6d85-e3fe-4c9e-b59a-94d1f1024111" providerId="ADAL" clId="{5F28DABF-6B3C-4732-855E-8C5AA3243BEC}" dt="2022-11-10T09:05:30.301" v="160"/>
          <ac:grpSpMkLst>
            <pc:docMk/>
            <pc:sldMk cId="1479646229" sldId="267"/>
            <ac:grpSpMk id="121" creationId="{574C3AF9-D298-69EE-42EE-AD7C1778E92B}"/>
          </ac:grpSpMkLst>
        </pc:grpChg>
        <pc:grpChg chg="del mod">
          <ac:chgData name="Branislav Vrana" userId="7b2a6d85-e3fe-4c9e-b59a-94d1f1024111" providerId="ADAL" clId="{5F28DABF-6B3C-4732-855E-8C5AA3243BEC}" dt="2022-11-10T09:05:30.301" v="161"/>
          <ac:grpSpMkLst>
            <pc:docMk/>
            <pc:sldMk cId="1479646229" sldId="267"/>
            <ac:grpSpMk id="122" creationId="{FFC36891-62BD-AAFF-73D8-7E4A0CFE5F2C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136" creationId="{7FD03C72-E0A0-B8B6-5F90-59DA0D5E07AF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137" creationId="{485159F3-88AC-A7D8-2473-FF4B1B94A0D3}"/>
          </ac:grpSpMkLst>
        </pc:grpChg>
        <pc:grpChg chg="del mod">
          <ac:chgData name="Branislav Vrana" userId="7b2a6d85-e3fe-4c9e-b59a-94d1f1024111" providerId="ADAL" clId="{5F28DABF-6B3C-4732-855E-8C5AA3243BEC}" dt="2022-11-10T09:05:45.532" v="191"/>
          <ac:grpSpMkLst>
            <pc:docMk/>
            <pc:sldMk cId="1479646229" sldId="267"/>
            <ac:grpSpMk id="146" creationId="{59774F70-F0AB-96BF-D75D-04ADBF3F7142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151" creationId="{A7209C11-A596-8742-A16D-D7F9F3A2EEDF}"/>
          </ac:grpSpMkLst>
        </pc:grpChg>
        <pc:grpChg chg="del mod">
          <ac:chgData name="Branislav Vrana" userId="7b2a6d85-e3fe-4c9e-b59a-94d1f1024111" providerId="ADAL" clId="{5F28DABF-6B3C-4732-855E-8C5AA3243BEC}" dt="2022-11-10T09:05:48.520" v="194"/>
          <ac:grpSpMkLst>
            <pc:docMk/>
            <pc:sldMk cId="1479646229" sldId="267"/>
            <ac:grpSpMk id="152" creationId="{BAE83D03-978E-4FAA-97FC-405FA2DDC8E3}"/>
          </ac:grpSpMkLst>
        </pc:grpChg>
        <pc:grpChg chg="del mod">
          <ac:chgData name="Branislav Vrana" userId="7b2a6d85-e3fe-4c9e-b59a-94d1f1024111" providerId="ADAL" clId="{5F28DABF-6B3C-4732-855E-8C5AA3243BEC}" dt="2022-11-10T09:05:50.854" v="196"/>
          <ac:grpSpMkLst>
            <pc:docMk/>
            <pc:sldMk cId="1479646229" sldId="267"/>
            <ac:grpSpMk id="155" creationId="{6BAE6DB4-6C01-3CEC-6579-BA9D9ADB0AFC}"/>
          </ac:grpSpMkLst>
        </pc:grpChg>
        <pc:grpChg chg="mod">
          <ac:chgData name="Branislav Vrana" userId="7b2a6d85-e3fe-4c9e-b59a-94d1f1024111" providerId="ADAL" clId="{5F28DABF-6B3C-4732-855E-8C5AA3243BEC}" dt="2022-11-10T09:05:51.774" v="198"/>
          <ac:grpSpMkLst>
            <pc:docMk/>
            <pc:sldMk cId="1479646229" sldId="267"/>
            <ac:grpSpMk id="157" creationId="{C252E47E-490A-EAA1-BB09-8B35473F817B}"/>
          </ac:grpSpMkLst>
        </pc:grpChg>
        <pc:grpChg chg="mod">
          <ac:chgData name="Branislav Vrana" userId="7b2a6d85-e3fe-4c9e-b59a-94d1f1024111" providerId="ADAL" clId="{5F28DABF-6B3C-4732-855E-8C5AA3243BEC}" dt="2022-11-10T09:05:53.707" v="201"/>
          <ac:grpSpMkLst>
            <pc:docMk/>
            <pc:sldMk cId="1479646229" sldId="267"/>
            <ac:grpSpMk id="160" creationId="{A4290F3E-C396-819B-F0E7-CB53AC669AFB}"/>
          </ac:grpSpMkLst>
        </pc:grpChg>
        <pc:grpChg chg="mod">
          <ac:chgData name="Branislav Vrana" userId="7b2a6d85-e3fe-4c9e-b59a-94d1f1024111" providerId="ADAL" clId="{5F28DABF-6B3C-4732-855E-8C5AA3243BEC}" dt="2022-11-10T09:06:12.236" v="217"/>
          <ac:grpSpMkLst>
            <pc:docMk/>
            <pc:sldMk cId="1479646229" sldId="267"/>
            <ac:grpSpMk id="176" creationId="{56E56A50-23DC-9CF7-09DD-D8E21F5A5F39}"/>
          </ac:grpSpMkLst>
        </pc:grpChg>
        <pc:grpChg chg="mod">
          <ac:chgData name="Branislav Vrana" userId="7b2a6d85-e3fe-4c9e-b59a-94d1f1024111" providerId="ADAL" clId="{5F28DABF-6B3C-4732-855E-8C5AA3243BEC}" dt="2022-11-10T09:06:12.236" v="217"/>
          <ac:grpSpMkLst>
            <pc:docMk/>
            <pc:sldMk cId="1479646229" sldId="267"/>
            <ac:grpSpMk id="177" creationId="{7D9368F0-0A58-9F02-5752-8762D42751AB}"/>
          </ac:grpSpMkLst>
        </pc:grpChg>
        <pc:grpChg chg="mod">
          <ac:chgData name="Branislav Vrana" userId="7b2a6d85-e3fe-4c9e-b59a-94d1f1024111" providerId="ADAL" clId="{5F28DABF-6B3C-4732-855E-8C5AA3243BEC}" dt="2022-11-10T09:06:14.828" v="220"/>
          <ac:grpSpMkLst>
            <pc:docMk/>
            <pc:sldMk cId="1479646229" sldId="267"/>
            <ac:grpSpMk id="180" creationId="{CD67ADEF-1206-D3BC-38D7-18E5C0D32A25}"/>
          </ac:grpSpMkLst>
        </pc:grpChg>
        <pc:grpChg chg="mod">
          <ac:chgData name="Branislav Vrana" userId="7b2a6d85-e3fe-4c9e-b59a-94d1f1024111" providerId="ADAL" clId="{5F28DABF-6B3C-4732-855E-8C5AA3243BEC}" dt="2022-11-10T09:06:25.349" v="230"/>
          <ac:grpSpMkLst>
            <pc:docMk/>
            <pc:sldMk cId="1479646229" sldId="267"/>
            <ac:grpSpMk id="190" creationId="{C9101C90-A99A-C701-7D86-250CBDD48164}"/>
          </ac:grpSpMkLst>
        </pc:grpChg>
        <pc:grpChg chg="mod">
          <ac:chgData name="Branislav Vrana" userId="7b2a6d85-e3fe-4c9e-b59a-94d1f1024111" providerId="ADAL" clId="{5F28DABF-6B3C-4732-855E-8C5AA3243BEC}" dt="2022-11-10T09:06:34.603" v="237"/>
          <ac:grpSpMkLst>
            <pc:docMk/>
            <pc:sldMk cId="1479646229" sldId="267"/>
            <ac:grpSpMk id="197" creationId="{9181875B-3487-DA49-E0BB-3A93B8549063}"/>
          </ac:grpSpMkLst>
        </pc:grpChg>
        <pc:grpChg chg="mod">
          <ac:chgData name="Branislav Vrana" userId="7b2a6d85-e3fe-4c9e-b59a-94d1f1024111" providerId="ADAL" clId="{5F28DABF-6B3C-4732-855E-8C5AA3243BEC}" dt="2022-11-10T09:06:36.350" v="240"/>
          <ac:grpSpMkLst>
            <pc:docMk/>
            <pc:sldMk cId="1479646229" sldId="267"/>
            <ac:grpSpMk id="200" creationId="{2D6B09CB-4E9E-22C3-F50A-74EF19193D1D}"/>
          </ac:grpSpMkLst>
        </pc:grpChg>
        <pc:grpChg chg="del mod">
          <ac:chgData name="Branislav Vrana" userId="7b2a6d85-e3fe-4c9e-b59a-94d1f1024111" providerId="ADAL" clId="{5F28DABF-6B3C-4732-855E-8C5AA3243BEC}" dt="2022-11-10T09:06:41.286" v="248"/>
          <ac:grpSpMkLst>
            <pc:docMk/>
            <pc:sldMk cId="1479646229" sldId="267"/>
            <ac:grpSpMk id="208" creationId="{F254472C-4533-3C05-48B5-614169832084}"/>
          </ac:grpSpMkLst>
        </pc:grpChg>
        <pc:grpChg chg="del mod">
          <ac:chgData name="Branislav Vrana" userId="7b2a6d85-e3fe-4c9e-b59a-94d1f1024111" providerId="ADAL" clId="{5F28DABF-6B3C-4732-855E-8C5AA3243BEC}" dt="2022-11-10T09:06:43.824" v="250"/>
          <ac:grpSpMkLst>
            <pc:docMk/>
            <pc:sldMk cId="1479646229" sldId="267"/>
            <ac:grpSpMk id="209" creationId="{8E15BBDB-1C48-8D0B-1B7B-D72E6031E364}"/>
          </ac:grpSpMkLst>
        </pc:grpChg>
        <pc:grpChg chg="mod">
          <ac:chgData name="Branislav Vrana" userId="7b2a6d85-e3fe-4c9e-b59a-94d1f1024111" providerId="ADAL" clId="{5F28DABF-6B3C-4732-855E-8C5AA3243BEC}" dt="2022-11-10T09:06:43.824" v="250"/>
          <ac:grpSpMkLst>
            <pc:docMk/>
            <pc:sldMk cId="1479646229" sldId="267"/>
            <ac:grpSpMk id="211" creationId="{F09B31AD-BC1F-7D33-92E1-C063A19CC22E}"/>
          </ac:grpSpMkLst>
        </pc:grpChg>
        <pc:grpChg chg="del mod">
          <ac:chgData name="Branislav Vrana" userId="7b2a6d85-e3fe-4c9e-b59a-94d1f1024111" providerId="ADAL" clId="{5F28DABF-6B3C-4732-855E-8C5AA3243BEC}" dt="2022-11-10T09:06:58.306" v="274"/>
          <ac:grpSpMkLst>
            <pc:docMk/>
            <pc:sldMk cId="1479646229" sldId="267"/>
            <ac:grpSpMk id="216" creationId="{398573EE-6E2A-ECD3-6AED-B044BED7950D}"/>
          </ac:grpSpMkLst>
        </pc:grpChg>
        <pc:grpChg chg="mod">
          <ac:chgData name="Branislav Vrana" userId="7b2a6d85-e3fe-4c9e-b59a-94d1f1024111" providerId="ADAL" clId="{5F28DABF-6B3C-4732-855E-8C5AA3243BEC}" dt="2022-11-10T09:06:58.306" v="274"/>
          <ac:grpSpMkLst>
            <pc:docMk/>
            <pc:sldMk cId="1479646229" sldId="267"/>
            <ac:grpSpMk id="235" creationId="{B1F0934F-0E9D-117A-5DDE-7BCBD17CD01A}"/>
          </ac:grpSpMkLst>
        </pc:grpChg>
        <pc:grpChg chg="del mod">
          <ac:chgData name="Branislav Vrana" userId="7b2a6d85-e3fe-4c9e-b59a-94d1f1024111" providerId="ADAL" clId="{5F28DABF-6B3C-4732-855E-8C5AA3243BEC}" dt="2022-11-10T09:07:44.368" v="342"/>
          <ac:grpSpMkLst>
            <pc:docMk/>
            <pc:sldMk cId="1479646229" sldId="267"/>
            <ac:grpSpMk id="236" creationId="{1B8F0EF4-28EE-3E0A-1E34-75DC6CCEA068}"/>
          </ac:grpSpMkLst>
        </pc:grpChg>
        <pc:grpChg chg="mod">
          <ac:chgData name="Branislav Vrana" userId="7b2a6d85-e3fe-4c9e-b59a-94d1f1024111" providerId="ADAL" clId="{5F28DABF-6B3C-4732-855E-8C5AA3243BEC}" dt="2022-11-10T09:07:02.848" v="278"/>
          <ac:grpSpMkLst>
            <pc:docMk/>
            <pc:sldMk cId="1479646229" sldId="267"/>
            <ac:grpSpMk id="240" creationId="{3163D40D-6664-E58A-7123-AD06BF144BB7}"/>
          </ac:grpSpMkLst>
        </pc:grpChg>
        <pc:grpChg chg="del mod">
          <ac:chgData name="Branislav Vrana" userId="7b2a6d85-e3fe-4c9e-b59a-94d1f1024111" providerId="ADAL" clId="{5F28DABF-6B3C-4732-855E-8C5AA3243BEC}" dt="2022-11-10T09:07:16.327" v="298"/>
          <ac:grpSpMkLst>
            <pc:docMk/>
            <pc:sldMk cId="1479646229" sldId="267"/>
            <ac:grpSpMk id="247" creationId="{475F19AF-5BA7-3E7A-F14F-DB1611C41EEC}"/>
          </ac:grpSpMkLst>
        </pc:grpChg>
        <pc:grpChg chg="mod">
          <ac:chgData name="Branislav Vrana" userId="7b2a6d85-e3fe-4c9e-b59a-94d1f1024111" providerId="ADAL" clId="{5F28DABF-6B3C-4732-855E-8C5AA3243BEC}" dt="2022-11-10T09:07:13.906" v="295"/>
          <ac:grpSpMkLst>
            <pc:docMk/>
            <pc:sldMk cId="1479646229" sldId="267"/>
            <ac:grpSpMk id="257" creationId="{4D4DE67D-5050-D960-5DFF-D82D73994FB1}"/>
          </ac:grpSpMkLst>
        </pc:grpChg>
        <pc:grpChg chg="del mod">
          <ac:chgData name="Branislav Vrana" userId="7b2a6d85-e3fe-4c9e-b59a-94d1f1024111" providerId="ADAL" clId="{5F28DABF-6B3C-4732-855E-8C5AA3243BEC}" dt="2022-11-10T09:08:28.812" v="377"/>
          <ac:grpSpMkLst>
            <pc:docMk/>
            <pc:sldMk cId="1479646229" sldId="267"/>
            <ac:grpSpMk id="258" creationId="{6BF064DE-6BE8-8E0D-333F-6E619D8C31F3}"/>
          </ac:grpSpMkLst>
        </pc:grpChg>
        <pc:grpChg chg="mod">
          <ac:chgData name="Branislav Vrana" userId="7b2a6d85-e3fe-4c9e-b59a-94d1f1024111" providerId="ADAL" clId="{5F28DABF-6B3C-4732-855E-8C5AA3243BEC}" dt="2022-11-10T09:07:16.327" v="298"/>
          <ac:grpSpMkLst>
            <pc:docMk/>
            <pc:sldMk cId="1479646229" sldId="267"/>
            <ac:grpSpMk id="261" creationId="{32C22C9C-E1FA-A845-B1F9-B7E816880779}"/>
          </ac:grpSpMkLst>
        </pc:grpChg>
        <pc:grpChg chg="mod">
          <ac:chgData name="Branislav Vrana" userId="7b2a6d85-e3fe-4c9e-b59a-94d1f1024111" providerId="ADAL" clId="{5F28DABF-6B3C-4732-855E-8C5AA3243BEC}" dt="2022-11-10T09:07:18.684" v="302"/>
          <ac:grpSpMkLst>
            <pc:docMk/>
            <pc:sldMk cId="1479646229" sldId="267"/>
            <ac:grpSpMk id="265" creationId="{F3466D66-4B6D-9F5B-D13C-7E34B1A5AD6D}"/>
          </ac:grpSpMkLst>
        </pc:grpChg>
        <pc:grpChg chg="mod">
          <ac:chgData name="Branislav Vrana" userId="7b2a6d85-e3fe-4c9e-b59a-94d1f1024111" providerId="ADAL" clId="{5F28DABF-6B3C-4732-855E-8C5AA3243BEC}" dt="2022-11-10T09:07:22.782" v="306"/>
          <ac:grpSpMkLst>
            <pc:docMk/>
            <pc:sldMk cId="1479646229" sldId="267"/>
            <ac:grpSpMk id="269" creationId="{E48F2F15-8577-1484-30EE-00EE06802459}"/>
          </ac:grpSpMkLst>
        </pc:grpChg>
        <pc:grpChg chg="del mod">
          <ac:chgData name="Branislav Vrana" userId="7b2a6d85-e3fe-4c9e-b59a-94d1f1024111" providerId="ADAL" clId="{5F28DABF-6B3C-4732-855E-8C5AA3243BEC}" dt="2022-11-10T09:07:35.983" v="329"/>
          <ac:grpSpMkLst>
            <pc:docMk/>
            <pc:sldMk cId="1479646229" sldId="267"/>
            <ac:grpSpMk id="284" creationId="{E2A0340A-30A3-F59B-9B2E-955906261432}"/>
          </ac:grpSpMkLst>
        </pc:grpChg>
        <pc:grpChg chg="del mod">
          <ac:chgData name="Branislav Vrana" userId="7b2a6d85-e3fe-4c9e-b59a-94d1f1024111" providerId="ADAL" clId="{5F28DABF-6B3C-4732-855E-8C5AA3243BEC}" dt="2022-11-10T09:07:38.973" v="332"/>
          <ac:grpSpMkLst>
            <pc:docMk/>
            <pc:sldMk cId="1479646229" sldId="267"/>
            <ac:grpSpMk id="292" creationId="{0B1ED083-8472-74BB-690A-ED030FB7B98F}"/>
          </ac:grpSpMkLst>
        </pc:grpChg>
        <pc:grpChg chg="mod">
          <ac:chgData name="Branislav Vrana" userId="7b2a6d85-e3fe-4c9e-b59a-94d1f1024111" providerId="ADAL" clId="{5F28DABF-6B3C-4732-855E-8C5AA3243BEC}" dt="2022-11-10T09:07:38.973" v="332"/>
          <ac:grpSpMkLst>
            <pc:docMk/>
            <pc:sldMk cId="1479646229" sldId="267"/>
            <ac:grpSpMk id="295" creationId="{B4822987-994D-1C9B-B6F5-1E723053E28E}"/>
          </ac:grpSpMkLst>
        </pc:grpChg>
        <pc:grpChg chg="mod">
          <ac:chgData name="Branislav Vrana" userId="7b2a6d85-e3fe-4c9e-b59a-94d1f1024111" providerId="ADAL" clId="{5F28DABF-6B3C-4732-855E-8C5AA3243BEC}" dt="2022-11-10T09:07:44.368" v="342"/>
          <ac:grpSpMkLst>
            <pc:docMk/>
            <pc:sldMk cId="1479646229" sldId="267"/>
            <ac:grpSpMk id="305" creationId="{E8EA53E6-3773-0FED-046C-15F8C2A7BBEF}"/>
          </ac:grpSpMkLst>
        </pc:grpChg>
        <pc:grpChg chg="mod">
          <ac:chgData name="Branislav Vrana" userId="7b2a6d85-e3fe-4c9e-b59a-94d1f1024111" providerId="ADAL" clId="{5F28DABF-6B3C-4732-855E-8C5AA3243BEC}" dt="2022-11-10T09:08:17.697" v="362"/>
          <ac:grpSpMkLst>
            <pc:docMk/>
            <pc:sldMk cId="1479646229" sldId="267"/>
            <ac:grpSpMk id="322" creationId="{3A0CC30E-B4E9-55AB-88C7-7397DB98B7D9}"/>
          </ac:grpSpMkLst>
        </pc:grpChg>
        <pc:grpChg chg="mod">
          <ac:chgData name="Branislav Vrana" userId="7b2a6d85-e3fe-4c9e-b59a-94d1f1024111" providerId="ADAL" clId="{5F28DABF-6B3C-4732-855E-8C5AA3243BEC}" dt="2022-11-10T09:08:17.697" v="362"/>
          <ac:grpSpMkLst>
            <pc:docMk/>
            <pc:sldMk cId="1479646229" sldId="267"/>
            <ac:grpSpMk id="323" creationId="{D3A881B9-965B-4901-F9E5-F7FD36D241A9}"/>
          </ac:grpSpMkLst>
        </pc:grpChg>
        <pc:grpChg chg="del mod">
          <ac:chgData name="Branislav Vrana" userId="7b2a6d85-e3fe-4c9e-b59a-94d1f1024111" providerId="ADAL" clId="{5F28DABF-6B3C-4732-855E-8C5AA3243BEC}" dt="2022-11-10T09:08:23.762" v="370"/>
          <ac:grpSpMkLst>
            <pc:docMk/>
            <pc:sldMk cId="1479646229" sldId="267"/>
            <ac:grpSpMk id="326" creationId="{A7C14772-E9D6-9774-8F39-94BF071EF893}"/>
          </ac:grpSpMkLst>
        </pc:grpChg>
        <pc:grpChg chg="del mod">
          <ac:chgData name="Branislav Vrana" userId="7b2a6d85-e3fe-4c9e-b59a-94d1f1024111" providerId="ADAL" clId="{5F28DABF-6B3C-4732-855E-8C5AA3243BEC}" dt="2022-11-10T09:08:26.304" v="373"/>
          <ac:grpSpMkLst>
            <pc:docMk/>
            <pc:sldMk cId="1479646229" sldId="267"/>
            <ac:grpSpMk id="331" creationId="{C844172B-B75E-3344-2630-56667D64986B}"/>
          </ac:grpSpMkLst>
        </pc:grpChg>
        <pc:grpChg chg="del mod">
          <ac:chgData name="Branislav Vrana" userId="7b2a6d85-e3fe-4c9e-b59a-94d1f1024111" providerId="ADAL" clId="{5F28DABF-6B3C-4732-855E-8C5AA3243BEC}" dt="2022-11-10T09:08:28.812" v="377"/>
          <ac:grpSpMkLst>
            <pc:docMk/>
            <pc:sldMk cId="1479646229" sldId="267"/>
            <ac:grpSpMk id="334" creationId="{39E54CCA-6A9E-C50B-EE74-4A4E519481A7}"/>
          </ac:grpSpMkLst>
        </pc:grpChg>
        <pc:grpChg chg="mod">
          <ac:chgData name="Branislav Vrana" userId="7b2a6d85-e3fe-4c9e-b59a-94d1f1024111" providerId="ADAL" clId="{5F28DABF-6B3C-4732-855E-8C5AA3243BEC}" dt="2022-11-10T09:08:28.812" v="377"/>
          <ac:grpSpMkLst>
            <pc:docMk/>
            <pc:sldMk cId="1479646229" sldId="267"/>
            <ac:grpSpMk id="338" creationId="{6D36178D-1E07-4B3A-7759-06A8827B57EA}"/>
          </ac:grpSpMkLst>
        </pc:grpChg>
        <pc:grpChg chg="del mod">
          <ac:chgData name="Branislav Vrana" userId="7b2a6d85-e3fe-4c9e-b59a-94d1f1024111" providerId="ADAL" clId="{5F28DABF-6B3C-4732-855E-8C5AA3243BEC}" dt="2022-11-10T09:08:35.459" v="382"/>
          <ac:grpSpMkLst>
            <pc:docMk/>
            <pc:sldMk cId="1479646229" sldId="267"/>
            <ac:grpSpMk id="343" creationId="{8F65BA01-3B8F-A7DE-DD45-D600601D1362}"/>
          </ac:grpSpMkLst>
        </pc:grpChg>
        <pc:grpChg chg="mod">
          <ac:chgData name="Branislav Vrana" userId="7b2a6d85-e3fe-4c9e-b59a-94d1f1024111" providerId="ADAL" clId="{5F28DABF-6B3C-4732-855E-8C5AA3243BEC}" dt="2022-11-10T09:08:35.459" v="382"/>
          <ac:grpSpMkLst>
            <pc:docMk/>
            <pc:sldMk cId="1479646229" sldId="267"/>
            <ac:grpSpMk id="344" creationId="{3C5464F7-A816-1E78-FF6E-CF6BBE9E0066}"/>
          </ac:grpSpMkLst>
        </pc:grpChg>
        <pc:grpChg chg="del mod">
          <ac:chgData name="Branislav Vrana" userId="7b2a6d85-e3fe-4c9e-b59a-94d1f1024111" providerId="ADAL" clId="{5F28DABF-6B3C-4732-855E-8C5AA3243BEC}" dt="2022-11-10T09:08:43.542" v="392"/>
          <ac:grpSpMkLst>
            <pc:docMk/>
            <pc:sldMk cId="1479646229" sldId="267"/>
            <ac:grpSpMk id="347" creationId="{124616B4-9C96-E8E2-91A9-969CA1914820}"/>
          </ac:grpSpMkLst>
        </pc:grpChg>
        <pc:grpChg chg="mod">
          <ac:chgData name="Branislav Vrana" userId="7b2a6d85-e3fe-4c9e-b59a-94d1f1024111" providerId="ADAL" clId="{5F28DABF-6B3C-4732-855E-8C5AA3243BEC}" dt="2022-11-10T09:08:43.542" v="392"/>
          <ac:grpSpMkLst>
            <pc:docMk/>
            <pc:sldMk cId="1479646229" sldId="267"/>
            <ac:grpSpMk id="354" creationId="{905B59F2-473D-6728-AEB6-368E8ECB6BA5}"/>
          </ac:grpSpMkLst>
        </pc:grpChg>
        <pc:grpChg chg="mod">
          <ac:chgData name="Branislav Vrana" userId="7b2a6d85-e3fe-4c9e-b59a-94d1f1024111" providerId="ADAL" clId="{5F28DABF-6B3C-4732-855E-8C5AA3243BEC}" dt="2022-11-10T09:08:43.542" v="392"/>
          <ac:grpSpMkLst>
            <pc:docMk/>
            <pc:sldMk cId="1479646229" sldId="267"/>
            <ac:grpSpMk id="355" creationId="{F7F954B9-4760-13C1-ED6A-266D765AFD3B}"/>
          </ac:grpSpMkLst>
        </pc:grpChg>
        <pc:grpChg chg="del mod">
          <ac:chgData name="Branislav Vrana" userId="7b2a6d85-e3fe-4c9e-b59a-94d1f1024111" providerId="ADAL" clId="{5F28DABF-6B3C-4732-855E-8C5AA3243BEC}" dt="2022-11-10T09:08:51.345" v="405"/>
          <ac:grpSpMkLst>
            <pc:docMk/>
            <pc:sldMk cId="1479646229" sldId="267"/>
            <ac:grpSpMk id="365" creationId="{C9E841F2-7EBA-E245-4DBF-F2DC904DB66D}"/>
          </ac:grpSpMkLst>
        </pc:grpChg>
        <pc:grpChg chg="del mod">
          <ac:chgData name="Branislav Vrana" userId="7b2a6d85-e3fe-4c9e-b59a-94d1f1024111" providerId="ADAL" clId="{5F28DABF-6B3C-4732-855E-8C5AA3243BEC}" dt="2022-11-10T09:08:57.437" v="415"/>
          <ac:grpSpMkLst>
            <pc:docMk/>
            <pc:sldMk cId="1479646229" sldId="267"/>
            <ac:grpSpMk id="368" creationId="{F77A2CCC-FDE3-CE88-2BE2-33B9DFAE0074}"/>
          </ac:grpSpMkLst>
        </pc:grpChg>
        <pc:grpChg chg="del mod">
          <ac:chgData name="Branislav Vrana" userId="7b2a6d85-e3fe-4c9e-b59a-94d1f1024111" providerId="ADAL" clId="{5F28DABF-6B3C-4732-855E-8C5AA3243BEC}" dt="2022-11-10T09:09:02.348" v="419"/>
          <ac:grpSpMkLst>
            <pc:docMk/>
            <pc:sldMk cId="1479646229" sldId="267"/>
            <ac:grpSpMk id="378" creationId="{4C614C9B-8B1E-CB6D-B9B4-9388BCAF0615}"/>
          </ac:grpSpMkLst>
        </pc:grpChg>
        <pc:grpChg chg="mod">
          <ac:chgData name="Branislav Vrana" userId="7b2a6d85-e3fe-4c9e-b59a-94d1f1024111" providerId="ADAL" clId="{5F28DABF-6B3C-4732-855E-8C5AA3243BEC}" dt="2022-11-10T09:08:57.437" v="415"/>
          <ac:grpSpMkLst>
            <pc:docMk/>
            <pc:sldMk cId="1479646229" sldId="267"/>
            <ac:grpSpMk id="379" creationId="{C65EC5A9-CED1-ED50-BAD1-71C6BACD4FF1}"/>
          </ac:grpSpMkLst>
        </pc:grpChg>
        <pc:grpChg chg="del mod">
          <ac:chgData name="Branislav Vrana" userId="7b2a6d85-e3fe-4c9e-b59a-94d1f1024111" providerId="ADAL" clId="{5F28DABF-6B3C-4732-855E-8C5AA3243BEC}" dt="2022-11-10T09:09:06.808" v="426"/>
          <ac:grpSpMkLst>
            <pc:docMk/>
            <pc:sldMk cId="1479646229" sldId="267"/>
            <ac:grpSpMk id="383" creationId="{729B5AD8-D561-2331-C9EB-6A1D613613B8}"/>
          </ac:grpSpMkLst>
        </pc:grpChg>
        <pc:grpChg chg="del mod">
          <ac:chgData name="Branislav Vrana" userId="7b2a6d85-e3fe-4c9e-b59a-94d1f1024111" providerId="ADAL" clId="{5F28DABF-6B3C-4732-855E-8C5AA3243BEC}" dt="2022-11-10T09:09:10.365" v="430"/>
          <ac:grpSpMkLst>
            <pc:docMk/>
            <pc:sldMk cId="1479646229" sldId="267"/>
            <ac:grpSpMk id="390" creationId="{75F65868-8E61-D52D-7702-5D95EBB339A9}"/>
          </ac:grpSpMkLst>
        </pc:grpChg>
        <pc:grpChg chg="mod">
          <ac:chgData name="Branislav Vrana" userId="7b2a6d85-e3fe-4c9e-b59a-94d1f1024111" providerId="ADAL" clId="{5F28DABF-6B3C-4732-855E-8C5AA3243BEC}" dt="2022-11-10T09:09:10.365" v="430"/>
          <ac:grpSpMkLst>
            <pc:docMk/>
            <pc:sldMk cId="1479646229" sldId="267"/>
            <ac:grpSpMk id="394" creationId="{A21CCA2C-F7BE-936B-E446-A4C998712F2B}"/>
          </ac:grpSpMkLst>
        </pc:grpChg>
        <pc:grpChg chg="mod">
          <ac:chgData name="Branislav Vrana" userId="7b2a6d85-e3fe-4c9e-b59a-94d1f1024111" providerId="ADAL" clId="{5F28DABF-6B3C-4732-855E-8C5AA3243BEC}" dt="2022-11-10T09:09:11.882" v="433"/>
          <ac:grpSpMkLst>
            <pc:docMk/>
            <pc:sldMk cId="1479646229" sldId="267"/>
            <ac:grpSpMk id="397" creationId="{1D94FEE5-17C7-2692-A0A6-3550C7F7848C}"/>
          </ac:grpSpMkLst>
        </pc:grpChg>
        <pc:grpChg chg="del mod">
          <ac:chgData name="Branislav Vrana" userId="7b2a6d85-e3fe-4c9e-b59a-94d1f1024111" providerId="ADAL" clId="{5F28DABF-6B3C-4732-855E-8C5AA3243BEC}" dt="2022-11-10T09:09:17.479" v="439"/>
          <ac:grpSpMkLst>
            <pc:docMk/>
            <pc:sldMk cId="1479646229" sldId="267"/>
            <ac:grpSpMk id="400" creationId="{9DCEA916-D039-F239-8D4C-AC6F78C9A1DF}"/>
          </ac:grpSpMkLst>
        </pc:grpChg>
        <pc:grpChg chg="del mod">
          <ac:chgData name="Branislav Vrana" userId="7b2a6d85-e3fe-4c9e-b59a-94d1f1024111" providerId="ADAL" clId="{5F28DABF-6B3C-4732-855E-8C5AA3243BEC}" dt="2022-11-10T09:09:18.975" v="442"/>
          <ac:grpSpMkLst>
            <pc:docMk/>
            <pc:sldMk cId="1479646229" sldId="267"/>
            <ac:grpSpMk id="403" creationId="{4DD41CE9-67AD-0533-AD0F-96C2EA42687D}"/>
          </ac:grpSpMkLst>
        </pc:grpChg>
        <pc:grpChg chg="del mod">
          <ac:chgData name="Branislav Vrana" userId="7b2a6d85-e3fe-4c9e-b59a-94d1f1024111" providerId="ADAL" clId="{5F28DABF-6B3C-4732-855E-8C5AA3243BEC}" dt="2022-11-10T09:09:25.597" v="451"/>
          <ac:grpSpMkLst>
            <pc:docMk/>
            <pc:sldMk cId="1479646229" sldId="267"/>
            <ac:grpSpMk id="408" creationId="{FB2FBE1B-533C-04EF-39E7-8DD63FB0F483}"/>
          </ac:grpSpMkLst>
        </pc:grpChg>
        <pc:grpChg chg="del mod">
          <ac:chgData name="Branislav Vrana" userId="7b2a6d85-e3fe-4c9e-b59a-94d1f1024111" providerId="ADAL" clId="{5F28DABF-6B3C-4732-855E-8C5AA3243BEC}" dt="2022-11-10T09:09:30.981" v="456"/>
          <ac:grpSpMkLst>
            <pc:docMk/>
            <pc:sldMk cId="1479646229" sldId="267"/>
            <ac:grpSpMk id="411" creationId="{43499B75-DA0F-1913-8EA5-8D8FDCCC6EB5}"/>
          </ac:grpSpMkLst>
        </pc:grpChg>
        <pc:grpChg chg="del mod">
          <ac:chgData name="Branislav Vrana" userId="7b2a6d85-e3fe-4c9e-b59a-94d1f1024111" providerId="ADAL" clId="{5F28DABF-6B3C-4732-855E-8C5AA3243BEC}" dt="2022-11-10T09:09:36.423" v="467"/>
          <ac:grpSpMkLst>
            <pc:docMk/>
            <pc:sldMk cId="1479646229" sldId="267"/>
            <ac:grpSpMk id="421" creationId="{ABEAE1A5-33D1-F642-B609-F7426264C220}"/>
          </ac:grpSpMkLst>
        </pc:grpChg>
        <pc:grpChg chg="del mod">
          <ac:chgData name="Branislav Vrana" userId="7b2a6d85-e3fe-4c9e-b59a-94d1f1024111" providerId="ADAL" clId="{5F28DABF-6B3C-4732-855E-8C5AA3243BEC}" dt="2022-11-10T09:09:39.547" v="471"/>
          <ac:grpSpMkLst>
            <pc:docMk/>
            <pc:sldMk cId="1479646229" sldId="267"/>
            <ac:grpSpMk id="422" creationId="{74B733D2-D555-E137-A4FE-A0EA8CA713C2}"/>
          </ac:grpSpMkLst>
        </pc:grpChg>
        <pc:grpChg chg="mod">
          <ac:chgData name="Branislav Vrana" userId="7b2a6d85-e3fe-4c9e-b59a-94d1f1024111" providerId="ADAL" clId="{5F28DABF-6B3C-4732-855E-8C5AA3243BEC}" dt="2022-11-10T09:09:39.547" v="471"/>
          <ac:grpSpMkLst>
            <pc:docMk/>
            <pc:sldMk cId="1479646229" sldId="267"/>
            <ac:grpSpMk id="426" creationId="{6F4B7A60-9EC0-8B3F-A484-C11BA371CB49}"/>
          </ac:grpSpMkLst>
        </pc:grpChg>
        <pc:grpChg chg="del mod">
          <ac:chgData name="Branislav Vrana" userId="7b2a6d85-e3fe-4c9e-b59a-94d1f1024111" providerId="ADAL" clId="{5F28DABF-6B3C-4732-855E-8C5AA3243BEC}" dt="2022-11-10T09:09:46.194" v="482"/>
          <ac:grpSpMkLst>
            <pc:docMk/>
            <pc:sldMk cId="1479646229" sldId="267"/>
            <ac:grpSpMk id="432" creationId="{1EC566F2-AF35-5A18-BF0C-DDD30A61265E}"/>
          </ac:grpSpMkLst>
        </pc:grpChg>
        <pc:grpChg chg="del mod">
          <ac:chgData name="Branislav Vrana" userId="7b2a6d85-e3fe-4c9e-b59a-94d1f1024111" providerId="ADAL" clId="{5F28DABF-6B3C-4732-855E-8C5AA3243BEC}" dt="2022-11-10T09:09:49.964" v="484"/>
          <ac:grpSpMkLst>
            <pc:docMk/>
            <pc:sldMk cId="1479646229" sldId="267"/>
            <ac:grpSpMk id="437" creationId="{9C2C6534-8271-C017-127F-92C6283F98E8}"/>
          </ac:grpSpMkLst>
        </pc:grpChg>
        <pc:grpChg chg="mod">
          <ac:chgData name="Branislav Vrana" userId="7b2a6d85-e3fe-4c9e-b59a-94d1f1024111" providerId="ADAL" clId="{5F28DABF-6B3C-4732-855E-8C5AA3243BEC}" dt="2022-11-10T09:09:49.964" v="484"/>
          <ac:grpSpMkLst>
            <pc:docMk/>
            <pc:sldMk cId="1479646229" sldId="267"/>
            <ac:grpSpMk id="439" creationId="{AF460F0E-37AE-CBE1-4B9F-51B008566F50}"/>
          </ac:grpSpMkLst>
        </pc:grpChg>
        <pc:grpChg chg="del mod">
          <ac:chgData name="Branislav Vrana" userId="7b2a6d85-e3fe-4c9e-b59a-94d1f1024111" providerId="ADAL" clId="{5F28DABF-6B3C-4732-855E-8C5AA3243BEC}" dt="2022-11-10T09:09:57.881" v="495"/>
          <ac:grpSpMkLst>
            <pc:docMk/>
            <pc:sldMk cId="1479646229" sldId="267"/>
            <ac:grpSpMk id="444" creationId="{3AD2F3A9-569F-3E27-31CA-E627C9A27939}"/>
          </ac:grpSpMkLst>
        </pc:grpChg>
        <pc:grpChg chg="mod">
          <ac:chgData name="Branislav Vrana" userId="7b2a6d85-e3fe-4c9e-b59a-94d1f1024111" providerId="ADAL" clId="{5F28DABF-6B3C-4732-855E-8C5AA3243BEC}" dt="2022-11-10T09:09:57.881" v="495"/>
          <ac:grpSpMkLst>
            <pc:docMk/>
            <pc:sldMk cId="1479646229" sldId="267"/>
            <ac:grpSpMk id="450" creationId="{101319D2-254F-5B5C-8AF7-25EEA2B40A3C}"/>
          </ac:grpSpMkLst>
        </pc:grpChg>
        <pc:grpChg chg="mod">
          <ac:chgData name="Branislav Vrana" userId="7b2a6d85-e3fe-4c9e-b59a-94d1f1024111" providerId="ADAL" clId="{5F28DABF-6B3C-4732-855E-8C5AA3243BEC}" dt="2022-11-10T09:10:05.347" v="507"/>
          <ac:grpSpMkLst>
            <pc:docMk/>
            <pc:sldMk cId="1479646229" sldId="267"/>
            <ac:grpSpMk id="462" creationId="{8A162220-CE80-E8D1-5265-0622D6CC2AA9}"/>
          </ac:grpSpMkLst>
        </pc:grpChg>
        <pc:grpChg chg="del mod">
          <ac:chgData name="Branislav Vrana" userId="7b2a6d85-e3fe-4c9e-b59a-94d1f1024111" providerId="ADAL" clId="{5F28DABF-6B3C-4732-855E-8C5AA3243BEC}" dt="2022-11-10T09:10:09.531" v="513"/>
          <ac:grpSpMkLst>
            <pc:docMk/>
            <pc:sldMk cId="1479646229" sldId="267"/>
            <ac:grpSpMk id="466" creationId="{EEB85E3B-1A50-398F-B4AE-EFB5B69EF415}"/>
          </ac:grpSpMkLst>
        </pc:grpChg>
        <pc:grpChg chg="del mod">
          <ac:chgData name="Branislav Vrana" userId="7b2a6d85-e3fe-4c9e-b59a-94d1f1024111" providerId="ADAL" clId="{5F28DABF-6B3C-4732-855E-8C5AA3243BEC}" dt="2022-11-10T09:10:18.120" v="524"/>
          <ac:grpSpMkLst>
            <pc:docMk/>
            <pc:sldMk cId="1479646229" sldId="267"/>
            <ac:grpSpMk id="470" creationId="{FB99000F-C6BB-DE87-16BB-68F07BC1ACDA}"/>
          </ac:grpSpMkLst>
        </pc:grpChg>
        <pc:grpChg chg="mod">
          <ac:chgData name="Branislav Vrana" userId="7b2a6d85-e3fe-4c9e-b59a-94d1f1024111" providerId="ADAL" clId="{5F28DABF-6B3C-4732-855E-8C5AA3243BEC}" dt="2022-11-10T09:10:18.120" v="524"/>
          <ac:grpSpMkLst>
            <pc:docMk/>
            <pc:sldMk cId="1479646229" sldId="267"/>
            <ac:grpSpMk id="475" creationId="{4ED9CE00-B6C1-5302-0496-3163ABFA67CA}"/>
          </ac:grpSpMkLst>
        </pc:grpChg>
        <pc:grpChg chg="mod">
          <ac:chgData name="Branislav Vrana" userId="7b2a6d85-e3fe-4c9e-b59a-94d1f1024111" providerId="ADAL" clId="{5F28DABF-6B3C-4732-855E-8C5AA3243BEC}" dt="2022-11-10T09:10:20.893" v="528"/>
          <ac:grpSpMkLst>
            <pc:docMk/>
            <pc:sldMk cId="1479646229" sldId="267"/>
            <ac:grpSpMk id="479" creationId="{D708622B-87B9-667F-782E-0F17C352780A}"/>
          </ac:grpSpMkLst>
        </pc:grpChg>
        <pc:grpChg chg="mod">
          <ac:chgData name="Branislav Vrana" userId="7b2a6d85-e3fe-4c9e-b59a-94d1f1024111" providerId="ADAL" clId="{5F28DABF-6B3C-4732-855E-8C5AA3243BEC}" dt="2022-11-10T09:10:26.472" v="537"/>
          <ac:grpSpMkLst>
            <pc:docMk/>
            <pc:sldMk cId="1479646229" sldId="267"/>
            <ac:grpSpMk id="488" creationId="{BD61ED22-8D8C-7D86-3E76-C8B0B74BE941}"/>
          </ac:grpSpMkLst>
        </pc:grpChg>
        <pc:grpChg chg="mod">
          <ac:chgData name="Branislav Vrana" userId="7b2a6d85-e3fe-4c9e-b59a-94d1f1024111" providerId="ADAL" clId="{5F28DABF-6B3C-4732-855E-8C5AA3243BEC}" dt="2022-11-10T09:10:26.472" v="537"/>
          <ac:grpSpMkLst>
            <pc:docMk/>
            <pc:sldMk cId="1479646229" sldId="267"/>
            <ac:grpSpMk id="489" creationId="{8BF32B02-94B0-7643-BE70-F4F27C6A03F1}"/>
          </ac:grpSpMkLst>
        </pc:grpChg>
        <pc:grpChg chg="del mod">
          <ac:chgData name="Branislav Vrana" userId="7b2a6d85-e3fe-4c9e-b59a-94d1f1024111" providerId="ADAL" clId="{5F28DABF-6B3C-4732-855E-8C5AA3243BEC}" dt="2022-11-10T09:10:36.898" v="549"/>
          <ac:grpSpMkLst>
            <pc:docMk/>
            <pc:sldMk cId="1479646229" sldId="267"/>
            <ac:grpSpMk id="498" creationId="{9540A961-B9B0-053B-5B0D-CC4545A079C4}"/>
          </ac:grpSpMkLst>
        </pc:grpChg>
        <pc:grpChg chg="mod">
          <ac:chgData name="Branislav Vrana" userId="7b2a6d85-e3fe-4c9e-b59a-94d1f1024111" providerId="ADAL" clId="{5F28DABF-6B3C-4732-855E-8C5AA3243BEC}" dt="2022-11-10T09:10:36.898" v="549"/>
          <ac:grpSpMkLst>
            <pc:docMk/>
            <pc:sldMk cId="1479646229" sldId="267"/>
            <ac:grpSpMk id="501" creationId="{597D3564-BEB0-F6D8-C2AC-FA99356C4506}"/>
          </ac:grpSpMkLst>
        </pc:grpChg>
        <pc:grpChg chg="mod">
          <ac:chgData name="Branislav Vrana" userId="7b2a6d85-e3fe-4c9e-b59a-94d1f1024111" providerId="ADAL" clId="{5F28DABF-6B3C-4732-855E-8C5AA3243BEC}" dt="2022-11-10T09:10:43.834" v="563"/>
          <ac:grpSpMkLst>
            <pc:docMk/>
            <pc:sldMk cId="1479646229" sldId="267"/>
            <ac:grpSpMk id="515" creationId="{39FC472C-07E1-5FE3-D8E9-BEB67055E0D2}"/>
          </ac:grpSpMkLst>
        </pc:grpChg>
        <pc:grpChg chg="mod">
          <ac:chgData name="Branislav Vrana" userId="7b2a6d85-e3fe-4c9e-b59a-94d1f1024111" providerId="ADAL" clId="{5F28DABF-6B3C-4732-855E-8C5AA3243BEC}" dt="2022-11-10T09:10:51.081" v="576"/>
          <ac:grpSpMkLst>
            <pc:docMk/>
            <pc:sldMk cId="1479646229" sldId="267"/>
            <ac:grpSpMk id="528" creationId="{F241FE11-0080-3F12-E167-F1D56FCD15FB}"/>
          </ac:grpSpMkLst>
        </pc:grpChg>
        <pc:grpChg chg="mod">
          <ac:chgData name="Branislav Vrana" userId="7b2a6d85-e3fe-4c9e-b59a-94d1f1024111" providerId="ADAL" clId="{5F28DABF-6B3C-4732-855E-8C5AA3243BEC}" dt="2022-11-10T09:10:51.081" v="576"/>
          <ac:grpSpMkLst>
            <pc:docMk/>
            <pc:sldMk cId="1479646229" sldId="267"/>
            <ac:grpSpMk id="529" creationId="{ECC1F4E4-D723-3CA8-E73D-023E1B6AE41D}"/>
          </ac:grpSpMkLst>
        </pc:grpChg>
        <pc:inkChg chg="add mod">
          <ac:chgData name="Branislav Vrana" userId="7b2a6d85-e3fe-4c9e-b59a-94d1f1024111" providerId="ADAL" clId="{5F28DABF-6B3C-4732-855E-8C5AA3243BEC}" dt="2022-11-10T09:03:53.404" v="32"/>
          <ac:inkMkLst>
            <pc:docMk/>
            <pc:sldMk cId="1479646229" sldId="267"/>
            <ac:inkMk id="2" creationId="{B61C3668-D39C-48C8-8D75-C13B4A0A9DAD}"/>
          </ac:inkMkLst>
        </pc:inkChg>
        <pc:inkChg chg="add mod">
          <ac:chgData name="Branislav Vrana" userId="7b2a6d85-e3fe-4c9e-b59a-94d1f1024111" providerId="ADAL" clId="{5F28DABF-6B3C-4732-855E-8C5AA3243BEC}" dt="2022-11-10T09:03:53.404" v="32"/>
          <ac:inkMkLst>
            <pc:docMk/>
            <pc:sldMk cId="1479646229" sldId="267"/>
            <ac:inkMk id="3" creationId="{4C847943-906D-D13E-3FFD-02CE7FA2B64D}"/>
          </ac:inkMkLst>
        </pc:inkChg>
        <pc:inkChg chg="add mod">
          <ac:chgData name="Branislav Vrana" userId="7b2a6d85-e3fe-4c9e-b59a-94d1f1024111" providerId="ADAL" clId="{5F28DABF-6B3C-4732-855E-8C5AA3243BEC}" dt="2022-11-10T09:03:53.404" v="32"/>
          <ac:inkMkLst>
            <pc:docMk/>
            <pc:sldMk cId="1479646229" sldId="267"/>
            <ac:inkMk id="4" creationId="{1BB4B79F-B10B-FA57-B7F8-36D48FA36262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6" creationId="{97020D18-FB36-2D1D-7672-D8B3B3CFCAB2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7" creationId="{6DC4FAC6-2189-EBDF-4CCF-888EDF84B153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8" creationId="{8783E056-16FC-F5DB-7B18-FE2F6A833438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9" creationId="{9B49A9E6-9575-8ACF-6146-6C4EEB8D4E6B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10" creationId="{1B2CC1CD-42FC-77AC-3DFB-00A78765F058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11" creationId="{A35F5CA3-D55B-600E-12F4-2F2F73791D81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14" creationId="{EC6CE6C5-0A99-4E1F-731F-9C6E7CE9DB9E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15" creationId="{9428AD41-FA8B-2970-F4B3-40D69EB59FF7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16" creationId="{7B0B7CDC-73CB-10E1-BD2C-F5DDB4901BBC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18" creationId="{8D02B248-0FE3-2EA9-4867-07E22981E5FE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19" creationId="{0EC9FB19-A45E-CD02-6B15-581BF40C6C55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20" creationId="{6C2B9EF1-407E-3169-B576-36B03E73D675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22" creationId="{A2715FB5-B668-C438-BBB3-3C9BF215B5AA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23" creationId="{720E0515-45EB-4793-4BFF-D1A48B01E30F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25" creationId="{D137CCB9-A7B5-4FC3-9372-B97992303BB2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26" creationId="{B073E9A6-900E-9F30-C531-FA43EDDEBCEB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28" creationId="{9C197ABB-CC73-5AC7-E6F8-FC0ECDC9DAA6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29" creationId="{EF03D7E6-61B3-02CC-A297-DF352899C7F9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31" creationId="{25CE35F4-5DFC-CF35-C3D4-0D463E1A44F3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33" creationId="{F120E0CA-AC4D-30B7-0C17-D55AF98FBC8F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35" creationId="{6232390A-8D50-36BA-A8AE-035DC5FA9372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36" creationId="{394B3721-046F-5B4D-0C87-FAF9ABBAF395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38" creationId="{E328D110-7AE1-0560-EE52-55ABD6CF5716}"/>
          </ac:inkMkLst>
        </pc:inkChg>
        <pc:inkChg chg="add mod">
          <ac:chgData name="Branislav Vrana" userId="7b2a6d85-e3fe-4c9e-b59a-94d1f1024111" providerId="ADAL" clId="{5F28DABF-6B3C-4732-855E-8C5AA3243BEC}" dt="2022-11-10T09:04:19.402" v="66"/>
          <ac:inkMkLst>
            <pc:docMk/>
            <pc:sldMk cId="1479646229" sldId="267"/>
            <ac:inkMk id="39" creationId="{856BB32F-6DBD-064C-8BB1-22F349306D47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41" creationId="{995EA5D7-0205-9E88-DA89-6D2A77DCF912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42" creationId="{88C3EFDB-5B30-BD1D-13C6-BDA91D581A38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44" creationId="{00FE0012-1879-71F2-92BA-CE2DE19A7D47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45" creationId="{8104AEC0-2314-2162-538C-CA0C514098DF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46" creationId="{3F7B4F83-32B4-4F32-6B5A-3175C093CDC0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47" creationId="{2B27F635-5807-D144-3EE1-712556867649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48" creationId="{414349E8-9ED9-9071-EEB3-1850467F3BBF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50" creationId="{EA5FF14A-1B95-976C-C653-13215AD13640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51" creationId="{074F0762-7E39-6EA2-C159-EC45AFB9C5A6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52" creationId="{65427BF8-25F8-1BE1-E3BD-D42E6B8243C2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53" creationId="{9A151052-E237-E89D-7493-F159D8F738CB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54" creationId="{E5F86137-7D6B-96DA-915B-368C580D8E55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55" creationId="{9B1B2018-6C51-F144-EE9A-D5BBDB7BF7B5}"/>
          </ac:inkMkLst>
        </pc:inkChg>
        <pc:inkChg chg="add mod">
          <ac:chgData name="Branislav Vrana" userId="7b2a6d85-e3fe-4c9e-b59a-94d1f1024111" providerId="ADAL" clId="{5F28DABF-6B3C-4732-855E-8C5AA3243BEC}" dt="2022-11-10T09:04:30.719" v="83"/>
          <ac:inkMkLst>
            <pc:docMk/>
            <pc:sldMk cId="1479646229" sldId="267"/>
            <ac:inkMk id="56" creationId="{60C0A396-1FB4-137A-4FEB-38827FE87625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58" creationId="{469F3609-7672-3055-8721-6B732183D354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59" creationId="{63822A54-F625-84CF-2BBA-FB82C1E3023A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0" creationId="{CC2C32C2-3775-61A5-C7C8-AEB8992A9699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2" creationId="{12447D01-91E0-5211-D0BA-0DCEB9E4EAAE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3" creationId="{7E15A37A-408C-EE59-26DE-0C4E1067D653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5" creationId="{B4D1BAF3-A129-7B4C-936D-C6B1C6137DD2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6" creationId="{16E3B41E-5577-69F2-018A-B44FFD83B6BE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7" creationId="{1143C5CC-F864-2C20-EB76-672C7C53363F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8" creationId="{EFBA0306-954F-0B2C-DA8C-3C4DE12F90F3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69" creationId="{934058D8-F34C-2507-DF6A-5E0EC9498463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71" creationId="{3778E95A-C753-7376-6FBE-EE899AAD9403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72" creationId="{73CC942B-FFA7-FD2C-352A-1E7A7DF2B590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74" creationId="{2298D529-A4B0-C0B7-E1FD-4B3D69F880EE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75" creationId="{3DC2B669-9D6C-FBC4-72E4-1AFF0F184E93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76" creationId="{C0CBB505-0813-D6A2-B2AF-EA518254923B}"/>
          </ac:inkMkLst>
        </pc:inkChg>
        <pc:inkChg chg="add del mod">
          <ac:chgData name="Branislav Vrana" userId="7b2a6d85-e3fe-4c9e-b59a-94d1f1024111" providerId="ADAL" clId="{5F28DABF-6B3C-4732-855E-8C5AA3243BEC}" dt="2022-11-10T09:04:52.331" v="107"/>
          <ac:inkMkLst>
            <pc:docMk/>
            <pc:sldMk cId="1479646229" sldId="267"/>
            <ac:inkMk id="77" creationId="{BCBF9889-3C23-004A-C9A3-08791ABA380F}"/>
          </ac:inkMkLst>
        </pc:inkChg>
        <pc:inkChg chg="add del mod">
          <ac:chgData name="Branislav Vrana" userId="7b2a6d85-e3fe-4c9e-b59a-94d1f1024111" providerId="ADAL" clId="{5F28DABF-6B3C-4732-855E-8C5AA3243BEC}" dt="2022-11-10T09:04:52.331" v="106"/>
          <ac:inkMkLst>
            <pc:docMk/>
            <pc:sldMk cId="1479646229" sldId="267"/>
            <ac:inkMk id="78" creationId="{DD52F550-5252-F70C-DCDF-6F532BABA3D6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0" creationId="{D957666D-F01C-A7A7-F98B-00442DF1F48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1" creationId="{B5C0AED1-AD1D-309B-C422-68D9D421F428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2" creationId="{1CB3C665-54A7-1BDE-2F25-C308C08C599A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3" creationId="{8CB88177-049E-BA9F-99D0-E508A46903E4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4" creationId="{DAD15488-E091-CFA8-C504-DFE3EC2CD80A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5" creationId="{07BCE970-6DF4-CF34-8519-F6C554452713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8" creationId="{48218CFE-EFA4-E305-CD5A-B5B9673B49B8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89" creationId="{CE6C51EE-78C7-4F50-B7E5-19CB1F379BEF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0" creationId="{F9F77FEF-1512-5121-002C-9A2D643B380C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1" creationId="{9E2AD06A-42DB-347C-DF3F-DD4B3E38F62D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2" creationId="{44E2593F-AEF5-CE6F-1E3B-5A1FDA61D48D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3" creationId="{F790F623-9DCC-D8BC-6A17-A774B49EAE9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5" creationId="{D3312B4C-4178-5439-8A96-C0108DA6998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6" creationId="{1FA019B7-E545-C6B7-26C6-5E2BA0DBD0AD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7" creationId="{D7E334FE-690F-CBD7-5A46-EAC8143F6F30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8" creationId="{F91C92A0-B719-B205-3998-AD7DC08B58E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99" creationId="{AC806452-03BD-230B-999F-1AA091FAAD0F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00" creationId="{35F9ADC7-02AE-0E50-85CE-438FEA2C0C60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01" creationId="{60BB461A-286D-322F-0468-99513FDFF767}"/>
          </ac:inkMkLst>
        </pc:inkChg>
        <pc:inkChg chg="add del mod">
          <ac:chgData name="Branislav Vrana" userId="7b2a6d85-e3fe-4c9e-b59a-94d1f1024111" providerId="ADAL" clId="{5F28DABF-6B3C-4732-855E-8C5AA3243BEC}" dt="2022-11-10T09:05:22.724" v="143"/>
          <ac:inkMkLst>
            <pc:docMk/>
            <pc:sldMk cId="1479646229" sldId="267"/>
            <ac:inkMk id="102" creationId="{94C184E9-046D-C59E-AE0D-B46F1C3343CF}"/>
          </ac:inkMkLst>
        </pc:inkChg>
        <pc:inkChg chg="add del mod">
          <ac:chgData name="Branislav Vrana" userId="7b2a6d85-e3fe-4c9e-b59a-94d1f1024111" providerId="ADAL" clId="{5F28DABF-6B3C-4732-855E-8C5AA3243BEC}" dt="2022-11-10T09:05:22.723" v="139"/>
          <ac:inkMkLst>
            <pc:docMk/>
            <pc:sldMk cId="1479646229" sldId="267"/>
            <ac:inkMk id="103" creationId="{DE5700BF-BFD5-649B-4C83-DE4C304805D5}"/>
          </ac:inkMkLst>
        </pc:inkChg>
        <pc:inkChg chg="add del mod">
          <ac:chgData name="Branislav Vrana" userId="7b2a6d85-e3fe-4c9e-b59a-94d1f1024111" providerId="ADAL" clId="{5F28DABF-6B3C-4732-855E-8C5AA3243BEC}" dt="2022-11-10T09:05:22.723" v="141"/>
          <ac:inkMkLst>
            <pc:docMk/>
            <pc:sldMk cId="1479646229" sldId="267"/>
            <ac:inkMk id="104" creationId="{20C59056-797A-4917-1DA6-E742E118F81A}"/>
          </ac:inkMkLst>
        </pc:inkChg>
        <pc:inkChg chg="add del mod">
          <ac:chgData name="Branislav Vrana" userId="7b2a6d85-e3fe-4c9e-b59a-94d1f1024111" providerId="ADAL" clId="{5F28DABF-6B3C-4732-855E-8C5AA3243BEC}" dt="2022-11-10T09:05:22.723" v="140"/>
          <ac:inkMkLst>
            <pc:docMk/>
            <pc:sldMk cId="1479646229" sldId="267"/>
            <ac:inkMk id="105" creationId="{2F743465-392C-8E48-7A30-09FCF3CC0C4D}"/>
          </ac:inkMkLst>
        </pc:inkChg>
        <pc:inkChg chg="add del mod">
          <ac:chgData name="Branislav Vrana" userId="7b2a6d85-e3fe-4c9e-b59a-94d1f1024111" providerId="ADAL" clId="{5F28DABF-6B3C-4732-855E-8C5AA3243BEC}" dt="2022-11-10T09:05:22.724" v="144"/>
          <ac:inkMkLst>
            <pc:docMk/>
            <pc:sldMk cId="1479646229" sldId="267"/>
            <ac:inkMk id="106" creationId="{9F45BD2F-D4CC-2159-3989-AE9EC43944A5}"/>
          </ac:inkMkLst>
        </pc:inkChg>
        <pc:inkChg chg="add del mod">
          <ac:chgData name="Branislav Vrana" userId="7b2a6d85-e3fe-4c9e-b59a-94d1f1024111" providerId="ADAL" clId="{5F28DABF-6B3C-4732-855E-8C5AA3243BEC}" dt="2022-11-10T09:05:22.723" v="142"/>
          <ac:inkMkLst>
            <pc:docMk/>
            <pc:sldMk cId="1479646229" sldId="267"/>
            <ac:inkMk id="107" creationId="{033613BC-7F92-8AD0-02E8-6262C34DCDA7}"/>
          </ac:inkMkLst>
        </pc:inkChg>
        <pc:inkChg chg="add del mod">
          <ac:chgData name="Branislav Vrana" userId="7b2a6d85-e3fe-4c9e-b59a-94d1f1024111" providerId="ADAL" clId="{5F28DABF-6B3C-4732-855E-8C5AA3243BEC}" dt="2022-11-10T09:05:22.724" v="145"/>
          <ac:inkMkLst>
            <pc:docMk/>
            <pc:sldMk cId="1479646229" sldId="267"/>
            <ac:inkMk id="108" creationId="{1F1016E6-E60B-ADF9-6EA1-F823E96A5B43}"/>
          </ac:inkMkLst>
        </pc:inkChg>
        <pc:inkChg chg="add del mod">
          <ac:chgData name="Branislav Vrana" userId="7b2a6d85-e3fe-4c9e-b59a-94d1f1024111" providerId="ADAL" clId="{5F28DABF-6B3C-4732-855E-8C5AA3243BEC}" dt="2022-11-10T09:05:22.723" v="138"/>
          <ac:inkMkLst>
            <pc:docMk/>
            <pc:sldMk cId="1479646229" sldId="267"/>
            <ac:inkMk id="109" creationId="{94348400-2701-F1DF-D6A7-11E31B1D6C0F}"/>
          </ac:inkMkLst>
        </pc:inkChg>
        <pc:inkChg chg="add del mod">
          <ac:chgData name="Branislav Vrana" userId="7b2a6d85-e3fe-4c9e-b59a-94d1f1024111" providerId="ADAL" clId="{5F28DABF-6B3C-4732-855E-8C5AA3243BEC}" dt="2022-11-10T09:05:30.301" v="158"/>
          <ac:inkMkLst>
            <pc:docMk/>
            <pc:sldMk cId="1479646229" sldId="267"/>
            <ac:inkMk id="112" creationId="{8E26F70B-5B3D-80BE-3996-7D08C61D22B5}"/>
          </ac:inkMkLst>
        </pc:inkChg>
        <pc:inkChg chg="add del mod">
          <ac:chgData name="Branislav Vrana" userId="7b2a6d85-e3fe-4c9e-b59a-94d1f1024111" providerId="ADAL" clId="{5F28DABF-6B3C-4732-855E-8C5AA3243BEC}" dt="2022-11-10T09:05:30.300" v="156"/>
          <ac:inkMkLst>
            <pc:docMk/>
            <pc:sldMk cId="1479646229" sldId="267"/>
            <ac:inkMk id="113" creationId="{FB4A0113-4A20-15E8-D7CB-CABF5C1E86DD}"/>
          </ac:inkMkLst>
        </pc:inkChg>
        <pc:inkChg chg="add del mod">
          <ac:chgData name="Branislav Vrana" userId="7b2a6d85-e3fe-4c9e-b59a-94d1f1024111" providerId="ADAL" clId="{5F28DABF-6B3C-4732-855E-8C5AA3243BEC}" dt="2022-11-10T09:05:30.301" v="161"/>
          <ac:inkMkLst>
            <pc:docMk/>
            <pc:sldMk cId="1479646229" sldId="267"/>
            <ac:inkMk id="114" creationId="{6142182B-01CE-DF34-7ECC-CDE44B2BEE33}"/>
          </ac:inkMkLst>
        </pc:inkChg>
        <pc:inkChg chg="add del mod">
          <ac:chgData name="Branislav Vrana" userId="7b2a6d85-e3fe-4c9e-b59a-94d1f1024111" providerId="ADAL" clId="{5F28DABF-6B3C-4732-855E-8C5AA3243BEC}" dt="2022-11-10T09:05:30.300" v="157"/>
          <ac:inkMkLst>
            <pc:docMk/>
            <pc:sldMk cId="1479646229" sldId="267"/>
            <ac:inkMk id="115" creationId="{E770BB73-0FEC-1867-77F9-89EC59B2C2ED}"/>
          </ac:inkMkLst>
        </pc:inkChg>
        <pc:inkChg chg="add del mod">
          <ac:chgData name="Branislav Vrana" userId="7b2a6d85-e3fe-4c9e-b59a-94d1f1024111" providerId="ADAL" clId="{5F28DABF-6B3C-4732-855E-8C5AA3243BEC}" dt="2022-11-10T09:05:30.301" v="159"/>
          <ac:inkMkLst>
            <pc:docMk/>
            <pc:sldMk cId="1479646229" sldId="267"/>
            <ac:inkMk id="116" creationId="{F7945C1C-A08B-EED4-B3B9-7F09C9FCA93E}"/>
          </ac:inkMkLst>
        </pc:inkChg>
        <pc:inkChg chg="add del mod">
          <ac:chgData name="Branislav Vrana" userId="7b2a6d85-e3fe-4c9e-b59a-94d1f1024111" providerId="ADAL" clId="{5F28DABF-6B3C-4732-855E-8C5AA3243BEC}" dt="2022-11-10T09:05:30.301" v="162"/>
          <ac:inkMkLst>
            <pc:docMk/>
            <pc:sldMk cId="1479646229" sldId="267"/>
            <ac:inkMk id="117" creationId="{8D28F902-F8C7-F00D-2250-2E4A8E256486}"/>
          </ac:inkMkLst>
        </pc:inkChg>
        <pc:inkChg chg="add del mod">
          <ac:chgData name="Branislav Vrana" userId="7b2a6d85-e3fe-4c9e-b59a-94d1f1024111" providerId="ADAL" clId="{5F28DABF-6B3C-4732-855E-8C5AA3243BEC}" dt="2022-11-10T09:05:30.301" v="163"/>
          <ac:inkMkLst>
            <pc:docMk/>
            <pc:sldMk cId="1479646229" sldId="267"/>
            <ac:inkMk id="118" creationId="{891A72B2-7BC9-7285-85FC-307C178AD76D}"/>
          </ac:inkMkLst>
        </pc:inkChg>
        <pc:inkChg chg="add del mod">
          <ac:chgData name="Branislav Vrana" userId="7b2a6d85-e3fe-4c9e-b59a-94d1f1024111" providerId="ADAL" clId="{5F28DABF-6B3C-4732-855E-8C5AA3243BEC}" dt="2022-11-10T09:05:30.301" v="160"/>
          <ac:inkMkLst>
            <pc:docMk/>
            <pc:sldMk cId="1479646229" sldId="267"/>
            <ac:inkMk id="119" creationId="{F0A6E4DE-6505-7AE3-0D77-49DB99CCB859}"/>
          </ac:inkMkLst>
        </pc:inkChg>
        <pc:inkChg chg="add">
          <ac:chgData name="Branislav Vrana" userId="7b2a6d85-e3fe-4c9e-b59a-94d1f1024111" providerId="ADAL" clId="{5F28DABF-6B3C-4732-855E-8C5AA3243BEC}" dt="2022-11-10T09:05:28.025" v="154" actId="9405"/>
          <ac:inkMkLst>
            <pc:docMk/>
            <pc:sldMk cId="1479646229" sldId="267"/>
            <ac:inkMk id="120" creationId="{EFD17464-67C2-9F29-4D68-9AA2EC8B9EA6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23" creationId="{0B7FEFAD-2886-568F-9ABE-5F259A5F5678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24" creationId="{98BD0CB6-0682-591D-E7CB-9DDA321EFA2F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25" creationId="{EC582BCC-2287-1F91-872C-241EF414A632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26" creationId="{3499A762-3529-E615-3E2D-7EC1C95363F6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27" creationId="{C8E64A65-0FED-DE15-D6FF-0A0F7F3B786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28" creationId="{F71CEFA1-0993-43BE-8280-BB9B525C4776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29" creationId="{22E8461D-8133-66B6-83A6-A9DC201F2500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0" creationId="{BCFB78C8-D9D1-08CD-B5CE-C1F17D46133C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1" creationId="{DAA94635-CFF9-36A5-AB52-DB93E021B3CB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2" creationId="{786D49CD-9AFC-E205-3040-79FD51F2DAD8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3" creationId="{848F0470-8E52-F5EA-FB34-92485C454FE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4" creationId="{411BE66A-77F0-E367-C2EB-845CB449CE12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5" creationId="{A683DC34-755A-613B-C618-F56C97632998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8" creationId="{E8F34F4F-8ED5-5650-B5FC-00C5D4E1B04D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39" creationId="{C647A7F2-2920-7266-0529-0AD1FC32D57E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0" creationId="{978258FB-F265-64A4-9FA9-E964145F723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1" creationId="{7A570237-F78F-2A3F-96BD-13C5B57EF244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2" creationId="{1F3A22AE-B162-9F14-1A8C-4FBFC9233D37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3" creationId="{404F67EE-5516-8212-0B50-E89DD530085A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4" creationId="{FEC33245-5479-8322-E298-A41B563EE781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5" creationId="{A31AC47C-931C-C4B4-DAAD-5FE86EE40C68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7" creationId="{A52EE3CD-66C4-0290-CAE8-7D18722407ED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8" creationId="{2B2F2600-C4CD-07DE-148B-7150DB1B5CBB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49" creationId="{8C88A474-43C1-0141-2798-7732139100F9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50" creationId="{CB6F6F24-B3E9-2DE0-967C-90FC4587CE77}"/>
          </ac:inkMkLst>
        </pc:inkChg>
        <pc:inkChg chg="add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53" creationId="{A0850DA3-D5D1-4677-31F3-8EF28E265BC9}"/>
          </ac:inkMkLst>
        </pc:inkChg>
        <pc:inkChg chg="add del mod">
          <ac:chgData name="Branislav Vrana" userId="7b2a6d85-e3fe-4c9e-b59a-94d1f1024111" providerId="ADAL" clId="{5F28DABF-6B3C-4732-855E-8C5AA3243BEC}" dt="2022-11-10T09:05:51.774" v="197"/>
          <ac:inkMkLst>
            <pc:docMk/>
            <pc:sldMk cId="1479646229" sldId="267"/>
            <ac:inkMk id="154" creationId="{94CD9299-0A3D-3CF4-225A-F9F1CE17B7C4}"/>
          </ac:inkMkLst>
        </pc:inkChg>
        <pc:inkChg chg="add del mod">
          <ac:chgData name="Branislav Vrana" userId="7b2a6d85-e3fe-4c9e-b59a-94d1f1024111" providerId="ADAL" clId="{5F28DABF-6B3C-4732-855E-8C5AA3243BEC}" dt="2022-11-10T09:05:51.774" v="198"/>
          <ac:inkMkLst>
            <pc:docMk/>
            <pc:sldMk cId="1479646229" sldId="267"/>
            <ac:inkMk id="156" creationId="{5850FA3A-9FA6-A807-F2EE-A64F1FB67355}"/>
          </ac:inkMkLst>
        </pc:inkChg>
        <pc:inkChg chg="add mod">
          <ac:chgData name="Branislav Vrana" userId="7b2a6d85-e3fe-4c9e-b59a-94d1f1024111" providerId="ADAL" clId="{5F28DABF-6B3C-4732-855E-8C5AA3243BEC}" dt="2022-11-10T09:05:53.707" v="201"/>
          <ac:inkMkLst>
            <pc:docMk/>
            <pc:sldMk cId="1479646229" sldId="267"/>
            <ac:inkMk id="158" creationId="{BE77672D-D9D0-67F4-E9DB-28471436AC7F}"/>
          </ac:inkMkLst>
        </pc:inkChg>
        <pc:inkChg chg="add mod">
          <ac:chgData name="Branislav Vrana" userId="7b2a6d85-e3fe-4c9e-b59a-94d1f1024111" providerId="ADAL" clId="{5F28DABF-6B3C-4732-855E-8C5AA3243BEC}" dt="2022-11-10T09:05:53.707" v="201"/>
          <ac:inkMkLst>
            <pc:docMk/>
            <pc:sldMk cId="1479646229" sldId="267"/>
            <ac:inkMk id="159" creationId="{4E1AFD7C-D6EF-99B2-39D5-D31A8ACE0E1E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1" creationId="{7D54EABD-ACCC-AA67-E64D-FBC5C948D8BD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2" creationId="{42D1EA3B-A69C-B067-37A1-EFC3EC301F9B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3" creationId="{BFC4FDBE-0E1F-9C07-CC31-4CD025C67FC9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4" creationId="{F85C364A-E9AE-D87D-450D-71510705EBF1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5" creationId="{622A321A-AFBC-3843-1E0F-72C2631BB04F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6" creationId="{2D57B903-A09D-D8BA-8B8E-37F6181AAFB9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7" creationId="{60D071B0-9694-2DAD-4D91-2370EB05BD44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8" creationId="{255B4EA3-479D-1AF3-5118-B447C8C3B0D7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69" creationId="{BACB5CDA-5788-93C8-51FC-6668364FEAD8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70" creationId="{9102EBD7-FF07-8A0C-D927-EFD8D8E4C32D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71" creationId="{84B5EAFB-BBBD-F8F3-3127-13B3E4CB8AA2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72" creationId="{37DE1C39-DC03-13FB-5CD1-959C92CF42AD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73" creationId="{C15E6245-8A34-9F5A-F169-63CA52BC525B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74" creationId="{13206C61-1441-ECA8-3FA1-17FEC03D7EAE}"/>
          </ac:inkMkLst>
        </pc:inkChg>
        <pc:inkChg chg="add mod">
          <ac:chgData name="Branislav Vrana" userId="7b2a6d85-e3fe-4c9e-b59a-94d1f1024111" providerId="ADAL" clId="{5F28DABF-6B3C-4732-855E-8C5AA3243BEC}" dt="2022-11-10T09:06:12.236" v="217"/>
          <ac:inkMkLst>
            <pc:docMk/>
            <pc:sldMk cId="1479646229" sldId="267"/>
            <ac:inkMk id="175" creationId="{5986BA98-604B-74ED-D943-4C48A0A9253D}"/>
          </ac:inkMkLst>
        </pc:inkChg>
        <pc:inkChg chg="add mod">
          <ac:chgData name="Branislav Vrana" userId="7b2a6d85-e3fe-4c9e-b59a-94d1f1024111" providerId="ADAL" clId="{5F28DABF-6B3C-4732-855E-8C5AA3243BEC}" dt="2022-11-10T09:06:14.828" v="220"/>
          <ac:inkMkLst>
            <pc:docMk/>
            <pc:sldMk cId="1479646229" sldId="267"/>
            <ac:inkMk id="178" creationId="{D6283D90-ECE9-4C23-2918-E26F547F6DFA}"/>
          </ac:inkMkLst>
        </pc:inkChg>
        <pc:inkChg chg="add mod">
          <ac:chgData name="Branislav Vrana" userId="7b2a6d85-e3fe-4c9e-b59a-94d1f1024111" providerId="ADAL" clId="{5F28DABF-6B3C-4732-855E-8C5AA3243BEC}" dt="2022-11-10T09:06:14.828" v="220"/>
          <ac:inkMkLst>
            <pc:docMk/>
            <pc:sldMk cId="1479646229" sldId="267"/>
            <ac:inkMk id="179" creationId="{C0DFE044-1E61-7BEE-071A-6E51FBA3FAFE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1" creationId="{B40DF1B4-C6C2-CA4E-255C-A225B8976B32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2" creationId="{60F72EBC-BCC1-C0D4-4E4E-581B0A79B71E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3" creationId="{2EAB4257-64EF-8624-0B75-061B8B5C98E0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4" creationId="{489BCB9A-DEDA-63AD-3F16-128E51181C5D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5" creationId="{83C2DF9E-1918-399D-3565-E234D589BE0B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6" creationId="{F70405D3-426B-FA88-AF79-EADF26E41CEB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7" creationId="{CD3C936D-E988-7433-3438-2E1022B45918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8" creationId="{3AD03024-2E9B-5ED3-1CDC-E962969CF917}"/>
          </ac:inkMkLst>
        </pc:inkChg>
        <pc:inkChg chg="add mod">
          <ac:chgData name="Branislav Vrana" userId="7b2a6d85-e3fe-4c9e-b59a-94d1f1024111" providerId="ADAL" clId="{5F28DABF-6B3C-4732-855E-8C5AA3243BEC}" dt="2022-11-10T09:06:25.349" v="230"/>
          <ac:inkMkLst>
            <pc:docMk/>
            <pc:sldMk cId="1479646229" sldId="267"/>
            <ac:inkMk id="189" creationId="{B505A047-C82A-3F2F-097B-AFC80BE111F9}"/>
          </ac:inkMkLst>
        </pc:inkChg>
        <pc:inkChg chg="add mod">
          <ac:chgData name="Branislav Vrana" userId="7b2a6d85-e3fe-4c9e-b59a-94d1f1024111" providerId="ADAL" clId="{5F28DABF-6B3C-4732-855E-8C5AA3243BEC}" dt="2022-11-10T09:06:34.603" v="237"/>
          <ac:inkMkLst>
            <pc:docMk/>
            <pc:sldMk cId="1479646229" sldId="267"/>
            <ac:inkMk id="191" creationId="{4646EFCC-B22E-CB97-4660-0BD5BB9B3612}"/>
          </ac:inkMkLst>
        </pc:inkChg>
        <pc:inkChg chg="add mod">
          <ac:chgData name="Branislav Vrana" userId="7b2a6d85-e3fe-4c9e-b59a-94d1f1024111" providerId="ADAL" clId="{5F28DABF-6B3C-4732-855E-8C5AA3243BEC}" dt="2022-11-10T09:06:34.603" v="237"/>
          <ac:inkMkLst>
            <pc:docMk/>
            <pc:sldMk cId="1479646229" sldId="267"/>
            <ac:inkMk id="192" creationId="{41628846-65D4-A47D-EECA-A2D653A83B9A}"/>
          </ac:inkMkLst>
        </pc:inkChg>
        <pc:inkChg chg="add mod">
          <ac:chgData name="Branislav Vrana" userId="7b2a6d85-e3fe-4c9e-b59a-94d1f1024111" providerId="ADAL" clId="{5F28DABF-6B3C-4732-855E-8C5AA3243BEC}" dt="2022-11-10T09:06:34.603" v="237"/>
          <ac:inkMkLst>
            <pc:docMk/>
            <pc:sldMk cId="1479646229" sldId="267"/>
            <ac:inkMk id="193" creationId="{286029B8-ACEB-1AB2-17F2-8930A80E6C70}"/>
          </ac:inkMkLst>
        </pc:inkChg>
        <pc:inkChg chg="add mod">
          <ac:chgData name="Branislav Vrana" userId="7b2a6d85-e3fe-4c9e-b59a-94d1f1024111" providerId="ADAL" clId="{5F28DABF-6B3C-4732-855E-8C5AA3243BEC}" dt="2022-11-10T09:06:34.603" v="237"/>
          <ac:inkMkLst>
            <pc:docMk/>
            <pc:sldMk cId="1479646229" sldId="267"/>
            <ac:inkMk id="194" creationId="{287DD730-69BE-ECFE-8DA5-146A1B76EC27}"/>
          </ac:inkMkLst>
        </pc:inkChg>
        <pc:inkChg chg="add mod">
          <ac:chgData name="Branislav Vrana" userId="7b2a6d85-e3fe-4c9e-b59a-94d1f1024111" providerId="ADAL" clId="{5F28DABF-6B3C-4732-855E-8C5AA3243BEC}" dt="2022-11-10T09:06:34.603" v="237"/>
          <ac:inkMkLst>
            <pc:docMk/>
            <pc:sldMk cId="1479646229" sldId="267"/>
            <ac:inkMk id="195" creationId="{C1D29C92-6000-CD52-DD61-D3BB2916D09F}"/>
          </ac:inkMkLst>
        </pc:inkChg>
        <pc:inkChg chg="add mod">
          <ac:chgData name="Branislav Vrana" userId="7b2a6d85-e3fe-4c9e-b59a-94d1f1024111" providerId="ADAL" clId="{5F28DABF-6B3C-4732-855E-8C5AA3243BEC}" dt="2022-11-10T09:06:34.603" v="237"/>
          <ac:inkMkLst>
            <pc:docMk/>
            <pc:sldMk cId="1479646229" sldId="267"/>
            <ac:inkMk id="196" creationId="{FDAFA354-DD30-49B2-DB29-8236700C3D2F}"/>
          </ac:inkMkLst>
        </pc:inkChg>
        <pc:inkChg chg="add mod">
          <ac:chgData name="Branislav Vrana" userId="7b2a6d85-e3fe-4c9e-b59a-94d1f1024111" providerId="ADAL" clId="{5F28DABF-6B3C-4732-855E-8C5AA3243BEC}" dt="2022-11-10T09:06:36.350" v="240"/>
          <ac:inkMkLst>
            <pc:docMk/>
            <pc:sldMk cId="1479646229" sldId="267"/>
            <ac:inkMk id="198" creationId="{8730F3ED-1D80-E967-B968-26923FC5AA13}"/>
          </ac:inkMkLst>
        </pc:inkChg>
        <pc:inkChg chg="add mod">
          <ac:chgData name="Branislav Vrana" userId="7b2a6d85-e3fe-4c9e-b59a-94d1f1024111" providerId="ADAL" clId="{5F28DABF-6B3C-4732-855E-8C5AA3243BEC}" dt="2022-11-10T09:06:36.350" v="240"/>
          <ac:inkMkLst>
            <pc:docMk/>
            <pc:sldMk cId="1479646229" sldId="267"/>
            <ac:inkMk id="199" creationId="{7471418F-ECF8-21D0-859F-C60B9FE304DB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01" creationId="{BCDF562F-2021-657D-9E33-404556ABABB5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02" creationId="{DFD545C5-1948-46D4-9D37-9EBE6C34AB66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03" creationId="{6098B475-2753-27A6-F62A-91236A529E19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04" creationId="{B2F2AC44-838C-2256-317E-601830F113D6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05" creationId="{933FD915-77B1-6DAE-E128-CF6B4B187958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06" creationId="{BC8FDA34-BAE5-7AB6-5459-086ACDC2C078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07" creationId="{D7BB03A6-D71B-54AE-E488-00CCB57EE60F}"/>
          </ac:inkMkLst>
        </pc:inkChg>
        <pc:inkChg chg="add mod">
          <ac:chgData name="Branislav Vrana" userId="7b2a6d85-e3fe-4c9e-b59a-94d1f1024111" providerId="ADAL" clId="{5F28DABF-6B3C-4732-855E-8C5AA3243BEC}" dt="2022-11-10T09:06:43.824" v="250"/>
          <ac:inkMkLst>
            <pc:docMk/>
            <pc:sldMk cId="1479646229" sldId="267"/>
            <ac:inkMk id="210" creationId="{B820C6E6-AB9A-0DFC-394E-31774B5D4D22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12" creationId="{12E26A33-845E-1D91-4404-F666EE774167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13" creationId="{4115302E-67D0-F8D2-039F-A3BFF14ADEEA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14" creationId="{8FA470CC-93DF-8ED2-4D61-C9DF0B518B0A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15" creationId="{7B570DAB-36FF-768C-209C-8C09386E44D3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17" creationId="{33E05B69-8E95-E56E-E652-3F105D3C3057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18" creationId="{1C337616-DCFA-67BA-A119-9CB3DAD72437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19" creationId="{B8080821-5359-088E-7CE7-B471ED0AF6FC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20" creationId="{066424F9-C7C8-7297-A143-CB8A29E46ED2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21" creationId="{1611FD55-1701-0E17-4D1D-B66645BA73C4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2" creationId="{34C55B99-A015-82AF-6B86-2A880488DAD9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3" creationId="{CBF559E5-887C-A301-E341-1ACAC64904EE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4" creationId="{7F32E212-3A95-B3FA-E6BC-89DF3A990BA0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5" creationId="{845B2A9C-0DC4-EF05-27F7-195F1DF1EFBE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6" creationId="{8192C698-6012-B6BD-2268-E19DFE437E12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7" creationId="{EFD3087D-A772-F63D-314F-2AF875912D71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8" creationId="{3A51E842-F002-3393-8C97-A5344B3A5EED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29" creationId="{E9F4384C-B1DB-7A2A-78F3-AE3FF9DAD81E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30" creationId="{4342D8E7-B343-5DFB-DD92-3831B3CEA7D5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31" creationId="{B17E44E3-9377-B066-8B12-69DD45793D83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32" creationId="{FD864A1C-C296-07C7-4D14-089626C0CCEE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33" creationId="{67121D61-18C5-F246-9405-E03D81AA5737}"/>
          </ac:inkMkLst>
        </pc:inkChg>
        <pc:inkChg chg="add mod">
          <ac:chgData name="Branislav Vrana" userId="7b2a6d85-e3fe-4c9e-b59a-94d1f1024111" providerId="ADAL" clId="{5F28DABF-6B3C-4732-855E-8C5AA3243BEC}" dt="2022-11-10T09:06:58.306" v="274"/>
          <ac:inkMkLst>
            <pc:docMk/>
            <pc:sldMk cId="1479646229" sldId="267"/>
            <ac:inkMk id="234" creationId="{229DDC20-342E-AF5B-1BB8-9CB0A0F64625}"/>
          </ac:inkMkLst>
        </pc:inkChg>
        <pc:inkChg chg="add mod">
          <ac:chgData name="Branislav Vrana" userId="7b2a6d85-e3fe-4c9e-b59a-94d1f1024111" providerId="ADAL" clId="{5F28DABF-6B3C-4732-855E-8C5AA3243BEC}" dt="2022-11-10T09:07:02.848" v="278"/>
          <ac:inkMkLst>
            <pc:docMk/>
            <pc:sldMk cId="1479646229" sldId="267"/>
            <ac:inkMk id="237" creationId="{8D418429-008B-895B-78FD-A8335FF6DECB}"/>
          </ac:inkMkLst>
        </pc:inkChg>
        <pc:inkChg chg="add mod">
          <ac:chgData name="Branislav Vrana" userId="7b2a6d85-e3fe-4c9e-b59a-94d1f1024111" providerId="ADAL" clId="{5F28DABF-6B3C-4732-855E-8C5AA3243BEC}" dt="2022-11-10T09:07:02.848" v="278"/>
          <ac:inkMkLst>
            <pc:docMk/>
            <pc:sldMk cId="1479646229" sldId="267"/>
            <ac:inkMk id="238" creationId="{D6D1C648-8714-4E94-48E1-E94189B266D6}"/>
          </ac:inkMkLst>
        </pc:inkChg>
        <pc:inkChg chg="add mod">
          <ac:chgData name="Branislav Vrana" userId="7b2a6d85-e3fe-4c9e-b59a-94d1f1024111" providerId="ADAL" clId="{5F28DABF-6B3C-4732-855E-8C5AA3243BEC}" dt="2022-11-10T09:07:02.848" v="278"/>
          <ac:inkMkLst>
            <pc:docMk/>
            <pc:sldMk cId="1479646229" sldId="267"/>
            <ac:inkMk id="239" creationId="{F6D478CB-8C72-BBC1-F708-50BDEC6233A0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41" creationId="{1AB56160-0C43-AD5E-6E9F-C6EBD0BC6D9C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42" creationId="{78D3B821-8CC3-EDE2-8DE2-928053C257B1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43" creationId="{CAC9BD13-E1A7-BDD7-58C8-C3E429989D69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44" creationId="{FD3FD0C4-1D13-9E45-734E-93041E3E086C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45" creationId="{FE7E064D-1899-0B34-7586-34FE2F5D6772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46" creationId="{34DF376E-0B93-E532-67F9-C4F928D4530D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248" creationId="{6919865E-33FD-AC22-A105-4998A0240D40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249" creationId="{7B6A9A1B-1B18-4E19-C89D-A0350C6796FE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250" creationId="{D6B84673-2264-586D-8D99-F8CE58E5404A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251" creationId="{8C9006EE-E839-82EF-3F54-A7B5A998496B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252" creationId="{7FD33D5C-8CB2-1E7C-B6BA-8B4621B368FF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253" creationId="{10037A69-534A-6DAE-773D-92F6640E214C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254" creationId="{46DC5388-712D-ECB1-BC8B-EE75882A8082}"/>
          </ac:inkMkLst>
        </pc:inkChg>
        <pc:inkChg chg="add mod">
          <ac:chgData name="Branislav Vrana" userId="7b2a6d85-e3fe-4c9e-b59a-94d1f1024111" providerId="ADAL" clId="{5F28DABF-6B3C-4732-855E-8C5AA3243BEC}" dt="2022-11-10T09:07:13.906" v="295"/>
          <ac:inkMkLst>
            <pc:docMk/>
            <pc:sldMk cId="1479646229" sldId="267"/>
            <ac:inkMk id="255" creationId="{BCEA6E7E-C883-F43C-2911-B53FC70B8C6A}"/>
          </ac:inkMkLst>
        </pc:inkChg>
        <pc:inkChg chg="add mod">
          <ac:chgData name="Branislav Vrana" userId="7b2a6d85-e3fe-4c9e-b59a-94d1f1024111" providerId="ADAL" clId="{5F28DABF-6B3C-4732-855E-8C5AA3243BEC}" dt="2022-11-10T09:07:13.906" v="295"/>
          <ac:inkMkLst>
            <pc:docMk/>
            <pc:sldMk cId="1479646229" sldId="267"/>
            <ac:inkMk id="256" creationId="{FA4D37F5-D8C9-DDE3-547C-0611CDD86702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59" creationId="{488111D8-50A2-B8FA-AC61-ECE559ED2504}"/>
          </ac:inkMkLst>
        </pc:inkChg>
        <pc:inkChg chg="add mod">
          <ac:chgData name="Branislav Vrana" userId="7b2a6d85-e3fe-4c9e-b59a-94d1f1024111" providerId="ADAL" clId="{5F28DABF-6B3C-4732-855E-8C5AA3243BEC}" dt="2022-11-10T09:07:16.327" v="298"/>
          <ac:inkMkLst>
            <pc:docMk/>
            <pc:sldMk cId="1479646229" sldId="267"/>
            <ac:inkMk id="260" creationId="{123CA902-6396-44DD-A199-91BCDF3EF589}"/>
          </ac:inkMkLst>
        </pc:inkChg>
        <pc:inkChg chg="add">
          <ac:chgData name="Branislav Vrana" userId="7b2a6d85-e3fe-4c9e-b59a-94d1f1024111" providerId="ADAL" clId="{5F28DABF-6B3C-4732-855E-8C5AA3243BEC}" dt="2022-11-10T09:07:17.229" v="299" actId="9405"/>
          <ac:inkMkLst>
            <pc:docMk/>
            <pc:sldMk cId="1479646229" sldId="267"/>
            <ac:inkMk id="262" creationId="{5A86C486-7B53-0991-0A10-CA6E619B8256}"/>
          </ac:inkMkLst>
        </pc:inkChg>
        <pc:inkChg chg="add mod">
          <ac:chgData name="Branislav Vrana" userId="7b2a6d85-e3fe-4c9e-b59a-94d1f1024111" providerId="ADAL" clId="{5F28DABF-6B3C-4732-855E-8C5AA3243BEC}" dt="2022-11-10T09:07:18.684" v="302"/>
          <ac:inkMkLst>
            <pc:docMk/>
            <pc:sldMk cId="1479646229" sldId="267"/>
            <ac:inkMk id="263" creationId="{E51EC8E0-4A10-A7C4-A56A-12B79502E9EC}"/>
          </ac:inkMkLst>
        </pc:inkChg>
        <pc:inkChg chg="add mod">
          <ac:chgData name="Branislav Vrana" userId="7b2a6d85-e3fe-4c9e-b59a-94d1f1024111" providerId="ADAL" clId="{5F28DABF-6B3C-4732-855E-8C5AA3243BEC}" dt="2022-11-10T09:07:18.684" v="302"/>
          <ac:inkMkLst>
            <pc:docMk/>
            <pc:sldMk cId="1479646229" sldId="267"/>
            <ac:inkMk id="264" creationId="{05B232D8-5C55-0FDC-043A-1A44DD42994C}"/>
          </ac:inkMkLst>
        </pc:inkChg>
        <pc:inkChg chg="add mod">
          <ac:chgData name="Branislav Vrana" userId="7b2a6d85-e3fe-4c9e-b59a-94d1f1024111" providerId="ADAL" clId="{5F28DABF-6B3C-4732-855E-8C5AA3243BEC}" dt="2022-11-10T09:07:22.782" v="306"/>
          <ac:inkMkLst>
            <pc:docMk/>
            <pc:sldMk cId="1479646229" sldId="267"/>
            <ac:inkMk id="266" creationId="{EB61E677-642E-D263-997D-4CE125BB48EF}"/>
          </ac:inkMkLst>
        </pc:inkChg>
        <pc:inkChg chg="add mod">
          <ac:chgData name="Branislav Vrana" userId="7b2a6d85-e3fe-4c9e-b59a-94d1f1024111" providerId="ADAL" clId="{5F28DABF-6B3C-4732-855E-8C5AA3243BEC}" dt="2022-11-10T09:07:22.782" v="306"/>
          <ac:inkMkLst>
            <pc:docMk/>
            <pc:sldMk cId="1479646229" sldId="267"/>
            <ac:inkMk id="267" creationId="{7B6C4FA4-4D68-C5B6-9B9A-C8C4D63D8CE4}"/>
          </ac:inkMkLst>
        </pc:inkChg>
        <pc:inkChg chg="add mod">
          <ac:chgData name="Branislav Vrana" userId="7b2a6d85-e3fe-4c9e-b59a-94d1f1024111" providerId="ADAL" clId="{5F28DABF-6B3C-4732-855E-8C5AA3243BEC}" dt="2022-11-10T09:07:22.782" v="306"/>
          <ac:inkMkLst>
            <pc:docMk/>
            <pc:sldMk cId="1479646229" sldId="267"/>
            <ac:inkMk id="268" creationId="{0C0F00AC-0A80-CE9D-932A-DA77F00FFEF3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0" creationId="{931D4BC5-F607-BD56-E56A-A4DF5FD6239B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1" creationId="{22DA2442-F072-452A-37E0-E5EB5CC67D48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2" creationId="{1481AD1E-DDF0-19EF-E293-F81AA5F72104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3" creationId="{BCD78767-E56C-7EF0-3D5F-F3B5C676638A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4" creationId="{688DC66B-DFCA-1D67-56AE-F4502E4F91C4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5" creationId="{699062D9-81F6-B410-57EF-46CFF2408E53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6" creationId="{0809498A-C896-2ADD-6617-A4A021FC3C18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7" creationId="{BAC6B299-52D2-F2C6-610C-779DC2A406F0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8" creationId="{1E056EBB-BA1F-8FF7-5645-BEF08C5379F6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79" creationId="{A33F9CB4-598A-165E-920A-75C1CAF47588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0" creationId="{68F22627-8D13-BAE4-282F-78A34F97B4AA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1" creationId="{67BA14D1-C0E5-985A-9421-F8738FD21F2C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2" creationId="{F451F978-2420-A9AF-D7CB-1108DFEDF935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3" creationId="{CD98BE17-C8C1-C728-3855-93D710CFEE1A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5" creationId="{8978191E-C384-DCC6-091F-A360AEC6D77B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6" creationId="{ED8413FA-DC7D-782E-F50C-702FFB654E4F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7" creationId="{93BCEB63-3A77-9CC3-9AE0-7DAABE39FB60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8" creationId="{C0EA23AB-957E-B59A-AAFD-99CE1E78064C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89" creationId="{FC62F050-5A3B-6E49-83BF-0E1B22BE48C6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90" creationId="{022AD22E-3C9C-3DA7-4239-EC5F91D5F47C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91" creationId="{AE578E3D-C83A-FE50-2A29-13453AA387DA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93" creationId="{F27A191D-8DBD-0C41-DE31-833B20EAD9A1}"/>
          </ac:inkMkLst>
        </pc:inkChg>
        <pc:inkChg chg="add mod">
          <ac:chgData name="Branislav Vrana" userId="7b2a6d85-e3fe-4c9e-b59a-94d1f1024111" providerId="ADAL" clId="{5F28DABF-6B3C-4732-855E-8C5AA3243BEC}" dt="2022-11-10T09:07:38.973" v="332"/>
          <ac:inkMkLst>
            <pc:docMk/>
            <pc:sldMk cId="1479646229" sldId="267"/>
            <ac:inkMk id="294" creationId="{D03D510D-E46C-A639-179A-D80D6ECBFBAC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96" creationId="{F17B618D-A54F-99A1-922E-4BD63C12C383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97" creationId="{C7190785-7369-A682-5F26-235270791532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98" creationId="{3A26AD5C-07B3-60E2-DA20-5BE5DBD5CC82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299" creationId="{89F2BC9A-336E-88DE-4E2A-3082C969FD6E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300" creationId="{48E42BE1-752F-F59B-2083-9AF580C52B07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301" creationId="{715B72D5-0A10-B7B5-7CFC-3E5919112DFC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302" creationId="{4F7CD682-3AFC-8CED-81D9-610B49D4A744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303" creationId="{010E0F6B-2641-73DD-E7FE-773654D30FE0}"/>
          </ac:inkMkLst>
        </pc:inkChg>
        <pc:inkChg chg="add mod">
          <ac:chgData name="Branislav Vrana" userId="7b2a6d85-e3fe-4c9e-b59a-94d1f1024111" providerId="ADAL" clId="{5F28DABF-6B3C-4732-855E-8C5AA3243BEC}" dt="2022-11-10T09:07:44.368" v="342"/>
          <ac:inkMkLst>
            <pc:docMk/>
            <pc:sldMk cId="1479646229" sldId="267"/>
            <ac:inkMk id="304" creationId="{7140199F-E1CF-28FF-7A0A-FF8123066D5B}"/>
          </ac:inkMkLst>
        </pc:inkChg>
        <pc:inkChg chg="add del">
          <ac:chgData name="Branislav Vrana" userId="7b2a6d85-e3fe-4c9e-b59a-94d1f1024111" providerId="ADAL" clId="{5F28DABF-6B3C-4732-855E-8C5AA3243BEC}" dt="2022-11-10T09:08:08.264" v="347"/>
          <ac:inkMkLst>
            <pc:docMk/>
            <pc:sldMk cId="1479646229" sldId="267"/>
            <ac:inkMk id="306" creationId="{482549A9-0787-741C-E122-8BC3CCE82E4B}"/>
          </ac:inkMkLst>
        </pc:inkChg>
        <pc:inkChg chg="add del">
          <ac:chgData name="Branislav Vrana" userId="7b2a6d85-e3fe-4c9e-b59a-94d1f1024111" providerId="ADAL" clId="{5F28DABF-6B3C-4732-855E-8C5AA3243BEC}" dt="2022-11-10T09:08:08.264" v="348"/>
          <ac:inkMkLst>
            <pc:docMk/>
            <pc:sldMk cId="1479646229" sldId="267"/>
            <ac:inkMk id="307" creationId="{D5190DB2-19FB-AF3B-F02F-AFA8E9ED2234}"/>
          </ac:inkMkLst>
        </pc:inkChg>
        <pc:inkChg chg="add del">
          <ac:chgData name="Branislav Vrana" userId="7b2a6d85-e3fe-4c9e-b59a-94d1f1024111" providerId="ADAL" clId="{5F28DABF-6B3C-4732-855E-8C5AA3243BEC}" dt="2022-11-10T09:08:08.264" v="346"/>
          <ac:inkMkLst>
            <pc:docMk/>
            <pc:sldMk cId="1479646229" sldId="267"/>
            <ac:inkMk id="308" creationId="{AEBBF19D-F8C6-5FFE-C6C5-74891285FBFC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09" creationId="{D4728E46-A52A-2CFD-0EFB-1DD7739C8F29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0" creationId="{9E71CA47-10EE-A9D8-1083-B3ED34FE77D0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1" creationId="{1DBEC148-5EB4-33A9-9E83-8E80086FBDB8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2" creationId="{B2B8B98C-1A4F-E899-1235-D2F834EDF2D9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3" creationId="{FB7877A9-1B55-0480-3C1D-3369D7E9B771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4" creationId="{9CF930E3-C456-95F6-918C-CF5B4A9A1FA3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5" creationId="{9F2A1777-2008-B3A2-DD2C-2107FCFE03CC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6" creationId="{89203C81-6C4E-B0B9-1494-4BEE3AC2D494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7" creationId="{9B69A34D-BCA0-E05D-CC35-32F9882867FA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8" creationId="{AB0792EF-9258-845C-CA79-878E304AA76B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19" creationId="{5E49F91A-2F1D-FC15-F45E-19F1588D34A8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20" creationId="{CA272300-9377-012D-6C35-26AD3DCBC5C6}"/>
          </ac:inkMkLst>
        </pc:inkChg>
        <pc:inkChg chg="add mod">
          <ac:chgData name="Branislav Vrana" userId="7b2a6d85-e3fe-4c9e-b59a-94d1f1024111" providerId="ADAL" clId="{5F28DABF-6B3C-4732-855E-8C5AA3243BEC}" dt="2022-11-10T09:08:17.697" v="362"/>
          <ac:inkMkLst>
            <pc:docMk/>
            <pc:sldMk cId="1479646229" sldId="267"/>
            <ac:inkMk id="321" creationId="{97230A10-474E-CEA9-1358-B2C163B9DC17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24" creationId="{1B974149-54A8-2E8E-2404-A31479A4655A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25" creationId="{9A9BE1E3-D7B7-D894-D4D3-8C4FA1672ACC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27" creationId="{AB3A8B76-18C0-6ECF-E00B-F63E82DF4192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28" creationId="{6E3ACCC7-B75A-A848-0B73-9C087CFCCE9E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29" creationId="{87DA0CA9-E823-1F05-222F-394CE9EFBDA2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30" creationId="{930B19E8-E8A1-F8F5-9E33-DDFDA9740C26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32" creationId="{A8737C2F-F592-6730-2604-B0FE9E84B907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33" creationId="{EB6E8B5B-894C-7691-A415-24B43E162506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35" creationId="{CF1A809E-4792-E8B9-A655-8E8AC02B3493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36" creationId="{8DD6B495-4BBF-F4CC-8407-8E5E54722689}"/>
          </ac:inkMkLst>
        </pc:inkChg>
        <pc:inkChg chg="add mod">
          <ac:chgData name="Branislav Vrana" userId="7b2a6d85-e3fe-4c9e-b59a-94d1f1024111" providerId="ADAL" clId="{5F28DABF-6B3C-4732-855E-8C5AA3243BEC}" dt="2022-11-10T09:08:28.812" v="377"/>
          <ac:inkMkLst>
            <pc:docMk/>
            <pc:sldMk cId="1479646229" sldId="267"/>
            <ac:inkMk id="337" creationId="{4543A86A-E593-F7F2-3FBB-512B79A5BC1C}"/>
          </ac:inkMkLst>
        </pc:inkChg>
        <pc:inkChg chg="add mod">
          <ac:chgData name="Branislav Vrana" userId="7b2a6d85-e3fe-4c9e-b59a-94d1f1024111" providerId="ADAL" clId="{5F28DABF-6B3C-4732-855E-8C5AA3243BEC}" dt="2022-11-10T09:08:35.459" v="382"/>
          <ac:inkMkLst>
            <pc:docMk/>
            <pc:sldMk cId="1479646229" sldId="267"/>
            <ac:inkMk id="339" creationId="{33F8521F-C83C-131B-B98E-0D28AB920FFF}"/>
          </ac:inkMkLst>
        </pc:inkChg>
        <pc:inkChg chg="add mod">
          <ac:chgData name="Branislav Vrana" userId="7b2a6d85-e3fe-4c9e-b59a-94d1f1024111" providerId="ADAL" clId="{5F28DABF-6B3C-4732-855E-8C5AA3243BEC}" dt="2022-11-10T09:08:35.459" v="382"/>
          <ac:inkMkLst>
            <pc:docMk/>
            <pc:sldMk cId="1479646229" sldId="267"/>
            <ac:inkMk id="340" creationId="{DE7DDC41-D920-6B29-88BC-1F23D423969C}"/>
          </ac:inkMkLst>
        </pc:inkChg>
        <pc:inkChg chg="add mod">
          <ac:chgData name="Branislav Vrana" userId="7b2a6d85-e3fe-4c9e-b59a-94d1f1024111" providerId="ADAL" clId="{5F28DABF-6B3C-4732-855E-8C5AA3243BEC}" dt="2022-11-10T09:08:35.459" v="382"/>
          <ac:inkMkLst>
            <pc:docMk/>
            <pc:sldMk cId="1479646229" sldId="267"/>
            <ac:inkMk id="341" creationId="{64A18B9A-2888-E6BB-167D-1A38920B35C5}"/>
          </ac:inkMkLst>
        </pc:inkChg>
        <pc:inkChg chg="add mod">
          <ac:chgData name="Branislav Vrana" userId="7b2a6d85-e3fe-4c9e-b59a-94d1f1024111" providerId="ADAL" clId="{5F28DABF-6B3C-4732-855E-8C5AA3243BEC}" dt="2022-11-10T09:08:35.459" v="382"/>
          <ac:inkMkLst>
            <pc:docMk/>
            <pc:sldMk cId="1479646229" sldId="267"/>
            <ac:inkMk id="342" creationId="{8494C852-5B3B-E98B-64C1-8E6D2CEA21DD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45" creationId="{6E44F6ED-79CB-03C9-C43C-F0B10C3D243B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46" creationId="{83684878-E023-B87C-2C0A-6AC580D9BF67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48" creationId="{A439DF03-3FBB-AAC1-37B1-5E55793DEE28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49" creationId="{A265A66B-4C71-67D5-2868-AB6842F7CB9C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50" creationId="{F0350903-4E0E-9772-7F58-0B54732D9A5E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51" creationId="{5F7E4640-4776-84F8-A98A-1DDF82D2A597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52" creationId="{76DFB4F8-20CF-5691-4DE8-C45BE1711C56}"/>
          </ac:inkMkLst>
        </pc:inkChg>
        <pc:inkChg chg="add mod">
          <ac:chgData name="Branislav Vrana" userId="7b2a6d85-e3fe-4c9e-b59a-94d1f1024111" providerId="ADAL" clId="{5F28DABF-6B3C-4732-855E-8C5AA3243BEC}" dt="2022-11-10T09:08:43.542" v="392"/>
          <ac:inkMkLst>
            <pc:docMk/>
            <pc:sldMk cId="1479646229" sldId="267"/>
            <ac:inkMk id="353" creationId="{187A54D3-A8EE-BD90-FFBD-C0070361C1B2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56" creationId="{F29F6A27-878B-A281-8708-471C09C12DD6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57" creationId="{BB002880-6082-EEEA-68B0-A205C61D993C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58" creationId="{D13DD18B-9A26-5932-DE78-FC492C8A5726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59" creationId="{C4E03479-1D7B-2783-A393-502DE1192D16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0" creationId="{62B24521-291B-D52E-546D-8235181C2FFB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1" creationId="{0A2B821A-EA0B-67D7-44DE-F4CB5DAA1006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2" creationId="{BF48F0C6-50A7-61B9-9844-AA8169A9D4A2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3" creationId="{81D12DBB-D7AC-5648-AA1D-761E6F3A4B21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4" creationId="{93BC836C-72FD-51C0-6A02-942274B8DC87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6" creationId="{69CEFBC5-7C63-E970-EDAA-A2DA5D73BD69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7" creationId="{ED17A584-6884-4A34-321C-32F1553DBF9E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69" creationId="{7488A904-0AFD-B52C-6395-7A2FDEFD08D2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70" creationId="{642F285F-2497-01CA-F613-FA8D4564D130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71" creationId="{4CB67F05-425F-E7EE-3DAB-2E17F3D9B99E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72" creationId="{8561278C-3549-5D34-5447-A1CF552C9686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73" creationId="{737863D0-1654-6DC6-52AE-D7ADDBBF4E0D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74" creationId="{B640A591-953A-1FB7-65FA-71E6FF62A0BE}"/>
          </ac:inkMkLst>
        </pc:inkChg>
        <pc:inkChg chg="add mod">
          <ac:chgData name="Branislav Vrana" userId="7b2a6d85-e3fe-4c9e-b59a-94d1f1024111" providerId="ADAL" clId="{5F28DABF-6B3C-4732-855E-8C5AA3243BEC}" dt="2022-11-10T09:08:57.437" v="415"/>
          <ac:inkMkLst>
            <pc:docMk/>
            <pc:sldMk cId="1479646229" sldId="267"/>
            <ac:inkMk id="375" creationId="{9690DCD5-6B4C-2573-6A06-9E4325E27533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76" creationId="{B911BB29-28FC-F72F-C664-3B4669247C91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77" creationId="{A34DC6E4-D37C-1FF8-02B1-5BD93A45F6DC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0" creationId="{173AD67F-D004-2408-B3D7-394BBDC04D1C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1" creationId="{D6E8EEA2-59A4-D764-70D4-E83A6690C746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2" creationId="{B0140BB5-9E4A-DABA-CB9B-F570CF49BDB7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4" creationId="{85B78BFE-46A4-7D4C-E2B2-F335F402AA78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5" creationId="{AE89DC4F-85CE-A75E-BB07-F7288362BCAB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6" creationId="{01897B83-038B-3D7B-542C-4995FCF27E82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7" creationId="{D45DC350-7860-782C-3931-F84DDCF76593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8" creationId="{3E90B9CF-49CE-4320-0A53-2C65F3257859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89" creationId="{8B8EDEA6-B6AB-3782-A919-3C66ADF5FAE2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91" creationId="{9AD8B99E-3513-4E5A-0FA3-C372FC276AF0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92" creationId="{43E24CA5-0EA7-C853-1D4B-57112A26FAAF}"/>
          </ac:inkMkLst>
        </pc:inkChg>
        <pc:inkChg chg="add mod">
          <ac:chgData name="Branislav Vrana" userId="7b2a6d85-e3fe-4c9e-b59a-94d1f1024111" providerId="ADAL" clId="{5F28DABF-6B3C-4732-855E-8C5AA3243BEC}" dt="2022-11-10T09:09:10.365" v="430"/>
          <ac:inkMkLst>
            <pc:docMk/>
            <pc:sldMk cId="1479646229" sldId="267"/>
            <ac:inkMk id="393" creationId="{A317F1ED-D05F-EC48-BA62-6A823C802601}"/>
          </ac:inkMkLst>
        </pc:inkChg>
        <pc:inkChg chg="add mod">
          <ac:chgData name="Branislav Vrana" userId="7b2a6d85-e3fe-4c9e-b59a-94d1f1024111" providerId="ADAL" clId="{5F28DABF-6B3C-4732-855E-8C5AA3243BEC}" dt="2022-11-10T09:09:11.882" v="433"/>
          <ac:inkMkLst>
            <pc:docMk/>
            <pc:sldMk cId="1479646229" sldId="267"/>
            <ac:inkMk id="395" creationId="{C5865362-06AB-9D76-9795-A11DE6A8E0F9}"/>
          </ac:inkMkLst>
        </pc:inkChg>
        <pc:inkChg chg="add mod">
          <ac:chgData name="Branislav Vrana" userId="7b2a6d85-e3fe-4c9e-b59a-94d1f1024111" providerId="ADAL" clId="{5F28DABF-6B3C-4732-855E-8C5AA3243BEC}" dt="2022-11-10T09:09:11.882" v="433"/>
          <ac:inkMkLst>
            <pc:docMk/>
            <pc:sldMk cId="1479646229" sldId="267"/>
            <ac:inkMk id="396" creationId="{382701F8-1D51-1FAF-1B98-C5FC8283D7A1}"/>
          </ac:inkMkLst>
        </pc:inkChg>
        <pc:inkChg chg="add del mod">
          <ac:chgData name="Branislav Vrana" userId="7b2a6d85-e3fe-4c9e-b59a-94d1f1024111" providerId="ADAL" clId="{5F28DABF-6B3C-4732-855E-8C5AA3243BEC}" dt="2022-11-10T09:09:18.975" v="442"/>
          <ac:inkMkLst>
            <pc:docMk/>
            <pc:sldMk cId="1479646229" sldId="267"/>
            <ac:inkMk id="398" creationId="{16BC3148-C02D-C2AD-E661-B422A5F516D4}"/>
          </ac:inkMkLst>
        </pc:inkChg>
        <pc:inkChg chg="add del mod">
          <ac:chgData name="Branislav Vrana" userId="7b2a6d85-e3fe-4c9e-b59a-94d1f1024111" providerId="ADAL" clId="{5F28DABF-6B3C-4732-855E-8C5AA3243BEC}" dt="2022-11-10T09:09:18.973" v="441"/>
          <ac:inkMkLst>
            <pc:docMk/>
            <pc:sldMk cId="1479646229" sldId="267"/>
            <ac:inkMk id="399" creationId="{AE3B9F10-7FBE-E87B-571E-E44A86F1D87B}"/>
          </ac:inkMkLst>
        </pc:inkChg>
        <pc:inkChg chg="add del mod">
          <ac:chgData name="Branislav Vrana" userId="7b2a6d85-e3fe-4c9e-b59a-94d1f1024111" providerId="ADAL" clId="{5F28DABF-6B3C-4732-855E-8C5AA3243BEC}" dt="2022-11-10T09:09:18.975" v="443"/>
          <ac:inkMkLst>
            <pc:docMk/>
            <pc:sldMk cId="1479646229" sldId="267"/>
            <ac:inkMk id="401" creationId="{1CAFC1B3-F324-12F4-8D9C-28D0775724D2}"/>
          </ac:inkMkLst>
        </pc:inkChg>
        <pc:inkChg chg="add del mod">
          <ac:chgData name="Branislav Vrana" userId="7b2a6d85-e3fe-4c9e-b59a-94d1f1024111" providerId="ADAL" clId="{5F28DABF-6B3C-4732-855E-8C5AA3243BEC}" dt="2022-11-10T09:09:18.973" v="440"/>
          <ac:inkMkLst>
            <pc:docMk/>
            <pc:sldMk cId="1479646229" sldId="267"/>
            <ac:inkMk id="402" creationId="{0B0BF7C4-0258-FF55-C020-90431E8ED6DA}"/>
          </ac:inkMkLst>
        </pc:inkChg>
        <pc:inkChg chg="add del mod">
          <ac:chgData name="Branislav Vrana" userId="7b2a6d85-e3fe-4c9e-b59a-94d1f1024111" providerId="ADAL" clId="{5F28DABF-6B3C-4732-855E-8C5AA3243BEC}" dt="2022-11-10T09:09:26.828" v="452"/>
          <ac:inkMkLst>
            <pc:docMk/>
            <pc:sldMk cId="1479646229" sldId="267"/>
            <ac:inkMk id="404" creationId="{CC7678B0-485B-8C82-7DC4-F45E36C0ED88}"/>
          </ac:inkMkLst>
        </pc:inkChg>
        <pc:inkChg chg="add del mod">
          <ac:chgData name="Branislav Vrana" userId="7b2a6d85-e3fe-4c9e-b59a-94d1f1024111" providerId="ADAL" clId="{5F28DABF-6B3C-4732-855E-8C5AA3243BEC}" dt="2022-11-10T09:09:30.981" v="456"/>
          <ac:inkMkLst>
            <pc:docMk/>
            <pc:sldMk cId="1479646229" sldId="267"/>
            <ac:inkMk id="405" creationId="{6B3D722B-7E85-A887-B038-81101CCC26D9}"/>
          </ac:inkMkLst>
        </pc:inkChg>
        <pc:inkChg chg="add del mod">
          <ac:chgData name="Branislav Vrana" userId="7b2a6d85-e3fe-4c9e-b59a-94d1f1024111" providerId="ADAL" clId="{5F28DABF-6B3C-4732-855E-8C5AA3243BEC}" dt="2022-11-10T09:09:26.828" v="453"/>
          <ac:inkMkLst>
            <pc:docMk/>
            <pc:sldMk cId="1479646229" sldId="267"/>
            <ac:inkMk id="406" creationId="{EB4FC9FD-DED7-97E3-EFFD-B9040E7D925B}"/>
          </ac:inkMkLst>
        </pc:inkChg>
        <pc:inkChg chg="add del mod">
          <ac:chgData name="Branislav Vrana" userId="7b2a6d85-e3fe-4c9e-b59a-94d1f1024111" providerId="ADAL" clId="{5F28DABF-6B3C-4732-855E-8C5AA3243BEC}" dt="2022-11-10T09:09:30.981" v="455"/>
          <ac:inkMkLst>
            <pc:docMk/>
            <pc:sldMk cId="1479646229" sldId="267"/>
            <ac:inkMk id="407" creationId="{2F6E7B79-C44B-72EE-E9C2-CB81A8D4D7FB}"/>
          </ac:inkMkLst>
        </pc:inkChg>
        <pc:inkChg chg="add del mod">
          <ac:chgData name="Branislav Vrana" userId="7b2a6d85-e3fe-4c9e-b59a-94d1f1024111" providerId="ADAL" clId="{5F28DABF-6B3C-4732-855E-8C5AA3243BEC}" dt="2022-11-10T09:09:30.981" v="457"/>
          <ac:inkMkLst>
            <pc:docMk/>
            <pc:sldMk cId="1479646229" sldId="267"/>
            <ac:inkMk id="409" creationId="{D20CACEE-B9F8-6F2B-A9E3-A4864E66D516}"/>
          </ac:inkMkLst>
        </pc:inkChg>
        <pc:inkChg chg="add del mod">
          <ac:chgData name="Branislav Vrana" userId="7b2a6d85-e3fe-4c9e-b59a-94d1f1024111" providerId="ADAL" clId="{5F28DABF-6B3C-4732-855E-8C5AA3243BEC}" dt="2022-11-10T09:09:30.980" v="454"/>
          <ac:inkMkLst>
            <pc:docMk/>
            <pc:sldMk cId="1479646229" sldId="267"/>
            <ac:inkMk id="410" creationId="{F8D12E4E-347A-8C28-5CC3-66009B3BA406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2" creationId="{4A569886-8CC4-7F7A-B633-883CE97DE504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3" creationId="{90CF0F95-A72A-A806-30AA-F3CD5F2B8F96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4" creationId="{52498023-9D8C-B286-E56C-C433A1D79305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5" creationId="{CD654D94-98DF-4612-74FE-F5E059E63D87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6" creationId="{C55E0F38-BE87-4689-0C5A-22B45479C5E7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7" creationId="{CB26BDE0-D0EC-0907-0FD1-C7D79F8B3D5A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8" creationId="{EA92F844-9DA9-92E6-4855-1CF093BA420B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19" creationId="{D016D712-18DF-F457-B211-570556D48987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20" creationId="{1B5C520E-A5A7-1E06-E684-E506322111E1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23" creationId="{5D7A9505-4CE9-D636-BFD5-6CFAD0AD06C7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24" creationId="{E38A4CE7-F806-BC52-DD99-F40BA0C17820}"/>
          </ac:inkMkLst>
        </pc:inkChg>
        <pc:inkChg chg="add mod">
          <ac:chgData name="Branislav Vrana" userId="7b2a6d85-e3fe-4c9e-b59a-94d1f1024111" providerId="ADAL" clId="{5F28DABF-6B3C-4732-855E-8C5AA3243BEC}" dt="2022-11-10T09:09:39.547" v="471"/>
          <ac:inkMkLst>
            <pc:docMk/>
            <pc:sldMk cId="1479646229" sldId="267"/>
            <ac:inkMk id="425" creationId="{C4E91D8C-92BA-1F82-3EA0-B019F576CB68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27" creationId="{57697186-8468-E951-B1AD-79A56CCB3A22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28" creationId="{ADBAB997-9C0D-A930-52FE-7D33A3999C64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29" creationId="{995F0A29-32EC-B24D-59F7-5A3E060AA048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30" creationId="{8697CFCF-3ABE-B342-F434-14D0AC36F6CF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31" creationId="{88F3DDDA-1AED-3B9B-DECB-C408EC78C2BC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33" creationId="{3530A02A-77B2-9125-1C88-52A82C4D9E35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34" creationId="{0CC9C8B2-B1D7-0282-CCA6-C8CC562509A9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35" creationId="{B47B024F-FD7C-9A8E-37DE-40E767C7EAC3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36" creationId="{E501F5F6-D96A-8400-E253-D8EA93EFF268}"/>
          </ac:inkMkLst>
        </pc:inkChg>
        <pc:inkChg chg="add mod">
          <ac:chgData name="Branislav Vrana" userId="7b2a6d85-e3fe-4c9e-b59a-94d1f1024111" providerId="ADAL" clId="{5F28DABF-6B3C-4732-855E-8C5AA3243BEC}" dt="2022-11-10T09:09:49.964" v="484"/>
          <ac:inkMkLst>
            <pc:docMk/>
            <pc:sldMk cId="1479646229" sldId="267"/>
            <ac:inkMk id="438" creationId="{973226D7-980D-3830-C731-DEB5583D0494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0" creationId="{B17455B9-8EAA-599B-ECD7-7B757558BDF4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1" creationId="{AC59620A-7784-3B67-DA96-B68B596E3D9A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2" creationId="{48D70145-5C72-A30D-91CE-EF7D4A512B3A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3" creationId="{60F35FCC-9708-0097-5E34-0C8A52D98C1A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5" creationId="{442A9AF2-5180-2512-5FCD-90C3C4107974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6" creationId="{0857784B-F9E6-DE4B-898E-9ACD14997C88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7" creationId="{9FFC5884-BCF6-FB98-4F37-5242270E17DA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8" creationId="{930C9E62-03CB-189E-0505-B5FD244D3E01}"/>
          </ac:inkMkLst>
        </pc:inkChg>
        <pc:inkChg chg="add mod">
          <ac:chgData name="Branislav Vrana" userId="7b2a6d85-e3fe-4c9e-b59a-94d1f1024111" providerId="ADAL" clId="{5F28DABF-6B3C-4732-855E-8C5AA3243BEC}" dt="2022-11-10T09:09:57.881" v="495"/>
          <ac:inkMkLst>
            <pc:docMk/>
            <pc:sldMk cId="1479646229" sldId="267"/>
            <ac:inkMk id="449" creationId="{9CA78638-DBA3-906B-200A-736E134BFE1D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1" creationId="{86E634CD-CAC7-2D4A-9150-5BAC1B2EE161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2" creationId="{BC50D49B-8A82-8B14-B467-F8F8BC394E49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3" creationId="{AD7BA0FD-48AE-CE01-38A9-CCF91BB58383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4" creationId="{B56C30C4-58DC-6F53-D32D-A04165F74E1D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5" creationId="{716A37EF-77EE-402E-742A-06F612D719E0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6" creationId="{B920B316-6BF7-4850-95E1-5D67FA8CF8D7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7" creationId="{43D37288-4975-CAB5-9B83-A0B772EF88DA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8" creationId="{08562937-637E-A2E1-F8AB-C8F10279EDE3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59" creationId="{572E55E7-74D4-4557-B44D-538203A6168C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60" creationId="{0100E17D-66B7-3D50-501C-B7F4E55D2527}"/>
          </ac:inkMkLst>
        </pc:inkChg>
        <pc:inkChg chg="add mod">
          <ac:chgData name="Branislav Vrana" userId="7b2a6d85-e3fe-4c9e-b59a-94d1f1024111" providerId="ADAL" clId="{5F28DABF-6B3C-4732-855E-8C5AA3243BEC}" dt="2022-11-10T09:10:05.347" v="507"/>
          <ac:inkMkLst>
            <pc:docMk/>
            <pc:sldMk cId="1479646229" sldId="267"/>
            <ac:inkMk id="461" creationId="{69284906-E094-F7E7-C507-81FB9CFEE615}"/>
          </ac:inkMkLst>
        </pc:inkChg>
        <pc:inkChg chg="add del mod">
          <ac:chgData name="Branislav Vrana" userId="7b2a6d85-e3fe-4c9e-b59a-94d1f1024111" providerId="ADAL" clId="{5F28DABF-6B3C-4732-855E-8C5AA3243BEC}" dt="2022-11-10T09:10:09.531" v="512"/>
          <ac:inkMkLst>
            <pc:docMk/>
            <pc:sldMk cId="1479646229" sldId="267"/>
            <ac:inkMk id="463" creationId="{FD73458C-23C2-2DF7-3987-2437E3C2B47E}"/>
          </ac:inkMkLst>
        </pc:inkChg>
        <pc:inkChg chg="add del mod">
          <ac:chgData name="Branislav Vrana" userId="7b2a6d85-e3fe-4c9e-b59a-94d1f1024111" providerId="ADAL" clId="{5F28DABF-6B3C-4732-855E-8C5AA3243BEC}" dt="2022-11-10T09:10:09.531" v="514"/>
          <ac:inkMkLst>
            <pc:docMk/>
            <pc:sldMk cId="1479646229" sldId="267"/>
            <ac:inkMk id="464" creationId="{36B0DF1C-518C-C385-C116-4D343A2B36F8}"/>
          </ac:inkMkLst>
        </pc:inkChg>
        <pc:inkChg chg="add del mod">
          <ac:chgData name="Branislav Vrana" userId="7b2a6d85-e3fe-4c9e-b59a-94d1f1024111" providerId="ADAL" clId="{5F28DABF-6B3C-4732-855E-8C5AA3243BEC}" dt="2022-11-10T09:10:09.531" v="513"/>
          <ac:inkMkLst>
            <pc:docMk/>
            <pc:sldMk cId="1479646229" sldId="267"/>
            <ac:inkMk id="465" creationId="{EA9C53D3-095F-E8E9-F120-C0BBD422904F}"/>
          </ac:inkMkLst>
        </pc:inkChg>
        <pc:inkChg chg="add mod">
          <ac:chgData name="Branislav Vrana" userId="7b2a6d85-e3fe-4c9e-b59a-94d1f1024111" providerId="ADAL" clId="{5F28DABF-6B3C-4732-855E-8C5AA3243BEC}" dt="2022-11-10T09:10:18.120" v="524"/>
          <ac:inkMkLst>
            <pc:docMk/>
            <pc:sldMk cId="1479646229" sldId="267"/>
            <ac:inkMk id="467" creationId="{A9860A16-0CA2-E3E3-98AB-F54155D3AAC1}"/>
          </ac:inkMkLst>
        </pc:inkChg>
        <pc:inkChg chg="add mod">
          <ac:chgData name="Branislav Vrana" userId="7b2a6d85-e3fe-4c9e-b59a-94d1f1024111" providerId="ADAL" clId="{5F28DABF-6B3C-4732-855E-8C5AA3243BEC}" dt="2022-11-10T09:10:18.120" v="524"/>
          <ac:inkMkLst>
            <pc:docMk/>
            <pc:sldMk cId="1479646229" sldId="267"/>
            <ac:inkMk id="468" creationId="{92123C84-5096-C546-91FE-4856011C4D58}"/>
          </ac:inkMkLst>
        </pc:inkChg>
        <pc:inkChg chg="add del">
          <ac:chgData name="Branislav Vrana" userId="7b2a6d85-e3fe-4c9e-b59a-94d1f1024111" providerId="ADAL" clId="{5F28DABF-6B3C-4732-855E-8C5AA3243BEC}" dt="2022-11-10T09:10:12.747" v="518"/>
          <ac:inkMkLst>
            <pc:docMk/>
            <pc:sldMk cId="1479646229" sldId="267"/>
            <ac:inkMk id="469" creationId="{7F12A86C-B565-A5E7-A5E6-AF890E2A6EFB}"/>
          </ac:inkMkLst>
        </pc:inkChg>
        <pc:inkChg chg="add mod">
          <ac:chgData name="Branislav Vrana" userId="7b2a6d85-e3fe-4c9e-b59a-94d1f1024111" providerId="ADAL" clId="{5F28DABF-6B3C-4732-855E-8C5AA3243BEC}" dt="2022-11-10T09:10:18.120" v="524"/>
          <ac:inkMkLst>
            <pc:docMk/>
            <pc:sldMk cId="1479646229" sldId="267"/>
            <ac:inkMk id="471" creationId="{2AB759C2-A9A9-D10D-2460-8E6578780DA2}"/>
          </ac:inkMkLst>
        </pc:inkChg>
        <pc:inkChg chg="add mod">
          <ac:chgData name="Branislav Vrana" userId="7b2a6d85-e3fe-4c9e-b59a-94d1f1024111" providerId="ADAL" clId="{5F28DABF-6B3C-4732-855E-8C5AA3243BEC}" dt="2022-11-10T09:10:18.120" v="524"/>
          <ac:inkMkLst>
            <pc:docMk/>
            <pc:sldMk cId="1479646229" sldId="267"/>
            <ac:inkMk id="472" creationId="{72CD30E9-18C1-752A-E5F6-F5CF344E4D1C}"/>
          </ac:inkMkLst>
        </pc:inkChg>
        <pc:inkChg chg="add mod">
          <ac:chgData name="Branislav Vrana" userId="7b2a6d85-e3fe-4c9e-b59a-94d1f1024111" providerId="ADAL" clId="{5F28DABF-6B3C-4732-855E-8C5AA3243BEC}" dt="2022-11-10T09:10:18.120" v="524"/>
          <ac:inkMkLst>
            <pc:docMk/>
            <pc:sldMk cId="1479646229" sldId="267"/>
            <ac:inkMk id="473" creationId="{C7245016-F242-2910-5CE0-80D3A473107E}"/>
          </ac:inkMkLst>
        </pc:inkChg>
        <pc:inkChg chg="add mod">
          <ac:chgData name="Branislav Vrana" userId="7b2a6d85-e3fe-4c9e-b59a-94d1f1024111" providerId="ADAL" clId="{5F28DABF-6B3C-4732-855E-8C5AA3243BEC}" dt="2022-11-10T09:10:18.120" v="524"/>
          <ac:inkMkLst>
            <pc:docMk/>
            <pc:sldMk cId="1479646229" sldId="267"/>
            <ac:inkMk id="474" creationId="{C2581D0F-829B-EC7D-7F53-D757D1D82855}"/>
          </ac:inkMkLst>
        </pc:inkChg>
        <pc:inkChg chg="add mod">
          <ac:chgData name="Branislav Vrana" userId="7b2a6d85-e3fe-4c9e-b59a-94d1f1024111" providerId="ADAL" clId="{5F28DABF-6B3C-4732-855E-8C5AA3243BEC}" dt="2022-11-10T09:10:20.893" v="528"/>
          <ac:inkMkLst>
            <pc:docMk/>
            <pc:sldMk cId="1479646229" sldId="267"/>
            <ac:inkMk id="476" creationId="{76379442-36B1-9879-8883-F320D9C0A299}"/>
          </ac:inkMkLst>
        </pc:inkChg>
        <pc:inkChg chg="add mod">
          <ac:chgData name="Branislav Vrana" userId="7b2a6d85-e3fe-4c9e-b59a-94d1f1024111" providerId="ADAL" clId="{5F28DABF-6B3C-4732-855E-8C5AA3243BEC}" dt="2022-11-10T09:10:20.893" v="528"/>
          <ac:inkMkLst>
            <pc:docMk/>
            <pc:sldMk cId="1479646229" sldId="267"/>
            <ac:inkMk id="477" creationId="{12B2D028-5FEF-D62B-1E45-D6B9FAAD0FEB}"/>
          </ac:inkMkLst>
        </pc:inkChg>
        <pc:inkChg chg="add mod">
          <ac:chgData name="Branislav Vrana" userId="7b2a6d85-e3fe-4c9e-b59a-94d1f1024111" providerId="ADAL" clId="{5F28DABF-6B3C-4732-855E-8C5AA3243BEC}" dt="2022-11-10T09:10:20.893" v="528"/>
          <ac:inkMkLst>
            <pc:docMk/>
            <pc:sldMk cId="1479646229" sldId="267"/>
            <ac:inkMk id="478" creationId="{0D768E38-D052-9652-B64F-D7F704C7FF83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0" creationId="{44A7C74F-79CD-6BBE-BCE8-FCAC00E7FFBB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1" creationId="{07EAE233-FC53-AFB5-C47B-80A6ADFB9A60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2" creationId="{94F340F2-C88A-A755-BFE3-471E80BC88EB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3" creationId="{47258AC2-3A04-B305-3A4A-54E05E293C39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4" creationId="{88E08436-6C53-2C16-372D-B90FC2D401D0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5" creationId="{00E41E6E-8BBC-0C57-412F-66EEC405A4FC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6" creationId="{1DD6D768-8FD7-3F57-96FD-395BA8D65C36}"/>
          </ac:inkMkLst>
        </pc:inkChg>
        <pc:inkChg chg="add mod">
          <ac:chgData name="Branislav Vrana" userId="7b2a6d85-e3fe-4c9e-b59a-94d1f1024111" providerId="ADAL" clId="{5F28DABF-6B3C-4732-855E-8C5AA3243BEC}" dt="2022-11-10T09:10:26.472" v="537"/>
          <ac:inkMkLst>
            <pc:docMk/>
            <pc:sldMk cId="1479646229" sldId="267"/>
            <ac:inkMk id="487" creationId="{7E71FD28-912A-8BF7-D201-1BCD4BF2DA28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0" creationId="{0EAF0896-0B62-C806-5427-4760299AF6CC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1" creationId="{D9686BBD-E27D-6F73-EB0F-C858B32B3016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2" creationId="{57E9702D-84EF-6B3B-BC02-0DA0F27C1861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3" creationId="{0913BC44-7A68-8750-E7F0-9F442243AFD0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4" creationId="{6C15EB32-0222-52CF-9EEA-E4492C72EE30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5" creationId="{3D876177-4C1A-270B-6421-F769B1A0301E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6" creationId="{B8B9A78B-36DF-C793-05A1-CBB22CE43CBD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7" creationId="{FD7E26E5-8E5D-B358-96A2-8014DB3505D6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499" creationId="{5226BE83-5A04-0B3A-5323-5ED9CEE08085}"/>
          </ac:inkMkLst>
        </pc:inkChg>
        <pc:inkChg chg="add mod">
          <ac:chgData name="Branislav Vrana" userId="7b2a6d85-e3fe-4c9e-b59a-94d1f1024111" providerId="ADAL" clId="{5F28DABF-6B3C-4732-855E-8C5AA3243BEC}" dt="2022-11-10T09:10:36.898" v="549"/>
          <ac:inkMkLst>
            <pc:docMk/>
            <pc:sldMk cId="1479646229" sldId="267"/>
            <ac:inkMk id="500" creationId="{DFA321E3-9206-EA3F-1411-482EF4236155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2" creationId="{1C0D3F3A-C23F-106A-3344-C2104EE80A49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3" creationId="{2D86FA6C-AFEE-288F-D09D-111EB490CF8A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4" creationId="{C780453E-2178-5432-C5F4-6EC263CE34D2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5" creationId="{ACF322A7-F1EB-9F6C-8AD2-52C25F881DDE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6" creationId="{939C3540-4F7F-B86C-F61A-740E9AA2E6A7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7" creationId="{7C12EC56-D597-8410-8DE5-A946BC4EBF66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8" creationId="{379BE868-49AA-A429-7F7B-918F0A16229E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09" creationId="{9F3B88F6-049B-F1A2-0E1E-6977B9B66D0E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10" creationId="{F20F2BD6-BFAC-F00B-5719-E1E7466F6C8A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11" creationId="{5F815229-B8AE-3376-20A9-07865367F5E9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12" creationId="{0C7719D5-DF14-C652-52F7-4262F9134592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13" creationId="{3668F789-4A60-B74D-2E2D-771FB3C6116C}"/>
          </ac:inkMkLst>
        </pc:inkChg>
        <pc:inkChg chg="add mod">
          <ac:chgData name="Branislav Vrana" userId="7b2a6d85-e3fe-4c9e-b59a-94d1f1024111" providerId="ADAL" clId="{5F28DABF-6B3C-4732-855E-8C5AA3243BEC}" dt="2022-11-10T09:10:43.834" v="563"/>
          <ac:inkMkLst>
            <pc:docMk/>
            <pc:sldMk cId="1479646229" sldId="267"/>
            <ac:inkMk id="514" creationId="{690032FB-0332-102F-43E8-B7DCA303978B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16" creationId="{5E3D9AFF-20E5-80E7-8B09-2646FC5E6709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17" creationId="{8AC79F64-9653-BEFF-E35F-948BD527091B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18" creationId="{3ABCB956-5DCC-1A34-AA08-A0E4C3A24A4D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19" creationId="{7D5494E7-9443-2D01-3CE7-7418FD7E79FC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0" creationId="{7846AEEB-67FE-EF3B-C168-A4B36A29059A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1" creationId="{7102290D-FCD3-D5C0-AA79-4F75DF2621D4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2" creationId="{479AE8D4-2C9E-13B8-DA47-FCE9183B8720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3" creationId="{136E871D-50EF-61B8-F481-BE4DAE07D6F4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4" creationId="{6F681B33-C486-FFFC-FED9-199D58609BA5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5" creationId="{83797F1D-1379-0DE5-B9B4-9251875A10FC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6" creationId="{9F2D1BA4-688C-83FB-68FF-A8E1AE0B1191}"/>
          </ac:inkMkLst>
        </pc:inkChg>
        <pc:inkChg chg="add mod">
          <ac:chgData name="Branislav Vrana" userId="7b2a6d85-e3fe-4c9e-b59a-94d1f1024111" providerId="ADAL" clId="{5F28DABF-6B3C-4732-855E-8C5AA3243BEC}" dt="2022-11-10T09:10:51.081" v="576"/>
          <ac:inkMkLst>
            <pc:docMk/>
            <pc:sldMk cId="1479646229" sldId="267"/>
            <ac:inkMk id="527" creationId="{91C532A7-7A75-2544-DC2B-F881213418AB}"/>
          </ac:inkMkLst>
        </pc:inkChg>
        <pc:inkChg chg="add">
          <ac:chgData name="Branislav Vrana" userId="7b2a6d85-e3fe-4c9e-b59a-94d1f1024111" providerId="ADAL" clId="{5F28DABF-6B3C-4732-855E-8C5AA3243BEC}" dt="2022-11-10T09:10:56.795" v="577" actId="9405"/>
          <ac:inkMkLst>
            <pc:docMk/>
            <pc:sldMk cId="1479646229" sldId="267"/>
            <ac:inkMk id="530" creationId="{0D1A3C25-F693-836C-AEE0-9983FB3C4FE9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49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89 4841,'-10'-21'917,"-1"-5"1996,11 26-2785,-1-1 1,1 0-1,0 0 0,0 0 1,1 0-1,-1 1 1,0-1-1,0 0 0,0 0 1,0 0-1,1 1 0,-1-1 1,0 0-1,1 0 1,-1 1-1,1-1 0,-1 0 1,1 1-1,-1-1 1,1 0-1,-1 1 0,1-1 1,-1 1-1,1-1 0,0 1 1,-1-1-1,1 1 1,0-1-1,0 1 0,0-1 1,0 1-27,-1 0 0,0-1 0,1 1 0,-1 0 0,0 0 0,1-1-1,-1 1 1,1 0 0,-1 0 0,0 0 0,1-1 0,-1 1 0,1 0 0,-1 0 0,1 0 0,-1 0 0,1 0 0,-1 0 0,1 0 0,-1 0 0,0 0 0,1 0 0,-1 0 0,1 0 0,-1 0 0,1 1 0,-1-1 0,0 0 0,1 0 0,-1 0 0,1 1 0,-1-1 0,0 0 0,1 0 0,-1 1 0,0-1 0,1 0 0,0 1 0,1 4 39,1-1 1,-1 1-1,0 0 1,0 0-1,0 0 1,-1 0-1,1 0 1,0 9-1,0-2 21,73 300 846,73 357-113,-124-520-170,-25-149-695,1 1 0,0-1 0,0 0 0,0 1 0,0-1 0,0 0 0,0 0 0,0 1 0,0-1 0,1 0 0,-1 1 0,0-1 0,0 0 0,0 0 0,0 1 0,0-1 0,0 0 0,0 0 0,1 1 0,-1-1 0,0 0 0,0 0 0,0 1 0,1-1 0,-1 0 0,0 0 0,0 0 0,1 0 0,-1 1 0,0-1 0,0 0 0,1 0 0,-1 0 0,1 0 0,6-7 275,7-18-271,-13 23 31,82-201 256,-11 24-222,105-149 97,-128 243-112,-34 56-40,-1-1-1,-2 0 1,-1-1 0,-1 0 0,5-35 0,-13 58-14,1 1 0,0 0 0,0-1 0,7-11 0,9-23 5,5-40-292,-24 81 114,0 1 0,0 0 0,1-1 0,-1 1 1,0 0-1,1-1 0,-1 1 0,0 0 0,1-1 0,-1 1 1,1 0-1,-1 0 0,0-1 0,1 1 0,-1 0 1,1 0-1,-1 0 0,1-1 0,-1 1 0,1 0 0,-1 0 1,1 0-1,-1 0 0,1 0 0,-1 0 0,1 0 1,-1 0-1,0 0 0,1 0 0,-1 1 0,1-1 0,0 0 1,3 3-761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9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13 446 10706,'-5'-21'474,"2"-1"0,1 1 1,0 0-1,2-1 0,0 1 0,2-1 0,7-38 0,-4 36-88,2 0-1,13-30 1,-17 45-237,1 1-1,0 0 1,1 0 0,0 0 0,0 1 0,1 0-1,0 0 1,0 0 0,12-9 0,-17 15-118,0 0 0,0 0 1,0 0-1,1 0 0,-1 0 1,0 0-1,1 1 0,-1-1 1,1 1-1,-1-1 0,1 1 1,-1-1-1,1 1 1,-1 0-1,1 0 0,-1 0 1,1 0-1,-1 0 0,1 0 1,-1 0-1,1 0 0,-1 1 1,1-1-1,-1 1 0,1-1 1,-1 1-1,1-1 0,-1 1 1,1 0-1,-1 0 0,0-1 1,0 1-1,1 0 1,-1 0-1,0 1 0,0-1 1,0 0-1,0 0 0,0 0 1,0 1-1,0 0 0,4 7 71,0 0 1,-1 0-1,0 0 0,0 1 0,2 9 0,8 42 59,-2 0-1,4 75 1,-13-191-194,0 23 20,-1 2 7,9-91-8,-8 105 30,0 0 0,1 0 0,0 1 0,2-1 0,8-18 1,-13 32-5,-1 0 1,1 1-1,1-1 1,-1 0 0,0 0-1,0 0 1,1 1 0,-1-1-1,1 0 1,-1 1-1,1 0 1,0-1 0,-1 1-1,1 0 1,0 0 0,0 0-1,0 0 1,2-1-1,-2 2 4,0 0 0,0 0 0,0-1 0,0 2 0,0-1 0,0 0 0,-1 0 0,1 1 0,0-1 0,0 1 0,0-1 0,-1 1 0,1 0 0,0 0 0,-1 0 0,4 1 0,2 5 46,1-1 0,-1 1 0,0 1 0,-1-1 0,1 1 0,5 11 0,3 2 17,-2 0-1,0 1 1,-2 0 0,0 1-1,8 28 1,-20-58-88,0 1 1,0-1-1,0 0 0,1 0 1,0 1-1,1-1 0,-1 0 1,3-8-1,-2 12 13,-1 1 0,1-1 0,0 1 0,0-1 0,0 1 0,0-1 0,0 1 0,1 0 0,-1 0 0,1 0 0,-1 0 0,1 0 0,0 0 0,0 0 0,0 0 0,0 1 0,0-1 0,0 1 0,0-1 0,0 1 0,1 0 0,-1 0 0,0 0 0,1 0 0,-1 0 0,1 1 0,-1-1 0,1 1 0,0-1-1,3 1 1,2 0 21,1 1 0,-1 0 0,1 1-1,-1 0 1,0 0 0,1 1 0,-1 0-1,0 0 1,-1 1 0,9 5-1,13 9 130,31 25 0,-41-28-72,6 4 25,-16-11-59,1 0 0,-1-1 0,1 0 1,1-1-1,15 8 0,-24-14-67,-1 1 1,0-1-1,0 1 0,1-1 1,-1 0-1,0 0 0,0 1 1,1-1-1,-1 0 0,0 0 0,1 0 1,-1 0-1,0-1 0,1 1 1,-1 0-1,0-1 0,0 1 1,1 0-1,-1-1 0,0 0 1,0 1-1,0-1 0,0 0 0,0 1 1,0-1-1,0 0 0,0 0 1,0 0-1,0 0 0,0 0 1,0 0-1,0 0 0,-1 0 1,1 0-1,-1 0 0,1-1 1,0 0-1,1-5-177,0 1-1,0 0 1,-1-1 0,0 1-1,0-1 1,-1-8 0,0-7-104,-1 0-1,-7-35 1,-4 3-313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 10634,'-39'15'6060,"24"-14"-5560,0 0 0,-1 0 0,1-2 0,0 0 1,-19-4-1,18 2-356,1 1 0,-1 1 1,1 0-1,-28 3 0,22 7-1942,31-13-1811,6-7 2555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4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10810,'59'-10'2298,"-40"6"-1354,0 1-1,26-1 0,-40 4-766,0 0 1,-1 0-1,1 1 1,0-1-1,-1 1 1,1 0-1,0 1 1,-1-1-1,1 1 1,-1 0-1,0 0 1,1 0-1,-1 0 0,5 5 1,-6-4-96,-1 0 0,1 0 1,0 0-1,-1 1 0,0-1 0,0 1 0,0 0 1,0-1-1,-1 1 0,0 0 0,1 0 0,-1 0 1,-1 0-1,1 0 0,-1 0 0,1 0 0,-1 0 1,0 1-1,0-1 0,-1 0 0,1 0 0,-2 5 1,-2 9 76,-1 1 1,-1-1 0,-10 25 0,-10 9 343,-1-1 0,-61 86 1,87-137-465,0 1 0,1 0 0,-1 0 1,0-1-1,1 1 0,-1 0 0,1 0 1,-1 0-1,1-1 0,0 1 0,-1 0 1,1 0-1,0 0 0,0 0 0,-1 0 1,1 0-1,0 0 0,0 0 0,0 0 1,0 0-1,0 0 0,0 0 0,1 0 1,-1 0-1,0 0 0,0-1 0,1 1 1,-1 0-1,1 0 0,-1 0 0,0 0 1,1 0-1,0-1 0,-1 1 0,1 0 1,-1 0-1,1-1 0,0 1 1,0-1-1,-1 1 0,1 0 0,0-1 1,0 1-1,0-1 0,-1 0 0,3 1 1,5 2 171,0 0 0,0-1 1,0-1-1,13 2 0,-4 0-12,29 5 121,-23-5-703,-1 0-1,0 2 1,0 1 0,30 13 0,-38-7-1747,-12-7 481,-8-7-168,-2-4 609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7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1 844 13443,'4'-24'272,"2"0"0,1 1 0,1 0 1,0 0-1,2 1 0,14-25 0,-18 36-181,14-28 73,6-14 718,48-73-1,-71 121-716,1 0-1,0 1 1,-1-1-1,2 1 1,-1 0-1,0 0 1,8-4-1,-12 7-124,1 1 0,0 0 0,0-1 0,-1 1 0,1 0 0,0 0 0,0-1 0,0 1 0,-1 0 0,1 0 0,0 0-1,0 0 1,0 0 0,-1 0 0,1 0 0,0 0 0,0 0 0,0 0 0,0 1 0,-1-1 0,1 0 0,1 1 0,-1 0 8,0 0-1,0 0 1,1 1 0,-1-1-1,0 0 1,-1 0 0,1 1-1,0-1 1,0 1 0,-1-1-1,1 1 1,0-1-1,-1 1 1,0-1 0,1 1-1,-1 1 1,3 17 202,-1 1-1,0-1 1,-2 0-1,-3 36 1,-19 83 50,-8-18-330,27-112-65,2-13 60,3-13 1,7-12-21,1 0 1,25-53 0,-25 65 135,-1-1 0,2 2 0,0 0 0,1 0 1,22-22-1,-33 37-61,1-1 1,-1 1-1,1 0 1,-1-1-1,1 1 0,-1 0 1,1 0-1,0 0 1,0 0-1,-1 0 1,1 1-1,0-1 1,0 0-1,0 1 1,0-1-1,0 1 0,0 0 1,0 0-1,0 0 1,2 0-1,-3 0 5,1 1-1,0 0 0,0-1 1,-1 1-1,1 0 1,-1 0-1,1 0 1,-1 1-1,1-1 0,-1 0 1,1 0-1,-1 1 1,0-1-1,0 1 0,0-1 1,0 1-1,1 1 1,3 8 68,-1-1 0,0 1 0,0 0 1,-1 0-1,2 15 0,9 95 106,-14-121-199,0 1 0,0-1 0,0 1 0,0-1 1,0 1-1,0-1 0,1 1 0,-1-1 0,0 1 0,0-1 1,0 1-1,0-1 0,1 1 0,-1-1 0,0 1 0,1-1 1,-1 0-1,0 1 0,1-1 0,-1 0 0,0 1 0,1-1 1,-1 0-1,1 1 0,-1-1 0,1 0 0,-1 0 0,1 1 1,-1-1-1,1 0 0,-1 0 0,1 0 0,-1 0 0,1 0 1,-1 1-1,1-1 0,-1 0 0,1 0 0,-1 0 0,1-1 1,-1 1-1,1 0 0,-1 0 0,1 0 0,-1 0 0,1 0 1,-1-1-1,1 1 0,-1 0 0,0 0 0,1-1 0,-1 1 1,1 0-1,-1-1 0,0 1 0,1 0 0,-1-1 0,1 0 0,23-25-8,-22 24 7,10-13-8,51-58-20,-57 66 36,0 1 0,1 0 0,0 0 0,0 1 0,0 0 0,1 1 0,-1-1 0,12-3 0,-17 7-3,1 1 0,-1-1 0,0 1 0,0 0-1,1 0 1,-1 0 0,0 0 0,0 0 0,1 1 0,-1-1 0,0 1 0,0-1-1,0 1 1,0 0 0,0 0 0,0 0 0,0 0 0,0 0 0,2 2 0,5 4 19,0 0 0,13 14 0,-5-4 13,-14-14-32,1 0 0,-1-1 0,0 1 0,1-1 0,-1 0 0,1 0 0,0 0 0,0-1 1,0 1-1,-1-1 0,1 0 0,1 0 0,5 0 0,-7-1-3,1 0 0,-1 0-1,0-1 1,0 1 0,1-1 0,-1 0 0,0 0 0,0 0-1,0-1 1,0 1 0,0-1 0,0 1 0,-1-1 0,1 0-1,-1 0 1,1 0 0,3-5 0,3-2-12,-1-1 1,0-1 0,-1 0-1,0 0 1,-1 0 0,0-1-1,0 1 1,-1-2 0,-1 1-1,0 0 1,-1-1-1,2-13 1,-6 11-62,-4 22 8,-4 24 9,8-18 56,1 1 0,1-1 0,0 1-1,1-1 1,0 1 0,1-1 0,7 19 0,-8-26-1,0-1 0,0 1 0,0-1 1,1 1-1,0-1 0,0 0 0,0 0 0,0-1 1,1 1-1,0-1 0,0 0 0,0 1 1,1-2-1,-1 1 0,1-1 0,0 1 0,0-1 1,0 0-1,8 2 0,-11-4-7,0 0 0,-1-1 0,1 0 0,0 1 0,0-1 0,0 0 0,-1 0 0,1 0 0,0 0-1,0 0 1,0 0 0,0-1 0,-1 1 0,1 0 0,0-1 0,2 0 0,-3 0-2,-1 0-1,1 1 1,0-1 0,0 0-1,0 0 1,0 0-1,-1 0 1,1 0 0,0 1-1,-1-1 1,1-1 0,-1 1-1,1 0 1,-1 0-1,1 0 1,-1 0 0,0 0-1,1 0 1,-1-2-1,0-1-15,0 0-1,0 0 0,0 0 0,-1-1 1,0 1-1,0 0 0,0 0 0,0 0 0,0 0 1,-1 0-1,0 1 0,-4-8 0,-10-11-53,-1 1-1,-2 1 0,0 0 0,-24-19 1,41 34 85,9 3 9,16 2 21,-16 0-25,18-1-6,1-1 1,-1-2-1,0 0 1,-1-2-1,1-1 1,-1 0-1,0-2 1,-1-1-1,0-1 1,26-16-1,-19 8-25,-2-1 0,0 0 0,-1-3 0,-2 0 0,0-1 0,41-54 0,-57 68 7,-1-1 0,-1-1 0,0 1 0,-1-1-1,0 0 1,0 0 0,-1-1 0,-1 0 0,0 1 0,-1-2 0,2-17 0,-4 28 10,-1 0 0,0 0-1,0 1 1,-1-1 0,1 0-1,-1 0 1,1 1 0,-1-1-1,0 0 1,0 1-1,0-1 1,0 1 0,0-1-1,-2-2 1,2 4 2,0 0 0,0 0-1,-1 0 1,1 0 0,0 1 0,0-1 0,0 0-1,-1 0 1,1 1 0,0-1 0,-1 1 0,1-1-1,-1 1 1,1 0 0,-1-1 0,1 1 0,0 0-1,-1 0 1,1 0 0,-1 0 0,1 0-1,-1 0 1,1 1 0,-1-1 0,1 0 0,-1 1-1,1-1 1,-2 2 0,-4 1 5,0 1 0,0 0 0,0 0 0,1 0 0,0 1-1,0 0 1,0 0 0,0 1 0,1 0 0,0 0 0,0 0 0,1 0 0,-7 12 0,-1 5 40,1 0 0,-16 50 0,11-21 70,4 1 0,1 1 0,3 0 0,2 0-1,3 1 1,6 105 0,-1-144-104,0 0-1,1 1 1,0-1-1,2-1 1,0 1-1,9 21 1,-12-33-82,0-1 1,0 1 0,0 0-1,1 0 1,-1-1 0,1 1-1,0-1 1,0 0 0,0 0-1,0 0 1,0 0 0,1 0 0,0-1-1,-1 0 1,1 0 0,0 0-1,0 0 1,0 0 0,0-1-1,0 1 1,1-1 0,-1 0-1,0-1 1,1 1 0,-1-1-1,0 0 1,1 0 0,7-1 0,-3-1-31,0 0 0,1-1 0,-1 0 0,-1-1 0,1 0 0,0 0 0,-1-1 0,10-7 0,28-26-545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52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80 8474,'23'-80'2803,"-48"173"3011,-13 66-3901,7-28-1042,-1-6-547,-6-1 1,-5-2-1,-5-2 0,-119 212 1,153-311-330,9-15-68,1 0 1,0 1 0,0 0 0,1-1-1,0 1 1,-5 14 0,8-21 40,0 0 1,0 1 0,0-1-1,0 0 1,0 1-1,0-1 1,0 0 0,0 1-1,1-1 1,-1 0-1,0 1 1,0-1-1,0 0 1,0 0 0,0 1-1,0-1 1,1 0-1,-1 1 1,0-1 0,0 0-1,0 0 1,1 1-1,-1-1 1,0 0-1,0 0 1,1 0 0,-1 1-1,0-1 1,1 0-1,-1 0 1,0 0 0,0 0-1,1 0 1,-1 0-1,0 1 1,1-1 0,-1 0-1,0 0 1,1 0-1,-1 0 1,0 0-1,1 0 1,-1 0 0,0 0-1,1-1 1,-1 1-1,0 0 1,1 0 0,-1 0-1,0 0 1,1 0-1,-1 0 1,0-1-1,18-5-1461,0-6 127,-2 0 1,1-1-1,-2 0 0,1-1 1,-2-1-1,22-28 0,-6 5-213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53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1 14411,'0'0'55,"1"0"0,-1 1 0,0-1 0,1 0-1,-1 1 1,0-1 0,0 0 0,1 1 0,-1-1 0,0 0 0,0 1 0,1-1-1,-1 1 1,0-1 0,0 0 0,0 1 0,0-1 0,0 1 0,0-1 0,0 1 0,0-1-1,0 0 1,0 1 0,0-1 0,0 1 0,0-1 0,0 1 0,0-1 0,0 0-1,0 1 1,0-1 0,-1 1 0,-5 17 38,4-14 125,-4 10 93,-71 191 2561,67-168-2223,0-1 0,3 1 1,-6 68-1,12-97-446,1 1 0,0 0 0,1 0 0,0 0 1,0 0-1,5 14 0,-5-19-113,1 0 1,0 0-1,0 0 1,0 0-1,0 0 0,1-1 1,-1 1-1,1-1 1,0 0-1,0 0 0,0 0 1,0 0-1,1 0 1,-1-1-1,6 4 0,30 12 265,0-2-1,1-1 1,57 12-1,-26-7-302,-37-9-70,-22-6-368,0-1-1,0-1 1,0 1 0,1-2-1,-1 0 1,1 0-1,-1-1 1,17-1 0,-13-3-293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3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1 618 12579,'3'0'205,"0"-1"1,0 1-1,0-1 1,0 0-1,0 0 1,0 0-1,0-1 1,0 1-1,0-1 1,-1 1-1,1-1 1,-1 0-1,1 0 1,-1 0-1,4-5 1,-3 3-20,0-1 0,0 1 0,-1-1 0,0 1 0,0-1 0,0 0 0,-1 0 0,1 0 0,0-5 0,0-10 188,0 0-1,-2 0 1,-3-39-1,2 50-279,-2-30 217,1-1 0,7-75 0,-3 100-182,0 1 0,2-1 0,-1 1-1,2-1 1,0 1 0,0 1 0,2-1-1,-1 1 1,2 0 0,17-24 0,-21 33-37,-1 0 0,1 0 1,0 1-1,0-1 1,0 1-1,1 0 1,-1 0-1,1 1 0,7-4 1,-10 5-57,0 0 0,0 0 0,0 1 0,0-1 0,1 1 0,-1 0 0,0 0 0,0 0 0,1 0 0,-1 0 0,0 0 0,0 0 0,0 1 0,1-1 0,-1 1 0,0-1 0,0 1 0,0 0 0,0 0 0,0 0 0,0 0 0,0 0 0,0 1 0,-1-1 0,3 3 0,1 1 10,0 1 0,0 0 0,-1 0 0,0 0 0,0 1 0,-1-1 0,0 1 0,4 14 0,13 63 68,-17-69-97,40 355 71,-40-338-89,-3-48-18,1-1-1,3-19 0,0 0 8,10-89 7,-10 104 34,1 0 0,0 1 0,17-37 0,-20 53-12,-1 0-1,1 0 1,1 1-1,-1-1 0,0 1 1,1-1-1,0 1 1,0 0-1,0 0 1,0 0-1,0 1 1,0-1-1,1 1 1,7-5-1,-8 6 1,1 0 0,-1 0 0,1 1 0,0-1 0,-1 1 0,1-1 0,0 1 0,0 0 0,-1 1 0,1-1 0,0 1 0,-1-1 0,1 1-1,0 0 1,-1 0 0,1 1 0,4 2 0,6 3 37,-1 1-1,1 1 0,-1 0 0,-1 0 1,1 2-1,11 13 0,65 78 249,-73-81-226,6 7 29,-17-19-54,0-2 0,1 1 0,0 0 0,0-1 0,1 0 0,0-1 0,14 11 1,-20-17-44,0 1 0,0-1 1,0 0-1,-1 0 1,1 1-1,0-1 0,0 0 1,0 0-1,0 0 1,0 0-1,0 0 0,0 0 1,0-1-1,-1 1 1,1 0-1,0 0 0,0-1 1,0 1-1,0 0 1,0-1-1,-1 1 1,1-1-1,0 1 0,0-1 1,-1 1-1,1-1 1,0 1-1,-1-1 0,1 0 1,-1 0-1,1 1 1,-1-1-1,1 0 0,-1 0 1,1 1-1,-1-2 1,13-32 147,-12 31-142,11-42-856,-2 0 1,-2 0-1,-3-1 1,1-54-1,-6 85 16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32 2000,'-3'-14'930,"3"13"-515,0 0 0,0 0-1,0 0 1,0 0 0,0 0-1,0 0 1,-1 0 0,1 0-1,0 0 1,-1 0 0,1 1-1,0-1 1,-1 0 0,1 0-1,-1 0 1,1 0 0,-2-1-1,2 20 5108,0 27-4573,-1 151 1053,2 63 25,-1-258-2084,1 15 392,-1-10-954,0-10-2225,0 2 2595,0 1-1,1-1 1,-1 1 0,1-1-1,0 1 1,-1 0-1,1-1 1,0 1 0,0 0-1,-1-1 1,1 1-1,2-1 1,-3 2 241,8-9-1112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5 14115,'0'0'34,"0"0"-1,0 0 1,0 0 0,0-1-1,0 1 1,0 0-1,0 0 1,0 0 0,0 0-1,0 0 1,0-1 0,0 1-1,0 0 1,0 0-1,0 0 1,0 0 0,0 0-1,0-1 1,0 1 0,0 0-1,0 0 1,0 0 0,0 0-1,0 0 1,0 0-1,0-1 1,0 1 0,-1 0-1,1 0 1,0 0 0,0 0-1,0 0 1,0 0-1,0 0 1,0 0 0,0-1-1,-1 1 1,1 0 0,0 0-1,0 0 1,0 0 0,0 0-1,0 0 1,-1 0-1,-10 0 839,-19 7-132,23-5-496,-67 12 805,46-9-1152,0 0 1,0 2 0,-37 14 0,55-13-1229,16-3-324,22-3 220,-1-8 407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8794,'-3'31'7098,"-4"57"-4426,2 351 1190,5-439-3910,0 0 0,0 0-1,0 0 1,0 0 0,0 0 0,1-1-1,-1 1 1,0 0 0,0 0 0,0 0-1,0 0 1,0 0 0,0 0 0,0 0-1,0 0 1,0 0 0,0 0 0,1 0-1,-1 0 1,0 0 0,0 0-1,0 1 1,0-1 0,0 0 0,0 0-1,0 0 1,0 0 0,0 0 0,0 0-1,0 0 1,1 0 0,-1 0 0,0 0-1,0 0 1,0 0 0,0 0 0,0 0-1,0 0 1,0 0 0,0 1 0,0-1-1,0 0 1,0 0 0,0 0 0,0 0-1,0 0 1,0 0 0,0 0 0,0 0-1,0 0 1,0 0 0,0 1 0,0-1-1,0 0 1,0 0 0,0 0 0,0 0-1,0 0 1,0 0 0,0 0-1,6-11-1674,6-24 5,-10 31 1436,6-16-898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6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339 0 13299,'-3'2'385,"1"0"-1,-1-1 1,0 1 0,0-1-1,0 0 1,0 0 0,0 0-1,0 0 1,0 0 0,0-1-1,-6 1 1,2 0 44,-143 35 1808,69-16-1946,77-18-358,0-1-1,-1 0 1,1 0-1,0-1 0,-1 0 1,1 1-1,-1-1 0,1-1 1,-1 1-1,-5-2 0,9 2 0,1 0-1,0-1 1,-1 1-1,1 0 1,0-1-1,-1 1 0,1 0 1,0-1-1,-1 1 1,1 0-1,0-1 1,0 1-1,0-1 1,-1 1-1,1 0 1,0-1-1,0 1 0,0-1 1,0 1-1,0-1 1,0 1-1,0-1 1,0 1-1,0 0 1,0-1-1,0 1 1,0-1-1,0 1 1,0-1-1,0 1 0,1-1 1,-1 1-1,0 0 1,0-1-1,0 1 1,1-1-1,0 0-143,-1 0-1,1 0 1,-1 0-1,1 1 1,0-1-1,0 0 1,0 0-1,-1 1 0,1-1 1,0 1-1,0-1 1,0 0-1,0 1 1,2-1-1,2 0-700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1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511 0 12603,'1'1'64,"-1"-1"-1,1 1 1,-1-1 0,1 1 0,-1-1 0,1 1 0,-1-1-1,1 1 1,-1 0 0,0-1 0,0 1 0,1 0 0,-1-1 0,0 1-1,0 0 1,0-1 0,1 1 0,-1 0 0,0-1 0,0 1 0,0 0-1,0 0 1,-1-1 0,1 2 0,-1 23 224,1-24-216,-3 27 305,-1-1 1,-2 0-1,0-1 1,-2 0-1,-1 0 0,-1 0 1,-1-1-1,-2-1 0,-21 33 1,-18 19 353,-92 100 0,56-73-292,60-69-344,6-8-10,1 1 1,-32 54 0,49-71-53,10-11-154,19-19-512,-11 8-68,-10 9 586,0 0 0,1 1 0,0 0 0,-1 0-1,1 0 1,0 0 0,0 1 0,0 0 0,0 0 0,0 0 0,0 0-1,0 1 1,0 0 0,9 1 0,29 9-478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6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34 302 13179,'0'0'1536,"3"-1"-976,-3-8-136,0-5 961,-3-8-633,2-4-40,-5-6-64,3-2-88,-1-2-184,1 2-48,1 3-264,0 7-200,-1 6-520,2 5-296,1 12 744,-3-5-160,-2 6-152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7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1 13931,'-1'0'131,"0"0"0,0 0 0,0 0 0,0 0 0,0 0 1,0 0-1,0 0 0,0 0 0,0 0 0,0 1 0,0-1 0,0 0 0,1 1 0,-1-1 0,0 0 0,0 1 0,0-1 1,0 1-1,0 0 0,-14 6 881,-13-2-325,-1-2-1,1-1 0,-1-2 1,-55-5-1,-15-1-145,-38 12-517,137-6-49,0 0 0,0 0 0,0 0 0,1 0 0,-1 1 0,0-1 0,0 0 0,0 0 0,0 0 0,0 0 0,0 0 0,1 1 0,-1-1 0,0 0 0,0 0 0,0 0 0,0 1 0,0-1 0,0 0 0,0 0 0,0 0 0,0 0 0,0 1-1,0-1 1,0 0 0,0 0 0,0 0 0,0 1 0,0-1 0,0 0 0,0 0 0,0 0 0,0 1 0,0-1 0,0 0 0,0 0 0,0 0 0,0 0 0,-1 1 0,1-1 0,0 0 0,0 0 0,0 0 0,0 0 0,0 0 0,-1 1 0,1-1 0,0 0 0,0 0 0,0 0 0,0 0 0,-1 0 0,1 0 0,0 0 0,0 0 0,0 0 0,-1 0 0,1 0 0,0 0 0,0 0 0,0 0 0,0 0 0,-1 0 0,1 0 0,0 0 0,0 0 0,0 0 0,-1 0 0,1 0 0,12 11-2018,-11-10 1840,20 20-1283,-6-7 618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7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1 14875,'0'1'174,"0"1"0,0 0 0,0 0 1,-1-1-1,1 1 0,-1 0 0,1-1 0,-1 1 0,0 0 0,1-1 0,-1 1 0,0-1 0,0 1 0,0-1 0,0 1 1,-1-1-1,1 0 0,-2 2 0,0 0-5,-1-1 1,0 1-1,0-1 1,0 0 0,0 0-1,0 0 1,-5 1-1,-7 1 216,-1 0 0,-30 2-1,46-6-350,-66 2 716,54-3-934,-1 1 0,0 0 0,0 1 0,1 1 0,-1 0 1,1 1-1,-20 6 0,33-9 168,0 0 0,0 0 0,0 0 0,0 0 1,0 0-1,-1 0 0,1 0 0,0 1 0,0-1 0,0 0 1,0 0-1,0 0 0,-1 0 0,1 0 0,0 0 0,0 0 1,0 0-1,0 0 0,0-1 0,-1 1 0,1 0 1,0 0-1,0 0 0,0 0 0,0 0 0,0 0 0,0 0 1,-1 0-1,1 0 0,0 0 0,0 0 0,0 0 1,0-1-1,0 1 0,0 0 0,0 0 0,-1 0 0,1 0 1,0 0-1,0 0 0,0-1 0,0 1 0,0 0 1,0 0-1,0 0 0,0 0 0,0 0 0,0-1 0,0 1 1,0 0-1,3-8-539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8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9 9234,'29'-8'9150,"-35"11"-8906,-1 0-1,0-1 1,0 0 0,-1 0-1,1-1 1,0 1 0,-12-1-1,9 0-106,-42 3 47,0-3 1,-61-6-1,-12 0-201,125 5 17,-1 0-1,1 0 1,-1 0 0,1 0 0,-1 0 0,1 0-1,0 1 1,-1-1 0,1 0 0,-1 0-1,1 0 1,-1 1 0,1-1 0,-1 0 0,1 0-1,0 1 1,-1-1 0,1 0 0,-1 1-1,1-1 1,0 1 0,-1-1 0,1 0 0,0 1-1,0-1 1,-1 1 0,1-1 0,0 1 0,0-1-1,0 1 1,0-1 0,-1 1 0,1-1-1,0 1 1,0-1 0,0 1 0,0-1 0,0 1-1,0-1 1,0 1 0,1-1 0,-1 1 0,0-1-1,0 1 1,0 0 0,12 32 11,-5-11 11,-1 12 22,-2-1 1,-1 60 0,-12 70 233,4-81-44,-6 65 309,-3 137 948,13-280-1429,1 0-1,0 0 1,0 0 0,0 0-1,1-1 1,-1 1 0,1 0-1,0 0 1,0-1 0,0 1-1,1 0 1,-1-1 0,1 1-1,0-1 1,0 0 0,0 0-1,0 1 1,1-1 0,-1-1-1,1 1 1,0 0 0,0-1-1,0 1 1,0-1 0,0 0-1,0 0 1,1 0 0,6 2-1,38 15 716,55 13-1,22 7-624,-117-35-738,0-1-1,0 1 1,-1 0 0,1 1-1,-1 0 1,0 0 0,9 9-1,-11-10-271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130 668 11082,'-1'1'83,"0"-1"1,1 0-1,-1 0 0,0 1 0,0-1 0,0 0 0,1 0 0,-1 0 0,0 0 0,0 0 0,0 0 1,1 0-1,-1-1 0,0 1 0,0 0 0,1 0 0,-1-1 0,0 1 0,0 0 0,1-1 0,-1 1 0,0 0 1,1-1-1,-1 1 0,0-1 0,1 1 0,-1-1 0,1 0 0,-1 1 0,1-1 0,-1 0 0,1 1 1,-1-1-1,1 0 0,0 1 0,0-1 0,-1-1 0,-13-39 1826,10 27-1285,-19-65 914,3-1 0,4-1 0,-11-154 0,33 113-1629,-3 119-1527,3 8-18,8 13-573,-11-14 2115,11 10-734,4 3-90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10 11386,'4'-2'831,"-2"1"-588,0 0 1,-1 0 0,1 0-1,0 0 1,-1 1-1,1-1 1,0 1-1,0-1 1,0 1-1,0-1 1,3 1-1,-12 6 3808,-7-1-3695,-105 24 741,75-20-1428,-79 28-1,120-36 87,1 0-1,0 0 0,-1 0 1,1 1-1,0-1 0,0 1 1,-1-1-1,-2 4 1,5-4 192,0-1 0,-1 0 0,1 0 1,0 1-1,0-1 0,0 0 0,-1 1 0,1-1 1,0 0-1,0 1 0,0-1 0,0 0 1,0 1-1,0-1 0,0 0 0,0 1 1,0-1-1,0 0 0,0 1 0,0-1 1,0 0-1,0 1 0,0-1 0,0 0 1,0 1-1,1-1 0,12 8-535,8-2-390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11610,'8'-20'2566,"-8"20"-2508,1 0-1,-1 0 1,0 0 0,0 0-1,0 0 1,1 0 0,-1 0 0,0 0-1,0 0 1,0 0 0,0 0-1,1 0 1,-1 0 0,0 0 0,0 0-1,0 0 1,1 0 0,-1 0 0,0 0-1,0 0 1,0 1 0,0-1-1,1 0 1,-1 0 0,0 0 0,0 0-1,0 0 1,0 0 0,0 1-1,0-1 1,0 0 0,1 0 0,-1 0-1,0 0 1,0 1 0,0-1-1,0 0 1,0 0 0,0 0 0,0 1-1,0-1 1,0 0 0,0 0 0,0 0-1,0 1 1,0-1 0,0 0-1,6 41 2623,14 226 1042,9 102-3989,-27-355-619,0-20-470,1-24 269,-3-4 403,0-2-108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0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87 14211,'-1'3'2036,"-7"5"-1001,-12 4-132,2-5-460,0-1 0,-1-1 0,1-1 0,-35 4 0,-79-2 557,104-6-834,-9 0-1,21-1-149,1 1 0,-1 0 0,1 1 0,-21 5 0,35-6-88,0 0 0,0 1-1,0-1 1,0 0 0,0 1-1,0-1 1,1 1 0,-1 0-1,0-1 1,0 1 0,1 0-1,-1-1 1,0 1 0,1 0 0,-1-1-1,1 1 1,-1 0 0,1 0-1,-1 0 1,1 0 0,0 0-1,-1 0 1,1-1 0,0 1-1,0 0 1,0 0 0,-1 0-1,1 0 1,0 0 0,0 0-1,1 0 1,-1 0 0,0 0-1,0 0 1,0 0 0,1 0-1,-1 0 1,0 0 0,1 0-1,-1-1 1,2 3 0,0 3-273,1-1 1,0 1 0,0-1-1,1 0 1,3 5 0,17 13-525,8 2-239</inkml:trace>
  <inkml:trace contextRef="#ctx0" brushRef="#br0" timeOffset="1">271 357 14131,'-11'-14'1440,"3"-13"-792,2-5-223,-5-6 751,-3-6-320,0-1-144,-2 1-72,2 8-240,1 5-104,6 8-304,-2 8-208,7 13-400,-1-3-304,8 9-1544,2 6 2015,8 1-375,2 0-320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0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1047 11851,'10'2'579,"1"0"0,-1 0 0,1 0 0,-1-2 0,1 1 0,0-1 1,-1-1-1,1 0 0,0 0 0,-1-1 0,0-1 0,18-5 0,-2-2-14,0-1 0,0-2-1,37-24 1,-43 25-434,0-2 1,-1 0-1,-1-1 0,30-32 1,-41 38-124,0 0 1,-1 0-1,0 0 1,0-1-1,-1 0 1,0-1 0,-1 1-1,0-1 1,-1 1-1,0-1 1,-1 0 0,2-15-1,-1-29 1,-9-95-1,0 39-2,6 94-6,2-157 39,0 150-25,0-1 1,2 1 0,1 0-1,16-46 1,-19 65 41,0 0 0,1 1 0,-1-1 0,1 1 0,0-1 0,0 1 0,0 0 0,7-6 0,-10 10 87,-9 1 102,-22 4-183,0-2 0,-38-1 0,-8 1-380,72-3 73,0 1-1,1 0 1,-1-1 0,0 2 0,1-1-1,-9 4 1,12-4 176,-1-1-1,1 1 1,-1 0 0,1 0-1,-1 0 1,1 1-1,0-1 1,0 0 0,-1 1-1,1-1 1,0 0-1,0 1 1,0-1 0,0 1-1,1 0 1,-1-1 0,0 1-1,1 0 1,-1-1-1,0 4 1,-1 13-558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1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14 105 7674,'-7'-40'1816,"4"24"1206,0-32 2437,5 52-4665,2 7-180,129 563 3544,-82-352-3539,-44-188-534,9 31 277,6 70-1,22-220 514,-3 7-532,56-118 45,-22 18-243,58-130 18,-122 284-139,1 1 1,1 1-1,1 0 1,25-30-1,-39 51-91,0 0 0,1 1 0,-1-1-1,1 1 1,-1-1 0,0 1 0,1-1-1,-1 1 1,1-1 0,-1 1 0,1-1 0,0 1-1,-1 0 1,1-1 0,-1 1 0,1 0-1,0-1 1,-1 1 0,1 0 0,0 0-1,-1 0 1,1 0 0,0 0 0,0-1-1,-1 1 1,1 0 0,0 1 0,-1-1-1,1 0 1,0 0 0,-1 0 0,1 0-1,0 0 1,-1 1 0,1-1 0,0 0-1,-1 1 1,1-1 0,2 3-331,-1 0 0,0-1 0,0 1 0,0 0 0,0 0 0,2 6 0,7 9 220,9 8-640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2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534 565 15867,'-18'-38'1041,"-6"5"-865,-6-1-32,-9-6 216,-5-4-40,-5-1 32,-2-2 0,2 1-48,1 1-24,4 4-168,5 5-216,6 6-656,7 3-968,6 9 1440,6 0-249,8-5-215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3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0 15323,'0'0'126,"0"0"0,0 1-1,1-1 1,-1 0-1,0 0 1,0 0 0,1 0-1,-1 0 1,0 0 0,0 0-1,0 1 1,1-1 0,-1 0-1,0 0 1,0 0 0,0 0-1,1 1 1,-1-1 0,0 0-1,0 0 1,0 0-1,0 1 1,0-1 0,0 0-1,0 0 1,1 1 0,-1-1-1,0 0 1,0 0 0,0 1-1,0-1 1,0 0 0,0 0-1,0 1 1,0-1-1,-9 6 1383,-19 3-1493,24-8 386,-89 18 459,-145 12-1,49-9-771,169-16-554,20-6 402,0 1 0,-1-1 0,1 0-1,0 0 1,0 0 0,0 0 0,0 1-1,-1-1 1,1 0 0,0 0 0,0 0 0,0 1-1,0-1 1,0 0 0,0 0 0,-1 1-1,1-1 1,0 0 0,0 0 0,0 1 0,0-1-1,0 0 1,0 0 0,0 1 0,0-1-1,0 0 1,0 0 0,0 1 0,0-1-1,1 0 1,-1 0 0,0 1 0,0-1 0,0 0-1,0 0 1,0 1 0,3 1-280,-1 0 0,0 0 0,1 0 0,-1 0 0,1-1 0,0 1 0,-1-1 1,1 1-1,5 1 0,11 4-605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4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7 13635,'12'-6'3007,"-10"5"-1657,-7 3-346,-106 25 1201,-153 17 0,178-26-3536,73-15 633,12-3 293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9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0 247 14563,'38'-37'1775,"-3"-2"1,-1-1-1,49-76 1,-73 103-1304,-5 11 134,-4 4-536,-1 1 0,1-1 0,-1 0 0,0 1 0,1-1 0,-1 0 0,0 1 1,0-1-1,-1 3 0,-23 298 602,-1-10-1712,25-292 944,0 0 1,0 0 0,-1 0-1,1 0 1,0 0 0,0 0 0,0 0-1,0 0 1,0 0 0,1 0-1,-1 0 1,0 0 0,0 0 0,1 0-1,-1 0 1,0 0 0,1 0-1,-1-1 1,2 3 0,-1-3-82,-1-1 1,1 1-1,0 0 0,-1-1 1,1 1-1,0-1 0,-1 1 1,1-1-1,-1 1 0,1-1 1,-1 1-1,1-1 1,-1 1-1,1-1 0,-1 0 1,0 1-1,1-1 0,-1-1 1,20-41-3626,-9 15 2533,0-1-120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2 106 6161,'4'-39'3286,"-6"73"3503,-1 6-5465,4 3 125,12 75 0,-10-102-1290,0 1 1,2-1-1,0 0 1,1 0-1,0-1 1,1 1-1,15 21 1,-19-32-123,1 0 1,0 0-1,0-1 0,0 1 1,1-1-1,-1 0 0,1 0 1,0-1-1,0 0 0,0 0 1,0 0-1,1 0 1,-1-1-1,1 0 0,0 0 1,-1 0-1,1-1 0,0 0 1,11 1-1,-8-2 1,-1 0 1,1-1-1,0-1 0,0 1 1,-1-1-1,1-1 1,-1 1-1,1-1 0,-1-1 1,0 0-1,0 0 0,-1 0 1,9-7-1,-2 0-9,0-1 0,-1 0-1,-1-1 1,0-1 0,0 0-1,-1 0 1,-1-1 0,-1 0-1,0-1 1,-1 0-1,11-30 1,-15 35-23,-1 0 0,-1 0 0,0 0 0,0 0 0,-1-1-1,0 1 1,-1 0 0,-3-21 0,2 24-2,-1 0 0,0 0 0,0 1 0,-1-1 0,0 1 0,-1 0 0,1-1 0,-1 2 0,-1-1 0,1 0 0,-1 1-1,0 0 1,-9-8 0,8 9-67,0 0 0,0 0-1,0 1 1,-1 0 0,0 0 0,0 1-1,0 0 1,0 0 0,-1 0-1,1 1 1,-1 0 0,0 1 0,1 0-1,-1 0 1,0 0 0,0 1-1,-11 1 1,7 1-58,-1 0 0,1 0 0,0 1-1,0 1 1,0 0 0,0 1 0,1 0-1,0 0 1,0 1 0,-11 8 0,-12 15-353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4 18052,'-7'-4'1576,"0"4"-1248,-6 7-96,-3 2 873,-4-2-841,-1 1-16,-2-4 16,1 0 16,5-4-88,1 2-128,4-2-336,3-2-208,20 11-3297,1-3 2969,0 2-297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13219,'16'-9'933,"4"-2"213,28-12 0,-43 21-917,1 0 1,-1 0-1,1 1 1,-1 0-1,1 0 1,0 0-1,-1 0 1,1 1-1,0 0 1,8 1-1,-11 0-137,0 0 1,0 0-1,0 0 0,-1 0 0,1 1 1,-1-1-1,1 1 0,-1 0 1,1 0-1,-1-1 0,0 2 0,0-1 1,0 0-1,0 0 0,0 1 1,-1-1-1,1 0 0,-1 1 0,1 0 1,-1-1-1,0 1 0,0 0 1,1 5-1,1 3 112,-1 1 1,0 0-1,0-1 0,-1 21 1,-2-14-79,0 0-1,-2 1 1,0-1 0,0 0 0,-9 22-1,-38 83 442,26-70 55,24-52-588,-1 0-1,1 0 1,0 0 0,-1 0 0,1 0-1,0 0 1,0 0 0,-1 0 0,1 0 0,0 0-1,0 0 1,0 0 0,0 0 0,0 0-1,0 1 1,1-1 0,-1 0 0,0 0 0,1 0-1,-1 0 1,0-1 0,1 1 0,-1 0-1,1 0 1,-1 0 0,1 0 0,0 0 0,-1 0-1,1-1 1,0 1 0,0 0 0,-1-1-1,1 1 1,2 1 0,2 0 47,0 0 0,0 0 0,1 0-1,-1 0 1,8 1 0,2 0-22,18 7-77,-10-4-782,-1 0 0,0 2 0,0 0 0,0 2-1,21 13 1,-28-12-251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0 879 13027,'58'-173'5865,"-26"84"-4322,-23 62-1202,15-39 615,-21 59-757,0 1-1,0-1 0,1 1 1,0-1-1,0 1 1,10-10-1,-14 15-171,1 0 0,0 1 1,-1-1-1,1 1 0,-1-1 0,1 0 1,0 1-1,-1-1 0,1 1 0,0 0 0,-1-1 1,1 1-1,0-1 0,0 1 0,0 0 1,-1 0-1,1-1 0,0 1 0,0 0 1,0 0-1,0 0 0,-1 0 0,1 0 0,0 0 1,0 0-1,0 0 0,0 0 0,-1 1 1,1-1-1,0 0 0,0 0 0,0 1 1,-1-1-1,1 1 0,0-1 0,-1 1 0,1-1 1,0 1-1,-1-1 0,1 1 0,0-1 1,-1 1-1,1 0 0,-1-1 0,1 1 0,-1 0 1,1-1-1,-1 2 0,3 4 76,0 0 0,-1-1 0,0 1-1,0 0 1,1 10 0,3 28-27,-2 1 0,-2-1-1,-2 1 1,-7 60 0,12-130-126,1 0 0,1 0-1,16-35 1,-18 49 53,0 1-1,0-1 1,2 1 0,-1 1-1,1-1 1,1 1-1,-1 0 1,2 0 0,-1 1-1,11-7 1,-16 13 4,0-1 0,0 1 0,0 1 0,0-1 0,1 0 0,-1 1 0,1 0 0,-1 0 0,1 0-1,-1 0 1,1 0 0,0 1 0,-1-1 0,1 1 0,0 0 0,-1 0 0,6 1 0,-4 1 5,-1-1 1,1 1-1,-1 0 0,0 0 0,1 0 0,-1 1 1,0-1-1,0 1 0,0 0 0,-1 0 0,7 7 0,1 3 35,-1 1 0,0 0 0,-1 1-1,0 0 1,-1 1 0,7 20 0,-12-27-19,12 26 70,-15-34-90,1 0 0,-1 1 0,1-1-1,0 0 1,-1 0 0,1 0 0,0 0 0,0 0 0,-1 0 0,1 0 0,0-1 0,0 1 0,0 0-1,0 0 1,0-1 0,0 1 0,0-1 0,1 1 0,-1-1 0,0 1 0,0-1 0,3 1 0,-3-1-1,1-1 0,0 0 0,-1 1 0,1-1 0,-1 0 0,1 0 1,-1 1-1,0-1 0,1 0 0,-1-1 0,0 1 0,0 0 0,1 0 0,-1 0 1,0-1-1,0 1 0,1-3 0,17-32 38,-11 21-25,-5 8-15,1 1 0,0-1 1,0 1-1,1 0 0,8-9 0,-11 14-3,1-1 0,-1 1 0,0-1 0,0 1 0,1 0 0,-1 0 0,0 0 0,1 0 0,-1 0 1,1 1-1,-1-1 0,1 1 0,0 0 0,-1-1 0,1 1 0,-1 0 0,1 1 0,-1-1 0,6 1 0,9 4 8,-11-4-11,-1 1 0,1-1 0,-1 0 0,9 0 0,-12-1-1,-1 0 0,1 0-1,-1-1 1,0 1 0,1 0 0,-1-1 0,0 1 0,1 0 0,-1-1 0,0 0-1,0 1 1,1-1 0,-1 0 0,0 0 0,0 1 0,0-1 0,0 0 0,0 0-1,0 0 1,0 0 0,0 0 0,1-3 0,9-18-20,0-1-1,-2 0 1,11-37 0,11-22 7,-30 74-126,-7 13 45,-8 17 36,11-12 62,0 0 1,1 0-1,0 0 1,1 1-1,0-1 1,1 0 0,0 1-1,3 19 1,-2-26-1,0 0 0,0 1 0,1-1 0,-1 0 0,1 0 0,0 0 0,0 0 0,1 0 0,-1-1 0,1 1 0,0-1 0,0 1 0,0-1-1,0 0 1,1 0 0,-1-1 0,1 1 0,0-1 0,0 1 0,-1-1 0,2 0 0,-1-1 0,4 2 0,-2-1-4,0 0-1,-1 0 1,1-1 0,0 0-1,0 0 1,0-1 0,0 0-1,0 0 1,0 0-1,-1-1 1,1 1 0,11-4-1,-14 3-2,0 0 0,-1-1 1,1 1-1,0-1 0,0 0 0,-1 1 0,1-1 0,-1 0 0,1-1 1,-1 1-1,0 0 0,0-1 0,0 1 0,0-1 0,-1 1 0,1-1 1,-1 0-1,1 0 0,-1 0 0,0 0 0,0 0 0,0 0 0,-1 0 1,1 0-1,0-5 0,-1-4-7,0 1 0,0-1-1,-1 0 1,0 0 0,-4-14 0,-19-59-40,18 65 40,6 19 11,-1 1 1,1-1 0,0 1 0,0 0 0,0-1-1,0 1 1,0-1 0,-1 1 0,1-1 0,0 1-1,0 0 1,0-1 0,0 1 0,0-1 0,1 1-1,-1-1 1,0 1 0,0 0 0,0-1 0,0 1 0,0-1-1,0 1 1,1 0 0,-1-1 0,0 1 0,0 0-1,1-1 1,-1 0 0,13 1 0,27 16 12,-23-8-1,-3-3-7,0 0 1,1-2-1,-1 1 1,1-2-1,0 0 0,0-1 1,0 0-1,0-1 1,0-1-1,28-5 1,-32 3-8,1 0 0,-1-1 0,0 0 1,0-1-1,0-1 0,-1 1 1,0-2-1,0 1 0,0-1 0,-1-1 1,0 0-1,-1 0 0,1-1 1,7-11-1,-7 9-4,-2-1 1,0-1-1,0 1 0,-1-1 1,0 0-1,-1-1 1,-1 1-1,4-20 0,-6 26-1,-1-1 0,0 0-1,0 1 1,-1-1 0,0 0-1,0 0 1,-1 1 0,0-1-1,0 0 1,-1 1 0,0-1-1,0 1 1,0-1 0,-1 1-1,-1 0 1,-6-11-1,10 17 7,-1-1-1,0 1 0,0 0 1,0 0-1,0-1 0,0 1 1,-1 0-1,1 0 0,0 0 1,-1 0-1,1 1 0,0-1 1,-1 0-1,1 0 0,-1 1 1,1-1-1,-1 1 0,1-1 1,-2 1-1,1 0 1,1 0 1,0 0-1,-1 0 0,1 1 1,0-1-1,-1 1 0,1-1 1,0 1-1,0-1 0,-1 1 1,1 0-1,0-1 0,0 1 1,0 0-1,0 0 0,0 0 1,-1 2-1,-3 2 1,2 1-1,-1 0 0,0 0 1,1 1-1,0-1 1,1 0-1,-3 10 0,-3 17 25,2 1 0,1 0 0,1 0 0,2 0 0,2 0-1,1 0 1,1 1 0,9 41 0,-9-64-24,1-1 0,0 0 0,1 0 0,0 0 0,1-1 0,0 1 0,1-1 0,12 18 0,-15-25-113,1 1-1,-1 0 1,1-1-1,0 1 1,0-1 0,0 0-1,0 0 1,0-1 0,1 1-1,-1-1 1,1 0 0,0 0-1,-1 0 1,1-1-1,0 0 1,0 0 0,0 0-1,0-1 1,0 1 0,0-1-1,0 0 1,8-2 0,-1 0-236,-1 0 0,0-1 1,0-1-1,0 0 0,0 0 1,-1-1-1,1 0 0,-1-1 1,0 0-1,12-11 0,16-20-907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3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27 9146,'3'-20'1016,"-2"13"-107,-3 16 775,-22 154 3521,-1 86-2229,1-18-1734,-61 360-146,75-532-1709,11-52-570,4-8 429,5-10-518,0-9-125,0-1 0,10-35 0,-6 14 139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3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33 12059,'0'-1'18,"5"-3"337,0 0 1,0 0-1,0 0 0,0 1 0,1 0 1,-1 0-1,7-3 0,-11 6-300,0 0-1,-1 0 1,1 0-1,-1 0 1,1 0-1,0 0 1,-1 0-1,1 0 1,-1 0-1,1 0 1,0 0-1,-1 0 1,1 0-1,-1 1 1,1-1-1,0 0 1,-1 0-1,1 1 1,-1-1-1,1 0 1,-1 1-1,1-1 1,-1 1 0,1-1-1,-1 1 1,0-1-1,1 1 1,-1-1-1,0 1 1,1-1-1,-1 1 1,0-1-1,0 1 1,1-1-1,-1 1 1,0 0-1,0-1 1,0 1-1,0-1 1,0 1-1,0 0 1,0 0-1,-1 27 1278,1-28-1314,-8 40 1119,-1-1 1,-25 64-1,19-59-239,-17 71 0,31-108-772,-1 0-1,2 1 1,-1-1 0,1 0-1,0 1 1,0-1 0,1 0-1,0 1 1,0-1 0,1 0-1,3 10 1,-2-12-55,-1 0 0,1 0 0,0 0-1,0-1 1,1 1 0,0-1 0,-1 0 0,1 0 0,0 0 0,1-1 0,-1 1-1,1-1 1,0 0 0,-1 0 0,10 3 0,13 5-27,1-1-1,1-1 1,38 7 0,36-3-3234,-100-13 3039,0 0 0,0 0 0,0 0 0,0 0 0,0 0 0,0-1 0,0 1 0,5-2 0,2-5-749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4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7 11034,'5'-6'1211,"-7"6"146,-11 10 699,-10 18-613,1 2 0,1 0 1,-25 50-1,11-18-687,14-26-580,-1-2 0,-2 0 0,-1-1 0,-2-2-1,-34 33 1,57-60-245,1-3-51,1 1-1,0-1 0,0 1 1,0 0-1,0 0 1,1 0-1,-1 0 1,1 0-1,-1 1 1,1-1-1,0 0 1,-2 5-1,3-7 16,0 1 1,0-1 0,1 1-1,-1-1 1,0 1-1,1-1 1,-1 1-1,0-1 1,1 0-1,-1 1 1,0-1 0,1 0-1,-1 1 1,1-1-1,-1 0 1,1 1-1,-1-1 1,1 0-1,-1 0 1,1 1-1,-1-1 1,1 0 0,-1 0-1,1 0 1,0 0-1,-1 0 1,1 0-1,-1 0 1,1 0-1,-1 0 1,1 0-1,-1 0 1,1 0 0,-1 0-1,1-1 1,0 1-1,26-4-827,-25 4 716,20-5-886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1 221 10082,'0'-2'167,"0"-1"0,0 1 0,1 0 0,-1-1 0,1 1-1,0 0 1,0 0 0,0-1 0,0 1 0,0 0 0,0 0 0,1 0 0,2-3-1,26-24 722,-14 15-378,4-7 89,1 1-1,0 2 0,2 0 1,0 1-1,43-23 0,-63 38-523,0 1-1,1 0 0,-1-1 0,0 1 1,0 1-1,1-1 0,-1 0 0,1 1 0,-1 0 1,5 0-1,-7 0-44,1 0 0,-1 1 0,1-1 0,-1 1 1,1-1-1,-1 1 0,1 0 0,-1 0 0,0 0 0,1-1 0,-1 1 1,0 0-1,1 1 0,-1-1 0,0 0 0,0 0 0,0 0 1,0 1-1,0-1 0,-1 0 0,1 1 0,0-1 0,0 1 0,-1-1 1,1 3-1,3 11 124,0 0 1,-1 0-1,0 0 1,0 30-1,-5 69 254,1-84-329,-12 143 188,-1 56-1408,17-223-1582,2-11 1135,8-16 150,-11 17 1087,8-13-778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4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387 471 17220,'0'-3'1720,"-3"-7"-1176,-13-9-72,-3-8 929,-10-10-729,-3-4-8,-9-6 32,-4-6-80,-6 1-176,2 2-272,6 6-920,6 3-1160,21 12 1656,11 12-288,16 17-217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1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12 164 13139,'36'-38'1528,"-16"16"-496,1 1 0,27-21-1,-42 38-786,0-1-1,1 1 0,-1 0 0,1 0 0,0 1 0,0 0 1,1 0-1,-1 0 0,1 1 0,-1 0 0,1 1 0,15-1 0,-21 2-197,0 0 0,0 0 0,0 0-1,0 0 1,0 0 0,0 1-1,0-1 1,0 1 0,-1 0-1,1-1 1,0 1 0,0 0-1,0 0 1,-1 0 0,1 0-1,-1 1 1,1-1 0,-1 0 0,3 3-1,-2-1-8,0-1-1,-1 1 1,0 0-1,1 0 1,-1 0-1,0 0 0,0 0 1,-1 0-1,1 0 1,-1 0-1,1 5 1,-1 2-2,0 0-1,-1 1 1,-1-1 0,1 0 0,-2 0-1,-4 15 1,-4 5 0,-1-1 0,-24 41 0,26-54-28,-1 0 0,0-1 1,-1 0-1,-1 0 0,-19 16 1,32-31-8,0 1 0,-1-1 0,1 0 0,0 0 1,0 0-1,-1 1 0,1-1 0,0 0 1,0 0-1,0 1 0,-1-1 0,1 0 0,0 1 1,0-1-1,0 0 0,0 1 0,0-1 1,0 0-1,0 0 0,-1 1 0,1-1 1,0 0-1,0 1 0,0-1 0,0 0 0,0 1 1,1-1-1,-1 0 0,0 1 0,0-1 1,0 0-1,0 1 0,0-1 0,0 0 0,0 1 1,1-1-1,-1 0 0,0 0 0,0 1 1,0-1-1,1 0 0,-1 0 0,0 1 0,0-1 1,1 0-1,-1 0 0,1 1 0,18 9 32,-10-7-16,2 3-8,0 1 0,-1 0 0,0 0 0,0 1 0,0 0 0,-1 1 0,0 0 0,-1 0 0,0 1 1,8 11-1,-13-16-9,-1 0 0,1 0 0,-1 1 1,0-1-1,0 0 0,0 1 1,-1-1-1,0 1 0,0-1 0,0 1 1,-1 0-1,0 0 0,0-1 0,0 1 1,-1 0-1,0-1 0,0 1 0,0-1 1,-1 1-1,1-1 0,-1 1 0,-1-1 1,1 0-1,-6 7 0,1-1-18,-2-1 0,1 0-1,-1 0 1,-1-1 0,0 0-1,0-1 1,-1 0 0,0-1 0,0 0-1,-1 0 1,1-1 0,-1-1-1,-1 0 1,1-1 0,-1 0-1,0-1 1,-25 3 0,35-6-111,1 1 0,-1-1 0,1 0 1,-1 0-1,1-1 0,0 1 0,-1 0 0,1-1 0,0 0 1,-1 1-1,1-1 0,0 0 0,-1 0 0,-2-3 0,4 3 33,0 0-1,-1 0 1,2 0-1,-1 0 0,0 0 1,0-1-1,0 1 0,0 0 1,1 0-1,-1-1 0,1 1 1,-1-1-1,1 1 1,-1 0-1,1-1 0,0 1 1,0-1-1,0 1 0,0-1 1,0 1-1,0-1 0,0 1 1,0-1-1,0 1 1,1-3-1,5-11-795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17788,'6'0'1240,"1"0"-1016,0 1-168,-3-1-144,-1 0-576,0-3 576,0-1-216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0 207 16171,'202'-174'3836,"-201"173"-3792,40-26 968,-40 27-948,1-1 0,0 0 0,-1 0 0,1 1-1,0-1 1,0 1 0,-1 0 0,1-1 0,4 1 0,-6 0-39,1 0 0,-1 1 1,1-1-1,0 0 0,-1 0 1,1 0-1,-1 1 0,1-1 1,-1 0-1,1 0 0,-1 1 1,1-1-1,-1 1 0,1-1 1,-1 0-1,0 1 1,1-1-1,-1 1 0,0-1 1,1 1-1,-1-1 0,0 1 1,1-1-1,-1 1 0,0-1 1,0 1-1,0-1 0,0 1 1,1 0-1,-1 0 0,1 7 118,0 1 0,-1 0-1,0 0 1,-1-1-1,-2 17 1,-13 48 174,6-33-209,-29 124 46,-28 141-507,65-290-78,0-1 1,1 25-1,0-38 378,1-1 0,0 1 1,0 0-1,0-1 0,0 1 1,0-1-1,0 1 0,0-1 1,0 1-1,0 0 0,0-1 1,0 1-1,0-1 0,1 1 1,-1-1-1,0 1 0,0 0 1,1-1-1,-1 1 0,0-1 1,0 0-1,1 1 0,-1-1 1,1 1-1,-1-1 0,0 1 1,1-1-1,-1 0 0,1 1 0,-1-1 1,1 0-1,-1 1 0,1-1 1,-1 0-1,1 0 0,-1 0 1,1 1-1,0-1 0,-1 0 1,1 0-1,-1 0 0,1 0 1,0 0-1,-1 0 0,1 0 1,-1 0-1,1 0 0,-1-1 1,1 1-1,-1 0 0,1 0 1,0 0-1,-1-1 0,1 1 1,-1 0-1,1-1 0,28-21-1052,-27 20 1012,22-22-835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2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1 163 10458,'0'9'1334,"7"143"5609,-5-135-6704,0-1-1,1 1 0,1-1 0,0 0 0,1 0 1,1-1-1,1 1 0,11 19 0,-17-33-204,0 0 1,0 0-1,1 0 0,-1 0 0,0 0 1,1-1-1,-1 1 0,1 0 0,0-1 1,-1 0-1,1 1 0,0-1 1,0 0-1,0 0 0,0 0 0,0 0 1,0 0-1,0 0 0,1-1 0,-1 1 1,0-1-1,0 1 0,0-1 0,1 0 1,-1 0-1,0 0 0,0 0 0,1 0 1,-1-1-1,0 1 0,0-1 0,0 1 1,0-1-1,1 0 0,-1 0 1,0 0-1,0 0 0,-1 0 0,1 0 1,0-1-1,2-1 0,3-3 23,0 0 0,-1-1 1,0 0-1,0 0 0,0 0 0,-1-1 0,0 0 1,6-15-1,-3 5-13,-1 0 1,-2-1-1,0 0 1,0 0-1,-2-1 0,-1 1 1,1-21-1,-3 23-11,0 1-1,-2-1 0,0 1 0,0 0 0,-2-1 1,0 2-1,0-1 0,-13-27 0,13 36-52,0 1-1,0-1 1,0 1-1,-1 0 0,0 1 1,0-1-1,0 1 1,-1 0-1,1 0 0,-10-6 1,13 10-18,-1 0 1,1-1-1,0 1 1,0 0-1,-1 0 1,1 0 0,0 1-1,-1-1 1,1 1-1,-1-1 1,1 1-1,-1 0 1,0 0-1,1 0 1,-1 0-1,1 0 1,-1 0-1,1 1 1,-1-1 0,1 1-1,0 0 1,-1 0-1,1 0 1,0 0-1,-1 0 1,1 0-1,0 1 1,0-1-1,0 1 1,0-1-1,0 1 1,0 0 0,1 0-1,-3 3 1,0 0-16,0 1 0,1 0-1,0 0 1,-4 9 0,-9 32-305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3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300 107 11466,'1'-3'148,"-1"-1"0,1 0 0,-1 0 0,0 0 0,-1 1 0,1-1 0,-1 0-1,0 0 1,1 1 0,-2-1 0,1 1 0,0-1 0,-1 0 0,1 1 0,-1 0 0,0 0-1,0-1 1,-1 1 0,1 0 0,-1 1 0,1-1 0,-1 0 0,0 1 0,0-1-1,0 1 1,0 0 0,0 0 0,-1 0 0,1 1 0,-8-3 0,4 1-10,0 1 0,0 1 0,0 0 0,0 0 1,-1 0-1,1 1 0,0 0 0,0 0 0,-1 1 0,1 0 0,0 0 1,0 1-1,0-1 0,0 2 0,-10 3 0,7 0 17,-1 0 1,1 1-1,0 0 0,0 0 0,1 1 1,-14 14-1,20-19-104,0 0 1,0 1 0,1-1-1,-1 0 1,1 1 0,-1 0-1,1 0 1,0 0 0,1 0-1,-1 0 1,1 0 0,-1 0-1,1 0 1,1 0 0,-1 1-1,0-1 1,1 0 0,0 1-1,0-1 1,0 0 0,2 7-1,-2-9-26,1 0-1,0-1 0,0 1 0,-1 0 0,1-1 0,0 1 0,0-1 1,0 1-1,1-1 0,-1 1 0,0-1 0,0 0 0,1 0 1,-1 0-1,1 1 0,-1-1 0,1-1 0,3 3 0,-2-2 10,1 0-1,0 0 0,0 0 1,-1-1-1,1 1 1,0-1-1,0 0 0,6 0 1,4-2 81,1-1 0,-1 0 0,22-8 1,-7 0 409,47-26 0,-71 34-430,-5 3-85,0 1-1,0-1 0,0 0 1,0 0-1,0 1 1,0-1-1,-1 0 1,1 0-1,0 1 0,0-1 1,0 0-1,0 0 1,0 1-1,0-1 0,0 0 1,0 1-1,0-1 1,0 0-1,0 0 1,1 1-1,-1-1 0,0 0 1,0 0-1,0 1 1,0-1-1,0 0 0,0 0 1,1 1-1,-1-1 1,0 0-1,0 0 1,0 0-1,1 1 0,-1-1 1,0 0-1,0 0 1,0 0-1,1 0 0,-1 1 1,0-1-1,0 0 1,1 0-1,-1 0 0,0 0 1,0 0-1,1 0 1,-1 0-1,0 0 1,1 0-1,-1 0 0,0 0 1,0 0-1,1 0 1,-1 0-1,0 0 0,0 0 1,1 0-1,-1 0 1,0 0-1,1-1 1,-1 1-1,0 0 0,0 0 1,0 0-1,1 0 1,-1-1-1,0 1 0,0 0 1,1-1-1,-10 29 160,5-19-214,-12 43-732,3 1-1,2 1 1,-5 64-1,12-53 99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3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59 6961,'-2'-17'1110,"0"-18"2375,0 28-47,2 15 1704,-1 4-4915,-1-1 1,-1 0-1,0 0 0,0 0 0,-1 0 0,0 0 0,-11 19 0,-5 14-42,-86 288 602,28 9 46,73-319-667,2-10 229,0 0 1,1 1-1,-1 13 0,25-22 599,32 2-652,0-1-1,0-3 1,79-8-1,7 1-3503,-139 5 2711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5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15 11266,'-2'-2'321,"1"1"0,0 0 0,-1-1 0,0 1-1,1 0 1,-1 0 0,0 0 0,1 0 0,-1 1-1,0-1 1,0 0 0,0 1 0,0-1 0,0 1-1,0-1 1,0 1 0,0 0 0,0 0 0,0 0-1,0 0 1,-2 1 0,-61-2 573,1 4 1,-1 2-1,-73 16 1,123-19-901,11-1-47,-1-1 0,1 1 0,-1 0-1,1 0 1,0 0 0,0 0 0,-1 1 0,1 0 0,0 0 0,1 0 0,-7 4 0,10-5-3,0-1 1,0 0-1,0 1 0,0-1 1,0 0-1,0 1 0,0-1 0,0 0 1,0 0-1,0 1 0,0-1 0,0 0 1,1 1-1,-1-1 0,0 0 0,0 1 1,0-1-1,1 0 0,-1 0 0,0 1 1,0-1-1,1 0 0,-1 0 0,0 0 1,0 1-1,1-1 0,-1 0 0,0 0 1,1 0-1,-1 0 0,0 0 0,0 0 1,1 0-1,-1 1 0,0-1 0,1 0 1,16 5-1273,-15-4 1081,51 16-1390,-21-6 591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5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0 13083,'0'1'95,"1"-1"0,-1 1 0,0-1 0,1 1 0,-1 0 0,0-1 0,0 1 0,1 0 0,-1-1 1,0 1-1,0 0 0,0 0 0,0-1 0,0 1 0,0 0 0,0-1 0,0 1 0,0 0 0,0-1 0,0 1 0,0 0 1,-1 0-1,1-1 0,0 1 0,-1 0 0,1-1 0,-1 1 0,0 1 78,0-1-1,0 0 1,-1 0-1,1 0 1,0 0-1,-1-1 1,1 1-1,-1 0 1,1-1-1,-1 1 1,-2 0-1,-9 2 662,1-1-1,-23 0 1,18-1-391,-41 5 371,-66 10 355,106-13-1845,0 1 1,0 1 0,1 1 0,-25 10-1,52-22-672,9-5 447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8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71 101 10450,'-17'9'5384,"25"-11"-3848,2-2-1003,0-1-1,-1 0 1,0 0-1,0-1 1,10-8-1,13-8 53,22-9 185,-49 29-635,1-1 0,0 1 0,0 0 0,0 0 0,0 1 0,0 0 0,11-1 0,-15 2-105,-1 0 0,0 0 0,0 0 0,1 0 0,-1 0 0,0 1-1,0-1 1,0 0 0,0 1 0,1-1 0,-1 1 0,0-1 0,0 1 0,0 0 0,0-1 0,0 1 0,0 0 0,0 0 0,0 0 0,0 0 0,-1 0 0,2 1 0,-1 1 10,0-1-1,1 1 0,-1-1 1,-1 1-1,1-1 1,0 1-1,-1 0 0,1-1 1,-1 6-1,0 4 57,-1 0 0,0 0 1,-5 17-1,-11 31-24,-2-2 0,-3 0 0,-39 72 1,59-124-66,1-5-6,0 0-1,1 0 1,-1 0 0,1 0-1,-1 0 1,1 0 0,-1 0 0,1 1-1,0-1 1,0 0 0,-1 0-1,1 0 1,0 1 0,0-1-1,0 0 1,0 0 0,1 1-1,-1-1 1,0 0 0,0 0 0,1 0-1,-1 0 1,1 1 0,-1-1-1,1 0 1,1 1 0,0 1-3,1-1 0,-1 0 0,1-1 0,0 1 0,0 0 0,-1-1 0,1 1 0,4 0 0,19 11-39,-23-12 33,-1 1 1,1 0-1,-1 0 1,1 1-1,-1-1 0,0 0 1,0 1-1,0-1 0,0 1 1,0 0-1,-1 0 1,1 0-1,-1-1 0,1 1 1,-1 1-1,0-1 1,-1 0-1,2 5 0,-2-4 0,0 1-1,0-1 1,-1 1-1,1-1 1,-1 1-1,0-1 1,0 0-1,-1 1 1,1-1-1,-1 0 1,-4 8-1,-1-1-3,-1-1 0,0 0 0,0 0 0,-1 0-1,0-1 1,0 0 0,-1-1 0,-15 10 0,13-11-26,1 0 1,-1-1-1,-16 5 1,22-9-93,1 0 0,-1-1 1,0 1-1,1-1 0,-1-1 1,0 1-1,0-1 0,0 0 1,-10-2-1,14 2 79,1 0 0,0 0 0,0-1 0,-1 1 0,1-1-1,0 1 1,0-1 0,0 1 0,0-1 0,0 0 0,0 1 0,0-1 0,0 0 0,0 0 0,0 0 0,0 0 0,0 0 0,0 0-1,1 0 1,-1 0 0,0 0 0,1 0 0,-1 0 0,0-2 0,1 0 4,-1 1 0,1-1 0,0 1 0,0-1 0,0 1 0,0-1 0,0 1 0,1-1 0,-1 1 0,1-1 0,-1 1 0,3-4 0,12-23-566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0 13547,'-5'22'720,"2"0"1,0 0-1,0 27 0,0 6 77,2-42-602,0-1 1,1 1-1,0 0 1,1 0-1,1 0 0,0-1 1,1 1-1,0-1 1,1 0-1,8 20 1,-8-25-120,0 0 0,0 0 0,0-1 1,1 0-1,0 1 0,0-2 0,1 1 0,0-1 1,0 1-1,0-2 0,0 1 0,1-1 1,-1 0-1,1 0 0,0-1 0,1 1 1,-1-2-1,13 4 0,-15-4-63,0-1 0,1 0 1,-1 0-1,0 0 0,1-1 0,-1 0 0,1 0 0,-1 0 0,0 0 0,1-1 1,-1 0-1,1 0 0,-1-1 0,0 1 0,0-1 0,0-1 0,0 1 1,0 0-1,0-1 0,-1 0 0,1 0 0,-1-1 0,0 1 0,0-1 0,0 0 1,-1 0-1,1 0 0,-1 0 0,0-1 0,0 1 0,0-1 0,3-10 1,-2 4-16,0 0 1,-2 0-1,1-1 1,-1 1 0,-1-1-1,0 0 1,-1 1-1,0-1 1,-1 0 0,0 1-1,-1-1 1,0 0-1,-1 1 1,0 0 0,-1 0-1,-6-13 1,7 16-12,-1 0 1,0 1-1,0 0 1,0-1-1,-1 1 1,0 1-1,-1-1 0,0 1 1,0 0-1,0 0 1,0 0-1,-1 1 1,0 0-1,0 1 1,0-1-1,-1 1 1,0 1-1,0 0 1,0 0-1,0 0 1,0 1-1,-16-3 0,18 5-69,1 0 0,-1 1 0,0-1 0,1 1 0,-1 0 0,1 0 0,-1 1 0,1 0-1,0 0 1,0 0 0,-1 0 0,2 1 0,-1 0 0,-9 7 0,11-8-32,0 1-1,0 0 1,0-1 0,0 1 0,1 1 0,-1-1 0,1 0-1,0 1 1,0-1 0,0 1 0,0 0 0,1-1 0,0 1-1,-1 0 1,1 0 0,1 0 0,-1 0 0,0 0 0,1 0-1,0 0 1,0 6 0,0-9 70,1 1-1,-1 0 1,0 0-1,1-1 1,-1 1-1,1 0 1,-1-1 0,1 1-1,0-1 1,0 1-1,0-1 1,1 3 0,25 15-617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8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18780,'4'7'1200,"4"0"-1088,-5-4-152,-1-3-216,-1-4-576,2-3 704,-3-3-104,4-5-144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1 292 15779,'21'-23'1167,"26"-22"0,11-12-49,5-20 426,7-8 398,-69 85-1924,-1-1 0,0 1 0,0 0-1,0 0 1,0-1 0,0 1 0,1 0 0,-1 0 0,0 0 0,0-1 0,0 1 0,1 0-1,-1 0 1,0 0 0,0 0 0,0 0 0,1-1 0,-1 1 0,0 0 0,0 0 0,1 0-1,-1 0 1,0 0 0,0 0 0,1 0 0,-1 0 0,0 0 0,1 0 0,-1 0 0,0 0-1,0 0 1,1 0 0,-1 0 0,0 0 0,1 0 0,1 11 290,-6 18-71,3-27-191,-50 212 726,13-59-680,19-75-129,-3 14-380,-15 145-1,38-219-470,-1-20 855,0 0-1,0 0 0,0 0 0,0 0 0,0 1 1,0-1-1,0 0 0,0 0 0,0 0 0,0 0 1,0 0-1,0 0 0,1 0 0,-1 1 1,0-1-1,0 0 0,0 0 0,0 0 0,0 0 1,0 0-1,1 0 0,-1 0 0,0 0 0,0 0 1,0 0-1,0 0 0,0 0 0,1 0 1,-1 0-1,0 0 0,0 0 0,0 0 0,0 0 1,0 0-1,1 0 0,-1 0 0,0 0 0,0 0 1,0 0-1,0 0 0,0 0 0,1 0 0,-1 0 1,0 0-1,0 0 0,0 0 0,0 0 1,0 0-1,0-1 0,1 1 0,1-3-388,1 0-1,-1 0 0,1 0 1,-1-1-1,0 1 0,2-5 1,28-64-1806,-16 25 1012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9 10778,'8'-7'1141,"-11"9"507,-15 20 571,10-7-1758,1 1-1,0 0 1,1 0-1,1 0 1,0 1-1,1 0 1,1 0-1,0 0 1,1 21-1,1-26-363,1-1-1,1 0 1,0 1-1,0-1 1,1 0-1,1 1 1,0-1-1,0-1 1,1 1-1,0 0 1,1-1-1,0 0 1,1 0-1,0 0 1,8 8-1,-11-14-71,0-1 0,0 1-1,1-1 1,0 0-1,0 0 1,0-1 0,0 1-1,0-1 1,0 0 0,0 0-1,1 0 1,-1-1-1,1 0 1,-1 1 0,1-1-1,0-1 1,-1 1 0,1-1-1,0 0 1,0 0-1,-1 0 1,1-1 0,0 0-1,-1 1 1,1-2 0,0 1-1,-1 0 1,5-3-1,2-1 8,0-1 0,-1 0 0,0 0-1,0-1 1,-1 0 0,1-1-1,-2 0 1,1 0 0,-1-1 0,8-11-1,-6 6-17,-1-1-1,0 0 0,-1 0 0,-1 0 1,0-1-1,-1 0 0,-1 0 1,-1-1-1,3-17 0,-6 27-16,0 0 1,-1 1-1,0-1 0,0 0 0,-1 1 0,0-1 0,0 0 0,0 1 1,-1-1-1,0 1 0,-4-9 0,4 11-10,-1-1-1,0 1 1,0 0 0,0 0-1,-1 0 1,1 0 0,-1 1-1,0-1 1,0 1 0,0 0-1,-1 0 1,1 1 0,-1-1-1,1 1 1,-1 0 0,-7-2-1,0 0-269,0 2-1,0 0 0,0 0 1,0 1-1,0 0 0,0 1 1,-1 1-1,-23 3 1,8 2-574,-1 1 1,-44 17 0,31-7-121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42 13395,'-2'-2'272,"-1"0"1,1 0-1,-1 0 1,0 1-1,0-1 1,0 1-1,1-1 0,-1 1 1,0 0-1,-1 0 1,1 1-1,0-1 1,0 0-1,-5 1 1,-6 0 579,0 0 0,-16 3 0,-2 0-528,16-2-69,-91 0 1078,93-2-1241,0 0 1,0-1-1,0 0 1,0-1-1,-18-7 1,32 10-104,-1-1 0,1 1 0,0 0 0,0 0 0,0 0 0,0 0 0,0 0 0,0 0 0,0 0 0,0 0 0,0-1 0,0 1 0,0 0 0,0 0 0,0 0 0,0 0 0,0 0 0,0 0 0,-1 0 0,1-1 0,0 1 1,0 0-1,0 0 0,1 0 0,-1 0 0,0 0 0,0 0 0,0-1 0,0 1 0,0 0 0,0 0 0,0 0 0,0 0 0,0 0 0,0 0 0,0 0 0,0 0 0,0-1 0,0 1 0,0 0 0,0 0 0,1 0 0,-1 0 0,0 0 0,0 0 0,0 0 0,0 0 0,0 0 0,0 0 0,0 0 0,1 0 0,-1 0 0,0 0 1,0 0-1,0 0 0,0 0 0,0 0 0,0 0 0,1 0 0,6-4-398,4 3-250,0 0 0,0 0-1,1 1 1,-1 1 0,0 0 0,0 1 0,22 5-1,-17-4 391,28 7-743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0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14027,'-1'0'203,"-1"0"0,1 0 0,0 0 1,-1 1-1,1-1 0,0 0 0,0 1 0,-1-1 0,1 1 0,0 0 1,0-1-1,0 1 0,0 0 0,0 0 0,0 0 0,0 0 0,0 0 1,-2 1-1,-19 26 1316,15-20-969,-121 167 3313,24 14-3684,102-184-312,-1 0-169,0 0 1,1 1-1,-1-1 0,1 1 0,1-1 0,-1 1 0,1 0 0,0-1 0,0 1 0,1 10 0,0-15 223,0-1 0,0 0 0,0 1 0,0-1 0,0 1-1,0-1 1,0 0 0,0 1 0,0-1 0,0 1 0,0-1-1,1 0 1,-1 1 0,0-1 0,0 0 0,1 1 0,-1-1-1,0 0 1,0 0 0,1 1 0,-1-1 0,0 0-1,1 0 1,-1 1 0,0-1 0,1 0 0,-1 0 0,0 0-1,1 0 1,-1 1 0,0-1 0,1 0 0,-1 0 0,1 0-1,-1 0 1,0 0 0,1 0 0,-1 0 0,1 0 0,-1 0-1,0 0 1,1 0 0,0-1 0,19-8-878,-15 7 522,23-13-975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0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4 12291,'-14'0'1520,"-1"-1"-912,-4-1-224,-2 2 1393,-5-1-1257,0 1-136,-3 0-304,7 0-328,-2 0 280,1 0-96,9 0-120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2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0 832 11466,'11'-28'2324,"10"-37"-1,-3 5-1095,-2 18-389,30-58 0,-37 83-645,1 1 0,0 0 1,1 0-1,1 1 0,1 1 1,15-15-1,-24 26-118,0 0 0,0 0 1,0 0-1,0 1 0,6-3 0,-9 4-57,-1 1 0,1-1 0,0 1 0,0 0 0,0-1 0,0 1 0,0 0 0,0 0 0,0 0 0,0 0-1,0 0 1,0 0 0,0 0 0,0 0 0,0 0 0,0 0 0,0 0 0,0 1 0,0-1 0,0 0-1,0 1 1,0-1 0,0 1 0,0-1 0,-1 1 0,1-1 0,0 1 0,0 0 0,-1-1 0,1 1 0,0 0-1,-1 0 1,2 0 0,-1 3 31,1 0-1,0 0 0,-1 0 1,0 0-1,0 0 1,0 0-1,0 0 0,-1 0 1,1 7-1,-3 42 252,1-43-242,-3 28 19,-1 0 1,-2 0 0,-2-1 0,-26 72-1,28-97-76,6-24-13,7-24 2,1 9 4,2 0 0,21-45 1,-24 59 7,1 1 0,0 0 0,1 0 0,0 1 0,1 0 0,0 0 0,15-13 0,-22 22 0,0 0 1,1 1-1,-1-1 0,0 1 1,1-1-1,-1 1 0,1 0 1,0-1-1,-1 1 0,1 1 1,0-1-1,-1 0 0,1 1 1,0-1-1,0 1 0,0 0 1,0 0-1,-1 0 0,1 0 1,0 0-1,0 1 0,3 0 1,-2 1 5,-1 0 1,1 0 0,-1 0 0,0 0 0,1 0 0,-1 1 0,0-1 0,-1 1 0,1 0 0,0 0 0,-1 0 0,0 0 0,1 0 0,-1 1 0,2 5 0,4 9 80,-1 0 0,-1 0 1,0 0-1,-2 1 0,0 0 0,1 26 0,-5-63-69,0 1 0,1-1 0,0 1 1,2-1-1,0 1 0,7-20 0,-10 37-20,0-1 0,0 1 0,0-1 0,0 1 0,0-1 0,0 1 0,1-1 0,-1 1-1,0-1 1,0 1 0,1 0 0,-1-1 0,0 1 0,0-1 0,1 1 0,-1 0 0,0-1 0,1 1 0,-1 0 0,1-1 0,-1 1 0,0 0-1,1 0 1,-1-1 0,1 1 0,-1 0 0,1 0 0,-1 0 0,1 0 0,-1 0 0,1 0 0,-1 0 0,1 0 0,-1 0 0,1 0 0,-1 0 0,1 0-1,-1 0 1,1 0 0,-1 0 0,1 0 0,-1 0 0,0 0 0,1 1 0,-1-1 0,1 0 0,-1 0 0,1 1 0,-1-1 0,0 0 0,1 1 0,-1-1-1,0 0 1,1 1 0,-1-1 0,0 1 0,1-1 0,-1 1 0,22 31 22,-18-25-18,2 3 1,0 0 0,1-1 0,1 1 1,0-1-1,0 0 0,11 7 0,-17-13-5,1-1 0,0 0-1,0-1 1,0 1 0,0 0-1,0-1 1,1 0 0,-1 0-1,0 0 1,1 0 0,-1 0 0,1-1-1,-1 1 1,1-1 0,-1 0-1,1 0 1,-1 0 0,0-1-1,1 1 1,-1-1 0,1 0-1,-1 0 1,0 0 0,1 0-1,3-3 1,1-1 1,0 0-1,0-1 1,0 0-1,-1 0 1,0-1 0,0 0-1,0-1 1,-1 1-1,0-1 1,6-12-1,-5 8-2,0 0 0,-1-1 0,-1 1 0,0-1 0,-1-1 0,5-24-1,-8 27 12,-4 14 38,-2 23 22,5-14-51,0 1 0,1-1 0,0 1 0,1-1-1,0 0 1,1 0 0,8 23 0,-9-30-12,1 1 0,-1 0 0,1-1 0,0 1 0,1-1 1,-1 0-1,1 0 0,0 0 0,0 0 0,1-1 0,-1 0 0,1 0 1,0 0-1,0 0 0,0-1 0,1 0 0,9 4 0,-14-6-8,0 0 0,1-1 0,-1 1 0,0-1 0,1 1 0,-1-1-1,0 1 1,1-1 0,-1 0 0,0 0 0,1 0 0,-1 0 0,1 0 0,-1 0 0,1 0 0,-1 0-1,0-1 1,1 1 0,-1-1 0,0 1 0,1-1 0,-1 1 0,0-1 0,0 0 0,1 1 0,-1-1-1,0 0 1,0 0 0,0 0 0,0 0 0,0 0 0,0 0 0,0 0 0,-1 0 0,1 0-1,0-1 1,0 1 0,-1 0 0,1 0 0,-1-1 0,1 1 0,-1-1 0,0 1 0,1-2 0,-1-2-5,1-1 0,-1 1 0,0 0 0,0-1 1,-1 1-1,0 0 0,0 0 0,0-1 0,0 1 1,-4-7-1,-3-4-7,-1 0 0,-1 1-1,-1 0 1,0 1 0,-19-20 0,5 5 6,24 29 8,1 0-1,0 0 1,0 0-1,-1 0 1,1-1-1,0 1 1,0 0-1,0 0 1,-1 0-1,1-1 1,0 1-1,0 0 0,0 0 1,0-1-1,0 1 1,-1 0-1,1-1 1,0 1-1,0 0 1,0 0-1,0-1 1,0 1-1,0 0 1,0-1-1,0 1 0,0 0 1,0 0-1,0-1 1,0 1-1,0 0 1,0 0-1,1-1 1,-1 1-1,0 0 1,0-1-1,0 1 0,0 0 1,0 0-1,1 0 1,-1-1-1,0 1 1,0 0-1,0 0 1,1 0-1,-1-1 1,0 1-1,0 0 1,1 0-1,-1 0 0,0 0 1,0 0-1,1-1 1,-1 1-1,0 0 1,0 0-1,1 0 1,-1 0-1,0 0 1,1 0-1,-1 0 0,0 0 1,0 0-1,1 0 1,25 0 24,-18 0-17,17 0-2,1-1 0,-1-1 0,1-1 0,-1-2 0,0 0 0,0-2 0,0-1 0,-1 0-1,-1-2 1,1-1 0,-2-1 0,1-1 0,-2 0 0,0-2 0,27-24 0,-29 22-12,-2-2 1,0 1 0,29-43-1,-41 52 4,0 1 0,0-1-1,0 0 1,-1 0 0,-1 0-1,1 0 1,-1-1-1,-1 1 1,0-1 0,0 0-1,-1 0 1,-1 0 0,1-12-1,-2 20 3,1 0-1,0 0 1,-1-1 0,1 1-1,-1 0 1,0 0 0,0 0-1,0 0 1,0 0-1,0 0 1,0 0 0,0 0-1,-1 0 1,1 1 0,-1-1-1,1 0 1,-3-1 0,2 2 1,1 0 0,-1 1 0,1-1 0,-1 1 0,1-1 0,-1 1 0,1 0 1,-1-1-1,1 1 0,-1 0 0,1 0 0,-1 0 0,0 0 0,1 0 1,-1 1-1,1-1 0,-1 0 0,1 1 0,-1-1 0,1 1 0,-1-1 1,1 1-1,-1 0 0,1 0 0,0 0 0,0 0 0,-2 1 1,-6 5 7,1 1 1,0 0 0,1 1 0,0-1 0,0 1 0,1 1 0,0-1 0,1 1 0,0 0 0,-6 15-1,-2 13 46,-15 64-1,18-58 6,2 0 0,-4 88 0,11-115-44,2-1 1,0 0-1,0 0 1,2 1 0,0-1-1,0 0 1,2-1-1,0 1 1,1-1-1,0 0 1,13 22 0,-15-31-45,0 0 1,1-1-1,0 0 1,-1 0-1,2 0 1,-1 0-1,0-1 0,1 0 1,0 0-1,0 0 1,0-1-1,1 0 1,-1 0-1,1 0 1,-1-1-1,1 0 1,0 0-1,0-1 1,0 0-1,0 0 1,0-1-1,11 0 1,-3-2-304,0 0-1,0 0 1,0-2 0,-1 0 0,0-1 0,0 0-1,0-1 1,0 0 0,21-15 0,-13 7 9,-1-1 0,0-1 0,-1-1 0,26-30 0,11-28-746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2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 12771,'0'-3'399,"1"1"0,-1 0-1,1-1 1,0 1 0,0 0 0,0-1 0,0 1 0,1 0 0,-1 0 0,0 0 0,1 0 0,2-2 0,22-21 1732,-22 21-1904,1 1-1,0-1 1,-1 1-1,2 1 0,-1-1 1,0 1-1,0-1 1,1 2-1,-1-1 1,1 1-1,0-1 1,-1 2-1,1-1 0,6 0 1,-8 2-168,-1-1 1,1 0-1,-1 1 1,1 0-1,0 0 1,-1 0-1,0 0 1,1 1-1,-1 0 0,0-1 1,0 1-1,1 0 1,-1 0-1,-1 1 1,1-1-1,0 0 1,-1 1-1,1 0 1,-1 0-1,0 0 1,0 0-1,0 0 1,2 4-1,0 3-15,0-1 0,0 1 0,-1 0 0,-1 1 0,0-1-1,0 0 1,-1 1 0,0-1 0,-1 1 0,0-1 0,-1 1 0,0-1 0,0 0 0,-4 12 0,-1 0-14,-1 0 0,0 0 0,-2-1 0,-1 0 0,-15 26 0,-15 11 96,29-43-21,0 0 1,1 1-1,1 0 1,0 0-1,1 1 1,1 0-1,-8 27 0,15-42-85,0 0-1,0 0 1,-1 0 0,1 0-1,1 0 1,-1 0-1,0 0 1,0 0-1,1 0 1,-1 0-1,1 0 1,0-1 0,-1 1-1,1 0 1,0 0-1,0-1 1,0 1-1,0 0 1,0-1-1,1 1 1,-1-1-1,0 1 1,1-1 0,-1 0-1,1 0 1,0 0-1,-1 0 1,1 0-1,0 0 1,-1 0-1,1 0 1,0 0 0,0-1-1,4 1 1,7 3 21,0-2 0,0 1 0,1-2 0,13 0 0,-17 0-38,12 0 139,10 2-1046,0-3 0,33-2 1,-56 1 520,0 0 0,-1-1 0,1 0 0,0 0 0,-1-1 0,0 0 0,0 0-1,0-1 1,0 0 0,0-1 0,-1 1 0,10-9 0,3-8-749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50 725 14187,'0'-1'170,"1"-1"0,-1 0-1,1 0 1,-1 0 0,0 0 0,0 0 0,1 0 0,-1 0-1,-1 0 1,1 0 0,0 0 0,0 0 0,-1 0-1,1 0 1,-2-2 0,1-1 228,-38-335 5622,30-2-6314,9 342 243,0 0 0,0 0 1,0-1-1,0 1 0,0 0 1,0 0-1,0 0 0,0 0 1,1-1-1,-1 1 0,0 0 1,0 0-1,0 0 0,0 0 1,0-1-1,0 1 0,0 0 1,0 0-1,1 0 0,-1 0 1,0 0-1,0-1 0,0 1 1,0 0-1,0 0 0,1 0 1,-1 0-1,0 0 0,0 0 1,0 0-1,0 0 1,1 0-1,-1 0 0,0 0 1,0 0-1,0 0 0,1 0 1,-1 0-1,0 0 0,0 0 1,0 0-1,1 0 0,-1 0 1,0 0-1,0 0 0,0 0 1,0 0-1,1 0 0,-1 0 1,0 0-1,0 0 0,0 0 1,0 1-1,1-1 0,-1 0 1,0 0-1,0 0 0,0 0 1,0 0-1,0 1 0,1-1 1,8 8-2083,10 12 161,-8-7 889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 15843,'-15'5'1393,"-8"2"-825,-1 0-168,-12 0 552,-4 0-192,1 1-40,-2-3-23,6 2-225,1 0-80,11 2-336,2-2-232,10 1-592,5-1-353,6-3 881,5-2-208,6-2-176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12 11402,'0'0'28,"0"0"-1,0 0 0,1 0 1,-1 0-1,0 0 0,0 0 0,0 0 1,1 0-1,-1 0 0,0 0 1,0 0-1,0 0 0,1 0 0,-1 0 1,0 0-1,0 0 0,0 1 1,1-1-1,-1 0 0,0 0 0,0 0 1,0 0-1,0 0 0,1 0 1,-1 1-1,0-1 0,0 0 1,0 0-1,0 0 0,0 0 0,0 1 1,0-1-1,1 0 0,-1 0 1,0 0-1,0 1 0,0-1 0,0 0 1,0 0-1,0 0 0,0 1 1,0-1-1,0 0 0,0 0 0,0 0 1,0 1-1,0-1 0,0 0 1,0 0-1,0 0 0,-1 1 0,1-1 1,0 0-1,-4 16 372,3-13-167,-8 32 287,1 0 0,2 1 0,2 0 0,1 0 0,1 0 0,3 0 0,1 0 0,1 0 0,14 59 0,-14-79-415,2-1 0,0 0 0,0 0 0,1 0 0,1-1 0,1 0 0,16 24 0,-20-32-69,1-1 1,0 1 0,0-1 0,0 0-1,1 0 1,0 0 0,0-1-1,0 0 1,1 0 0,-1 0-1,1-1 1,0 0 0,0-1-1,0 1 1,0-1 0,0-1 0,1 1-1,12 0 1,-11-2-3,0 0 1,0-1-1,0 0 1,0 0-1,0-1 1,0-1-1,-1 1 1,1-1-1,-1 0 1,14-9-1,-10 6-1,-2-2 0,1 0 0,-1 0 0,0-1 0,-1 0 0,16-19 0,-12 10-15,-1 0-1,-1-1 1,0 0-1,-1-1 0,-2 0 1,0-1-1,-1 1 1,7-36-1,-11 39-9,0 0 0,-2-1 0,0 1 0,-1-1 0,-1 1 0,0-1 0,-2 1 0,0-1 0,0 1 0,-10-24 0,10 33-31,0 0-1,-1 0 1,0 0 0,-1 0 0,0 0-1,0 1 1,0 0 0,-1 0 0,0 0 0,-1 1-1,1 0 1,-1 0 0,0 1 0,-1 0 0,1 0-1,-1 1 1,0-1 0,0 2 0,0-1-1,-1 1 1,-16-4 0,15 6-76,-1 0 0,1 0 0,-1 1 0,1 0 0,-1 1 0,1 0 0,-1 1 0,1 0 0,0 1 0,-14 4 0,-1 4-92,0 0 0,-39 25 0,14-5-227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13275,'9'119'7476,"26"404"-4330,-34-519-3282,3 23-613,-1-20-126,3-12-687,-1-8 624,0-1 1,5-22-1,1-2 32,5-9-251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4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89 14379,'-2'-1'340,"1"0"1,0 0-1,-1 0 0,1 0 1,-1 1-1,0-1 1,1 0-1,-1 1 0,0-1 1,1 1-1,-1 0 0,0 0 1,1-1-1,-1 1 0,0 0 1,-2 1-1,-34 5 676,19-3-307,-2 0-366,-126 13 1156,129-15-1498,1-1 1,-1-1-1,0 0 1,0-1-1,1-2 1,-21-5-1,29 5-1485,29 7-5079,-9 6 5498,0 1-50</inkml:trace>
  <inkml:trace contextRef="#ctx0" brushRef="#br0" timeOffset="1">171 338 11058,'2'1'1441,"-7"-15"-561,3-8-288,-3-9 1248,1-3-575,0-4-305,0-1-32,2-1-224,0 4-120,0 6-288,1 3-208,1 10-648,3 6-520,-2 11 880,0 7-184,2 9-152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4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3 14603,'-2'0'433,"0"-1"-1,-1 1 1,1-1 0,-1 1-1,1 0 1,-1 0-1,1 0 1,-1 0 0,1 1-1,-5 0 1,-8 1 424,-76-1 897,-103 6 484,162-4-2225,0 2-1,0 1 1,-59 19-1,90-24-103,0-1 0,1 0-1,-1 0 1,0 1 0,0-1 0,1 0-1,-1 1 1,0-1 0,1 0 0,-1 1-1,1-1 1,-1 1 0,1-1 0,-1 1-1,1-1 1,-1 1 0,1 0 0,-1-1-1,0 2 1,1-1 1,0-1 0,0 1 0,0-1 0,0 1 0,0-1 0,1 1 0,-1-1 0,0 1 0,0-1 0,0 1 0,0-1 0,1 1 0,-1-1 0,0 1 0,1-1 0,-1 1 0,0-1-1,1 1 1,-1-1 0,1 1 0,30 19-2479,-22-15 2465,16 10-996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5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47 469 14803,'-12'-42'1576,"2"-6"-927,3 3-257,0-5 664,0 4-256,5 7-120,0 3-168,4 8-664,-2 3-336,5 4-784,4 0-961,-2 2 1761,0-3-360,3-5-344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5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46 11442,'-5'-5'388,"0"1"0,-1 0 0,0-1 0,0 2-1,0-1 1,0 1 0,-1 0 0,1 0 0,-1 1-1,0-1 1,1 2 0,-1-1 0,0 1-1,0 0 1,0 0 0,-1 1 0,1 0 0,0 0-1,-7 2 1,8-2-298,1 1-1,0 1 1,0-1-1,0 1 1,0 0 0,0 0-1,0 0 1,0 0-1,1 1 1,-1 0 0,1 0-1,0 0 1,-1 1-1,2-1 1,-1 1-1,0 0 1,1 0 0,0 1-1,-1-1 1,2 1-1,-1-1 1,1 1 0,-1 0-1,1 0 1,-2 8-1,1 1-25,1 1 0,0-1 0,1 1 1,1-1-1,0 1 0,1 0 0,1-1 0,0 1 0,1-1 0,0 0 0,10 25 0,7 9-12,51 89 1,-51-102 5,-17-31-46,-1 0-1,0 0 1,0 1-1,0-1 1,-1 1-1,1-1 1,-1 1-1,0-1 1,0 10-1,-1-11-3,0-1 0,-1 1-1,1-1 1,-1 1 0,0-1 0,1 0-1,-1 1 1,0-1 0,0 0-1,-1 0 1,1 1 0,0-1-1,-1 0 1,1 0 0,-1-1-1,0 1 1,0 0 0,1 0-1,-1-1 1,-4 3 0,-5 3-279,0 0 1,-1-1 0,1 0 0,-1-1 0,0 0 0,-1-1 0,1-1 0,-1 1-1,1-2 1,-18 2 0,29-4 200,1 0 0,0 0 1,-1 0-1,1 0 0,-1 0 0,1 0 0,-1 0 0,1 0 0,0 0 0,-1 0 1,1 0-1,-1-1 0,1 1 0,0 0 0,-1 0 0,1 0 0,0 0 0,-1-1 1,1 1-1,0 0 0,-1 0 0,1-1 0,0 1 0,-1 0 0,1-1 0,0 1 1,0 0-1,-1-1 0,1 1 0,0 0 0,0-1 0,0 1 0,0 0 0,-1-1 1,1 1-1,0-1 0,5-13-1082,7 1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6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75 13683,'-3'1'165,"0"1"0,0-1 0,0 1 0,1 0 0,-1 0 0,1 0 0,-1 0 0,1 0 0,0 0 0,0 1 0,0-1 0,0 1 0,0 0 0,0 0 0,-1 3 0,-21 52 859,18-42-414,-3 10-212,0 0 0,2 1 0,1 0 0,1 1 0,1-1 0,2 1 0,1-1 0,2 37 0,1-52-300,-1 0 0,2 0 0,0 0 0,0 0 1,1-1-1,1 1 0,-1-1 0,2 0 0,8 12 0,-9-15-41,1-1 0,0 0-1,0 0 1,1 0 0,0-1 0,0 0 0,1-1 0,0 0-1,0 0 1,0 0 0,0-1 0,1 0 0,12 3 0,-11-3-22,1-1 1,1-1 0,-1 0-1,0-1 1,0 0 0,1 0 0,-1-1-1,0-1 1,1 0 0,-1 0-1,0-2 1,0 1 0,0-1 0,0 0-1,0-1 1,-1-1 0,1 0-1,-1 0 1,-1-1 0,1 0-1,-1 0 1,0-1 0,0-1 0,-1 1-1,0-1 1,0-1 0,-1 0-1,0 0 1,0 0 0,9-20 0,-8 9-27,-1 0 1,0 0 0,-2-1 0,0 0 0,-2 0 0,0 0-1,-1 0 1,-2 0 0,0-1 0,-4-31 0,2 37-20,-1 0 1,0-1-1,-1 1 1,-1 1-1,0-1 1,-1 1-1,-1 0 1,0 0-1,-2 0 0,1 1 1,-1 1-1,-1 0 1,-1 0-1,-13-13 1,18 21-145,-2-1 0,1 1-1,0 0 1,-1 1 0,0 0 0,0 0 0,0 1 0,-1 0-1,1 0 1,-1 1 0,1 0 0,-14-1 0,15 3-2,1-1 1,-1 1 0,0 0-1,0 1 1,1 0 0,-1 0-1,0 0 1,1 1 0,-1 0-1,1 0 1,0 1 0,0-1-1,0 2 1,0-1 0,0 0-1,-9 9 1,12-9 5,-1 1 0,1-1 0,1 1 1,-1 0-1,-3 6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6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10490,'0'0'218,"-1"0"0,0 0 0,0 1 1,0-1-1,1 1 0,-1-1 0,0 1 0,0-1 0,1 1 0,-1-1 0,0 1 0,1 0 0,-1-1 0,1 1 0,-1 0 0,1-1 0,-1 1 1,1 0-1,-1 0 0,1-1 0,0 1 0,-1 1 0,-8 25 2257,6-16-1763,-6 12 471,1-4-638,1 1 0,0 1-1,1-1 1,2 1 0,0 0-1,-1 24 1,5-43-519,0 0 1,0 0-1,0 1 0,1-1 1,-1 0-1,0 0 0,1 0 1,0 0-1,-1 0 0,1 0 1,0 0-1,0-1 1,0 1-1,0 0 0,0 0 1,1-1-1,-1 1 0,1-1 1,-1 1-1,2 1 0,1-1 3,-1 0 1,0 0-1,1-1 0,-1 1 0,1-1 1,-1 0-1,1 0 0,0 0 0,0 0 0,4 0 1,9 0 46,0-2 1,0 1 0,32-7 0,-46 7-64,40-9-9,-29 6-349,1 0-1,-1 0 1,1 1-1,-1 1 1,1 1 0,0 0-1,24 3 1,-37-2 78,1-1 1,-1 1 0,0-1 0,0 1-1,0 0 1,0 0 0,0 0 0,0 0-1,0 0 1,-1 1 0,1-1-1,0 0 1,-1 1 0,3 2 0,-2 0-997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0 15859,'-4'13'1657,"0"14"-985,3 1-248,-2 7 976,0 4-536,-4 6-151,1 6-89,1 4-264,-2 3-136,1-3-280,0-5-208,1-12-608,2-7-321,4-22 921,4-16-224,2-26-208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 10306,'1'-5'306,"1"0"0,0 1 0,0-1-1,0 1 1,1-1 0,0 1 0,0 0 0,0 0 0,0 0-1,0 0 1,1 1 0,0 0 0,0-1 0,0 1 0,0 0-1,0 1 1,8-5 0,-9 6-160,-1 0 0,1 0 1,-1 1-1,0-1 0,1 0 0,-1 1 0,1 0 1,0 0-1,-1 0 0,1 0 0,-1 0 0,1 0 1,-1 0-1,1 1 0,-1-1 0,1 1 0,-1 0 1,0 0-1,1 0 0,-1 0 0,0 0 0,1 0 1,-1 1-1,0-1 0,0 1 0,0 0 0,0-1 1,-1 1-1,1 0 0,0 0 0,-1 0 1,1 0-1,-1 0 0,0 1 0,0-1 0,2 4 1,1 3 15,-1 0 0,0 0 0,-1 0 1,1 1-1,-2 0 0,1-1 0,-1 1 0,-1 0 1,0-1-1,0 1 0,-1 0 0,0 0 1,-1-1-1,0 1 0,0-1 0,-5 11 1,1-5-66,0 0 0,-1-1 1,0 0-1,-2 0 0,1-1 1,-2 0-1,1-1 0,-2 0 1,-13 13-1,24-25-81,-1 0-1,1 0 1,0 0-1,0 0 1,-1 0-1,1 1 1,0-1-1,0 0 1,0 0-1,-1 1 1,1-1 0,0 0-1,0 0 1,0 1-1,-1-1 1,1 0-1,0 0 1,0 1-1,0-1 1,0 0-1,0 1 1,0-1 0,0 0-1,0 1 1,0-1-1,0 0 1,0 1-1,0-1 1,0 0-1,0 0 1,0 1-1,0-1 1,0 1 0,11 3 256,20-5-52,-28 1-181,36-2-959,43-9 0,-66 7 151,1 0-1,-1-1 1,0-1 0,-1 0-1,20-11 1,-4-1-415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 13595,'17'-3'1664,"-9"3"-856,-1 3-271,-8 0 1231,-6 0-536,-6 0-216,-4 1-47,-7-4-233,-1 0-120,-4 1-96,-5-2-72,-3 1-104,1-2-104,-4 2-376,4 0-456,13-1 528,12-2-96,15 0-72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6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1 906 11883,'4'1'165,"1"0"0,-1-1 0,1 1 0,-1-1 0,1 0 0,-1 0-1,1-1 1,-1 1 0,0-1 0,1 0 0,-1 0 0,0-1 0,1 1 0,-1-1 0,0 0 0,5-3 0,9-6 298,0 0-1,19-17 0,-27 21-290,23-21 106,-1-1 0,-1-1-1,-1-2 1,-2-1 0,-1-1 0,-2-1-1,37-70 1,-39 60-239,-2-2 0,-2-1-1,-3 0 1,-1-1-1,-3-1 1,8-67 0,-19 108-37,1-2 0,-1-1 0,0 1 0,-1 0 0,0 0 0,-2-14 0,2 25-2,0-1-1,0 0 1,0 1-1,0-1 1,0 1-1,0-1 1,0 1-1,0-1 1,0 0-1,0 1 1,0-1-1,-1 1 1,1-1-1,0 1 1,0-1-1,-1 1 1,1-1-1,0 1 1,-1-1-1,1 1 1,0 0 0,-1-1-1,1 1 1,-1-1-1,1 1 1,-1 0-1,1-1 1,-1 1-1,1 0 1,-1 0-1,1-1 1,-1 1-1,1 0 1,-1 0-1,1 0 1,-1 0-1,1 0 1,-1 0-1,0 0 1,1 0-1,-1 0 1,1 0-1,-1 0 1,1 0-1,-1 0 1,0 0-1,1 0 1,-1 1-1,1-1 1,-1 0-1,1 0 1,-1 1-1,1-1 1,-1 0-1,1 1 1,-1-1-1,1 0 1,0 1-1,-1-1 1,1 1-1,-1 0 1,-3 3 2,1-1-1,-1 1 1,1 0 0,0 1 0,-4 6-1,-3 10 67,1 1 0,1 0-1,-9 37 1,-8 71 278,24-119-319,-14 80 345,5 0 0,1 108-1,9-194-332,0 1-1,1 0 1,-1-1-1,1 1 1,0 0-1,4 9 1,-4-14-32,-1 0 1,0 0 0,1 0-1,0 0 1,-1 0 0,1-1-1,0 1 1,-1 0 0,1 0-1,0-1 1,0 1 0,-1 0-1,1-1 1,0 1 0,0-1-1,0 1 1,0-1 0,0 1-1,0-1 1,0 0 0,0 1-1,0-1 1,0 0 0,0 0-1,0 0 1,0 0 0,0 0-1,0 0 1,0 0 0,0 0-1,0 0 1,1 0 0,-1-1-1,0 1 1,0 0 0,0-1 0,-1 1-1,1-1 1,0 1 0,0-1-1,0 1 1,0-1 0,1-1-1,8-5 12,0 0-1,0-1 1,-1-1-1,0 1 1,12-17 0,34-54-24,-42 57 3,-9 15 2,0 0 0,0 0 0,1 0 0,0 0-1,7-6 1,-12 13-1,1 0 0,-1 0 0,0 1 0,0-1 0,1 0 0,-1 1 0,0-1 1,0 0-1,0 1 0,0-1 0,1 0 0,-1 1 0,0-1 0,0 0 0,0 1 0,0-1 0,0 0 0,0 1 0,0-1 0,0 1 0,0-1 0,0 0 0,0 1 0,0-1 0,0 0 0,-1 1 0,1-1 0,0 0 0,0 1 0,0-1 0,-1 1 1,-2 16-2,-5 8-3,1-7 2,-6 29 0,12-43 7,1 0-1,-1-1 1,1 1 0,-1 0-1,1 0 1,0 0 0,1 0-1,-1 0 1,1 0 0,0-1-1,0 1 1,0 0 0,2 6-1,-1-9-2,-1 1 0,0-1 0,1 0 0,-1 1 0,1-1 0,-1 0 0,1 0 0,-1 0 0,1 0 0,0 0 0,0 0 0,-1 0 0,1-1 0,0 1 0,0-1 0,0 1 0,0-1 0,0 0 0,0 0 0,0 0 0,0 0 0,0 0 0,0 0 0,0 0 0,-1-1 0,5 0 0,5-2 2,0 0 0,0 0 1,12-7-1,5-4-5,-1-1-1,-1-1 0,30-24 1,5-4-2,-59 42 5,0 1 0,0 0 0,0 0 0,0 0 0,1 0 0,-1 0 0,0 0 0,5 0 0,-6 0 0,-1 1 0,1 0 1,0 0-1,0 0 0,0 1 0,0-1 0,-1 0 0,1 0 1,0 0-1,0 0 0,0 1 0,-1-1 0,1 0 0,0 1 1,0-1-1,-1 1 0,1-1 0,1 2 0,-1 0 3,1 1-1,0 0 1,0 0-1,-1 0 1,0 0-1,1 0 1,-1 0-1,0 0 0,-1 0 1,1 0-1,0 6 1,3 33 32,-3-28-24,1-1-1,4 22 1,-6-35-12,0 1 1,1-1-1,-1 1 1,0-1 0,0 1-1,0-1 1,1 1 0,-1-1-1,0 1 1,0-1 0,1 0-1,-1 1 1,0-1 0,1 0-1,-1 1 1,1-1-1,-1 0 1,0 1 0,1-1-1,-1 0 1,1 0 0,-1 1-1,1-1 1,-1 0 0,1 0-1,-1 0 1,1 0-1,-1 0 1,1 0 0,-1 0-1,1 0 1,-1 0 0,1 0-1,-1 0 1,1 0 0,-1 0-1,1 0 1,-1 0-1,1 0 1,-1-1 0,1 1-1,-1 0 1,1 0 0,-1-1-1,0 1 1,1 0 0,-1 0-1,1-1 1,24-20 18,-21 16-19,5-2 4,-4 1 7,1 1 0,0 0-1,0 0 1,0 0 0,13-6-1,-18 11-7,1-1 0,-1 0 0,1 1 0,-1 0 0,0-1 0,1 1 0,-1 0-1,1 0 1,-1 0 0,1 0 0,-1 0 0,1 0 0,-1 0 0,1 1 0,-1-1-1,1 0 1,-1 1 0,0-1 0,1 1 0,-1-1 0,0 1 0,1 0 0,-1 0-1,0 0 1,0 0 0,0-1 0,0 1 0,0 1 0,0-1 0,0 0 0,0 0 0,0 0-1,0 0 1,0 1 0,-1-1 0,2 3 0,3 7 14,-1 1 0,0-1 0,0 1-1,3 21 1,5 16 18,-12-49-35,0 0 0,0 0 0,0 1 0,0-1-1,0 0 1,0 0 0,0 0 0,0 1 0,0-1 0,0 0 0,0 0 0,0 0 0,0 1 0,0-1 0,0 0 0,0 0 0,0 0 0,0 1 0,1-1 0,-1 0 0,0 0 0,0 0 0,0 0 0,0 0 0,0 1 0,1-1 0,-1 0 0,0 0 0,0 0 0,0 0 0,0 0 0,1 0-1,-1 0 1,0 0 0,0 1 0,0-1 0,1 0 0,-1 0 0,0 0 0,0 0 0,0 0 0,1 0 0,-1 0 0,0 0 0,0 0 0,0 0 0,1-1 0,-1 1 0,0 0 0,0 0 0,0 0 0,1 0 0,-1 0 0,0 0 0,0 0 0,0 0 0,0-1 0,1 1 0,-1 0 0,0 0-1,0 0 1,0-1 0,7-10-4,-7 11 4,4-9-5,1-2 1,-1 0 0,2 1 0,0 0 0,12-16 0,-16 24 4,-1 0 0,1 0 0,0 0 0,0 0 0,0 0 0,0 1 0,0-1 0,1 1 0,-1 0 0,0-1 0,1 1 0,-1 0 0,1 0 1,-1 1-1,1-1 0,-1 0 0,1 1 0,0 0 0,-1-1 0,1 1 0,0 0 0,-1 1 0,1-1 0,0 0 0,-1 1 0,6 1 0,-1 1 2,1 1 0,0-1 0,-1 2 0,0-1 0,0 1 0,-1 0 0,1 0 0,8 10 0,46 56-131,-40-45-65,-4-4-62,-12-14-52,0-1 1,1 0-1,0 0 1,0 0-1,1-1 1,13 11-1,-19-17 280,0 0-1,0 1 0,0-1 1,0 0-1,0 0 1,0 0-1,0 0 1,0 1-1,0-1 1,0-1-1,0 1 1,0 0-1,0 0 1,0 0-1,0 0 1,0-1-1,-1 1 1,1 0-1,0-1 1,0 1-1,0-1 1,0 1-1,0-1 0,-1 1 1,1-1-1,0 0 1,-1 1-1,1-1 1,0 0-1,-1 0 1,1 0-1,-1 1 1,1-1-1,-1 0 1,1-1-1,10-22-672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1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1060 39 13731,'1'-1'133,"0"-1"-1,-1 0 1,1 1 0,-1-1-1,1 0 1,-1 0 0,0 1-1,0-1 1,0 0 0,0 0-1,0-2 1,0 3-57,-1 1 0,1-1 0,0 0 1,-1 1-1,1-1 0,0 0 0,-1 1 0,1-1 0,0 1 0,-1-1 1,1 1-1,-1-1 0,1 1 0,-1-1 0,0 1 0,1-1 1,-1 1-1,1-1 0,-2 1 0,-2-2 160,-1 1 0,1 1 0,0-1 1,-1 1-1,1-1 0,0 1 0,-7 1 0,-3-1-200,-58 2 1259,-85 14 0,-68 23 60,-41 5-898,136-39-411,13-2-555,115-2 423,0-1-1,0 0 0,0 1 1,0-1-1,0 1 1,0-1-1,1 1 1,-1 0-1,0 0 0,0 0 1,0 0-1,1 0 1,-4 3-1,5-4 27,0 0 0,-1 1 0,1-1 0,0 1 0,0-1 0,-1 1 0,1-1 0,0 0 0,0 1 0,0-1-1,-1 1 1,1-1 0,0 1 0,0-1 0,0 1 0,0-1 0,0 1 0,0-1 0,0 1 0,0-1 0,0 1 0,1 0 0,-1 0-60,1 0-1,0 1 1,-1-1 0,1 0 0,0 0 0,0 0 0,0 0-1,0 0 1,0-1 0,0 1 0,0 0 0,2 1 0,4 2-110,1 0 1,0-1 0,0 1 0,0-2 0,9 3 0,27 5-531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1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879 7 12323,'7'-2'638,"0"1"-82,1-1 1,0 1-1,-1 0 1,12 4 2403,-19-3-2906,0 0 1,0 0 0,0 0-1,0 0 1,0 0 0,0 0-1,0 0 1,0 0-1,-12 5 1010,-19 5-286,-97 23 908,-178 22-1,-137-28-3021,428-28 181,15 1 1131,0 0 1,0 0 0,0 0 0,0 0-1,0 0 1,1 0 0,-1 0 0,0 0 0,0 0-1,0 0 1,0 0 0,0 0 0,0 0-1,0 0 1,0 0 0,0 0 0,0 0-1,0 0 1,0 0 0,1 0 0,-1 0-1,0 0 1,0 0 0,0 0 0,0 0-1,0 0 1,0 0 0,0 0 0,0 0-1,0 0 1,0 0 0,0 0 0,0 0-1,0 0 1,0 0 0,0 0 0,0 0-1,0-1 1,0 1 0,0 0 0,0 0-1,1 0 1,-1 0 0,0 0 0,0 0 0,0 0-1,0 0 1,0 0 0,0 0 0,0 0-1,0 0 1,0 0 0,0-1 0,-1 1-1,1 0 1,0 0 0,0 0 0,0 0-1,0 0 1,0 0 0,0 0 0,0 0-1,0 0 1,0 0 0,0 0 0,0 0-1,0 0 1,0 0 0,27-7-1370,10 2 458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2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435 257 18388,'-3'-7'170,"-1"1"0,-1-1 0,1 1 0,-1-1 0,0 1 0,-1 0 1,-7-6-1,-47-33 11,34 26 61,-10-7-62,9 4 111,-1 2 1,0 2-1,-56-28 1,71 43-21,17 9-116,18 12-42,97 53 89,-88-55-96,0 1 1,-1 2-1,-1 1 0,44 40 0,-68-55-74,-1-1 0,0 1-1,0 0 1,0 1 0,-1-1-1,1 1 1,-1-1 0,-1 1 0,1 0-1,-1 0 1,0 0 0,0 0-1,-1 1 1,0-1 0,0 0 0,0 1-1,-1-1 1,0 0 0,0 1-1,0-1 1,-1 1 0,0-1 0,-1 0-1,1 1 1,-1-1 0,-5 11-1,-15 26 128,-2-2-1,-1 0 1,-54 64-1,27-37-51,44-57-111,-69 92-1086,-71 129 0,144-226 973,1 1-1,0-1 0,0 1 0,0 0 0,1 0 0,0 0 0,-1 12 1,5 1-524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2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 0 15603,'-39'19'3061,"27"-13"-2505,0 0-1,-23 7 1,-1-5-261,0-2-1,-1-1 1,0-2 0,0-1 0,0-2-1,0-1 1,-50-10 0,74 8-1995,28 5-433,57 14 454,-25-7 769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2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 16980,'-13'14'1504,"-11"-1"-960,-6-2-192,-6-4 544,-6-1-288,-3-2-39,-2-3 31,5 1-408,2-2-288,8 0-640,8 0-281,17-5 809,10 0-216,18-4-144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4 517 14587,'-2'-6'423,"1"0"-1,1-1 1,-1 1-1,1 0 1,0-1 0,1 1-1,0 0 1,2-12-1,18-53 1807,-8 32-1804,-2 4 175,25-57-1,-29 77-518,1 0 1,1 0-1,0 1 0,1 1 0,0-1 0,13-11 1,-19 21-47,1 0 1,0 0-1,0 0 1,0 1-1,0 0 1,0 0-1,10-4 1,-13 6-23,0 1 0,0-1 0,0 0 1,0 1-1,0 0 0,0-1 1,0 1-1,0 0 0,0 0 0,0 0 1,0 0-1,0 0 0,0 1 1,0-1-1,0 1 0,0-1 0,0 1 1,0 0-1,0 0 0,0 0 1,0 0-1,0 0 0,-1 0 0,1 0 1,0 1-1,1 0 0,0 3 15,0-1-1,1 1 0,-2 0 1,1 0-1,0 0 1,-1 0-1,0 1 0,0-1 1,-1 0-1,1 1 0,0 9 1,0 7 65,0 37 1,-2-45-67,-3 50 52,-19 102-1,22-165-77,-1 14-19,8-30-18,6-19 15,41-102-54,-44 114 92,2 1 0,0 0 0,1 0 0,16-18 0,-26 36 3,-1 0-1,1-1 0,0 1 0,1 0 0,-1 1 0,0-1 0,1 1 0,0-1 1,-1 1-1,1 0 0,4-1 0,-6 2-6,0 1 0,0 0-1,0 0 1,-1 0 0,1-1 0,0 2 0,0-1-1,0 0 1,-1 0 0,1 0 0,0 1 0,0-1-1,-1 1 1,1 0 0,0-1 0,-1 1 0,1 0 0,-1 0-1,1 0 1,-1 0 0,1 0 0,-1 0 0,0 1-1,1-1 1,-1 0 0,0 1 0,2 2 0,7 12 83,-1 0 0,0 1 1,-1 0-1,-1 1 1,-1 0-1,5 21 1,13 32 129,-24-70-217,0 1-1,1 0 1,0-1-1,0 1 1,-1 0-1,1-1 1,0 1-1,0-1 1,0 0-1,0 1 1,1-1 0,-1 0-1,0 0 1,0 1-1,1-1 1,-1 0-1,1 0 1,1 0-1,-2-1-2,0 0-1,1 0 0,-1 0 1,0 0-1,0 0 1,0 0-1,0-1 0,0 1 1,0-1-1,0 1 1,0-1-1,0 1 0,0-1 1,0 1-1,0-1 1,0 0-1,0 1 1,0-1-1,0 0 0,0 0 1,-1 0-1,1 0 1,0 0-1,-1 0 0,1 0 1,-1 0-1,1-2 1,11-17 46,14-42 0,-18 44-48,0-1 0,0 1 1,13-18-1,-21 35-4,0 1 1,0 0-1,0 0 0,1-1 1,-1 1-1,0 0 0,0-1 1,0 1-1,1 0 0,-1 0 1,0 0-1,0-1 0,0 1 1,1 0-1,-1 0 0,0 0 0,1-1 1,-1 1-1,0 0 0,0 0 1,1 0-1,-1 0 0,0 0 1,1 0-1,-1 0 0,0-1 1,1 1-1,-1 0 0,0 0 1,1 0-1,-1 0 0,0 1 1,1-1-1,-1 0 0,0 0 1,0 0-1,1 0 0,-1 0 1,0 0-1,1 0 0,-1 1 1,0-1-1,0 0 0,1 0 1,-1 0-1,0 1 0,0-1 1,1 0-1,-1 0 0,0 0 1,0 1-1,1 0 0,-1-1 1,0 0-1,0 0 0,0 0 0,0 1 1,0-1-1,1 0 0,-1 0 0,0 0 1,0 1-1,0-1 0,1 0 0,-1 0 1,0 0-1,0 0 0,0 1 0,1-1 0,-1 0 1,0 0-1,0 0 0,1 0 0,-1 0 1,0 0-1,0 0 0,1 0 0,-1 0 1,0 0-1,0 0 0,1 0 0,-1 0 1,0 0-1,0 0 0,1 0 0,-1 0 1,0 0-1,0 0 0,1 0 0,-1 0 1,0-1-1,0 1 0,0 0 0,1 0 1,-1 0-1,0 0 0,0 0 0,0-1 1,1 1-1,-1 0 0,0 0 0,0 0 1,0-1-1,0 1 0,0 0 0,1-1 1,4-8 1,0-2 0,-1 1 0,0 0 0,-1-1 0,0 0 1,-1 1-1,0-1 0,1-21 0,-1 18 1,0-1 0,1 0 0,8-28 1,-2 33-11,-7 9-18,-5 6-14,4-2-291,-1 0 0,1 0 0,0 0 0,0 0 0,0 0 0,3 6 0,-2-3-699,10 14-221,-4-10 452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5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3 534 12467,'-1'-2'328,"1"-1"1,-1 1-1,1-1 0,0 1 1,0-1-1,0 1 1,0-1-1,0 1 1,0-1-1,1 1 1,-1-1-1,1 1 1,0 0-1,1-4 0,2-9 570,3-37 1190,1-95 0,-15-55-1058,5 147-959,1 54-147,1 0 1,0 0-1,0 1 1,0-1-1,0 0 0,0 0 1,0 0-1,0 1 1,0-1-1,0 0 1,0 0-1,0 1 1,1-1-1,-1 0 1,0 0-1,0 1 0,1-1 1,-1 0-1,0 0 1,1 1-1,-1-1 1,1 0-1,-1 1 1,1-1-1,-1 1 1,1-1-1,0 1 0,-1-1 1,1 1-1,0-1 1,0 0-1,1 1-86,-1 1 1,0-1-1,1 0 0,-1 0 0,1 1 0,-1-1 0,0 0 1,1 1-1,-1-1 0,0 1 0,0 0 0,1-1 0,-1 1 1,0 0-1,0 0 0,0 0 0,1 1 0,8 7-855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0 13507,'-3'6'1880,"-4"0"-1064,-7-1-279,-2-1 1719,-3 1-1496,-1-1-104,-1 2-7,1 2-105,5 0-384,1 4-224,5-1-560,4 2-289,5-5-783,5-4-817,9-4 1841,3-7-496,4-10-280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15 11715,'7'-14'3730,"-4"26"-1181,-6 41-34,3-42-2202,-8 109 1601,-3 103-1665,14-204-1372,-3-18 1085,0-1-1,1 0 0,-1 0 0,0 0 1,0 0-1,0 0 0,1 0 0,-1 0 1,0 0-1,0 0 0,0 0 0,1 0 1,-1 0-1,0 0 0,0 0 0,0 0 1,1 0-1,-1 0 0,0 0 0,0 0 1,0 0-1,1-1 0,-1 1 1,0 0-1,0 0 0,0 0 0,0 0 1,0 0-1,1 0 0,-1-1 0,0 1 1,0 0-1,0 0 0,0 0 0,0 0 1,0-1-1,1 1 0,-1 0 0,0 0 1,0 0-1,0-1 0,0 1 0,17-36-3471,-12 24 2462,26-49-1509,-13 28 1070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181 170 8130,'7'-1'329,"0"0"0,-1 0 1,1 1-1,0 0 0,0 0 0,0 1 1,0 0-1,0 0 0,7 3 0,11-3 3363,-21-2-43,-15 0-1650,-21 0-1243,0 2 0,-43 7 0,-15 0-606,86-8-196,1 0 0,0 0 1,-1-1-1,1 0 1,-1 1-1,1-1 0,0 0 1,-4-2-1,7 3-8,-1 0 0,0-1 1,1 1-1,-1 0 0,0-1 0,1 1 1,-1 0-1,1-1 0,-1 1 0,1-1 0,-1 1 1,1-1-1,-1 1 0,1-1 0,-1 1 1,1-1-1,0 1 0,-1-1 0,1 0 0,0 1 1,0-1-1,-1 1 0,1-1 0,0 0 0,0 1 1,0-1-1,0 0 0,0 1 0,0-1 1,0 0-1,0 1 0,0-1 0,0 0 0,0 0 1,0 1-1,0-1 0,0 1 0,1-1 0,-1 0 1,0 1-1,1-1 0,-1 0 0,0 1 1,1-1-1,-1 1 0,1-1 0,-1 1 0,1-1 1,1-1-108,1 1 1,-1-1-1,0 1 1,0 0-1,1 0 1,-1 0 0,1 0-1,-1 1 1,1-1-1,-1 1 1,1-1-1,0 1 1,-1 0 0,1 0-1,4 0 1,-2 0-51,19 0-645</inkml:trace>
  <inkml:trace contextRef="#ctx0" brushRef="#br0" timeOffset="1">191 240 14763,'0'0'1681,"0"-8"-1097,2-9-200,1-3 864,-1-7-592,0-2-56,1-2-176,-1 1-224,-1 4-544,-1 2-344,4 8 576,2 6-128,2 9-112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6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10570,'2'0'204,"0"0"-1,1 0 1,-1 0-1,0 1 1,0-1 0,1 1-1,-1 0 1,0-1-1,0 1 1,1 0-1,-1 0 1,0 0-1,0 1 1,0-1 0,0 0-1,-1 1 1,1-1-1,0 1 1,2 2-1,-2 0-17,1 0-1,-1 0 1,0 0-1,0 0 0,0 1 1,-1-1-1,1 1 1,-1-1-1,1 7 1,0 9 116,-1 0 1,0 0-1,-5 31 1,4-49-264,-4 32 173,-3-1-1,0-1 1,-13 34 0,-5 18 511,25-84-698,0 1-1,0-1 1,0 1 0,0-1-1,0 1 1,-1-1 0,1 1-1,0-1 1,0 1 0,0-1 0,0 1-1,0-1 1,0 1 0,1-1-1,-1 1 1,0-1 0,0 0-1,0 1 1,0-1 0,1 1 0,-1-1-1,0 1 1,0-1 0,1 1-1,-1-1 1,0 0 0,1 1 0,-1-1-1,0 0 1,1 1 0,-1-1-1,0 0 1,1 0 0,-1 1-1,1-1 1,-1 0 0,1 0 0,-1 1-1,1-1 1,-1 0 0,1 0-1,-1 0 1,1 0 0,-1 0-1,1 0 1,-1 0 0,1 0 0,-1 0-1,1 0 1,30-6 683,-24 4-601,19-4 287,84-18 825,-96 22-1268,0 0 0,1 2 0,-1-1 0,0 2 0,25 3 0,-35-3-80,0-1 1,0 1-1,-1 0 1,1 1-1,-1-1 1,1 0 0,-1 1-1,0 0 1,1 0-1,-1 0 1,0 0 0,0 0-1,0 1 1,-1 0-1,1-1 1,0 1-1,-1 0 1,0 0 0,0 0-1,0 0 1,0 1-1,0-1 1,1 4 0,0 7-574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7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1869 95 13979,'5'3'333,"12"10"2547,-17-10-1320,-12-5-582,-190-32 2292,145 27-2822,-680-62 1954,652 67-2250,1 5 0,-153 22 1,205-22-134,1-1 0,0-1 0,-1-2 0,-42-6 0,38 2 9,1 3 0,-71 3 0,72 4-9,-31 1-137,65-6 33,0 0 0,0 0 0,0 0 0,1 0 0,-1 1 0,0-1 0,0 0 1,0 0-1,0 0 0,0 0 0,0 0 0,0 0 0,1 0 0,-1 0 0,0 0 0,0 1 0,0-1 0,0 0 0,0 0 0,0 0 1,0 0-1,0 0 0,0 0 0,0 1 0,0-1 0,0 0 0,0 0 0,0 0 0,0 0 0,0 0 0,0 1 0,0-1 0,0 0 0,0 0 1,0 0-1,0 0 0,0 0 0,0 1 0,0-1 0,0 0 0,0 0 0,0 0 0,0 0 0,12-3-608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5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0 448 12419,'1'-5'5287,"4"-14"-2705,-1 3-1751,3-35-466,-3 0-1,-2-1 1,-3 1 0,-8-71-1,4 97-362,3 20-84,1 0 0,0 0 0,0 0 1,1 0-1,-1 0 0,1-1 0,0 1 0,1-9 0,0 14-24,-1 0 0,0 0 0,1 0 0,-1 0 0,0 0 0,1 0 0,-1 0-1,0 0 1,1 0 0,-1 0 0,0 0 0,0 0 0,1 0 0,-1 0 0,0 0-1,1 0 1,-1 0 0,0 0 0,1 0 0,-1 0 0,0 1 0,0-1 0,1 0-1,-1 0 1,0 0 0,0 1 0,1-1 0,-1 0 0,0 0 0,0 0 0,1 1-1,-1-1 1,12 11-965,-10-10 662,7 6-557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5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36 12499,'10'6'5299,"-24"-3"-2630,13-2-2768,-15 1 512,-1 0 1,0-1-1,0-1 0,1-1 0,-19-2 0,-81-19-689,93 17-229,41-6-991,3 3 986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7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1 202 10242,'4'-21'1124,"1"0"1,0 1-1,2 0 0,14-31 0,-18 46-969,-1 1 1,1-1-1,0 1 0,0 0 0,0 0 0,1 0 0,-1 0 0,1 0 0,0 1 0,0 0 0,0 0 0,1 0 0,-1 0 0,1 1 1,0-1-1,-1 1 0,1 1 0,0-1 0,0 0 0,0 1 0,1 0 0,-1 1 0,0-1 0,6 1 0,1 0-14,-1 0 0,0 1 0,1 1 0,-1 0 0,0 0 0,0 1 0,0 1 0,0 0 0,14 7 0,-21-9-98,0 1 0,1 0-1,-1 0 1,0 0-1,0 0 1,0 1 0,-1-1-1,1 1 1,-1 0-1,0 0 1,0 0 0,0 1-1,-1-1 1,0 1-1,1 0 1,-1-1 0,-1 1-1,1 0 1,-1 0-1,0 0 1,0 0-1,0 10 1,-1-4-18,-1-1-1,0 0 1,-1 0-1,0 1 1,0-1-1,-1 0 1,-1-1-1,1 1 1,-2-1-1,1 1 1,-1-1 0,-1 0-1,0-1 1,0 1-1,-9 9 1,-13 10-11,0-1 0,-56 40 0,28-23 30,39-31-4,10-8 36,0 0 0,1 0 1,-1 1-1,1-1 0,1 2 0,-1-1 0,-5 9 0,11-14-47,0-1-1,0 1 0,0-1 0,0 0 1,0 1-1,0-1 0,1 1 0,-1-1 1,0 0-1,0 1 0,0-1 0,1 0 1,-1 1-1,0-1 0,0 0 0,1 1 1,-1-1-1,0 0 0,1 0 0,-1 1 1,0-1-1,1 0 0,-1 0 0,1 0 1,-1 1-1,0-1 0,1 0 0,-1 0 1,1 0-1,0 0 0,16 6 359,-15-6-296,41 12 419,0-1-1,50 4 1,92 2-55,-109-12-215,53 3-1036,-145 4-10081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7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863 0 14723,'3'0'1476,"-6"2"-410,-14 2 163,-24 6-112,-64-1 487,-114-3 0,6-2-1210,160 0-319,1 2-1,-53 13 0,47-3-2073,100-25-475,-29 7 1659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8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0 287 15547,'44'-5'2475,"-37"5"-2132,1 0-1,-1-1 1,0 0-1,1 0 1,-1-1 0,0 1-1,12-6 1,27-18 795,-1-1-1,42-33 1,77-72 353,-154 121-1316,-9 8-103,1 0 0,-1 1 0,1-1 0,-1 0 0,1 1 0,0 0 0,0-1 0,0 1 0,3-2 0,-4 3-60,-1 0 1,0 0 0,0 0 0,0 1 0,1-1 0,-1 0-1,0 0 1,0 0 0,0 0 0,0 0 0,0 1-1,1-1 1,-1 0 0,0 0 0,0 0 0,0 0 0,0 1-1,0-1 1,0 0 0,0 0 0,1 1 0,-1-1-1,0 0 1,0 0 0,0 0 0,0 1 0,0-1 0,0 0-1,0 0 1,0 1 0,0-1 0,0 0 0,-1 0-1,1 0 1,0 1 0,0-1 0,0 0 0,0 0 0,0 0-1,0 1 1,-4 15 196,3-11-130,-34 149 564,-67 325-172,101-477-482,-3 22-182,0 0-1,1 0 1,2 48 0,2-88-5999,3-35 4678,1 11 287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1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1 16484,'7'0'1007,"-7"2"-168,-11 7-32,-1-7-598,1 1 0,-1-1 0,1-1 0,-1 0 0,1-1-1,-1 0 1,-14-2 0,3 1 56,-114-6 725,-74-1-327,84 18-856,210-7-4438,-51-2 3331,1 2-1,46 10 0,-27 0 200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1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12523,'17'5'1532,"-17"-5"-1481,0 0-1,0 0 1,0 0 0,0 1 0,1-1-1,-1 0 1,0 0 0,0 0-1,0 0 1,0 1 0,0-1 0,0 0-1,1 0 1,-1 0 0,0 1 0,0-1-1,0 0 1,0 0 0,0 0-1,0 1 1,0-1 0,0 0 0,0 0-1,0 0 1,0 1 0,0-1 0,0 0-1,0 0 1,0 0 0,0 1-1,0-1 1,-1 0 0,1 0 0,0 0-1,0 1 1,0-1 0,0 0-1,-3 3 287,1-1 0,-1 0-1,0 0 1,0 0-1,0 0 1,0-1-1,-5 3 1,-40 16 963,0-1 0,-67 16 0,-104 10-1998,197-41-910,23-2 641,13-1 452,11-1-260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2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430 322 12859,'-2'-7'229,"1"0"0,-1 0-1,-1 1 1,1-1 0,-1 0 0,0 1 0,-1-1 0,1 1 0,-1 0 0,-1 0 0,1 1 0,-8-8 0,-8-6 485,0 1 1,-24-15-1,7 5-108,17 12-262,2 2-59,0 0 0,1-1 0,1-1 0,-20-24 1,36 39-268,-1 1 1,0-1-1,1 0 1,0 1-1,-1-1 0,1 0 1,-1 0-1,1 1 1,0-1-1,0 0 1,-1 0-1,1 1 1,0-1-1,0 0 1,0 0-1,0-1 0,0 2-4,0 0 0,0-1 0,0 1 0,1 0 0,-1 0 0,0-1 0,0 1 0,0 0 0,1 0 0,-1-1 0,0 1 0,0 0 0,1 0 0,-1 0 0,0 0 0,0-1 0,1 1 0,-1 0 0,0 0 0,1 0 0,-1 0 0,0 0 0,0 0 0,1 0 0,-1 0 0,0 0 0,1 0 0,2 0 44,1 0 1,-1 0 0,0 1-1,0 0 1,0-1-1,0 1 1,4 2-1,6 2 68,-1 1 0,0 1 0,-1 0 0,1 1 1,-1 0-1,-1 1 0,1 0 0,-2 0 0,1 1 0,-1 0 0,-1 1 0,0 0 0,9 16 0,-12-19-74,-1 0 0,0 0 0,-1 1 1,0-1-1,0 1 0,-1-1 0,0 1 0,-1 0 1,0 0-1,0 0 0,-1 0 0,0 0 0,0 0 0,-1 0 1,-1-1-1,1 1 0,-1 0 0,-1 0 0,1-1 1,-1 0-1,-6 11 0,-6 5 29,-2-1 1,0-1 0,-2 0-1,0-1 1,-1-2-1,-25 20 1,18-16-697,2 1 1,0 1-1,-29 39 1,51-60 329,-3 5-405,-1 0-1,0 0 1,-10 9 0,14-16-277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3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1 542 9986,'0'-24'1414,"0"1"0,2-1-1,0 1 1,12-45 0,35-91 1577,-42 140-2754,-6 15-196,34-90 759,-28 80-662,-1 0-1,1 1 1,1 0-1,15-18 0,-22 29-106,0 1 0,0-1-1,1 1 1,-1 0-1,0-1 1,1 1-1,-1 0 1,1 0 0,0 0-1,-1 0 1,1 0-1,0 0 1,0 0 0,-1 1-1,4-2 1,-4 2-9,0 0 1,0 0 0,0 1-1,0-1 1,-1 0-1,1 0 1,0 0 0,0 1-1,0-1 1,0 0-1,-1 1 1,1-1-1,0 1 1,0-1 0,-1 1-1,1-1 1,0 1-1,-1 0 1,1-1 0,-1 1-1,1 0 1,-1-1-1,2 2 1,0 3 53,0 0 0,0 0 1,0 1-1,0-1 0,-1 0 0,0 1 1,0-1-1,0 11 0,0 20 58,-1 1 0,-2 0-1,-2-1 1,-1 1 0,-14 50 0,18-84-133,1-1 0,-1 0 0,0 1 0,0-1 0,0 0 0,0 0 0,0 0 0,0 0 0,-1 0 0,-2 2 0,4-3-2,0-1 1,0 0-1,0 0 1,0 0-1,0 0 1,-1 0-1,1 0 1,0 0-1,0 0 0,0 0 1,0 0-1,-1 0 1,1 0-1,0 0 1,0 0-1,0 0 1,0 0-1,-1 0 1,1 0-1,0 0 1,0 0-1,0 0 1,0 0-1,0 0 1,-1 0-1,1 0 1,0 0-1,0-1 0,0 1 1,0 0-1,0 0 1,-1 0-1,1 0 1,0 0-1,0 0 1,0-1-1,0 1 1,0 0-1,0 0 1,0 0-1,0 0 1,0 0-1,0-1 1,0 1-1,-3-18-23,3 5 18,1 0 0,0 0 0,1 1 0,1-1 0,0 0 0,0 1 0,11-24 0,-9 26 13,-1 0 0,2 1 0,0-1 1,0 1-1,0 0 0,1 0 0,0 1 0,1 0 0,14-12 1,-20 19-2,1-1 0,-1 0 0,1 1 0,0-1 0,-1 1 0,1 0 0,0 0 0,0 0 0,0 0 0,0 0 0,0 1 1,0-1-1,0 1 0,0 0 0,0 0 0,0 0 0,0 0 0,0 1 0,0-1 0,0 1 0,0-1 0,0 1 0,-1 0 1,1 0-1,0 1 0,0-1 0,-1 1 0,1-1 0,-1 1 0,1 0 0,-1 0 0,4 4 0,6 6 26,-1 1-1,0 1 1,-1 0-1,14 26 1,-7-11-1,-10-19-10,0 1 0,0-1 0,1 0 0,0-1 0,1 0 0,13 11 0,-19-18-14,0 0-1,0 0 1,0 0 0,0-1 0,1 1 0,-1-1-1,0 0 1,1 0 0,-1 0 0,0 0 0,1 0-1,-1-1 1,1 0 0,0 0 0,-1 0 0,1 0-1,-1 0 1,1-1 0,-1 1 0,1-1 0,-1 0 0,0 0-1,1 0 1,-1-1 0,0 1 0,0-1 0,4-2-1,5-4 16,-1-1 0,0 0 0,0-1 0,-1 0 0,0-1-1,-1 0 1,9-13 0,53-93-371,-54 85-78,10-15-3714,-27 47 4087,0 0 1,0 0-1,0 0 0,0-1 1,0 1-1,0 0 0,0 0 0,0-1 1,0 1-1,0 0 0,0 0 1,0 0-1,0-1 0,0 1 1,-1 0-1,1 0 0,0-1 0,0 1 1,0 0-1,0 0 0,0 0 1,0-1-1,-1 1 0,1 0 1,0 0-1,0 0 0,0 0 0,0 0 1,-1-1-1,1 1 0,0 0 1,0 0-1,-1 0 0,-4-2-1139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9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0 10498,'-3'0'128,"0"0"0,1 0 0,-1 0-1,0 1 1,0-1 0,1 1 0,-1-1-1,0 1 1,1 0 0,-1 0 0,1 0 0,-1 1-1,1-1 1,0 0 0,-4 4 0,-34 29 1026,35-30-983,-22 24 546,0 0 1,2 2-1,-37 59 0,-51 111 761,16-25-785,90-164-661,-6 10 55,-18 23-1,28-39-85,0-1 0,0-1 0,-1 1 0,0 0 0,0-1 0,0 0 0,0 0 0,0 0 0,-1 0 0,1-1 0,-11 5 0,15-7-16,-1 0 0,0 0-1,0 0 1,0 0-1,1 0 1,-1 1-1,0-1 1,0-1-1,0 1 1,0 0-1,1 0 1,-1 0 0,0 0-1,0 0 1,0-1-1,1 1 1,-1 0-1,0-1 1,0 1-1,1-1 1,-1 1-1,0-1 1,1 1 0,-1-1-1,1 1 1,-1-1-1,0 0 1,1 1-1,0-1 1,-1 0-1,1 1 1,-1-1-1,1 0 1,0 0 0,-1 1-1,1-1 1,0 0-1,0 0 1,-1 0-1,1 1 1,0-1-1,0 0 1,0 0 0,0 0-1,0 1 1,1-3-1,-1-3-188,0 0 1,1 0-1,0 0 0,0 0 1,3-9-1,0 3-118,1 0 0,0 1 0,1-1 0,1 1 0,-1 0 0,2 1 0,11-14-1,10-3-418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12 450 9586,'0'1'201,"0"-1"0,-1 0-1,1 0 1,0 1 0,-1-1 0,1 0-1,0 0 1,0 1 0,-1-1-1,1 0 1,0 0 0,-1 0 0,1 0-1,0 0 1,-1 1 0,1-1 0,-1 0-1,1 0 1,0 0 0,-1 0 0,1 0-1,0 0 1,-1 0 0,1 0 0,-1 0-1,1 0 1,0 0 0,-1-1 0,1 1-1,-1-12 4823,1 5-5515,1-13 834,1 0 0,2 0-1,0 0 1,12-35 0,3-14-59,23-155 251,-40 219-507,0 10-262,1 19-950,-3-16 245,1-6 640,-1 1 0,1 0-1,-1-1 1,1 1 0,0-1-1,0 1 1,0-1 0,0 1-1,0-1 1,1 0-1,-1 0 1,1 1 0,1 1-1,7 5-559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10 10962,'-2'-5'1449,"-6"2"-545,1 3-280,-7-2 1240,0 4-519,-7-2-337,-3 4-56,-3 3-208,1 0-144,-2 2-224,-1 0-143,7 3-394,2-4-231,8 1-448,7-2-272,10-5 816,3 0-216,13-4-208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0 11130,'-5'78'7161,"-7"1"-4571,-24 74-1537,36-150-989,-30 97-1443,29-91 101,5-7-197,11-10-179,-14 7 1697,14-7-1063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 13427,'2'3'234,"0"0"-1,0 1 1,0-1 0,-1 0 0,0 1 0,1-1-1,-1 1 1,-1 0 0,1-1 0,0 1 0,-1 0-1,0-1 1,0 1 0,0 4 0,-1-1 32,-1-1 0,1 0 0,-1 1 0,0-1 0,0 0 0,-1 0 0,-4 8 0,-6 6 194,-1-1 1,-1-1-1,-25 26 0,29-33-293,-6 7 4,10-12 3,0 1 0,0 0 0,1 0 0,0 1 1,1-1-1,-7 12 0,11-17-150,1 0-1,-1 0 1,0 0-1,1 0 1,0 0 0,-1-1-1,1 1 1,0 0-1,0 0 1,0 0 0,0 0-1,0 0 1,1 0-1,0 4 1,0-4-45,0 1 1,1-1-1,-1 1 0,0-1 1,1 0-1,0 0 0,0 0 1,0 1-1,0-2 0,0 1 1,0 0-1,0 0 0,3 1 1,3 2-451,0 0 0,0-1 0,0 0 0,1 0 0,11 3 0,-16-6 281,1 0 0,0 0 0,0 0 0,-1-1 1,1 1-1,0-1 0,0-1 0,0 1 0,-1 0 0,1-1 0,0 0 0,5-2 0,18-11-917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49 11698,'0'-4'383,"-1"-28"1827,1 32-2147,0-1 0,0 1-1,0-1 1,0 1 0,0-1 0,0 1 0,0-1 0,0 1 0,0-1-1,-1 1 1,1-1 0,0 1 0,0-1 0,0 1 0,-1-1 0,1 1-1,0 0 1,-1-1 0,1 1 0,0-1 0,-1 1 0,1 0 0,0-1 0,-1 1-1,1 0 1,-1 0 0,1-1 0,0 1 0,-1 0 0,1 0 0,-1 0-1,1-1 1,-1 1 0,1 0 0,-1 0 0,1 0 0,-1 0 0,1 0-1,-1 0 1,1 0 0,-1 0 0,1 0 0,-1 0 0,1 0 0,-1 1-1,1-1 1,-1 0 0,1 0 0,-1 0 0,1 1 0,0-1 0,-1 0-1,-1 2 40,0-1-1,1 1 1,-1 0-1,1 0 1,0-1-1,0 1 1,0 0-1,-1 0 0,2 0 1,-1 0-1,0 0 1,0 0-1,1 0 1,-1 1-1,1-1 1,-1 3-1,-2 41 691,3-40-663,0 5-15,0 4 46,-1 1-1,0 0 1,-1-1 0,-6 22-1,7-32-142,-1 0-1,-1 0 1,1 0-1,0 0 1,-1 0 0,0-1-1,0 1 1,-1-1-1,1 0 1,-1 0-1,0 0 1,0-1 0,0 1-1,-1-1 1,1 0-1,-9 4 1,4-2-165,0-1 1,0-1-1,0 0 0,-1 0 0,1 0 1,-1-1-1,0-1 0,0 0 1,1 0-1,-1-1 0,0 0 1,0-1-1,0 0 0,0 0 0,-12-4 1,20 4 14,0 1 1,1-1 0,-1 0-1,0 0 1,0 0 0,1 0-1,-1 0 1,1 0 0,-1 0-1,1 0 1,-1-1 0,1 1-1,0 0 1,-1-1 0,1 0-1,0 1 1,0-1-1,0 0 1,0 1 0,0-1-1,1 0 1,-1 0 0,1 0-1,-1-1 1,1-8-903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10770,'0'0'38,"0"0"1,0 0-1,0 0 0,0 0 0,1 0 0,-1 0 1,0 0-1,0 0 0,0 0 0,0 0 0,0 0 0,0 0 1,1 0-1,-1 0 0,0 0 0,0 0 0,0 0 0,0 0 1,0 0-1,0 0 0,0 0 0,1 0 0,-1 0 0,0 1 1,0-1-1,0 0 0,0 0 0,0 0 0,0 0 0,0 0 1,0 0-1,0 0 0,0 0 0,0 1 0,0-1 1,0 0-1,0 0 0,1 0 0,-1 0 0,0 0 0,0 0 1,0 1-1,0-1 0,0 0 0,0 0 0,0 0 0,-1 0 1,1 0-1,0 0 0,0 1 0,0-1 0,0 0 0,0 0 1,0 0-1,0 0 0,0 0 0,0 0 0,0 0 0,0 0 1,0 1-1,0-1 0,-1 0 0,-2 18 1604,-7 20 371,7-31-1779,-19 73 1503,20-72-1551,1 0 0,0-1 1,0 1-1,1 0 0,0 0 1,0 0-1,1-1 0,2 11 1,-3-17-152,1 1 0,-1-1 0,0 0 0,1 0 0,-1 0 0,1 1 0,0-1 0,-1 0 1,1 0-1,0 0 0,0 0 0,-1 0 0,1 0 0,0 0 0,0 0 0,0 0 0,0 0 0,0-1 1,1 1-1,-1 0 0,0-1 0,0 1 0,0-1 0,1 1 0,-1-1 0,0 0 0,0 1 0,1-1 1,-1 0-1,0 0 0,1 0 0,-1 0 0,0 0 0,1 0 0,-1 0 0,0 0 0,0-1 0,1 1 1,-1-1-1,0 1 0,2-1 0,2-1 34,0-1 0,0 1 0,0-1 0,0 0 0,0 0 0,-1 0 0,0-1 0,7-6 0,-6 4-118,0 0 0,0 0 0,-1 0 1,0-1-1,0 1 0,-1-1 0,0 0 1,0 0-1,0-1 0,-1 1 0,0 0 0,-1-1 1,1 1-1,-1-1 0,-1 0 0,0 1 0,0-1 1,0 1-1,-1-1 0,0 0 0,-1 1 0,1-1 1,-5-9-1,6 16-86,-1 0-1,1-1 1,-1 1 0,1 0 0,-1 0-1,0 0 1,0 0 0,1 0-1,-1 0 1,0 0 0,0 0 0,0 0-1,0 0 1,0 0 0,0 1 0,0-1-1,-1 0 1,1 1 0,-2-2 0,2 2 58,0 1 0,0-1 0,0 0 0,0 0 0,0 0 0,0 0 0,0 1 0,0-1 0,0 0 0,0 1 0,0-1 0,0 1 0,0 0 0,0-1 0,0 1 0,1-1 0,-1 1 0,0 0 0,0 0 0,1-1 0,-1 1 0,0 0 0,1 0 0,-1 2 0,-12 18-1028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7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 13955,'0'0'78,"1"0"1,-1 0-1,0 0 0,1-1 1,-1 1-1,0 0 0,1 0 1,-1 0-1,0 0 0,1 0 1,-1 0-1,0 0 0,1 0 1,-1 0-1,0 0 0,1 1 1,-1-1-1,0 0 0,1 0 1,-1 0-1,0 0 0,1 0 0,-1 1 1,0-1-1,0 0 0,1 0 1,-1 0-1,0 1 0,0-1 1,1 0-1,-1 0 0,0 1 1,0-1-1,0 0 0,1 1 1,-1-1-1,0 0 0,0 1 1,0-1-1,0 0 0,0 1 1,0-1-1,0 0 0,0 1 1,0-1-1,0 0 0,0 1 1,0 0-1,6 30 1633,0 2-808,-4-29-831,0-1-1,1 0 1,-1 1-1,1-1 1,0 0-1,-1 0 1,2 0-1,-1-1 0,0 1 1,0-1-1,5 3 1,-4-3 40,0 1 1,1 0-1,-1 1 1,0-1-1,6 8 0,-9-9-90,1 0 0,-2 0-1,1 0 1,0 0 0,0 0 0,-1 0-1,1 1 1,-1-1 0,1 0-1,-1 0 1,0 0 0,0 0-1,0 0 1,0 1 0,-1-1 0,1 0-1,0 0 1,-2 3 0,-15 40 20,14-39-70,-83 176-1655,65-135 1316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7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0 14467,'-11'10'1416,"-3"1"-799,-7-1-217,-3 1 976,-3-1-600,0-3-352,2 0 8,2-2-208,4-1-304,7 0-568,5 0-240,7 3 680,5-1-168,4 7-144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0 14339,'0'0'1608,"-5"4"-1071,-5-1-249,-3-1 1504,-1 0-1432,-3 3-200,3 0-472,0 2-392,4 12 616,0 0-152,5 2-120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42 10338,'0'-2'208,"0"0"0,1 0 0,-1 1 0,0-1-1,-1 0 1,1 0 0,0 0 0,-1 0 0,1 0 0,-1 0-1,1 1 1,-1-1 0,0 0 0,0 0 0,1 1 0,-3-3-1,2 3-80,0 0-1,0 1 0,0-1 1,0 0-1,0 0 0,0 1 1,0-1-1,0 1 0,0-1 1,-1 1-1,1-1 0,0 1 1,0 0-1,-1-1 0,1 1 1,0 0-1,0 0 0,-1 0 1,1 0-1,0 0 0,-1 1 1,1-1-1,0 0 0,0 0 1,-1 1-1,-1 0 0,-2 2 99,-1 0-1,1 0 1,0 0-1,0 1 1,0-1-1,0 1 1,1 1-1,-1-1 0,1 0 1,0 1-1,0 0 1,-3 6-1,-6 10 322,-17 37-1,21-39-418,2 1 0,0 0-1,1 1 1,1-1 0,-3 31-1,6-36-105,1-1-1,1 1 1,0-1-1,1 1 1,1 0-1,0-1 0,1 0 1,8 25-1,-9-34-15,0 0 0,0-1-1,0 1 1,1-1-1,0 1 1,0-1 0,0 0-1,0 0 1,0 0-1,1 0 1,0-1 0,0 1-1,0-1 1,8 4-1,-9-5-1,0-1 0,0 0 0,0 0-1,1 0 1,-1 0 0,1-1 0,-1 0 0,0 1-1,1-1 1,-1 0 0,1-1 0,-1 1 0,0 0-1,1-1 1,-1 0 0,0 0 0,1 0 0,-1 0-1,0 0 1,0-1 0,0 0 0,0 1 0,4-4-1,4-4 10,0 0 0,0-1-1,-1-1 1,0 1 0,0-2-1,-2 1 1,1-1 0,12-24-1,-13 20 9,-1-1-1,0 1 1,-1-1-1,0-1 1,-2 1-1,5-32 1,-8 42-11,-1 0-1,0 0 1,-1 0 0,1 0-1,-1 0 1,-1 0 0,1 1-1,-1-1 1,-1 0 0,1 1-1,-6-10 1,7 13-63,0 1 0,-1 0 0,1 0 0,-1-1 1,0 1-1,0 0 0,1 1 0,-1-1 0,0 0 0,-1 0 0,1 1 0,0 0 1,0-1-1,-1 1 0,1 0 0,-1 0 0,1 0 0,-1 0 0,1 1 1,-1-1-1,0 0 0,1 1 0,-1 0 0,0 0 0,1 0 0,-1 0 0,0 0 1,1 1-1,-1-1 0,1 1 0,-1-1 0,-3 2 0,2 0-113,0 1-1,1-1 0,-1 0 1,0 1-1,1 0 0,0 0 1,0 0-1,0 0 1,0 1-1,0-1 0,1 1 1,-1-1-1,1 1 0,0 0 1,-3 7-1,-5 16-677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9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300 382 14011,'-21'-49'1144,"4"8"-816,4 3-144,-13 1 777,-4 2-561,-2 4-272,-2 3 0,4 7 0,2 4-16,6 6-56,1 0-56,8 2-336,3-1-272,7-1 520,3-4-97,4-2-55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14027,'16'-4'1656,"-6"4"-984,1 3-303,-3-2 1935,5-1-1768,-4-3-1048,-2-2-152,5 1 584,1 1-200,1-4-136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9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15091,'0'0'43,"0"0"0,0 0 1,0 0-1,0 0 0,0 0 0,0 0 0,0 0 0,0-1 0,0 1 0,1 0 1,-1 0-1,0 0 0,0 0 0,0 0 0,0 0 0,0 0 0,0 0 1,0 0-1,1 0 0,-1 0 0,0 0 0,0 0 0,0-1 0,0 1 0,0 0 1,1 0-1,-1 0 0,0 0 0,0 0 0,0 0 0,0 1 0,0-1 0,1 0 1,-1 0-1,0 0 0,0 0 0,0 0 0,0 0 0,0 0 0,0 0 0,1 0 1,-1 0-1,0 0 0,0 0 0,0 1 0,7 7 945,6 14 202,4 12-504,-2 0 0,-2 0 0,18 72 0,-27-89-662,-1 1 1,-1-1-1,-1 1 1,0-1-1,-2 1 1,1-1-1,-2 1 1,-1-1-1,0 1 1,-9 25-1,10-37-51,-1 0 0,0 0 0,0 0 0,-1-1 0,1 0-1,-9 10 1,11-14-24,0 1 0,0-1 0,-1 0 0,1 1 0,0-1 0,-1 0 0,1 0 0,-1 0 0,1 0 0,-1 0-1,0 0 1,1 0 0,-1-1 0,0 1 0,1-1 0,-1 1 0,0-1 0,0 0 0,0 1 0,1-1 0,-1 0 0,0 0 0,0 0-1,0-1 1,1 1 0,-1 0 0,0-1 0,-2 0 0,3 0-104,0 0-1,-1 0 1,1 0-1,0 0 1,-1-1 0,1 1-1,0 0 1,0-1-1,0 1 1,0-1 0,0 1-1,1-1 1,-1 1-1,0-1 1,1 0-1,-1 1 1,1-1 0,-1-3-1,-1-33-1405,2 34 1581,3-37-1010,9-2-214</inkml:trace>
  <inkml:trace contextRef="#ctx0" brushRef="#br0" timeOffset="1">397 78 14531,'-7'-11'1792,"-7"0"-1095,-8 5-273,-9 2 1592,-9-2-1416,-2 4-136,-3-1-128,1 3-160,8 0-632,3 3-376,12 5 680,3 5-160,8 4-128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9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 15979,'3'0'1881,"0"6"-1145,1 2-344,-1-4 2033,-3-2-1705,-3-4-1168,-1-2-417,-1-4 729,4 1-200,0 3-136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0 197 9138,'24'-30'2512,"0"1"1,48-44-1,-65 66-2262,1 1 0,0 0-1,0 0 1,0 1 0,1 0-1,0 0 1,0 1 0,0 0-1,0 0 1,1 1 0,-1 1-1,1-1 1,0 2-1,0-1 1,16 1 0,-23 1-189,1 0 1,-1 0 0,0 1 0,1 0-1,-1-1 1,0 1 0,0 0 0,1 0-1,-1 1 1,0-1 0,0 1 0,0 0-1,-1-1 1,1 1 0,0 0-1,-1 1 1,1-1 0,-1 0 0,1 1-1,1 3 1,-2-3-31,-1 0 0,1 1 0,-1-1-1,0 1 1,0-1 0,0 1 0,0 0 0,-1-1-1,1 1 1,-1 0 0,0-1 0,0 1 0,0 0-1,-1 0 1,1-1 0,-1 1 0,0 0 0,-1 3-1,-4 8 5,-1 0 0,0-1 0,-1 0 0,-14 20 0,9-14-12,-13 25 0,23-39-15,1 0 1,-1 1-1,1 0 0,0-1 1,0 1-1,1 0 1,0 0-1,0 9 1,2-7-3,0-1 1,1 1-1,0-1 1,0 0-1,1 1 1,0-1-1,1 0 1,-1-1-1,2 1 1,6 10-1,-6-12-12,-1 2 0,1-1 0,-1 0-1,-1 1 1,0 0 0,0 0 0,0 0 0,-1 0 0,0 0 0,1 12 0,-4-15-5,0-1 1,0 0 0,0 0 0,0 0 0,-1 0 0,0 0 0,1 0 0,-2 0-1,1 0 1,0-1 0,-1 1 0,1-1 0,-1 0 0,0 1 0,0-1 0,0 0 0,-1-1-1,1 1 1,-1-1 0,1 1 0,-6 1 0,-6 4-466,0 0 0,-1-1 0,-29 10-1,25-14-288,23-11 274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18172,'7'11'1064,"1"-2"-1576,1-6 456,-4-13 328,-2-4-392,0-7-88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12723,'181'-156'6412,"-159"138"-5416,-21 18-968,-1 0 1,0-1-1,0 1 0,1 0 1,-1 0-1,0-1 0,0 1 1,1 0-1,-1 0 1,0 0-1,1 0 0,-1-1 1,0 1-1,1 0 0,-1 0 1,0 0-1,1 0 0,-1 0 1,0 0-1,1 0 0,-1 0 1,0 0-1,1 0 1,-1 0-1,0 0 0,1 0 1,-1 0-1,0 0 0,1 0 1,-1 0-1,0 0 0,1 1 1,-1-1-1,0 0 0,0 0 1,1 0-1,-1 1 1,0-1-1,1 0 0,-1 0 1,0 1-1,0-1 0,0 0 1,1 0-1,-1 1 0,0-1 1,0 0-1,0 1 0,0-1 1,1 0-1,-1 1 1,0-1-1,0 0 0,0 1 1,0-1-1,0 0 0,0 1 1,0-1-1,0 0 0,0 1 1,-3 24 500,3-22-461,-18 78 568,-32 94 0,12-51-573,24-75-112,1-6-452,2 2-1,-6 48 0,16-91 394,1-1-1,-1 0 0,1 1 0,0-1 0,0 0 0,0 1 0,0-1 0,0 1 0,0-1 0,0 0 1,0 1-1,1-1 0,-1 0 0,0 1 0,1-1 0,-1 0 0,1 0 0,0 1 0,-1-1 1,1 0-1,0 0 0,0 0 0,-1 0 0,1 0 0,2 2 0,-1-3 23,-1 0-1,0 0 1,1 0-1,-1 0 1,1 0-1,-1-1 1,1 1-1,-1 0 1,1-1 0,-1 1-1,0-1 1,1 0-1,-1 1 1,0-1-1,1 0 1,-1 0-1,0 0 1,0 0-1,0 0 1,0 0-1,0 0 1,0 0 0,1-2-1,22-24-1035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4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6 108 14115,'0'2'143,"1"0"1,0 0-1,-1 0 1,1 0-1,-1 0 1,1 0-1,-1 0 1,0 0-1,0 0 1,0 0-1,0 0 1,0 0-1,-1 0 1,1 0-1,-1 3 0,0 4 199,0 3 78,-4 106 2019,5-100-2124,1 1-1,0-1 0,2 0 1,6 24-1,-8-38-245,0 0 1,1 0-1,-1-1 0,1 1 1,0-1-1,0 1 0,0-1 0,1 0 1,-1 0-1,1 0 0,-1 0 0,4 3 1,-4-5-35,-1 0 1,1 0 0,0 0 0,0-1-1,-1 1 1,1 0 0,0 0-1,0-1 1,0 1 0,0-1-1,-1 0 1,1 0 0,0 1 0,0-1-1,0 0 1,0-1 0,0 1-1,0 0 1,0 0 0,0-1-1,-1 1 1,1-1 0,0 0 0,0 0-1,0 1 1,2-3 0,3-2 19,0 0 1,-1 0-1,1-1 1,-1 0 0,0 0-1,-1 0 1,0-1-1,0 0 1,0 0-1,-1 0 1,5-10 0,-2 2-32,-1 0 0,-1 0 1,0 0-1,-1 0 1,3-19-1,-6 22-67,0 1-1,-1-1 1,0 1 0,-1-1-1,0 1 1,-1-1 0,0 1-1,-1 0 1,0 0 0,-5-12-1,4 15-270,0-1 1,0 1-1,-1 0 0,0 0 0,0 1 0,-1 0 1,0 0-1,0 0 0,-1 1 0,0-1 0,0 2 0,0-1 1,-9-5-1,-5 4-488,2 4-279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4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 9346,'1'-3'374,"0"0"0,-1 0 0,1 1 0,0-1-1,0 0 1,1 1 0,-1-1 0,0 1 0,1 0 0,0-1 0,-1 1 0,1 0 0,0 0 0,0 0-1,0 0 1,3-2 0,0 0-45,-1 1 0,1 0 0,0-1 0,0 2 0,0-1 1,0 0-1,7-1 0,-6 2-180,0 1 1,0 0 0,0 0 0,0 1 0,1-1-1,-1 1 1,0 1 0,0-1 0,0 1 0,0 0-1,1 1 1,-1-1 0,-1 1 0,1 0-1,8 5 1,-10-5-93,-1 0 0,1 1 0,-1-1 0,0 1 0,0-1-1,0 1 1,0 0 0,-1 0 0,1 1 0,-1-1 0,0 1 0,0-1-1,0 1 1,0-1 0,-1 1 0,1 0 0,-1 0 0,0 0 0,0 0-1,0 0 1,-1 0 0,0 0 0,1 0 0,-2 7 0,0 3 63,-1 0 0,-1 0 0,0 0 0,-11 26 0,-28 54 129,19-46-201,22-45-29,-38 92-994,33-80 499,2 0 0,0 0-1,1 0 1,-2 23-1,6-18-75,4-9-188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5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5 16083,'-11'0'1377,"-7"0"-1001,-3 0-176,-5 0 464,-2 0-512,-3 0-328,2 0-1424,-4-2 1376,1 1-249,5 0-199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5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50 12219,'10'-14'1808,"-3"1"-1024,-3 3-336,-1 0 1529,-4 8-1209,-5 2-144,-2 10-592,-5 4-464,-2 4 392,-4 0-128,1 1-96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1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6 8450,'8'-4'8228,"-18"3"-6080,-20 4-1946,-48 14 343,-50 8-318,109-23-212,-255 18 138,274-20-175,0 0 0,0 0 1,0 0-1,0-1 0,0 1 0,0 0 0,-1 0 0,1 0 0,0-1 0,0 1 0,0 0 0,0 0 0,0 0 1,0-1-1,0 1 0,0 0 0,0 0 0,0 0 0,0-1 0,0 1 0,0 0 0,0 0 0,1 0 0,-1-1 1,0 1-1,0 0 0,0 0 0,0 0 0,0-1 0,0 1 0,0 0 0,1 0 0,-1 0 0,0 0 0,0 0 1,0-1-1,0 1 0,1 0 0,-1 0 0,0 0 0,0 0 0,1 0 0,7-8-3665,-6 7 3359,0 1-1,0 0 1,0 0-1,-1-1 1,1 1-1,0 1 1,0-1-1,0 0 1,0 0-1,-1 1 1,1-1 0,3 2-1,12 4-850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1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1 245 11506,'39'-50'1740,"3"3"-1,88-78 1,-128 123-1671,22-15 445,-24 17-495,1 0 1,-1-1-1,1 1 1,-1 0-1,1-1 1,-1 1-1,1 0 1,-1 0-1,1-1 1,-1 1-1,1 0 1,0 0-1,-1 0 1,1 0-1,-1 0 1,1 0-1,0 0 1,-1 0-1,1 0 1,-1 0-1,1 0 1,0 0-1,-1 0 1,1 0-1,-1 1 1,1-1-1,-1 0 1,1 0-1,-1 1 1,1-1-1,-1 0 1,1 1-1,-1-1 1,1 0-1,-1 1 1,1-1-1,-1 1 1,0-1-1,1 2 1,0 3 51,0 1 0,-1 0 0,1-1 0,-1 1 0,-1 0 0,1 0 0,-1-1 0,-2 9 0,2-7-22,-41 208 548,-7 42-477,39-192-113,0 128 0,10-185-89,0 1 0,1-1 0,1 1 0,2 11 0,-4-19-40,0 0 1,0 0 0,1 0-1,-1 0 1,0-1 0,0 1-1,1 0 1,-1 0-1,1 0 1,-1 0 0,1-1-1,-1 1 1,1 0-1,-1 0 1,1-1 0,0 1-1,-1 0 1,1-1-1,0 1 1,-1-1 0,1 1-1,0-1 1,0 1-1,0-1 1,0 0 0,-1 1-1,1-1 1,0 0-1,0 1 1,0-1 0,0 0-1,0 0 1,0 0-1,0 0 1,0 0 0,0 0-1,-1 0 1,1 0-1,0-1 1,0 1 0,0 0-1,0 0 1,0-1-1,0 1 1,-1-1 0,1 1-1,0-1 1,0 1-1,0-1 1,-1 1 0,1-1-1,0 1 1,0-2-1,25-19-1949,-6 6 971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7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1 708 11739,'0'-10'350,"1"0"1,1 0-1,0 0 1,0 1-1,0-1 1,2 1-1,4-12 1,36-64 1913,-16 36-1194,-21 34-775,18-33 646,-22 44-793,-1 1 0,1-1 0,-1 1 0,1 0 0,0-1 0,0 1 0,0 0 0,1 1-1,4-4 1,-8 6-125,1-1 0,-1 1 0,1 0 0,-1 0-1,0 0 1,1 0 0,-1 0 0,1 0 0,-1 0-1,1 0 1,-1 0 0,1 0 0,-1 0 0,1 0 0,-1 0-1,0 0 1,1 0 0,-1 0 0,1 0 0,-1 1-1,1-1 1,-1 0 0,0 0 0,1 0 0,-1 1-1,1-1 1,-1 0 0,0 1 0,1-1 0,-1 0 0,0 1-1,0-1 1,1 0 0,-1 1 0,0-1 0,0 1-1,1-1 1,-1 0 0,0 1 0,0-1 0,0 1-1,0-1 1,0 1 0,0-1 0,0 1 0,4 25 465,-3-25-469,-1 35 181,0 0 0,-3 0 1,0 0-1,-17 65 0,23-112-206,8-34-22,26-68 1,-30 97 34,-5 9 13,1 0 0,0 1 0,0-1 0,1 0 0,0 1 0,0 0 0,0 0 0,1 0 0,9-9 0,-13 14-13,-1 0 1,1 1 0,0-1 0,-1 1-1,1-1 1,0 1 0,-1 0 0,1-1-1,0 1 1,0 0 0,-1-1 0,1 1-1,0 0 1,0 0 0,0 0 0,-1-1-1,1 1 1,0 0 0,0 0 0,0 0-1,0 0 1,-1 1 0,1-1 0,0 0-1,0 0 1,0 0 0,-1 1 0,1-1-1,0 0 1,0 1 0,-1-1 0,1 1-1,0-1 1,-1 1 0,1-1-1,-1 1 1,1-1 0,0 1 0,-1-1-1,1 1 1,-1 0 0,0-1 0,1 1-1,-1 0 1,1 0 0,-1-1 0,0 1-1,0 0 1,1 1 0,1 5 51,0 1 0,0-1-1,0 1 1,0 8 0,-2-15-51,4 38 249,-2 1 0,-2-1 0,-5 50 0,8-100-207,0 0 0,1 0 1,1 0-1,5-11 0,-7 17-53,0 0 0,0 0 0,1 1 0,0-1 0,-1 1 0,8-6 0,-10 8 8,1 1-1,0-1 0,0 1 0,0 0 1,0 0-1,0 0 0,0 0 0,1 0 1,-1 0-1,0 0 0,0 1 0,1-1 1,-1 1-1,0 0 0,1 0 1,-1 0-1,4 0 0,58 11 78,-42-6-72,-1-1-1,0-1 1,1-1-1,0-1 0,42-4 1,-61 2-14,0 0 1,1 0-1,-1-1 1,0 1-1,0-1 1,0 0-1,0 0 1,0 0-1,0 0 1,0-1-1,-1 1 1,1-1-1,-1 0 1,1 1-1,-1-1 1,0 0-1,-1 0 1,4-7-1,3-7-12,0 0 1,6-25-1,-9 27 15,-2 6 1,-1 5-7,-1 0 0,0 1 1,0-1-1,0 0 0,0 0 1,-1 1-1,1-1 1,-1-6-1,-10 37-54,9-7 66,0 0 1,1-1-1,4 30 1,-3-41-5,1 0 1,-1 0-1,1 0 0,1 0 0,0 0 1,0-1-1,0 1 0,1-1 0,0 0 1,0 0-1,6 6 0,-9-12-3,-1 0 0,1 0 0,0 0 0,0 0 0,-1 0 0,1-1 0,0 1 0,0 0 0,0-1 0,0 1 0,0-1 0,0 1 0,0-1 0,0 1 0,0-1-1,0 0 1,0 1 0,0-1 0,0 0 0,0 0 0,2 0 0,-3 0 0,1 0-1,0-1 0,0 1 1,0 0-1,-1-1 0,1 0 0,0 1 1,-1-1-1,1 1 0,0-1 1,-1 0-1,1 1 0,-1-1 1,1 0-1,-1 1 0,1-1 1,-1 0-1,1 0 0,-1 0 1,0 0-1,2-6-12,0 1 0,0 0 0,-1 0 0,-1-1 0,1-10 0,-2-14-21,-9-50-1,0 5 25,9 73 15,1-1 0,0 1 0,0-1 0,0 1 0,0-1 0,1 1 0,-1-1 0,1 1 0,0-1 0,3-6 0,-3 8-2,0 0 0,1 0 0,-1 0 0,1 0 0,0 0 0,0 1 0,-1-1 0,1 0 0,0 1 0,1 0 0,-1-1 0,0 1-1,0 0 1,0 0 0,1 0 0,3-1 0,73-20 39,-49 15-37,0-2 0,-1 0 1,0-2-1,-1-1 0,50-30 0,-61 31-4,0-2 0,-1 0 1,19-21-1,-31 30-2,1-1 0,-1 0 1,0 0-1,-1-1 0,1 1 0,-1-1 1,0 0-1,0 1 0,-1-1 1,0-1-1,0 1 0,0 0 0,-1 0 1,1-12-1,-2 17 3,1-1 0,-1 1-1,0 0 1,0 0 0,0 0 0,0 0-1,0-1 1,-1 1 0,1 0 0,0 0 0,0 0-1,-1 0 1,1 0 0,-1 0 0,1 0-1,-1 0 1,1 0 0,-1 0 0,0 0-1,1 0 1,-1 0 0,0 0 0,0 0 0,0 1-1,1-1 1,-1 0 0,0 1 0,0-1-1,0 0 1,0 1 0,0 0 0,0-1-1,-1 1 1,1-1 0,-2 1 0,1 0 2,-1 0-1,1 0 1,0 1 0,-1-1 0,1 1 0,0 0-1,0 0 1,-1 0 0,1 0 0,0 0-1,0 0 1,0 0 0,0 1 0,0-1 0,0 1-1,1-1 1,-3 3 0,-7 9 22,1 0-1,1 1 1,0 0-1,0 0 1,2 1 0,0 0-1,0 1 1,2-1-1,-6 24 1,4-7 69,1 0-1,2 1 1,-1 60 0,5-80-53,1 0 0,1-1 0,0 1-1,0 0 1,2-1 0,-1 0 0,1 0 0,1 0 0,0 0 0,8 11 0,-11-19-33,0 0 0,1-1 0,-1 1 0,1-1 0,0 0 0,0 0 0,0 0 0,0 0 0,0 0 0,1-1 0,-1 0 0,1 1 0,0-1-1,0 0 1,0-1 0,0 1 0,0-1 0,0 0 0,0 0 0,0 0 0,0 0 0,1-1 0,-1 0 0,0 0 0,0 0 0,1 0 0,-1 0 0,0-1 0,0 0 0,1 0 0,-1 0 0,0-1 0,5-1 0,-1-2-112,0 1 1,0-1-1,0 0 0,0-1 0,-1 1 1,0-2-1,0 1 0,0-1 1,-1 0-1,0 0 0,0-1 1,-1 0-1,0 0 0,6-13 0,-6 9-75,0 0 0,-1 1 0,0-1 0,-1-1-1,0 1 1,-1 0 0,0-1 0,-1 0 0,-1 1-1,-1-19 1,-7-12-497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8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0 16980,'-6'0'316,"-1"0"0,0 1 0,0 0 0,1 0 0,-1 0 0,0 1 0,1 0 0,-10 4 0,-17 4 318,25-8-590,-29 8 235,35-9-347,1 0-1,-1-1 1,0 1 0,0 0 0,1 0 0,-1 0-1,0 0 1,1 0 0,-1 1 0,1-1 0,0 0-1,-1 1 1,1-1 0,0 1 0,-2 3 0,3-4-79,-1 0 0,1 1 0,0-1 0,0 0 0,0 1 0,0-1 0,0 0 0,1 1 0,-1-1 0,0 0 0,1 0 0,-1 1 0,1-1 0,-1 0 0,1 0 0,-1 0 0,1 1 0,0-1 0,0 0 0,-1 0 0,1 0 0,0 0 0,0 0 0,0-1 0,0 1 0,0 0 0,2 1 0,35 21-1563,-32-20 1025,14 6-1430,-15-7 2062,1 1 1,-1-1-1,0 1 1,0 0-1,0 0 0,6 6 1,-11-9 122,1 0 0,-1 1 0,0-1 1,0 0-1,0 0 0,1 0 1,-1 1-1,0-1 0,0 0 0,0 1 1,0-1-1,0 0 0,0 0 1,0 1-1,1-1 0,-1 0 0,0 0 1,0 1-1,0-1 0,0 0 1,0 1-1,0-1 0,0 0 0,0 1 1,-1-1-1,1 0 0,0 0 1,0 1-1,0-1 0,0 0 0,0 0 1,0 1-1,0-1 0,-1 0 1,1 0-1,0 1 0,0-1 0,0 0 1,-1 0-1,1 0 0,0 1 1,0-1-1,-1 0 0,1 0 0,0 0 1,0 0-1,-1 1 0,1-1 1,0 0-1,-1 0 0,-15 5 506,15-5-478,-86 11 2721,-46-6-2881,93-4 57,13 0-233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 6433,'4'-27'1834,"-2"13"4545,1 36-3093,17 386 537,-28 1-2784,6-394-1013,1-12-48,0 0 1,0 0-1,1 1 0,0-1 0,-1 0 0,1 0 0,0 1 0,1-1 0,-1 0 0,2 5 0,-1-9-291,1 0-1,-1 0 1,1 0-1,-1 0 0,1 0 1,-1 0-1,0-1 1,1 1-1,-1-1 0,0 1 1,1-3-1,9-17-1238,-6 6 603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0 15211,'-9'3'377,"1"0"0,-1-1 0,1 0 0,-1-1 0,0 1 0,1-2 0,-11 1 0,-12 1 120,10 0-333,-20 2 539,-65 15 1,95-16-757,0 0 0,0 1 1,1 0-1,-1 0 0,1 2 0,0-1 1,1 1-1,-1 0 0,1 1 1,-16 15-1,24-21 17,0 0-128,0 0-1,-1 1 0,1-1 0,0 1 0,0-1 1,-1 1-1,1 0 0,0-1 0,1 1 1,-1 0-1,0 0 0,1 0 0,-1 0 0,0 2 1,3-1-1855,4-6 1090,10-12 327,-11 10 147,22-21-801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15227,'-1'1'75,"1"-1"0,-1 1 1,1-1-1,-1 1 0,0-1 0,1 1 0,0-1 0,-1 1 0,1-1 0,-1 1 0,1-1 0,0 1 0,-1 0 0,1-1 1,0 1-1,0 0 0,-1-1 0,1 1 0,0 0 0,0 0 0,0-1 0,0 1 0,0 0 0,0-1 0,0 1 1,0 0-1,0 0 0,1 0 0,1 33 298,-1-26-50,20 291 4047,13 133-2646,-32-413-1856,-2-13-21,0 1 0,1-1 0,-1 0 0,2 0 0,-1 1 0,1-1 0,0 0 0,0 0 0,0-1 0,1 1 0,4 6 0,-7-11 87,0-1 0,1 1 0,-1-1 0,1 1 0,-1-1 0,1 1 0,-1-1 0,1 0 0,-1 1 0,1-1 0,-1 1-1,1-1 1,0 0 0,-1 0 0,1 1 0,-1-1 0,1 0 0,0 0 0,-1 0 0,1 0 0,0 0 0,-1 0 0,1 0-1,0 0 1,-1 0 0,1 0 0,0 0 0,-1 0 0,1 0 0,0 0 0,-1-1 0,1 1 0,0 0 0,-1 0 0,1-1 0,-1 1-1,1 0 1,-1-1 0,1 1 0,-1-1 0,1 1 0,-1-1 0,1 1 0,-1-1 0,1 1 0,-1-1 0,0 1 0,1-1-1,-1 0 1,1 0 0,7-11-947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9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6 14851,'2'-1'115,"0"0"-1,0 0 1,0 1 0,0-1-1,0 1 1,0-1 0,0 1-1,0 0 1,0 0-1,0 0 1,0 0 0,0 0-1,0 0 1,0 0 0,0 1-1,0-1 1,0 1 0,0 0-1,0-1 1,-1 1-1,1 0 1,2 2 0,-1-1 20,-1 0 0,0 1 1,0-1-1,1 1 0,-1 0 1,-1-1-1,1 1 0,0 0 1,-1 0-1,0 0 1,1 1-1,0 3 0,1 9 259,0-1-1,-1 1 0,-1-1 1,0 28-1,-4-5 106,-1 0 0,-14 61 0,-31 75 952,28-103-476,20-70-918,1 1 1,-1 0-1,0 0 0,1 0 0,-1-1 0,1 1 0,0 0 0,0 0 0,0 0 1,0 0-1,0 0 0,0 0 0,0 0 0,0-1 0,1 1 0,-1 0 0,1 0 0,-1 0 1,1-1-1,0 1 0,0 0 0,2 2 0,-1-2 2,0-1-1,1 1 1,-1-1 0,1 0-1,-1 0 1,1 0 0,0 0-1,0 0 1,-1 0 0,1-1-1,0 0 1,0 1 0,0-1 0,2 0-1,75 2-7,-30-1-1447,0 1 0,59 12 0,-78-7 503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45 10546,'-14'-7'657,"-1"0"0,0 1-1,0 1 1,0 0-1,0 1 1,-1 0 0,1 2-1,-1 0 1,-23-1 0,16 3 37,-1 1 1,1 1 0,0 1 0,0 1 0,-41 13 0,61-16-598,-1 0 0,1 1 1,0-1-1,-1 1 0,1-1 0,0 1 1,0 0-1,0 0 0,0 0 1,1 1-1,-1-1 0,0 1 0,1 0 1,-3 4-1,4-5-50,0-1 1,1 1-1,-1 0 1,1 0-1,-1 0 0,1 0 1,0 0-1,0 0 1,0 0-1,0-1 1,0 1-1,0 0 0,0 0 1,1 0-1,-1 0 1,1 0-1,-1 0 1,1-1-1,0 1 0,0 0 1,0 0-1,0-1 1,0 1-1,0-1 1,0 1-1,1-1 1,-1 1-1,0-1 0,3 2 1,28 27 264,1-2-1,46 31 1,29 22-171,-75-52-125,42 46 1,-67-65-16,-1-1 0,1 1 0,-1 0 0,-1 1 1,0-1-1,0 1 0,-1 0 0,-1 1 0,0-1 0,3 14 0,-6-21-4,0 0 0,-1 1 0,0-1 0,0 0 0,0 0 0,0 1 0,0-1-1,-1 0 1,0 0 0,0 0 0,0 0 0,0 0 0,-1 0 0,1 0 0,-1 0 0,0-1-1,-3 5 1,2-4-10,-1 0 0,0 0-1,0-1 1,0 1-1,0-1 1,0 0 0,-1 0-1,0 0 1,1-1-1,-1 0 1,-10 4 0,2-3-46,-1 1 0,1-2 0,-1 0 0,0-1 0,1 0 0,-1-1 1,0 0-1,0-2 0,-21-3 0,27 3-345,1 0 1,-1 0 0,0-1-1,1 0 1,-1 0-1,1 0 1,0-1 0,0-1-1,0 1 1,1-1-1,0 0 1,0 0-1,-9-10 1,7-1-649,13 2-300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0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55 11410,'-4'30'5275,"-4"41"-2983,8-39-1746,1 0 0,2-1 0,1 1 0,8 31 0,-8-48-412,0-1 1,1 0-1,0 0 0,1 0 1,1-1-1,0 0 1,1 0-1,0-1 0,1 0 1,19 21-1,-23-28-94,1-1 0,-1 0-1,1 0 1,0 0 0,0 0 0,0-1-1,1 0 1,-1-1 0,1 1 0,-1-1 0,1 0-1,0-1 1,0 0 0,0 0 0,0 0 0,0-1-1,0 0 1,0 0 0,0-1 0,-1 0 0,1 0-1,0-1 1,0 1 0,0-1 0,10-5 0,-7 2-10,1-1 0,-1 0 1,0 0-1,0-1 0,-1 0 1,0 0-1,0-1 0,-1 0 1,0-1-1,0 0 0,-1 0 1,0-1-1,-1 0 0,9-18 1,-10 16-25,-1-1 1,-1 1-1,0-1 1,0 1 0,-1-1-1,-1 0 1,0 0-1,-1 1 1,-1-1-1,0 0 1,0 0 0,-1 0-1,-1 1 1,0-1-1,-1 1 1,0 0-1,-1 0 1,-10-19 0,10 21-95,-1-1 1,-1 1 0,0 1 0,0-1 0,-1 1 0,0 0 0,-1 1 0,0 0 0,0 0-1,0 1 1,-1 0 0,0 1 0,-1 0 0,0 0 0,1 1 0,-2 1 0,1 0 0,0 0-1,-1 1 1,-13-1 0,19 3-80,0 0 0,0 1-1,0 0 1,0 1 0,0-1-1,0 1 1,0 0 0,0 0 0,0 1-1,0 0 1,0 0 0,1 0-1,-1 1 1,1 0 0,-1 0-1,1 0 1,0 1 0,0 0-1,-6 5 1,-14 21-749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0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15627,'-1'18'1542,"-1"0"-1,-5 25 0,-1 5-369,1 0-242,1-7 77,1 1 1,3 73-1,2-111-934,0-1 0,0 1 0,0-1 0,1 0 0,0 1 0,0-1 0,0 0 1,0 0-1,0 0 0,1 1 0,-1-1 0,1 0 0,0-1 0,0 1 0,0 0 0,0-1 1,0 1-1,4 2 0,-2-2 26,1 0 0,0-1 0,0 0 1,0 0-1,0 0 0,1 0 0,-1-1 1,0 0-1,1 0 0,6 0 0,8 1-220,1 1-1,-2 1 0,36 11 1,-53-15 65,7 4-675,1-1 1,0 0-1,10 1 1,-17-4 539,0 1 1,1-1 0,-1 0-1,0 0 1,1-1-1,-1 1 1,0-1-1,0 0 1,1 1-1,-1-1 1,0-1 0,0 1-1,4-3 1,12-9-923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1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0 15587,'-7'16'1665,"-2"22"-937,2 8-256,0 16 776,2 7-248,-2 9-175,2-1-121,1-2-432,1-4-216,1-16-576,-1-8-360,3-25-1385,-2-19 1873,-3-6-352,3-22-312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1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98 9034,'0'45'2827,"6"159"1518,-4-178-4120,2-1 0,0 1 1,2-1-1,1 0 0,1-1 0,13 30 0,-19-49-171,1 0-1,0 0 1,0 0-1,0-1 0,1 0 1,-1 1-1,1-1 1,0 0-1,0 0 0,1-1 1,5 4-1,-7-5-28,0-1 0,0 1-1,0-1 1,0 0 0,0 0 0,1 0-1,-1-1 1,0 1 0,0-1 0,1 0-1,-1 0 1,0 0 0,1 0 0,-1 0-1,0-1 1,0 0 0,1 1-1,-1-1 1,0 0 0,4-3 0,3-1 16,0 0 0,-1-1 0,0-1 0,0 1 0,-1-2 0,0 1 0,0-1 0,0 0 0,12-19-1,-6 6-10,0-2 0,-2 0-1,12-28 1,-15 30-25,-2-1 1,0 1-1,-2-1 0,0 0 1,-2-1-1,0 1 1,-1-33-1,-2 44-3,-1 1-1,0-1 1,-1 0 0,0 1 0,-1-1-1,0 1 1,-8-17 0,7 20-1,1 1 0,-1 0 0,0 0-1,-1 0 1,1 0 0,-1 1 0,0 0 0,-1 0 0,1 0 0,-1 1 0,0 0 0,-10-5 0,7 5-77,0 0 0,-1 1 0,1 0 0,-1 1 0,0 0 0,0 1 0,0 0 0,0 0 0,0 1 0,0 0 0,0 1 0,0 0 0,0 1 0,1 0 1,-1 1-1,-18 6 0,6 0-232,-1 1 1,1 1 0,1 1 0,0 0 0,-32 28 0,16-7-288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2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0 10850,'-4'0'770,"-18"2"1705,21-2-2243,1 1 0,-1-1 0,1 0 0,-1 0-1,1 1 1,-1-1 0,1 0 0,-1 1 0,1-1 0,-1 0 0,1 1 0,0-1 0,-1 1 0,1-1 0,0 0 0,-1 1 0,1-1 0,0 1 0,-1-1 0,1 1 0,0 0-1,0 0 21,1 0 0,-1 0-1,1-1 1,-1 1 0,1 0-1,-1-1 1,1 1 0,0-1 0,-1 1-1,1-1 1,0 1 0,0-1-1,-1 1 1,1-1 0,0 0-1,0 1 1,0-1 0,0 0-1,-1 0 1,1 1 0,2-1-1,21 5 1519,256 37 843,1062 173-1518,-239-108-738,-474-83 505,-628-24-861,2 1 4,0-1 1,1 0-1,-1 0 1,0-1-1,0 1 0,0-1 1,5-1-1,-8 2-4,0 0-1,0 0 0,1 0 0,-1-1 1,0 1-1,0 0 0,0 0 0,1 0 1,-1-1-1,0 1 0,0 0 0,0 0 1,0 0-1,0-1 0,0 1 0,1 0 1,-1 0-1,0-1 0,0 1 0,0 0 1,0 0-1,0-1 0,0 1 0,0 0 1,0 0-1,0-1 0,0 1 1,0 0-1,0 0 0,0-1 0,-1 1 1,-9-15 0,-18-14-5,-2 2-1,-1 1 1,-54-35-1,-112-49-15,158 91 18,0 3 0,-43-12 0,441 144-264,-355-115 253,-1 0 1,0 1-1,1-1 1,-1 1-1,0 0 1,0 0-1,0 0 1,0 0-1,0 0 1,-1 0 0,5 6-1,-5-6 5,-1 0-1,0 0 1,0 1-1,0-1 1,0 0 0,-1 1-1,1-1 1,-1 1-1,1-1 1,-1 1 0,0-1-1,0 1 1,0-1-1,0 1 1,0-1 0,-1 1-1,1-1 1,-2 3-1,-1 8-17,-2 0-1,0-1 0,0 0 0,-14 22 0,-33 43-4,49-74 31,-29 37 49,-73 70 0,-14 16-1754,109-111 604,10-14 1033,0-1 1,0 0-1,0 0 0,0 0 0,0 1 0,0-1 1,0 0-1,0 0 0,0 1 0,0-1 0,0 0 1,0 0-1,0 0 0,0 1 0,0-1 0,0 0 0,0 0 1,0 0-1,0 1 0,0-1 0,0 0 0,1 0 1,-1 0-1,0 1 0,0-1 0,0 0 0,0 0 1,0 0-1,1 0 0,-1 1 0,0-1 0,0 0 0,0 0 1,0 0-1,1 0 0,1 1-162,1-1 1,-1 0-1,0-1 0,1 1 1,-1 0-1,0-1 1,1 1-1,-1-1 0,0 0 1,4-1-1,24-12-958,5-6-141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0 215 17924,'8'-11'323,"-1"-1"1,2 1-1,0 1 1,0 0-1,0 0 1,2 1-1,-1 0 1,14-8-1,2-3 334,-1-1 0,25-29 0,-35 36-249,-1 3 22,-14 11-415,0 0 0,1 0 1,-1 0-1,0 0 1,0 0-1,0 0 1,1 0-1,-1 0 1,0 0-1,0 0 1,1 0-1,-1 0 0,0 0 1,0 0-1,1 0 1,-1 0-1,0 1 1,0-1-1,0 0 1,1 0-1,-1 0 1,0 0-1,0 0 0,0 0 1,0 1-1,1-1 1,-1 0-1,0 0 1,0 0-1,0 1 1,0-1-1,0 0 1,0 0-1,1 1 0,-1 2 53,1 0-1,-1 1 0,1-1 1,-1 1-1,0-1 0,-1 0 0,0 4 1,-21 190 422,-5 64-920,26-251 188,-1 23-228,2-32 335,0 1 1,0-1-1,0 0 1,0 1-1,0-1 0,0 1 1,1-1-1,-1 0 1,0 1-1,1-1 1,0 0-1,-1 0 0,1 1 1,-1-1-1,1 0 1,0 0-1,1 2 1,-1-3 33,-1 0 1,1 0-1,-1 0 1,1 0 0,-1 0-1,1 1 1,-1-1-1,1 0 1,-1 0-1,1 0 1,-1-1 0,0 1-1,1 0 1,-1 0-1,1 0 1,-1 0 0,1 0-1,-1 0 1,1-1-1,-1 1 1,1 0 0,-1 0-1,0-1 1,1 1-1,-1 0 1,0-1-1,1 1 1,-1 0 0,0-1-1,1 1 1,-1-1-1,13-16-627,-10 12 183,12-16-790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14219,'1'2'1632,"2"1"-903,-3 1 2079,0-2-1952,1-2-1008,4-3-528,3-1-1280,1-2 1640,2-1-288,13 0-233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14435,'51'62'5835,"-28"-25"-4595,33 73 0,-50-96-1146,0 0-1,-1 1 1,-1-1 0,0 1-1,-2 0 1,1 0 0,-2 1-1,0 28 1,-2-39-111,0 0 1,0 0-1,0-1 0,-1 1 0,1 0 1,-1-1-1,-1 1 0,1-1 1,-1 1-1,1-1 0,-1 0 0,-4 4 1,5-6-84,1-1 0,0 1 1,-1-1-1,0 1 0,1-1 0,-1 0 1,0 1-1,1-1 0,-1 0 0,0 0 1,0-1-1,0 1 0,0 0 1,0-1-1,0 1 0,0-1 0,0 1 1,0-1-1,0 0 0,0 0 1,0 0-1,0 0 0,-1 0 0,1 0 1,0-1-1,0 1 0,0-1 1,0 0-1,0 1 0,-3-3 0,3 2-37,1-1 0,-1 0 0,0 1 0,1-1 0,0 0 0,-1 0 0,1 1 0,0-1 0,0 0 0,0 0 0,0 0 0,1-1 0,-1 1 0,0 0 0,1 0 0,0 0 1,-1 0-1,1-1 0,0 1 0,0 0 0,0 0 0,1-1 0,-1 1 0,1-4 0,4-22-944</inkml:trace>
  <inkml:trace contextRef="#ctx0" brushRef="#br0" timeOffset="1">215 141 10226,'29'-40'1729,"-2"4"-617,-2 8-432,-15 9 1264,-6 5-311,-15 11-657,-7 3-160,-9 5-400,-1 2-304,-3 3-80,-1 3-1872,6-7 1672,4-2-224,6-4-152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0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15435,'-7'0'2001,"3"0"-1233,4 6-376,-2-1 2137,2-1-1953,-1 1-352,1-2-456,0-1-400,7-2-1849,0-1 2121,4-3-336,2-2-288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 13059,'118'-92'7267,"-118"91"-7229,0 1 1,0 0-1,1 0 0,-1 0 1,0-1-1,0 1 1,1 0-1,-1 0 0,0 0 1,0 0-1,1 0 1,-1 0-1,0-1 0,0 1 1,1 0-1,-1 0 1,0 0-1,1 0 1,-1 0-1,0 0 0,0 0 1,1 0-1,-1 0 1,0 0-1,1 0 0,-1 1 1,0-1-1,0 0 1,1 0-1,-1 0 0,0 0 1,0 0-1,1 1 1,-1-1-1,0 0 1,0 0-1,1 0 0,-1 0 1,0 1-1,3 15 811,-7 23-179,3-35-593,-24 136 726,9-61-2082,-8 125 0,24-200 1085,1 30-873,-1-33 1014,1 1 0,-1-1 0,0 0-1,0 0 1,1 0 0,-1 0 0,1 0-1,-1 1 1,1-1 0,-1 0 0,1 0-1,0 0 1,-1 0 0,1-1-1,0 1 1,0 0 0,0 0 0,0 0-1,0 0 1,0-1 0,0 1 0,0-1-1,0 1 1,2 0 0,11-1-846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1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13995,'12'38'2966,"-6"-16"-2434,14 40 1629,22 60-262,-34-101-1586,2-1-1,0-1 1,21 32 0,-27-46-241,-1 0 0,1-1 0,0 0 0,0 0 0,0 0 0,1 0 0,-1-1 0,1 1 0,0-1 0,0 0 0,0-1 0,1 1 0,-1-1 0,1 0 0,-1 0 0,9 1 0,-10-3-32,1 0 0,-1 0 0,1 0-1,-1 0 1,1-1 0,-1 0 0,0 0 0,1 0 0,-1 0-1,0-1 1,0 1 0,0-1 0,0 0 0,0-1-1,0 1 1,0-1 0,-1 1 0,1-1 0,-1 0-1,0 0 1,5-7 0,-2 3-34,-1 0-1,-1 0 1,1-1 0,-1 1-1,0-1 1,-1 0 0,0 0-1,0 0 1,-1-1 0,0 1-1,0 0 1,-1-1 0,0 0 0,-1 1-1,0-1 1,0 0 0,-1 1-1,0-1 1,0 1 0,-1-1-1,0 1 1,-1 0 0,0 0-1,0 0 1,0 0 0,-1 0-1,-1 0 1,1 1 0,-8-9-1,6 9-214,0 0-1,0 1 0,0 0 1,-1 0-1,0 1 0,0-1 1,-1 2-1,1-1 0,-1 1 1,0 0-1,-12-4 0,11 5-56,-1 1 0,0-1 0,-19 0 0,9 2-424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1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13067,'4'-1'415,"-2"1"-34,0 0 1,0-1-1,0 1 0,0-1 1,0 1-1,-1-1 1,1 0-1,0 0 0,2-2 1,-3 2-165,-1 0 0,1 0-1,0 0 1,-1 0 0,1-1 0,-1 1 0,1 0 0,-1 0 0,0-1 0,0 1-1,1 0 1,-1 0 0,0-1 0,0 1 0,-1-3 0,2 2-172,-1 1 1,1-1-1,-1 0 1,1 1 0,0-1-1,0 1 1,0-1-1,0 1 1,0-1-1,0 1 1,0 0-1,0-1 1,0 1-1,1 0 1,-1 0 0,0 0-1,1 0 1,-1 0-1,1 0 1,-1 0-1,1 0 1,0 1-1,-1-1 1,1 1-1,3-1 1,4-2 89,0 1 1,0 0-1,13-1 0,-16 2-87,0 1 0,0 0 0,0 0 0,0 0 0,0 1-1,0-1 1,-1 1 0,1 1 0,0-1 0,0 1-1,-1 0 1,1 1 0,-1-1 0,0 1 0,0 0 0,0 0-1,0 1 1,0-1 0,-1 1 0,1 0 0,-1 1-1,0-1 1,0 1 0,-1-1 0,1 1 0,-1 0-1,0 1 1,-1-1 0,1 0 0,-1 1 0,0-1 0,0 1-1,1 9 1,0 5 56,0 0 0,-2 0 0,0 1 0,-1-1-1,-5 29 1,-24 99 17,9-54-1096,19-93 962,0 5-303,0 0 0,0 0 0,0 0 0,0 0 0,1 1 0,0-1 0,1 0 1,-1 0-1,3 10 0,3-7-399,4-7-232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2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51 12603,'-6'-17'1616,"-9"9"-824,-2 1-328,-7 3 1353,-3-1-841,-4 1-584,0 3-256,-1-2-312,2 2-1544,11 2 1472,3 0-241,13 4-191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3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1 726 10698,'1'-2'854,"0"-1"0,0 1 0,1-1 0,-2 1-1,1-1 1,0 1 0,1-5 0,2-8 366,11-27 457,-1 2-609,23-43 1,-32 72-936,1 0 0,1 1-1,0 0 1,0 0 0,1 1 0,0 0 0,1 0 0,15-12-1,-22 19-99,0 0 0,0 1 0,0-1 0,0 1 0,1 0 0,-1-1 0,0 1 0,1 0 0,-1 1 0,0-1 0,1 0 0,-1 1 0,1-1 0,-1 1 0,1 0 0,0-1 0,-1 1 0,1 1 0,-1-1 0,1 0 0,-1 1 0,1-1 0,-1 1 0,1 0 0,-1-1 0,0 1 0,1 0 0,-1 1 0,0-1 0,0 0 0,0 1-1,0-1 1,0 1 0,0 0 0,0-1 0,3 5 0,0 1 28,-1 0 0,1 0 0,-1 1 0,0-1 0,-1 1 0,0 0 0,0 0 0,-1 0 0,3 17 0,-2-5-38,0 1-1,-2-1 1,0 1 0,-1-1-1,-1 1 1,-1-1 0,-1 1 0,-6 21-1,9-41-25,-1 1-1,1-1 1,-1 0 0,1 1-1,-1-1 1,1 0 0,-1 1-1,0-1 1,0 0-1,0 0 1,0 1 0,-1 0-1,2-2 2,-1 0 0,1 0 0,0 0 0,-1 0 0,1 0-1,0 0 1,0 0 0,-1 0 0,1-1 0,0 1 0,0 0 0,-1 0-1,1 0 1,0-1 0,0 1 0,0 0 0,-1 0 0,1 0 0,0-1-1,0 1 1,0 0 0,0 0 0,0-1 0,-1 1 0,1 0 0,0-1-1,0 1 1,0 0 0,0 0 0,0-1 0,0 1 0,0 0 0,0-1-1,0 1 1,-1-6-17,1 0-1,-1 0 0,1 0 0,1-10 1,1 4 3,1 0 0,0 0 1,1 0-1,0 1 0,11-22 1,-12 27 27,1 0 0,0 0 1,0 0-1,0 1 1,1-1-1,-1 1 0,1 0 1,0 1-1,1-1 1,-1 1-1,12-7 0,-15 10 0,0 0 0,0 0 0,0 1 0,0-1 0,0 0 0,1 1-1,-1-1 1,0 1 0,0 0 0,1 0 0,-1 0 0,0 0 0,1 0 0,-1 0-1,0 1 1,0-1 0,0 1 0,1-1 0,-1 1 0,3 1 0,-1 1 10,-1-1 0,0 1 1,1-1-1,-1 1 1,0 0-1,0 0 0,-1 0 1,1 1-1,-1-1 1,4 6-1,1 6 45,0 0 0,-1 1-1,0 0 1,5 24 0,-6-7-34,0-56-159,-3 8 92,11-62-35,-12 69 70,2 1 0,-1-1 0,1 0-1,0 1 1,0-1 0,1 1 0,4-7 0,-7 13-1,0 0 1,0 0-1,0 0 1,-1 0 0,1 0-1,0 0 1,0 1-1,0-1 1,0 0 0,0 1-1,1-1 1,-1 1-1,0-1 1,0 1 0,0-1-1,0 1 1,1 0-1,-1 0 1,0 0 0,0-1-1,1 1 1,-1 0-1,0 0 1,0 1-1,1-1 1,-1 0 0,0 0-1,0 1 1,0-1-1,2 1 1,3 2 4,-1 0-1,1 0 0,0 0 1,8 7-1,-3-2 2,2 1-2,0-1 0,1 0 0,0-1 0,1-1-1,0 0 1,-1-1 0,2 0 0,20 2 0,-31-6-5,1 0 0,-1-1 0,1 0 0,0 0 0,-1 0 1,1-1-1,-1 1 0,1-1 0,-1-1 0,1 1 1,-1-1-1,0 0 0,0 0 0,0-1 0,0 0 0,0 1 1,0-2-1,-1 1 0,1 0 0,-1-1 0,0 0 0,0 0 1,0 0-1,-1 0 0,1-1 0,4-8 0,-5 7-1,1-1 0,-1 1 0,0-1 0,-1 0 0,1 0 0,-1 0 0,-1 0 0,1 0 0,-1 0 0,-1-1 0,1 1 0,-2-13 0,5 67 35,0-28-1,1 0 1,14 33-1,-16-44-24,1-1-1,0 0 1,0 0 0,1 0-1,0 0 1,0-1-1,0 0 1,1 0 0,9 7-1,-14-12-7,1 0 0,-1 0-1,1 1 1,-1-1 0,1-1-1,0 1 1,-1 0-1,1 0 1,0-1 0,0 1-1,0-1 1,0 1 0,0-1-1,-1 0 1,1 0 0,0 0-1,0 0 1,0 0 0,0 0-1,0 0 1,0-1 0,0 1-1,-1-1 1,3 0-1,-2 0-2,0-1 0,0 1 0,0-1 0,0 1 0,0-1 0,-1 0 0,1 0 0,-1 1 0,1-1 0,-1 0 0,0 0 0,0-1 0,0 1 0,0 0 0,0 0 0,0 0 0,-1-1 0,1 1 0,0-5 0,-1-5-6,1 0 1,-2 0-1,0 0 0,0-1 1,-1 1-1,-1 0 0,0 1 1,0-1-1,-1 0 0,-1 1 1,0 0-1,0 0 0,-1 0 1,-1 1-1,-14-19 0,11 21-1,9 8 10,1 0 0,0 0 0,0 0 0,0 0 0,0 0-1,0 0 1,-1 0 0,1 0 0,0 0 0,0 0 0,0 0 0,0 0 0,0 0 0,0 0 0,-1 0-1,1 0 1,0 0 0,0 0 0,0 1 0,0-1 0,0 0 0,0 0 0,0 0 0,0 0 0,0 0-1,-1 0 1,1 0 0,0 1 0,0-1 0,0 0 0,0 0 0,0 0 0,0 0 0,0 0 0,0 1-1,0-1 1,0 0 0,0 0 0,0 0 0,0 0 0,0 0 0,0 1 0,0 1 0,1 0 0,-1 0 1,0 0-1,1 1 0,0-1 0,-1 0 1,1 0-1,0 0 0,2 2 0,-1 1 2,1 0-1,0-1 1,0 0 0,1 1-1,-1-1 1,1-1-1,0 1 1,0 0-1,0-1 1,0 0 0,1 0-1,0 0 1,-1 0-1,1-1 1,0 0-1,0 0 1,0 0 0,0-1-1,1 0 1,-1 0-1,0 0 1,1 0-1,-1-1 1,0 0 0,1 0-1,-1 0 1,1-1-1,-1 0 1,0 0-1,9-3 1,3-2 4,0 0-1,0-2 1,-1 0-1,1-1 1,-2 0-1,1-2 1,23-20 0,-12 7-8,-2 0 0,0-2 0,23-32 0,-38 45 1,-1-1 0,0 1 0,-1-2 0,-1 1 0,0-1 0,0 0 0,-2-1 1,7-30-1,-11 41 1,-1 1 0,0-1 0,0 0 0,0 0 0,0 0 1,-1 0-1,0 0 0,0 0 0,0 0 0,-1 1 0,1-1 0,-1 0 1,0 1-1,-1 0 0,1-1 0,-5-6 0,5 9 4,0 0 0,0 0 0,0 1 0,0-1 0,0 0 0,0 1 1,0-1-1,-1 1 0,1-1 0,-1 1 0,1 0 0,-1 0 0,1 0 0,-1 1 0,1-1 0,-1 0 0,0 1 0,1 0 0,-1 0 0,0-1 0,0 2 0,1-1 0,-1 0 0,0 1 0,1-1 0,-1 1 0,0-1 1,1 1-1,-1 0 0,-4 3 0,3-1 7,-1 0 1,1 0-1,0 0 1,-1 1 0,2 0-1,-1 0 1,0 0-1,1 0 1,-1 0-1,1 1 1,1-1 0,-1 1-1,1 0 1,-1 0-1,1 0 1,1 0-1,-3 11 1,0 1 21,2-1 1,0 1-1,0 0 0,3 27 0,1-17 8,1-1 0,1 1 0,1-1 0,2 0 0,1-1 1,17 40-1,-19-51-33,1 0 0,0-1 0,1 0 0,0 0 0,1-1 0,1 0 0,0-1 0,1 0 0,0 0 0,0-1 0,1 0 0,26 15 0,-31-21-105,1-1-1,-1 0 1,1 0-1,0 0 1,0-1-1,0 0 0,0-1 1,0 0-1,0 0 1,0-1-1,1 1 0,-1-2 1,0 1-1,0-1 1,0-1-1,1 0 0,-2 0 1,1 0-1,0-1 1,0 0-1,-1 0 1,1-1-1,-1 0 0,0-1 1,0 1-1,-1-1 1,0-1-1,1 1 0,-2-1 1,1 0-1,-1 0 1,0-1-1,8-11 0,-7 6-62,0-1 0,0 1 0,-1-1 0,-1 0 0,0 0 0,-1-1 0,4-26 0,-5-29-673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3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29 10626,'0'-2'67,"0"1"0,1 0 0,-1 0 0,0 0-1,0-1 1,0 1 0,0 0 0,0 0 0,0-1 0,-1 1-1,1 0 1,0 0 0,-1 0 0,1 0 0,0 0 0,-1-1-1,0 0 1,0 2-18,1-1-1,-1 1 1,1-1-1,-1 1 0,0-1 1,1 1-1,-1 0 1,0-1-1,1 1 0,-1 0 1,0-1-1,0 1 1,1 0-1,-1 0 1,0 0-1,0 0 0,1 0 1,-1 0-1,0 0 1,-1 0-1,-2 1 105,-1 0 1,1 0-1,-1 1 1,1-1-1,0 1 1,-1 0-1,-6 5 1,0 1 119,0 0 1,1 1 0,0 0 0,1 1 0,0 0-1,0 0 1,1 1 0,1 0 0,-1 0 0,-8 21-1,5-8 9,2 0-1,0 1 0,2 0 1,-7 40-1,9-36-111,2 0 0,0 33 1,3-54-144,0-1 0,0 1 0,1 0 0,0-1 0,1 1 0,0-1 0,0 1 0,0-1 0,1 0 0,0 0 0,1 0 0,-1 0 0,7 8 0,-9-13-20,1-1-1,-1 1 0,1-1 0,-1 1 1,1-1-1,0 0 0,-1 1 1,1-1-1,0 0 0,0 0 0,0 0 1,0 0-1,0-1 0,0 1 0,0 0 1,0-1-1,0 0 0,0 1 0,3-1 1,-2 0 0,0-1 0,0 1 0,0-1 0,0 0 0,0 0 1,0 0-1,0 0 0,-1-1 0,1 1 0,0-1 1,-1 1-1,3-3 0,4-4 12,-1 1 0,0-2 0,0 1 0,-1-1 0,12-20 0,-9 12-6,0 0 1,8-25-1,-15 35-11,0-1 0,-1 1 0,0-1 0,-1 0 0,1 0-1,-2 0 1,1 0 0,-1-11 0,0 18-2,0 0 1,0 0-1,0 0 0,0 1 1,0-1-1,0 0 0,0 0 1,-1 0-1,1 1 0,0-1 1,0 0-1,-1 0 0,1 1 1,0-1-1,-1 0 0,1 0 1,-1 1-1,1-1 0,-1 1 1,1-1-1,-1 0 0,1 1 1,-1-1-1,0 1 1,1-1-1,-2 0 0,1 1-1,0 0-1,0 1 1,0-1-1,0 0 1,0 0 0,0 1-1,0-1 1,0 0-1,0 1 1,0-1-1,0 1 1,0-1-1,0 1 1,0 0 0,1-1-1,-1 1 1,-1 1-1,-5 5-64,1 1 0,-1 0 0,-5 10 0,-6 11-733,1 1 1,1 0 0,2 1-1,-18 58 1,26-64-9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0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10 504 10226,'-2'-7'394,"0"0"0,0 1-1,1-1 1,0 0 0,0 0-1,1 0 1,0 0 0,0 0 0,1 0-1,-1 0 1,2 0 0,-1 0-1,3-6 1,14-48 920,3 2-1,3 0 1,45-79-1,-64 128-1213,1 1 0,0-1 0,1 1 0,0 1 0,0-1 0,10-8 0,-15 16-69,-1 0 0,1 0 0,0-1 0,-1 1 0,1 0-1,0 0 1,0 1 0,0-1 0,0 0 0,0 1 0,0-1 0,0 1 0,0-1 0,0 1 0,0 0 0,4 0 0,-4 1-4,0-1 1,0 1 0,0 0-1,0 0 1,0 0 0,0 0-1,0 1 1,0-1-1,-1 0 1,1 1 0,0-1-1,-1 1 1,1 0-1,-1-1 1,0 1 0,1 0-1,-1 0 1,0 0 0,1 2-1,4 10 66,0-1 1,0 1-1,-2 0 0,0 0 0,0 1 0,2 25 0,0 92 143,-6-105-198,1-7-11,-2 1 0,0 0 0,-1 0-1,-5 20 1,35-163 124,11 13-85,-35 100-60,0 0 0,0 0 1,1 1-1,1-1 0,-1 1 0,2 0 0,-1 1 1,1 0-1,10-9 0,-16 15-3,1-1-1,0 1 1,1 0-1,-1 0 1,0 0-1,0 0 1,0 1-1,1-1 1,-1 0-1,0 1 1,0 0-1,1-1 1,-1 1-1,1 0 1,-1 0-1,0 1 1,1-1-1,-1 0 1,0 1-1,1-1 1,-1 1-1,0 0 1,0 0-1,0 0 1,0 0-1,0 0 0,0 0 1,0 0-1,4 4 1,3 3 17,-1 0 1,1 0-1,-1 1 1,9 15-1,-14-21-10,38 57 132,-28-38-4,2-1 0,29 33 0,-43-53-124,0 1-1,1-1 1,-1 1 0,1-1-1,-1 0 1,1 1 0,0-1 0,-1 0-1,1 0 1,0 0 0,0-1-1,0 1 1,0 0 0,0-1-1,0 1 1,0-1 0,0 1 0,0-1-1,0 0 1,0 0 0,0 0-1,3-1 1,-2 0 2,-1 0 0,1 0 0,-1 0 0,1-1 0,-1 1 0,0-1 0,1 0 0,-1 0 0,0 1 0,0-2 0,0 1 0,0 0 0,-1 0 0,3-3 0,3-8-135,0 0 0,-1 0-1,-1 0 1,0 0 0,4-18 0,-6 21-550,-1-1 1,0 0-1,-1 0 1,0 1-1,-1-1 1,0 0-1,-1 0 1,0 0-1,-5-21 1,0 8-647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34 5953,'0'-8'1203,"2"-14"570,-1 19 212,0 12 1580,3 204 2401,-5-178-5622,-2 1 0,-2 0 1,-17 66-1,14-84-764,4-17-764,0-10-1420,4 9 2563,0 0 0,0-1 0,0 1-1,-1-1 1,1 1 0,0 0 0,0-1 0,0 1-1,0-1 1,0 1 0,0 0 0,0-1-1,0 1 1,0-1 0,1 1 0,-1 0-1,0-1 1,0 1 0,0-1 0,0 1-1,1 0 1,-1-1 0,0 1 0,0 0 0,0-1-1,1 1 1,-1 0 0,0 0 0,1-1-1,-1 1 1,0 0 0,1 0 0,-1-1-1,0 1 1,1 0 0,-1 0 0,1 0-1,12-7-882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 14187,'1'0'123,"-1"1"0,0-1 0,0 1 0,1-1 0,-1 1-1,0-1 1,0 0 0,1 1 0,-1-1 0,0 1 0,0-1 0,0 1 0,0-1 0,0 1-1,0 0 1,0-1 0,0 1 0,0-1 0,0 1 0,0-1 0,0 1 0,0-1 0,0 1 0,0-1-1,0 1 1,-1-1 0,1 1 0,0-1 0,0 0 0,-1 1 0,1-1 0,0 1 0,-1-1-1,1 1 1,0-1 0,-1 0 0,1 1 0,-1-1 0,1 0 0,-1 0 0,1 1 0,0-1 0,-1 0-1,0 1 1,-29 2 584,11-2-293,-13 3-229,-44 9-117,69-11-486,0 0-1,-1 1 1,1-1-1,0 1 1,1 1 0,-1-1-1,-10 8 1,14-7-211,7-5-110,6-10-130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9978,'7'-5'667,"-4"2"-159,0 1-1,1 0 0,-1 0 1,1 0-1,-1 0 0,5-2 0,-8 4-399,1 0-1,0 0 1,-1 0-1,1 0 1,0 0-1,0 0 1,-1 0-1,1 0 1,0 0-1,0 0 0,-1 0 1,1 0-1,0 1 1,-1-1-1,1 0 1,0 0-1,-1 1 1,1-1-1,0 0 1,-1 1-1,1-1 0,-1 1 1,1-1-1,0 1 1,-1-1-1,0 1 1,1-1-1,-1 1 1,1 0-1,-1-1 1,0 1-1,1 0 0,-1-1 1,0 1-1,1 0 1,-1-1-1,0 1 1,0 0-1,0 0 1,5 18 520,-1 0 0,-1-1 0,0 1 1,-1 31-1,-7 79 44,5-124-631,-21 134-93,8-69-1889,15-65-1180,3-8 2042,6-10 380,-10 12 483,8-11-910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3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11330,'2'0'148,"0"0"-1,0 0 1,0 1 0,0-1-1,0 0 1,0 1-1,-1 0 1,1-1-1,0 1 1,0 0-1,-1 0 1,1 0-1,0 0 1,-1 0-1,1 0 1,-1 0-1,1 1 1,-1-1 0,0 0-1,3 4 1,-3-3 21,0 1 0,0 0 0,0-1-1,-1 1 1,1 0 0,-1 0 0,1-1 0,-1 1 0,0 0 0,0 0 0,0 0 0,-1-1 0,0 6 0,-3 9 330,-1 0 0,-1 0 0,0-1 0,-1 0 0,-12 20 0,-9 19 587,27-52-1012,0-1 0,0 0 1,1 1-1,-1-1 0,0 0 0,1 1 1,0-1-1,0 1 0,0-1 0,0 1 1,0-1-1,0 1 0,0-1 1,1 1-1,-1-1 0,1 1 0,0-1 1,0 0-1,0 1 0,0-1 0,0 0 1,0 0-1,0 0 0,1 0 0,-1 0 1,1 0-1,3 3 0,4 3 58,0-1 0,0 0 0,1-1 0,18 10 0,-12-7-199,7 5-251,-8-5-576,27 13 0,-38-20 781,0-1 0,0 1 1,0-1-1,0 0 0,0 0 1,0 0-1,1-1 0,-1 0 1,0 0-1,0 0 0,1 0 1,5-1-1,16-9-634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3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71 14051,'2'-18'1044,"1"-16"-318,-3 33-674,0 0 1,0 0 0,0 1-1,-1-1 1,1 0 0,0 0-1,0 1 1,0-1 0,-1 0-1,1 1 1,0-1 0,-1 0-1,1 1 1,-1-1 0,1 0-1,-1 1 1,1-1 0,-1 1 0,1-1-1,-1 1 1,0-1 0,1 1-1,-1-1 1,0 1 0,1 0-1,-1-1 1,0 1 0,1 0-1,-1 0 1,0-1 0,0 1-1,1 0 1,-1 0 0,0 0-1,-1 0 1,1 0 17,0 0-1,1 1 1,-1-1-1,0 0 1,0 1-1,1-1 1,-1 1-1,0-1 1,1 1 0,-1-1-1,1 1 1,-1-1-1,1 1 1,-1 0-1,1-1 1,-1 1-1,1-1 1,-1 1-1,1 0 1,0 0-1,-1-1 1,1 1 0,0 0-1,0 0 1,0-1-1,0 1 1,-1 1-1,-3 28 964,4-21-480,0-8-538,0-1 0,0 0 0,-1 1 0,1-1 0,0 0 0,0 1 0,0-1 0,0 0 0,0 1 0,0-1 1,0 0-1,-1 0 0,1 1 0,0-1 0,0 0 0,0 1 0,-1-1 0,1 0 0,0 0 0,0 1 0,-1-1 0,1 0 0,0 0 0,0 0 0,-1 0 0,1 1 1,0-1-1,-1 0 0,1 0 0,0 0 0,-1 0 0,1 0 0,0 0 0,-1 0 0,1 0 0,0 0 0,-1 0 0,1 0 0,0 0 0,-1 0 0,1 0 0,-2 0 419,11 5-211,14 9 34,2 1-31,28 22 0,-48-32-213,0-1 1,0 0 0,0 1-1,-1 0 1,1 0 0,-1 1-1,-1-1 1,1 1 0,-1 0-1,0 0 1,3 7 0,-5-11-13,0 0 0,-1 0 1,1 0-1,-1 0 1,1 0-1,-1 1 0,0-1 1,0 0-1,0 0 1,0 1-1,0-1 0,-1 0 1,1 0-1,-1 1 1,1-1-1,-1 0 0,0 0 1,0 0-1,0 0 1,0 0-1,0 0 0,0 0 1,0 0-1,-1-1 1,1 1-1,-1 0 0,1-1 1,-1 1-1,0-1 1,0 0-1,0 1 0,1-1 1,-1 0-1,0 0 1,0 0-1,-5 1 0,2 0-122,0-1 0,0 0 1,0 0-1,0 0 0,-1-1 0,1 1 0,0-1 0,0-1 0,-1 1 0,1-1 0,0 0 0,0 0 0,0 0 0,0-1 1,-5-2-1,7 3-150,0 0 0,0-1 0,0 1 0,0-1 0,1 0 1,-1 0-1,0 0 0,1 0 0,0-1 0,-1 1 0,1-1 1,0 1-1,0-1 0,0 0 0,1 0 0,-1 0 0,1 0 0,-1 0 1,1 0-1,0 0 0,0 0 0,0-5 0,2-14-1121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13643,'-3'8'1288,"-4"2"-968,-5 0-128,-2 2 672,-3 1-623,-1 1-33,1-1-344,0 0-217,4-4 329,5-3-88,8-5-88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83 135 10642,'-29'5'3661,"26"-3"-3509,0 0 0,0-1 0,0 1-1,0 0 1,0 0 0,0 0 0,0 1 0,1-1 0,-1 1 0,1 0 0,0-1-1,0 1 1,0 0 0,0 0 0,0 0 0,1 1 0,-1-1 0,1 0-1,0 1 1,0-1 0,0 0 0,0 6 0,-1-1 31,1 1 0,0 0 0,1-1 0,0 1 1,0 0-1,1-1 0,0 1 0,2 9 0,-1-12-129,0 0 0,0 0 0,0 0 0,0-1 0,1 1-1,0-1 1,0 0 0,1 0 0,0 0 0,-1 0 0,2 0 0,-1-1-1,0 0 1,1 0 0,0 0 0,0-1 0,0 1 0,0-1 0,1 0 0,-1-1-1,1 1 1,0-1 0,-1 0 0,1 0 0,0-1 0,0 0 0,0 0 0,0-1-1,1 1 1,-1-1 0,0 0 0,0-1 0,0 0 0,0 0 0,0 0 0,0 0-1,0-1 1,0 0 0,-1 0 0,1-1 0,-1 0 0,7-4 0,-4 1-25,0 0 0,0-1 0,-1 1 0,0-2 0,-1 1 1,0-1-1,0 0 0,0 0 0,-1-1 0,0 1 0,-1-1 0,0 0 1,0 0-1,-1-1 0,0 1 0,-1-1 0,0 0 0,1-13 0,-2 13-51,0 1-1,-1 0 1,0 0-1,0 0 1,-1 0-1,-1-1 1,1 1-1,-1 1 0,-1-1 1,0 0-1,0 0 1,0 1-1,-1 0 1,-1-1-1,1 1 0,-1 1 1,-1-1-1,1 1 1,-1 0-1,-8-7 1,11 12-89,0-1 0,0 1 0,-1 0 0,1-1 0,-1 2 0,1-1 0,-1 0 0,0 1 0,1 0 0,-1 0 0,0 0 0,0 0 1,0 0-1,0 1 0,0 0 0,0 0 0,0 0 0,0 0 0,0 1 0,0-1 0,0 1 0,-7 2 0,5 0-29,1-1-1,-1 1 1,0 1-1,1-1 1,0 1-1,-1 0 1,2 0-1,-1 0 1,0 1-1,1 0 1,0-1-1,0 2 1,-6 9-1,-13 34-777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 12539,'-4'-3'1801,"0"9"-979,-2 10 263,4-10-716,-10 53 2188,11-54-2399,0-1 0,1 1 1,0-1-1,0 1 0,0-1 0,0 1 0,1-1 0,0 1 0,0-1 0,3 8 0,-4-10-128,1-1 0,0 0-1,0 0 1,-1 0-1,1 0 1,0 0-1,0 0 1,0 0 0,0-1-1,0 1 1,0 0-1,0 0 1,0-1 0,0 1-1,1-1 1,-1 1-1,0-1 1,0 1-1,1-1 1,-1 0 0,0 0-1,0 0 1,1 1-1,0-1 1,38-6 451,-37 5-432,1 0 0,0 0 0,0 1-1,0-1 1,-1 1 0,1 0 0,0 0 0,0 0 0,0 0-1,7 2 1,-9-1-36,-1 0-1,1 0 1,-1 0 0,1 0-1,-1 1 1,0-1 0,1 0-1,-1 1 1,0-1 0,0 1-1,0-1 1,0 1 0,0-1-1,0 1 1,-1 0 0,1 0-1,0-1 1,-1 1 0,1 2-1,3 36 114,-4-34-111,-1 56-974,-2 0 1,-4 0-1,-24 106 0,22-134 306,9-34 626,0 0 1,0 1-1,0-1 1,0 0-1,0 0 1,0 1-1,0-1 1,0 0-1,-1 0 0,1 1 1,0-1-1,0 0 1,0 0-1,0 1 1,-1-1-1,1 0 1,0 0-1,0 0 0,0 1 1,-1-1-1,1 0 1,0 0-1,0 0 1,-1 0-1,1 1 1,0-1-1,0 0 1,-1 0-1,1 0 0,0 0 1,-1 0-1,1 0 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5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12 18308,'-12'-3'-212,"1"0"0,-1 1-1,0 0 1,0 1 0,-21 0 0,-63 10 3701,27-2-3111,-87-4 1217,152-2-1746,1-1 0,-1 1 1,1 0-1,0 0 0,-1 0 1,1 0-1,0 0 0,-5 4 1,7-5 71,0 1 0,0-1 0,0 1 0,0 0 1,0 0-1,0-1 0,0 1 0,1 0 0,-1 0 0,0 0 1,1 0-1,-1 0 0,0 0 0,1 0 0,-1 0 0,1 0 1,0 0-1,-1 1 0,1-1 0,0 0 0,-1 0 0,1 0 1,0 0-1,0 0 0,0 1 0,0-1 0,0 0 1,1 2-1,5 8-652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4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1 389 9298,'26'-103'1479,"-17"59"-802,19-48-1,-24 79-443,2 1-1,0-1 1,0 1-1,1 0 0,1 0 1,0 1-1,18-20 1,-23 28-142,-1 0 0,1 0 0,0 0 0,1 1-1,-1-1 1,0 1 0,1 0 0,-1 0 0,1 0 0,-1 0 0,1 1 0,0 0 0,0 0 0,0 0 0,0 0 0,0 0 0,0 1 0,0-1 0,0 1 0,0 0 0,0 1 0,0-1 0,0 1 0,0-1 0,0 1 0,0 0 0,0 1 0,-1-1 0,1 1 0,0 0 0,-1 0 0,1 0 0,-1 0-1,0 0 1,1 1 0,-1-1 0,0 1 0,-1 0 0,1 0 0,0 0 0,-1 1 0,4 5 0,0 2-37,-1 0-1,0 0 0,0 0 1,-1 1-1,-1 0 0,0 0 1,0 0-1,-2 0 0,1 0 1,-1 15-1,1-40-53,0 1 0,0-1 0,2 0 0,0 1 0,0-1 0,1 1 0,0 1 0,1-1 0,1 1 0,10-15 0,-16 25 14,-1 0 0,1 0 0,0 0 0,0 0 1,0 0-1,-1 0 0,1 0 0,0 0 0,0 1 0,0-1 0,1 0 1,-1 1-1,0-1 0,0 1 0,0-1 0,0 1 0,0 0 0,1-1 0,-1 1 1,0 0-1,0 0 0,1 0 0,-1 0 0,0 0 0,0 0 0,0 0 1,1 0-1,-1 1 0,0-1 0,0 0 0,0 1 0,1-1 0,-1 1 0,0-1 1,0 1-1,0 0 0,0-1 0,0 1 0,0 0 0,0 0 0,0 0 1,0-1-1,-1 1 0,1 0 0,0 0 0,0 0 0,-1 0 0,1 1 0,0 1 1,5 7 103,-1 1 0,0 0 0,-1 0 1,4 13-1,-6-15-32,0-3-36,8 19 87,-10-24-133,0 0-1,1-1 1,-1 0-1,0 1 1,1-1-1,-1 1 1,0-1-1,1 1 1,-1-1-1,1 0 1,-1 1-1,1-1 1,-1 0-1,1 1 1,-1-1-1,1 0 1,-1 0-1,1 1 1,-1-1-1,1 0 1,-1 0-1,1 0 1,-1 0-1,1 0 1,0 0-1,-1 0 1,1 0-1,-1 0 1,1 0-1,-1 0 1,1 0-1,-1 0 1,1 0-1,0-1 1,-1 1-1,1 0 1,-1 0-1,1 0 1,-1-1-1,1 0 1,4-3 11,0-1 0,0 0 0,0 0 0,0 0-1,-1-1 1,7-11 0,14-18 37,-21 30-20,1 0 1,0 0-1,1 0 0,-1 1 1,1 0-1,0 0 0,0 0 0,0 1 1,1 0-1,6-3 0,-8 5 1,0 0-1,-1 0 0,1 0 1,0 0-1,0 1 0,0 0 1,0 0-1,0 1 0,0-1 0,-1 1 1,1 0-1,0 0 0,0 0 1,-1 1-1,8 3 0,31 16 177,-25-11-256,0-1 0,0-1 0,1-1 0,0 0 0,1-1-1,-1-2 1,29 5 0,-38-9-433,-6 1 292,0 0 1,0-1-1,-1 0 1,1 1 0,0-2-1,0 1 1,0 0-1,0-1 1,0 0 0,-1 1-1,1-2 1,6-1 0,0-9-500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5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0 18540,'-24'10'1248,"0"4"-1088,4-5-88,-8-1 568,-2 1-552,-2-2-64,2-3 16,4-4-312,0 0-296,4-7-1544,1-3 1864,5-5-280,4 3-193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6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5 347 12235,'-1'-2'97,"1"0"0,-1 0 1,0 0-1,1 0 1,-1 0-1,1 0 0,-1-1 1,1 1-1,0 0 1,0 0-1,0 0 0,0-1 1,1 1-1,-1 0 1,1 0-1,-1 0 1,1 0-1,-1 0 0,1 0 1,0 0-1,0 0 1,2-3-1,2-6 234,54-127 2470,-50 120-2472,1 0 0,1 1 0,1 0 0,0 1 0,20-20 1,-29 33-244,-1 0 1,1 1-1,1-1 1,-1 1-1,0 0 1,1 0-1,-1 0 1,5-1-1,-7 2-57,0 1 1,0 0-1,1-1 1,-1 1-1,0 0 1,0 0-1,1 0 1,-1 0-1,0 0 0,0 0 1,1 0-1,-1 1 1,0-1-1,0 0 1,0 1-1,1-1 0,-1 1 1,0-1-1,0 1 1,0 0-1,0-1 1,0 1-1,0 0 0,0 0 1,0-1-1,0 1 1,0 0-1,-1 0 1,1 0-1,1 2 1,2 5 63,0 0 1,0 0 0,-1 0-1,0 0 1,0 1 0,-1-1-1,3 18 1,2 69 256,-5-67-265,1 164 180,-1-184-215,1-12-17,4-20 3,5-28 1,4-16 1,-11 54-31,17-52 17,-20 61-21,0 1 0,0-1 0,0 1 1,1 0-1,0 0 0,0 0 1,0 0-1,0 1 0,0-1 1,1 1-1,3-4 0,-5 7-1,-1-1-1,0 0 0,0 1 1,1-1-1,-1 1 1,0-1-1,1 1 0,-1 0 1,1 0-1,-1 0 0,0 0 1,1 0-1,-1 0 1,1 0-1,-1 0 0,0 0 1,1 1-1,-1-1 0,0 0 1,1 1-1,-1-1 1,0 1-1,1 0 0,-1-1 1,0 1-1,2 1 1,3 3 7,-1 0 1,0 0 0,0 0 0,5 7 0,-5-5 6,13 13 78,0-1 1,41 34 0,-52-47-55,1-1 0,-1 0 0,1 0 0,0-1 0,0 0 0,1 0 0,-1-1 0,1 0 0,-1-1 0,1 0 0,0 0 0,15 1 0,-22-4-32,0 1 0,0 0-1,0 0 1,-1-1 0,1 1-1,0-1 1,-1 1 0,1-1 0,0 0-1,-1 0 1,1 0 0,-1 0-1,1 0 1,-1 0 0,1 0 0,-1 0-1,0-1 1,0 1 0,1 0 0,-1-1-1,0 1 1,0-1 0,-1 1-1,2-3 1,2-5 3,0 0 0,-1-1-1,3-13 1,0 0 1,2 1-215,25-83 566,-14 36-3199,-13 87 67,0-8 1853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7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70 11715,'1'0'72,"0"-1"1,0 0-1,0 0 1,0 0 0,0 0-1,0 0 1,0 0 0,0 0-1,0 0 1,-1 0 0,1 0-1,0-1 1,-1 1 0,1 0-1,-1 0 1,1-1 0,-1 1-1,0 0 1,0-1 0,1 1-1,-1 0 1,0-1 0,0 1-1,0 0 1,-1-1 0,1 1-1,0 0 1,0-1 0,-1 1-1,1 0 1,-1-1 0,1 1-1,-1 0 1,1 0 0,-1 0-1,0-1 1,0 1 0,-1-1-1,0 0 54,0 0 0,0 0 0,0 0-1,0 0 1,-1 0 0,1 1 0,-1-1 0,1 1 0,-1 0-1,1 0 1,-1 0 0,0 0 0,0 0 0,1 1-1,-1-1 1,0 1 0,-5-1 0,2 2-47,0-1-1,-1 1 1,1 0-1,0 0 1,0 1-1,0 0 1,0 0 0,0 1-1,0-1 1,0 1-1,1 0 1,-1 1-1,1-1 1,0 1 0,0 0-1,0 1 1,1-1-1,0 1 1,-1 0-1,2 0 1,-1 0 0,0 0-1,1 1 1,0 0-1,1-1 1,-1 1-1,1 0 1,0 0 0,0 0-1,1 1 1,0-1-1,0 0 1,1 1-1,-1-1 1,1 0 0,0 1-1,1-1 1,0 0-1,0 1 1,0-1-1,1 0 1,0 0 0,0 0-1,0 0 1,1 0-1,0 0 1,5 6-1,1-1-39,1 0-1,1 0 0,0-1 0,0 0 0,1-1 0,17 10 0,-15-11 28,-1 2 0,0 0 0,0 0 0,19 22 0,-30-30-52,0 0 0,-1 1 0,1-1 0,-1 0 0,1 1 0,-1-1 1,0 1-1,0-1 0,0 1 0,0 0 0,-1 0 0,1-1 1,-1 1-1,1 0 0,-1 0 0,0-1 0,0 1 0,0 0 1,-1 0-1,1 0 0,-1-1 0,1 1 0,-1 0 0,0-1 1,0 1-1,0 0 0,0-1 0,-1 1 0,1-1 0,-1 0 1,1 1-1,-1-1 0,0 0 0,0 0 0,-3 3 0,-2 1 10,0-1-1,0 1 0,0-1 1,-1 0-1,1-1 1,-1 0-1,-1 0 0,1-1 1,0 0-1,-12 3 0,11-5-126,-1 1 0,1-1 0,-1 0 0,0-1 0,1 0 0,-1-1 0,0 0 0,1-1 0,-1 1 0,1-2 0,-1 1 0,1-2 0,0 1 0,0-1 0,1 0 0,-11-7 0,6-3-197,8-3-104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9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2 417 16347,'-1'-15'552,"0"0"0,1 0-1,1 0 1,1 0-1,4-18 1,22-72 1197,-21 81-1352,-6 23-382,29-87 841,-26 77-713,1 1 1,0 1-1,0-1 0,1 1 0,1 0 1,9-11-1,-16 19-114,1 0 0,-1 0 0,1 0 0,0 1 0,-1-1 1,1 0-1,0 0 0,0 1 0,0-1 0,0 0 0,0 1 0,0-1 0,0 1 0,0-1 0,0 1 0,0 0 0,0-1 0,0 1 1,0 0-1,0 0 0,0 0 0,0 0 0,0 0 0,0 0 0,0 0 0,0 0 0,0 0 0,2 1 0,-2 0 6,1 0 0,-1 0 0,0 0 0,1 1 0,-1-1 0,0 1 0,0-1 0,0 1 0,0-1 0,-1 1 0,1 0 0,0-1 0,-1 1 0,1 0 0,0 1 0,2 11 92,-1 0 1,0 1-1,0 15 0,-1 40 12,-10 103 0,11-181-157,0 0 0,1 0 0,0 1 0,6-12 0,-1 3 0,4-11-1,1 1 1,30-42-1,-37 59 23,0 1 0,1 0 1,0 0-1,0 1 0,1 0 0,0 0 0,0 1 1,0 0-1,1 0 0,0 1 0,12-5 1,-17 8 1,-1 1 0,0 0 0,1 1 0,-1-1 0,1 1 0,-1-1 0,1 1 0,-1 0 0,0 0 0,1 0 0,-1 1 0,1-1 0,-1 1 0,1 0 0,5 2 1,-4 0 2,-1-1 0,1 1 0,-1 0 0,0 0 0,1 1 0,-2-1 0,1 1 0,0 0 0,4 6 0,2 5 36,-1-1 0,-1 2 1,0-1-1,-2 1 0,7 21 0,-1 6 112,-8-27-49,1-1 0,7 18 1,-12-32-102,0 0 0,0-1 0,0 1 0,1-1 1,-1 1-1,0 0 0,0-1 0,1 1 0,-1-1 0,0 1 0,1-1 1,-1 1-1,1-1 0,-1 1 0,1-1 0,-1 0 0,1 1 1,-1-1-1,1 1 0,-1-1 0,1 0 0,-1 0 0,1 1 1,-1-1-1,1 0 0,0 0 0,0 1 0,0-2 2,0 1 1,-1-1-1,1 1 0,0-1 0,-1 1 1,1-1-1,0 1 0,-1-1 0,1 1 0,-1-1 1,1 0-1,-1 1 0,1-1 0,-1 0 1,1 0-1,-1 1 0,1-2 0,13-42 184,-13 41-187,21-91-276,17-61-3142,-36 145 2696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9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18 8922,'-2'-18'3576,"-2"26"-398,-6 34 515,9-35-3601,-22 102 2557,-40 168-1009,59-267-3695,11-26-1089,-4 12 2896,0 0 0,0 0 0,0 1 1,1-1-1,-1 1 0,1 0 1,4-4-1,16-10-966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0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1 15019,'-11'4'1473,"-4"2"-881,-4 2-208,-6-2 632,-2 1-296,-4 0-80,2-2-56,-1 0-360,5-3-216,7 3-472,6-4-320,15-7-3537,17-4 3681,4-4-472,8-4-296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0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 12171,'1'-3'2056,"-1"5"-1032,-1 16-320,-2 6 1569,-4 12-865,1 7-176,-2 7-335,-1 2-241,2 2-264,0-2-152,0-10-360,2-4-240,2-12-568,1-8-289,5-13 905,2-5-232,4-8-216</inkml:trace>
  <inkml:trace contextRef="#ctx0" brushRef="#br0" timeOffset="1">182 237 12755,'2'0'152,"0"0"0,-1 0-1,1 1 1,0-1 0,-1 1 0,1-1 0,0 1 0,-1 0 0,1 0 0,-1 0 0,1-1 0,-1 1-1,1 1 1,-1-1 0,0 0 0,0 0 0,1 0 0,-1 1 0,0-1 0,0 1 0,0-1 0,-1 1 0,1-1-1,0 1 1,0-1 0,-1 1 0,1 0 0,-1-1 0,1 1 0,-1 0 0,0 0 0,0-1 0,0 1-1,0 0 1,0 0 0,0-1 0,-1 4 0,0 5 301,-1 0 0,0 0 0,0 0 0,-1-1 0,-5 12 0,-38 73 1283,6-14-608,38-76-1101,1-1 1,-1 0-1,1 0 0,0 1 1,0-1-1,1 1 0,-1-1 1,1 1-1,-1-1 0,1 1 0,0-1 1,0 1-1,1-1 0,-1 1 1,1-1-1,0 1 0,0-1 0,0 1 1,0-1-1,3 5 0,-2-5-164,0-1 1,0 1-1,1-1 0,-1 0 0,1 0 0,-1 0 0,1 0 0,-1 0 0,1 0 0,0-1 0,0 1 0,0-1 0,0 0 0,0 0 0,0 0 0,1 0 0,-1-1 0,0 1 0,0-1 0,0 0 1,1 0-1,5-1 0,2 0-311,-1-1 1,1 0-1,0-1 1,-1 0-1,1-1 1,-1 0 0,17-10-1,15-7-757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55 10466,'-3'-51'5045,"3"47"-3037,0 13-599,1 8-1020,0 9 67,0 19 216,-6 73 0,4-105-632,-1-1 1,0 0-1,-1 0 0,0 0 0,-1-1 0,-1 1 0,0-1 1,0 0-1,-1 0 0,0-1 0,-9 11 0,12-18-31,0 1 0,-1-1 0,0 1 1,0-1-1,0-1 0,0 1 0,0 0 0,0-1 0,-1 0 0,1 0 0,-1 0 0,1-1 0,-1 1 0,0-1 0,-5 0 0,8 0-67,0-1 0,-1 0 0,1 0 0,0 0 0,-1 0 0,1-1 0,0 1 0,-1-1 0,1 1 0,0-1-1,0 0 1,0 0 0,0 0 0,-1 0 0,1 0 0,0 0 0,1-1 0,-1 1 0,0-1 0,0 1 0,1-1 0,-1 0-1,1 1 1,-1-1 0,1 0 0,0 0 0,-1 0 0,1 0 0,0 0 0,1-1 0,-1 1 0,0 0 0,0-3 0,0 1-56,1 1 0,0 0 0,-1 0 0,1-1 0,0 1 0,1 0 0,-1-1 0,0 1 0,1 0 0,0 0 0,0 0 0,0 0 0,0-1 0,0 1 0,1 1 1,0-1-1,-1 0 0,1 0 0,0 0 0,0 1 0,0-1 0,5-3 0,19-13-760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6 11674,'1'10'499,"-1"-1"-1,0 1 0,0 0 1,-1-1-1,0 1 0,-6 18 1,1 5 875,2-8-729,-3 13 244,0 40 0,6-68-756,1 1-1,0-1 0,1 0 0,1 0 1,-1 0-1,1 1 0,1-2 0,0 1 1,4 10-1,-6-19-102,0 1 1,0 0-1,-1-1 0,1 1 1,0-1-1,0 1 0,1-1 1,-1 0-1,0 1 0,0-1 1,1 0-1,-1 0 0,1 0 1,-1 0-1,1 0 1,-1 0-1,1 0 0,-1 0 1,1-1-1,0 1 0,0-1 1,-1 1-1,4 0 0,-3-2 3,0 1 0,1 0 0,-1 0 0,0-1-1,0 0 1,1 1 0,-1-1 0,0 0 0,0 0-1,0 0 1,0 0 0,0-1 0,0 1 0,0 0 0,0-1-1,-1 0 1,4-2 0,2-5 16,-1 1 0,0-1 0,0-1 0,-1 1 0,0-1 0,-1 1 0,0-2 0,0 1 1,-1 0-1,-1-1 0,2-11 0,-1 3-19,-1 1 1,-1-1-1,-1 1 1,0-1 0,-6-30-1,4 39-43,0-1 0,-1 1 0,-1 0 0,1 0 1,-11-17-1,13 24-43,-1 0 0,-1 0 0,1 0 0,0 0 1,-1 0-1,1 1 0,-1-1 0,0 1 0,-4-3 0,6 4-24,-1 0 0,0 1 0,0-1 0,1 0 0,-1 1 0,0-1 0,0 1 0,0-1 0,0 1 0,0 0 0,0 0 0,0 0 0,1 0 0,-1 0 0,0 1 0,0-1 0,0 0 0,-3 2 0,3-1-136,-1 1 0,0-1 0,1 1 0,-1-1 0,1 1 0,0 0-1,0 0 1,0 0 0,0 0 0,0 1 0,0-1 0,0 1 0,1-1 0,-1 1 0,1-1 0,0 1 0,-2 4 0,0 1-157,0 1-1,1 0 1,0 0-1,-1 14 1,2 21-902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0 10938,'-1'0'119,"0"0"0,0 0 0,0 0 0,0 1 0,0-1 0,0 0 0,0 0 0,0 0 1,0 1-1,0-1 0,0 0 0,1 1 0,-1-1 0,0 1 0,0-1 0,0 1 0,0 0 0,1-1 0,-1 1 0,0 0 0,0 0 0,-16 20 924,14-16-532,-4 5-30,1 0-1,0 0 1,1 1-1,0 0 0,1 0 1,0 0-1,0 1 1,-2 15-1,5-23-408,0 0 0,1 0-1,0 0 1,-1 0 0,1 0-1,0-1 1,1 1 0,-1 0 0,1 0-1,0 0 1,0 0 0,0 0 0,0-1-1,1 1 1,-1 0 0,1-1-1,0 0 1,0 1 0,1-1 0,-1 0-1,0 0 1,1 0 0,0 0 0,0 0-1,0-1 1,0 1 0,0-1 0,6 3-1,3-1 40,-1 0-1,1 0 0,1-2 1,-1 1-1,0-2 0,1 0 1,-1 0-1,25-2 0,27 2 559,-63-1-650,1 1 0,-1-1 0,1 0 1,-1 1-1,1-1 0,-1 1 0,0-1 0,1 1 0,-1 0 1,0 0-1,1 0 0,-1 0 0,0 0 0,0 0 0,0 0 1,0 0-1,0 0 0,0 0 0,0 0 0,0 1 0,-1-1 1,1 0-1,0 1 0,-1-1 0,1 1 0,-1-1 0,1 0 1,-1 1-1,0-1 0,0 1 0,1-1 0,-1 1 0,0 0 1,0-1-1,-1 1 0,1 1 0,-1 9-77,-1 0 0,0-1 0,-6 20 0,5-21-119,-5 22-659,-2 2-169,2 1 0,-5 46 0,12-47 103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5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 10778,'7'-12'391,"2"1"0,-1 0 0,12-9 0,-16 16-212,-1 0 1,1 1-1,0 0 1,0 0 0,0 0-1,0 1 1,1-1-1,-1 1 1,1 0-1,0 0 1,6-1-1,-10 3-142,0-1-1,-1 1 0,1 0 0,0 1 0,-1-1 0,1 0 0,0 0 0,-1 0 0,1 0 1,0 0-1,-1 1 0,1-1 0,0 0 0,-1 1 0,1-1 0,-1 0 0,1 1 0,-1-1 1,1 1-1,-1-1 0,1 1 0,-1-1 0,1 1 0,-1-1 0,1 1 0,-1-1 0,0 1 1,1 0-1,-1-1 0,0 1 0,0 0 0,1-1 0,-1 1 0,0 0 0,0-1 0,0 1 1,0 0-1,0-1 0,0 2 0,-1 29 631,0-28-595,-6 36 409,-3 0 0,0-1 0,-21 45 0,-8 34 687,38-116-1107,0 1-1,1-1 1,-1 0-1,1 1 1,0-1-1,-1 1 1,1-1-1,0 0 1,0 1-1,0-1 1,0 1-1,0-1 1,0 1-1,0-1 1,1 1-1,-1-1 1,0 0-1,1 1 1,-1-1-1,1 1 1,0-1-1,-1 0 1,1 0-1,0 1 1,0-1-1,0 0 1,0 0-1,0 0 1,0 0-1,2 2 1,1-1 121,1-1 0,0 1 0,-1-1 0,1 1 0,0-1 0,0-1 1,8 1-1,-4 0-114,24 2 333,-19-2-774,0 0-1,0 1 1,28 7 0,-41-9 314,0 1 1,0-1-1,-1 0 0,1 1 1,0-1-1,0 1 1,0-1-1,-1 1 1,1 0-1,0-1 0,-1 1 1,1 0-1,0 0 1,-1-1-1,1 1 1,-1 0-1,1 0 0,-1 0 1,0 0-1,1-1 1,-1 1-1,0 0 1,1 0-1,-1 0 0,0 0 1,0 0-1,0 0 1,0 0-1,0 0 0,0 0 1,0 0-1,0 0 1,-1 0-1,1 0 1,0 0-1,0 0 0,-1 1 1,-3 13-705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2 17148,'-7'-1'619,"0"1"1,0 0 0,0 0-1,0 0 1,-12 3 0,-275 38 1980,18 5-2296,274-46-332,0 1 0,-1-1 0,1 1 1,0-1-1,0 1 0,0 0 0,0 0 0,0 0 0,0 0 0,-2 3 0,4-4 5,0 0 0,0 0 0,-1 1 1,1-1-1,0 0 0,0 0 0,0 0 1,0 1-1,0-1 0,0 0 0,0 0 0,0 0 1,0 1-1,0-1 0,0 0 0,0 0 1,0 0-1,0 0 0,0 1 0,0-1 1,0 0-1,0 0 0,0 0 0,0 1 1,0-1-1,1 0 0,-1 0 0,0 0 0,0 0 1,0 1-1,0-1 0,0 0 0,0 0 1,1 0-1,-1 1 0,15 5-1145,8 2-524,-1 0 0,0 1-1,-1 1 1,27 17-1,-18-7 571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0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93 12259,'4'0'234,"-1"-1"1,0 1 0,0-1 0,1 0 0,-1 0-1,0 0 1,0 0 0,0 0 0,0-1 0,0 0-1,-1 1 1,1-1 0,4-4 0,-6 5-117,0 0 0,0 0 0,0 0 0,0-1 1,0 1-1,-1 0 0,1 0 0,0-1 0,-1 1 0,1 0 1,-1-1-1,1 1 0,-1 0 0,0-1 0,0 1 0,1-1 1,-1 1-1,0-1 0,0 1 0,-1-1 0,1 1 0,0 0 1,0-1-1,-1 1 0,1-1 0,-1 1 0,1 0 0,-1-1 1,1 1-1,-1 0 0,0 0 0,0-1 0,0 1 0,-1-1 1,0 0 5,0-1 1,-1 1 0,1 0 0,-1 0 0,0 0-1,1 1 1,-1-1 0,0 1 0,0-1 0,0 1 0,0 0-1,-1 0 1,1 1 0,0-1 0,-6 0 0,-6 0 137,1 0 0,-17 2 0,12 1-310,1 0 0,0 1 0,0 1 0,0 1 0,0 1 0,1 0 0,0 1 0,0 1 0,0 0 0,1 1 0,1 1 0,-20 17 0,-5-1-559,37-24 201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1 281 14171,'234'-260'6264,"-232"257"-6166,0 1 0,0 0 0,0 0 0,0 0 0,0 0 0,0 0 0,1 1 0,4-3 0,-7 4-79,1-1 0,-1 1 1,0 0-1,0 0 1,1 0-1,-1 0 0,0 0 1,1 0-1,-1 0 0,0 0 1,0 1-1,1-1 1,-1 0-1,0 0 0,0 0 1,1 0-1,-1 0 0,0 0 1,0 0-1,1 1 1,-1-1-1,0 0 0,0 0 1,1 0-1,-1 1 0,0-1 1,0 0-1,0 0 1,0 1-1,1-1 0,-1 0 1,0 0-1,0 1 0,0-1 1,0 0-1,0 0 1,0 1-1,0-1 0,0 0 1,0 1-1,0-1 0,0 0 1,0 0-1,0 1 1,0 8 159,-1-1 0,0 1 1,0 0-1,-3 9 1,2-12-204,-76 287 716,9-38-1360,65-238-1818,7-33 418,1 3 1156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16820,'0'-1'1360,"8"1"-1008,3 0-152,-3 0 416,-3 0-256,-1-2-32,2 1-80,-2 1-632,-2 0-320,3 1-1360,1 1 1752,5 2-289,2-3-223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3 13163,'10'-1'375,"-7"1"-19,-1-1 1,1 1-1,0 0 0,0 0 0,-1 0 0,1 0 0,4 1 0,-6 0-211,0-1 0,0 1-1,0-1 1,0 1 0,0 0 0,0 0-1,0-1 1,0 1 0,0 0 0,-1 0-1,1 0 1,0 0 0,0 0 0,-1 0-1,1 0 1,0 0 0,-1 0 0,0 0-1,1 1 1,0 0 0,46 108 2437,2 5-1954,-44-100-597,-1 1 1,0-1-1,-1 1 1,-1 0 0,1 30-1,-4-28-19,-1 0 0,0 0 0,-2 0 0,0 0-1,-1 0 1,0-1 0,-11 21 0,10-24-69,-2 0 1,1 0 0,-1-1 0,-1 0-1,-1-1 1,0 0 0,0 0-1,-21 17 1,30-27-14,-1-1 0,0 0 0,1 0 0,-1 1 0,0-1 0,1 0 0,-1 0 0,0 0-1,0-1 1,0 1 0,0 0 0,0-1 0,0 1 0,0-1 0,0 0 0,0 1 0,0-1 0,0 0 0,0 0 0,-4-1 0,5 0-9,-1 0 0,1 0 0,-1 0 1,1 0-1,0-1 0,-1 1 1,1 0-1,0-1 0,0 1 0,0-1 1,0 1-1,0-1 0,0 1 1,1-1-1,-1 0 0,1 1 0,-1-1 1,1 0-1,-1 0 0,1 1 1,0-1-1,0 0 0,0-2 0,-2-31-542,3-3-191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3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0 18268,'-10'11'1176,"-14"5"-1008,-8 2-56,-12-1 240,-2-3-160,-4-4-24,1-1 24,5-5-40,6-1-96,9-2-328,5 0-248,13 6-608,6-1-808,18 5 1512,11 3-337,14 16-287</inkml:trace>
  <inkml:trace contextRef="#ctx0" brushRef="#br0" timeOffset="1">352 532 17244,'9'0'1240,"1"-2"-1000,1-1-184,-6 3 256,-3 1-800,-4 1 392,-5 0-80,2 1-112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5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38 357 13835,'-2'-1'-61,"0"1"0,-1-1-1,1 1 1,0-1 0,0 0 0,-1 0 0,1 0-1,0 0 1,0 0 0,0-1 0,0 1 0,1 0-1,-1-1 1,0 0 0,1 1 0,-3-4 0,4 5 90,0 0 1,-1 0 0,1-1 0,0 1-1,0 0 1,0 0 0,0 0-1,0-1 1,0 1 0,0 0-1,0 0 1,-1 0 0,1-1-1,0 1 1,0 0 0,0 0 0,0-1-1,0 1 1,0 0 0,0 0-1,0 0 1,1-1 0,-1 1-1,0 0 1,0 0 0,0 0 0,0-1-1,0 1 1,0 0 0,0 0-1,0 0 1,0-1 0,1 1-1,-1 0 1,0 0 0,0 0 0,0 0-1,0-1 1,1 1 0,-1 0-1,0 0 1,0 0 0,0 0-1,1 0 1,-1 0 0,0 0 0,0 0-1,0-1 1,1 1 0,-1 0-1,14-3 1001,-11 3-760,5-3 134,0 0 1,0 0 0,0 0 0,-1-1 0,1-1 0,-1 1-1,0-1 1,0 0 0,0-1 0,9-10 0,7-9 380,26-37 0,-36 44-554,6-6 28,-2 2 42,0-1 0,18-33 0,-33 53-269,-1 0-1,1 0 1,0 0 0,1 0-1,-1 1 1,0-1 0,1 1 0,-1-1-1,1 1 1,0 0 0,0 0-1,5-2 1,-10 3 23,-2 2-35,2 11 25,2-11-45,-1 0-1,2-2-6,-1 1 7,0-1 0,1 1 0,-1 0 1,0 0-1,0 0 0,0 0 0,1 0 0,-1 0 0,0 0 1,0 0-1,0-1 0,1 1 0,-1 0 0,0 0 1,0 0-1,0 0 0,0-1 0,1 1 0,-1 0 0,0 0 1,0 0-1,0-1 0,0 1 0,0 0 0,0 0 0,0 0 1,0-1-1,0 1 0,0 0 0,0 0 0,0-1 0,0 1 1,0 0-1,0 0 0,0 0 0,0-1 0,0 1 1,0 0-1,0 0 0,0-1 0,0 1 0,0 0 0,0 0 1,0 0-1,0-1 0,-1 1 0,1 0 0,0 0 0,0 0 1,0 0-1,0-1 0,-1 1 0,1 0 0,2 29 14,-3 35-1,-3 0 0,-20 106 1,8-69 14,-48 380 273,73-558-7418,3 9 4655,-4 31 1103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5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99 10882,'7'-39'1668,"-7"37"-1574,0 1 1,0 0-1,0 0 1,0 0-1,0-1 0,0 1 1,0 0-1,-1 0 1,1-1-1,0 1 0,-1 0 1,0-2-1,1 3-11,-1 0 1,1-1-1,-1 1 0,1 0 0,0 0 0,-1 0 0,1-1 1,-1 1-1,1 0 0,-1 0 0,1 0 0,0 0 1,-1 0-1,1 0 0,-1 0 0,1 0 0,-1 0 0,1 0 1,-1 0-1,1 0 0,0 1 0,-1-1 0,1 0 0,-1 0 1,1 0-1,-1 0 0,1 1 0,0-1 0,-1 0 1,1 1-1,0-1 0,-1 0 0,1 1 0,0-1 0,-1 1 1,-4 3 158,0 1 0,1 0-1,0 0 1,0 0 0,0 1 0,0-1 0,1 1 0,0 0 0,0 0 0,0 0 0,-1 8 0,-2 5 200,1 0 0,-3 30-1,6-33-267,1 1 0,1-1 0,0 1 0,1-1 0,1 0 0,0 1 0,6 18-1,-7-30-132,1 0 0,0 0 0,0 0-1,1-1 1,-1 1 0,1 0 0,0-1-1,0 0 1,1 0 0,-1 0 0,6 5-1,-5-6-17,-1-1 0,0 0-1,1 0 1,-1-1 0,1 1-1,0-1 1,-1 1-1,1-1 1,0 0 0,0-1-1,0 1 1,-1-1 0,1 1-1,0-1 1,0 0-1,0-1 1,6 0 0,-2-1 0,0 0 1,0-1 0,0 0-1,-1 0 1,1-1 0,-1 0-1,1 0 1,-1-1 0,-1 0-1,1 0 1,-1-1 0,0 1-1,0-1 1,0-1 0,8-12-1,-6 8-12,0-1 0,-1 1 0,-1-2 0,0 1 0,-1-1 0,0 0 0,-1 0 0,5-27 0,-7 32-10,-2-1 0,1 0 0,-1 1-1,0-1 1,-1 1 0,0-1 0,0 1 0,-1-1 0,0 1-1,-1 0 1,1-1 0,-2 1 0,1 1 0,-7-11-1,6 12-54,0 0-1,-1 1 1,0 0-1,0 0 1,0 0-1,0 0 1,-1 1-1,0 0 0,0 0 1,0 0-1,-1 1 1,1 0-1,-1 0 1,1 1-1,-1-1 1,0 2-1,-12-3 1,6 3-339,-1 0 1,1 1-1,-1 0 1,1 1-1,-1 1 1,1 0 0,-1 1-1,1 0 1,0 1-1,0 1 1,0 0 0,1 0-1,0 2 1,0-1-1,-18 14 1,7 4-834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6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210 115 10250,'2'-4'287,"0"0"294,0 0-1,-1-1 0,1 1 1,-1-1-1,0 1 1,1-10-1,-2 12-467,0 1-1,0 0 1,0 0-1,-1-1 0,1 1 1,0 0-1,-1-1 1,1 1-1,-1 0 1,0 0-1,1 0 1,-1 0-1,0 0 1,0 0-1,1 0 1,-1 0-1,0 0 1,0 0-1,0 0 0,0 0 1,0 0-1,-1 1 1,1-1-1,0 1 1,0-1-1,0 1 1,-1-1-1,1 1 1,0-1-1,-2 1 1,-8-2 133,0 0 1,-1 1 0,1 1-1,0 0 1,-1 0 0,1 1 0,0 1-1,-1 0 1,-20 7 0,-26 2 238,58-11-479,0 0-1,0 0 1,0 0 0,0 0-1,1-1 1,-1 1 0,0 0-1,0 0 1,0 0-1,0-1 1,1 1 0,-1 0-1,0 0 1,0 0 0,0-1-1,0 1 1,0 0-1,0 0 1,0-1 0,0 1-1,0 0 1,0 0 0,0-1-1,0 1 1,0 0-1,0 0 1,0 0 0,0-1-1,0 1 1,0 0 0,0 0-1,0-1 1,0 1-1,-1 0 1,1 0 0,0 0-1,0-1 1,0 1 0,0 0-1,0 0 1,-1 0-1,1-1 1,0 1 0,0 0-1,0 0 1,-1 0 0,1 0-1,0 0 1,0 0 0,0-1-1,-1 1 1,1 0-1,0 0 1,0 0 0,-1 0-1,1 0 1,0 0 0,0 0-1,-1 0 1,1 0-1,0 0 1,0 0 0,-1 0-1,16-13 207,-3 7-135,1 0 0,0 1 1,0 1-1,0 0 0,1 1 0,24-2 0,83 0 270,-107 4-270,28 2 121,-40-1-181,-1 0 0,1 0 1,0 1-1,0-1 0,-1 0 0,1 1 1,0 0-1,-1-1 0,1 1 1,-1 0-1,1 0 0,0 0 0,-1 0 1,0 0-1,1 0 0,-1 0 0,0 0 1,2 2-1,-3-1-4,1-1 0,-1 1 1,1-1-1,-1 1 0,0-1 0,1 1 0,-1-1 0,0 1 1,0-1-1,0 1 0,0-1 0,0 1 0,-1-1 1,1 1-1,0-1 0,-1 0 0,1 1 0,-1-1 1,0 1-1,1-1 0,-1 0 0,-1 2 0,-23 30 72,20-27-69,-29 34-171,-104 135 663,125-156-932,1 0 1,1 1 0,1 0-1,1 1 1,1 0 0,0 1-1,-7 35 1,15-55 303,-1 11-234,1-13 335,-1 0-1,1 0 0,0 1 0,0-1 0,0 0 1,0 0-1,0 1 0,0-1 0,0 0 0,0 0 0,0 1 1,0-1-1,0 0 0,1 0 0,-1 0 0,0 1 0,0-1 1,0 0-1,0 0 0,0 1 0,0-1 0,0 0 1,1 0-1,-1 0 0,0 0 0,0 1 0,0-1 0,0 0 1,1 0-1,-1 0 0,0 0 0,0 0 0,0 1 1,1-1-1,-1 0 0,1 0 0,14-6-800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6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7 14979,'-31'-3'1384,"0"3"-959,3-3-201,-3 3 816,-1 0-496,1 1-552,1 4-272,8-3 272,1 0-104,4-2-64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6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1097 10314,'28'-125'4018,"-3"10"-2571,74-185 879,9-36-1151,-93 277-1098,18-61-343,-32 117 104,0 0 0,0-1 1,1 1-1,-1 0 0,0 0 1,1 0-1,0 1 0,0-1 1,0 0-1,0 0 0,3-2 1,-4 4 50,0 1 0,0-1 0,1 1 0,-1 0 0,0-1 0,0 1 0,0 0 1,0 0-1,0-1 0,1 1 0,-1 0 0,0 0 0,0 0 0,0 1 0,1-1 0,-1 0 0,0 0 1,0 1-1,0-1 0,0 0 0,0 1 0,0-1 0,1 1 0,-1 0 0,0-1 0,0 1 0,-1 0 1,1-1-1,0 1 0,0 0 0,0 0 0,0 0 0,0 2 0,13 11-890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7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0 808 12083,'59'-165'2402,"-50"145"-2025,1 1 0,0 0 0,1 0 0,1 1 1,1 1-1,15-16 0,-23 29-198,-1-1 0,1 1 0,-1 1-1,1-1 1,0 1 0,1 0 0,8-4 0,-13 6-130,1 1 1,-1-1-1,1 1 0,-1-1 0,1 1 1,-1 0-1,1-1 0,-1 1 1,1 0-1,0 0 0,-1 0 1,1 0-1,-1 1 0,1-1 1,-1 0-1,1 1 0,-1-1 0,1 1 1,-1-1-1,1 1 0,-1 0 1,1-1-1,-1 1 0,0 0 1,0 0-1,1 0 0,-1 0 1,0 0-1,0 0 0,0 1 0,0-1 1,0 0-1,1 2 0,1 3 53,-1 1 0,1-1-1,-1 0 1,0 1 0,-1-1 0,0 1-1,0 0 1,0 0 0,-1-1 0,0 9-1,-1 10 159,-6 34-1,7-58-256,-13 66 206,12-60-191,-2 1 1,1-1-1,-1 1 1,0-1-1,0 0 1,-6 8-1,9-15-17,0 0-1,0 0 1,0 0-1,0 0 1,0 1-1,0-1 0,0 0 1,0 0-1,0 0 1,0 0-1,0 0 0,0 0 1,0 0-1,0 1 1,0-1-1,0 0 1,0 0-1,0 0 0,0 0 1,0 0-1,0 0 1,-1 0-1,1 0 0,0 0 1,0 0-1,0 1 1,0-1-1,0 0 1,0 0-1,0 0 0,0 0 1,-1 0-1,1 0 1,0 0-1,0 0 1,0 0-1,0 0 0,0 0 1,0 0-1,-1 0 1,1 0-1,0 0 0,0 0 1,0 0-1,0 0 1,0 0-1,0 0 1,0 0-1,-1 0 0,1-1 1,0 1-1,0 0 1,0 0-1,0 0 1,0 0-1,0 0 0,0 0 1,0 0-1,0 0 1,-1 0-1,1-9 8,2-2-5,1 1 1,0-1 0,0 1-1,1 0 1,1 0 0,8-16-1,0 6 4,0 0-1,17-19 0,-18 26 4,0 0 0,17-15 0,-25 25 0,-1 0 0,1 0 0,0 1 0,-1 0 0,1-1 0,0 1 0,0 0 0,1 1 0,-1-1 0,0 1 0,1 0 0,-1 0 0,0 0 0,8 0 0,-10 1 1,0 1 1,1-1-1,-1 1 0,0 0 1,0 0-1,1 0 1,-1 0-1,0 0 0,0 0 1,0 0-1,0 1 1,0-1-1,-1 1 0,1 0 1,0-1-1,-1 1 1,1 0-1,-1 0 0,1 0 1,-1 0-1,0 0 1,0 0-1,0 0 0,0 0 1,0 1-1,-1-1 1,1 0-1,0 5 0,2 7 64,-1 0 0,-1 0 0,1 22-1,-2-28-38,-1 32 228,-12 73-1,15-123-170,1-12-51,8-28 0,-8 39-33,18-51 29,-18 56-33,-1 1 1,1 0-1,0-1 1,0 1-1,0 0 1,1 1-1,0-1 1,5-5-1,-8 9-3,0 1 0,0-1-1,0 1 1,0-1-1,0 0 1,0 1-1,0-1 1,0 1-1,0 0 1,0-1 0,0 1-1,1 0 1,-1 0-1,0 0 1,0 0-1,0 0 1,0 0-1,1 0 1,-1 0 0,0 0-1,0 1 1,0-1-1,0 0 1,0 1-1,0-1 1,0 0-1,0 1 1,0 0 0,0-1-1,0 1 1,0 0-1,0-1 1,0 1-1,0 0 1,-1 0-1,1 0 1,1 1 0,4 5 5,-1 0 0,0 1 0,8 14 0,-4-6 0,-5-11-5,0 1 0,0 0-1,0-1 1,1 0 0,0 0 0,0-1-1,0 1 1,11 6 0,-13-10-2,-1 1 0,1-1 0,0 0 0,0 0 0,0 0 0,-1-1 0,1 1 0,0-1 0,0 0 0,0 1 0,0-1 0,0-1 0,0 1 0,0 0 0,0-1 0,0 1 0,-1-1 0,1 0 0,0 0 0,0 0 0,-1 0 0,1-1 0,2-1 0,3-2 0,-1 0-1,0-1 0,0 1 1,-1-2-1,0 1 1,0-1-1,0 0 0,-1 0 1,0 0-1,-1-1 1,1 1-1,-1-1 1,-1-1-1,1 1 0,2-15 1,-6 7-9,0 15 9,0 1-1,0 0 1,0 0 0,0 0 0,0-1 0,0 1 0,0 0 0,-1 0 0,1 0-1,0 0 1,0-1 0,0 1 0,0 0 0,-1 0 0,1 0 0,0 0-1,0 0 1,0 0 0,-1-1 0,1 1 0,0 0 0,0 0 0,-1 0 0,1 0-1,0 0 1,0 0 0,0 0 0,-1 0 0,1 0 0,0 0 0,0 0 0,-1 0-1,1 0 1,-2 1 1,1 0-1,0-1 0,0 1 1,-1 0-1,1 0 0,0 0 1,0 0-1,0 0 1,0 0-1,0 0 0,0 0 1,0 0-1,0 1 0,-1 1 1,0 3 4,-1 0-1,1 0 1,0 0 0,1 0 0,-1 0 0,1 1-1,1-1 1,-1 0 0,1 1 0,0-1 0,0 1-1,1-1 1,0 0 0,0 0 0,0 1 0,3 6-1,-3-11-1,0 1 0,1 0 0,-1 0 0,0-1 0,1 1 0,-1 0-1,1-1 1,0 0 0,0 1 0,0-1 0,0 0 0,0 0-1,1 0 1,-1 0 0,1 0 0,-1-1 0,1 1 0,-1-1-1,1 0 1,0 0 0,0 1 0,0-2 0,0 1 0,0 0 0,-1-1-1,1 1 1,0-1 0,0 0 0,1 0 0,-1 0 0,0 0-1,0-1 1,-1 1 0,1-1 0,4-1 0,-3 1-2,0-1-1,0 1 1,0-1 0,0 0-1,0 0 1,0 0 0,-1-1-1,1 1 1,-1-1 0,0 0 0,0 0-1,0 0 1,0 0 0,0-1-1,-1 1 1,0-1 0,1 0 0,-1 1-1,0-1 1,-1 0 0,1 0-1,-1 0 1,0-1 0,0 1-1,0 0 1,0 0 0,-1-7 0,1 1-3,-1 1 1,-1-1-1,1 1 0,-2 0 1,1 0-1,-1-1 1,0 1-1,-1 0 1,0 1-1,-1-1 1,-8-14-1,12 23 2,0-1 0,-1 1 0,1 0 0,0-1 0,-1 1 0,1 0 0,0-1 0,-1 1 0,1-1 0,0 1 0,0 0 0,-1-1 0,1 1 0,0-1 0,0 1 0,0-1 0,0 1 0,0-1 0,0 1 0,-1-1 0,1 1 0,0-1 0,1 1 0,-1-1 0,0 1 0,0-1 0,0 1 0,0-1 0,0 1 0,0-1 0,0 1 0,1-1 0,-1 1 0,0-1 0,0 1 0,1 0 0,-1-1 0,0 1 0,1 0 0,-1-1 0,0 1 1,1 0-1,-1-1 0,1 1 0,-1 0 0,1-1 0,-1 1 0,0 0 0,1 0 0,-1 0 0,1-1 0,-1 1 0,2 0 0,32 1 15,-20 0-7,10-2-4,0 0 0,0-2 0,0-1 0,0 0 0,-1-2 0,1-1 0,-2-1 0,1-1 0,-1 0 0,0-2 0,-1-1 0,35-25 0,-30 17-6,0-2 0,-1 0 0,-1-2-1,-1 0 1,-2-2 0,0 0 0,-2-1-1,27-50 1,-41 67-1,0 0 0,-1 0 0,5-19 0,-8 26 2,-1 1 1,1-1-1,-1 1 1,1-1 0,-1 1-1,0-1 1,0 1-1,0-1 1,0 0 0,-1 1-1,1-1 1,-1 1-1,1-1 1,-1 1 0,0-1-1,0 1 1,0 0-1,0 0 1,-1-1 0,1 1-1,-3-3 1,3 4 2,0 0 0,0 0 0,-1 1-1,1-1 1,0 0 0,-1 0 0,1 1 0,-1-1 0,1 1 0,-1-1 0,1 1 0,-1 0 0,1-1 0,-1 1-1,0 0 1,1 0 0,-1 0 0,1 0 0,-1 1 0,1-1 0,-1 0 0,0 1 0,1-1 0,-1 1 0,1-1-1,0 1 1,-1 0 0,-2 1 0,-1 1 14,0 1-1,-1-1 0,1 1 1,1 0-1,-1 1 0,-6 6 1,-3 8 29,1 1 0,0 0 1,1 1-1,2 0 0,0 0 1,1 1-1,-7 28 1,1 6 146,-13 105-1,21-107-37,0 67 0,7-105-122,1 0-1,1 0 1,0 0 0,1 0 0,0 0-1,1-1 1,1 1 0,12 26 0,-14-37-47,0-1-1,0 1 1,0-1 0,0 1 0,1-1 0,0 0-1,-1 0 1,2 0 0,-1-1 0,0 0 0,1 1-1,-1-2 1,1 1 0,0 0 0,0-1-1,0 0 1,0 0 0,0 0 0,1-1 0,-1 0-1,1 0 1,-1 0 0,1-1 0,-1 0 0,1 0-1,-1 0 1,0 0 0,1-1 0,-1 0 0,1 0-1,-1-1 1,0 1 0,0-1 0,0 0-1,0-1 1,5-2 0,6-5-231,-1 0 0,-1-1 0,0 0 0,0-1 0,-1-1 0,-1 0 0,0-1 0,-1 0 0,0-1 0,-2 0 0,1-1 0,13-32 0,3-19-515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2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1 498 12115,'33'-148'3644,"16"-51"-770,-23 126-2008,-23 65-720,1 1-1,0-1 1,0 1 0,1 0-1,0 0 1,0 1 0,7-7-1,-11 12-112,0-1 0,0 1 0,0 0 0,1 0 0,-1 0-1,0 0 1,1 0 0,-1 0 0,1 1 0,-1-1-1,1 0 1,-1 1 0,1-1 0,-1 1 0,1 0-1,0-1 1,-1 1 0,1 0 0,-1 0 0,1 0 0,0 0-1,-1 0 1,1 0 0,0 1 0,-1-1 0,1 1-1,-1-1 1,1 1 0,-1-1 0,1 1 0,-1 0 0,1 0-1,-1-1 1,1 1 0,-1 0 0,0 1 0,0-1-1,0 0 1,1 0 0,-1 0 0,0 1 0,0-1-1,1 3 1,3 5 64,0-1 0,0 1 0,-1 0 0,0 0 0,4 18 0,3 23 7,-1 0-1,-3 0 0,-2 0 1,-3 1-1,-5 84 0,17-200 32,-7 22-110,2 1 0,2 0-1,1 1 1,32-69 0,-42 106-13,0 0-1,0 0 1,1 0 0,0 0 0,0 0-1,0 0 1,0 1 0,0 0-1,1-1 1,5-3 0,-8 7-6,0-1 0,0 1-1,0-1 1,0 1 0,0 0 0,0-1 0,0 1 0,0 0 0,0 0 0,0-1-1,0 1 1,0 0 0,0 0 0,1 1 0,-1-1 0,0 0 0,0 0 0,0 0-1,1 1 1,0 0 2,0 0 0,-1 0 0,1 0 0,0 1 0,-1-1-1,1 0 1,-1 1 0,0-1 0,1 1 0,-1 0 0,0-1 0,0 1-1,0 0 1,1 2 0,7 18 44,0 1 0,-2 0 0,0 0 0,-2 1 0,3 25 0,-2-14 80,15 50 0,-21-85-130,0 0 0,0 0 1,0 0-1,0 0 0,0 0 0,0 0 0,0 1 0,0-1 0,0 0 0,0 0 1,0 0-1,0 0 0,0 0 0,0 0 0,0 0 0,1 0 0,-1 0 0,0 0 1,0 0-1,0 0 0,0 0 0,0 0 0,0 0 0,0 0 0,0 0 0,0 0 1,0 0-1,0 0 0,0 0 0,1 0 0,-1 0 0,0 0 0,0 0 0,0 0 0,0 0 1,0 0-1,0 0 0,0 0 0,0 0 0,0 0 0,0 0 0,0 0 0,1 0 1,-1 0-1,0 0 0,0 0 0,0 0 0,0 0 0,0 0 0,0 0 0,0 0 1,0 0-1,0 0 0,0-1 0,0 1 0,0 0 0,0 0 0,0 0 0,0 0 1,0 0-1,0 0 0,0 0 0,0 0 0,0 0 0,0 0 0,0 0 0,0-1 0,0 1 1,5-11 47,2-12-23,3-46 5,-10 53-21,2 1 1,0-1-1,1 1 0,7-23 0,-9 38-9,-1 0 0,0 0-1,0-1 1,0 1 0,0 0-1,0 0 1,0-1 0,0 1-1,0 0 1,1 0-1,-1 0 1,0 0 0,0-1-1,0 1 1,0 0 0,1 0-1,-1 0 1,0 0 0,0-1-1,0 1 1,1 0 0,-1 0-1,0 0 1,0 0 0,1 0-1,-1 0 1,0 0-1,0 0 1,1 0 0,-1 0-1,0 0 1,0 0 0,1 0-1,-1 0 1,0 0 0,1 0-1,9 8 41,9 16 31,-17-21-50,26 38 127,40 50 157,-67-90-302,-1 0-1,1 0 1,-1-1-1,1 1 0,0 0 1,-1 0-1,1-1 1,0 1-1,0-1 0,-1 1 1,1-1-1,0 1 0,0-1 1,0 1-1,0-1 1,-1 0-1,1 1 0,0-1 1,0 0-1,0 0 1,0 0-1,0 0 0,0 1 1,0-1-1,0-1 0,0 1 1,0 0-1,0 0 1,-1 0-1,1 0 0,0-1 1,0 1-1,0 0 1,0-1-1,0 1 0,0-1 1,-1 1-1,1-1 0,0 1 1,0-1-1,-1 0 1,1 1-1,0-1 0,-1 0 1,1 1-1,-1-1 1,1 0-1,0-1 0,4-6 17,0-1 0,0 0 0,6-18 0,-5 11 5,47-116 182,-15 35-2542,-38 97 2087,1-1 1,-1 0-1,0 0 1,1 0-1,-1 0 1,1 0-1,-1 0 1,1 0 0,-1 1-1,1-1 1,0 0-1,-1 0 1,1 1-1,0-1 1,1 0-1,1 0-897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3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290 110 12315,'2'-2'166,"-1"0"1,0 0 0,0 0 0,0 0-1,0-1 1,-1 1 0,1 0 0,-1-1-1,1 1 1,-1 0 0,0-1 0,0 1-1,0 0 1,0-1 0,0 1 0,-1-1-1,1 1 1,-1 0 0,1-1 0,-2-2-1,1 0 154,-1 1 0,1-1-1,-1 1 1,0-1-1,-1 1 1,1 0-1,-1 0 1,1 0 0,-6-5-1,7 8-243,0 0 0,0 0 0,-1 0-1,1 0 1,0 0 0,-1 0 0,1 1 0,0-1-1,-1 1 1,1-1 0,-1 1 0,1-1 0,-1 1-1,1 0 1,-1 0 0,1 0 0,-1 0 0,0 0-1,1 0 1,-1 0 0,1 0 0,-3 1 0,1 0 10,-1 1 0,1-1 0,-1 1 0,1 0 1,0 0-1,0 0 0,0 1 0,0-1 0,-3 3 0,-2 4 64,-1 1 0,2 0 0,-1 0-1,-9 19 1,12-19-61,0 0-1,1 0 1,1 1-1,-1 0 1,2-1-1,-1 1 1,2 0 0,-1 1-1,1 14 1,2-23-67,-1 0 0,1-1 0,-1 1 1,1 0-1,0-1 0,0 1 0,0-1 1,1 1-1,-1-1 0,1 0 0,-1 0 1,1 1-1,0-1 0,-1 0 0,5 3 1,38 26 298,-17-13-160,-18-12-125,0 2 0,-1-1-1,0 1 1,0 0-1,-1 1 1,0 0 0,-1 0-1,1 0 1,5 13-1,-10-17-28,0 0 0,-1-1 0,1 1 0,-1 0-1,0 0 1,0 1 0,0-1 0,-1 0 0,0 0-1,0 0 1,0 1 0,0-1 0,-1 0 0,0 0-1,0 0 1,-1 0 0,1 0 0,-1 0 0,0 0-1,0-1 1,-6 10 0,5-10-3,0 1-1,-1 0 1,1-1 0,-1 1 0,0-1-1,0 0 1,0-1 0,0 1-1,-1-1 1,0 0 0,0 0 0,1 0-1,-2 0 1,1-1 0,0 0-1,0 0 1,-1 0 0,1-1 0,-1 0-1,0 0 1,1 0 0,-1-1-1,1 0 1,-1 0 0,0 0 0,1-1-1,-1 0 1,0 0 0,1 0-1,-1-1 1,1 0 0,-9-4 0,6 3-118,-4-1-135,0-1 0,-1 0 1,2-1-1,-1-1 0,1 0 1,0 0-1,-10-10 0,17 10-2225,13 2 1042,-2 1 287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4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477 20 14643,'0'-1'131,"1"0"1,0 0-1,-1 1 0,1-1 0,0 0 0,-1 1 1,1-1-1,0 0 0,0 1 0,0-1 1,-1 1-1,1 0 0,0-1 0,0 1 0,0-1 1,0 1-1,0 0 0,0 0 0,0 0 0,1-1 1,10-2 2852,-29 0 329,-1 0-2976,-129 7 1192,37 0-1324,82-2-178,0 1 0,1 1 0,-48 13 0,35-8 18,27-9 109,10 0-160,8-1-478,-3 2-15,0 1 0,0-1 0,0 1 0,0 0 0,-1-1 0,1 1 0,-1 0 0,1 0 0,-1 0 0,0 0 0,2 2 0,-2-2 22,12 20-1810,-5-11 1066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4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0 12915,'33'2'6599,"-34"-1"-6396,1-1 1,0 1 0,-1 0 0,1 0 0,-1 0 0,0 0 0,1 0 0,-1-1 0,0 1 0,1 0 0,-1-1 0,0 1 0,0 0 0,0-1 0,-1 2 0,-24 12 43,-1-2 0,0 0 0,-1-2 0,0-1 0,-1-1 0,1-2 0,-51 6 0,55-9-185,0-2 0,0 0 0,-1-1-1,1-1 1,-32-6 0,56 7-73,0 0 1,-1 0-1,1 0 1,0 0-1,0 0 0,0 0 1,0 0-1,0-1 1,0 1-1,-1 0 0,1 0 1,0 0-1,0 0 1,0 0-1,0 0 0,0 0 1,0 0-1,-1 0 1,1 0-1,0 0 0,0 1 1,0-1-1,0 0 1,0 0-1,0 0 1,0 0-1,-1 0 0,1 0 1,0 0-1,0 0 1,0 0-1,0 0 0,0 0 1,0 0-1,0 1 1,0-1-1,0 0 0,-1 0 1,1 0-1,0 0 1,0 0-1,0 0 0,0 0 1,0 1-1,0-1 1,0 0-1,0 0 0,0 0 1,0 0-1,0 0 1,4 10-685,9 11-278,-11-18 967,6 7-373,-1 0-131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6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80 200 9170,'-1'-7'8159,"3"1"-5489,-1 6-2529,-4 9 433,-5 12-495,1 1 0,-8 37 0,15-57-43,-1-1 0,0 0 0,1 1 0,-1-1 0,0 1 0,0-1 0,0 0 0,0 0 1,0 0-1,-1 0 0,-1 2 0,-10 14 265,10-12-287,-1 8 218,-1-1 0,1 1-1,-2 16 1,5-22 39,2-14-186,3-16-31,16-47 69,-6 19-66,24-59 0,-32 96-31,0 0 0,2 0 0,-1 1 1,2 0-1,0 0 0,0 1 0,1 0 0,19-17 0,-27 27-14,-1 1 0,1 0 0,-1-1 1,1 1-1,-1 0 0,1 0 0,0 0 1,0 0-1,0 0 0,-1 1 1,1-1-1,0 0 0,0 1 0,0-1 1,0 1-1,0 0 0,0 0 0,0 0 1,0 0-1,4 0 0,-5 1 1,1 0 0,0 0 0,0 0 0,0 0 0,0 0 0,-1 0-1,1 1 1,0-1 0,-1 1 0,1-1 0,-1 1 0,0 0 0,1-1 0,-1 1 0,0 0 0,1 2 0,3 8 38,0 0 1,-1 1-1,0-1 1,3 25 0,4 23 65,-4 1 1,1 63 0,10-239 95,-9 68-186,-8 41-25,0-3 4,0 1 0,1-1 0,0 0 0,0 0 1,1 1-1,1-1 0,-1 1 0,7-11 0,-9 19-5,-1-1 1,1 1-1,-1-1 0,1 1 0,-1-1 0,1 1 0,-1-1 0,1 1 0,0 0 1,-1-1-1,1 1 0,0 0 0,-1 0 0,1-1 0,0 1 0,0 0 0,-1 0 1,1 0-1,0 0 0,0 0 0,-1 0 0,1 0 0,0 0 0,-1 0 0,1 0 1,0 0-1,0 1 0,-1-1 0,1 0 0,0 1 0,-1-1 0,1 0 0,0 1 1,-1-1-1,1 0 0,-1 1 0,1-1 0,-1 1 0,1-1 0,0 2 0,20 24 23,-20-24-23,34 58 31,-21-34-1,18 26 0,-27-45-14,0-1 1,1 1-1,-1-1 1,2 0 0,-1 0-1,1 0 1,0-1-1,8 5 1,-12-9-5,0 1 0,0 0 1,0-1-1,0 0 0,1 0 0,-1 0 0,0 0 0,1 0 1,-1-1-1,1 1 0,-1-1 0,1 0 0,-1 0 0,1 0 1,-1-1-1,1 1 0,-1-1 0,6-1 0,-5 0 0,1-1 0,0 1 1,-1-1-1,1 0 0,-1 0 0,0 0 0,0-1 0,0 1 0,-1-1 0,1 0 0,3-5 0,3-6-1,-1-1-1,-1 0 0,0 0 1,-1 0-1,0-1 0,4-19 1,0-23 83,-7 37-894,9-31 0,-9 76-2462,-2-2 2481,0 4-175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7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63 10082,'1'-2'224,"1"-1"1,-1 1-1,1-1 0,-1 1 1,0-1-1,0 0 0,0 1 0,0-1 1,-1 0-1,1 0 0,-1 0 0,1-4 1,-1 6-109,0 0 0,-1 0 0,1 0 0,0 0 0,0 0 0,-1 0 0,1 0 0,-1 0 0,1 0 0,-1 0 0,1 0 0,-1 0 0,0 0 0,1 0 0,-1 1 0,0-1 0,0 0 0,0 0 0,1 1 0,-1-1 0,0 0 0,0 1 0,0-1 0,0 1 0,0 0 0,0-1 0,0 1 0,0 0 0,0-1 0,0 1 0,0 0 0,-1 0 0,1 0 0,0 0 0,-1 0 0,-6 0 224,0 0-1,1 0 0,-1 1 0,0-1 0,1 2 1,-1-1-1,0 1 0,1 1 0,0-1 1,0 1-1,0 0 0,-10 6 0,14-7-284,0 1-1,0-1 1,0 1 0,1-1-1,-1 1 1,1 0 0,-1 0-1,1 0 1,0 0 0,0 0-1,0 1 1,1-1 0,-1 1-1,1-1 1,0 1-1,0-1 1,0 1 0,0 0-1,1 0 1,-1-1 0,1 1-1,0 0 1,0 0 0,1-1-1,-1 1 1,1 0 0,1 5-1,4 8 45,0 0-1,1 0 1,1-1-1,0 0 0,18 24 1,8 16 52,-28-45-127,7 12 23,-1 2 0,12 35 0,-22-55-41,0 1 0,0 0 1,-1 0-1,0 0 0,0-1 0,0 1 0,-1 0 0,0 0 0,0 0 1,-1 0-1,1 0 0,-1 0 0,-1 0 0,1 0 0,-1 0 1,0-1-1,-3 7 0,3-9-14,0 0 1,-1 1-1,0-1 1,1 0-1,-1 0 1,-1-1 0,1 1-1,0-1 1,-1 0-1,1 1 1,-1-1-1,1-1 1,-1 1-1,0 0 1,0-1-1,0 0 1,0 0-1,0 0 1,0-1-1,0 1 1,0-1 0,0 0-1,0 0 1,-1 0-1,1-1 1,0 1-1,-7-3 1,3 1-171,0 0 0,-1-1 0,1 0 1,0 0-1,0-1 0,1 0 0,-1 0 0,1-1 1,0 0-1,0 0 0,0-1 0,-8-9 0,2-5-308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9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9 11202,'9'-4'1220,"5"-1"1197,-13 8-1179,-6 6-94,-100 119 2721,-67 52-2482,164-172-1386,0 0 0,0 1 0,1 0 1,-10 17-1,6 5-2894,13-26-325,5-7 599,-6 1 2538,5 0-1084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0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274 386 14155,'2'1'20,"15"2"2911,-15-4-1010,-10-4-852,-2 0-765,1-1 0,-1-1-1,1 1 1,0-2 0,0 1-1,1-1 1,-7-9 0,-48-66 495,29 34-560,-48-71-3095,78 113 2560,0 0 0,0-1-1,-6-14 1,4-2-511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1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13 668 8146,'-5'11'643,"-1"1"4226,5-30 164,15-87-115,-2 11-4239,-11 83-631,10-188 508,-11 168-506,-2 0 0,-1 0 0,-1 0 1,-11-42-1,13 67-107,-3-18 373,5 24-310,0 0 0,0 0 0,0 0 1,0-1-1,0 1 0,0 0 0,0 0 0,0 0 1,0 0-1,0 0 0,0 0 0,1 0 0,-1-1 1,0 1-1,0 0 0,0 0 0,0 0 1,0 0-1,0 0 0,0 0 0,1 0 0,-1 0 1,0 0-1,0 0 0,0 0 0,0 0 0,0 0 1,0 0-1,1 0 0,-1 0 0,0 0 1,0 0-1,0 0 0,0 0 0,0 0 0,0 0 1,1 0-1,-1 0 0,0 0 0,0 0 0,0 0 1,0 0-1,0 0 0,0 0 0,1 0 1,-1 0-1,14 11 210,-8-5-199,0 0 0,0-1 0,1 0 0,0 0 1,0-1-1,0 0 0,0 0 0,1 0 1,0-1-1,-1 0 0,1-1 0,0 1 1,1-2-1,-1 1 0,0-1 0,0 0 0,1-1 1,-1 0-1,0 0 0,1-1 0,-1 0 1,0-1-1,0 0 0,10-3 0,10-6-2,-1-1 0,27-16 1,11-6 14,-63 32-26,1 1 0,-1 0 0,0 0-1,1 0 1,-1 1 0,1-1 0,-1 1 0,1-1-1,-1 1 1,1 0 0,-1 0 0,1 0-1,4 0 1,-5 1-1,-1 0-1,0-1 1,1 1 0,-1 0-1,0 0 1,0 0 0,0 0-1,0 0 1,0 1 0,0-1-1,0 0 1,0 0-1,0 1 1,0-1 0,-1 0-1,1 1 1,-1-1 0,1 1-1,-1-1 1,1 0-1,-1 1 1,0-1 0,0 1-1,1 3 1,2 40 46,-2 1-1,-2 0 1,-8 52-1,4-52-26,3-14-73,-4 20-312,2 0 0,3-1 0,9 86 0,-1-108-2114,-7-28 2323,0 0 0,1 0 0,-1 0 0,1 1 0,-1-1 1,1 0-1,-1 0 0,1 0 0,0-1 0,-1 1 0,1 0 0,0 0 0,0 0 1,0 0-1,0-1 0,0 1 0,0 0 0,0-1 0,0 1 0,0-1 0,2 1 0,5 0-1195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8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1 887 8730,'20'-19'5013,"92"-139"-520,38-93-3517,-120 197-936,-1-1 0,-4-2 0,-1 0 0,17-67 0,-40 119-40,1-2-3,0-1 1,0 1-1,-1-1 0,0 0 0,0 0 0,-1 0 1,0 1-1,0-1 0,-3-13 0,3 20 2,0 0-1,0 0 1,-1 1-1,1-1 1,0 0-1,-1 0 1,1 0-1,-1 1 1,1-1-1,-1 0 0,1 1 1,-1-1-1,1 0 1,-1 1-1,0-1 1,1 1-1,-1-1 1,0 0-1,0 1 1,1 0-1,-1-1 1,0 1-1,0 0 1,0-1-1,1 1 1,-2 0-1,-1 0-1,1 0 1,0 0-1,0 0 0,0 0 0,0 1 0,0-1 1,0 1-1,0-1 0,0 1 0,-4 2 0,-1 0-1,0 1-1,0 1 1,1 0-1,-1 0 1,-5 6-1,-2 5 24,0 1 0,2 0 0,0 0-1,1 1 1,1 1 0,1 0-1,-13 35 1,9-11 93,2 0 1,-11 73-1,8 33 181,14-130-234,0-1 0,1 1-1,1-1 1,1 1 0,10 34 0,-12-49-46,1-1 0,-1 1 0,1-1 1,0 1-1,0-1 0,0 0 0,4 4 1,-6-6-12,1 0 0,0 0 1,-1-1-1,1 1 1,0-1-1,0 1 0,-1-1 1,1 1-1,0-1 1,0 1-1,0-1 0,0 0 1,0 1-1,0-1 1,-1 0-1,1 0 0,0 0 1,0 0-1,0 0 0,0 0 1,0 0-1,0 0 1,0 0-1,0 0 0,0 0 1,0-1-1,0 1 1,0 0-1,-1-1 0,1 1 1,0 0-1,0-1 1,0 1-1,0-1 0,0-1 1,9-7-13,0 0 0,-1-1 1,0 0-1,8-14 0,5-4-11,14-19 3,-11 15 0,2 0 0,33-31 0,-59 62 18,-1 1 0,0-1 1,0 1-1,1 0 0,-1-1 0,0 1 0,1 0 0,-1 0 0,0-1 0,1 1 0,-1 0 0,0 0 0,1 0 0,-1-1 0,1 1 0,-1 0 0,0 0 0,1 0 0,-1 0 0,1 0 0,-1 0 0,0 0 1,1 0-1,-1 0 0,1 0 0,-1 0 0,1 0 0,-1 10 3,-9 17-1,-21 34-9,20-44 28,1 1 1,0 0 0,2 0-1,0 0 1,-4 23 0,10-39-15,1-1-1,-1 1 1,1-1 0,0 1 0,0 0 0,0-1 0,0 1 0,0-1 0,0 1-1,0-1 1,1 1 0,-1-1 0,0 1 0,1-1 0,-1 1 0,1-1 0,0 1-1,-1-1 1,1 0 0,0 1 0,0-1 0,0 0 0,0 0 0,0 1-1,0-1 1,0 0 0,0 0 0,1 0 0,-1-1 0,0 1 0,1 0 0,-1 0-1,1-1 1,-1 1 0,0 0 0,1-1 0,-1 0 0,1 1 0,0-1 0,-1 0-1,1 0 1,2 0 0,4 0 11,0 0 1,0 0-1,0-1 0,0 0 0,0-1 1,-1 0-1,12-4 0,9-6-7,0-2 1,-1 0-1,0-2 0,44-35 0,-71 51-7,1-1 0,0 1 0,-1-1 0,1 1 0,0-1-1,-1 1 1,1-1 0,0 1 0,0 0 0,-1 0 0,1-1 0,0 1 0,0 0-1,0 0 1,-1 0 0,1 0 0,0 0 0,0 0 0,1 0 0,-2 0-1,1 0 0,-1 1 1,1-1-1,-1 0 0,0 1 1,1-1-1,-1 0 0,1 1 1,-1-1-1,0 1 0,1-1 1,-1 1-1,0-1 0,0 0 1,1 1-1,-1 0 0,0-1 1,0 1-1,0-1 0,0 1 1,1 0-1,-1 5 17,1 1 0,-1-1 0,-1 1 0,0 6 0,0-4-9,1-8-9,0 0 0,-1 0 0,1 0 1,0 0-1,0 0 0,0 0 0,0 0 0,0 0 1,0-1-1,0 1 0,1 0 0,-1 0 1,0 0-1,0 0 0,1 0 0,-1 0 1,0 0-1,1 0 0,0 0 0,0-1 0,0-1-1,0 1 0,0-1 0,0 1 0,0-1 1,0 1-1,0-1 0,0 0 0,0 0 0,0 0 1,0 1-1,-1-1 0,1 0 0,0 0 0,-1 0 1,2-2-1,20-27 12,-11 13-1,1 1 1,1 0-1,15-14 1,-27 29-12,0 0 1,-1 0 0,1 1 0,0-1 0,-1 0 0,1 1 0,0-1 0,0 0 0,0 1-1,0-1 1,0 1 0,0 0 0,0-1 0,0 1 0,0 0 0,0-1 0,0 1-1,0 0 1,0 0 0,0 0 0,0 0 0,0 0 0,0 0 0,0 0 0,2 1-1,-2 0 1,0-1 0,0 1 0,0 0 0,0 0 0,0 0 0,-1 0 0,1 1 0,0-1 0,0 0 0,-1 0 0,1 0 0,-1 1 0,1-1 0,-1 0 0,1 0 0,-1 3 0,2 8 6,0 0 1,-1 1 0,-1 15 0,0-22-6,-4 81 14,4-87-17,0-1 1,1 1-1,-1 0 0,0 0 1,0 0-1,0 0 0,0 0 1,0 0-1,1-1 1,-1 1-1,0 0 0,0 0 1,0 0-1,0 0 0,1 0 1,-1 0-1,0 0 0,0 0 1,0 0-1,1 0 1,-1 0-1,0 0 0,0 0 1,0 0-1,1 0 0,-1 0 1,0 0-1,0 0 0,0 0 1,1 0-1,-1 0 1,0 0-1,0 0 0,0 0 1,0 0-1,1 1 0,-1-1 1,0 0-1,0 0 0,0 0 1,0 0-1,0 0 0,1 0 1,-1 1-1,0-1 1,0 0-1,0 0 0,0 0 1,0 1-1,0-1 0,0 0 1,0 0-1,0 0 0,0 0 1,0 1-1,0-1 1,1 0-1,-1 0 0,-1 1 1,14-16 5,-12 14-5,7-10 2,0 0 1,-1 1-1,2 0 1,-1 1-1,1 0 0,12-10 1,-19 18-4,0-1 1,0 1-1,0 0 1,1 0-1,-1-1 1,0 2 0,0-1-1,1 0 1,-1 0-1,1 1 1,-1-1-1,1 1 1,-1 0-1,1-1 1,-1 1-1,1 0 1,-1 1 0,1-1-1,-1 0 1,1 1-1,-1 0 1,0-1-1,1 1 1,-1 0-1,0 0 1,1 0-1,-1 0 1,0 1-1,0-1 1,0 1 0,0-1-1,2 3 1,6 5 0,0-1 0,0-1 0,1 0 1,-1-1-1,2 0 0,-1 0 0,1-1 0,-1-1 1,1 0-1,1 0 0,21 2 0,-11 0-598,0 0 0,26 12-1,-25-9-798,39 10-1,-45-17 542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1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24 11747,'0'-1'85,"1"1"0,-1 0 1,0 0-1,1 0 0,-1 0 1,0-1-1,0 1 1,1 0-1,-1 0 0,0-1 1,0 1-1,0 0 0,1 0 1,-1-1-1,0 1 1,0 0-1,0-1 0,0 1 1,0 0-1,1-1 0,-1 1 1,0 0-1,0-1 1,0 1-1,0 0 0,0-1 1,0 1-1,0 0 1,0-1-1,0 1 0,0 0 1,-1-1-1,1 1 0,0-1 1,-11-3 2259,3 1-1871,-2 1-205,0 1-1,0 0 1,0 0-1,0 1 0,0 0 1,-1 1-1,1 0 1,0 0-1,0 1 1,1 1-1,-1 0 0,0 0 1,1 0-1,-11 7 1,15-7-207,1 0 0,0 0 1,0 0-1,0 1 1,1 0-1,-1-1 1,1 1-1,0 1 0,0-1 1,0 0-1,1 1 1,0-1-1,-1 1 0,1 0 1,1 0-1,-1 0 1,1 0-1,0 0 0,0 0 1,0 0-1,1 0 1,0 1-1,0-1 1,0 0-1,1 0 0,0 0 1,0 0-1,0 0 1,3 8-1,-3-10-34,1-1 1,0 1-1,1 0 0,-1-1 1,0 0-1,1 1 0,-1-1 1,1 0-1,-1 0 0,1-1 1,0 1-1,6 2 1,44 15 93,-26-10-72,-16-5-43,0 0 0,-1 1 0,1 0-1,-1 1 1,0 0 0,0 1-1,-1 0 1,17 17 0,-21-19-7,-1 1 0,0-1-1,-1 1 1,1 0 0,-1 0 0,0 0 0,0 0 0,-1 1 0,0-1 0,0 1 0,-1 0 0,1-1 0,-2 1-1,1 0 1,-1 0 0,0 13 0,-1-13 5,0 1 0,0-1 0,-1 1 0,0-1 0,0 0 1,-1 1-1,1-1 0,-2-1 0,1 1 0,-1 0 0,0-1 0,0 1 0,-1-1 0,0-1 0,-10 11 0,11-13 3,0 1 0,-1-1 1,1 0-1,-1-1 0,0 1 0,0-1 0,0 0 0,0 0 0,0 0 0,0 0 1,-1-1-1,1 0 0,0-1 0,-1 1 0,1-1 0,-1 0 0,1 0 1,-1 0-1,1-1 0,0 0 0,-1 0 0,-8-3 0,-1-2-358,-1-1-1,2 0 1,-1-1-1,1-1 1,0 0-1,1-1 1,0 0-1,0-1 1,1 0-1,1-1 0,-14-19 1,9 5-457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2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1 17660,'1'1'85,"0"0"0,-1 0 0,1 0-1,0 0 1,0 0 0,-1 0 0,1 0 0,-1 0 0,1 0 0,-1 0 0,1 0 0,-1 0 0,0 1 0,1-1 0,-1 0-1,0 0 1,0 0 0,0 1 0,0-1 0,0 0 0,0 0 0,0 1 0,0-1 0,-1 0 0,1 0 0,0 0 0,-1 0-1,1 1 1,-1-1 0,1 0 0,-1 0 0,0 0 0,0 0 0,1 0 0,-1 0 0,0 0 0,0-1 0,0 1 0,0 0-1,0 0 1,0-1 0,0 1 0,0 0 0,-1 0 0,-2 1 88,0-1 0,0 1-1,0-1 1,0 0 0,-1 0 0,1 0-1,0-1 1,0 0 0,-1 1 0,1-2 0,-7 1-1,-58-16 1006,45 9-853,-43-5-1,-90 2-1065,156 10 636,0 0 0,0 0 0,0 0 0,0 0 0,0 0 0,0 0 0,0 0 0,0 1 0,0-1 0,0 0 0,0 0 0,1 1 0,-1-1 0,0 1 0,0-1 0,0 1 0,0-1 0,1 1 0,-1-1 0,0 1 0,0 0 0,1-1 0,-1 1 0,0 0 0,1 0 0,-1-1 0,1 1 0,-1 0 0,1 0 0,-1 0 0,1 0 0,0 0 0,0 0 0,-1-1 0,1 1 0,0 0 0,0 0 0,0 0 0,0 0 0,0 0 0,0 0 0,0 0 0,0 0 0,0 0 0,1 1 0,0 7-344,1-1-1,0 0 1,1 1-1,3 8 1,-5-15 432,15 36-1077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2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16 13235,'25'-13'2029,"-24"13"-1975,-1-1 0,0 1-1,1 0 1,-1 0-1,0 0 1,1-1 0,-1 1-1,0 0 1,1 0 0,-1 0-1,1 0 1,-1 0-1,0-1 1,1 1 0,-1 0-1,1 0 1,-1 0-1,0 0 1,1 0 0,-1 0-1,1 0 1,-1 1-1,0-1 1,1 0 0,-1 0-1,0 0 1,1 0-1,-1 0 1,1 1 0,-1-1-1,0 0 1,1 0-1,-1 1 1,0-1 0,1 0-1,-1 0 1,0 1-1,0-1 1,1 0 0,-1 1-1,0-1 1,0 0 0,0 1-1,0-1 1,1 1-1,-1-1 1,0 0 0,0 1-1,0-1 1,0 1-1,0-1 1,0 0 0,0 1-1,0-1 1,0 1-1,0-1 1,0 0 0,0 1-1,0-1 1,0 1-1,-1-1 1,0 3 130,0 0 0,0-1 0,0 1 0,0-1 0,-1 1 0,0-1 0,1 1 0,-1-1 0,0 0 0,0 0 0,0 0 0,0 0 0,0-1 0,-1 1-1,1 0 1,-1-1 0,1 1 0,-1-1 0,1 0 0,-5 1 0,0 1-53,1-1-1,-1 0 0,0-1 0,0 1 0,0-1 1,0-1-1,-9 1 0,-2-4 55,-1 0 0,-30-9 0,30 6-275,0 2 1,-1 0-1,-22-1 0,38 4 67,-1 1 1,0 0-1,0 0 0,0 1 1,0 0-1,0 0 1,1 0-1,-1 0 1,0 1-1,1-1 0,-1 1 1,1 1-1,-1-1 1,1 0-1,0 1 0,0 0 1,-4 4-1,-11 15-166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4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1 316 13947,'10'-12'1040,"0"-1"1,0 0-1,15-27 0,9-15-52,-13 26-333,1 2-1,1 0 1,2 1-1,53-43 1,-78 68-622,1 1 1,-1-1 0,1 1-1,-1 0 1,1-1-1,-1 1 1,1 0-1,-1 0 1,1-1 0,-1 1-1,1 0 1,0 0-1,-1 0 1,1 0 0,-1-1-1,1 1 1,0 0-1,-1 0 1,1 0 0,-1 0-1,2 1 1,-2-1-18,1 0 1,-1 1-1,0-1 1,0 0-1,1 1 1,-1-1-1,0 1 1,0-1-1,1 0 1,-1 1-1,0-1 1,0 1-1,0-1 1,0 1-1,0-1 1,0 1-1,0-1 1,0 0-1,0 1 1,0-1-1,0 2 1,-7 31 273,5-26-167,-27 104 174,-26 222 1,52-312-572,2-16-117,0 0-1,0 0 1,1 0 0,-1 0-1,1 0 1,0 0 0,1 0-1,0 5 1,0-9 199,0-1-1,0 1 1,0-1 0,0 1-1,-1-1 1,1 0-1,0 1 1,0-1 0,1 0-1,-1 0 1,0 0-1,0 1 1,0-1 0,0 0-1,0 0 1,0-1 0,0 1-1,2 0 1,3-1-474,16 1-653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4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16580,'4'-10'1712,"1"5"-1232,3 5-232,-2 0 1072,-3-2-976,-2 2-72,2 0-360,-3 1-400,3 3-1336,-1-1 1568,3-2-248,0-1-200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5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76 10266,'7'-7'880,"0"0"-1,0 1 1,0-1 0,1 1-1,0 1 1,0 0 0,1 0-1,0 0 1,-1 1 0,2 0-1,-1 1 1,0 0 0,1 1-1,-1-1 1,1 2-1,12-2 1,-21 3-625,-27 0 12,-17 3-251,1 1 1,-68 15-1,-2 1 8,111-20-20,0 1-1,0-1 1,0 0 0,0 0-1,0 0 1,1 1 0,-1-1-1,0 0 1,0 1 0,0-1 0,1 1-1,-1-1 1,0 1 0,0-1-1,1 1 1,-1-1 0,0 1-1,1 0 1,-1-1 0,1 1 0,-1 0-1,1 0 1,-1-1 0,1 1-1,0 0 1,-1 0 0,1 0-1,0 0 1,-1-1 0,1 1 0,0 0-1,0 0 1,0 0 0,0 0-1,0 0 1,0 0 0,0 0-1,0 0 1,0-1 0,1 1 0,-1 1-1,0 10 17,-1-8-14,1 0 0,-1-1 1,1 1-1,0 0 1,0-1-1,0 1 0,1 0 1,-1-1-1,1 1 1,0 0-1,0-1 1,0 1-1,1-1 0,-1 1 1,1-1-1,0 0 1,0 0-1,0 0 0,0 0 1,4 4-1,11 11 29,5 5-9,0 1 0,33 49 1,-51-66-31,0 0 0,0 0 0,0 0 1,-1 1-1,0 0 0,0-1 0,-1 1 0,0 0 1,-1 0-1,1 0 0,-1 1 0,-1-1 1,0 0-1,0 0 0,-1 0 0,-2 12 1,1-13-7,-1 0 0,0 0 0,0-1 0,-1 0 0,0 1 1,0-1-1,0 0 0,-1-1 0,0 1 0,0-1 0,0 0 0,-11 8 1,12-10-285,0 0 0,-1 1 0,1-2 0,-1 1 1,0-1-1,0 1 0,0-1 0,0 0 0,0-1 0,0 0 1,0 1-1,0-2 0,-1 1 0,1 0 0,0-1 1,-1 0-1,1 0 0,-7-2 0,11 2 139,-1-1 0,1 1 0,-1-1 0,1 1-1,0-1 1,0 0 0,-1 1 0,1-1 0,0 0 0,0 0 0,0 0 0,-2-2 0,1-1-1120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5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15331,'10'-7'1497,"-3"5"-985,-1 0-224,-4 2 720,-2 3-536,-2 1-752,-3 0-312,1 5 504,0-2-208,2-6-152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1 232 15707,'23'-17'587,"0"-2"0,-1 0-1,-1-2 1,30-37 0,22-21 1480,-72 77-1996,0 1-1,0 0 0,1-1 1,-1 1-1,0 0 0,1 0 1,-1-1-1,1 1 0,-1 0 1,1 1-1,0-1 0,-1 0 1,1 0-1,0 1 0,0-1 1,-1 1-1,1-1 1,3 1-1,-4 0-37,-1 0 0,1 1 0,-1-1-1,1 0 1,-1 1 0,1-1 0,-1 0 0,1 1 0,-1-1 0,1 1 0,-1-1-1,0 1 1,1-1 0,-1 1 0,0-1 0,1 1 0,-1 0 0,0-1 0,0 1 0,1 0-1,2 25 373,-13 212 664,1 28-1856,9-266 731,-1 1 0,1 0 0,0 0 0,0 0 0,0-1 0,1 1 0,-1 0 0,0 0 0,0-1 0,0 1 0,0 0 0,1 0 0,-1-1 0,0 1 0,1 0 0,-1-1 0,0 1 0,2 1 0,-2-3-18,0 1-1,1 0 1,-1 0-1,1 0 1,-1 0-1,0 0 1,1 0-1,-1 0 1,0-1-1,1 1 1,-1 0-1,0 0 1,1-1-1,-1 1 1,0 0-1,0 0 1,1-1-1,-1 1 0,0 0 1,0-1-1,1 1 1,-1 0-1,0-1 1,0 1-1,15-31-1617,-1-3 806,3-7-219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45 15163,'1'2'222,"0"-1"0,0 1 1,0 0-1,0 0 0,0 0 0,0 0 0,-1 0 0,1 0 0,-1 0 1,1 0-1,-1 0 0,0 0 0,0 0 0,0 0 0,0 0 0,0 0 0,-1 3 1,1 10 593,2 7-123,1 0 1,1-1-1,13 43 1,-14-58-591,-1 1 1,2 0 0,-1-1 0,1 0 0,0 0 0,0 0 0,6 6 0,-8-9-60,1-1 1,0 1 0,1 0-1,-1-1 1,0 0 0,1 0-1,-1 0 1,1 0 0,0 0-1,0-1 1,-1 0 0,1 0-1,7 1 1,-6-1-15,0-1 1,0-1-1,0 1 1,1-1 0,-1 0-1,0 0 1,0 0-1,-1-1 1,1 0-1,0 0 1,0 0-1,-1 0 1,1-1-1,-1 0 1,0 0-1,0 0 1,0 0-1,0-1 1,-1 0 0,6-6-1,-3 3-2,0-1-1,0 0 1,-1-1-1,0 1 1,0-1-1,-1 0 1,0 0-1,0 0 1,3-19-1,-6 22-19,0 0 0,0 0-1,-1 0 1,0 0 0,0 0 0,0 0-1,-1 0 1,0 0 0,0 0 0,-1 0-1,0 0 1,0 0 0,0 0 0,0 1 0,-1-1-1,-4-4 1,4 5-19,-1 1 1,0-1-1,0 1 0,0 0 0,0 1 1,-1-1-1,0 1 0,1 0 0,-1 0 1,-1 0-1,1 1 0,0 0 0,0 0 1,-1 0-1,1 1 0,-1-1 0,-7 1 1,1 0-436,0 0 1,0 1-1,0 1 1,0 0-1,0 0 0,1 2 1,-1-1-1,0 1 1,1 1-1,0 0 1,-14 7-1,21-8 64,3-3 289,0 1 1,0-1-1,0 1 0,0-1 0,0 1 0,1-1 0,-1 0 0,0 1 1,0-1-1,-1 0 0,1 0 0,0 0 0,0 0 0,0 0 0,0 0 1,-2 0-1,0-3-1139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11106,'28'-8'7940,"8"2"-3833,-8 2-3787,1 2 0,0 1 1,0 1-1,49 7 1,-76-7-302,1 0 1,-1 0 0,1 1 0,-1 0-1,1-1 1,-1 1 0,1 0 0,-1 0-1,0 0 1,0 1 0,0-1 0,1 0-1,-1 1 1,0 0 0,-1-1 0,1 1-1,0 0 1,0 0 0,-1 0 0,2 2 0,-1 0-4,-1 0 0,0 0 0,-1-1 1,1 1-1,-1 0 0,1 0 1,-1 0-1,0-1 0,-1 1 1,1 0-1,-1 0 0,-1 6 0,-14 51-403,-38 98-1,17-58-2628,35-95 2593,0-3 204,0 1-1,1-1 1,0 1-1,0 0 1,0-1-1,0 1 1,1 0 0,-1 0-1,1 0 1,0-1-1,0 1 1,0 0 0,1 0-1,1 5 1,6-2-981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8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13 10498,'1'-1'81,"0"0"-1,0 0 1,0 0-1,0 0 1,0 0-1,0 0 1,0 0-1,1 0 1,-1 1 0,0-1-1,1 1 1,-1-1-1,0 1 1,1-1-1,-1 1 1,0 0-1,1-1 1,-1 1-1,1 0 1,-1 0-1,1 0 1,-1 0-1,0 0 1,1 1-1,-1-1 1,1 0-1,-1 1 1,0-1 0,1 1-1,-1-1 1,0 1-1,1 0 1,-1-1-1,0 1 1,0 0-1,0 0 1,0 0-1,0 0 1,0 0-1,0 0 1,0 0-1,0 0 1,0 0-1,-1 1 1,1-1 0,1 2-1,0 3 101,-1 0 0,1 0 1,-1 0-1,0 0 0,0 0 0,-1 0 0,0 0 0,0 0 0,0 0 1,-1 1-1,0-1 0,-2 8 0,-4 10 406,-14 38 1,20-59-535,-53 114 1005,10-21-80,42-92-896,0 0 0,1 0 1,0 0-1,0 0 0,0 0 1,0 0-1,1 0 0,-1 5 1,1-7-42,1 0 1,-1-1 0,0 1-1,1 0 1,-1-1-1,1 1 1,-1-1 0,1 1-1,0 0 1,0-1 0,-1 0-1,1 1 1,0-1 0,0 0-1,1 1 1,-1-1-1,0 0 1,0 0 0,1 0-1,-1 0 1,0 0 0,1 0-1,1 1 1,18 6 262,0-1 0,0 0 1,0-1-1,1-2 0,28 3 0,-3 1-290,-22-3-167,40 5-2093,-64-10 2222,-1 0 1,0 0-1,0 0 1,0 1-1,1-1 1,-1 0-1,0 0 1,0 0-1,0 0 1,1 0-1,-1 0 1,0 0-1,0 0 1,1 0-1,-1 0 1,0 0-1,0 0 1,1 0-1,-1 0 1,0 0-1,0 0 1,0 0-1,1 0 1,-1-1-1,0 1 0,0 0 1,1 0-1,-1 0 1,0 0-1,0 0 1,0 0-1,0-1 1,1 1-1,-1 0 1,0 0-1,0 0 1,0-1-1,0 1 1,0 0-1,0 0 1,1 0-1,-1-1 1,0 1-1,0 0 1,0-1-1,-6-1-700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7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16 14579,'-4'-10'1344,"-9"8"-1056,-6 2-136,-5 0 769,-6 2-705,-4 3-136,1-2-432,0-1-697,6-2 913,8-5-144,12-5-120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1 833 10738,'6'-17'905,"0"-1"0,-1 0 0,4-28 0,2-7 334,-3 19-368,1 1-1,2 1 1,18-38 0,-27 67-752,-1 0 0,1 1 0,0-1 0,0 0 0,0 1 0,0-1-1,0 1 1,0 0 0,1 0 0,-1 0 0,4-2 0,-5 3-79,0 1-1,0 0 1,0-1-1,0 1 1,0 0 0,0 0-1,0-1 1,0 1-1,0 0 1,0 0 0,0 0-1,0 0 1,0 0-1,0 1 1,0-1-1,0 0 1,0 0 0,0 1-1,-1-1 1,1 0-1,0 1 1,0-1 0,0 1-1,0-1 1,0 1-1,-1 0 1,1-1 0,0 1-1,0 0 1,-1 0-1,1-1 1,-1 1-1,1 0 1,0 0 0,-1 0-1,0 0 1,1 1-1,4 8 162,0 0 0,-1 0-1,0 1 1,-1-1 0,4 23-1,3 56 150,-10-14-289,1-88-83,2 0 0,0 0 0,0 1 0,1-1 0,0 1 0,2 0 0,6-13 0,-7 16 22,0 0 0,0 1 0,1-1-1,1 1 1,-1 0 0,1 0 0,1 1 0,-1 0 0,1 1 0,13-9 0,-18 13 5,-1 1 1,1-1-1,0 1 0,0 0 0,0 0 1,0 0-1,0 0 0,0 0 0,0 1 1,0-1-1,0 1 0,0 0 0,0 0 1,1 0-1,-1 0 0,0 1 0,0-1 1,3 2-1,-2 0 5,0-1 1,-1 1-1,1 0 1,-1 1-1,0-1 0,1 0 1,-1 1-1,0 0 1,-1 0-1,1 0 1,0 0-1,2 4 0,2 5 25,0 1-1,0 0 0,-1 0 0,-1 1 0,0-1 1,4 22-1,-6-29-12,0-11 11,-1 2-9,-2 10-14,3-17 14,-1 0 0,1 0 0,1 0 0,8-16 0,-8 18-2,0 1 0,0-1 0,10-11-1,-12 17-17,0 0 0,0 0-1,0 0 1,1 0 0,-1 0-1,0 1 1,1-1 0,-1 0-1,1 1 1,-1 0 0,1 0-1,4-2 1,-4 3 3,-1 0 0,1 0 0,0 0 0,-1 1 0,1-1-1,0 1 1,-1-1 0,1 1 0,-1 0 0,1 0 0,-1 0 0,1 0 0,-1 1 0,4 1 0,35 28 42,-26-18-42,-12-11-6,0 0 0,0 1-1,0-1 1,1 0 0,-1-1 0,1 1 0,-1-1-1,1 1 1,-1-1 0,1 0 0,0 0 0,7 0 0,-9-1-2,1-1 0,-1 1 0,0-1 1,0 1-1,1-1 0,-1 0 1,0 0-1,0 0 0,0 0 1,0 0-1,0 0 0,0 0 1,-1-1-1,1 1 0,0-1 0,-1 0 1,1 1-1,-1-1 0,1 0 1,-1 0-1,0 0 0,2-4 1,2-4-7,0-1 0,-1 0 1,0 0-1,-1-1 1,0 1-1,-1-1 1,0 1-1,-1-1 1,0-18-1,-1 29 6,0-1 0,0 1 0,0-1-1,1 1 1,-1 0 0,0-1 0,1 1-1,-1 0 1,1-1 0,0 1 0,0-2 0,-1 6 0,-1 0 1,1 0 0,0 1 0,0-1 0,0 0 0,1 0 0,0 4 0,0 6-2,0 1 3,0-1 1,1 0 0,0 1-1,2-1 1,-1 0-1,1-1 1,1 1-1,11 21 1,-14-30 3,1 0-1,-1 0 1,1 0 0,0 0-1,0-1 1,0 1-1,0-1 1,0 1 0,1-1-1,0 0 1,0-1 0,0 1-1,0-1 1,0 1 0,0-1-1,0 0 1,1-1-1,-1 1 1,1-1 0,-1 0-1,1 0 1,0 0 0,0-1-1,-1 0 1,1 0 0,0 0-1,9-1 1,-11 0-5,0 1 0,0-1 0,-1 0 1,1 0-1,0 0 0,0 0 0,0-1 0,-1 1 1,1-1-1,-1 0 0,1 1 0,-1-1 0,0 0 1,1-1-1,-1 1 0,0 0 0,-1 0 0,1-1 1,0 1-1,-1-1 0,1 0 0,-1 1 0,0-1 0,1 0 1,-2 0-1,1 0 0,0 0 0,0 0 0,-1 0 1,0 0-1,0 0 0,0 0 0,0-5 0,-1-1-6,0 1 0,0-1 0,-1 1-1,0-1 1,-1 1 0,1 0-1,-2-1 1,1 2 0,-1-1 0,-8-12-1,-64-69-46,76 89 54,0 0 0,0 0 0,-1 0 0,1 0 0,0-1 0,0 1 0,0 0 0,0 0 0,0 0 0,0 0 0,0-1 0,-1 1-1,1 0 1,0 0 0,0 0 0,0-1 0,0 1 0,0 0 0,0 0 0,0 0 0,0-1 0,0 1 0,0 0 0,0 0 0,0 0 0,0-1 0,0 1 0,1 0 0,-1 0 0,0 0 0,0-1 0,0 1 0,0 0 0,0 0 0,0 0 0,0 0 0,1-1 0,-1 1 0,0 0 0,0 0 0,0 0 0,0 0 0,0 0 0,1 0 0,-1-1 0,0 1-1,0 0 1,0 0 0,1 0 0,-1 0 0,0 0 0,0 0 0,0 0 0,1 0 0,-1 0 0,0 0 0,0 0 0,0 0 0,1 0 0,-1 0 0,0 0 0,19 1 28,-14-1-17,12 0 1,0 0 0,0-1 0,0-1 0,0 0 0,0-2 0,-1 0 0,1-1 0,-1 0 0,-1-1 0,1-1 0,17-10 0,-21 9-13,-1 0 1,0 0-1,0-1 0,0-1 0,-1 1 0,-1-2 1,0 0-1,0 0 0,-1 0 0,0-1 0,-1 0 1,-1-1-1,10-24 0,-10 20-4,-1 1 0,-1-1 1,2-18-1,-5 27-1,0 0 0,-1 0 0,0-1 0,0 1 1,-1 0-1,0 0 0,-1 0 0,-2-10 0,4 17 5,0 1 0,0-1 0,-1 0 0,1 0 0,0 0-1,-1 0 1,1 0 0,-1 1 0,1-1 0,-1 0 0,1 0 0,-1 1-1,1-1 1,-1 0 0,1 0 0,-1 1 0,0-1 0,0 1 0,1-1-1,-1 1 1,0-1 0,0 1 0,0-1 0,1 1 0,-2-1 0,1 2 0,0-1 1,0 0-1,0 0 1,0 1-1,0-1 1,0 1-1,0-1 1,0 1 0,0-1-1,0 1 1,0-1-1,1 1 1,-1 0-1,0 0 1,0-1 0,1 1-1,-1 0 1,0 1-1,-4 4 10,1 1-1,0 0 1,1-1-1,-6 15 1,2 8 24,0 0 0,1 0 0,2 1-1,0 37 1,3-17 88,12 89 0,-9-123-88,1 0 0,1 0-1,0 0 1,1-1 0,1 1 0,0-1-1,1-1 1,1 1 0,14 20-1,-18-30-45,0 0 0,0 0-1,1 0 1,0-1 0,-1 1 0,1-1-1,1 0 1,-1 0 0,1-1-1,-1 0 1,1 0 0,0 0 0,0-1-1,0 1 1,1-1 0,-1-1-1,0 1 1,1-1 0,-1-1 0,1 1-1,-1-1 1,1 0 0,-1 0 0,1-1-1,-1 0 1,8-2 0,-3 0-231,0-1 0,0-1-1,0 0 1,-1 0 0,0-1 0,0 0 0,0-1 0,-1 0 0,0-1 0,0 0 0,-1 0 0,0-1 0,0 0 0,-1 0 0,0-1 0,-1 0 0,0 0-1,-1 0 1,0-1 0,0 0 0,-1 0 0,2-12 0,1-27-893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0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7 11803,'6'-7'2648,"-10"15"-975,-12 14-163,-90 91 1644,-86 98-1184,76-78-2338,111-129-1371,5-7 390,11-9 184,6 7 348,12 3-172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0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303 463 17772,'-13'-38'1680,"2"-1"-1304,-3-5-144,-4-1 777,-9-6-705,-4-1-24,-1 3 0,-1 4-192,4 10-472,2 4-345,2 13 601,-1 5-96,9 10-96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1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 10026,'2'-6'286,"0"0"-1,1 1 1,-1-1 0,1 1-1,0-1 1,1 1-1,-1 0 1,1 1 0,0-1-1,0 0 1,1 1-1,8-7 1,3-1 825,0 1 1,30-16-1,-43 24-948,1 2 0,0-1 0,-1 0 1,1 1-1,0 0 0,0-1 0,0 2 0,0-1 0,0 0 0,0 1 0,0 0 1,0 0-1,0 0 0,1 0 0,-1 1 0,0-1 0,6 3 0,-7-2-73,0 1-1,0 0 0,-1-1 0,1 1 0,0 0 0,-1 1 0,1-1 0,-1 0 0,0 1 0,1-1 0,-1 1 0,-1 0 0,1 0 0,0 0 0,-1 0 0,1 0 0,-1 0 0,0 0 1,0 0-1,0 1 0,0 5 0,1 1-18,-1 1 1,0 0-1,-1-1 0,0 1 1,-1 0-1,0-1 1,0 1-1,-1 0 1,-1-1-1,0 0 1,0 0-1,-1 0 0,0 0 1,-1 0-1,0-1 1,-11 15-1,8-13-51,0-1 0,-1 0 0,0 0 0,-1-1 0,0-1 0,0 1 0,-1-2 0,0 1 1,0-1-1,-1-1 0,0 0 0,0-1 0,-14 4 0,26-9-18,0 0 0,-1 0 0,1 0 1,0 0-1,0 0 0,0 0 0,0 0 0,0 0 1,-1 0-1,1 0 0,0 0 0,0 1 0,0-1 1,0 0-1,0 0 0,0 0 0,0 0 0,-1 0 1,1 0-1,0 0 0,0 0 0,0 0 0,0 1 1,0-1-1,0 0 0,0 0 0,0 0 0,0 0 1,0 0-1,0 0 0,0 1 0,-1-1 0,1 0 1,0 0-1,0 0 0,0 0 0,0 0 0,0 0 1,0 1-1,0-1 0,0 0 0,1 0 0,-1 0 1,0 0-1,0 0 0,0 1 0,0-1 0,8 7 56,20 9-14,-15-9-15,1 2-13,0 0 0,0 1 1,-1 1-1,-1 0 1,1 1-1,-2 0 0,0 1 1,14 20-1,-22-28-13,0 0-1,0 0 1,0 1 0,0-1-1,-1 1 1,0-1-1,0 1 1,-1 0 0,0 0-1,0 0 1,0-1 0,-1 1-1,1 0 1,-1 0 0,-1 0-1,1 0 1,-1 0 0,0 0-1,-1 0 1,1 0 0,-1-1-1,0 1 1,0-1 0,-1 1-1,0-1 1,0 0-1,-4 6 1,3-7-93,1 0 0,-1 0-1,-1 0 1,1-1 0,0 0 0,-1 1-1,0-1 1,0-1 0,0 1 0,0-1-1,0 0 1,0 0 0,0 0 0,-1-1-1,1 0 1,-1 0 0,1 0 0,-1-1-1,0 0 1,1 0 0,-7-1 0,9 1-73,-1 0 1,1-1 0,0 1 0,-1-1 0,1 0 0,0 0-1,0 0 1,0 0 0,0-1 0,0 1 0,0-1 0,0 0-1,0 0 1,0 0 0,1 0 0,-1-1 0,1 1-1,0-1 1,0 1 0,-1-1 0,2 0 0,-1 0 0,0 0-1,1 0 1,-1 0 0,1 0 0,0 0 0,0 0 0,0-1-1,0 1 1,1 0 0,-1-1 0,1 1 0,0-6-1,2-21-1165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1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14555,'19'-7'720,"0"0"-1,35-5 0,-48 10-556,0 1-1,0 0 1,1 1-1,-1 0 0,0 0 1,0 0-1,0 1 0,1-1 1,-1 2-1,0-1 1,0 1-1,0 0 0,6 2 1,-10-2-65,1-1 0,-1 1-1,0 0 1,0 0 0,1 0 0,-1 0 0,0 0 0,-1 1 0,1-1 0,0 1 0,-1-1-1,1 1 1,-1-1 0,0 1 0,1 3 0,0 0 24,-1 0 0,0-1 0,0 1 0,-1 0-1,0 0 1,0 0 0,-1 7 0,-1 4 93,-2 0-1,0 0 1,-1 0-1,-7 17 1,-11 15 228,-2 0 1,-44 64-1,46-77-187,19-30-191,0 0 0,0 0 0,1 0 1,0 1-1,0 0 0,1-1 1,0 1-1,0 0 0,1 0 1,0 0-1,0 0 0,0 9 0,2-10-21,0 0 0,0 0 0,0 0 0,1-1-1,0 1 1,0-1 0,0 1 0,1-1 0,0 0-1,0 0 1,0 0 0,0 0 0,1 0 0,0-1-1,5 5 1,4 3-95,1 0-1,0 0 1,1-2 0,0 0-1,1 0 1,26 11 0,-29-16-483,0 0 1,0-1 0,0 0-1,0-1 1,21 2 0,-33-5 411,1 0 0,0 0 0,0 0 0,0 0 0,0 0 0,0 0 0,-1 0 1,1-1-1,0 1 0,0-1 0,-1 1 0,1-1 0,0 0 0,0 1 0,-1-1 0,1 0 0,-1 0 1,1 0-1,-1-1 0,1 1 0,-1 0 0,0 0 0,0-1 0,1 1 0,-1-1 0,0 1 0,0-1 1,-1 0-1,1 1 0,0-1 0,0 0 0,-1 1 0,1-1 0,-1 0 0,1 0 0,-1-2 0,5-26-1317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2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42 11570,'-9'-6'439,"0"1"0,0 0 0,0 0 0,-1 1 0,1 0 0,-1 1 0,0 0 0,0 1 0,-11-2 0,17 4-284,0-1 0,0 1 0,0 0-1,-1 0 1,1 1 0,0-1 0,0 1-1,0 0 1,1 0 0,-1 0 0,0 1 0,0-1-1,0 1 1,1 0 0,-1 0 0,1 0-1,0 1 1,-1-1 0,1 1 0,0 0-1,1 0 1,-1 0 0,0 0 0,1 0-1,-4 6 1,3-3-23,0 1 0,0-1 0,1 1 0,0 0-1,0-1 1,1 1 0,-1 0 0,2 0 0,-1 12-1,1-17-109,-1 0-1,1 0 0,0 0 1,1 0-1,-1 0 0,0 0 1,0 0-1,1 0 0,-1-1 1,1 1-1,0 0 0,0 0 1,0 0-1,-1-1 0,2 1 1,-1 0-1,0-1 0,0 1 1,0-1-1,1 1 0,-1-1 1,1 0-1,-1 1 0,1-1 1,-1 0-1,1 0 0,0 0 0,0 0 1,-1 0-1,1-1 0,0 1 1,0-1-1,0 1 0,0-1 1,0 1-1,0-1 0,3 0 1,2-1 7,1 0 0,0 0 0,-1-1 0,1 0 0,-1 0 0,14-7 0,-15 6-10,1 0 1,-1 1-1,1 0 0,0 0 1,0 0-1,0 1 0,0 0 1,8 0-1,-13 1-13,0 0 0,0 0 0,0 1 1,0-1-1,0 1 0,0 0 0,0-1 0,0 1 0,0 0 0,0 0 0,0 0 0,-1 0 0,1 0 1,0 1-1,-1-1 0,3 4 0,-1-2 2,-1 1 1,1-1 0,-1 1-1,0 0 1,0 0-1,-1 0 1,3 7 0,0 5 17,-1 0 0,-1 1 0,0 21 1,-2 0 29,-2 0 1,-2 0-1,-2 0 1,-1-1-1,-1 0 1,-3 0-1,0-1 1,-3 0-1,-26 50 1,30-67-11,-1 0 0,-1-1 0,-19 23 0,26-35-25,0-1 0,-1 1-1,0-1 1,0 0 0,-10 6 0,12-9-9,1-1 1,0 1-1,0-1 1,-1 1-1,1-1 1,-1 0-1,0 0 0,1-1 1,-1 1-1,1-1 1,-1 0-1,-5 0 1,6 0-5,1-1-1,0 1 1,0-1 0,0 1 0,-1-1-1,1 0 1,0 0 0,0 0 0,0 0-1,0 0 1,0 0 0,1-1 0,-1 1-1,0-1 1,0 1 0,-2-4 0,2 1 3,-1 0 1,1 0 0,0 0-1,0 0 1,0 0-1,0 0 1,-1-9 0,0-4 19,1 1 1,0-1 0,2-26 0,0 25-17,2-1 1,0 1-1,1 0 1,0-1-1,2 1 1,0 0-1,1 1 1,1 0-1,1 0 1,0 0-1,1 1 1,12-17-1,-6 14-244,1 0-1,1 1 1,0 1-1,1 0 1,1 1-1,0 2 1,1-1-1,38-18 0,-5 8-1063,70-24-1,-78 33 402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3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15 4289,'2'-10'336,"-2"6"-280,-2 6-208,-2 5-160,2 2-216,0 1 408,-3 1-128,-2 2-96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3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230 128 6633,'8'-12'981,"-1"-1"-1,10-25 0,-12 25 553,1 0 1,13-22-1,-14 31 633,-6 12-1174,-5 18-397,5-22-374,-235 909 4520,229-884-4668,3-10-31,-13 34 0,10-44-861,3-17-707,-1-22-1409,4 21 2599,-3-11-564,1-3-227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5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0 307 9114,'15'-16'2830,"14"-48"733,17-31-1195,-39 82-1997,2 0-1,-1 1 0,1 0 1,19-19-1,-27 30-327,0 0 1,0 0-1,0 0 0,0 0 1,0 0-1,0 0 0,1 0 1,-1 0-1,0 1 0,1-1 1,-1 0-1,0 1 0,1-1 1,-1 1-1,1 0 0,-1-1 1,1 1-1,2 0 0,-3 0-12,-1 0-1,1 1 1,0-1 0,0 1-1,0-1 1,0 1 0,0-1-1,-1 1 1,1-1 0,0 1-1,0 0 1,-1-1 0,1 1-1,-1 0 1,1 0 0,0-1-1,-1 1 1,1 0 0,-1 0-1,1 2 1,1 4 78,0 0 0,0 0 0,-1 0 0,0 1 1,1 13-1,-5 42 140,-2 1 0,-20 93-1,55-278-237,-25 106-8,0 0 0,1 1 0,1 0 0,0 1 0,1-1 0,11-14 0,-19 27-1,1 0-1,-1 0 0,1 0 0,0 0 0,-1 1 0,1-1 0,0 0 0,0 0 0,-1 0 0,1 1 0,0-1 0,0 1 0,0-1 0,0 1 0,0-1 0,0 1 0,0-1 0,0 1 0,0 0 0,0-1 0,0 1 0,0 0 0,0 0 1,0 0-1,0 0 0,0 0 0,0 0 0,1 0 0,-1 0 0,0 0 0,1 1 0,0 0 2,-1 1 0,1-1 0,-1 1 1,1-1-1,-1 1 0,0 0 0,1 0 0,-1 0 0,0-1 1,0 1-1,0 0 0,-1 0 0,1 0 0,0 0 0,0 3 1,4 22 56,0 0 1,-2 0 0,-1 0 0,-3 46 0,1-32 61,1-59-105,1 0 0,1 0 0,6-18-1,-4 13-9,-2 7-5,0 3 4,-1-1 0,2 1 0,0-1 0,1 1 0,10-21 0,-15 33-5,1 1 0,-1 0-1,0-1 1,0 1-1,1-1 1,-1 1 0,0 0-1,0-1 1,1 1 0,-1 0-1,0-1 1,1 1 0,-1 0-1,0 0 1,1-1-1,-1 1 1,1 0 0,-1 0-1,0 0 1,1-1 0,-1 1-1,1 0 1,-1 0-1,1 0 1,-1 0 0,0 0-1,1 0 1,-1 0 0,1 0-1,-1 0 1,1 0 0,8 12 10,2 23 5,-10-32-13,9 51 22,-7-34-11,0-1 0,2 0 0,0-1 0,12 29 0,-17-45-12,1-1 1,0 1-1,-1-1 1,1 1-1,0-1 1,0 0-1,0 1 1,0-1-1,0 0 1,0 0-1,1 0 1,-1 0-1,0 0 1,1 0 0,-1 0-1,0 0 1,1 0-1,-1 0 1,1-1-1,-1 1 1,1-1-1,2 1 1,-2-1 0,0 0 0,0 0-1,0-1 1,0 1 0,0-1 0,0 1 0,0-1 0,-1 0 0,1 0 0,0 1 0,0-1 0,-1-1 0,1 1-1,0 0 1,-1 0 0,1-1 0,-1 1 0,2-3 0,12-14 10,-1-1 0,0 0 0,-2-1 0,13-28 0,15-23 2,-40 70-14,1 0 0,-1 0 0,1 0-1,-1 1 1,1-1 0,-1 0 0,1 0 0,0 1 0,-1-1-1,1 1 1,0-1 0,0 0 0,0 1 0,-1-1-1,1 1 1,2-1 0,-3 1 0,0 0-1,1 0 1,-1 0-1,1 0 1,-1 0 0,1 1-1,-1-1 1,1 0-1,-1 0 1,0 0-1,1 0 1,-1 1-1,1-1 1,-1 0 0,0 0-1,1 1 1,-1-1-1,0 0 1,1 1-1,-1-1 1,0 0 0,0 1-1,1-1 1,-1 1-1,3 4 5,-1 1 0,0-1 0,0 1 0,2 8 0,0 1 5,4 5 0,0-1 1,1 0 0,18 27-1,-23-40-6,0-1 0,0 0 0,1 0-1,0 0 1,0 0 0,9 6 0,-11-9-3,0 0 0,0-1 1,0 1-1,0-1 0,0 0 0,0 0 1,0 0-1,0 0 0,1-1 0,-1 1 1,0-1-1,0 0 0,1 0 0,5-1 1,-7 1-2,0-1 0,1 1 0,-1-1 0,0 0 0,0 1 0,1-1 0,-1 0 0,0-1 0,0 1 1,0 0-1,0-1 0,0 1 0,-1-1 0,1 1 0,0-1 0,2-4 0,-1 2 0,-1 0 0,1-1 0,-1 0 0,0 1 0,0-1 0,-1 0 0,2-8 0,0-2-3,-2 0 0,0 0-1,0-1 1,-3-19 0,2 34 3,-7-48-10,6 46 8,1-1 0,-1 0 0,-1 1 0,1-1 0,0 1 0,-1-1 0,0 1 0,0 0 0,0-1 0,-4-3 0,6 7 2,0-1-1,0 1 1,-1 0-1,1-1 1,0 1-1,-1 0 1,1 0-1,0-1 1,-1 1-1,1 0 1,0 0-1,-1 0 1,1-1-1,-1 1 1,1 0-1,0 0 1,-1 0-1,1 0 1,-1 0-1,1 0 1,0 0-1,-1 0 1,1 0-1,-1 0 1,1 0-1,0 0 1,-1 0-1,1 0 1,-1 0-1,1 0 1,0 0-1,-1 1 1,1-1-1,-1 0 1,-9 16-6,2 21 4,7-23 2,0 0 0,1 0 0,1 1 0,3 18 0,-3-26 3,0 1 0,1-1 1,1 0-1,-1 1 0,1-1 0,0 0 0,1 0 0,-1-1 1,8 10-1,-10-14-3,0 0 1,0-1 0,1 0-1,-1 1 1,0-1 0,1 0-1,-1 0 1,1 1 0,-1-1-1,1 0 1,-1 0 0,1-1 0,0 1-1,-1 0 1,1-1 0,0 1-1,0-1 1,0 1 0,-1-1-1,4 0 1,-3 0-1,-1 0 0,1-1 1,-1 1-1,1-1 0,0 0 0,-1 1 1,1-1-1,-1 0 0,1 0 0,-1 0 1,0 0-1,1 0 0,-1-1 0,0 1 1,0 0-1,0 0 0,2-3 0,1-2-1,0-1 0,-1 0 0,0 0 0,0 0-1,-1 0 1,0 0 0,0 0 0,2-13 0,-4 9-3,0 1 0,0-1 1,-1 0-1,0 0 0,-1 1 1,0-1-1,0 0 0,-1 1 1,-1 0-1,0 0 0,0 0 1,-8-12-1,3 7 4,-1 1 1,0 0-1,-2 1 0,1-1 1,-1 2-1,-26-20 0,33 27 56,6 4-8,13 5 24,12 2-33,-26-6-39,0 0-1,1 0 1,-1 0 0,0 0-1,1 0 1,-1-1 0,0 1-1,1 0 1,-1 0-1,0 0 1,0 0 0,1 0-1,-1-1 1,0 1 0,1 0-1,-1 0 1,0 0-1,0-1 1,1 1 0,-1 0-1,0 0 1,0-1 0,0 1-1,1 0 1,-1-1-1,0 1 1,0 0 0,0-1-1,0 1 1,0 0 0,0-1-1,0 1 1,0 0-1,0-1 1,1 1 0,-1 0-1,-1-1 1,1 1 0,0 0-1,0-1 1,0 1 0,0 0-1,0-1 1,0 1-1,0 0 1,0 0 0,0-1-1,-1 1 1,1 0 0,0-1-1,0 1 1,0 0-1,-1 0 1,1-1 0,0 1-1,0 0 1,-1 0 0,1-1-1,0 1 1,-1 0-1,1 0 1,-1 0 0,-16-13-32,17 13 31,-1-1 1,-18-8-24,18 9 22,0 0 0,1 0 0,-1 0 0,0 0 0,0 1 0,1-1 0,-1 0 0,0 0 0,0 1 0,1-1 0,-1 0 0,0 1 0,1-1 0,-1 0 0,1 1 0,-1-1 0,0 1 1,1-1-1,-1 1 0,1 0 0,-1-1 0,1 1 0,-1-1 0,0 3 0,-29 39-30,-17 26-15,46-66-91,0 1 0,-1 0 1,1 0-1,0 0 0,0-1 0,0 1 0,1 0 1,-1 0-1,1 0 0,0 0 0,-1 0 0,2 0 1,-1 0-1,0 0 0,0 0 0,1 0 0,1 4 1,4 6-336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0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10 14523,'6'-9'1870,"-17"13"-955,-9 4-662,-19-2 31,-1-1-1,0-2 1,-44-2-1,26-1-251,40 0-100,-135-1-2033,152 1 2049,1 0-1,0 0 1,0 0-1,-1 0 1,1 0-1,0 0 1,0 0-1,-1 0 1,1 0-1,0 0 1,-1 0-1,1 0 1,0 0-1,0 0 1,-1 0-1,1 0 0,0 0 1,0 0-1,-1 0 1,1 0-1,0 0 1,0 1-1,0-1 1,-1 0-1,1 0 1,0 0-1,0 1 1,0-1-1,-1 0 1,1 0-1,0 0 1,0 1-1,0-1 1,0 0-1,0 0 1,-1 1-1,1-1 1,0 0-1,0 0 1,0 1-1,0-1 1,0 0-1,0 0 1,0 1-1,0-1 1,0 0-1,0 0 1,0 1-1,0-1 1,0 0-1,0 1 1,0-1-1,1 0 1,-1 0-1,0 1 0,0-1 1,0 0-1,0 0 1,0 0-1,1 1 1,-1-1-1,0 0 1,12 16-666,8-3-67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5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1 568 9386,'7'-5'748,"1"1"0,-1-1 0,1 1 1,0 0-1,0 1 0,1 0 0,-1 0 0,1 1 0,15-2 1,-12 1-443,38-8 1089,66-17 441,-100 23-1666,1-1-1,-1-1 1,-1-1-1,29-18 1,-26 13-105,-1-1 1,-1-1-1,0 0 1,-1-1 0,0 0-1,-2-1 1,14-23-1,-18 26-38,-1 0 0,-1-1-1,0 0 1,-1 0-1,-1 0 1,0-1 0,-1 0-1,-1 0 1,0 0-1,0-20 1,-3 28-6,0 1 0,-1-1 0,0 1 0,0-1 0,-1 1 0,0 0 0,0-1 0,-4-6-1,6 12-11,-1 1 0,0-1 0,1 1-1,-1-1 1,0 0 0,0 1 0,-1-1-1,1 1 1,0 0 0,0-1 0,-1 1-1,1 0 1,0 0 0,-1 0 0,1 0-1,-1 0 1,0 0 0,1 0 0,-1 1-1,0-1 1,1 1 0,-1-1 0,0 1-1,0-1 1,0 1 0,1 0 0,-1 0-1,0 0 1,0 0 0,0 0 0,1 0-1,-1 1 1,0-1 0,0 1 0,0-1-1,1 1 1,-1-1 0,-1 2-1,-4 2 21,1-1-1,0 1 0,1 0 0,-1 1 1,1-1-1,0 1 0,0 0 0,0 0 1,0 1-1,-6 11 0,-2 4 63,-17 41 0,15-26-25,2 1 1,1 1-1,2 0 1,2 0-1,-6 72 1,12-78-30,1 1-1,2 0 1,1 0 0,1 0 0,3-1 0,0 1-1,14 39 1,-15-58-50,1 0 1,1 0-1,0-1 0,1 0 1,0 0-1,1 0 0,14 15 1,-20-25-54,1 0 0,-1 0 0,1 0 0,0 0 0,-1 0 0,1-1 0,0 0 0,1 0 0,-1 0 0,0 0 0,1-1 0,5 2 0,-7-3-43,0 1 1,1-1 0,-1-1-1,0 1 1,1 0-1,-1-1 1,0 1 0,0-1-1,0 0 1,1 0-1,-1 0 1,0-1 0,0 1-1,0-1 1,-1 0-1,1 0 1,0 0 0,-1 0-1,4-2 1,0-3-35,0 0 0,-1 0 1,0 0-1,0-1 0,0 0 1,-1 0-1,0 0 0,5-16 0,4-26-738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0 13819,'1'1'167,"-1"0"1,0 1-1,0-1 0,1 0 1,-1 0-1,0 1 0,0-1 1,0 0-1,-1 0 0,1 0 1,0 1-1,0-1 0,-1 0 1,1 0-1,-1 0 0,1 0 1,-1 1-1,1-1 0,-1 0 1,-1 1-1,1-1 28,-1 0 0,1 0 1,-1-1-1,0 1 0,0 0 0,0-1 1,1 0-1,-1 1 0,0-1 0,0 0 0,0 0 1,-3 0-1,-29 0 1025,-42-6 1,51 3-875,-1 1 1,1 1-1,-46 4 0,48 0-228,1 2 0,-1 1 0,-33 12 0,46-14-245,1 1 0,-1 0 0,1 0 0,0 0 0,0 1 0,0 1 0,1-1 0,0 1 1,-13 16-1,19-21 17,0 1 0,0-1 0,1 1 0,-1 0 0,1-1 0,0 1 0,-1 0 0,1 0 0,0 0 0,1 0 0,-1 0 0,1 0 0,-1 0 0,1 0 0,0 0 1,0 0-1,0 0 0,0 0 0,1 0 0,-1 0 0,1 0 0,0 0 0,0 0 0,0 0 0,0 0 0,0 0 0,1-1 0,-1 1 0,1 0 0,0-1 0,3 5 0,25 16-707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6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13 16179,'0'-7'1729,"-4"2"-1161,-13 4-104,-4 1 824,-10 0-512,-3 1-63,-9 1-137,0 2-120,0 0-176,-1 2-256,3 2-792,3 2 720,2 3-64,5 0-104,29-1-88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0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20 10706,'8'-17'1415,"-5"14"-516,-7 13-77,1-2-508,-88 215 4186,73-170-3932,2 0 0,-11 72 0,25-112-423,0 0 0,1-1 0,1 1 0,2 19 0,-2-29-105,0 0 0,1 0 1,0-1-1,-1 1 0,1 0 0,0-1 1,1 1-1,-1-1 0,0 1 0,1-1 0,2 4 1,-3-5-17,1 0 0,-1 0 1,0 0-1,1 0 1,-1 0-1,0 0 1,1 0-1,-1-1 0,1 1 1,-1-1-1,1 1 1,0-1-1,-1 0 0,1 1 1,-1-1-1,1 0 1,0 0-1,-1 0 0,1 0 1,0 0-1,2-1 1,10-3 100,1 0 0,0-1 0,-1-1 0,18-9 0,-18 8-62,0 1 0,0 0 0,30-7 0,-39 12-118,1 0-1,-1 1 1,0-1 0,0 1 0,1 1-1,-1-1 1,0 1 0,0 0 0,1 0-1,-1 0 1,0 1 0,0-1 0,0 1-1,-1 1 1,9 4 0,22 20-1855,-28-20 1489,1-1 1,0 0-1,10 6 0,0-6-432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1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0 15107,'-10'30'1168,"-11"54"0,9-32-422,12-51-741,-94 374 2983,39-125-5381,57-262-1544,1-8 2370,1-11 671,2-5-443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1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19028,'-3'3'1408,"7"1"-1136,11 0-120,-7 0 281,-2 1-473,-1-1-425,-1 0-207,3-2-616,-1-1-760,0-5 1455,4-3-415,2-6-152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3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83 5569,'1'-2'268,"1"0"-1,-1-1 1,0 1-1,0 0 1,0-1-1,-1 1 0,1-1 1,-1 1-1,1-1 1,-1 1-1,0-1 1,0 1-1,0-1 1,0 1-1,0-1 1,-1 1-1,1-1 1,-1-2-1,0 3-79,1 1-1,-1-1 1,1 0 0,-1 1-1,1-1 1,-1 0 0,0 1-1,0-1 1,0 1 0,0-1-1,0 1 1,0 0 0,0-1-1,0 1 1,-1 0 0,1 0-1,-1 0 1,1 0 0,0 0-1,-1 0 1,0 0 0,1 0-1,-1 1 1,1-1 0,-1 1-1,-2-1 1,3 1-119,0 0-1,0 0 1,0 0-1,0 0 1,0 1-1,0-1 1,0 0-1,0 1 1,1-1-1,-1 1 1,0-1-1,0 1 1,1-1-1,-1 1 1,0-1-1,0 1 1,1 0 0,-1 0-1,1-1 1,-1 1-1,1 0 1,-1 0-1,1-1 1,-1 1-1,1 0 1,0 0-1,-1 0 1,1 0-1,0 0 1,0 0-1,-1 1 1,-3 35 698,4-32-614,-1 29 237,2 0 0,2 0 1,9 50-1,32 99 166,-38-160-497,17 52 91,-14-49-69,0 0 0,-3 1 0,0-1 0,5 54 0,-11-73-66,-1 0 0,1 0 0,-1 0 0,0 0 0,-1 0 1,0 0-1,0-1 0,0 1 0,-1-1 0,0 1 0,0-1 0,0 0 0,-1 0 0,0 0 0,0-1 0,-1 1 1,1-1-1,-1 0 0,-8 6 0,8-8-10,0 0-1,0 0 1,0 0 0,0-1 0,-1 1 0,1-2 0,-1 1-1,1 0 1,-1-1 0,0 0 0,1 0 0,-1-1-1,0 0 1,0 0 0,1 0 0,-1-1 0,0 1-1,0-1 1,1-1 0,-1 1 0,1-1 0,-1 0 0,-7-4-1,7 3-1,1 0 1,0 0-1,0-1 0,1 0 0,-1 0 0,1 0 0,0 0 0,0-1 0,0 1 0,0-1 0,1 0 0,0 0 0,0 0 0,0-1 0,0 1 0,1-1 1,0 0-1,1 1 0,-1-1 0,1 0 0,0 0 0,0-12 0,0 10 4,1-1 0,1 1 0,0-1 0,0 1 0,0 0-1,1 0 1,0 0 0,1 0 0,0 0 0,0 0 0,1 0 0,0 1 0,0 0 0,0 0 0,1 0 0,7-8-1,7-1 35,0 0 0,1 1 0,0 1 0,2 1 0,34-16-1,-29 16 37,-1-1-1,-1-1 1,36-29-1,-52 36-44,0 0 0,-1-1 0,0 1 0,-1-2 0,0 1 0,0-1 1,-1 0-1,0-1 0,-1 1 0,8-23 0,-11 25-17,0 1 0,-1-1 1,0 1-1,0-1 0,0 1 1,-1-1-1,-1 0 0,1 1 1,-1-1-1,-1 1 1,1-1-1,-1 1 0,-1-1 1,1 1-1,-1 0 0,0 0 1,-1 0-1,-4-6 0,4 6-27,-1 1-1,0-1 0,-1 1 0,0 0 1,1 0-1,-2 1 0,1 0 1,-1 0-1,0 1 0,0-1 0,0 1 1,0 1-1,-1-1 0,1 1 1,-1 1-1,-16-4 0,18 5-164,1 0 0,-1 1 1,1 0-1,-1 0 0,0 0 0,1 1 0,-1 0 0,0 0 0,1 0 1,0 0-1,-1 1 0,1 0 0,0 0 0,0 1 0,0 0 0,0-1 1,0 2-1,0-1 0,1 0 0,0 1 0,0 0 0,0 0 0,0 0 1,0 1-1,-3 5 0,3-4-22,0 1 0,0-1 0,1 1 0,0-1 0,0 1 0,1 0 0,0 0 0,-1 9 0,0 31-891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3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19220,'4'4'1336,"4"-3"-1112,4-1-144,-8 0-40,-1 0-680,-2-10-2600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0 243 13715,'223'-209'6875,"-220"206"-6773,3-2 128,-1 1 0,1-1 0,0 1-1,10-5 1,-16 8-204,1 1 0,0 0 0,-1-1 0,1 1 0,0 0 0,0-1 0,0 1-1,-1 0 1,1 0 0,0 0 0,0 0 0,0 0 0,-1 0 0,1 0 0,0 0 0,0 0 0,0 0 0,-1 0 0,1 0-1,0 1 1,0-1 0,-1 0 0,1 1 0,0-1 0,-1 0 0,1 1 0,0-1 0,-1 1 0,1-1 0,0 1 0,-1-1-1,1 1 1,-1 0 0,1-1 0,-1 1 0,1 0 0,-1-1 0,0 1 0,1 0 0,-1 0 0,0-1 0,1 1 0,-1 0-1,0 0 1,0-1 0,0 1 0,0 0 0,0 0 0,0 1 0,2 22 131,-2 0 0,0 0 0,-2 0 0,-1 0 0,-6 28 0,4-22-96,-13 78-459,-49 170 0,46-227-1373,17-46-559,4-11 1299,3-11 411,7-8-315,6-5-95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10 116 13315,'17'-38'2223,"-17"38"-2207,0-1 0,1 1 0,-1 0 0,0 0 0,0 0 0,0 0 0,0 0 0,0 0 0,0 0-1,0-1 1,0 1 0,0 0 0,0 0 0,0 0 0,0 0 0,0 0 0,1 0 0,-1 0 0,0 0 0,0 0 0,0 0 0,0-1 0,0 1 0,0 0 0,0 0 0,1 0 0,-1 0 0,0 0 0,0 0 0,0 0-1,0 0 1,0 0 0,0 0 0,0 0 0,1 0 0,-1 0 0,0 0 0,0 0 0,0 0 0,0 0 0,0 0 0,0 0 0,1 0 0,-1 1 0,0-1 0,0 0 0,0 0 0,0 0 0,0 0 0,0 0-1,0 0 1,0 0 0,1 0 0,-1 0 0,0 1 0,2 7 941,-1 126 1838,1 12-1609,0-131-1051,-1-1-1,2 0 1,0 0 0,0 0 0,1-1 0,11 25 0,-13-35-100,0 0 0,0 0-1,0 0 1,0-1 0,0 1-1,0-1 1,0 1 0,1-1-1,-1 0 1,1 0 0,0 0 0,0 0-1,0-1 1,4 3 0,-3-3-10,0 0 0,-1-1 0,1 1 1,-1-1-1,1 0 0,0 0 0,-1 0 0,1 0 1,-1-1-1,1 1 0,0-1 0,-1 0 0,1 0 1,-1-1-1,0 1 0,5-3 0,4-3 17,-1 0 0,0 0 0,0-1 0,0-1 0,-1 0 0,-1 0 0,0-1 0,0 0 0,14-23-1,-11 16-1,-2-1-1,-1-1 0,0 0 0,-1 0 0,10-38 0,-15 45-19,-1 0 0,-1 0 1,0-1-1,0 1 0,-1 0 0,-1 0 1,0-1-1,0 1 0,-1 0 1,-1 0-1,-7-20 0,8 26-45,0 1 0,-1-1 0,0 1 0,0 0 0,0 0 0,-1 0 0,0 0 0,0 1 0,0-1 0,0 1 0,0 0-1,-1 0 1,0 1 0,0-1 0,0 1 0,0 0 0,-1 1 0,1-1 0,-1 1 0,1 0 0,-1 0 0,0 1 0,0 0 0,0 0 0,-10-1 0,8 2-138,-1 1 0,0 0 0,1 0 0,-1 0 0,1 1 0,-1 0 0,1 1 0,0 0 0,0 0 0,-9 5 0,5 0-9,-1-1 0,1 2 1,1-1-1,-1 2 0,-11 12 0,-12 17-500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0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2 9482,'-3'-1'2964,"-6"4"-1513,-12 7-102,4-1-849,-1-1-1,1-1 1,-1 0-1,0-2 1,-25 5 0,-95 7 292,38-6-736,95-10-290,-1 0-1,0 0 1,1 0 0,-10 5-1,14-6 185,1 0-1,-1 0 0,0 1 1,0-1-1,1 0 1,-1 1-1,0-1 0,1 1 1,-1-1-1,0 1 0,1-1 1,-1 1-1,1 0 1,-1-1-1,1 1 0,-1-1 1,1 1-1,-1 0 0,1 0 1,0-1-1,-1 1 1,1 0-1,0 0 0,0-1 1,0 1-1,-1 0 0,1 0 1,0 0-1,0 0 0,0-1 1,0 1-1,0 0 1,1 0-1,-1 0 0,0-1 1,0 1-1,0 0 0,1 0 1,-1-1-1,0 1 1,1 0-1,-1 0 0,1-1 1,0 2-1,12 12-628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0 13923,'-9'3'1760,"1"13"-887,-3 8-337,-1 18 1384,0 4-752,-2 13-408,-2 3-95,-1 3-417,-1-3-288,4-7-712,3-9-297,2-17 817,6-8-192,15-16-168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6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60 13595,'3'-21'1305,"-3"17"-1104,0 1-1,0 0 0,0 0 1,1 0-1,0 0 1,-1-1-1,1 1 1,0 0-1,1 0 1,0-3-1,-1 6-170,-1 0 0,0 0-1,0 0 1,0 0 0,0 0 0,1 0-1,-1 0 1,0 0 0,0 0 0,0 0-1,0 0 1,1 0 0,-1 0 0,0 0-1,0 0 1,0 0 0,0 0 0,0 0-1,1 0 1,-1 0 0,0 0 0,0 0-1,0 0 1,0 0 0,1 0 0,-1 0-1,0 1 1,0-1 0,0 0 0,0 0-1,0 0 1,0 0 0,1 0 0,-1 0-1,0 1 1,0-1 0,0 0 0,0 0 0,0 0-1,0 0 1,0 0 0,0 1 0,0-1-1,0 0 1,0 0 0,0 0 0,0 0-1,0 1 1,0-1 0,4 12 561,9 42-136,-3 1-1,-3 1 0,-1 0 1,-4 0-1,-1 0 1,-3 0-1,-10 56 1,10-102-441,-9 50 66,10-56-72,-1 0 0,1-1 0,-1 1 0,1 0 0,-1 0 0,0-1 0,0 1 0,-1-1 0,1 0 0,-1 1 0,-5 4 0,8-8-6,-1 1-1,1-1 0,-1 1 1,1-1-1,-1 0 1,0 1-1,1-1 1,-1 0-1,1 0 0,-1 1 1,0-1-1,1 0 1,-1 0-1,0 0 0,1 0 1,-1 0-1,0 0 1,1 0-1,-1 0 0,1 0 1,-1 0-1,0 0 1,1 0-1,-1 0 0,0-1 1,1 1-1,-1 0 1,1 0-1,-1-1 0,0 1 1,1 0-1,-1-1 1,1 1-1,-1-1 0,1 1 1,-1-1-1,1 1 1,-1-1-1,1 1 1,0-1-1,-1 1 0,1-1 1,0 1-1,0-1 1,-1 0-1,1 1 0,0-1 1,0 1-1,-1-2 1,-6-32 26,6 12-19,1-1 0,0 1 0,2 0 0,0 0 0,2 0 0,0 0 0,2 1 0,14-36 0,-14 41 19,1 1 0,0 0 0,2 1 1,0-1-1,0 2 0,1-1 0,1 2 1,0-1-1,1 1 0,0 1 0,1 0 1,18-11-1,-29 20-5,1 1 1,0-1-1,0 0 0,-1 0 0,1 0 1,-1 0-1,0 0 0,1-1 0,-1 1 1,2-4-1,-4 5-14,0 0 1,1-1-1,-1 1 1,0 0-1,0-1 1,0 1 0,0 0-1,0 0 1,0-1-1,0 1 1,-1 0-1,1-1 1,0 1-1,-1 0 1,1 0-1,-1 0 1,1-1-1,-1 1 1,0 0-1,1 0 1,-1 0-1,0 0 1,0 0 0,0 0-1,0 0 1,0 0-1,0 1 1,-1-2-1,-6-5-121,0 0 1,0 1-1,-1 0 0,1 1 0,-1 0 1,-1 0-1,-16-6 0,21 10-61,0-1 0,0 1 0,0-1 0,0 1 0,-1 1-1,1-1 1,0 1 0,0 0 0,-1 0 0,1 1 0,0-1 0,-1 1 0,1 0 0,0 1 0,0-1-1,-9 5 1,-2 6-579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8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78 10226,'12'-9'761,"-9"7"-291,0 0-1,0-1 1,0 1-1,0-1 1,0 0-1,3-5 0,-5 7-386,-1 0-1,1 0 0,-1 0 0,0 0 0,0 0 1,1 1-1,-1-1 0,0 0 0,0 0 0,0 0 0,0 0 1,0 0-1,0 0 0,0 0 0,0 0 0,-1 0 1,1 0-1,0 0 0,0 0 0,-1 1 0,1-1 0,-1 0 1,1 0-1,-1 0 0,1 1 0,-1-1 0,1 0 1,-1 0-1,0 1 0,1-1 0,-1 0 0,0 1 0,-1-2 1,0 1 19,0-1 1,0 1 0,0-1 0,0 1 0,0 0 0,0-1-1,-1 1 1,1 0 0,0 1 0,-1-1 0,1 0-1,0 1 1,-1-1 0,1 1 0,-1 0 0,1 0-1,-1 0 1,-3 0 0,2 1 18,0 0-1,1 0 1,-1 0 0,0 1-1,1 0 1,-1-1-1,1 1 1,0 0 0,0 1-1,-6 4 1,0 1 96,1 1 1,1 0-1,-1 0 1,1 1-1,1 0 1,-10 20-1,-3 16 300,18-42-470,0-1-1,0 0 0,0 1 0,0-1 1,1 1-1,0 0 0,0-1 0,0 1 0,0-1 1,0 1-1,2 5 0,-2-9-38,0 1-1,0-1 0,0 1 1,0-1-1,1 1 0,-1-1 0,0 1 1,1-1-1,-1 0 0,0 1 1,1-1-1,-1 0 0,0 1 1,1-1-1,-1 0 0,1 1 1,-1-1-1,1 0 0,-1 1 1,0-1-1,1 0 0,-1 0 1,1 0-1,-1 0 0,1 1 1,-1-1-1,2 0 0,15-4 111,17-17-10,-33 19-99,19-14 66,-15 11-23,1 1 0,-1-1-1,1 1 1,0 0 0,0 0 0,1 1-1,-1 0 1,1 0 0,8-2-1,-14 4-38,0 1-1,-1 0 0,1 0 0,0 0 1,0 0-1,0 0 0,0 0 0,-1 0 1,1 1-1,0-1 0,0 0 0,0 0 1,-1 1-1,1-1 0,0 0 0,0 1 1,-1-1-1,1 1 0,0-1 0,0 1 1,-1-1-1,1 1 0,-1 0 0,2 0 1,-1 1 11,0 0 1,0 0 0,0 0-1,0 1 1,0-1 0,0 0 0,-1 0-1,2 5 1,-1 5 72,-1 0-1,-1 21 1,1-30-78,-3 31 55,-1 0-1,-2 0 1,-1-1-1,-12 34 1,13-48-70,-2 0-1,0-1 1,-1 0 0,0 0 0,-1-1 0,-2 0 0,1-1 0,-19 19 0,23-29-1,0 1 0,0-1 0,-1-1 0,0 1 0,0-1 1,-9 4-1,14-8-2,0 0 0,1 0 0,-1 0 0,0 0 0,0-1 0,0 1 0,0-1 0,1 0 0,-1 0 0,-5 0 0,7 0 0,-1-1-1,1 1 1,-1-1 0,0 1-1,1-1 1,0 1 0,-1-1 0,1 0-1,-1 0 1,1 0 0,0 0-1,0 0 1,-1 0 0,1 0-1,0 0 1,0-1 0,0 1 0,0 0-1,1-1 1,-2-1 0,1 0 1,-1-1 0,1 1 0,1-1 0,-1 1 0,0-1 0,1 0 0,0 1 0,0-1 1,0 0-1,0 1 0,0-1 0,1 1 0,0-1 0,-1 0 0,2 1 0,-1-1 0,0 1 0,1 0 0,3-7 1,2-2-2,0 0 0,1 1 0,0 0 0,10-10 1,-2 4-71,1 1 0,1 1 1,1 1-1,0 0 1,0 1-1,26-12 0,130-49-2910,-81 37-2035,-88 35 3812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8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320 115 11090,'-2'-9'311,"0"1"0,0-1 0,-1 1-1,0 0 1,0 0 0,-1 0-1,-5-8 1,7 13-137,0 0 0,-1 0 0,1 0 0,0 0-1,-1 1 1,0-1 0,1 1 0,-1 0 0,0 0 0,0 0-1,-1 0 1,1 0 0,0 1 0,0-1 0,-1 1 0,1 0-1,-1 0 1,1 0 0,-7 0 0,9 1-93,-1 0 1,1 0-1,-1 0 1,1 0-1,-1 0 1,1 0-1,-1 0 0,1 1 1,-1-1-1,1 1 1,-1-1-1,1 1 0,0-1 1,-1 1-1,1 0 1,0 0-1,0-1 1,-1 1-1,1 0 0,0 0 1,-1 2-1,0-1 20,1 1 1,0-1-1,-1 0 0,1 1 0,0-1 0,1 1 1,-1-1-1,0 1 0,1-1 0,-1 1 0,1 4 1,0 4 156,1 1 0,0 0 0,0-1 1,6 21-1,18 46 437,64 138-1,-54-137-361,40 123-1,-71-187-267,0 1 1,-1 0 0,0-1 0,0 30 0,-3-41-50,0 1 0,-1-1 1,1 0-1,-1 0 0,0 0 1,0 0-1,0 1 0,0-1 1,-1-1-1,0 1 0,0 0 0,0 0 1,0-1-1,0 1 0,-1-1 1,0 1-1,0-1 0,1 0 1,-2 0-1,1-1 0,0 1 1,-6 3-1,-2-1-68,-1 0 1,1-1-1,-1 0 0,1-1 1,-1 0-1,0-1 0,0 0 1,0-1-1,0 0 0,0-1 1,-16-2-1,-5-2-735,0-1-1,-58-16 1,49 8 272,10 0-172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9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49 16916,'-4'-12'1144,"-2"7"-920,-3-1-64,-6 0 432,-5-1-320,-6 2-32,-3-1 0,-3 5 0,-2 1-72,-1 10-552,-3 2-160,-4 8 456,0 4-88,6-2-104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10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 14379,'1'1'93,"-1"0"0,1 0 0,-1 0 0,1 0 0,-1 0 0,0 0 0,1 0 0,-1 0 0,0 0 1,0 0-1,0 0 0,0 0 0,0 1 0,0-1 0,0 0 0,0 0 0,0 0 0,-1 0 0,1 0 0,0 0 0,-1 0 0,1 0 0,-1 0 0,1 0 0,-1 0 0,1 0 0,-1 0 0,0 0 0,0 0 0,1-1 0,-1 1 0,0 0 0,0 0 1,0-1-1,0 1 0,0 0 0,0-1 0,0 1 0,0-1 0,0 0 0,-1 1 0,-9 4 283,1-1 0,-1 0-1,-15 3 1,8-2-66,-122 33 1471,50-15-2248,89-23 379,1 0 1,-1 0-1,0 0 0,1 0 1,-1 1-1,0-1 0,1 0 1,-1 0-1,0 1 0,1-1 1,-1 0-1,1 1 0,-1-1 1,1 1-1,-1-1 0,1 1 1,-1-1-1,1 1 0,-1-1 1,1 1-1,0-1 0,-1 1 1,1 0-1,0-1 0,-1 1 1,1 0-1,0-1 0,0 1 1,0 0-1,-1-1 0,1 1 1,0 0-1,0-1 0,0 1 1,0 0-1,0-1 0,1 1 1,-1 0-1,0-1 0,0 1 1,0 0-1,0-1 0,1 1 1,-1 0-1,0-1 0,1 1 1,-1-1-1,1 2 0,3 4-688,0 0-1,1-1 0,9 11 0,-6-7 565,15 15-1016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11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 10 13691,'17'-4'1760,"-8"1"-1072,-11 2-191,-10-1 1479,-10 2-1024,-4 2-104,-5 0-232,-4 4-111,-3 4-105,-1 0-32,2 1-280,2 0-264,4 3-16,6 0 160,11 0-88,5-1-32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2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65 11066,'9'-11'1035,"1"0"-1,19-16 0,-19 19 232,-2 1 541,-10 12-745,-5 6-639,-33 57 644,4 2-1,-45 123 1,80-189-1027,-2 3 86,1 0 1,0 0-1,0 0 1,1 0-1,-1 9 1,2-14-87,0-1-1,0 0 1,0 1 0,0-1-1,1 1 1,-1-1 0,0 0-1,1 1 1,-1-1-1,1 0 1,-1 1 0,1-1-1,0 0 1,-1 1 0,1-1-1,0 0 1,0 0 0,0 0-1,0 0 1,0 0 0,0 0-1,0 0 1,0 0 0,1-1-1,-1 1 1,0 0 0,0-1-1,1 1 1,-1 0 0,0-1-1,1 0 1,2 1-1,31 4 185,0-2 0,0-1 0,0-2 0,43-5 0,-49 3-181,0 0-150,86-7-545,-42-4-3178,-70 12 3632,-1 1-1,1-1 1,0 0-1,-1 0 1,0-1-1,1 1 0,-1 0 1,3-3-1,2-3-946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2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3 14635,'-1'0'62,"1"0"0,0-1 0,-1 1 0,1 0 0,0 0 1,-1 0-1,1-1 0,0 1 0,-1 0 0,1 0 0,-1 0 0,1 0 0,0 0 0,-1 0 0,1 0 0,-1 0 0,1 0 0,0 0 0,-1 0 1,1 0-1,-1 0 0,1 0 0,0 0 0,-1 0 0,1 0 0,-1 0 0,1 1 0,0-1 0,-1 0 0,0 0 0,-9 14 1156,-5 28 110,11-31-933,-36 117 1119,-22 60 11,46-147-2808,-1-2 0,-35 58 1,50-93 999,1-4 234,1 1 1,-1-1-1,1 1 1,-1-1 0,1 1-1,0 0 1,-1-1-1,1 1 1,0 0-1,-1-1 1,1 1-1,0 0 1,0-1-1,0 1 1,-1 0-1,1 0 1,0-1-1,0 1 1,0 0-1,0 0 1,0-1 0,0 1-1,1 0 1,-1 0-1,0 0 1,6 4-961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13859,'9'-14'1368,"3"3"-856,-4 2-216,-1 4 945,0 2-697,-4 3-624,0 4-232,-3 3-1681,-4 4 1785,-3 1-344,-1-1-208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2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10 8978,'0'0'138,"0"-1"0,0 1 0,1-1 0,-1 1 0,0-1 0,1 1 0,-1-1 1,0 1-1,1-1 0,-1 1 0,1-1 0,-1 1 0,1 0 0,-1-1 0,1 1 0,-1 0 0,1-1 0,-1 1 0,1 0 1,-1-1-1,1 1 0,0 0 0,-1 0 0,1 0 0,0 0 0,0 0-25,-1 0-1,0 1 1,0-1 0,1 1-1,-1-1 1,0 1-1,0-1 1,0 1 0,1-1-1,-1 1 1,0-1 0,0 1-1,0-1 1,0 1-1,0-1 1,0 1 0,0-1-1,0 1 1,0-1 0,0 1-1,0-1 1,0 1-1,0-1 1,-1 1 0,1-1-1,0 0 1,0 1 0,-1-1-1,1 1 1,-1 0-1,1-1-49,0 1 0,-1 0-1,1-1 1,-1 1-1,0-1 1,1 1-1,-1-1 1,1 1 0,-1-1-1,0 1 1,1-1-1,-1 0 1,0 1-1,0-1 1,1 0 0,-1 0-1,0 0 1,0 1-1,1-1 1,-1 0-1,0 0 1,0 0-1,-23 0 385,14-1-212,-54 7 450,-105 22 1,-14 3-441,183-31-245,-19 0 72,19 0-67,0 0 0,0 0-1,1 0 1,-1 0 0,0 0 0,0-1-1,0 1 1,0 0 0,0 0-1,1 0 1,-1 0 0,0-1 0,0 1-1,0 0 1,0 0 0,0 0-1,0-1 1,0 1 0,0 0 0,0 0-1,0 0 1,0-1 0,0 1-1,0 0 1,0 0 0,0-1-1,0 1 1,0 0 0,0 0 0,0 0-1,0-1 1,0 1 0,0 0-1,0 0 1,0 0 0,0-1 0,0 1-1,-1 0 1,1 0 0,0 0-1,0 0 1,0-1 0,0 1-1,0 0 1,-1 0 0,1 0 0,0 0-1,0 0 1,0 0 0,-1-1-1,1 1 1,0 0 0,0 0 0,0 0-1,-1 0 1,1 0 0,0 0-1,0 0 1,0 0 0,-1 0-1,1 0 1,0 0 0,-1 0 0,3-1-50,-1 1 1,0-1-1,0 0 1,1 1-1,-1-1 1,0 1 0,1 0-1,-1-1 1,0 1-1,1 0 1,-1 0-1,1 0 1,-1 0-1,0 0 1,1 0 0,-1 0-1,1 0 1,-1 0-1,0 1 1,1-1-1,1 1 1,30 15-993,-28-13 1050,16 8-425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2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6833,'13'-22'2537,"-10"18"-1984,-1-1 1,0 1-1,1 0 1,0-1-1,0 1 1,1 1-1,-1-1 1,1 0-1,6-4 1,-5 4-312,1 1 0,0 0 1,0 1-1,0-1 1,0 1-1,0 0 0,0 1 1,1-1-1,-1 1 1,1 0-1,-1 1 1,1 0-1,11 0 0,-15 1-203,-1-1-1,1 0 0,0 1 0,-1-1 0,1 1 1,-1 0-1,1 0 0,-1 0 0,1 0 0,-1 1 1,0-1-1,1 0 0,-1 1 0,0 0 0,0-1 1,0 1-1,0 0 0,0 0 0,-1 0 0,1 1 1,-1-1-1,1 0 0,-1 0 0,0 1 0,0-1 1,0 1-1,0-1 0,0 1 0,-1-1 0,1 1 1,-1 0-1,1-1 0,-1 1 0,0 0 0,0 4 1,-2 1-27,1 0 1,-1-1-1,0 1 0,-1-1 1,0 0-1,0 0 1,0 0-1,-1 0 1,0 0-1,-1-1 1,1 0-1,-10 10 1,-15 24 57,29-39-65,0 0 1,0-1 0,0 1 0,0-1-1,0 1 1,0-1 0,0 1 0,0-1-1,0 1 1,0-1 0,0 1 0,1 0-1,-1-1 1,0 1 0,0-1 0,1 0-1,-1 1 1,0-1 0,1 1 0,-1-1-1,1 1 1,-1-1 0,0 0 0,1 1-1,-1-1 1,1 0 0,-1 1 0,1-1-1,21 14 56,-12-8-28,2 4-17,0 1 1,0 0 0,-1 1 0,0 0 0,-1 0-1,-1 1 1,0 0 0,-1 1 0,0 0-1,8 22 1,-12-27-13,-2 0 0,1-1-1,-1 1 1,0 0 0,-1 0 0,0 0 0,-1 1-1,0-1 1,0 0 0,-1 0 0,0 0-1,-1 0 1,1 0 0,-2 0 0,1 0 0,-2-1-1,1 1 1,-1-1 0,-8 14 0,7-15 4,0 0 0,0-1 0,0 1 0,-1-1 0,0-1 0,0 1 0,-1-1 0,1 0 0,-12 6 0,13-9-49,1 1 1,-1-1-1,1-1 0,-1 1 0,0-1 1,0 0-1,0 0 0,0 0 0,0 0 1,0-1-1,0 0 0,0 0 1,0-1-1,0 1 0,0-1 0,-9-3 1,13 4-102,0 0 0,0 0 0,0 0 0,0 0 1,0 0-1,0 0 0,0 0 0,0 0 1,1 0-1,-1 0 0,0 0 0,0 0 0,0 1 1,0-1-1,0 0 0,0 1 0,0-1 1,0 1-1,1-1 0,-1 1 0,0-1 0,0 1 1,1-1-1,-1 1 0,0 0 0,1 0 0,-1-1 1,0 1-1,1 0 0,-1 0 0,0 1 1,-5 6-781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169 162 11098,'2'-7'859,"-1"2"-446,1 0 0,-1 1 1,1 0-1,-1-1 0,1 1 0,0 0 0,1 0 0,4-6 0,-6 14 9,0 0 0,0 0-1,0 0 1,-1 0 0,1 7-1,3 40 129,-2 1-1,-6 64 0,3-98-563,-2 0 0,0-1 0,0 1 0,-2-1 1,0 0-1,-1 0 0,-1 0 0,-1-1 0,0 0 0,-12 17 0,16-27 9,-1-1-1,0 0 1,1 0-1,-1-1 1,-1 1 0,1-1-1,-1-1 1,-6 5-1,10-7 7,0 0 0,0 0 0,0 0-1,0 0 1,0-1 0,1 1 0,-1-1 0,0 1 0,0-1-1,-1 0 1,1 0 0,0 0 0,0 0 0,0 0 0,0 0-1,0 0 1,0-1 0,0 1 0,0-1 0,0 0-1,1 1 1,-1-1 0,0 0 0,0 0 0,0 0 0,1 0-1,-1 0 1,0-1 0,1 1 0,-1 0 0,-2-4 0,2 2 6,0 0 0,1-1 0,-1 1 1,1-1-1,-1 1 0,1-1 0,0 1 0,0-1 1,1 0-1,-1 0 0,1 1 0,0-1 1,0 0-1,0 0 0,0 0 0,1 1 1,-1-1-1,1 0 0,0 1 0,0-1 1,0 0-1,1 1 0,3-7 0,1-2 18,1 0-1,1 0 0,-1 0 1,2 1-1,13-14 1,7-2 56,2 1 1,51-34 0,-56 43-18,0-1-1,-1-2 1,-2 0 0,0-1 0,28-34 0,-48 50-54,0 0 0,0 0 1,0 0-1,0 0 1,-1-1-1,0 1 0,-1-1 1,1 0-1,-1 1 0,0-1 1,0 0-1,-1 0 1,1 0-1,-1 0 0,-1-7 1,0 11-14,1-1 1,-1 0 0,0 0-1,1 0 1,-1 0-1,0 1 1,-1-1 0,1 0-1,0 1 1,-1-1-1,0 1 1,1-1 0,-1 1-1,0 0 1,0 0-1,0 0 1,-1 0 0,1 0-1,0 0 1,-1 1-1,1-1 1,-1 1 0,0 0-1,1-1 1,-1 1-1,0 1 1,0-1 0,0 0-1,1 1 1,-1-1 0,-5 1-1,4 0-119,0 0 0,1 0 0,-1 1 0,0-1 0,1 1 0,-1 0 0,0 0 0,1 0 0,-1 1 0,1-1 0,-1 1 0,1 0 0,0 0 0,0 0 0,0 0 0,0 1 0,0-1 0,1 1-1,-5 4 1,1 1-278,0 0 0,0 1 0,1 0-1,0 0 1,-7 19 0,2 1-502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16852,'10'-11'1328,"-2"2"-1152,1 8-344,-2 1 176,-7 4 136,0 5-392,-3-2-112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4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1 339 14011,'18'-11'408,"1"-2"-1,-2 0 1,1-1 0,-2-1-1,18-19 1,65-91 1487,-10 11 813,-89 115-2689,0-1-1,0 0 0,0 0 1,0 1-1,0-1 0,0 0 1,0 1-1,0-1 0,0 0 0,1 0 1,-1 0-1,0 1 0,0-1 1,0 0-1,0 0 0,0 1 1,0-1-1,0 0 0,1 0 0,-1 0 1,0 1-1,0-1 0,0 0 1,0 0-1,1 0 0,-1 0 1,0 1-1,0-1 0,1 0 0,-1 0 1,0 0-1,0 0 0,0 0 1,1 0-1,-1 0 0,0 0 1,0 0-1,1 0 0,-1 0 0,0 0 1,0 0-1,1 0 0,-1 0 1,0 0-1,0 0 0,1 0 1,-1 0-1,0 0 0,0 0 0,1 0 1,-1 0-1,0 0 0,0-1 1,1 1-1,-1 0 0,0 0 1,0 0-1,0 0 0,0-1 0,1 1 1,-1 0-1,0 0 0,0-1 1,-1 26 259,1-23-233,-14 78 367,-34 112-1,30-126-387,-84 289-2431,100-343 997,6-10 549,10-12 45,3-7-168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4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 14979,'1'4'196,"0"-1"1,0 0-1,-1 0 0,0 1 0,1-1 0,-1 0 1,0 1-1,-1-1 0,1 0 0,0 0 0,-1 1 1,-2 4-1,0 9 403,-10 123 1133,12-115-1376,1 0-1,1-1 1,8 42-1,-8-59-274,1-1-1,0 0 0,0 0 1,0 0-1,1 0 0,0-1 1,0 1-1,6 8 0,-7-12-43,0 1 0,0-1 0,1 0-1,-1 0 1,0 0 0,0-1 0,1 1-1,0-1 1,-1 1 0,1-1 0,-1 0-1,1 0 1,0 0 0,0 0 0,0 0-1,0-1 1,0 1 0,0-1 0,-1 0-1,6 0 1,0-1 11,-1-1 0,0 1-1,1-1 1,-1-1 0,0 1 0,-1-1-1,1 0 1,0-1 0,-1 0 0,0 0-1,0 0 1,0-1 0,8-7-1,-4 2-14,0-1-1,-1 0 0,0 0 0,-1-1 0,0 0 1,7-14-1,-10 15-20,0 0 1,-1-1-1,0 1 0,-1-1 1,-1 0-1,0 0 1,0 0-1,-1 0 1,0 0-1,-3-23 1,2 29-56,-1-1 1,0 1 0,-1 1-1,1-1 1,-1 0 0,0 0-1,-1 1 1,1-1 0,-1 1-1,-1-1 1,1 1 0,0 0-1,-1 1 1,0-1 0,0 1-1,-1-1 1,1 1 0,-1 0-1,0 1 1,0-1 0,0 1 0,-1 0-1,-7-3 1,-2 1-627,1 1 0,-1 1-1,1 1 1,-1 0 0,-25 0 0,-9-1-875,25 0 441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5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14 10922,'-1'0'137,"1"-1"0,0 1 0,0 0 0,0-1 0,-1 1 0,1 0 0,0-1 0,0 1 0,0 0 0,0-1 0,0 1 0,0 0 0,0-1 0,0 1 0,0 0 0,0-1 0,0 1 0,0 0 0,0-1 0,0 1 0,0-1-1,0 1 1,0 0 0,0-1 0,0 1 0,0 0 0,1-1 0,-1 1 0,0 0 0,0 0 0,0-1 0,1 1 0,-1 0 0,0-1 0,0 1 0,1 0 0,-1 0 0,0 0 0,1-1 0,-1 1 0,0 0 0,1 0 0,-1 0 0,1 0 0,0 0 1,0 0 0,0 0-1,0 1 1,0-1 0,0 0 0,0 1-1,0-1 1,-1 1 0,1-1-1,0 1 1,0-1 0,-1 1 0,1 0-1,0-1 1,-1 1 0,1 0-1,0-1 1,0 2 0,5 8 87,0 0 1,-1 0-1,0 0 1,-1 1-1,0 0 1,0 0-1,-1 0 1,-1 0-1,0 0 1,1 20-1,-2 3-152,-1 0-1,-7 45 1,3-49-41,-1 0 0,-10 32 0,11-49-23,-1 0-1,0 0 0,-1-1 1,0 1-1,0-1 0,-17 21 1,21-31-21,1 0 0,-1 0 0,1-1 0,-1 1 0,0-1 0,0 1 1,0-1-1,0 0 0,0 1 0,0-1 0,-4 1 0,5-2-30,0 1 0,0-1 0,0 0 0,0 0 0,0 0-1,0 0 1,0 0 0,0 0 0,0 0 0,0-1-1,1 1 1,-1 0 0,0 0 0,0-1 0,0 1 0,0 0-1,0-1 1,0 1 0,-1-2 0,0 0-142,0 0 0,0-1-1,0 1 1,1-1 0,-1 1 0,1-1 0,-1 1 0,1-1 0,0 0 0,0 0 0,0 0-1,1 0 1,-1 1 0,1-1 0,-1 0 0,1-3 0,0-7-148,0 1 1,0 0-1,1-1 1,4-15-1,7-13-751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5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4 15531,'-10'-3'1377,"-4"3"-1097,-9 6-128,-2 1 1024,-6-2-1088,1 1 0,1-3-104,1-2-288,4 2 304,4 0-48,7 1-56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7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1 778 15187,'181'-177'4466,"186"-195"-2130,-358 362-2307,50-59 124,-52 60-135,-1 0 1,0-1-1,-1 1 0,0-1 1,0 0-1,3-10 0,-8 17-17,1 1-1,0 0 0,-1 0 1,1 0-1,-1-1 0,0 1 1,0 0-1,0-1 0,0 1 1,0 0-1,0 0 0,0-1 0,-1 1 1,1 0-1,-1 0 0,0-1 1,0 1-1,0 0 0,0 0 1,0 0-1,0 0 0,0 0 1,-1 1-1,1-1 0,-1 0 0,1 0 1,-1 1-1,0-1 0,1 1 1,-1 0-1,-3-2 0,2 1 2,0 1 0,0 0 0,0 0 0,0 1 0,1-1 0,-1 1 0,-1-1 0,1 1 0,0 0 0,0 0 0,0 0 0,0 1 0,0-1 0,0 1 0,0-1 0,0 1 0,1 0 0,-1 0 0,0 1 0,0-1 0,1 0 0,-1 1 0,-4 3 0,-7 7 57,1 0 1,1 1-1,0 0 1,0 1-1,2 0 0,-12 19 1,-46 99 298,67-130-352,-33 77 209,4 2 0,-36 157 0,66-238-212,0 0 0,0 0-1,1 0 1,-1 0 0,0-1 0,0 1-1,1 0 1,-1 0 0,0 0-1,0 0 1,0 0 0,1 0-1,-1 0 1,0 0 0,0 0 0,1 0-1,-1 0 1,0 0 0,0 0-1,1 0 1,-1 0 0,0 0-1,0 0 1,1 0 0,-1 0-1,0 0 1,0 0 0,1 1 0,-1-1-1,0 0 1,0 0 0,0 0-1,1 0 1,-1 0 0,0 1-1,0-1 1,0 0 0,0 0 0,0 0-1,1 1 1,-1-1 0,0 0-1,0 0 1,0 0 0,0 1-1,0-1 1,0 0 0,0 0-1,0 1 1,0-1 0,0 0 0,0 0-1,0 1 1,0-1 0,0 0-1,0 0 1,0 1 0,0-1-1,0 0 1,0 0 0,0 1 0,0-1-1,0 0 1,0 0 0,0 0-1,-1 1 1,1-1 0,0 0-1,0 1 1,21-16 113,-14 10-95,83-56 104,97-48-1,-167 101-139,-13 7-48,-13 8-12,-32 23-95,23-19 173,0 1 0,1 0 0,0 1 0,1 0 0,1 1 0,-20 28-1,31-41 6,1-1 0,-1 1 0,1-1 0,0 1 0,-1 0 0,1-1 0,0 1 0,-1 0-1,1-1 1,0 1 0,0 0 0,0 0 0,-1-1 0,1 1 0,0 0 0,0 0 0,0-1-1,0 1 1,0 0 0,1 0 0,-1-1 0,0 1 0,0 0 0,0-1 0,1 1 0,-1 0-1,0-1 1,1 2 0,1-1 4,-1 0-1,0-1 0,0 1 1,0 0-1,1-1 1,-1 1-1,0-1 1,0 0-1,1 1 0,-1-1 1,0 0-1,1 0 1,-1 0-1,3 0 0,6-1 55,1 0-1,19-6 1,-7 2-51,-1-2 0,0 0 1,0-2-1,-1 0 1,0-2-1,-1 0 0,0-1 1,-1-1-1,0-1 0,-1 0 1,-1-2-1,26-28 1,-18 11-111,-34 46-123,-6 10 176,11-12 39,1-4 26,0 0-1,1 1 0,0-1 1,-2 10-1,4-17-19,0 0-1,0 0 1,0 1-1,0-1 1,0 0-1,0 0 1,0 0-1,0 0 1,0 1-1,0-1 1,0 0-1,0 0 0,0 0 1,0 1-1,0-1 1,0 0-1,0 0 1,0 0-1,0 0 1,0 1-1,1-1 1,-1 0-1,0 0 1,0 0-1,0 0 1,0 0-1,0 1 1,0-1-1,1 0 1,-1 0-1,0 0 1,0 0-1,0 0 1,0 0-1,0 0 1,1 1-1,-1-1 0,0 0 1,0 0-1,0 0 1,1 0-1,9-4 66,13-14 5,-19 14-55,14-10 23,19-16 14,-35 28-52,1 0 0,-1 1 0,1 0 0,-1-1 0,1 1 0,0 0 1,0 0-1,-1 1 0,1-1 0,0 1 0,0-1 0,5 1 0,-7 0-3,1 0 0,-1 1 0,1-1 0,-1 1 0,0 0 0,1-1 1,-1 1-1,0 0 0,0 0 0,0 0 0,1 0 0,-1 0 0,0 0 0,0 0 0,0 0 0,-1 0 0,1 1 0,0-1 0,0 0 0,-1 0 1,1 1-1,-1-1 0,1 1 0,-1-1 0,1 0 0,-1 1 0,0 1 0,2 6-6,0 1-1,0 19 1,-3 5-17,-1 0 1,-2 0-1,-1-1 1,-13 46-1,-50 129-100,45-145 83,-3-2 0,-3-1 1,-42 67-1,44-91 28,13-27 26,14-9-13,0 0 0,-1 0 0,1 0 0,0 0 0,-1 0 0,1 0 0,0 0 0,-1-1 0,1 1 0,0 0 0,0 0 0,-1 0 0,1-1 0,0 1 0,-1 0 0,1 0-1,0-1 1,0 1 0,0 0 0,-1-1 0,1 1 0,0 0 0,0 0 0,0-1 0,0 1 0,0 0 0,0-1 0,-1 1 0,1 0 0,0-1 0,0 1 0,0-1 0,0 1 0,0 0 0,0-1 0,0 1 0,1 0 0,-1-1 0,0 1 0,0 0 0,0-1 0,1-12 20,1 1-1,1-1 1,0 1 0,0 0 0,1 0 0,9-18 0,41-72 101,-32 67-355,1 2 1,2 0 0,2 1 0,0 2-1,2 1 1,1 1 0,2 1-1,0 2 1,2 1 0,1 2 0,69-33-1,-70 39-333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8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1 15163,'-2'1'251,"-1"-1"-1,1 1 0,0 0 0,0 0 1,-1 1-1,1-1 0,0 0 0,0 1 1,0-1-1,-1 3 0,-16 9 621,2-7-505,-1 0 0,0-1 0,0-1 0,0 0-1,-34 1 1,-98-6 625,65-1-1346,94 7-4754,18 13 2836,-3-2 1032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9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54 12395,'2'-6'1472,"-3"-3"-760,0 1-272,-12-3 1697,-5 1-1177,-11 4-432,-3 2-8,-6 8-80,-3 5-64,0 6-88,2 5-120,7 4-448,4 0-288,6-6-1296,4-5 1600,4-15-264,7-9-201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4 12571,'3'-3'1425,"-3"5"-367,-5 14 247,-7 23 121,-1-3-468,-3 8-226,2 0 0,1 1 0,3 1 0,-6 54 0,15-99-703,1 1 0,0-1 0,0 1 0,0-1 0,0 1 0,0-1 0,0 1 0,0-1 0,0 1 0,0-1 0,1 1 0,-1-1 0,1 1 0,-1-1 0,1 0 0,0 1 0,-1-1 0,1 0 0,0 1 0,0-1 0,0 0 0,0 0 0,0 0 0,0 0 0,0 0 0,0 0 0,1 0-1,-1 0 1,0 0 0,1-1 0,-1 1 0,0 0 0,1-1 0,-1 1 0,1-1 0,-1 0 0,1 1 0,-1-1 0,1 0 0,-1 0 0,1 0 0,-1 0 0,3 0 0,4-1 38,0-1-1,-1 1 1,1-1-1,-1-1 1,0 1-1,1-1 1,8-5 0,18-13 62,-28 16-123,1 0 0,0 1 0,0-1 0,0 1 0,0 1 0,1 0 0,-1 0 0,1 0 0,0 1 0,12-2 1,-19 4-115,-1 0 0,1 0 0,-1 1 0,1-1 0,0 0 0,-1 0 1,1 1-1,-1-1 0,1 0 0,-1 1 0,1-1 0,-1 0 1,1 1-1,-1-1 0,1 1 0,-1-1 0,0 1 0,1-1 1,-1 1-1,1-1 0,-1 1 0,0-1 0,1 2 0,-1-2 9,0 0-1,0 1 1,0-1-1,0 0 0,0 1 1,1-1-1,-1 0 1,0 1-1,0-1 0,0 0 1,0 1-1,0-1 1,0 0-1,0 0 0,0 1 1,0-1-1,0 0 1,-1 1-1,1-1 0,0 0 1,0 1-1,0-1 1,0 0-1,0 0 0,-1 1 1,1-1-1,0 0 1,0 1-1,0-1 1,-1 0-1,1 0 0,0 0 1,0 1-1,-1-1 1,1 0-1,0 0 0,0 0 1,-1 0-1,1 0 1,0 1-1,-1-1 0,1 0 1,0 0-1,-1 0 1,1 0-1,-7 0-1142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2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15627,'9'-6'1425,"1"5"-1129,-2 1-176,-1 4 512,-3 2-896,1 0-280,-2-1-1353,-2 2 1617,-2-1-320,-1-2-240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2 16003,'5'-1'1361,"-1"10"-929,-4 7-136,-1 8 688,-2 4-416,-2 13-40,-1 5 0,-4 9-176,-1 2-55,-1 2-73,1-2-48,1-5-320,-1-5-232,3-16-553,1-9-383,4-15 1016,1-7-240,2-21-216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9 11883,'-1'-1'81,"1"0"1,-1 1-1,1-1 1,-1 1 0,1-1-1,-1 1 1,1-1-1,-1 1 1,1 0 0,-1-1-1,1 1 1,-1 0-1,0-1 1,1 1 0,-1 0-1,1 0 1,-1-1-1,0 1 1,1 0 0,-1 0-1,0 0 1,0 0-1,1 0 1,-1 0 0,0 0-1,0 0 1,-22 9 1444,16-4-1015,0 0-1,0 0 0,-10 11 0,8-6-196,1 1-1,0 0 1,1 0-1,0 1 1,1 0 0,1 0-1,0 0 1,-7 25-1,7-16-89,0 1 0,2-1-1,1 1 1,0 37 0,3-47-147,0 0 1,0 0-1,1-1 0,1 1 1,0-1-1,0 1 0,1-1 1,1 0-1,7 14 0,-10-21-38,1 0-1,-1 0 1,1-1-1,0 1 0,0 0 1,1-1-1,-1 0 1,0 0-1,1 0 1,0 0-1,0 0 1,0-1-1,0 0 0,0 0 1,1 0-1,-1 0 1,0-1-1,1 1 1,0-1-1,-1 0 0,1-1 1,-1 1-1,1-1 1,0 0-1,0 0 1,6-1-1,-2-1 3,0 0-1,0-1 1,0-1 0,-1 1-1,1-1 1,-1-1 0,0 1-1,0-1 1,0-1 0,-1 0-1,0 0 1,0 0 0,0-1-1,6-9 1,1-1 4,-1 0 0,0-2 1,-2 1-1,19-41 0,-24 45-35,-1 1 0,-1-1 0,0 0-1,-1-1 1,0 1 0,-1 0 0,-1-1-1,-1-25 1,0 35-18,0 0-1,-1 0 0,0 0 1,0 0-1,0 1 1,-1-1-1,1 0 0,-1 0 1,0 1-1,0-1 1,-1 1-1,0-1 0,1 1 1,-1 0-1,-1 0 1,1 1-1,-1-1 0,1 1 1,-1-1-1,0 1 1,0 0-1,0 0 0,-1 1 1,1-1-1,-1 1 1,1 0-1,-1 0 0,-5-1 1,0 1-172,0 1 0,-1-1-1,1 1 1,0 1 0,0 0 0,-1 1 0,1-1 0,0 2-1,-11 2 1,4 1-86,0 0-1,0 1 1,1 0-1,-21 12 1,8 1-348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64 323 10602,'11'-2'423,"0"0"0,0-1 1,0-1-1,0 0 0,-1 0 0,1-1 0,-1 0 0,0-1 0,-1 0 0,1-1 0,-1 0 0,-1 0 0,1-1 1,-1 0-1,-1-1 0,1 0 0,-1 0 0,-1 0 0,0-1 0,0 0 0,-1 0 0,0 0 0,6-20 0,-9 23-337,-1 0 0,0 0 0,0 0 0,-1 0-1,1 0 1,-1 0 0,-1 0 0,0-1 0,0 1-1,0 0 1,-1 1 0,0-1 0,-3-7 0,4 12-68,0-1 1,0 1-1,0 0 1,0 0-1,-1 0 1,1 0-1,-1 0 1,0 0-1,0 1 1,1-1-1,-1 0 1,0 1-1,-1-1 1,1 1-1,0 0 1,-3-2-1,2 3-7,0-1-1,0 1 0,0-1 1,0 1-1,1 0 1,-1 0-1,0 0 0,0 1 1,0-1-1,0 1 1,0-1-1,1 1 0,-1 0 1,0 0-1,0 0 1,1 1-1,-4 1 0,-3 3-33,0 0-1,0 1 1,0 1-1,1-1 1,0 1-1,0 0 1,1 1-1,0 0 1,-10 19-1,-1 3-698,-22 58 0,33-70 548,0 0 0,2 1 0,-6 30 0,8-7-306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2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70 11707,'0'-1'101,"0"0"1,0 0-1,0-1 1,-1 1-1,1 0 1,-1 0-1,1 0 1,-1 0-1,1 0 1,-1 0-1,0 0 1,1 0-1,-1 0 1,0 0 0,0 0-1,0 0 1,0 1-1,1-1 1,-1 0-1,0 1 1,0-1-1,-1 0 1,1 1-1,-1-1 1,0 1-11,0 0 0,1 0 0,-1 0-1,0 0 1,0 0 0,0 1 0,0-1 0,0 0 0,1 1 0,-1 0 0,0-1 0,0 1 0,1 0 0,-1 0-1,-2 2 1,-6 4 160,1 0-1,0 1 0,0 1 0,1-1 0,0 1 0,1 1 1,0-1-1,0 1 0,-9 18 0,4-3 57,1 1 0,1 0 0,-7 28 0,8-18 15,1 1 0,-3 40-1,9-63-196,1 0 0,1 0 0,1-1 0,0 1 0,0 0 0,1-1 0,1 1 0,9 25 0,-10-35-82,-1 0 0,1 0 0,0 0 0,1-1 0,-1 1 0,1-1 0,-1 1 0,1-1 0,0 0 0,0 0 0,0-1 0,1 1 1,-1 0-1,1-1 0,-1 0 0,1 0 0,0 0 0,0 0 0,0-1 0,0 0 0,0 1 0,0-1 0,0-1 0,1 1 0,-1-1 0,0 1 0,0-1 0,0 0 0,1-1 0,-1 1 0,0-1 0,0 0 0,0 0 0,1 0 0,-1 0 0,-1-1 0,1 0 0,4-2 0,5-4 23,0 0 0,0-1-1,-1 0 1,0-1 0,-1-1 0,0 0 0,0 0 0,-2-1-1,17-26 1,-10 12-25,-1-1 0,-1-1 0,-1-1 0,8-31 0,-12 32-11,-2-2 0,7-53 0,-12 68-59,-1 0 0,-1 0 1,-1 0-1,0 0 0,-1 1 0,0-1 1,-8-23-1,9 34-6,0 1 0,0 0 0,-1-1 0,1 1 0,-1 0 0,0 0 1,0 0-1,0 0 0,0 0 0,-1 0 0,1 1 0,-1-1 0,0 1 0,1 0 0,-1-1 0,0 1 1,-1 1-1,1-1 0,0 0 0,-4-1 0,2 2 6,0 0 1,0 1-1,0-1 1,0 1-1,0 0 0,0 0 1,0 0-1,0 1 1,0 0-1,0 0 1,0 0-1,1 0 0,-1 1 1,-5 2-1,-34 17-244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3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10 602 11602,'-9'2'2017,"14"-3"998,-2-2-2698,0 1 0,-1-1 0,1 1 0,-1-1-1,0 0 1,0 0 0,0 0 0,-1 0 0,1-1 0,2-5-1,-2 5-43,17-45 708,-1 0-1,22-101 1,-22 76-737,-10 38-173,2-5 18,1 0 0,32-75 0,-43 116-93,0 0 1,0 0-1,0-1 0,1 1 1,-1 0-1,0 0 1,0 0-1,0-1 1,0 1-1,0 0 0,0 0 1,0 0-1,1-1 1,-1 1-1,0 0 1,0 0-1,0 0 0,0 0 1,1 0-1,-1-1 1,0 1-1,0 0 1,0 0-1,1 0 0,-1 0 1,0 0-1,0 0 1,0 0-1,1 0 0,-1 0 1,0 0-1,0 0 1,0 0-1,1 0 1,4 7-456,1 18-1080,-5-20 947,17 42-1969,-11-31 1693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3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30 14699,'1'0'76,"-1"0"-1,1 0 1,-1 0-1,0-1 1,1 1-1,-1 0 1,0 0-1,1-1 0,-1 1 1,0 0-1,1-1 1,-1 1-1,0 0 1,0-1-1,1 1 1,-1 0-1,0-1 1,0 1-1,0-1 1,1 1-1,-1-1 1,0 1-1,0 0 1,0-1-1,0 1 1,0-1-1,0 1 1,0-1-1,0 1 1,0-1-1,0 1 1,0 0-1,0-1 1,0 1-1,0-1 0,-1 1 1,1-1-1,0 1 1,0 0-1,0-1 1,-1 1-1,1 0 1,0-1-1,-1 1 1,1 0-1,0-1 1,-1 1-1,1 0 1,0-1-1,-1 1 1,1 0-1,0 0 1,-1 0-1,1-1 1,-1 1-1,1 0 1,0 0-1,-1 0 1,1 0-1,-1 0 1,1 0-1,-1 0 1,1 0-1,-1 0 0,0 0 1,-38-2 1157,32 2-944,-93 2 965,-67-2-503,57-9-4036,95 8 2622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4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19 340 5553,'-12'21'1988,"6"-12"3372,13-24-1696,58-125-76,14-74-2705,-113 285-612,5 11-203,-40 123-1809,67-199 1649,0 0-1,1 0 1,-1 0 0,1 0 0,1 0 0,-1 7 0,4-3-365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5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0 16203,'3'2'1201,"-4"1"-953,-5 1-80,-4 0 424,-3-1-200,-5-2 0,-2 2-72,-3-1-96,-3-1 16,2-1-40,-1 0-8,1 0-344,0 0-344,4 0 448,6-1-72,11-2-64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8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95 11098,'3'-6'409,"0"0"0,1 1 0,-1-1 0,1 1 0,1 0 0,-1 0 0,1 0 0,0 0 0,0 1 0,0 0 0,0 0 0,11-5 0,-7 3 728,-9 6-1111,0 0 1,0 0-1,0-1 1,0 1-1,0 0 1,0 0-1,0 0 1,0 0-1,0-1 1,0 1 0,1 0-1,-1 0 1,0 0-1,0 0 1,0-1-1,-1 1 1,1 0-1,0 0 1,0 0-1,0-1 1,0 1-1,0 0 1,0 0-1,0 0 1,0 0-1,0 0 1,0-1-1,0 1 1,0 0-1,-1 0 1,1 0 0,0 0-1,0 0 1,0 0-1,0-1 1,0 1-1,0 0 1,-1 0-1,1 0 1,0 0-1,0 0 1,0 0-1,0 0 1,-1 0-1,1 0 1,0 0-1,0 0 1,0 0-1,0 0 1,-1 0 0,1 0-1,-9-4 334,-8 1-198,1 0 0,-1 2 0,0-1 1,0 2-1,0 0 0,-22 4 0,28-2-84,0 0-1,1 1 0,0 1 1,0-1-1,0 2 0,0-1 0,0 1 1,1 1-1,0 0 0,-16 13 1,17-12 51,1-1 1,0 1 0,1 1-1,-11 13 1,16-19-80,0-1-1,0 1 1,0 0-1,0 0 1,0 0-1,0 0 1,0 0-1,1 0 1,-1 0 0,1 0-1,0 0 1,-1 0-1,1 0 1,0 0-1,0 0 1,0 0-1,0 0 1,1 0 0,-1 0-1,1 0 1,-1 0-1,1 0 1,-1 0-1,1 0 1,0 0-1,0 0 1,0-1 0,0 1-1,2 1 1,60 63 978,-38-41-889,24 30 0,-41-45-136,-1 1 0,0 0 0,0 0 1,-1 0-1,-1 1 0,7 20 0,-8-19-12,-1-1 0,-1 1 0,0-1 0,-1 1 0,0 0 0,-1 0 0,0-1 0,-1 1 0,0 0 0,-1 0 0,-4 14 0,2-17 1,1 0 0,-1 0 1,-1 0-1,0-1 1,0 0-1,-1 0 0,0 0 1,-1-1-1,1 1 1,-2-2-1,1 1 0,-1-1 1,-16 12-1,5-7 18,1-1 0,-1-1 0,-37 15 0,44-21-5,0-1 1,0 1-1,0-2 1,0 0 0,0 0-1,-1-1 1,1-1-1,-13 0 1,18-2-46,0 0 0,0 0 0,0 0 0,0-1 0,0 0 1,1 0-1,0-1 0,0 0 0,0 0 0,0 0 0,0-1 1,-8-9-1,7 8-228,0 0-1,0 0 1,0 0 0,-1 1 0,0 0 0,-12-5-1,9 6-209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2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258 797 9458,'-1'1'213,"0"-1"-1,-1 1 1,1 0-1,0 0 1,0-1-1,-1 1 1,1-1 0,0 1-1,-1-1 1,1 1-1,0-1 1,-1 0 0,1 0-1,-1 1 1,1-1-1,0 0 1,-1-1-1,1 1 1,-1 0 0,1 0-1,-2-1 1,2 0 27,0 0 1,0 0 0,0 0 0,0 0 0,0 0-1,1 0 1,-1 0 0,0 0 0,1 0-1,-1 0 1,0-1 0,1 1 0,0 0-1,-1-1 1,1 1 0,0 0 0,-1 0-1,1-1 1,0 1 0,0-1 0,0 1-1,1-2 1,-3-57 629,-3 1 0,-2 1 0,-3-1 0,-29-96-1,-1 37-849,-65-134 0,98 240-472,9 25-929,11 25-2206,-9-29 2849,0-2 0,0 1-1,1 0 1,0-1-1,8 10 1,5 2-494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3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1 196 12131,'43'-25'886,"0"-1"0,59-50-1,-28 19 887,-72 56-1683,0 0 1,-1-1-1,1 1 1,0 0 0,0 0-1,0 0 1,0 1-1,0-1 1,0 0-1,0 1 1,0-1 0,0 1-1,0-1 1,2 1-1,-3 0-51,0 1 0,0-1 0,0 1 0,0-1-1,0 1 1,0-1 0,-1 1 0,1 0 0,0-1-1,0 1 1,-1 0 0,1-1 0,0 1-1,-1 0 1,1 0 0,-1 0 0,1 0 0,-1 0-1,1-1 1,-1 1 0,0 0 0,1 0-1,-1 0 1,0 0 0,0 0 0,0 0 0,0 0-1,0 0 1,0 0 0,0 2 0,0 41 280,-2 1 0,-2-1 0,-18 84 0,14-87-270,-11 59-20,-30 169-192,47-257 58,1-9 8,0 1-1,0 0 1,1 0 0,0 0-1,0 0 1,0-1-1,0 1 1,0 0 0,1 0-1,0 5 1,-1-9 59,1 0 1,-1 1 0,0-1-1,0 0 1,0 0 0,0 1-1,0-1 1,0 0 0,1 0-1,-1 1 1,0-1 0,0 0-1,0 0 1,1 0 0,-1 1-1,0-1 1,0 0 0,0 0-1,1 0 1,-1 0 0,0 1-1,0-1 1,1 0 0,-1 0-1,0 0 1,1 0 0,-1 0-1,0 0 1,0 0 0,1 0-1,-1 0 1,0 0 0,1 0-1,-1 0 1,1 0 0,10-8-1215,8-16-667,22-46-174,-16 22 816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63 9314,'26'-42'2604,"-15"22"515,-104 205 2698,4-6-5017,67-143-722,0-1-1,-3-1 1,0-2-1,-33 32 1,58-64-120,0 1 1,-1-1-1,1 0 1,0 0-1,0 0 0,0 0 1,-1 0-1,1 0 1,0 0-1,0 1 0,0-1 1,0 0-1,-1 0 1,1 0-1,0 0 0,0 1 1,0-1-1,0 0 1,0 0-1,-1 0 1,1 1-1,0-1 0,0 0 1,0 0-1,0 0 1,0 1-1,0-1 0,0 0 1,0 0-1,0 1 1,0-1-1,0 0 0,0 0 1,0 1-1,0-1 1,0 0-1,0 0 0,0 0 1,0 1-1,1-1 1,-1 0-1,0 0 0,0 0 1,0 1-1,0-1 1,0 0-1,0 0 0,1 0 1,-1 1-1,0-1 1,0 0-1,0 0 0,1 0 1,-1 0-1,0 0 1,0 0-1,0 1 0,1-1 1,-1 0-1,0 0 1,0 0-1,0 0 0,1 0 1,-1 0-1,0 0 1,0 0-1,1 0 0,-1 0 1,0 0-1,26-1-1169,-12 1 840,13 1-405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265 526 17140,'2'-3'188,"-1"0"-1,0 0 1,0-1 0,-1 1 0,1-1 0,-1 1 0,0-1-1,0 1 1,0 0 0,0-1 0,-1-3 0,-1-1 26,0 0 0,-1 0 0,-6-12 0,-20-41 504,-49-100 488,56 121-974,-50-69 0,38 72-624,21 24-225,12 13 540,1 0-1,0 0 1,-1-1 0,1 1 0,0 0 0,-1 0 0,1-1 0,0 1 0,0 0-1,-1-1 1,1 1 0,0 0 0,0-1 0,0 1 0,-1 0 0,1-1 0,0 1-1,0-1 1,0 1 0,0 0 0,0-1 0,0 1 0,0-1 0,0 1 0,0 0-1,0-1 1,0 1 0,0-1 0,0 1 0,0 0 0,0-1 0,0 0 0,14-4-1747,24 6 8,-35 0 1723,25 1-1047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9 12243,'3'-1'54,"18"-6"2933,-19 11-1048,-8 10-729,-36 65 775,-57 150 0,-12 26-1036,99-228-1423,10-8-3059,4-18 1882,0-5 609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5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1083 3073,'-9'24'14152,"-2"-34"-12681,-8-9-499,3 5-626,2 0 0,0-1-1,0 0 1,2-1 0,0-1 0,1 0-1,-16-32 1,19 26-235,1 1 0,0-1 0,2 0 0,1 0 0,1-1 0,1 1 0,0-1 0,2 1 0,1-1 0,1 0 0,1 1 0,1 0 0,9-31 0,10-13 94,2 0-1,3 1 1,40-67 0,40-91 177,-107 220-803,-5 5-3302,4-1 3627,-1 0 1,1 0 0,-1 0 0,1 0-1,0 0 1,-1 0 0,1 0 0,-1 0 0,0-1-1,-4-2-840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27 13331,'0'-1'142,"0"0"51,0 0 0,0-1 1,0 1-1,0 0 0,0 0 1,0 0-1,0-1 0,0 1 0,-1 0 1,1 0-1,0 0 0,-1 0 1,1 0-1,-1-2 0,-1 3-82,1-1 0,-1 0 0,1 0 0,-1 1 0,1-1 0,-1 1 0,0 0 0,1-1 0,-1 1 0,0 0 0,-2 0 0,-7-1 203,0 0 0,0 1 0,0 0 0,0 1 0,0 1 0,0-1 0,-17 6 0,25-6-244,1 0 1,-1 0 0,0 0 0,1 0-1,-1 1 1,1-1 0,-1 1-1,1 0 1,-1-1 0,1 1-1,0 0 1,0 0 0,0 1 0,0-1-1,0 0 1,1 1 0,-1-1-1,1 1 1,-1-1 0,1 1-1,0 0 1,0 0 0,0-1 0,1 1-1,-1 0 1,1 0 0,-1 0-1,1 0 1,0 0 0,0 0-1,0 0 1,0 0 0,2 4-1,0 2 62,1-1-1,1 1 0,-1-1 0,1 0 0,1 0 0,-1 0 0,11 12 1,8 14 51,-19-26-159,58 111 102,-56-106-126,-1 1-1,0 0 1,-1 0-1,-1 0 1,0 1-1,-1-1 1,1 18-1,-4-27 4,0 0-1,0 0 0,0 1 1,-1-1-1,1 0 0,-1 0 1,-1-1-1,1 1 0,-1 0 1,1-1-1,-1 1 0,0-1 1,-1 0-1,1 0 0,-7 5 1,-2 3 5,-1-1 1,-1 0 0,-20 12-1,32-22-56,0 0 0,1 1 1,-1-1-1,0-1 0,0 1 0,0 0 0,0 0 0,0-1 0,0 1 0,0-1 0,0 0 0,0 1 0,0-1 0,0 0 0,0 0 0,0 0 0,0 0 0,0-1 0,0 1 0,0-1 0,0 1 0,0-1 0,0 0 0,0 1 0,1-1 0,-1 0 0,-3-2 0,0-2-696,-1 0 0,1-1 0,0 0-1,1 1 1,-1-1 0,-3-8 0,1 3 114,-3-4-703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1023 12995,'9'-8'488,"1"1"0,-2-2 1,1 1-1,-1-1 0,0 0 1,-1-1-1,0 0 0,0 0 1,-1-1-1,0 0 0,-1 0 0,-1 0 1,5-14-1,3-18 177,-2-1 0,5-51 0,-14 91-616,4-32 278,-2-1-1,-2 0 1,-1 0-1,-8-62 1,5 76-240,-2 1 1,-1 0-1,0 0 0,-2 1 1,0-1-1,-2 2 1,0-1-1,-24-34 1,18 34-361,-1 0 1,-1 1 0,0 1 0,-2 0 0,0 2 0,-1 0 0,-34-20 0,50 35 168,-1-1-54,0-1 0,1 0 0,-1 0-1,-8-8 1,7-1-445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2 16251,'-6'-2'2601,"-14"3"-1560,-27 3-260,16-1-360,16-2-368,0 1 0,0 0 0,0 1 0,0 1 0,-28 10 0,42-14-178,0 1 1,0-1 0,-1 1 0,1-1 0,0 1 0,0 0-1,0 0 1,0 0 0,0-1 0,0 1 0,1 0 0,-1 0-1,0 0 1,0 0 0,1 1 0,-1-1 0,1 0 0,-1 0-1,1 0 1,-1 0 0,1 1 0,-1-1 0,1 0 0,0 0-1,0 2 1,0-1-42,0 0 0,1 1-1,-1-1 1,1 0-1,0 0 1,-1 0 0,1 0-1,0 0 1,0 0 0,1-1-1,-1 1 1,0 0-1,0 0 1,3 1 0,10 12-1008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7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 16371,'5'3'1521,"-5"0"-1169,-6-1-112,-5 3 856,-6-1-672,-3 3-48,-3 0-120,0 0-24,-3 3-7,2-3-89,2 0-561,2 1-263,7-3 584,6-5-120,7-3-88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9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1 517 15123,'3'-8'367,"0"0"-1,0-1 0,0 1 0,-1-1 1,-1 1-1,1-1 0,-1 0 0,-1-11 1,3-9 332,2-18 68,16-106 875,-17 133-1393,1 0 0,1 0 0,1 1 0,0 0 0,15-26 0,-20 41-180,1 1 1,-1-1-1,0 1 0,1 0 0,0 0 0,0 0 0,0 0 0,0 0 0,0 1 1,1-1-1,3-2 0,-5 5-39,0-1 1,0 0-1,-1 1 1,1-1-1,0 1 1,0 0-1,0-1 1,0 1-1,0 0 0,0 0 1,0 0-1,-1 0 1,1 1-1,0-1 1,0 0-1,0 1 1,0 0-1,0-1 1,-1 1-1,1 0 1,0 0-1,-1 0 1,1 0-1,0 0 0,2 2 1,2 3 7,0 1 0,0 0 0,-1-1 0,0 2 0,0-1 0,-1 0 0,0 1 0,0 0 0,-1 0 0,5 15 0,1 11 101,7 42 1,-15-72-140,3 31-4,1 67 0,-6-96 9,0-9 8,-1-9 20,2-4-6,2-1 1,0 1-1,1 0 1,0 0-1,2 0 0,0 0 1,0 1-1,2-1 1,0 1-1,15-23 0,-22 36-21,1 1-1,0 0 0,0 0 0,0-1 0,0 1 0,0 0 0,0 0 0,0 0 0,1 0 0,-1 0 0,0 0 0,0 1 0,1-1 0,-1 0 0,1 1 0,2-2 0,-3 2-2,0 0 0,0 0-1,0 0 1,0 0 0,0 1 0,0-1 0,-1 0 0,1 0-1,0 1 1,0-1 0,0 1 0,0-1 0,0 0-1,-1 1 1,1 0 0,0-1 0,0 1 0,-1-1 0,1 1-1,0 1 1,3 3 5,-1 0-1,1 0 1,-2 0-1,1 1 1,0-1-1,2 11 1,24 102 39,-4-14 11,-25-104-57,0 0 0,1 0-1,-1 0 1,0 0 0,0 0 0,0 0-1,0 0 1,0 0 0,0 1-1,0-1 1,0 0 0,0 0 0,0 0-1,0 0 1,0 0 0,0 0-1,0 0 1,0 0 0,0 0 0,0 0-1,1 0 1,-1 1 0,0-1-1,0 0 1,0 0 0,0 0 0,0 0-1,0 0 1,0 0 0,0 0-1,1 0 1,-1 0 0,0 0 0,0 0-1,0 0 1,0 0 0,0 0 0,0 0-1,0 0 1,0 0 0,1 0-1,-1 0 1,0 0 0,0 0 0,0 0-1,0 0 1,0-1 0,0 1-1,0 0 1,0 0 0,0 0 0,0 0-1,1 0 1,-1 0 0,0 0-1,0 0 1,0 0 0,0 0 0,0 0-1,0-1 1,0 1 0,4-6 17,1-13 14,6-34 1,3-17 7,-12 64-35,0 0 0,0 0 0,0 1 1,1-1-1,0 1 0,0-1 0,6-7 0,-9 12-4,1 1 0,0-1 0,0 0 0,0 0 0,0 1 0,0-1 1,0 0-1,0 1 0,0-1 0,0 1 0,0-1 0,0 1 0,0 0 0,0-1 0,0 1 1,0 0-1,1 0 0,1 0 0,-1 0-1,0 1 1,-1-1-1,1 1 1,0-1-1,0 1 0,0 0 1,0 0-1,0 0 1,-1 0-1,1 0 1,-1 1-1,1-1 0,-1 0 1,3 3-1,27 32 24,-27-29 0,2 0 1,-1-1-1,1 1 1,-1-1-1,2 0 1,-1-1-1,1 1 1,0-1-1,0-1 1,0 1-1,10 3 1,-15-7-14,1 0 1,-1-1 0,0 1-1,1-1 1,-1 0-1,1 1 1,-1-1 0,0-1-1,1 1 1,-1 0-1,0 0 1,1-1 0,-1 0-1,0 1 1,1-1 0,-1 0-1,0 0 1,0 0-1,3-2 1,-1 0 10,0 0-1,0 0 1,-1-1-1,1 0 1,-1 0-1,0 0 1,0 0 0,4-8-1,1-3 9,-1 0 0,-1-1 0,0 0 0,5-25 0,-7 21-186,-1 1 0,1-34 0,-4 44-355,0 0 0,0 1-1,-1-1 1,-1 1 0,1-1 0,-1 1-1,-1 0 1,-5-13 0,8 18-321,4-2-237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0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87 11378,'2'-1'217,"-1"0"0,1 0 0,0 0 0,-1 0 0,1-1 0,-1 1 0,0-1 0,1 1 0,-1-1 0,0 1 0,0-1 0,0 0 0,0 0 0,0 0 0,-1 1 0,1-1 0,0 0 0,-1 0 0,1 0 0,-1-3 0,0 3-89,0 0 1,-1 1-1,1-1 1,-1 0-1,0 1 0,1-1 1,-1 1-1,0-1 1,0 1-1,0-1 1,0 1-1,0-1 1,0 1-1,-1 0 0,1 0 1,0 0-1,-1 0 1,1 0-1,-1 0 1,1 0-1,-1 0 1,1 0-1,-4 0 0,-2-3-6,-1 1 0,0 1-1,0-1 1,-1 1 0,1 1-1,0-1 1,-1 2-1,1-1 1,0 1 0,-1 0-1,1 1 1,-1 0 0,1 0-1,0 1 1,-1 0-1,1 0 1,0 1 0,1 0-1,-10 5 1,16-8-92,1 1 0,-1-1 0,0 1 0,1 0 0,-1-1 0,1 1 1,-1 0-1,1-1 0,-1 1 0,1 0 0,-1-1 0,1 1 0,0 0 0,-1 0 0,1 0 0,0-1 0,0 1 0,-1 0 0,1 0 1,0 0-1,0 0 0,0-1 0,0 1 0,0 0 0,0 0 0,0 0 0,1 0 0,-1-1 0,0 1 0,0 0 0,1 0 1,-1 0-1,0-1 0,1 1 0,-1 0 0,1-1 0,-1 1 0,2 1 0,26 31 627,-19-24-521,11 15 62,65 80 105,-75-89-299,-1 0 0,0 0 1,0 1-1,-2 0 0,9 23 0,-14-30 2,-1-1-1,1 1 0,-1 0 0,0 0 0,-1 0 1,0 0-1,-1-1 0,-2 16 0,2-20 1,0-1 0,0 1 0,0-1 0,0 0 0,-1 1 0,0-1-1,1 0 1,-1 0 0,0 0 0,-4 4 0,4-5 0,1 0 0,-1-1 0,0 0 0,0 1 0,0-1 0,0 0 0,0 0 0,0 0 0,0 0 0,0-1 0,0 1 0,0 0 0,-1-1 0,1 0 0,0 1 0,0-1 0,-1 0 0,-2 0 0,-1-1-95,0-1 1,-1 1-1,1-1 0,0-1 1,0 1-1,0-1 1,1 0-1,-1 0 1,-7-5-1,-22-12-1047,17 12 795,5 3-123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3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40 166 8578,'11'-14'1575,"-8"10"1048,-6 14-1184,-5 19-950,1 0 0,2 1 0,1 0 0,1 0 0,1 0 0,2 0 0,5 45 0,-5-66-406,1 1 0,0-1 0,1 1 0,0-1 0,0 1 1,1-1-1,0 0 0,1 0 0,0 0 0,9 14 0,-12-22-68,0 1-1,0-1 1,1 1-1,-1-1 0,1 0 1,-1 0-1,1 1 1,-1-1-1,1 0 1,0 0-1,0-1 0,-1 1 1,1 0-1,0-1 1,0 1-1,0-1 0,0 1 1,0-1-1,0 0 1,-1 0-1,1 0 1,0 0-1,0 0 0,0 0 1,0-1-1,0 1 1,0-1-1,0 1 0,0-1 1,-1 0-1,1 1 1,0-1-1,-1 0 1,1 0-1,0 0 0,2-3 1,5-3 22,0-1 0,0 0 0,-1 0 0,13-17 0,0-1-17,-1 0-1,-2-2 1,0-1 0,-2 0-1,-1-1 1,-2-1-1,0 0 1,-3 0 0,14-65-1,-23 87-15,0 0 0,0 0-1,-1 0 1,0 0 0,-1-1 0,0 1-1,0 0 1,-5-17 0,5 23-5,-1 0 0,1 0 0,0 0 0,-1 1 0,0-1 0,0 0 0,1 1 0,-2-1 0,1 1 0,0-1 0,0 1 0,-1 0 0,1 0 0,-1 0 0,0 0 0,1 1 0,-1-1 0,0 1 0,0 0 0,0 0 0,0 0 0,0 0 0,-1 0 0,1 0 0,0 1 0,0 0 0,-6-1 0,-1 2-137,0 0 0,1 1 1,-1 0-1,0 0 1,1 1-1,0 0 1,0 1-1,0 0 1,0 0-1,0 1 1,1 0-1,-14 11 0,3 0-170,1 0-1,0 1 0,2 0 0,-18 23 0,1 9-317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0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1815 122 14219,'30'4'3259,"-15"-2"564,-31-2-1800,-122-13-947,-149-33 0,-15-2-648,144 34-305,-1 8 0,1 6 0,-265 34 0,247-17 96,135-13-132,41-4-109,0 0 0,-1 1 1,1-1-1,0 0 0,0 0 1,0 0-1,0 0 0,0 0 1,0 1-1,0-1 0,0 0 1,0 0-1,0 0 0,0 0 1,-1 1-1,1-1 0,0 0 1,0 0-1,0 0 0,0 0 1,0 1-1,0-1 0,1 0 0,-1 0 1,0 0-1,0 0 0,0 1 1,0-1-1,0 0 0,0 0 1,0 0-1,0 0 0,0 1 1,0-1-1,0 0 0,1 0 1,-1 0-1,0 0 0,0 0 1,0 0-1,0 0 0,0 1 1,1-1-1,-1 0 0,0 0 1,0 0-1,0 0 0,0 0 1,1 0-1,-1 0 0,0 0 1,0 0-1,8 7-576,11 10-54,-8-6 194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2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0 646 12595,'2'-2'398,"0"0"1,0-1 0,-1 1-1,1 0 1,-1-1 0,0 1-1,1-1 1,-1 0 0,0 1-1,-1-1 1,1 0 0,0 1-1,-1-5 1,3-5 382,41-172 2773,-26 102-2618,33-96 0,-50 173-863,1 0 1,1 0 0,-1 0 0,1 0 0,0 1 0,0-1 0,0 1 0,5-5 0,-7 8-52,0 0 0,0 0-1,0 1 1,0-1 0,0 0-1,0 1 1,0-1 0,0 1 0,0-1-1,0 1 1,1 0 0,-1-1-1,0 1 1,0 0 0,0 0 0,1 0-1,-1 0 1,0 0 0,0 0-1,1 0 1,-1 0 0,0 0 0,0 1-1,0-1 1,1 0 0,-1 1-1,0-1 1,0 1 0,0-1 0,0 1-1,0 0 1,0-1 0,0 1-1,0 0 1,0 0 0,0 0 0,-1 0-1,1 0 1,0 0 0,0 0 0,0 2-1,6 6 67,-1 0 0,0 1 0,-1 0-1,0 1 1,-1-1 0,5 16 0,13 69 67,-3 59-118,-13-168-91,4-18 44,-9 30 7,10-40-8,16-47 13,-23 77 7,1 0 0,1 0 0,0 1 0,13-20 0,-18 30-5,-1 0-1,1 0 1,0 0-1,-1 0 1,1 0-1,0 0 1,0 1-1,-1-1 0,1 0 1,0 1-1,0-1 1,0 0-1,0 1 1,0-1-1,0 1 1,0-1-1,0 1 1,0 0-1,0-1 0,0 1 1,1 0-1,-1 0 1,0 0-1,0 0 1,0 0-1,0 0 1,0 0-1,0 0 1,1 0-1,-1 1 0,0-1 1,0 0-1,0 1 1,0-1-1,0 1 1,0-1-1,0 1 1,0-1-1,0 1 0,-1 0 1,1 0-1,0-1 1,0 1-1,0 0 1,-1 0-1,2 1 1,4 5 18,-1 1-1,0 0 1,0 0 0,5 12 0,-8-16-15,18 40 96,-2 1 0,20 74 1,-38-119-102,0 0 0,0 0 0,0 0 0,0 0 0,0 0 0,0 0 0,0 0 0,0 0 0,0 0 0,0 0 0,0 0 0,0 0 0,0 0 1,0 0-1,0 0 0,0 0 0,0 0 0,0 0 0,0 0 0,0 0 0,0 0 0,0 0 0,0 0 0,0 0 0,0 0 0,0 0 1,0 0-1,1 0 0,-1 0 0,0 0 0,0 0 0,0 0 0,0 0 0,0 0 0,0 0 0,0 0 0,0 0 0,0 0 0,0 0 1,0 0-1,0 0 0,0 0 0,0 0 0,0 0 0,2-9 27,-1-11-14,6-105 10,-5 107-18,1 1 0,1 0 0,1 0 0,0 0 0,8-16 0,-12 31-5,-1 1 1,1 0-1,-1 0 1,1 0-1,-1 0 1,1 0-1,-1 1 1,1-1-1,0 0 1,-1 0-1,1 0 1,0 0-1,0 1 1,0-1-1,0 0 1,0 1-1,-1-1 1,1 1 0,0-1-1,0 1 1,1-1-1,-1 1 1,0 0-1,1-1 1,-1 1 1,1 1-1,-1-1 1,1 0 0,-1 1 0,0-1 0,1 1 0,-1-1 0,0 1-1,1 0 1,-1-1 0,0 1 0,0 0 0,0 0 0,1 0 0,0 2-1,4 4 12,0 0-1,0 0 0,-1 1 0,6 11 1,34 86 45,-3-9 105,-42-95-158,1 0 0,-1 0 1,1 1-1,-1-1 0,1 0 0,0 0 1,0 0-1,0 0 0,0 0 0,0 0 0,0 0 1,0 0-1,0 0 0,0 0 0,0 0 1,0-1-1,0 1 0,3 0 0,-3-1-1,0 0-1,0 0 0,0 0 1,-1 0-1,1 0 1,0 0-1,0-1 0,0 1 1,0 0-1,0-1 1,-1 1-1,1 0 0,0-1 1,0 1-1,-1-1 0,1 1 1,0-1-1,-1 0 1,1 1-1,-1-1 0,2-1 1,2-4 19,0-1 0,0 1 0,0-1 0,4-14 0,13-39-15,24-106 0,-36 119-2101,3-57 0,-12 104 2069,0 0-1,0 0 1,0 0-1,1 0 0,-1 0 1,0 0-1,0 0 1,0 0-1,0 0 1,0 1-1,0-1 1,1 0-1,-1 0 0,0 0 1,0 0-1,0 0 1,0 0-1,0 0 1,1 0-1,-1 0 1,0 0-1,0 0 0,0 0 1,0 0-1,0 0 1,1 0-1,-1 0 1,0 0-1,0 0 1,0-1-1,0 1 0,0 0 1,0 0-1,1 0 1,-1 0-1,0 0 1,0 0-1,0 0 1,0 0-1,0 0 1,0-1-1,0 1 0,0 0 1,1 0-1,-1 0 1,0 0-1,0 0 1,0 0-1,0-1 1,0 1-1,0 0 0,0 0 1,0 0-1,0 0 1,0 0-1,0-1 1,0 1-1,0 0 1,0 0-1,0 0 0,0 0 1,0 0-1,0-1 1,0 1-1,0 0 1,-1 0-1,11 10-934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35 228 6041,'-5'-23'1809,"3"12"-56,-1 0 0,0 0 0,-7-17 0,4 34 825,4 7-1976,0 0 0,1 0 0,0 0 0,1 0 0,1 1 0,4 25 1,-2-17-145,0 2 186,9 41 0,-9-56-485,-1 0 1,2-1-1,-1 1 1,1 0-1,0-1 0,1 0 1,8 11-1,-12-17-125,0 0-1,1-1 1,-1 1-1,1-1 1,-1 1 0,1-1-1,-1 1 1,1-1-1,0 0 1,0 0 0,0 0-1,0 0 1,-1 0-1,1 0 1,0-1-1,0 1 1,1 0 0,-1-1-1,0 0 1,0 1-1,0-1 1,0 0 0,0 0-1,0 0 1,0-1-1,1 1 1,-1 0 0,0-1-1,0 0 1,0 1-1,0-1 1,0 0 0,0 0-1,-1 0 1,1 0-1,0 0 1,0 0 0,-1-1-1,1 1 1,0-1-1,1-2 1,4-3 16,0 0 1,-1-1-1,0 0 0,0-1 1,-1 1-1,0-1 0,5-14 1,2-14-61,-1-2 1,-2 1 0,-2-1 0,-2-1 0,-1 1 0,-2-1-1,-3-48 1,-2 65-3091,0 37-2359,3-6 4302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1 439 10226,'4'-5'778,"0"0"1,0 0-1,-1 0 0,0-1 1,0 0-1,0 1 0,0-1 0,-1 0 1,0-1-1,0 1 0,-1 0 0,1-8 1,1-13 250,0-44 0,-3 43-558,0-46-37,3-59-469,1 114-449,-4 19 434,1 0 0,-1-1 1,0 1-1,0 0 0,0 0 0,1-1 0,-1 1 1,0 0-1,1 0 0,-1-1 0,0 1 0,0 0 1,1 0-1,-1-1 0,0 1 0,1 0 0,-1 0 1,0 0-1,1 0 0,-1 0 0,1 0 0,-1 0 1,0 0-1,1 0 0,2 0-150,-1 1 0,0 0 0,0 0 0,0 0 0,0 0 0,0 0 0,0 0 0,0 1 0,3 2 0,-2-1 215,10 5-641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16 14395,'2'7'1576,"-1"-3"-1071,-4-4-153,-2 0 976,-8 0-600,-3-3-72,-5 0-176,-3 3-88,-1-3-88,-3 3-24,3 0-199,-2 3-218,4 0-543,2 1-232,7-4-1360,8 0 1856,8-11-369,8-6-295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12003,'0'-1'83,"1"1"1,-1 0-1,0-1 0,0 1 1,1 0-1,-1-1 1,0 1-1,1 0 1,-1-1-1,0 1 1,1 0-1,-1 0 1,1-1-1,-1 1 1,1 0-1,-1 0 1,0 0-1,1-1 1,-1 1-1,1 0 1,-1 0-1,1 0 0,-1 0 1,1 0-1,-1 0 1,0 0-1,1 0 1,-1 0-1,1 0 1,-1 0-1,1 1 1,-1-1-1,1 0 1,-1 0-1,0 0 1,1 0-1,-1 1 1,1-1-1,-1 0 1,0 1-1,1-1 0,-1 0 1,0 0-1,1 1 1,-1-1-1,0 1 1,1-1-1,-1 0 1,0 1-1,0-1 1,0 1-1,1-1 1,-1 0-1,0 1 1,0-1-1,0 1 1,0-1-1,0 1 1,0-1-1,0 1 0,5 35 2263,-5-33-2178,0 192 2623,-2-24-3839,2-170 909,0 0-1,-1 1 0,1-1 0,0 0 1,1 0-1,-1 1 0,0-1 1,0 0-1,0 0 0,1 1 1,-1-1-1,0 0 0,1 0 1,0 0-1,-1 0 0,1 0 1,-1 1-1,1-1 0,0 0 1,0 0-1,0-1 0,-1 1 0,1 0 1,0 0-1,0 0 0,0-1 1,1 1-1,-1 0 0,0-1 1,2 2-1,4-2-926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0 14323,'2'2'159,"-1"0"-1,1 0 1,-1 0 0,0 0-1,0 1 1,0-1-1,0 0 1,-1 0 0,1 1-1,0-1 1,-1 0 0,0 1-1,1-1 1,-1 0 0,0 5-1,-5 39 817,3-33-506,-38 237 3632,40-250-4055,0 1 0,0 0-1,0 0 1,0 0 0,0 0-1,0-1 1,0 1 0,0 0 0,1 0-1,-1-1 1,0 1 0,1 0 0,-1 0-1,1-1 1,-1 1 0,1 0-1,-1-1 1,1 1 0,-1-1 0,1 1-1,-1 0 1,1-1 0,0 1 0,-1-1-1,1 0 1,0 1 0,0-1-1,-1 1 1,1-1 0,0 0 0,0 0-1,-1 0 1,1 1 0,0-1 0,0 0-1,0 0 1,0 0 0,-1 0-1,2 0 1,40-3 741,-33 2-657,24-2-221,44-4 171,-24 10-8531,-41-2 7028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1 307 9562,'6'-20'2335,"-1"-1"0,-1 0 0,3-37 0,-5-64 1189,-2 79-2825,-2 23-1929,4 18 980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1 267 16035,'7'-35'1545,"5"-3"-945,8 0-256,-2 0 1352,-3 3-1072,-4 4-359,-3 5-41,-2 11-480,-2 5-433,-4 11 585,0 6-120,-1 6-88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0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1 16444,'1'1'87,"0"-1"1,-1 1-1,1-1 1,-1 1 0,0 0-1,1 0 1,-1-1-1,0 1 1,1 0 0,-1 0-1,0-1 1,0 1 0,0 0-1,1 0 1,-1 0-1,0-1 1,0 1 0,0 0-1,0 0 1,-1 0-1,1-1 1,0 1 0,0 0-1,0 0 1,-1-1 0,1 1-1,0 0 1,-1 0-1,1-1 1,0 1 0,-1 0-1,0 0 1,-2 1 93,1-1 1,-1 1-1,0-1 0,0 1 1,0-1-1,0 0 0,-4 1 0,6-2-162,-43 10 783,-1-2-1,-87 5 1,79-10-670,-81 16 0,125-17-360,0 0 1,1 1-1,-15 6 1,21-8 149,0 0 0,0 0 0,0 0 1,0 1-1,0-1 0,0 0 0,1 1 1,-1 0-1,0-1 0,1 1 0,0 0 1,-1-1-1,1 1 0,0 0 0,0 0 1,0 0-1,0 0 0,0 1 0,0-1 1,0 3-1,1-5 54,0 1 0,0 0-1,0 0 1,0 0 0,0 0 0,0 0 0,0 0 0,0 0-1,0 0 1,1 0 0,-1 0 0,0 0 0,1 0 0,-1 0 0,1 0-1,-1 0 1,1-1 0,0 2 0,24 19-587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4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87 9314,'-1'-5'209,"0"-1"-1,-1 1 1,0-1-1,0 1 1,0 0-1,-1 0 1,1 0-1,-1 0 1,-6-6-1,7 8-82,-1 0 0,0 1 0,0-1-1,0 1 1,0 0 0,-1 0 0,1 0 0,0 1-1,-1-1 1,0 1 0,1 0 0,-1 0 0,0 0 0,1 0-1,-6 0 1,5 1 2,0 0-1,-1 0 1,1 0-1,-1 1 1,1-1 0,-1 1-1,1 0 1,0 0-1,-1 1 1,1-1 0,0 1-1,0 0 1,0 0-1,0 1 1,1-1-1,-1 1 1,1-1 0,-1 1-1,1 0 1,0 1-1,0-1 1,0 0-1,1 1 1,-1 0 0,-3 7-1,-2 3 156,1 1-1,1 0 1,0 0-1,2 1 0,-7 28 1,5-11 106,-3 57-1,8-79-350,1 1 1,1-1-1,0 0 0,0 0 0,1 0 0,1 0 0,0 0 1,0-1-1,5 11 0,-6-18-33,-1 0 0,1 0-1,0 0 1,0-1 0,0 1 0,0 0 0,0-1 0,1 0 0,-1 0-1,1 1 1,-1-1 0,1-1 0,0 1 0,0 0 0,0-1 0,0 1-1,0-1 1,0 0 0,0 0 0,1 0 0,-1-1 0,0 1-1,1-1 1,-1 0 0,0 0 0,1 0 0,-1 0 0,0 0 0,0-1-1,1 1 1,-1-1 0,0 0 0,0 0 0,0 0 0,5-3 0,-3 2 0,-1 0 1,1-1-1,-1 1 1,0-1 0,0 0-1,0 0 1,0 0-1,0 0 1,-1-1 0,0 0-1,1 1 1,-1-1 0,-1 0-1,1-1 1,0 1-1,-1 0 1,0-1 0,0 0-1,-1 1 1,1-1-1,-1 0 1,0 0 0,1-6-1,-2 9-8,0 1 0,0 0 0,0-1 0,0 1 0,0-1 0,0 1 0,-1 0 0,1-1 0,0 1 0,-1 0 0,1-1 0,-1 1 0,1 0 0,-1 0 0,0-1 0,1 1 0,-1 0 0,0 0 0,0 0 0,0 0 0,0 0 0,0 0 0,0 0 0,0 0 0,0 0 0,-1 1 0,1-1 0,0 0 0,0 1 0,-1-1 0,1 1 0,0-1 0,-1 1 0,1 0 0,0 0 0,-3-1 0,0 1-35,1 1 1,-1-1 0,0 0-1,1 1 1,-1 0 0,1 0 0,-1 0-1,1 0 1,-1 1 0,1-1 0,0 1-1,0 0 1,-5 3 0,-3 4-174,2 0 1,-1 0-1,2 1 1,-1 0 0,-10 17-1,-29 61-151,13-13-44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0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5 18292,'4'0'1424,"-5"1"-1000,-3 1-112,-12-2 449,-4-3-193,-6 2-16,-8-2-8,-7 3-160,0 0-64,-4 4-304,2 5-304,3 0-320,1 3 520,11-2-120,11-5-96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602 7 15411,'52'-1'3284,"-48"0"-1168,-33 0-596,-91-3-80,-222 23 0,182 2-1260,159-21-174,1 0 0,0 1 0,-1-1 0,1 0 0,0 0 1,-1 1-1,1-1 0,0 0 0,-1 1 0,1-1 0,0 0 1,-1 1-1,1-1 0,0 1 0,0-1 0,-1 0 0,1 1 0,0-1 1,0 1-1,0-1 0,0 0 0,0 1 0,0-1 0,0 1 0,0-1 1,0 1-1,0-1 0,0 1 0,0-1 0,0 0 0,0 1 0,0-1 1,0 1-1,0-1 0,0 1 0,1-1 0,-1 0 0,0 1 0,1 0 1,10 27 75,-5-12-31,8 45 2,-12-45-39,1-1 0,1 1 0,0-1 1,1 0-1,1 0 0,0 0 0,1-1 1,11 16-1,-10-19 1,0-1 0,1 0 0,0-1 0,1 0 0,0 0 0,0-1 0,1 0 0,17 9 0,-8-7 23,0-2 1,1 0-1,-1-1 0,31 6 1,-38-11-15,-4 0 10,0 0 0,-1 0 0,1 0 0,15 8 0,-23-10-29,0 1 1,1 0-1,-1-1 0,0 1 0,0 0 1,0 0-1,1 0 0,-1 0 1,0 0-1,0 0 0,0 0 0,-1 0 1,1 1-1,0-1 0,0 0 0,-1 1 1,1-1-1,0 0 0,-1 1 0,0-1 1,1 1-1,-1-1 0,0 0 1,1 1-1,-1-1 0,0 1 0,0-1 1,0 1-1,-1-1 0,1 1 0,0-1 1,0 1-1,-1-1 0,1 0 1,-1 1-1,0 1 0,-6 11-60,-1-1 0,0 1 1,-1-2-1,-1 1 0,0-1 0,0 0 1,-1-1-1,-1-1 0,1 0 0,-2 0 0,1-1 1,-22 11-1,29-17-118,-1 0 0,0-1 0,-1 0 0,1 0 0,0 0 0,-1-1 0,1 0 0,0 0 0,-11 0 0,15-1 113,0-1 1,0 1-1,0 0 0,0-1 0,0 1 0,0-1 0,0 1 0,0-1 0,0 0 0,0 0 0,0 0 0,1 0 0,-1 0 0,0-1 0,1 1 0,-1 0 0,1-1 0,-1 1 1,1-1-1,0 1 0,0-1 0,0 0 0,-1 0 0,2 1 0,-1-1 0,0 0 0,0 0 0,1 0 0,-1 0 0,1 0 0,-1 0 0,1 0 0,0-4 0,-1-23-698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1 16243,'1'1'97,"0"1"0,-1 0 0,1-1 0,0 1 0,-1 0 0,0-1 0,1 1 0,-1 0 0,0-1 0,0 1 0,0 0 0,0 0 0,0 0 0,0-1 0,0 1 0,0 0 0,-1-1 0,1 1 0,-2 3 0,-16 38 387,11-30-60,-101 214 2659,45-99-1897,13-28-519,-42 97-151,80-169-1906,-18 34 0,36-84-2559,6-4 2771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17932,'0'-4'1560,"1"-3"-1032,3 2 1769,-2 7-1953,-2 5-1304,1 3-1337,2 1 1977,4 9-336,0 6-256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7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20764,'11'12'1977,"2"-2"-1529,-3-8-216,-2-2 1008,-5-3-960,-2-3-136,1 2-600,-4-2 1440,-3 2-984,1 3 0,18 6-16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9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919 15 14075,'1'0'308,"21"-10"1122,-16 6-521,-14 3 933,-14 5-669,1 1 1,-31 11-1,-23 6-149,46-17-787,0-1-1,-1-1 1,0-2 0,-30-3 0,-116-18 285,115 10-403,0 3 1,-70 2-1,112 5-89,-1 2 0,-25 5-1,40-6-43,-1 0 0,0 1 0,1 0-1,-1 0 1,1 0 0,-1 1 0,1-1-1,0 1 1,0 1 0,0-1 0,1 1-1,-6 5 1,9-9-21,1 1 0,-1-1 0,1 0 0,0 1 0,-1-1 0,1 1 0,0-1 0,-1 1 0,1-1 0,0 0 1,0 1-1,-1-1 0,1 1 0,0 0 0,0-1 0,0 1 0,0-1 0,-1 1 0,1-1 0,0 1 0,0-1 0,0 1 0,0-1 0,0 1 0,1-1 0,-1 1 0,0 0 0,0-1 0,0 1 0,0-1 0,1 1 0,-1-1 1,0 1-1,0-1 0,1 0 0,-1 1 0,0-1 0,1 1 0,-1-1 0,0 1 0,1-1 0,-1 0 0,1 1 0,-1-1 0,1 0 0,-1 0 0,1 1 0,-1-1 0,1 0 0,-1 0 0,1 0 0,-1 0 0,1 1 1,-1-1-1,1 0 0,-1 0 0,1 0 0,-1 0 0,2 0 0,3 1-476,0-1 0,0 1 0,1-1 0,-1 0 0,7-1 1,58-15-1411,-17 5 764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9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643 2 17692,'13'-1'997,"-1"1"562,-12 0-1521,0 1-1,0-1 1,0 1-1,0-1 1,0 1-1,0-1 1,-1 0-1,1 1 1,0-1-1,0 0 1,0 1-1,-1-1 0,1 1 1,0-1-1,-1 0 1,1 0-1,0 1 1,-1-1-1,1 0 1,0 1-1,-1-1 1,1 0-1,0 0 1,-1 0-1,1 1 1,-1-1-1,1 0 1,-1 0-1,-19 13 389,0-2 0,-1 0 0,-1-1 0,-25 8 0,-95 21 266,-184 16-340,309-53-711,12-2-176,-1 1 0,0-1 0,1 1 0,-1 1-1,-10 3 1,16-5 445,0 0 69,1 0 1,-1 0-1,0 0 0,0 0 1,0 0-1,0 0 0,0 0 1,1 0-1,-1 1 1,0-1-1,0 0 0,0 0 1,0 0-1,0 0 0,0 0 1,1 1-1,-1-1 1,0 0-1,0 0 0,0 0 1,0 0-1,0 0 0,0 1 1,0-1-1,0 0 1,0 0-1,0 0 0,0 0 1,0 1-1,0-1 0,0 0 1,0 0-1,0 0 1,0 1-1,0-1 0,0 0 1,0 0-1,0 0 0,0 0 1,0 1-1,0-1 1,0 0-1,-1 0 0,1 0 1,0 0-1,0 0 0,0 0 1,0 1-1,0-1 1,0 0-1,0 0 0,-1 0 1,1 0-1,0 0 0,0 0 1,0 0-1,0 0 1,-1 0-1,1 1 0,0-1 1,0 0-1,0 0 1,20 5-862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241 141 15715,'1'-1'66,"-1"0"0,1 0 0,-1 0 0,1 0 0,-1 0 0,1 0 0,-1 0 0,0 0 0,0 0 0,1 0 0,-1 0 0,0 0 0,0 0 0,0 0 0,0 0 0,0 0 0,-1 0 0,1 0 0,0-1 0,0 1 0,-1 0 0,1 0 0,0 0 0,-1 1 0,1-1 0,-1 0 0,0 0 0,1 0 0,-1 0 0,0 0 0,1 1 0,-1-1 0,0 0 0,0 0 0,0 1 0,1-1 0,-1 1 0,-2-2 0,-5-2 182,0-1-1,0 1 1,-16-5-1,8 3-181,-151-70 1807,240 116 919,-62-32-2707,0 0-1,0 1 0,-1 0 0,-1 0 0,0 1 0,0 1 1,0 0-1,-2 0 0,1 0 0,-1 1 0,5 13 0,-8-15-64,0 1 0,-1-1-1,-1 1 1,0 0 0,0-1-1,-1 1 1,-1 0-1,1 0 1,-2 0 0,1 0-1,-2 0 1,1-1-1,-2 1 1,-4 14 0,0-4-264,-2 0 0,0-1 0,-1 0 0,-21 29 1,-60 66-3527,79-100 2848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2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18 563 9242,'-11'12'1502,"11"-12"-1453,0 0-1,0 0 1,0 0 0,0 0 0,-1 0 0,1 0 0,0 0 0,0 0 0,0 1 0,0-1 0,0 0 0,-1 0 0,1 0 0,0 0 0,0 0 0,0 0-1,0 0 1,0 0 0,-1 0 0,1 0 0,0 0 0,0 0 0,0 0 0,0 0 0,0 0 0,-1 0 0,1 0 0,0 0 0,0-1 0,0 1 0,0 0-1,0 0 1,-1 0 0,1 0 0,0 0 0,0 0 0,0 0 0,0 0 0,0 0 0,0-1 0,0 1 0,-1 0 0,1-2 187,0-1 0,0 1 0,-1-1 0,2 1 0,-1-1 0,0 1 0,0-1 0,1 1 0,1-5 1,19-77 1074,4 0 0,3 1 0,54-107 1,-77 180-1216,-3 4 10,1-1 0,0 1 1,1 0-1,-1 0 1,1 1-1,0-1 1,1 1-1,-1 0 1,8-7-1,-12 12-91,1 0 0,-1 0-1,1-1 1,-1 1 0,1 0 0,-1 0 0,0-1-1,1 1 1,-1 0 0,1 0 0,-1 0 0,1 0 0,-1 0-1,1-1 1,-1 1 0,1 0 0,-1 0 0,1 0-1,-1 1 1,1-1 0,-1 0 0,1 0 0,-1 0-1,1 0 1,-1 0 0,1 1 0,-1-1 0,1 0 0,-1 0-1,0 1 1,1-1 0,-1 0 0,1 0 0,-1 1-1,0-1 1,1 1 0,-1-1 0,0 0 0,1 1 0,-1-1-1,0 1 1,0-1 0,1 2 0,5 21 281,-5-22-281,4 47 179,-2 1 1,-4 72-1,0-83-166,-13 182 77,42-407-28,-18 139-39,2 0 1,20-52-1,-29 93-13,0 0-1,0 1 1,1-1-1,0 1 1,0-1 0,0 1-1,6-5 1,-9 10-14,0 0 0,0 0 0,0 0 0,1 0-1,-1 0 1,0 0 0,0 1 0,0-1 0,1 0 0,-1 1 0,0-1 0,1 1 0,-1 0 0,1-1 0,-1 1 0,0 0-1,4 0 1,-4 0 2,1 1 0,0-1-1,0 1 1,-1 0-1,1 0 1,-1 0-1,1 0 1,0 0-1,-1 0 1,0 0 0,1 0-1,-1 0 1,0 1-1,1-1 1,-1 0-1,0 1 1,0-1 0,1 3-1,4 8 45,1 0 0,-2 0 0,1 0 0,-2 1 0,0 0 0,0 0 0,3 26 0,2 97 101,-9-83-141,4-57-30,22-82 23,-20 60 13,2 0-1,0 0 0,2 1 0,1 0 0,21-36 1,-31 59-19,-1 1 0,1-1-1,1 0 1,-1 1 0,0-1 0,0 1 0,1 0 0,-1-1 0,0 1 0,1 0 0,0 0 0,-1 0 0,1 0 0,0 0 0,-1 0 0,1 0 0,0 0 0,0 1 0,0-1 0,-1 1 0,1-1 0,0 1 0,0 0-1,0 0 1,0 0 0,0 0 0,0 0 0,0 0 0,0 1 0,0-1 0,0 0 0,-1 1 0,1 0 0,0-1 0,0 1 0,-1 0 0,1 0 0,0 0 0,-1 0 0,1 0 0,1 2 0,7 6 15,-1 0 1,0 0 0,-1 0 0,0 2 0,7 10 0,-11-14-9,20 29 42,-13-19 0,0-1 0,1 1 0,25 25 0,-36-41-47,0 0 0,0 0-1,0 0 1,0 0 0,0-1-1,1 1 1,-1 0 0,0 0 0,0-1-1,1 1 1,-1 0 0,0-1 0,1 0-1,-1 1 1,0-1 0,1 0-1,-1 0 1,1 1 0,-1-1 0,1 0-1,-1 0 1,0-1 0,1 1-1,-1 0 1,1 0 0,-1-1 0,0 1-1,1-1 1,-1 1 0,0-1 0,1 0-1,-1 1 1,0-1 0,0 0-1,0 0 1,0 0 0,0 0 0,0 0-1,0 0 1,0 0 0,0 0 0,0 0-1,0-2 1,5-5 24,-2 0 0,1-1 0,-1 0 0,6-17 0,-10 26-29,12-39-157,13-64 0,-21 73-1374,2-37 0,-6 65 1290,-1-16-1600,1 18 1797,0-1-1,0 1 1,0 0 0,0-1-1,0 1 1,0 0 0,0 0-1,0-1 1,0 1 0,0 0-1,0-1 1,0 1 0,0 0-1,0 0 1,0-1-1,-1 1 1,1 0 0,0 0-1,0 0 1,0-1 0,0 1-1,-1 0 1,1 0 0,0 0-1,0-1 1,-1 1 0,1 0-1,0 0 1,0 0 0,-1 0-1,1 0 1,0-1 0,0 1-1,-1 0 1,1 0 0,0 0-1,0 0 1,-1 0 0,1 0-1,0 0 1,-1 0 0,1 0-1,0 0 1,0 0 0,-1 0-1,1 0 1,0 1 0,-1-1-1,1 0 1,0 0 0,0 0-1,-1 0 1,1 1 0,-8 7-1308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12251,'11'-9'2340,"-10"25"-777,-4 56 710,-1 88 228,5-134-2174,2 0 1,0 0-1,1-1 0,9 28 1,-12-49-266,0 1 0,1-1 0,0 0 0,0 1-1,0-1 1,0 0 0,1 0 0,0 0 0,-1-1 0,1 1 0,1 0 0,-1-1 0,0 0 0,1 0 0,0 0 0,4 3 0,-5-5-26,1 0 0,-1 0 0,0 0 0,1 0 0,-1 0 1,1-1-1,-1 1 0,0-1 0,1 0 0,-1 0 0,1-1 1,-1 1-1,1 0 0,-1-1 0,1 0 0,-1 0 0,0 0 0,1 0 1,-1-1-1,0 1 0,0-1 0,4-3 0,4-2 13,0-1 1,-1 0-1,0-1 0,-1 1 0,0-2 1,0 0-1,-1 0 0,0 0 0,-1-1 1,0 0-1,9-22 0,-9 16-46,0-1-1,-2 0 1,0 0-1,-1-1 1,-1 1-1,-1-1 1,1-29-1,-4 25-283,0 15-382,1 0 0,0 0 1,0 0-1,1-1 0,0 1 1,0 1-1,1-1 0,4-15 1,-2 19-237,0 5-85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6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5 411 6105,'-1'-3'285,"0"0"-1,1 0 1,-1 0-1,0 0 1,1 0-1,0 1 1,0-1-1,0 0 1,0 0-1,0 0 1,1 0-1,-1 0 0,1 0 1,0 0-1,-1 0 1,3-4-1,3-7 671,16-27-1,-11 21-113,24-45 1299,75-110 1,-107 170-2042,19-20 372,-21 24-433,0 0 1,0 0-1,0 0 1,1 0-1,-1 0 0,0 0 1,1 1-1,-1-1 1,0 0-1,1 1 0,-1-1 1,1 1-1,-1-1 1,1 1-1,-1 0 1,1 0-1,2 0 0,-3 0-15,0 0 0,0 1 0,0-1 0,0 1 0,0-1 0,-1 1 0,1-1 0,0 1 0,0 0 0,0-1 0,0 1 0,-1 0 0,1 0 0,0 0 0,-1 0 0,1-1 0,0 1 0,-1 0 0,0 0 0,1 0 0,-1 0 0,1 0 0,-1 0 0,0 0 0,0 0 0,1 2 0,3 32 238,-4-30-213,0 60 136,-3 0-1,-14 78 1,9-81-135,11-76-44,1 0 0,9-18 0,-3 5-11,34-75 0,-39 90 13,2 1 1,0 0-1,0 0 1,1 1-1,0-1 0,13-10 1,-20 19-1,1 1 0,0-1-1,0 1 1,0-1 0,0 1 0,0 0 0,0 0 0,0 0 0,0 0-1,0 0 1,1 0 0,-1 1 0,0-1 0,0 1 0,1-1 0,-1 1 0,0 0-1,4 0 1,-4 1 1,0-1-1,0 1 1,0 0-1,-1 0 0,1 0 1,0 0-1,0 0 1,-1 0-1,1 0 0,0 1 1,-1-1-1,1 0 1,-1 1-1,0 0 0,1-1 1,-1 1-1,0 0 1,0-1-1,0 1 0,0 0 1,0 2-1,4 8 31,-1 0 0,-1 0 0,1 1 0,-2-1 0,2 21-1,-2 69 162,-1-37-61,-1-55-108,1 14 43,-1-24-72,0 0 1,0 0-1,0 1 1,0-1-1,0 0 1,0 0-1,0 1 1,0-1-1,1 0 1,-1 0-1,0 1 1,0-1-1,0 0 1,0 0-1,0 0 1,0 1-1,1-1 1,-1 0-1,0 0 1,0 0-1,0 0 1,0 1-1,1-1 1,-1 0-1,0 0 1,0 0-1,1 0 1,-1 0-1,0 0 1,0 0-1,1 1 1,-1-1-1,0 0 1,0 0-1,0 0 1,1 0-1,-1 0 1,0 0-1,0 0 1,1 0-1,-1 0 1,0 0-1,0-1 1,1 1-1,-1 0 1,0 0-1,0 0 1,1 0-1,-1 0 1,0 0-1,0 0 1,0-1-1,1 1 1,-1 0-1,0 0 1,0 0-1,0 0 1,0-1-1,1 1 1,-1 0-1,0 0 1,0-1-1,0 1 1,0 0-1,10-12 19,-2 1-1,1-1 1,-1-1-1,-1 0 1,6-14-1,11-19-1,-20 39-17,10-16 7,17-22 0,-28 40-1,1 0 0,0 0 0,0 1 0,1 0-1,-1 0 1,1 0 0,0 0 0,0 1-1,0 0 1,11-5 0,-14 7-2,0 1-1,0 0 1,1 0-1,-1-1 1,0 1-1,1 1 1,-1-1 0,0 0-1,0 1 1,0-1-1,1 1 1,-1-1-1,0 1 1,0 0-1,0 0 1,0 0 0,0 0-1,0 1 1,0-1-1,-1 0 1,1 1-1,0-1 1,-1 1 0,1 0-1,-1-1 1,1 1-1,-1 0 1,1 2-1,7 9 28,-2 0 0,0 0 0,6 17 0,-7-19 0,3 11 18,-5-11-4,1 0-1,0 0 1,1 0 0,9 12 0,-13-21-40,0 1-1,0-1 1,0 1 0,0-1 0,1 0-1,-1 0 1,1-1 0,-1 1 0,1 0-1,0-1 1,0 1 0,-1-1 0,1 0-1,0 0 1,0 0 0,0 0 0,1-1 0,-1 1-1,0-1 1,0 0 0,4 0 0,4-1-343,0 0 1,0-1 0,0-1 0,0 1 0,0-2-1,-1 1 1,0-2 0,0 1 0,19-12-1,-23 9-320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0 473 15139,'2'-1'134,"-1"0"1,0 0-1,0-1 0,0 1 0,1 0 1,-1 0-1,0-1 0,0 1 0,-1-1 1,1 1-1,0-1 0,0 1 0,-1-1 1,1 1-1,-1-1 0,1-2 0,7-34 638,-7 28-226,25-246 2897,-15 113-3422,-7 175-4760,12 22 2456,-4-26 1041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177 142 13371,'2'1'1416,"-9"0"-728,-4 1-216,-6 2 953,-3 0-385,-3 2-304,2 1-112,0 3-160,2 0-72,4 0-392,3-1-264,3 0-528,7-1-200,2-6 728,-2 0-184,8-9-200</inkml:trace>
  <inkml:trace contextRef="#ctx0" brushRef="#br0" timeOffset="1">158 1 14931,'14'14'1841,"-3"13"-1153,-2 6-264,-2 5 1728,-6 9-1560,-1 1-71,-3 2-81,-1 3-104,-2-8-192,4-2-136,0-9-408,-2-9-305,4-12-439,1-10-1096,6-14 1736,5-8-377,9-7-279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4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9 13827,'1'0'75,"-1"-1"-1,1 1 1,-1-1-1,1 0 1,-1 1-1,1-1 1,-1 1 0,1-1-1,-1 1 1,1-1-1,-1 1 1,1 0 0,0-1-1,-1 1 1,1 0-1,0-1 1,-1 1 0,1 0-1,0 0 1,1 0-1,-2 0-32,1 0-1,-1 0 0,1 1 0,-1-1 0,0 0 0,1 1 1,-1-1-1,0 0 0,0 1 0,1-1 0,-1 0 1,0 1-1,0-1 0,1 1 0,-1-1 0,0 1 1,0-1-1,0 1 0,0-1 0,0 0 0,0 1 1,0-1-1,0 2 0,1 2 196,-1 1-1,0 0 1,-1-1-1,1 1 1,-2 7-1,-39 121 3024,19-65-2123,-17 92 1,38-158-1125,1-1-1,0 0 1,-1 0 0,1 0 0,0 1 0,0-1 0,0 0-1,0 0 1,0 1 0,0-1 0,0 0 0,0 0 0,1 0 0,-1 1-1,0-1 1,1 0 0,-1 0 0,1 0 0,-1 0 0,1 0-1,0 1 1,-1-1 0,1 0 0,2 1 0,-1-1 8,0 0 1,0-1-1,0 1 1,0-1-1,0 1 1,0-1 0,0 0-1,1 0 1,-1 0-1,0 0 1,0 0-1,0 0 1,0-1-1,4 0 1,25-6 191,2 2 0,34-1 0,-55 6-567,0 1 0,1 0-1,-1 1 1,0 0-1,1 0 1,-1 1 0,0 1-1,18 9 1,-29-13 250,8 3-1593,-9-3 1665,0 0-1,0 0 1,1 0-1,-1 0 1,0 0 0,0 0-1,0 0 1,0 0-1,0 0 1,1 0 0,-1 0-1,0 0 1,0 0-1,0 0 1,0 0-1,0 0 1,1 0 0,-1 0-1,0 0 1,0 0-1,0 0 1,0 0-1,0-1 1,0 1 0,0 0-1,1 0 1,-1 0-1,0 0 1,0 0 0,0 0-1,0-1 1,0 1-1,0 0 1,0 0-1,0 0 1,0 0 0,0 0-1,0 0 1,0-1-1,0 1 1,0 0 0,0 0-1,0 0 1,0 0-1,0-1 1,0 1-1,0 0 1,0 0 0,0 0-1,0 0 1,0 0-1,0 0 1,0-1-1,-4-7-1145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1 872 12523,'7'-4'1416,"0"-23"-688,1-8-224,-2-10 865,1 0-361,-6-6-184,3 3-72,-1 5-440,-1 5-296,-1 9-632,-1 8-280,0 6 672,0 4-184,0 1-168</inkml:trace>
  <inkml:trace contextRef="#ctx0" brushRef="#br0" timeOffset="1">103 241 12603,'19'-50'1720,"-1"-1"-1016,0 9-296,1 1 1241,-7 14-881,-1 5-240,-2 15-736,-3 7-424,-1 7 544,1 4-152,-2 2-144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5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13 10938,'6'-13'4588,"-25"19"-593,4-1-3788,-32 6 471,-1-4 1,0-1-1,-71 0 0,63-4-534,46-2-309,0 1 0,0 1 0,0-1 1,0 1-1,-14 6 0,22-8 34,0 1 0,0 0 1,0 0-1,0 0 0,0 0 0,0 0 1,0 0-1,0 0 0,1 1 0,-1-1 1,0 0-1,1 1 0,-1 0 0,1-1 1,0 1-1,-1 0 0,1 0 0,0 0 1,0 0-1,0-1 0,1 1 0,-1 1 1,0-1-1,1 0 0,-1 0 0,1 0 1,0 0-1,-1 0 0,1 0 0,0 1 0,1 2 1,2 7-846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5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1 15155,'5'4'1505,"-11"6"-841,-5 0-224,-10 4 1200,-6 0-712,-7 0-336,-2 0-47,-1-3-145,-1-2-40,7-5-200,4-3-200,5 1-712,3 0-145,2-2 705,2 0-168,9 3-128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1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60 385 6841,'-1'2'178,"0"-1"0,0 1 0,-1-1 0,1 0 0,-1 0 0,1 1 0,-1-1 0,1 0 0,-1-1 0,1 1 0,-1 0-1,0 0 1,0-1 0,0 1 0,1-1 0,-1 1 0,0-1 0,-3 1 0,4-2 1,0 0 0,-1 1 0,1-1 0,0 0 0,0 0-1,-1 0 1,1 0 0,0 0 0,0 0 0,0 0 0,0 0 0,0 0 0,0 0 0,1 0 0,-1-1 0,0 1 0,1 0 0,-1-1 0,1 1-1,-1 0 1,1-1 0,-1 1 0,1-1 0,0-2 0,-2-7 306,0-1 0,1 1 1,1-1-1,0 0 0,0 1 0,1-1 0,1 1 0,0 0 0,0-1 0,1 1 1,8-20-1,-3 12-273,1 1 1,1-1 0,0 1-1,2 1 1,22-27 0,-31 40-130,16-16 242,-18 19-295,0 0-1,0 0 1,0 1 0,0-1-1,0 0 1,0 1 0,0-1-1,0 1 1,0-1 0,0 1-1,0-1 1,0 1 0,0 0-1,0 0 1,1-1 0,-1 1-1,0 0 1,2 0 0,-2 1-11,-1-1 1,1 1 0,0-1-1,-1 1 1,1-1-1,0 1 1,-1-1 0,1 1-1,-1 0 1,1-1-1,-1 1 1,1 0 0,-1 0-1,1-1 1,-1 1-1,0 0 1,1 0 0,-1 0-1,0-1 1,0 1-1,0 0 1,0 0-1,0 0 1,0 0 0,0 0-1,0 1 1,-1 30 203,0-25-155,-41 222 365,8-59-382,62-244 55,-8 15-48,2 2 0,56-101 0,-75 153-31,1 0 1,0 0-1,-1 0 0,2 1 0,-1-1 1,0 1-1,1 0 0,7-5 1,-11 8-16,1 0 1,-1 1 0,1-1 0,-1 0 0,1 1 0,-1-1 0,1 1 0,-1 0-1,1-1 1,-1 1 0,1 0 0,-1 0 0,1 0 0,-1 0 0,1 0 0,0 0 0,-1 0-1,1 1 1,-1-1 0,1 1 0,-1-1 0,1 1 0,-1-1 0,0 1 0,1 0-1,-1 0 1,0 0 0,1 0 0,-1 0 0,0 0 0,0 0 0,0 0 0,0 0 0,0 0-1,0 1 1,0-1 0,1 2 0,2 5 14,0 0-1,0 0 1,-1 0 0,0 1-1,-1-1 1,0 1-1,0-1 1,0 1 0,-1 0-1,-1 0 1,0 10-1,-1 9-12,-1 0 0,-8 33 0,-20 49 44,36-124-47,45-101 67,-41 95-65,0 1 0,2 1 1,24-30-1,-35 45-11,1 1 0,0 0 0,-1 0 0,1 0-1,0 0 1,1 0 0,-1 0 0,0 1-1,0-1 1,1 1 0,-1 0 0,1-1-1,-1 1 1,1 0 0,0 0 0,-1 1 0,1-1-1,0 1 1,0-1 0,-1 1 0,1 0-1,0 0 1,0 0 0,-1 0 0,1 0-1,0 1 1,0-1 0,-1 1 0,1 0 0,0 0-1,-1 0 1,1 0 0,-1 0 0,1 1-1,-1-1 1,0 1 0,1-1 0,-1 1-1,3 3 1,22 20 12,-14-13 1,0 0 0,0-1 0,27 16 0,-36-25-12,-1 0 1,1 0 0,-1 0-1,1-1 1,0 0 0,-1 0 0,1 0-1,0 0 1,0 0 0,0-1-1,0 0 1,0 0 0,0 0 0,0 0-1,0 0 1,0-1 0,-1 0-1,1 0 1,0 0 0,0 0-1,0-1 1,3-1 0,2-3 3,-1 0 0,0 0-1,0-1 1,-1 0 0,1-1 0,-1 1 0,-1-1 0,0-1-1,0 1 1,9-18 0,-1-3 1,-2 1 1,13-41-1,-8-5-517,-14 59-6277,-10 46 911,4-22 4200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2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259 113 8322,'44'-34'2668,"-40"31"-2211,-1 0-1,0 0 0,1-1 0,-1 1 1,-1-1-1,1 0 0,0 0 0,-1 0 0,3-7 1,-4 10-365,-1 0 0,0 0 0,0 0 1,0 0-1,-1 0 0,1 0 0,0 1 1,0-1-1,0 0 0,-1 0 1,1 0-1,0 0 0,-1 0 0,1 1 1,-1-1-1,1 0 0,-1 0 0,1 1 1,-1-1-1,1 0 0,-1 1 0,0-1 1,0 1-1,1-1 0,-1 1 0,0-1 1,0 1-1,1-1 0,-1 1 0,0 0 1,0-1-1,0 1 0,0 0 0,0 0 1,-1-1-1,-38-6 726,35 6-596,-5 0-68,0-1 1,0 2 0,0-1-1,0 2 1,0-1 0,0 1 0,-10 3-1,17-3-118,0 0 0,-1 0 0,1 0 0,0 1 0,0 0 0,0-1 0,0 1-1,0 0 1,0 1 0,1-1 0,-1 0 0,1 1 0,-1-1 0,1 1 0,0 0 0,0 0-1,0 0 1,0 0 0,1 0 0,-1 0 0,1 0 0,0 1 0,-1 4 0,1-4-6,0 1 1,0 0-1,1-1 1,0 1 0,0-1-1,0 1 1,0 0-1,1-1 1,0 1 0,0-1-1,0 1 1,0-1-1,1 0 1,2 5 0,3 6 40,1-1 0,17 22 0,3 5-6,-23-33-60,-2-4 9,-1 0 1,1 0-1,-1 0 0,0 1 1,0-1-1,-1 1 0,3 8 1,-4-12-11,0 1 0,0 0 0,-1-1 0,1 1 0,0-1 0,-1 1 0,1 0 0,-1-1 0,1 1 0,-1-1 0,0 1 0,0-1 0,0 0 0,0 1 0,0-1 0,0 0 0,0 0 0,0 1 0,0-1 0,0 0 0,-1 0 0,1 0 0,0 0 0,-1-1 0,1 1 0,-1 0 0,-2 0 0,-15 8 48,-1-1-1,-30 9 0,40-14-262,-1-1 0,0 0 0,0 0 0,0-1 0,1-1 0,-20-1 0,18-4-3663,16 8 2949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3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1474 0 10530,'17'4'1245,"-8"-2"-222,0 0 0,0 0 0,15 7 0,-24-7 525,-6 0-839,-10 1 19,-701 24 4014,510-27-4372,-139 4-55,297 0-287,0 1 0,-86 21 0,134-26-97,0 1 1,0-1-1,0 0 1,0 1-1,0-1 1,1 1-1,-1-1 1,0 1-1,0-1 1,0 1 0,1 0-1,-1 0 1,0-1-1,1 1 1,-1 0-1,1 0 1,-1 0-1,1-1 1,-1 1-1,1 0 1,0 0 0,-1 0-1,1 0 1,0 0-1,0 0 1,-1 0-1,1 0 1,0 0-1,0 1 1,5 34-2465,-3-26 2299,2 12-616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3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203 265 5561,'1'-5'454,"1"0"1,-1-1-1,0 0 0,0 1 0,0-1 1,-1 0-1,0 1 0,0-1 0,-1-7 0,1 12-313,0-1-1,0 1 0,0 0 1,-1-1-1,1 1 0,0 0 1,-1-1-1,1 1 0,-1 0 0,1 0 1,-1-1-1,0 1 0,0 0 1,1 0-1,-1 0 0,0 0 1,0 0-1,0 0 0,0 0 0,0 0 1,0 1-1,0-1 0,-1 0 1,1 0-1,0 1 0,0-1 0,-1 1 1,1-1-1,0 1 0,-1 0 1,1-1-1,0 1 0,-1 0 1,1 0-1,0 0 0,-1 0 0,1 0 1,0 0-1,-1 0 0,1 1 1,0-1-1,-1 0 0,1 1 1,-2 0-1,-2 1 58,1 1-1,-1-1 1,1 1-1,0-1 1,0 1 0,0 1-1,0-1 1,1 1 0,-1-1-1,1 1 1,0 0 0,-4 6-1,-5 8 329,-13 29-1,24-45-486,-15 30 312,2 0 1,-10 38-1,19-54-272,1 0 0,1 1-1,0 0 1,2 0 0,-1 0 0,3 24 0,-1-37-64,1 0 0,-1 0-1,1 0 1,0 0 0,0 0 0,0 0 0,1 0 0,-1-1-1,1 1 1,0-1 0,0 1 0,0-1 0,0 1 0,1-1-1,0 0 1,-1 0 0,1 0 0,0-1 0,4 4 0,-2-4 1,-1 0 1,0 0 0,0 0-1,0-1 1,1 1 0,-1-1-1,1 0 1,-1-1 0,1 1-1,0-1 1,-1 0 0,1 0-1,-1 0 1,1 0 0,0-1-1,8-2 1,3-2 29,-1-1 1,1 0-1,-1-1 0,0-1 1,-1 0-1,0-1 1,0-1-1,0 0 0,15-15 1,-8 3 20,0 0 1,-1-1-1,-1-1 1,19-33 0,-28 39-21,0 0 1,-1-1 0,-1 0-1,-1-1 1,-1 0 0,-1 0 0,0 0-1,3-37 1,-8 47-27,0 1 1,0-1-1,-1 1 1,0-1-1,-1 1 0,0 0 1,0-1-1,-1 1 1,-5-12-1,5 16-6,0-1-1,-1 0 1,1 1-1,-2-1 1,1 1-1,0 0 1,-1 1-1,0-1 1,0 1-1,0 0 1,-1 0 0,1 0-1,-1 1 1,-9-5-1,10 6-24,0 0-1,-1 0 1,1 0-1,0 1 1,-1 0-1,1 0 1,-1 0-1,1 1 1,-1 0-1,1 0 1,-1 0-1,1 1 1,0-1-1,-1 1 1,1 1-1,-1-1 1,1 1-1,0 0 1,0 0-1,0 0 1,-7 5 0,6-2-167,0-1 1,0 1 0,0 0 0,1 1 0,0 0 0,0-1 0,1 2 0,0-1 0,0 0 0,0 1 0,1 0 0,0 0 0,0 0 0,0 0 0,-1 9 0,1-4-186,1 0 0,1 1 0,0-1-1,0 1 1,1-1 0,1 1 0,4 23 0,6 5-599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6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9 9858,'5'-2'275,"1"0"1,0 0-1,0 1 0,-1 0 1,1 1-1,0-1 0,0 1 1,0 0-1,0 0 0,0 1 1,0 0-1,7 2 0,-5-1 137,-1 0 0,1 0 0,-1 1 0,0 0 0,1 1 0,-1-1 0,-1 1 0,13 9 0,-17-11-336,-1 0-1,1 0 1,0 0 0,0 0-1,-1 0 1,1 0-1,-1 0 1,0 0 0,0 1-1,0-1 1,0 0 0,0 1-1,0-1 1,0 1-1,-1-1 1,1 1 0,-1-1-1,0 4 1,0-2-26,0 1 0,-1 0 0,0-1 0,0 1 0,0-1-1,-1 1 1,1-1 0,-1 0 0,-4 6 0,-1 2-27,-1 0 0,-1 0 0,0-1 0,0-1 0,-18 16 0,15-17-10,0 1 0,-1-2 1,0 0-1,-25 11 0,38-18-11,0-1 0,0 0 0,0 0 0,0 1 0,0-1 0,-1 0 0,1 0 0,0 1 0,0-1 0,0 0 0,0 1 0,0-1 0,0 0 0,0 0 0,0 1 0,0-1 0,0 0 0,0 0 0,1 1 0,-1-1 0,0 0 0,0 0 0,0 1 0,0-1 0,0 0 0,0 0 0,1 1-1,-1-1 1,0 0 0,0 0 0,0 0 0,1 1 0,-1-1 0,0 0 0,0 0 0,0 0 0,1 0 0,-1 0 0,0 1 0,0-1 0,1 0 0,-1 0 0,20 15 29,-5-3-9,-9-6-16,0 2 1,0-1-1,-1 1 0,1-1 1,-2 1-1,1 1 1,-1-1-1,3 10 0,-6-15-6,0 0 0,0 0 1,0 0-1,0 0 0,-1 0 0,1 0 0,-1 0 0,0 0 0,1 0 0,-2 1 0,1-1 0,0 0 0,-1 0 1,1 0-1,-1 0 0,0 0 0,0 0 0,0 0 0,0 0 0,-1 0 0,1 0 0,-1-1 0,0 1 0,0-1 1,0 1-1,0-1 0,-3 3 0,3-3-18,-1-1-1,1 1 1,-1-1 0,0 0 0,1 1-1,-1-1 1,0-1 0,0 1 0,0 0 0,0-1-1,0 1 1,0-1 0,0 0 0,0 0-1,-4-1 1,-7-1-335,0 0-1,-17-6 0,21 5 208,-1 0 0,0 1-1,-13-1 1,-10 5-211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32 15091,'-3'-7'1521,"0"0"-1113,4 0-192,1-2 760,-2 8-480,0 4-912,3 5-408,5-5 680,5-3-168,4-6-128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74 110 13059,'-3'6'606,"-11"23"888,1 0 1,1 1-1,-9 34 0,18-55-1407,1 0-1,0 0 1,0 0-1,1 0 1,1 1-1,-1-1 1,2 0-1,-1 0 1,1 1-1,0-1 1,1 0-1,0 0 1,1 0-1,0 0 1,0 0-1,1-1 1,6 11-1,-8-16-73,-1 0 0,1 0 0,0-1 0,1 1 0,-1-1 0,0 0 0,1 0 0,-1 0 0,1 0 0,-1 0-1,1 0 1,0-1 0,0 1 0,0-1 0,0 0 0,0 0 0,0 0 0,6 1 0,-4-2-2,-1 0 1,0 0-1,0 0 0,1-1 1,-1 0-1,0 0 0,0 0 1,0-1-1,0 1 1,0-1-1,0 0 0,6-4 1,2-2 15,-1-1 0,0 0 0,-1 0 0,0-1 0,0-1 0,-1 0 0,12-19 0,-12 15 6,-1 0 1,0-1 0,-1 1-1,-1-1 1,-1-1 0,0 1-1,-1-1 1,-1 0 0,2-22-1,-5 30-14,0 0 0,0 0 1,-1 0-1,0-1 0,-1 1 0,0 0 0,0 1 0,-5-13 0,4 15-9,0 0 1,0 0-1,-1 1 1,1-1-1,-1 1 1,-1 0-1,1 0 1,-1 0-1,1 1 0,-1 0 1,-1 0-1,-8-6 1,10 8-58,1 0 1,-1 0-1,1 0 1,-1 0-1,0 1 1,0-1-1,1 1 1,-1 0-1,0 1 1,0-1-1,0 1 1,0-1-1,0 1 1,0 0-1,0 1 0,0-1 1,0 1-1,0 0 1,0 0-1,0 0 1,0 0-1,0 0 1,1 1-1,-1 0 1,0 0-1,1 0 1,0 0-1,-1 1 1,-3 3-1,2-1-269,1 0 0,-1 1 0,1-1 0,0 1 0,0 0 0,1 0 1,0 0-1,0 1 0,0-1 0,1 1 0,0-1 0,0 1 0,1 0 0,0 0 0,0 0 0,0 9 0,2 10-839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38 11707,'0'-3'307,"1"1"1,0-1 0,-1 0 0,1 1-1,1-1 1,-1 0 0,0 1 0,0-1 0,1 1-1,3-4 1,-5 5-217,1 1 1,0-1-1,0 1 0,-1-1 0,1 1 0,0-1 1,0 1-1,-1 0 0,1-1 0,0 1 0,0 0 0,0 0 1,-1 0-1,1 0 0,0 0 0,0 0 0,0 0 1,0 0-1,0 0 0,-1 0 0,1 0 0,0 0 0,0 1 1,0-1-1,-1 0 0,1 1 0,0-1 0,0 0 0,-1 1 1,1-1-1,0 1 0,-1-1 0,1 1 0,0-1 1,-1 1-1,1 0 0,-1-1 0,1 1 0,-1 0 0,1 1 1,10 11 92,0 2 1,-2 0-1,1 0 1,-2 1-1,0 0 1,-1 0-1,-1 0 1,0 1-1,-1 0 1,-1 1-1,-1-1 1,0 1-1,-1-1 1,-1 1-1,-1 0 1,-2 20-1,1-30-174,-1 0-1,0 0 1,-1 0-1,1 0 0,-2-1 1,1 1-1,-1-1 1,0 0-1,0 0 0,-1 0 1,0 0-1,0-1 0,-1 0 1,1 0-1,-1 0 1,-1-1-1,1 0 0,-1 0 1,-7 3-1,8-4-44,0-1 0,0-1 0,0 1 0,0-1 0,0 0-1,0-1 1,0 1 0,-1-1 0,1 0 0,-1-1 0,1 0-1,-1 0 1,1 0 0,-1-1 0,1 0 0,0 0 0,-1 0 0,1-1-1,0 0 1,0 0 0,0-1 0,0 0 0,0 0 0,-8-6 0,11 7-102,0 0 1,0 0 0,1 0 0,-1-1 0,1 1-1,-1-1 1,1 0 0,0 0 0,0 0 0,0 0-1,0 0 1,1 0 0,-1 0 0,1 0 0,0-1-1,0 1 1,0-1 0,0 1 0,1-1 0,-1 1 0,1-1-1,0 1 1,0-6 0,1 4-39,0-1 0,1 1 0,-1-1 0,1 1 1,0 0-1,1 0 0,-1 0 0,1 0 0,0 1 0,0-1 0,1 1 0,-1-1 0,1 1 1,5-4-1,28-24-1031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5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61 16916,'-6'-16'1360,"-10"9"-960,-6 0-128,-15-1 416,-2-2-240,-8 4-8,1 2-32,0 1-368,1 3-216,1 0-520,6 5-824,10 4 1256,7 4-240,9-3-208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5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547 74 11074,'1'-1'274,"1"0"-1,-1 0 0,0 0 1,0 0-1,1 0 0,-1 0 1,0 0-1,0-1 0,0 1 1,0 0-1,-1-1 0,1 1 1,0 0-1,-1-1 0,1 1 1,0-4-1,-1 4-149,0 1-1,0-1 1,0 0 0,0 0 0,-1 1-1,1-1 1,0 0 0,-1 1-1,1-1 1,0 1 0,-1-1 0,1 0-1,-1 1 1,1-1 0,-1 1 0,1-1-1,-1 1 1,1-1 0,-1 1 0,0 0-1,1-1 1,-1 1 0,0-1 0,1 1-1,-2 0 1,-4-3 250,-1 2 1,0-1-1,0 1 0,0 0 0,0 0 1,-8 0-1,-75 0 1028,-239-14 49,307 11-1455,16 2-105,0 1-1,0 0 1,-1 0-1,1 1 1,-13 0-1,19 0 76,0 0-1,0 0 1,0 0-1,-1 0 1,1 1-1,0-1 1,0 0-1,-1 0 1,1 0-1,0 0 1,0 0-1,0 0 0,-1 0 1,1 0-1,0 1 1,0-1-1,0 0 1,0 0-1,-1 0 1,1 0-1,0 1 1,0-1-1,0 0 1,0 0-1,0 0 1,0 1-1,0-1 0,0 0 1,-1 0-1,1 1 1,0-1-1,0 0 1,0 0-1,0 0 1,0 1-1,0-1 1,0 0-1,6 11-1153,11 9-1322,-17-20 2491,8 8-781,0-1 0,1 0 0,0-1 0,1 0-1,17 9 1,9 2-621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6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 28 11779,'18'-6'1864,"-4"0"-984,-12-1-232,-7 2 1609,-19 2-1025,-4 3-160,-11 3-248,-5 5-175,-4 5-209,-1-1-64,3 5-216,5 0-256,10 0-712,4-4-137,7-13 737,6-4-168,11-13-152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7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18 8562,'2'-18'4521,"-13"45"-1531,-33 60-978,4 2 0,-36 119 0,71-192-1867,-7 20 112,11-34-231,1 0 0,0 0 1,-1 0-1,1 0 0,0 0 0,0 0 1,0 0-1,0 0 0,0 0 0,1 0 0,-1 0 1,0 0-1,2 4 0,-1-5-18,-1-1-1,1 0 0,-1 1 1,1-1-1,-1 1 1,1-1-1,-1 0 1,1 1-1,0-1 0,-1 0 1,1 0-1,-1 0 1,1 1-1,0-1 1,-1 0-1,1 0 0,-1 0 1,1 0-1,0 0 1,-1 0-1,1 0 1,0 0-1,-1 0 0,1 0 1,-1-1-1,1 1 1,0 0-1,-1 0 1,1-1-1,-1 1 0,1 0 1,0-1-1,25-15 68,-19 12-43,84-56 98,106-63 136,-197 123-263,1-1 1,-1 1-1,0 0 0,0 0 0,0 0 0,1-1 0,-1 1 0,0 0 0,1 0 0,-1 0 1,0 0-1,0 0 0,1 0 0,-1 0 0,0-1 0,1 1 0,-1 0 0,0 0 0,0 0 0,1 0 1,-1 0-1,0 0 0,1 0 0,-1 1 0,0-1 0,1 0 0,-1 0 0,0 0 0,0 0 1,1 0-1,-1 0 0,0 0 0,0 1 0,1-1 0,-1 0 0,0 0 0,0 0 0,1 1 0,-1-1 1,0 0-1,0 1 0,0 16 64,-15 29-13,12-38-32,-18 52-46,-16 53 222,32-95-438,1 1 1,0 0 0,2 0-1,0 20 1,1-38 108,1 0 0,0 0 0,0 0 0,0 0 0,1 0 0,-1 0 0,0 0 0,0 0 0,0 0 0,1 0 0,-1 0 0,0 0 0,1 0 0,-1-1 0,1 1 0,0 1 0,0-2 70,-1 0-1,1 1 1,-1-1-1,1 0 1,-1 0-1,1 0 1,-1 0-1,1 0 1,-1 0-1,1 0 0,-1 0 1,1 0-1,0 0 1,-1 0-1,1 0 1,-1 0-1,1 0 1,-1-1-1,1 1 0,-1 0 1,1 0-1,-1-1 1,1 1-1,-1 0 1,0-1-1,1 1 1,-1 0-1,1-1 1,-1 0-1,10-7-882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7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0 12043,'1'2'181,"-1"0"1,1 0 0,-1 0-1,1 0 1,-1 0 0,0 0-1,0 0 1,0 0 0,0 0 0,0 0-1,0 0 1,0 0 0,-1 0-1,1 0 1,-1 0 0,-1 3-1,0 3 505,-4 22-229,2 0 1,1 0-1,1 0 0,2 0 1,1 0-1,1 0 1,1 0-1,8 30 1,-9-53-398,0 0 0,0 0 0,1 0 0,0 0 0,0 0 0,1-1 0,0 1 1,0-1-1,0 0 0,10 10 0,-12-14-37,1 1-1,0-1 1,0 0-1,0 0 1,0 0-1,1 0 1,-1-1 0,0 1-1,1-1 1,-1 0-1,1 0 1,-1 0-1,1-1 1,0 1 0,-1-1-1,1 1 1,0-1-1,-1-1 1,1 1-1,0 0 1,-1-1-1,1 0 1,-1 0 0,5-1-1,2-2 3,0-1 0,0 0 0,-1-1-1,1 0 1,-1 0 0,-1-1 0,1 0 0,-1 0-1,0-1 1,-1 0 0,0 0 0,0-1 0,-1 0-1,0-1 1,-1 1 0,5-12 0,-6 14-19,-1-1 0,1 1 0,-2-1 0,1 0 0,-1 0 0,-1 0 0,1 0 0,-1 0 0,-1-1 0,0 1 0,0 0 0,0 0 1,-1-1-1,0 1 0,-1 0 0,0 0 0,0 0 0,-1 0 0,0 1 0,0-1 0,-9-14 0,9 18-28,0-1 1,0 1-1,-1 0 1,0 1-1,0-1 0,0 1 1,0-1-1,-1 1 0,1 0 1,-1 1-1,0-1 1,0 1-1,0 0 0,0 0 1,0 0-1,0 1 1,0 0-1,-1 0 0,1 0 1,0 1-1,-1 0 0,1 0 1,-1 0-1,-7 2 1,1 0-422,0 1 1,0 0 0,1 1-1,-1 0 1,1 1 0,0 0-1,0 1 1,1 1 0,-17 12-1,-19 17-1445,32-24 693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8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92 265 10386,'30'-12'1516,"1"-1"0,29-19 1,-49 26-1086,-1-1 0,0 0 1,-1 0-1,1-1 1,-2 0-1,1-1 1,-1 0-1,13-19 0,-19 25-347,0 0 0,0-1 0,-1 1 0,1 0-1,-1-1 1,0 1 0,0-1 0,0 1 0,-1-1-1,1 0 1,-1 1 0,0-1 0,0 1 0,0-1-1,0 0 1,-1 1 0,0-1 0,1 1 0,-1-1-1,0 1 1,-2-5 0,1 5-50,1 1 0,-1-1 0,0 1 0,0-1 0,0 1 0,0 0 0,0 0 0,-1 0 0,1 0 0,0 0 0,-1 1 0,0-1 0,1 1 1,-1-1-1,0 1 0,0 0 0,1 0 0,-1 0 0,0 1 0,0-1 0,0 1 0,0-1 0,0 1 0,0 0 0,-6 1 0,2 0-65,-1 0 1,1 1-1,0 0 1,0 0-1,0 1 1,0 0-1,0 0 1,0 1-1,1 0 1,0 0-1,0 0 1,0 1-1,0 0 1,0 0-1,1 0 1,0 1-1,0 0 1,-3 6-1,-10 15-802,1 0 0,-24 54-1,38-74 757,-20 43-482,3-5-195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8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79 105 12347,'0'0'74,"0"-1"1,1 1-1,-1-1 0,0 1 1,0-1-1,0 1 1,0-1-1,-1 1 1,1-1-1,0 1 1,0-1-1,0 1 1,0-1-1,0 1 0,-1-1 1,1 1-1,0-1 1,0 1-1,-1-1 1,1 1-1,0 0 1,-1-1-1,1 1 1,0 0-1,-1-1 0,1 1 1,-1 0-1,1-1 1,-1 1-1,0 0 24,0 0-1,0 0 0,0 0 1,0 0-1,0 0 0,0 0 1,0 0-1,1 1 0,-1-1 1,0 0-1,0 1 0,0-1 1,0 1-1,1-1 0,-2 2 1,-2 0 62,1 1 0,0-1 1,0 1-1,0 0 1,0 1-1,0-1 1,-3 6-1,1 3 61,0 1 0,0 0 0,2 0 0,-1 0 0,2 1 0,0-1 0,0 1-1,1 13 1,1-7 3,1 0-1,0 0 0,2 0 0,9 36 1,-10-48-156,1 0 0,0-1 0,0 1 0,1-1 1,0 0-1,0 0 0,1 0 0,0 0 0,8 8 0,-9-11-36,0-1 0,0 1 0,0-1 0,0 0 0,1-1 0,-1 1 0,1-1 0,0 0 0,-1 0 0,1 0-1,0 0 1,0-1 0,0 0 0,1 0 0,9 0 0,-5-2 1,-1 0 0,1 0-1,-1-1 1,1 0 0,-1-1 0,0 0 0,0 0-1,0-1 1,-1 0 0,1-1 0,-1 0-1,0 0 1,0-1 0,11-10 0,-6 3-8,0 0 0,0 0 0,-1-2 1,-1 1-1,0-2 0,14-27 0,-20 32-17,0 0-1,-1-1 0,0 1 1,-1-1-1,0 0 1,-1 0-1,0 0 0,-1 0 1,0-1-1,-1 1 1,-1 0-1,0 0 0,-3-14 1,3 19-23,-1-1 1,0 1 0,-1 0-1,1 0 1,-1 1 0,-1-1-1,1 0 1,-1 1-1,0 0 1,-1 0 0,1 0-1,-1 1 1,-1-1 0,1 1-1,-1 0 1,1 1 0,-1-1-1,-1 1 1,1 0-1,-1 1 1,1 0 0,-12-4-1,8 4-211,0 0 0,0 1-1,-1 1 1,1 0-1,0 0 1,-1 1 0,1 0-1,0 1 1,-1 0-1,-16 4 1,9 0-220,1 0 0,0 2 1,1 0-1,-1 0 0,-18 13 0,4 1-593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8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0 564 10466,'95'-158'2607,"-64"111"-1884,-12 19-147,0 0 0,40-43 0,-51 63-439,0 0 0,0 1-1,1-1 1,0 2 0,0 0-1,1 0 1,0 0 0,0 1-1,0 1 1,0 0 0,1 0-1,12-2 1,-18 5-85,-1 0-1,0 1 1,0-1-1,0 1 1,0 0 0,1 0-1,-1 1 1,0-1-1,0 1 1,0 0 0,0 0-1,0 1 1,0-1 0,0 1-1,0 0 1,0 0-1,-1 0 1,1 0 0,-1 1-1,0-1 1,1 1-1,3 4 1,-4-3-21,0 0 0,0 1 1,-1-1-1,1 1 0,-1 0 0,0-1 0,0 1 0,0 0 1,-1 0-1,0 0 0,0 0 0,0 1 0,-1-1 1,1 0-1,-1 0 0,0 0 0,-2 10 0,0-4-21,-1-1-1,0 1 0,-1-1 0,0 0 0,-1 0 0,0 0 0,0 0 1,-1-1-1,0 0 0,-1 0 0,0 0 0,-12 10 0,14-13-10,0-1 0,-1 0 0,0 0 0,0-1 0,-1 0 0,1 0 0,-1 0 0,0-1 0,0 0 0,0 0 0,0-1 0,0 0-1,-1 0 1,1-1 0,-1 0 0,1 0 0,-1-1 0,-14 0 0,18-2 53,14 0-16,20 0 7,-26 2-37,11-1 8,-1-1 0,1 0-1,-1-1 1,0-1-1,0 0 1,0-1 0,0 0-1,-1-2 1,0 1-1,0-1 1,-1-1 0,0 0-1,12-11 1,-8 4-6,-1 0 1,0-1 0,-2-1-1,1 0 1,-2-1 0,0 0-1,-2-1 1,12-25 0,-12 23-5,-1-1 0,-1-1 0,-1 1 0,-1-1 0,-1 0 0,5-46 0,-10 67 5,-1 12 35,0-7-40,1 0 0,0 0 0,0 0-1,0 1 1,0-1 0,1 0 0,-1 0 0,1 0 0,0 0 0,0 0 0,0 0-1,0 0 1,1 0 0,-1-1 0,1 1 0,-1 0 0,1-1 0,0 1 0,0-1 0,0 0-1,0 0 1,1 1 0,-1-1 0,1-1 0,-1 1 0,1 0 0,-1-1 0,1 1-1,3 0 1,2 1 5,-1-1-1,1 0 0,-1-1 1,1 0-1,-1 0 0,1-1 1,0 0-1,0 0 0,-1-1 1,13-2-1,-20 3-8,0 0 0,1 0 0,-1 0 0,0 0 0,1 0 0,-1 0 0,0-1 0,1 1 0,-1 0-1,0 0 1,1 0 0,-1 0 0,0 1 0,1-1 0,-1 0 0,0 0 0,1 0 0,-1 0 0,0 0 0,1 0 0,-1 0 0,0 1 0,1-1 0,-1 0 0,0 0 0,0 0 0,1 1 0,-1-1 0,0 0 0,0 0 0,0 1 0,1-1-1,-1 0 1,0 0 0,0 1 0,0-1 0,0 0 0,1 1 0,-1-1 0,0 0 0,0 1 0,0-1 0,0 0 0,0 1 0,0-1 0,0 0 0,0 1 0,0-1 0,0 0 0,0 1 0,0-1 0,0 0 0,0 1 0,-1-1 0,1 0 0,0 1-1,-10 23-4,8-20 6,-18 39-2,6-18 41,2 1 1,0 1-1,2 0 1,1 0-1,-6 35 1,14-60-32,1 0 0,-1-1 1,1 1-1,0 0 1,0 0-1,0-1 0,0 1 1,0 0-1,0 0 1,1-1-1,-1 1 1,0 0-1,1-1 0,-1 1 1,1 0-1,0-1 1,0 1-1,0-1 0,-1 1 1,1-1-1,0 1 1,1-1-1,0 2 0,0-2 1,0 0-1,0-1 1,0 1-1,0-1 1,1 1-1,-1-1 1,0 0-1,0 1 1,0-1-1,0 0 1,0-1-1,0 1 1,0 0-1,1 0 1,-1-1 0,0 0-1,0 1 1,0-1-1,0 0 1,1-1-1,34-16 20,0-2 0,-2-1 1,64-51-1,-12 8-5,-98 82 60,-20 24-18,14-18-18,9-13-31,-6 7 30,2 0-1,0 1 1,-11 24 0,23-43-42,0 1-1,-1-1 1,1 1 0,0-1 0,-1 1 0,1-1-1,0 1 1,0 0 0,-1-1 0,1 1-1,0-1 1,0 1 0,0 0 0,0-1 0,0 1-1,0 0 1,0-1 0,0 1 0,0 0-1,0-1 1,1 1 0,-1 0 0,11-5 57,22-23-5,-29 23-42,12-11 6,-2 2 14,28-20 1,-39 30-28,0 1 0,1 0 0,-1 0-1,1 0 1,-1 1 0,1-1 0,-1 1 0,1 0-1,0 0 1,0 0 0,0 1 0,-1-1 0,1 1 0,0 0-1,4 0 1,-5 1-1,0 0 0,0 0 0,-1 0 0,1 0-1,-1 1 1,1-1 0,-1 1 0,1-1 0,-1 1 0,0 0-1,0 0 1,0 0 0,0 0 0,0 0 0,0 1-1,-1-1 1,1 1 0,1 4 0,4 6 43,-1 1 1,6 22-1,-4-10 43,-5-19-85,-1-1 21,0 1-1,1-1 1,0 0 0,0 0 0,5 7 0,-7-12-29,-1 0 1,1-1-1,0 1 1,-1 0 0,1 0-1,0-1 1,0 1 0,-1-1-1,1 1 1,0-1 0,0 1-1,0-1 1,0 1-1,0-1 1,-1 0 0,1 0-1,0 1 1,0-1 0,0 0-1,0 0 1,0 0 0,0 0-1,0 0 1,0 0-1,0 0 1,0 0 0,0-1-1,0 1 1,0 0 0,0 0-1,-1-1 1,1 1-1,0-1 1,0 1 0,0-1-1,0 1 1,-1-1 0,1 1-1,0-1 1,0 0 0,-1 1-1,1-1 1,-1 0-1,2-1 1,6-8-500,0 1-1,-1-1 1,0 0 0,-1-1-1,0 0 1,-1 0 0,0 0-1,0 0 1,-1-1 0,-1 0-1,3-15 1,-3-3-660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9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2191 97 13843,'6'-1'318,"1"-1"0,0 1 0,0-2 0,-1 1 0,1-1 0,-1 0 0,0 0 1,0-1-1,11-8 0,-70 39 3417,40-21-3474,-1-1-1,0 0 1,0-1 0,0-1-1,0 0 1,-1-1 0,1-1 0,-25 0-1,-9-4 331,-62-11 0,44 4-269,-71-8 159,-485-51 260,516 64-651,-1 4 0,1 5 0,-189 32 0,216-21-39,25-3-16,-1-3-1,0-2 1,-74 0-1,114-9-16,1 0-1,-1-1 1,-19-7-1,19 4-2363,45 45-169,-15-26 1666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66 9010,'0'-6'422,"0"0"0,-1 0 0,0 0 0,0 0 0,-1 0 0,-2-7-1,4 12-320,-1 0 0,1 0-1,-1 0 1,1 0-1,-1 0 1,0 0-1,1 0 1,-1 0-1,0 1 1,0-1 0,0 0-1,0 0 1,0 1-1,0-1 1,0 1-1,0-1 1,0 1-1,0-1 1,0 1-1,0-1 1,0 1 0,0 0-1,0 0 1,-1 0-1,1-1 1,0 1-1,0 0 1,0 0-1,0 1 1,0-1 0,-1 0-1,1 0 1,0 0-1,0 1 1,0-1-1,0 1 1,0-1-1,0 1 1,0-1 0,-2 2-1,-4 2 204,0 1 0,1-1 0,-1 1-1,1 0 1,0 1 0,0 0 0,1 0 0,-9 12 0,0 2 372,-18 37-1,23-40-500,2 1 0,0 0 0,0 0 0,2 1 0,1 0 1,0 0-1,1 0 0,1 0 0,1 39 0,2-50-129,0 1 1,0-1 0,1 0-1,0 1 1,0-1 0,1 0-1,0 0 1,1 0 0,0 0-1,8 12 1,-8-15-17,1 0 0,0 0-1,0 0 1,0 0 0,0-1 0,1 0 0,0 0 0,0 0 0,0-1-1,0 0 1,1 0 0,-1 0 0,1-1 0,12 3 0,-10-3 1,0-1 1,1 0-1,-1 0 1,1-1-1,-1 0 1,1-1-1,-1 0 1,0 0-1,1-1 1,-1 0-1,14-6 1,-12 4-5,1-2 0,-1 0 0,0 0 0,0-1 1,-1-1-1,0 1 0,0-2 0,9-9 0,-8 6-8,0-1 0,0-1 0,-1 0 0,-1 0 0,-1-1 1,0 0-1,0 0 0,-2-1 0,0 0 0,-1 0 0,0 0 0,-2-1 0,3-20 0,-5 24-1,-1-1-1,0 1 1,-1-1-1,-1 1 1,0-1 0,-1 1-1,0 0 1,-10-25-1,11 33-15,-1 1-1,1-1 0,-1 0 1,0 1-1,0 0 0,-1-1 1,1 1-1,-1 0 0,0 1 1,0-1-1,-5-2 1,6 4-15,-1 0 1,0 0 0,0 0 0,1 1 0,-1 0 0,0 0 0,0 0-1,0 0 1,0 0 0,0 1 0,-1 0 0,1 0 0,0 0 0,0 0-1,0 1 1,-5 1 0,5-1-103,0 0 1,0 0-1,0 1 1,0 0-1,0 0 0,1 0 1,-1 0-1,1 0 1,-1 1-1,1 0 0,0 0 1,0 0-1,0 0 1,0 0-1,0 0 0,1 1 1,0-1-1,0 1 1,0 0-1,0 0 0,0 0 1,1 0-1,-1 0 1,1 0-1,0 0 0,0 6 1,-1 3-329,0-1-1,2 1 1,0-1 0,0 1 0,1-1-1,0 1 1,7 22 0,5 8-639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10098,'17'0'1609,"-3"-4"-913,-4-2-312,-3-1 1472,-4 6-1104,-6 1-520,0 1-80,2 0-240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1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72 13459,'1'-6'377,"0"0"-1,0 1 1,0-1 0,1 1-1,4-10 1,-5 13-232,0 0 0,0 1 0,0-1 0,0 0 0,0 0 1,1 0-1,-1 1 0,1-1 0,-1 1 0,1-1 0,-1 1 0,1 0 0,0-1 0,0 1 1,0 0-1,0 0 0,0 0 0,3 0 0,-4 1-50,1 0 0,0 0 0,-1 0 0,1 0 0,0 1 0,-1-1 0,1 1 0,-1-1 0,1 1 0,-1 0 0,1-1 0,-1 1 0,1 0 0,-1 0 0,0 0 0,1 0 0,-1 0-1,0 0 1,0 0 0,0 1 0,0-1 0,0 0 0,1 3 0,23 37 829,-23-37-808,13 25 79,-2 0 0,0 1 0,-2 0 0,-2 1 0,-1 0 0,-1 1 0,-1-1 0,-2 1 0,0 58 0,-5-81-175,0-1 1,-1 1-1,0-1 0,-1 0 1,1 0-1,-2 0 0,-3 8 1,6-14-17,0 0 1,0 0 0,0 0 0,-1 0 0,1 0-1,-1-1 1,1 1 0,-1-1 0,0 1-1,0-1 1,1 1 0,-1-1 0,-4 2 0,5-3-7,-1 1 1,1-1-1,-1 0 1,1 0-1,0 0 1,-1 0-1,1 0 1,-1 0-1,1 0 1,-1 0-1,1-1 1,0 1-1,-1-1 1,1 1-1,-1-1 1,1 1-1,0-1 0,0 0 1,-1 0-1,1 1 1,0-1-1,0 0 1,-2-2-1,-31-33-629,24 25-40,0 0 1,-13-9-1,19 17 326,0 0 0,0 0-1,0 0 1,-1 1 0,1 0-1,-1 0 1,1 0 0,-1 1 0,0-1-1,-6 0 1,10 2 256,1 0 0,-1-1 1,0 1-1,0 0 0,1 0 0,-1 0 0,0 0 0,0 0 0,0 0 1,1 0-1,-1 0 0,0 0 0,0 0 0,1 1 0,-1-1 0,0 0 1,0 0-1,1 1 0,-1-1 0,0 0 0,1 1 0,-1-1 0,0 1 1,1-1-1,-2 2 0,2-2 15,0 1-1,0 0 1,0 0 0,0 0 0,-1 0-1,1 0 1,0 0 0,1-1 0,-1 1-1,0 0 1,0 0 0,0 0 0,0 0-1,1 0 1,-1-1 0,0 1-1,1 0 1,0 1 0,2 3-274,0 1 0,1-1 1,0 0-1,9 8 0,-9-9 231,0-1-1,0 0 0,0 0 1,10 4-1,-1-2-185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95 8738,'1'-7'406,"-1"0"-1,0-1 1,0 1 0,0 0 0,-1 0 0,-3-14-1,3 19-277,1 0-1,-1 1 0,0-1 0,1 0 0,-1 1 1,0-1-1,0 1 0,0-1 0,0 1 0,-1-1 1,1 1-1,0 0 0,-1 0 0,1 0 0,0 0 1,-1 0-1,1 0 0,-1 0 0,0 0 1,1 0-1,-1 1 0,0-1 0,1 1 0,-1-1 1,0 1-1,0 0 0,0-1 0,1 1 0,-1 0 1,0 0-1,0 0 0,1 1 0,-4 0 0,-2 0 82,-1 0-1,1 1 1,0 0-1,1 1 1,-1 0 0,0 0-1,1 0 1,-1 1-1,1 0 1,0 0-1,0 0 1,1 1-1,-1 0 1,1 0-1,0 0 1,0 1-1,1 0 1,0 0-1,0 0 1,0 0-1,-4 11 1,3-5-94,0 0 0,1 1-1,0-1 1,1 1 0,1 0 0,0 0 0,1 0-1,0 0 1,1 1 0,0-1 0,3 14 0,-1-14-52,1 1 0,0-1 1,1 0-1,1 0 0,0 0 1,10 17-1,-10-22-24,-1-1 0,1 0 0,0 0 0,1-1 0,-1 1 0,1-1 0,1 0 0,-1-1 0,1 0 0,0 0 0,10 6 0,-14-10-20,0 1 1,-1-1 0,1 0 0,0 0-1,0 0 1,0 0 0,0-1 0,0 1-1,0-1 1,0 1 0,0-1 0,0 0-1,0-1 1,0 1 0,0 0 0,0-1-1,0 1 1,5-3 0,-4 1 2,-1 0 0,1 0 0,-1 0 0,0-1 0,0 1 0,0-1 0,0 0 0,-1 0 0,1 0 0,-1 0 0,1-1 0,2-5 0,1-3 16,0-1 0,-1 0 1,-1-1-1,0 1 0,-1-1 0,0 0 0,0-14 0,-1 2-16,-1-1-1,-1 1 0,-5-39 1,4 56-124,-1-1-1,0 1 1,0 0 0,-1-1 0,0 1 0,-1 1 0,0-1-1,0 0 1,-1 1 0,0 0 0,0 0 0,-12-13-1,13 18 21,1 0-1,-1 1 0,0-1 0,0 1 0,0 0 1,0 0-1,0 0 0,-1 0 0,1 1 0,0-1 1,-1 1-1,1 0 0,-1 1 0,0-1 0,1 1 1,-1 0-1,1 0 0,-1 0 0,0 1 0,1-1 1,-1 1-1,-5 2 0,-22 10-536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2 10978,'9'0'2463,"-7"-1"-2249,-1 1-1,1 0 0,0 0 1,0 0-1,0 0 0,0 0 1,0 1-1,0-1 0,-1 1 1,1-1-1,0 1 0,0-1 1,0 1-1,-1 0 0,1 0 0,0 0 1,-1 0-1,2 2 0,8 7 252,0 0 0,-1 1 1,0 1-1,-1 0 0,14 24 0,-8-8-3,20 52 0,-30-66-401,0 1 1,-1 0-1,0 0 1,-2 0-1,1 0 1,-2 0-1,0 0 1,-1 1-1,-1-1 0,-3 26 1,1-31-50,1-1-1,-1 1 1,0 0-1,-1-1 1,0 0 0,-1 0-1,0 0 1,0 0 0,-1-1-1,0 0 1,0 0-1,-1-1 1,0 1 0,-1-2-1,1 1 1,-1-1-1,-9 6 1,13-10-48,0 0-1,1 0 0,-1 0 1,0 0-1,0-1 1,0 0-1,-1 1 1,1-2-1,0 1 1,0 0-1,-1-1 1,1 0-1,0 0 1,0 0-1,-1 0 1,1-1-1,0 0 1,-5-1-1,7 1-33,0 0-1,0 0 1,-1 0-1,1 0 1,0-1 0,0 1-1,0-1 1,1 1-1,-1-1 1,0 0-1,1 0 1,-1 0 0,1 0-1,-1 0 1,1 0-1,0 0 1,0 0-1,0 0 1,0-1 0,0 1-1,0 0 1,1-1-1,-1 1 1,1-1-1,0 1 1,0 0 0,-1-1-1,2 1 1,-1-1-1,0 1 1,0-1-1,2-2 1,9-29-418,8-2-168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33 17796,'-7'-11'1456,"-7"5"-1248,-12-1-112,-10 3 480,-6 0-560,-6 4-168,3 3-312,-1 5-1352,9 3 1552,9 5-232,22-1-193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41 16956,'-7'-3'1152,"-5"0"-880,-5 3-72,-11-1 240,-6-6-56,-4 1 56,-3 0-8,2 1-72,-1-1-32,4 2-95,0 4-97,8 8-376,4 7-297,9 8-503,4 6-1272,4 9 1856,7 1-353,22 2-319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3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67 14875,'-2'-14'1897,"-5"-3"-1169,-8 7-328,-9-1 2272,-10 2-2224,-3 3-135,-8 8-137,0 4-248,3 5-657,0 4-831,5 4 1288,8 0-248,12-5-192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5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167 255 11418,'4'-9'359,"-1"-1"0,0 1 0,0-1-1,0 1 1,-1-1 0,-1 0 0,0 0-1,0 0 1,-1 0 0,0 1 0,-1-1-1,0 0 1,0 0 0,-1 0 0,0 1-1,-1-1 1,0 1 0,-9-18 0,10 23-280,0 0 1,0 1 0,0-1 0,-1 0 0,0 1 0,0-1 0,0 1 0,0 0-1,0 0 1,0 0 0,-1 1 0,0-1 0,1 1 0,-6-3 0,6 4-38,1 0 1,-1 1 0,1-1-1,-1 1 1,1-1 0,-1 1-1,1 0 1,-1 0 0,0 0-1,1 0 1,-1 1 0,1-1-1,-1 1 1,1 0 0,-1-1-1,1 1 1,-1 0 0,1 0-1,0 1 1,0-1-1,-1 0 1,1 1 0,0-1-1,0 1 1,-2 3 0,-1-1 31,1 1 1,-1-1-1,1 2 0,1-1 1,-1 0-1,1 1 1,0-1-1,0 1 0,0 0 1,1 0-1,0 0 1,0 0-1,0 0 1,1 1-1,0-1 0,0 1 1,1-1-1,0 0 1,0 8-1,1-13-53,-1 1 1,1-1-1,0 0 0,-1 1 1,1-1-1,0 1 0,0-1 0,0 0 1,0 1-1,0-1 0,0 0 1,0 0-1,0 0 0,0 0 1,1 0-1,-1 0 0,0 0 0,1-1 1,-1 1-1,1 0 0,-1-1 1,0 1-1,1-1 0,0 1 1,-1-1-1,1 0 0,-1 0 0,1 1 1,-1-1-1,3-1 0,8 1 101,-1-1 0,1 0 0,15-4 0,-1 1 166,-24 4-271,0-1 0,0 1 0,-1 0 0,1 0 0,0 0 0,0 1 0,0-1 0,-1 0 0,1 1 0,0-1 0,0 1 0,-1 0-1,1-1 1,0 1 0,-1 0 0,1 0 0,-1 0 0,1 0 0,-1 0 0,1 1 0,-1-1 0,0 0 0,0 1 0,0-1 0,0 1 0,0-1 0,0 1 0,0-1-1,0 1 1,0 0 0,-1-1 0,1 1 0,-1 0 0,1 0 0,-1-1 0,0 1 0,1 2 0,0 8 45,-1 0 1,0 1 0,0-1-1,-4 18 1,3-21-30,-16 94-805,-56 190 0,72-297-2744,0-31 2320,4-3 104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8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0 283 14059,'12'-43'1368,"2"-2"-904,0 0-208,-1 1 721,-2 2-425,-1 7-496,-2 9-296,-4 24-1545,-4 11 1569,-7 25-264,-1 8-176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44 11354,'1'-1'166,"0"0"1,0-1-1,0 1 0,-1-1 0,1 1 0,0-1 0,-1 1 0,1-1 0,-1 1 0,0-1 0,0 0 0,1 1 0,-1-1 0,0 0 1,0 1-1,0-1 0,0 1 0,-1-3 0,1 3-86,-1 0 1,1 1-1,0-1 0,-1 0 1,1 1-1,-1-1 1,1 0-1,-1 1 0,1-1 1,-1 0-1,0 1 1,1-1-1,-1 1 1,1 0-1,-1-1 0,0 1 1,0-1-1,1 1 1,-1 0-1,0-1 0,0 1 1,1 0-1,-1 0 1,0 0-1,0 0 0,1 0 1,-1-1-1,0 1 1,0 1-1,0-1 0,0 0 1,1 0-1,-1 0 1,0 0-1,0 1 0,1-1 1,-1 0-1,0 0 1,0 1-1,0 0 0,-5 2 87,0 0 0,1 0 0,0 0-1,0 1 1,0 0 0,0 0-1,1 0 1,-1 1 0,1-1-1,0 1 1,0 0 0,-3 6 0,-5 10 256,-17 38 0,26-54-364,-12 31 112,0 1 0,2 0-1,2 1 1,2 0 0,1 1-1,2 0 1,2 0 0,1 57-1,3-86-122,1-1-1,0 1 0,1 0 0,0-1 0,1 1 0,7 17 1,-9-25-35,0 0 0,0 0 0,0 0 1,0 0-1,0 0 0,1 0 0,-1-1 1,1 1-1,-1 0 0,1-1 0,-1 1 0,1-1 1,0 1-1,0-1 0,0 0 0,0 0 1,0 0-1,0 0 0,0 0 0,0 0 1,0-1-1,0 1 0,0-1 0,1 1 1,-1-1-1,0 0 0,0 0 0,0 0 1,1 0-1,-1 0 0,0-1 0,0 1 1,0-1-1,1 1 0,-1-1 0,3-1 1,-1 0 2,0-1 1,1 1-1,-1-1 1,0 0-1,-1 0 1,1 0 0,-1 0-1,1-1 1,-1 1-1,0-1 1,0 0-1,0 0 1,-1 0-1,0-1 1,1 1 0,-1 0-1,-1-1 1,1 0-1,-1 1 1,2-10-1,-3 11-21,1 1 0,-1-1 0,0 0 0,0 0-1,0 1 1,0-1 0,0 0 0,-1 0 0,1 1-1,-1-1 1,0 0 0,0 1 0,0-1 0,0 1 0,0-1-1,0 1 1,-1-1 0,1 1 0,-1 0 0,0 0-1,0 0 1,1 0 0,-1 0 0,-1 0 0,1 0 0,0 1-1,0-1 1,-1 1 0,1 0 0,-1-1 0,1 1-1,-1 0 1,1 0 0,-1 1 0,0-1 0,1 0 0,-5 1-1,-2-1-359,-1 0 0,1 1 0,0 1-1,0 0 1,-1 0 0,1 0 0,0 2 0,0-1-1,1 1 1,-1 0 0,0 0 0,1 1-1,-10 7 1,15-10 143,3-1 164,-1 0 0,0 1 1,1-1-1,-1 0 1,1 1-1,-1-1 0,0 1 1,1-1-1,-1 0 0,1 1 1,-1-1-1,1 1 1,-1 0-1,1-1 0,-1 1 1,1-1-1,0 1 0,-1 0 1,1-1-1,0 1 1,0 0-1,-1-1 0,1 1 1,0 0-1,0-1 0,0 1 1,0 0-1,0 1 0,3 6-1118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6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78 12827,'-1'-1'82,"1"0"0,-1 1 1,0-1-1,1 0 1,-1 1-1,0-1 0,1 0 1,-1 1-1,0-1 1,0 1-1,0-1 0,1 1 1,-1-1-1,0 1 0,0 0 1,0 0-1,0-1 1,0 1-1,0 0 0,0 0 1,0 0-1,-1 0 0,-1 0 37,1 1 0,0-1 0,0 1-1,0-1 1,0 1 0,0 0-1,0 0 1,0 0 0,-3 3-1,-2 1 242,1 0 0,0 0 0,1 1 0,-10 12 0,6-5-81,0 1 0,2 1 1,-1-1-1,2 1 0,0 1 1,1-1-1,0 1 0,2 0 1,0 0-1,0 0 0,2 0 0,-1 18 1,2-25-195,1 0 0,0 1 0,0-1 0,1 0 0,0 0 0,1 0 0,0 0-1,0 0 1,9 16 0,-8-20-41,-1 0-1,1 1 0,0-1 0,1-1 0,-1 1 1,1-1-1,0 1 0,0-1 0,1-1 0,-1 1 1,1-1-1,-1 0 0,1 0 0,0-1 0,9 3 1,-9-3-12,0 0 1,0-1 0,1 0 0,-1 0 0,0-1 0,0 0 0,0 0 0,0 0-1,1-1 1,-1 0 0,0 0 0,0 0 0,0-1 0,8-3 0,-7 1-2,0 0 0,0 0 0,0 0 0,0-1-1,-1 0 1,0-1 0,0 1 0,-1-1 0,11-13 0,-7 5-1,0-1-1,-1 0 1,-1 0-1,0-1 1,-1 0-1,0 0 1,-2-1-1,0 1 1,4-33-1,-7 33-13,-1 0 0,-1-1 0,0 1 0,-1 0-1,0 0 1,-2 0 0,0 1 0,-7-20 0,8 28-56,0 1 0,0 0 0,0 0 0,-1 0 0,0 0 0,0 0 1,-1 1-1,0 0 0,-7-7 0,8 9-62,0 0 1,0 1 0,0 0-1,0 0 1,0 0-1,-1 0 1,1 0-1,0 1 1,-1 0 0,1 0-1,-1 0 1,1 1-1,-1-1 1,0 1-1,-7 1 1,9-1-16,0 0 0,0 1 0,0 0 0,0-1-1,1 1 1,-1 0 0,0 1 0,0-1 0,1 0 0,-1 1 0,1-1 0,-1 1 0,1 0-1,0 0 1,0 0 0,0 0 0,0 0 0,0 1 0,0-1 0,0 0 0,1 1 0,-1 0-1,1-1 1,0 1 0,0 0 0,0-1 0,0 1 0,0 0 0,1 0 0,-1 0-1,1 0 1,0 4 0,2 22-736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7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28 12499,'2'-16'1475,"-3"16"-1444,1 0 0,0 0 1,0-1-1,0 1 0,0 0 0,0 0 0,-1 0 1,1-1-1,0 1 0,0 0 0,0 0 0,-1 0 0,1 0 1,0 0-1,0 0 0,0-1 0,-1 1 0,1 0 1,0 0-1,0 0 0,-1 0 0,1 0 0,0 0 1,0 0-1,-1 0 0,1 0 0,0 0 0,0 0 1,-1 0-1,1 0 0,0 0 0,0 0 0,-1 0 0,-1 1 148,-1 1 0,1-1-1,-1 0 1,1 1 0,0-1-1,-1 1 1,1 0 0,0 0-1,-3 3 1,-4 6 130,0 0 0,1 1 0,1 0 0,0 0 0,0 1 0,1 0 0,-6 18 0,5-9 80,1 0 1,1 0 0,-4 44-1,8-57-284,1 1-1,0-1 1,0 0-1,1 0 1,0 0 0,1 0-1,0 0 1,1 0-1,-1 0 1,2-1-1,-1 1 1,6 9-1,-5-13-45,0 1-1,0-1 1,0-1 0,0 1-1,1-1 1,0 1-1,0-1 1,0 0-1,0-1 1,0 1-1,1-1 1,0-1-1,0 1 1,0-1-1,0 1 1,0-2-1,0 1 1,10 1-1,-7-2-12,-1 0 0,1-1 0,0 0-1,0 0 1,0-1 0,0 0-1,-1-1 1,1 0 0,0 0 0,-1-1-1,0 0 1,1 0 0,-1-1 0,8-5-1,-6 3-11,-1-1 0,0 0 0,0 0-1,-1-1 1,0 0 0,0-1-1,-1 0 1,0 0 0,-1 0 0,8-15-1,-9 13-35,0 0 1,0 0-1,-1-1 0,-1 0 0,0 0 1,0 0-1,-1 0 0,-1 0 0,0-20 1,-1 22-36,-1 1 0,0-1 0,0 1 0,-1-1 0,-1 1 0,0 0 1,0 0-1,0 0 0,-1 0 0,-1 1 0,0-1 0,-10-13 0,10 16-169,0 0 0,-1 0 0,0 1-1,0 0 1,0 0 0,-1 1 0,1 0-1,-1 0 1,0 0 0,0 1 0,-1 0-1,1 0 1,-1 1 0,-14-3 0,9 3 9,0 1 0,0 0 1,0 1-1,0 1 0,0 0 1,0 0-1,0 2 0,-17 4 1,-38 18-795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7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0 619 12939,'14'-18'3467,"-8"-7"-2192,-1 0 1,4-47-1,-2 17-608,35-150 593,0 8-803,-41 175-1674,-2 32-2406,2 6 2829,0 4-241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8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57 17180,'2'-2'1472,"-2"-2"-1192,-9-6-80,-2 0 784,-7 1-720,-6-1 0,-6 3-32,-2 4 1,-3 3-129,-2 1-176,0 3-569,5 2-15,5-7 488,8-2-144,23-6-120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8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71 11819,'-1'0'47,"1"-1"1,0 1-1,0 0 1,0 0-1,0 0 1,0-1 0,0 1-1,-1 0 1,1 0-1,0 0 1,0-1-1,0 1 1,-1 0-1,1 0 1,0 0 0,0 0-1,0-1 1,-1 1-1,1 0 1,0 0-1,0 0 1,-1 0 0,1 0-1,0 0 1,0 0-1,-1 0 1,1 0-1,0 0 1,0 0 0,-1 0-1,1 0 1,0 0-1,0 0 1,-1 0-1,1 0 1,0 0 0,0 0-1,-1 0 1,1 1-1,0-1 1,-1 0-1,-7 13 891,-5 24 226,12-34-820,-15 60 1404,-12 83-1,24-110-1253,1 1 1,2-1-1,6 67 0,-4-94-384,0 0-1,1 0 1,1 0 0,-1 0 0,1-1-1,1 1 1,-1-1 0,8 11 0,-10-17-83,0 0 1,1 0-1,-1 0 0,1 0 1,0 0-1,0-1 1,-1 1-1,1-1 1,0 1-1,0-1 1,1 0-1,-1 1 1,0-1-1,0 0 1,1-1-1,-1 1 1,0 0-1,1-1 0,-1 1 1,1-1-1,-1 0 1,0 1-1,1-1 1,-1 0-1,1-1 1,-1 1-1,1 0 1,-1-1-1,0 0 1,1 1-1,-1-1 0,0 0 1,1 0-1,-1 0 1,3-2-1,4-2 15,-1-1-1,0 0 1,0 0-1,-1-1 1,1 1-1,-1-2 0,-1 1 1,8-10-1,41-73 113,-46 75-122,34-67 152,-3-1 0,44-136 0,-67 153-481,-12 41-3022,-10 61 1990,1-8 481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0 527 16596,'15'-14'765,"-6"7"-455,0-1-1,0-1 0,-1 0 0,0 0 0,-1 0 1,0-1-1,0 0 0,10-21 0,21-66 825,-5 0 0,25-120 0,-54 221-4000,2 17 1285,3 8 551,2-5 173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10 15043,'-3'-1'1208,"-6"1"-799,-10-2-153,-3 1 880,-4 1-592,-2 0-240,-1 0 8,0 4 0,4 0-32,4 1-240,4-1-136,6 0-456,4-1-192,11-3-1545,7-6 1905,12-5-336,2-2-296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1 15755,'2'-1'1092,"-2"5"-379,-4 13-38,-7 22 351,-70 269 1937,26-86-5417,52-211-704,7-22 2125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0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22 11130,'9'-6'653,"-6"4"-397,1 0 0,-1 0-1,0 1 1,0-1-1,1 1 1,-1-1 0,1 1-1,-1 0 1,1 0 0,5 0-1,-8 1-174,-1 0 0,0 0 0,1 0-1,-1 1 1,0-1 0,1 0 0,-1 0 0,0 0-1,1 1 1,-1-1 0,0 0 0,1 0-1,-1 1 1,0-1 0,0 0 0,0 0 0,1 1-1,-1-1 1,0 0 0,0 1 0,0-1 0,0 0-1,1 1 1,-1-1 0,0 0 0,0 1 0,0-1-1,0 1 1,0-1 0,0 0 0,0 1 0,0-1-1,0 0 1,0 1 0,0-1 0,0 0 0,0 1-1,-1 0 1,-3 14 788,-62 135 1872,-8 22-1950,61-138-631,7-20-29,0 0 1,1 0-1,-4 25 1,9-38-104,0 0-1,0 1 1,0-1 0,1 1-1,-1-1 1,0 0 0,1 1-1,-1-1 1,1 0-1,0 1 1,-1-1 0,1 0-1,0 0 1,0 0 0,0 1-1,0-1 1,0 0 0,0 0-1,0 0 1,0-1 0,0 1-1,0 0 1,0 0 0,1-1-1,-1 1 1,0 0 0,1-1-1,0 1 1,9 3 124,1 0 0,16 4 0,-10-4-18,7 4-207,0 1 0,-1 1 0,0 0 0,0 2-1,-1 1 1,39 29 0,-58-38-203,0-1 1,0 0-1,0 0 0,0 0 1,1 0-1,-1-1 0,1 0 1,0 0-1,-1 0 0,7 1 0,-2-2-440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9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1 433 9514,'9'-24'775,"0"0"0,-2-1-1,5-26 1,-5 19-259,12-32-1,-11 43-222,0 0-1,2 1 1,0 0 0,25-34-1,-31 48-176,1 0 0,-1 0-1,2 0 1,-1 1 0,1 0 0,-1 0-1,1 0 1,1 1 0,-1 0 0,1 0-1,-1 1 1,1 0 0,0 0 0,0 0-1,1 1 1,-1 0 0,0 0 0,9 0-1,-14 2-69,1-1-1,0 1 1,-1 0 0,1 0-1,0 1 1,0-1-1,-1 0 1,1 1-1,0 0 1,-1-1-1,1 1 1,-1 0-1,1 1 1,-1-1-1,1 0 1,-1 1-1,0-1 1,0 1 0,1 0-1,-1 0 1,0 0-1,-1 0 1,1 0-1,0 0 1,-1 0-1,1 0 1,-1 1-1,0-1 1,1 1-1,-1-1 1,0 1-1,-1-1 1,1 1 0,0 4-1,1 2 24,-2-1-1,1 1 1,-1-1-1,-1 1 1,1-1-1,-1 1 1,-1-1-1,0 1 1,-5 15 0,-4 0-24,-1-1 1,-2 0 0,0 0-1,-1-1 1,-1-1 0,-21 22 0,-20 27 71,56-69-110,0 0-1,0-1 1,1 1 0,-1 0-1,0 0 1,1 0 0,-1 0-1,1 0 1,-1 0 0,1 0-1,0 0 1,-1 0 0,1 0-1,0 0 1,0 0 0,0 0-1,0 0 1,0 0 0,0 0-1,0 1 1,0-1 0,0 0-1,0 0 1,0 0 0,1 0-1,-1 0 1,0 0 0,1 0-1,-1 0 1,1 0 0,-1 0 0,1 0-1,0-1 1,-1 1 0,1 0-1,0 0 1,0 0 0,-1-1-1,1 1 1,2 1 0,3 1 6,1 1 0,0-1 0,-1 0 0,1 0 0,8 1 0,-5-1-40,16 5-559,0-1-1,0-1 1,29 2 0,-40-7 111,0 0 1,0-1 0,0-1 0,0 0 0,0-1 0,0-1 0,16-4 0,1-7-661</inkml:trace>
  <inkml:trace contextRef="#ctx0" brushRef="#br0" timeOffset="1">477 261 12227,'-31'-3'928,"-6"0"-744,-1 2-88,-1-6 224,5-1-304,6-7-1536,8-6 1400,17-11-216,6-2-129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0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0 956 11835,'4'-14'1568,"2"-7"-680,-3-9-296,1-10 1577,0-8-985,0-10-344,1-1-24,2-3-216,-2 3-120,2 5-175,-1 8-81,-2 9-224,0 9-232,1 11-561,-3 5-103,1 3 680,0-1-168,-1-2-160</inkml:trace>
  <inkml:trace contextRef="#ctx0" brushRef="#br0" timeOffset="1">125 158 11266,'20'-37'1881,"4"-2"-921,4-2-304,0 0 1409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6.7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5191 932 8842,'15'-5'250,"0"-1"-1,0 0 1,0-2-1,-1 1 1,0-2 0,-1 0-1,24-20 1,-31 23-208,-1 0 0,0 0 0,0 0 1,0 0-1,-1-1 0,0 0 0,0 0 1,-1 0-1,0 0 0,0-1 0,0 1 1,-1-1-1,-1 0 0,1 1 0,-1-1 0,0 0 1,-1 0-1,0-9 0,-2 4-4,0 0-1,0 0 1,-1 0-1,-1 1 0,0-1 1,-1 1-1,0 0 1,-1 0-1,0 1 1,-1-1-1,0 1 1,-1 1-1,0 0 1,-1 0-1,-18-16 1,6 7 7,-1 2 1,-1 1 0,0 0-1,-1 2 1,-1 0-1,-40-14 1,7 7 25,-1 4-1,-117-20 1,-129 4 61,245 27-101,-564-19 648,564 27-481,-94 16 1,125-12-139,0 1 0,1 1 0,0 1-1,0 1 1,-31 17 0,51-22-40,0 0 0,0 1 1,0-1-1,0 1 0,1 1 1,0 0-1,1 0 0,-10 11 1,14-14-8,0-1 1,0 0-1,0 0 1,0 1-1,1 0 1,-1-1-1,1 1 1,0 0-1,0-1 1,0 1-1,1 0 1,-1 0-1,1 0 1,0 0-1,0 0 1,0-1-1,1 1 1,-1 0-1,1 0 1,0 0-1,0-1 1,0 1-1,3 5 1,2 1 35,0 0-1,0-1 1,1 0 0,1-1 0,-1 1 0,1-1 0,1 0 0,15 10 0,10 6 126,38 18 0,-45-27-105,28 16 3,2-2 0,1-2 1,2-3-1,0-2 0,113 24 1,-97-35-94,-1-3-1,1-3 1,150-12 0,-91-8 256,175-42 0,-297 52-111,-19 3-17,-23 1 11,27 1-115,-179-5 77,1-8 1,-271-55 0,56-2-30,-7 30 25,-93 45 11,1 31 13,21-2 25,0-26 46,343-14-122,-139-1 47,254 8-91,1 0 1,-1 1-1,0 1 1,0 0-1,1 1 1,0 1-1,-19 8 1,27-10-1,1 0 1,-1 0-1,0 1 1,1 0-1,-1 0 1,1 0-1,0 1 0,1 0 1,-1 0-1,1 0 1,0 0-1,0 1 1,1-1-1,-1 1 1,1 0-1,1 0 1,-1 1-1,-2 10 1,3-8-1,0 0 1,1 0-1,0 1 1,1-1 0,0 0-1,0 0 1,1 1 0,0-1-1,1 0 1,4 14 0,-2-10-3,2-1 0,-1 0 0,1 0 0,1 0 0,0 0 0,14 16 1,-1-6-6,1-1 1,1-1 0,1 0 0,0-2 0,2-1 0,25 15 0,10-1-13,1-2 1,0-2 0,3-4-1,68 17 1,268 37-25,-125-48 39,516-10 0,271-115 138,-784 53-66,-7-26-5,-253 64-66,-1-1 0,0 0 0,-1-1 0,0-1 0,0-1 0,19-13 0,-32 19-5,0 1 0,0-1 0,0 1 0,-1-1 0,1 0-1,-1 0 1,0 0 0,1-1 0,-1 1 0,-1 0 0,1-1 0,0 1-1,-1-1 1,2-6 0,-3 7-1,0 0 0,0-1 0,0 1 0,0 0 0,0 0-1,-1-1 1,0 1 0,1 0 0,-1 0 0,0 0 0,-1 0 0,1 0-1,0 0 1,-1 0 0,0 1 0,1-1 0,-1 0 0,0 1 0,-3-3 0,-7-7-10,0 1 0,0 0 0,-1 1 0,-1 0 0,-20-10 0,-81-38-40,105 54 49,-312-122-50,-10 21 57,208 67 1,-730-187 40,610 179-31,-386-24 1,-25 73-4,499 11-5,1 7 0,-178 46 0,128-6 6,160-45-9,1 3-1,-60 34 0,92-46-3,1 0-1,0 0 1,1 1 0,0 0-1,0 1 1,-11 14 0,19-20-3,-1-1 0,1 1 0,1 0 1,-1 0-1,0 0 0,1 0 0,-1 0 0,1 1 0,0-1 0,0 0 1,0 1-1,1-1 0,-1 0 0,1 1 0,0-1 0,0 1 1,0-1-1,0 1 0,1-1 0,-1 0 0,1 1 0,0-1 0,0 0 1,0 1-1,0-1 0,1 0 0,-1 0 0,1 0 0,3 4 1,7 8-27,0 0 1,0-1 0,2-1 0,24 20-1,71 43-62,-86-61 77,61 40 12,3-5-1,1-3 1,2-4-1,2-4 1,2-5-1,185 44 0,-128-52 20,1-6-1,262 0 1,309-63-1,-20-53 88,-8-30 77,131-69-41,-631 126-155,-166 57 6,-2-2 0,1-1 0,-2 0 0,41-33 0,-61 42 3,1 0 1,-1 0 0,0-1-1,0 0 1,-1 0 0,1 0 0,3-8-1,-7 11 3,0 0 0,-1 0 0,1 0 0,-1 0 0,0 0-1,0 0 1,0 0 0,-1 0 0,1 0 0,-1 0 0,0-1 0,0 1 0,-1 0-1,1 0 1,-1 0 0,0 0 0,-2-5 0,0 2-3,0 0 1,-1 0-1,0 0 1,0 1-1,-1 0 0,0 0 1,0 0-1,0 0 1,-1 1-1,0 0 1,0 0-1,-11-7 1,-7-2-11,0 1 1,-32-13-1,-31-7-12,-176-43-1,-100 6 41,295 58-7,-26-5 6,-452-76 11,-6 21-36,-1 45-22,383 31 14,-213 33 1,225-11 10,-257 79 0,292-63 8,1 6 0,-171 92 0,273-129 5,-68 41 3,76-44-1,1 1 0,0 0 0,1 0 0,0 1 0,-9 12-1,17-20 0,0 1 0,0-1-1,0 1 1,0-1 0,1 1-1,0-1 1,-1 1 0,1 0-1,0 0 1,0 0 0,0 0-1,1 0 1,-1 0 0,1 0-1,0 0 1,-1 0 0,1 0-1,1 0 1,-1 0 0,0 0-1,1 0 1,-1 0 0,1 0-1,0-1 1,0 1 0,0 0-1,1 0 1,-1 0 0,1-1-1,-1 1 1,1-1 0,0 1-1,0-1 1,0 0 0,3 3-1,22 22 8,1-1-1,52 38 0,-43-36-2,342 234 86,-277-203-33,210 89 0,-176-101-2,1-5 0,1-7 0,2-5 0,244 18 0,-86-34 176,364-29 1,448-93 949,-1056 101-1116,275-41 320,-241 31-253,144-48 1,-196 52-118,-1-2 1,61-34-1,-81 40-14,-1-1 0,0-1 0,0 0 0,-1 0 0,0-2 0,-1 0 1,0 0-1,12-20 0,-20 27 0,0-1 0,0 0 0,-1 0 0,-1 0 0,1 0 0,-1 0 0,0 0 0,0-1 0,-1 1 1,0-1-1,-1 1 0,1-1 0,-1 0 0,-1 1 0,0-1 0,0 1 0,0-1 0,-1 1 0,0 0 0,0-1 0,-1 1 0,0 0 0,0 1 1,-1-1-1,1 0 0,-9-10 0,-4-2 6,0 0 1,-2 1-1,0 1 1,-1 0-1,0 1 1,-1 1-1,-1 1 1,-31-15-1,-15-4 26,-114-39 0,-339-76 71,-14 38-82,-141 6-597,477 86-199,-285 9-1,263 26 429,2 22-85,217-39 428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2 122 6969,'-1'0'164,"1"-1"0,0 1-1,0-1 1,0 1 0,-1-1-1,1 1 1,0-1 0,0 1-1,0-1 1,0 1 0,0-1-1,0 1 1,0 0 0,0-1-1,0 1 1,0-1 0,1 1-1,-1-1 1,0 1 0,0-1-1,0 1 1,0-1-1,1 1 1,-1-1 0,0 1-1,0 0 1,1-1 0,-1 1-1,0 0 1,1-1 0,-1 1-1,1-1 1,15-17 1332,-15 17-1227,8-9 86,1 2 1,-1-1-1,2 1 0,-1 0 1,1 1-1,0 0 0,17-6 1,-21 10-274,0 0-1,1 0 1,-1 1 0,1 0 0,0 0-1,0 1 1,0 0 0,-1 1 0,1 0-1,0 0 1,0 0 0,0 1 0,12 3 0,-16-3-56,-1 0 0,1 1 0,-1-1 1,0 1-1,1 0 0,-1-1 0,0 2 1,0-1-1,0 0 0,0 1 1,0-1-1,-1 1 0,1 0 0,3 6 1,-3-4-6,0 1 0,0-1 1,-1 1-1,0 0 1,0 0-1,0 0 0,-1 0 1,2 9-1,-2-3 2,-1 0 0,0 0 0,-1 0-1,0 0 1,-1 0 0,0 0 0,-1 0 0,-7 21 0,6-23-8,0-1 1,0 0 0,0 0 0,-1 0 0,-1 0-1,0-1 1,0 0 0,0 0 0,-1 0-1,-13 10 1,56-6 315,-24-8-310,0 1 0,0 0 0,-1 1 0,0 0 0,0 1-1,0 0 1,-1 1 0,0 0 0,-1 0 0,0 1 0,9 10 0,-14-13-16,1 0-1,-2 0 1,1 0-1,-1 1 1,0-1-1,0 1 1,0 0-1,-1 0 1,0 0 0,-1 0-1,1 0 1,-2 0-1,1 1 1,-1-1-1,0 0 1,0 0-1,-1 1 1,0-1-1,0 0 1,-4 12 0,2-10 5,-1 1 1,-1-2 0,1 1 0,-1 0 0,-1-1 0,0 0 0,0 0 0,0 0 0,-1-1 0,0 0-1,-1-1 1,1 1 0,-1-1 0,-1-1 0,-13 8 0,1-2 29,-1-1 0,0-1-1,0-1 1,-1-1 0,-33 5 0,50-11-68,0 0 0,0 0 0,0-1 1,-11-1-1,16 1-23,0 0 0,0 0 0,1 0 1,-1 0-1,0 0 0,0-1 0,1 1 0,-1 0 0,0-1 1,1 1-1,-1 0 0,0-1 0,1 1 0,-1-1 1,0 1-1,1-1 0,-1 1 0,0-2 0,1 1-49,0 0 0,0 1 0,-1-1 0,1 0 0,0 0 0,0 0 0,1 1 0,-1-1 0,0 0 0,0 0 0,0 0 0,0 1 0,1-1 0,-1 0 0,0 1 0,1-1 0,-1 0 0,0 0 0,1 1 0,-1-1 0,1 1 0,-1-1 0,2 0 0,17-16-1235,-5 10 495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9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16 14307,'-39'-16'936,"-2"16"-880,-1 3-96,1 3 128,3-2-392,5-3-224,12 4-416,13 7 704,11 8-176,18 7-104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0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1027 10314,'89'-44'2341,"-3"-5"-1,140-103 1,-214 143-2201,0 0-1,-1-1 1,0-1 0,-1 0 0,12-17 0,-20 26-133,-1-1 0,1 1 0,-1 0 0,0-1 0,1 1 0,-1-1 0,0 1 0,-1-1 0,1 0 0,0 1 0,-1-1 0,1 0 0,-1 0 0,0 1 0,0-1 0,0 0 0,0 0 0,0 1 0,-1-1 0,1 0 0,-1 0 0,0 1 0,0-1 0,0 1 0,0-1 0,0 1 0,-1-1 0,1 1 0,-1 0 0,1-1 0,-1 1 0,0 0 1,0 0-1,0 0 0,0 1 0,-2-3 0,0 1-9,1 1 1,-1-1 0,1 1-1,-1 0 1,0 0-1,0 0 1,0 0 0,0 1-1,0-1 1,0 1 0,0 0-1,0 1 1,-1-1-1,1 1 1,0-1 0,0 1-1,-1 0 1,1 1 0,0-1-1,-1 1 1,1 0 0,-4 1-1,3 1 6,0-1 0,0 0 1,0 1-1,1 0 0,-1 0 0,1 1 0,0-1 0,0 1 0,0 0 0,1 0 0,-1 0 1,1 0-1,0 1 0,0 0 0,1-1 0,-1 1 0,-1 6 0,-2 4 33,1 0-1,1 0 0,1 1 0,0 0 0,1-1 1,0 1-1,1 0 0,1 0 0,1 0 0,0 0 1,1 0-1,5 19 0,-5-30-21,-1-1-1,1 1 1,0-1 0,0 0-1,0 1 1,0-1 0,1 0-1,0-1 1,-1 1 0,2 0-1,-1-1 1,0 0-1,1 1 1,-1-1 0,1-1-1,0 1 1,0 0 0,0-1-1,0 0 1,1 0 0,-1 0-1,0-1 1,1 1 0,-1-1-1,1 0 1,0 0 0,-1-1-1,6 1 1,3-1 7,-1-1 0,1 0 0,-1 0 0,1-1 0,-1-1-1,0 0 1,0-1 0,0 0 0,18-10 0,-9 2-16,0-1 1,-1-1-1,-1-1 0,0-1 0,-1 0 1,0-1-1,-1-1 0,-2-1 0,0-1 0,0 0 1,13-27-1,2-10-6,-2-1 1,-3-1-1,19-68 0,46-201 8,-88 318-8,1 0 1,-2 0-1,1 0 0,-1 0 0,-1-15 1,0 25-1,0-1 0,1 1 0,-1 0 0,0 0 0,0 0 0,0 0 0,-1 0 1,1-1-1,0 1 0,0 0 0,0 0 0,0 0 0,0 0 0,0 0 1,0-1-1,0 1 0,0 0 0,0 0 0,0 0 0,0 0 0,0 0 1,-1 0-1,1-1 0,0 1 0,0 0 0,0 0 0,0 0 0,0 0 0,0 0 1,-1 0-1,1 0 0,0 0 0,0 0 0,0 0 0,0 0 0,0 0 1,-1 0-1,1 0 0,0 0 0,0 0 0,0 0 0,0 0 0,0 0 0,-1 0 1,1 0-1,0 0 0,0 0 0,0 0 0,0 0 0,0 0 0,-1 0 1,1 0-1,0 0 0,0 0 0,0 0 0,0 0 0,0 0 0,0 1 0,-1-1 1,1 0-1,0 0 0,0 0 0,0 0 0,0 0 0,0 0 0,0 1 1,0-1-1,0 0 0,-7 9 6,0 0 0,1 1 0,0 0 0,1 0 0,0 0 0,1 1 0,-5 14 0,-4 9 9,-90 239 138,85-214-37,3 0 0,-14 109 0,28-157-91,-1 0 12,1 1 0,1 0 0,0 0 0,2 15-1,-2-26-28,0 1 0,0 0-1,0-1 1,0 1 0,1 0-1,-1-1 1,1 1 0,-1 0 0,1-1-1,0 1 1,0-1 0,0 1-1,0-1 1,0 0 0,0 1-1,0-1 1,0 0 0,0 0-1,0 1 1,1-1 0,-1 0-1,1 0 1,-1-1 0,0 1 0,1 0-1,0 0 1,-1-1 0,1 1-1,-1-1 1,1 1 0,0-1-1,-1 0 1,1 1 0,0-1-1,0 0 1,-1 0 0,3-1-1,6-1 8,-1 0 0,1-1 0,-1 0 0,0-1 0,0 0 0,0-1 0,0 0 0,-1 0 0,15-12 0,21-12-18,-44 29 3,0 0-1,0 0 0,0 0 1,1 0-1,-1 0 1,0 0-1,0 0 0,0 0 1,0 1-1,0-1 1,0 0-1,0 0 1,0 0-1,1 0 0,-1 0 1,0 0-1,0 0 1,0 0-1,0 0 1,0 1-1,0-1 0,0 0 1,0 0-1,0 0 1,0 0-1,0 0 0,0 0 1,0 0-1,0 1 1,0-1-1,0 0 1,0 0-1,0 0 0,0 0 1,0 0-1,0 0 1,0 1-1,0-1 1,0 0-1,0 0 0,0 0 1,0 0-1,0 0 1,0 0-1,0 0 0,0 1 1,0-1-1,0 0 1,0 0-1,0 0 1,-1 0-1,1 0 0,0 0 1,0 0-1,0 0 1,0 0-1,0 0 0,0 0 1,0 0-1,-1 1 1,1-1-1,0 0 1,-5 9-11,-6 7-2,0 0 0,-14 29 0,22-39 19,1 0 1,-1 0 0,1 1 0,0-1-1,1 1 1,-1-1 0,1 1 0,1-1 0,-1 1-1,1 0 1,1 9 0,-1-14 2,1 1 0,0-1 1,-1 1-1,1-1 0,0 0 1,0 1-1,1-1 0,-1 0 0,0 0 1,1 0-1,-1 0 0,1 0 1,0 0-1,0 0 0,3 2 0,0-1 7,-1 0 0,1 0 0,-1-1-1,1 0 1,0 0 0,0 0 0,7 1-1,7 0 33,1 0 0,0-1 0,22-1 0,-33-1-30,29 0 68,36-4 0,-62 3-213,-1-1 0,0 0 0,0-1 0,0 0 0,-1 0 0,1-1 0,17-10 0,-25 12 40,-1 0 0,1 0 1,0-1-1,-1 1 0,0-1 1,0 1-1,0-1 0,0 0 1,0 0-1,0 0 0,-1 0 1,1 0-1,-1 0 0,0-1 0,0 1 1,0 0-1,-1-1 0,1 1 1,-1 0-1,0-1 0,0-4 1,2-29-457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28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16 2240,'-17'-1'13566,"17"1"-13428,1 0-1,-1-1 1,1 1-1,0 0 1,-1 0-1,1 0 1,-1-1 0,1 1-1,-1 0 1,0-1-1,1 1 1,-1-1-1,1 1 1,-1 0-1,0-1 1,1 1 0,-1-1-1,0 1 1,1-1-1,-1 1 1,0-1-1,0 1 1,1-1-1,-1 1 1,0-1 0,0 1-1,0-1 1,0 0-1,0 0 1,1-1-165,0 3-194,1 0 1,-1-1 0,0 1 0,0 0 0,1-1 0,-1 1 0,0-1 0,1 0 0,-1 0 0,0 1 0,1-1 0,-1 0-1,1 0 1,-1 0 0,0 0 0,3-1 0,1 1 77,10 1-619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4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10714,'7'-1'427,"-2"0"-101,-1 0 0,1 1 1,-1-1-1,1 1 0,-1 0 1,0 0-1,7 1 0,-9 0-235,0 0-1,0 0 0,0-1 1,0 1-1,0 1 1,0-1-1,0 0 1,-1 0-1,1 1 0,-1-1 1,1 1-1,-1-1 1,1 1-1,-1 0 0,0 0 1,0-1-1,0 1 1,0 0-1,0 0 1,1 3-1,11 33 461,-2 1 1,-1 0-1,9 80 0,-13-73-342,37 328 834,15 96 337,-56-457-1270,-2-9-46,0 0-1,1 0 1,0 0 0,-1-1-1,2 1 1,-1 0-1,0-1 1,1 1-1,-1-1 1,3 5 0,-3-8-49,-1 0 0,0 0 0,1 0 0,-1 0 0,0 1 0,1-1 0,-1 0 0,0 0 0,1 0 0,-1 0 0,0 0 0,1 0 0,-1 0 0,0 0 0,1 0 0,-1 0 0,0 0 0,1 0 0,-1 0 0,0 0 0,1 0 0,-1-1 0,0 1 0,1 0 0,-1 0 0,0 0 0,0 0 0,1-1 0,-1 1 0,0 0 0,1 0 0,-1 0 0,0-1 0,0 1 0,0 0 0,1-1 0,-1 1 0,0 0 0,0 0 0,0-1 0,0 1 1,0 0-1,1-1 0,8-17 217,-8 16-188,16-41 93,-2 0-1,17-77 1,-11 39-89,45-136 135,116-254 0,-147 377-102,12-24-120,-47 118 6,0-1 0,1 0 0,-1 1 0,0-1 0,0 1 1,1-1-1,-1 0 0,0 1 0,1-1 0,-1 1 1,0-1-1,1 1 0,-1-1 0,1 1 0,-1-1 0,1 1 1,-1 0-1,1-1 0,0 1 0,-1 0 0,1-1 1,-1 1-1,1 0 0,1-1 0,-2 2-53,1-1-1,-1 0 1,1 1-1,-1-1 1,1 1 0,-1-1-1,1 1 1,-1-1-1,0 1 1,1-1-1,-1 1 1,0-1 0,1 1-1,-1 0 1,0-1-1,0 1 1,1 0-1,-1-1 1,0 2-1,5 35-3207,0 22 1255,0-23 849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575 28 13355,'2'-1'255,"0"-1"1,0 0-1,0 1 0,0-1 1,0 0-1,-1 0 1,1 0-1,1-3 0,-3 5-220,1-1-1,-1 1 0,0 0 0,0 0 0,0-1 1,0 1-1,0 0 0,0 0 0,0 0 0,0-1 1,0 1-1,0 0 0,0 0 0,0-1 0,0 1 1,0 0-1,0 0 0,0-1 0,0 1 1,0 0-1,0 0 0,0 0 0,0-1 0,-1 1 1,1 0-1,0 0 0,0 0 0,0-1 0,0 1 1,0 0-1,-1 0 0,1 0 0,0-1 0,-16 0 992,-7 6-74,-36 11 0,9-2-444,-18 2-269,-1-3 0,0-4 1,-130 2-1,168-13-442,24 0-682,20-1-703,67-11-1610,-36 10 2272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5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10 12243,'4'-9'1022,"-2"13"600,-5 18 587,1-18-2115,0 0 1,0 0-1,0 0 1,0 0-1,-1 0 1,1 0-1,-1-1 1,0 1 0,0-1-1,-1 0 1,1 0-1,-1 0 1,1 0-1,-1 0 1,0-1-1,-4 2 1,0-1 45,-1 0 0,1-1-1,-1 0 1,1-1 0,-1 0 0,0 0 0,-13-1 0,-15 0 93,2-1 55,0 1 0,-41 7 1,67-5-348,0-1 0,0 2 0,0-1 0,0 1 1,0 0-1,1 1 0,-1 0 0,1 0 0,0 1 1,0 0-1,1 1 0,-1 0 0,-7 7 0,12-10-82,1 0 0,-1 1 0,1-1 0,0 1 0,0-1 0,-3 7 0,5-9 118,-1 1 1,1-1 0,-1 0 0,1 1-1,0-1 1,-1 1 0,1-1-1,0 1 1,0-1 0,0 0 0,0 1-1,0-1 1,1 1 0,-1-1-1,0 1 1,1-1 0,-1 0-1,1 1 1,-1-1 0,1 0 0,0 1-1,0 0 1,24 17-442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8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21 203 6713,'-1'0'270,"0"1"-1,0-1 1,0 0-1,0 0 1,0 0-1,0 0 1,0-1-1,0 1 1,1 0-1,-1 0 1,0-1-1,0 1 1,0 0-1,0-1 1,0 1-1,1-1 1,-1 1-1,0-1 1,-1 0-1,2 0-76,0 0 1,0 0-1,-1 0 0,1 0 0,0 0 1,0 0-1,0 0 0,0 0 1,0 0-1,0-1 0,0 1 0,0 0 1,1 0-1,-1 0 0,0 0 1,1 0-1,-1 0 0,1-1 0,4-7 197,0 0 0,0 0 0,0 1 1,1-1-1,0 1 0,1 1 0,13-13 0,0 2 307,38-26 1,-57 43-685,5-3 128,0-1 0,0 1 1,1 1-1,-1-1 0,1 1 1,0 0-1,0 0 0,0 1 0,8-2 1,-14 5-118,0-1 1,1 0-1,-1 0 1,0 1 0,0-1-1,1 1 1,-1-1-1,0 1 1,0 0-1,0-1 1,0 1 0,0 0-1,0 0 1,0 0-1,0 0 1,0-1 0,0 2-1,0-1 1,0 0-1,-1 0 1,1 0-1,0 0 1,-1 0 0,1 0-1,-1 1 1,1-1-1,-1 0 1,0 2-1,9 40 223,-9-39-219,1 5-11,0-1 1,-1 0 0,-1 0 0,1 0 0,-1 0 0,-1 0 0,1 0 0,-1 0 0,-1 0-1,0 0 1,-5 10 0,-4 4-2,-1-1 0,-21 28-1,13-21-4,20-27-7,1 0 0,-1 0 0,1 0 0,-1 0 1,1-1-1,-1 1 0,1 0 0,0 0 0,-1 0 0,1 0 1,0 0-1,0 0 0,0 0 0,0 0 0,0 0 1,0 0-1,0 0 0,0 0 0,0 0 0,0 0 0,1 0 1,-1 0-1,0 0 0,1-1 0,-1 1 0,0 0 1,1 0-1,0 0 0,-1 0 0,1-1 0,-1 1 0,1 0 1,0 0-1,0 0 0,5 4 14,-1-1 0,1 0 0,0 0 0,7 3 0,11 8 14,-16-7-32,0 0 1,-1 0-1,0 0 1,0 1-1,-1 0 1,-1 1-1,1-1 1,-1 1-1,-1 0 1,0 0-1,0 1 1,-1-1 0,0 1-1,-1 0 1,0 0-1,-1 0 1,0 12-1,0-12-6,-1 0-1,-1-1 1,0 1 0,0 0-1,-1 0 1,0 0-1,-1-1 1,0 1 0,-1-1-1,0 0 1,-1 0 0,0-1-1,0 1 1,-1-1-1,-1 0 1,1 0 0,-11 9-1,7-8-260,-2-1 0,1-1-1,-1 0 1,0 0 0,-1-1 0,0-1-1,-24 9 1,19-10-1916,0 0 1,-36 4-1,52-8 1046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8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15595,'6'-2'1489,"1"0"-1121,-1 2 1128,-5 2-1312,0 0-864,-8 0 448,9-9-32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9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 9698,'24'-45'2554,"48"-67"-1,-22 36-484,36-72 1827,-86 147-3877,0 1 0,0 0 0,0 0 0,0-1 0,0 1 0,1 0 0,-1 0 0,0 0 0,0-1 0,0 1 0,0 0 0,0 0 0,0 0 0,0-1 0,0 1 0,1 0 0,-1 0 0,0 0 0,0 0 0,0-1 0,0 1 0,1 0 0,-1 0 0,0 0 0,0 0 0,0 0-1,1 0 1,-1-1 0,0 1 0,0 0 0,0 0 0,1 0 0,-1 0 0,0 0 0,0 0 0,1 0 0,-1 0 0,0 0 0,0 0 0,1 0 0,-1 0 0,0 0 0,0 0 0,0 1 0,1-1 0,2 13 451,-4 24-143,1-36-314,-38 369 519,1-5-2190,63-452-6489,-8 28 6577,-5 17 426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9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18 10818,'2'-17'1738,"-5"29"484,-3 12-1277,0 5-501,1 1 0,1 0 0,2 0-1,1 0 1,1 0 0,2-1 0,8 48-1,13 33-49,-19-98-343,1 1 1,-1-1 0,2 0-1,0 0 1,0-1 0,13 17-1,-17-26-34,0 1 0,0 0 1,1-1-1,-1 1 0,1-1 0,0 0 0,0 0 0,0 0 0,0 0 0,0 0 0,0-1 0,1 1 0,-1-1 1,0 0-1,1 0 0,-1 0 0,1 0 0,4 0 0,-4-2 2,0 1 0,0 0 0,0-1 0,1 0 1,-1 0-1,0 0 0,-1 0 0,1-1 0,0 1 0,0-1 0,-1 0 1,1 0-1,-1-1 0,1 1 0,4-5 0,3-5 13,0 1 1,-1-2-1,0 1 0,-1-2 0,-1 1 1,0-1-1,0 0 0,8-26 0,-7 14-17,-1 0-1,-1 0 0,-2 0 0,4-38 0,-8 51-8,-1 0 0,0 0-1,0 0 1,-1 0-1,-1 0 1,-6-22-1,7 31-14,0 0 0,-1 0 0,1 0 0,-1 0 0,0 1 0,0-1 0,-1 1 0,1-1 1,-1 1-1,1 0 0,-1 0 0,0 0 0,0 0 0,-1 0 0,1 1 0,-1 0 0,1-1 0,-1 1 0,1 1 0,-1-1 0,0 0 0,0 1 0,0 0 0,-7-2 0,-2 2-303,1 0 0,-1 1 0,0 1 0,1 0 0,-1 0 1,-23 7-1,15-2-372,0 0 0,1 2-1,-23 11 1,21-7-220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5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13347,'9'-11'1136,"0"7"-808,-1 1-136,-3 3 312,-4 1-160,-1 5-272,-1-1-256,-5 4 192,-1 1-88,0-3-96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0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16 10674,'-1'-1'56,"1"0"0,-1 0-1,0 0 1,1 0 0,-1 0-1,0 0 1,0 0 0,1 0-1,-1 1 1,0-1 0,0 0 0,0 1-1,0-1 1,0 1 0,0-1-1,0 1 1,0-1 0,-1 1-1,1-1 1,0 1 0,0 0-1,0 0 1,-2 0 0,1 0 33,-1 0-1,0 0 1,0 1 0,1 0 0,-1-1 0,1 1 0,-1 0-1,0 0 1,-3 3 0,-5 2 216,0 2 0,1-1 0,-13 13 0,22-19-253,-10 9 145,1 1 1,1 0-1,0 0 0,0 1 1,1 1-1,0-1 0,1 1 1,1 0-1,0 1 0,1-1 1,0 1-1,-3 18 1,3-8-66,2 0 0,0 0 0,2 0 1,1 0-1,1 0 0,6 41 0,-4-51-98,0 0 0,0 0 0,2-1 0,-1 1-1,9 15 1,-11-26-25,0 0 0,0 1 0,0-1 0,1 0 0,-1 0 0,1 0 0,0-1 0,0 1 0,0 0 0,6 3-1,-7-5-2,-1 0-1,1-1 1,0 1-1,1 0 1,-1-1-1,0 1 0,0-1 1,0 0-1,0 0 1,0 0-1,0 0 0,0 0 1,0 0-1,1 0 1,-1-1-1,0 1 0,0-1 1,0 0-1,0 0 1,0 1-1,2-3 1,1 0 4,1-1 1,-1 0 0,0-1 0,0 1 0,-1-1-1,1 0 1,-1 0 0,0 0 0,-1-1 0,1 1 0,-1-1-1,5-11 1,-4 8-6,-1 0-1,0 0 1,0 0-1,-1 0 1,0-1-1,-1 1 1,0-1-1,0-13 1,-1 22-10,0 0 0,0 0 0,0-1 0,0 1 0,0 0 1,0 0-1,-1 0 0,1 0 0,0-1 0,-1 1 0,1 0 0,-1 0 0,1 0 0,-1 0 0,0 0 1,1 0-1,-1 0 0,0 0 0,0 0 0,0 0 0,1 0 0,-1 1 0,0-1 0,0 0 0,-2 0 1,1 1-31,1 0 0,-1 0 1,1 0-1,-1 0 1,1 0-1,-1 1 0,1-1 1,-1 1-1,1-1 1,0 1-1,-1-1 0,1 1 1,0 0-1,-1 0 1,1 0-1,0-1 0,0 1 1,0 0-1,0 1 1,-1-1-1,2 0 1,-1 0-1,-2 2 0,-4 7-275,0 0-1,1 1 0,0-1 0,0 1 0,-6 18 1,2 2 20,-6 31 1,0 12-331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1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1 310 11562,'55'-144'1497,"-45"123"-1102,0 0 0,1 1 0,1 1 0,23-29 0,-33 46-308,-1 0 0,1 0 1,0 0-1,0 0 0,0 0 0,0 0 0,0 1 1,0-1-1,0 1 0,0 0 0,1 0 1,-1-1-1,0 1 0,1 1 0,-1-1 0,1 0 1,-1 1-1,1-1 0,0 1 0,-1 0 0,1 0 1,-1 0-1,5 0 0,-4 1 12,0 0-1,0 1 1,0-1-1,0 1 1,-1 0 0,1-1-1,0 1 1,-1 0-1,1 1 1,-1-1-1,0 0 1,0 1 0,0-1-1,0 1 1,0 0-1,0-1 1,-1 1-1,2 3 1,5 12 221,-1 1-1,9 35 1,3 11-189,-19-65-131,0 0 1,0 0-1,0 0 1,0 1-1,0-1 1,0 0-1,0 0 0,0 0 1,1 0-1,-1 1 1,0-1-1,0 0 1,0 0-1,0 0 1,0 0-1,0 0 1,0 0-1,1 1 1,-1-1-1,0 0 1,0 0-1,0 0 1,0 0-1,1 0 1,-1 0-1,0 0 1,0 0-1,0 0 1,0 0-1,1 0 1,-1 0-1,0 0 1,0 0-1,0 0 1,0 0-1,1 0 0,-1 0 1,0 0-1,0 0 1,0 0-1,1 0 1,6-7 7,5-12-2,10-25 14,-4 8 75,33-52 0,-50 86-75,0 1 0,0-1 0,1 1 0,-1-1 0,0 1 0,0 0 0,1 0 0,-1-1 0,1 1 0,-1 0 0,1 0 0,-1 0 0,3 0 0,-3 0-1,0 1 0,0 0 0,-1 0 1,1 0-1,0 0 0,0 0 1,0 0-1,-1 0 0,1 0 0,0 1 1,0-1-1,-1 0 0,1 0 0,0 1 1,0-1-1,-1 0 0,1 1 0,0-1 1,-1 1-1,1-1 0,0 1 0,3 4 92,0-1 0,-1 1-1,0-1 1,0 1 0,0 0-1,3 9 1,-4-10-76,4 15 187,-5-15-169,1 0 0,-1 0 1,1 1-1,0-1 0,0 0 0,0 0 0,0-1 0,5 7 0,-7-10-49,1 0 0,-1 0 0,0 0 0,1 0 0,-1 0 0,0 0 0,0 0 0,1 0 0,-1 0 0,0 0 0,1 0 0,-1 0 0,0 0 0,0 0 0,1 0 0,-1 0 0,0 0 0,0 0 0,1-1 0,-1 1 0,0 0 0,0 0 0,1 0 0,-1 0 0,0-1 0,0 1 0,0 0 0,0 0 0,1-1 0,-1 1 0,0 0 0,0 0 0,0-1 0,0 1 0,0 0 0,0 0 0,1-1 0,-1 1 0,0 0 0,0-1 0,5-14-3,-4 14 9,0-6-8,1 1-1,1-1 0,-1 1 1,1 0-1,0 0 1,0 0-1,7-8 1,-9 12 3,1 1 1,0-1-1,0 1 1,0 0 0,-1 0-1,1-1 1,0 1-1,1 0 1,-1 1 0,0-1-1,0 0 1,0 1-1,0-1 1,1 1 0,-1-1-1,0 1 1,1 0-1,-1 0 1,0 0 0,0 0-1,1 1 1,-1-1-1,0 1 1,0-1 0,0 1-1,3 1 1,97 38 365,-70-26-671,1-1 0,35 9-1,-66-22 144,-1 1 0,0-1 0,1 0 0,-1 0 0,1 0 0,-1 1 0,1-1 0,-1-1-1,1 1 1,-1 0 0,1 0 0,-1 0 0,0-1 0,1 1 0,-1-1 0,0 1-1,1-1 1,-1 0 0,0 1 0,1-1 0,-1 0 0,0 0 0,0 0 0,0 0 0,0 0-1,0 0 1,0 0 0,0 0 0,0-1 0,0 1 0,0-3 0,8-11-1016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1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11506,'4'-5'304,"1"0"-1,0 0 1,0 0-1,0 1 1,1 0-1,0 0 0,0 0 1,0 0-1,11-4 1,-5 3 433,-1 1 1,1 0 0,0 1 0,22-4-1,-32 7-647,-1 0-1,1-1 0,0 1 1,0 0-1,0 0 0,0 0 1,-1 1-1,1-1 1,0 0-1,0 1 0,-1-1 1,1 1-1,0-1 0,0 1 1,-1 0-1,1 0 1,-1 0-1,1 0 0,-1 0 1,1 0-1,-1 0 0,1 0 1,-1 1-1,1 0 0,0 1-12,-1 0 0,1 0 0,-1 0-1,0 0 1,0 0 0,0 1 0,-1-1-1,1 0 1,-1 0 0,0 1 0,0-1-1,0 5 1,-1 6-4,-1 0 0,-1 0 0,0-1 0,-1 1 0,-7 15 0,10-27-62,0 0-1,0 0 0,1 0 0,-1 0 0,0 1 0,1-1 1,-1 0-1,1 0 0,0 1 0,-1-1 0,1 3 0,1-3 1,0-1-1,0 1 0,0 0 0,1-1 0,-1 1 1,0-1-1,0 1 0,1-1 0,-1 1 0,1-1 1,0 0-1,2 2 0,4 4-1,-1-1 0,0 2 0,0-1 0,-1 1-1,0 0 1,-1 0 0,1 1 0,-1-1 0,-1 1 0,0 0 0,0 1 0,3 11 0,-6-14-14,1 0 1,-1 0 0,0 0 0,-1 0 0,1 0 0,-1 0 0,-1 0 0,-1 8 0,2-11-4,-1 1 0,-1-1 1,1 0-1,-1 0 1,1 0-1,-1 0 0,0 0 1,-1-1-1,1 1 1,-1-1-1,1 1 0,-1-1 1,-6 6-1,7-8-40,0 1-1,0-1 1,-1 1-1,1-1 1,0 0 0,0 0-1,-1 0 1,1 0-1,0 0 1,-1-1 0,1 1-1,-1-1 1,1 1-1,-1-1 1,1 0 0,-1 0-1,1 0 1,-1 0-1,1-1 1,-1 1 0,1-1-1,-1 1 1,1-1-1,-1 0 1,1 0 0,0 0-1,-1 0 1,1-1-1,0 1 1,0 0 0,-2-3-1,-6-4-211,1 0 0,0-1 0,0 0 0,-13-19 0,2 0-261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3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24 11322,'5'-7'1077,"5"-7"174,-10 14-1217,0 0 0,0 0 0,0 0 0,0-1 0,0 1 0,0 0 0,0 0 0,0 0 0,0 0 0,0 0 0,1 0 0,-1 0 0,0-1 0,0 1 0,0 0 0,0 0 0,0 0 0,0 0 0,0 0 0,1 0 0,-1 0 0,0 0 0,0 0 0,0 0 0,0 0 0,0 0 0,1 0 0,-1 0 0,0 0 0,0 0 0,0 0 0,0 0 0,0 0 0,1 0 0,-1 0 0,0 0 0,0 0 0,0 0 0,0 0 1,0 0-1,0 0 0,1 0 0,-1 0 0,0 0 0,0 0 0,0 1 0,0-1 0,0 0 0,0 0 0,0 0 0,0 0 0,1 0 0,-1 0 0,0 0 0,0 1 0,0-1 0,0 0 0,0 0 0,0 0 0,0 0 0,0 0 0,0 1 0,0-1 0,0 0 0,0 0 0,0 0 0,0 3 94,-1 0 0,1 0 0,-1 0 0,0 0 0,0 0 0,0-1 0,0 1 0,0 0 0,-1-1 0,1 1 0,-1-1 0,0 1 0,0-1 0,0 0 0,-4 4 1,-3 6 232,-242 276 2760,155-186-2819,20-12-189,67-78-261,1 0 1,0 0-1,1 1 1,1 0-1,-10 27 1,15-40 105,1 1 0,0-1 0,0 0 0,-1 1 0,1-1 1,0 1-1,0-1 0,0 0 0,-1 1 0,1-1 0,0 1 0,0-1 0,0 1 1,0-1-1,0 1 0,0-1 0,0 0 0,0 1 0,0-1 0,0 1 0,0-1 1,0 1-1,1-1 0,-1 1 0,0-1 0,0 0 0,0 1 0,0-1 0,1 1 1,-1-1-1,0 0 0,1 1 0,-1-1 0,0 0 0,0 1 0,1-1 1,-1 0-1,1 1 0,-1-1 0,0 0 0,1 0 0,-1 0 0,1 1 0,-1-1 1,0 0-1,1 0 0,-1 0 0,1 0 0,-1 0 0,1 0 0,-1 0 0,1 0 1,-1 0-1,0 0 0,1 0 0,-1 0 0,1 0 0,-1 0 0,1 0 0,-1 0 1,1 0-1,-1-1 0,1 1 0,32-16-2972,-28 13 2420,43-20-1424,-22 9 832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4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249 513 11498,'10'-17'1521,"0"-2"-857,-9-4-168,-1-6 1288,-7-2-975,-1-2-57,-8-1-72,-2-3-48,-6 1-208,0-1-80,-2 2-120,-1-2-104,-1 2-328,1 3-256,2 2-1416,5 6 1632,7 10-232,6 4-193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14355,'14'-6'265,"0"-1"-1,-1 0 1,-1 0 0,1-1-1,-1-1 1,0 0-1,12-13 1,68-82 733,-59 65-520,-12 13-101,-11 14-18,0 0 0,0 0-1,19-15 1,-29 27-347,0 0 0,0 0 0,0 0 0,1 0 0,-1 0 0,0-1 0,0 1 0,0 0 0,0 0 0,0 0-1,0 0 1,1 0 0,-1 0 0,0 0 0,0 0 0,0 0 0,0 0 0,0 0 0,1 0 0,-1 0 0,0 0 0,0 0 0,0 0 0,0 0-1,0 0 1,1 0 0,-1 0 0,0 0 0,0 0 0,0 0 0,0 0 0,0 0 0,1 0 0,-1 0 0,0 1 0,0-1 0,0 0 0,0 0-1,0 0 1,0 0 0,0 0 0,1 0 0,1 9 245,-3 13-11,-71 397 435,64-378-649,2-12-44,-1 8-401,-17 49-1,21-78-230,0-8-378,3-12-784,2 5 1389,1 1 1,0-1-1,0 0 0,1 1 0,-1-1 0,1 1 0,1 0 0,5-6 1,-2 2-59,19-26-730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55 122 10634,'-6'40'3716,"-1"-7"-2501,3 25 335,4 79-1,1-112-1278,2-1-1,0 1 1,2-1-1,1 0 1,16 43-1,-21-64-238,0 0-1,1 0 1,-1 0-1,1-1 1,-1 1-1,1 0 1,0-1-1,0 1 1,1-1-1,-1 0 1,0 0-1,1 0 1,-1 0-1,6 3 1,-7-4-18,1-1-1,0 1 1,0-1 0,-1 0 0,1 0-1,0 0 1,0 0 0,0 0-1,-1 0 1,1 0 0,0 0 0,0-1-1,-1 1 1,1 0 0,0-1 0,-1 0-1,1 1 1,0-1 0,-1 0 0,1 0-1,-1 0 1,1 0 0,-1 0 0,0 0-1,1-1 1,-1 1 0,2-3 0,5-5 21,-1-1 1,1 1 0,-2-2-1,0 1 1,0-1 0,8-21-1,-4 2 14,11-45 1,-17 53-19,0 0 1,-1 0 0,-1 0-1,-2 0 1,0 0 0,-1 0-1,-1 0 1,-8-37 0,7 50-116,1 0 0,-1-1 0,-1 1-1,0 0 1,0 1 0,-1-1 0,0 1 0,0 0 0,-1 0 0,0 0 0,0 1 0,-1 0 0,0 0 0,0 1 0,-1 0 0,1 0 0,-1 1 0,-1 0 0,1 0-1,-1 1 1,0 0 0,-11-3 0,13 5-418,0 0 0,0 1 0,0 0-1,-1 0 1,1 1 0,0 0 0,-1 0-1,1 0 1,-12 3 0,10 0-581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11474,'16'-18'634,"52"-58"1521,-57 66-1731,0 1-1,0 0 0,1 0 0,0 2 0,15-9 0,-18 12-99,-1 0-1,1 1 1,1 0 0,-1 0-1,0 1 1,0 0-1,11-1 1,-18 3-248,0 0-1,0 0 1,0 0-1,0 1 1,0-1-1,0 0 1,0 1-1,0-1 1,0 1 0,0 0-1,0 0 1,0-1-1,-1 1 1,1 0-1,0 1 1,1 0-1,-1 0-32,-1 0-1,0 0 0,0-1 1,0 1-1,0 0 0,0 0 1,0 0-1,-1 0 0,1 0 1,-1 0-1,1 0 0,-1 0 1,0 0-1,0 0 0,0 1 1,0-1-1,0 0 0,0 0 1,-1 2-1,-1 5 11,0 0 0,-1 0 1,0-1-1,0 1 0,-1-1 0,-6 11 1,5-10-39,1-1 1,0 1 0,0 0 0,1 0 0,-3 14 0,5-21-10,1 1-1,1 0 1,-1 0-1,0 0 1,1-1-1,-1 1 1,1 0-1,0-1 1,0 1 0,0 0-1,0-1 1,0 1-1,0-1 1,1 0-1,0 1 1,-1-1-1,3 2 1,6 8 11,1-1 0,12 10-1,2 1 6,-19-15-21,0 0 0,0 0-1,0 0 1,-1 1 0,0 0 0,-1 0-1,5 10 1,-8-15-3,0-1 0,0 1 0,-1 0 0,1-1 0,-1 1 0,0 0 0,1 0-1,-1 0 1,0-1 0,-1 1 0,1 0 0,0 0 0,-1 0 0,0-1 0,1 1 0,-1 0 0,0-1 0,0 1 0,-1-1 0,1 1 0,-1-1-1,1 1 1,-1-1 0,0 0 0,1 0 0,-1 0 0,-3 2 0,-2 2-235,-1-1 0,1-1-1,-1 1 1,0-2 0,0 1 0,-1-1 0,1 0-1,-1 0 1,1-1 0,-1 0 0,0-1 0,0 0-1,0-1 1,-17 0 0,24 0 166,0 0 0,0-1 0,0 1-1,0 0 1,0-1 0,0 1 0,0-1 0,0 0 0,0 0-1,0 0 1,1 0 0,-1 0 0,0 0 0,0 0 0,1 0 0,-1-1-1,1 1 1,0-1 0,-2-1 0,-3-14-831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4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40 8834,'0'-7'695,"0"-13"410,-1 20-1023,1-1 1,0 0-1,0 1 0,0-1 0,0 1 1,1-1-1,-1 1 0,0-1 0,0 1 1,0-1-1,0 1 0,0-1 1,1 1-1,-1-1 0,0 1 0,0-1 1,1 1-1,-1 0 0,0-1 0,1 1 1,-1-1-1,1 1 0,-1 0 0,1-1 1,0 4 259,-1 0 1,0 0-1,1 0 0,-1 0 1,0 0-1,-1 0 1,1 0-1,-1 4 1,-24 109 1410,-60 167 1,47-167-1267,12-42-264,12-36 170,-11 45-1,25-82-374,-1-1 0,1 1 0,0-1 0,0 0 1,0 1-1,0-1 0,0 1 0,0-1 0,0 1 0,1-1 0,-1 1 0,0-1 0,0 1 0,0-1 0,0 1 1,1-1-1,-1 1 0,0-1 0,0 0 0,1 1 0,-1-1 0,0 1 0,1-1 0,-1 0 0,0 1 0,1-1 1,-1 0-1,1 0 0,-1 1 0,0-1 0,1 0 0,-1 0 0,1 0 0,-1 1 0,1-1 0,-1 0 0,1 0 1,-1 0-1,1 0 0,-1 0 0,1 0 0,0 0 0,25-1 514,-21 1-407,19-3 250,129-6 1038,-127 9-1250,1 0 1,-1 3-1,47 9 1,-56-7 347,-15-4-833,0 0-1,0 0 0,-1-1 0,1 1 0,0-1 0,0 1 0,0-1 0,0 0 0,0 0 0,0 0 0,2 0 1,-3 0 170,0-1 0,0 0 0,-1 0 0,1 1 0,0-1 0,-1 0 0,1 0 0,-1 0 1,1 0-1,-1 1 0,1-1 0,-1 0 0,0 0 0,1 0 0,-1 0 0,0 0 0,0 0 1,0 0-1,1 0 0,-1 0 0,0 0 0,-1 0 0,1 0 0,0 0 0,0 0 0,0 0 1,-1-2-1,-1-18-1082,-2-5-221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5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14 8850,'11'-14'2387,"-10"22"-410,-12 33 250,8-33-2123,-50 175 2194,-92 343-177,9 157-903,136-682-1254,-4 27 237,6-15-499,-2-13 267,0 0 0,1 0 0,-1 0 0,0 1 0,0-1 1,0 0-1,0 0 0,0 0 0,1 0 0,-1 0 0,0 0 0,0 0 0,0 0 0,0 1 0,1-1 0,-1 0 0,0 0 0,0 0 0,0 0 0,1 0 0,-1 0 0,0 0 0,0 0 0,0 0 0,1 0 0,-1 0 0,0 0 0,0 0 0,0-1 0,1 1 0,-1 0 0,0 0 0,0 0 0,0 0 0,0 0 0,1 0 0,-1 0 0,0 0 0,0-1 0,0 1 0,0 0 0,0 0 0,1 0 0,-1 0 0,0-1 0,0 1 1,3-3-217,-1-1 0,0 0 0,0 1 0,0-1 1,0 0-1,-1 0 0,1 0 0,-1 0 0,1-8 1,1 0-111,5-19-497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6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0 273 11458,'18'-13'507,"-1"-1"0,0-1-1,-1 0 1,0-1-1,-2-1 1,21-30-1,-2 4 271,-17 24-422,-4 3 178,0 1 0,24-22 1,-36 37-510,1-1 1,-1 1-1,1-1 0,-1 1 1,1 0-1,-1-1 1,1 1-1,-1-1 0,1 1 1,-1 0-1,1 0 1,0-1-1,-1 1 1,1 0-1,-1 0 0,1 0 1,0-1-1,-1 1 1,1 0-1,0 0 0,-1 0 1,1 0-1,0 0 1,-1 0-1,1 0 0,-1 1 1,1-1-1,0 0 1,-1 0-1,1 0 0,-1 1 1,1-1-1,0 0 1,-1 1-1,1-1 0,-1 0 1,1 1-1,-1-1 1,1 1-1,-1-1 1,1 1-1,-1-1 0,0 1 1,1-1-1,-1 1 1,0-1-1,1 1 0,-1 0 1,0-1-1,0 1 1,0-1-1,1 1 0,-1 1 1,2 6 79,0 0 0,0 1-1,0 12 1,0-8 2,42 441 475,-36-355-983,-6-90-1387,2-11 347,4-10-62,-8 10 1470,6-8-900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6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1 473 9722,'8'-33'3027,"1"5"-2332,93-300 2846,-98 318-3373,17-35 482,-20 43-590,0 0-1,0 0 0,0 0 1,1 0-1,-1 0 1,1 1-1,-1-1 0,1 0 1,0 1-1,-1-1 0,1 1 1,0 0-1,0 0 1,0 0-1,0 0 0,0 0 1,3-1-1,-4 2-33,0 0 0,0 0 1,0 0-1,-1 0 0,1 0 0,0 0 0,0 0 0,-1 0 1,1 0-1,0 0 0,0 1 0,-1-1 0,1 0 1,0 0-1,0 1 0,-1-1 0,1 1 0,0-1 1,-1 1-1,1-1 0,-1 1 0,1-1 0,-1 1 0,2 1 1,7 18 288,-7-15-221,9 26 154,-1 1 0,-2 0-1,-1 0 1,3 47-1,-2 130-90,-7-227-173,1 1 0,1 0 0,8-31 0,23-56-16,-34 104 32,3-9-1,5-14 2,13-27 1,-19 45 8,1 0 1,0 0 0,0 0 0,0 1 0,1-1 0,0 1 0,0-1 0,0 1 0,0 1-1,0-1 1,6-3 0,-9 6-3,1 1 0,-1-1 0,1 0 0,-1 1 0,1-1 0,0 1 0,-1 0 0,1-1 0,0 1 0,-1 0 0,1 0 0,0 0 0,-1 0-1,1 0 1,0 1 0,-1-1 0,1 0 0,0 1 0,-1-1 0,1 1 0,-1 0 0,1-1 0,-1 1 0,1 0 0,-1 0 0,0 0 0,1 0 0,-1 0 0,0 0 0,0 0 0,0 1-1,0-1 1,0 0 0,0 1 0,0-1 0,0 1 0,0 1 0,5 6 44,-1 1 1,-1 0-1,0 0 0,4 15 0,-3-8 1,-1 1 0,0 0 0,-1 0-1,-1 1 1,-1-1 0,-1 0 0,-3 36 0,1-48-45,1-6-5,-1-13-6,0-21-9,3 26 13,0-1 1,0 1-1,1-1 1,0 1 0,0 0-1,1 0 1,0 0-1,6-11 1,-8 17 1,0 0 0,0 1 1,1-1-1,-1 1 0,0-1 0,1 1 0,-1-1 1,0 1-1,1 0 0,0 0 0,-1 0 1,1 0-1,0 0 0,-1 0 0,1 0 0,0 0 1,2 0-1,-2 1 1,0 0 0,1 0 0,-1 0 0,0 1 1,0-1-1,0 0 0,1 1 0,-1 0 0,0-1 0,0 1 0,0 0 0,0 0 1,0 0-1,0 0 0,0 1 0,-1-1 0,1 0 0,2 3 0,10 10 27,-1-1 0,-1 2-1,0 0 1,14 24 0,23 28-821,-48-65 804,9 7-2051,-10-9 2003,0 0-1,0 1 0,0-1 0,0 0 0,0 0 0,0 0 0,1 0 0,-1 0 0,0 0 1,0 0-1,0 0 0,0 0 0,1 0 0,-1 0 0,0 0 0,0 0 0,0 0 0,0 0 1,0 0-1,1 0 0,-1 0 0,0 0 0,0 0 0,0 0 0,0 0 0,1 0 1,-1 0-1,0 0 0,0 0 0,0 0 0,0 0 0,1 0 0,-1 0 0,0 0 0,0-1 1,0 1-1,0 0 0,0 0 0,0 0 0,0 0 0,1 0 0,-1 0 0,0-1 0,0 1 1,0 0-1,0 0 0,0 0 0,0 0 0,0-1 0,0 1 0,0 0 0,0 0 0,0 0 1,0 0-1,0-1 0,0 1 0,0 0 0,0 0 0,0 0 0,0 0 0,0-1 1,0 1-1,0 0 0,1-14-873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6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72 11867,'18'-15'988,"-9"7"-218,1-1 1,0 2-1,1-1 0,0 2 0,18-10 0,-29 16-716,1 0-1,-1-1 1,1 1 0,-1 0 0,1-1 0,0 1 0,-1 0-1,1 0 1,-1 0 0,1-1 0,0 1 0,-1 0-1,1 0 1,0 0 0,-1 0 0,1 0 0,-1 0 0,1 0-1,0 0 1,-1 1 0,1-1 0,0 0 0,-1 0 0,1 0-1,-1 1 1,1-1 0,-1 0 0,1 1 0,-1-1 0,1 0-1,-1 1 1,1-1 0,-1 1 0,1-1 0,-1 1-1,1-1 1,-1 1 0,0-1 0,1 1 0,-1-1 0,0 1-1,0-1 1,1 1 0,-1 0 0,0-1 0,0 1 0,0-1-1,0 1 1,0 0 0,0-1 0,0 1 0,0 0 0,0-1-1,0 1 1,0-1 0,0 1 0,0 0 0,0-1-1,-1 1 1,1-1 0,-1 2 0,0 4 16,-1 0-1,0 1 1,0-1-1,-4 7 1,-8 11-11,-1-1 1,-1 0-1,-24 25 1,25-29 14,15-19-69,-1 1 0,1-1 0,0 0 1,0 1-1,0-1 0,0 1 0,0-1 0,0 1 1,0-1-1,0 1 0,0-1 0,0 1 1,0-1-1,0 1 0,0-1 0,0 0 1,0 1-1,0-1 0,0 1 0,1-1 1,-1 1-1,0-1 0,0 0 0,1 1 0,-1-1 1,0 1-1,0-1 0,1 0 0,-1 1 1,0-1-1,1 0 0,-1 0 0,1 1 1,-1-1-1,0 0 0,1 1 0,23 14 67,-9-6-40,-8-3-33,-1 0 0,0 0 1,-1 1-1,0 0 0,0 0 0,0 0 1,-1 1-1,0-1 0,0 1 0,3 9 1,-6-13-6,0-1 1,0 0 0,-1 1 0,1-1 0,-1 1 0,1-1 0,-1 1 0,0-1 0,-1 1-1,1-1 1,-1 1 0,0 4 0,0-6 3,0 0 0,0 0-1,0 0 1,0 0 0,-1 0-1,1 0 1,-1-1 0,1 1 0,-1 0-1,1-1 1,-1 1 0,0-1 0,0 1-1,0-1 1,0 0 0,0 0-1,0 0 1,0 0 0,0 0 0,-4 1-1,3-2-17,0 1-1,0 0 1,0-1-1,0 0 0,0 0 1,-1 0-1,1 0 1,0 0-1,0 0 1,0-1-1,0 0 0,-4-1 1,-37-17-1160,36 15 978,0 0 0,0 0 0,0 1 1,-12-3-1,-3 3-249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7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14315,'1'0'61,"0"0"1,-1 1-1,1-1 1,0 0-1,-1 1 0,1-1 1,0 1-1,-1-1 1,1 1-1,-1-1 0,1 1 1,0-1-1,-1 1 1,1-1-1,-1 1 0,0 0 1,1-1-1,-1 1 1,0 0-1,1 0 0,-1 0 1,0 0-32,0 0-1,0-1 1,-1 1-1,1-1 1,0 0 0,-1 1-1,1-1 1,-1 1 0,1-1-1,0 0 1,-1 1 0,1-1-1,-1 0 1,1 1-1,-1-1 1,1 0 0,-1 0-1,1 1 1,-1-1 0,0 0-1,1 0 1,-1 0 0,-46 7 466,35-6-266,-150 20 1432,-82 10-2700,252-29-1940,17-1 2472,7 0-289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7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0 15667,'-5'5'330,"0"0"-1,1 0 0,-1-1 0,-1 0 0,1 0 1,-1 0-1,1-1 0,-13 6 0,-7 3-224,-31 10 0,31-14-101,0-2 0,-1-1-1,1-1 1,-1-1 0,-35 0 0,59-3-107,-21 1-327,22-1 422,1 0-1,-1 0 1,1 0 0,-1 0 0,1 0 0,-1 0 0,1 0 0,-1 0 0,1 0 0,0 1 0,-1-1 0,1 0 0,-1 0 0,1 0 0,0 1-1,-1-1 1,1 0 0,-1 0 0,1 1 0,0-1 0,-1 0 0,1 1 0,0-1 0,0 0 0,-1 1 0,1-1 0,0 1 0,0-1 0,0 0-1,-1 1 1,1-1 0,0 1 0,0-1 0,0 1 0,0-1 0,0 0 0,0 1 0,0-1 0,0 1 0,0-1 0,0 1 0,0 0 0,10 13-235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39 10738,'3'-4'363,"1"1"0,-1 0 0,1 0 0,0 0 0,0 0 0,0 1 0,0-1 0,0 1 0,0 0 0,1 0 0,-1 1 0,1-1 0,-1 1 0,1 0 0,7 0 0,-5 0-53,0 0 0,0 1 0,0-1 0,0 2 0,0-1 0,-1 1 0,14 3 0,-18-3-263,0 0 0,0 0 0,1 0 0,-1 0 0,0 1 0,0-1 0,-1 1 0,1-1 0,0 1-1,0 0 1,-1-1 0,1 1 0,-1 0 0,1 0 0,-1 0 0,0 1 0,0-1 0,0 0-1,0 0 1,0 1 0,-1-1 0,1 0 0,-1 1 0,1-1 0,-1 4 0,1 4-9,-1-1 1,-1 1 0,1-1 0,-1 1-1,-1-1 1,0 1 0,0-1 0,-1 0-1,0 0 1,-1 0 0,-8 15 0,-3 1 8,0-1 0,-31 36 0,20-30 97,38-27-21,0 1 0,15 6 0,-3-1-62,-8-4-44,0 2 0,0 0-1,0 1 1,17 11 0,-30-17-20,0 0 1,0 0-1,-1 0 0,1 1 1,-1-1-1,1 1 0,-1-1 1,0 1-1,0 0 1,0-1-1,0 1 0,-1 0 1,1 0-1,-1 1 1,0-1-1,0 0 0,0 0 1,0 1-1,0-1 0,-1 0 1,0 1-1,1-1 1,-1 0-1,-1 1 0,1-1 1,0 1-1,-2 5 1,-2 2-3,0-1 0,-1 1 0,0 0 0,-1-1 0,0 0 0,0-1 0,-1 1 0,-1-1 0,1-1 0,-14 13 0,5-7-93,-1-1 0,0 0 0,-1-1-1,-35 18 1,19-19-1356,2-1-3843,31-7 4314,0 5-195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0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 15899,'-4'-13'1097,"4"11"-945,4 4-80,-2 2 424,-1 3-504,-1-1-528,-1-5-248,2 1 647,2-5-127,4-14-112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0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1 337 10058,'184'-310'6616,"-167"288"-5388,-17 21-1203,0 1 1,1 0-1,-1-1 1,0 1-1,0 0 1,1 0-1,-1-1 1,0 1-1,1 0 1,-1 0-1,0 0 1,1-1-1,-1 1 1,1 0-1,-1 0 0,0 0 1,1 0-1,-1 0 1,1 0-1,-1 0 1,0 0-1,1 0 1,-1 0-1,1 0 1,-1 0-1,0 0 1,1 0-1,-1 0 1,1 0-1,-1 0 1,0 1-1,1-1 1,-1 0-1,0 0 1,1 0-1,-1 1 1,0-1-1,1 0 1,-1 0-1,0 1 0,0-1 1,1 0-1,-1 1 1,0-1-1,0 0 1,1 1-1,-1-1 1,0 0-1,0 1 1,0-1-1,0 1 1,0-1-1,0 0 1,1 1-1,-1-1 1,0 1-1,0-1 1,0 0-1,0 1 1,0-1-1,-1 1 0,3 15 172,0-1-1,-1 1 0,-1 0 0,-1 0 0,-3 19 0,1-1-66,-12 120 115,-5 142-506,19-285 89,1-7-111,0 1 1,-1 0 0,1 0 0,1-1-1,-1 1 1,1 0 0,0 0 0,0-1-1,0 1 1,1-1 0,-1 1 0,4 5-1,-4-9 249,-1-1 0,0 1-1,0-1 1,1 0-1,-1 1 1,0-1 0,0 0-1,1 0 1,-1 1 0,0-1-1,1 0 1,-1 0-1,0 1 1,1-1 0,-1 0-1,1 0 1,-1 0-1,0 0 1,1 0 0,-1 0-1,1 1 1,-1-1 0,1 0-1,-1 0 1,0 0-1,1 0 1,-1 0 0,1 0-1,-1-1 1,0 1 0,1 0-1,-1 0 1,1 0-1,-1 0 1,0 0 0,1-1-1,-1 1 1,0 0 0,1 0-1,-1-1 1,0 1-1,1 0 1,-1 0 0,1-1-1,7-9-945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1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28 7386,'-4'16'4749,"-10"27"-2798,2-6-1148,2 1 0,2-1 1,1 2-1,-1 49 1,7-69-651,1 0 0,1 0 1,0 1-1,2-1 0,0 0 1,1-1-1,1 1 0,1-1 1,0 1-1,15 26 1,-18-40-113,0 1 0,1 0 0,0-1 0,0 0 0,0 0 0,0 0 0,1-1 0,0 1 0,0-1 0,0 0 0,1-1 0,-1 1 0,1-1 1,0 0-1,8 2 0,-8-3-15,0-1 1,0 0-1,0 0 1,0 0-1,1-1 1,-1 0-1,0 0 1,0-1 0,0 0-1,0 0 1,0 0-1,0-1 1,0 1-1,0-2 1,0 1-1,5-4 1,4-2 2,-1-1 1,0 0-1,-1-2 1,0 1-1,-1-1 1,0-1-1,-1-1 0,0 1 1,17-27-1,-18 22-24,0 0 0,-1-1-1,0 0 1,-2-1 0,0 1-1,-1-1 1,6-38 0,-11 43-1,0 1 1,0-1-1,-2 1 0,0-1 1,0 0-1,-1 1 0,-1-1 1,0 1-1,-1 0 0,0 0 1,-1 0-1,-1 1 0,-11-20 1,13 24-31,-1 1 0,0 1 0,-1-1 0,1 0 0,-1 1 0,0 0 0,-1 1 0,0-1 0,0 1 0,0 1 0,0-1 0,-1 1 0,0 1 0,1-1 0,-1 1 0,-1 0 0,1 1 1,0 0-1,-1 1 0,1-1 0,-1 1 0,-13 1 0,12 1-244,1 0 0,0 0 1,0 1-1,0 1 0,0-1 0,0 1 1,0 1-1,1 0 0,0 0 1,0 1-1,0 0 0,0 0 0,1 0 1,-1 1-1,1 1 0,1-1 0,-1 1 1,1 0-1,-7 11 0,5-2-658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1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167 240 8506,'2'-11'271,"0"1"-1,-1-1 1,0 0 0,-1 0 0,0 1 0,-1-1-1,0 0 1,0 1 0,-1-1 0,-1 0-1,0 1 1,0 0 0,-1 0 0,0 0 0,-1 0-1,0 1 1,-1 0 0,1 0 0,-2 0 0,-7-8-1,13 15-211,-1 0-1,1 1 1,-1-1-1,0 1 1,0 0-1,0-1 1,1 1-1,-1 0 1,0 0-1,-1 0 1,1 0-1,0 1 1,0-1-1,0 0 1,0 1-1,-1 0 1,-2-1-1,4 1 5,-1 1-1,0-1 0,0 1 1,0-1-1,0 1 0,1-1 1,-1 1-1,0 0 0,0 0 1,1 0-1,-1 0 0,1 0 1,-1 0-1,1 1 0,-1-1 1,0 2-1,-3 3 83,1 0 0,0 0-1,1 0 1,-1 0 0,1 1 0,0 0 0,1-1 0,0 1-1,-2 8 1,2-2 102,-1 2 1,2-1-1,0 19 0,1-29-191,0 0-1,0 1 1,0-1 0,1 1-1,0-1 1,0 0-1,0 0 1,1 1 0,-1-1-1,1 0 1,0 0-1,0-1 1,0 1 0,5 6-1,-6-9-40,1 0 1,-1 0-1,0 0 0,1 0 1,-1 0-1,1 0 0,-1-1 1,1 1-1,-1 0 0,1-1 1,0 1-1,-1-1 0,1 0 0,0 0 1,0 1-1,-1-1 0,1 0 1,0 0-1,-1 0 0,1-1 1,0 1-1,-1 0 0,1-1 1,0 1-1,-1-1 0,1 1 0,-1-1 1,1 0-1,-1 0 0,1 0 1,2-2-1,4-3 38,1-1 0,-1 0 1,-1 0-1,8-9 0,-7 7 26,-2 3-51,9-8 287,-10 17-122,-4 11-46,-33 214 315,7-76-1658,9-8-3098,16-142 3247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2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374 3 12211,'3'-3'2862,"-3"10"-2003,-3 15-444,-165 443 3047,26-73-2260,136-376-1140,-8 22 261,2 1 0,1 1 0,-9 77 0,20-116-269,0 0 0,0 0 0,1 0 0,-1 0 1,0 0-1,1 0 0,-1-1 0,1 1 0,-1 0 0,1 0 1,0 0-1,-1 0 0,1-1 0,0 1 0,0 0 1,-1 0-1,1-1 0,0 1 0,0-1 0,0 1 0,0-1 1,0 1-1,0-1 0,0 1 0,0-1 0,0 0 0,0 0 1,0 1-1,0-1 0,0 0 0,0 0 0,0 0 0,1 0 1,49 1 420,-36-2-378,318-14 1061,-1 0-587,-195 20-2159,-137-5 1555,0 0 0,0 0 0,0 0 1,1 0-1,-1 0 0,0 0 0,0 0 0,0 0 0,0 0 0,0 0 1,0 0-1,1 0 0,-1 0 0,0 0 0,0 0 0,0 1 1,0-1-1,0 0 0,0 0 0,0 0 0,1 0 0,-1 0 0,0 0 1,0 0-1,0 1 0,0-1 0,0 0 0,0 0 0,0 0 0,0 0 1,0 0-1,0 1 0,0-1 0,0 0 0,0 0 0,0 0 0,0 0 1,0 0-1,0 0 0,0 1 0,0-1 0,0 0 0,0 0 0,0 0 1,0 0-1,0 0 0,0 1 0,0-1 0,0 0 0,-1 0 1,1 0-1,0 0 0,0 0 0,0 0 0,0 1 0,-5 5-457,1 0-279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9818,'1'1'135,"0"1"-1,0-1 0,0 1 1,0 0-1,-1-1 1,1 1-1,0 0 1,-1 0-1,1 0 0,-1-1 1,0 1-1,0 0 1,1 0-1,-1 0 1,-1 3-1,-3 34 937,1-20-481,-1 31 529,2-1-1,5 52 1,-1-83-959,0 0-1,1-1 0,1 0 0,0 1 0,1-1 0,1-1 0,1 1 0,0-1 0,12 19 0,-15-29-133,1 0-1,-1-1 0,1 1 1,0-1-1,0 0 1,0-1-1,1 1 0,-1-1 1,1 0-1,0 0 0,1-1 1,-1 0-1,1 0 0,9 3 1,-7-4-5,0 0-1,0-1 1,0 0 0,0 0-1,0-1 1,0 0 0,0-1 0,0 0-1,0 0 1,12-4 0,-9 1-9,1 0 1,-2-1 0,1 0-1,0 0 1,-1-1-1,0-1 1,0 0 0,-1-1-1,0 0 1,0 0-1,-1-1 1,0 0 0,-1-1-1,1 0 1,-2 0 0,8-13-1,-8 9-3,-1-1 0,-1 0 0,0 0 0,-1 0 0,-1 0 0,0-1-1,-1 1 1,-1-1 0,0 0 0,-1 0 0,-1 1 0,-5-31 0,4 36-3,0 0 0,-1 0-1,-1 0 1,0 0 0,0 1 0,-1 0 0,0-1 0,-12-15 0,12 19-2,0 0 1,-1 1-1,0 0 1,0 0 0,0 0-1,0 0 1,-1 1-1,0 0 1,1 1-1,-2 0 1,1 0 0,-15-4-1,7 3 9,-2 2 0,1 0 0,0 0 0,0 2 0,-1 0 0,1 1 0,0 0 0,-30 8 0,22-3-476,0 2 0,0 0 0,1 1 0,0 2 1,-22 13-1,41-21 98,-1 0 0,0 0 0,0-1 0,0 0 0,0 0 0,-1 0 0,1 0 0,-8 0 0,1-1-659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5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0 773 10314,'9'-29'864,"1"0"0,1 1 0,16-31 0,49-76 1416,-54 98-1776,-15 26-243,19-32 669,-24 41-813,0-1 0,0 1 0,0-1 0,0 1 1,0 0-1,1 0 0,-1 0 0,0 0 0,1 0 1,0 1-1,-1-1 0,4-1 0,-5 3-77,0 0 0,0 0 1,0 0-1,0 0 0,0 0 0,0 0 0,0 1 0,-1-1 1,1 0-1,0 0 0,0 1 0,0-1 0,0 0 0,0 1 1,0-1-1,-1 1 0,1-1 0,0 1 0,0 0 0,-1-1 1,1 1-1,-1 0 0,1-1 0,0 1 0,-1 0 0,1 0 1,-1 0-1,1-1 0,-1 1 0,0 0 0,1 1 0,11 34 477,-11-30-400,10 41 213,-8-31-234,1 0 1,0 0 0,1-1 0,1 1-1,0-1 1,9 15 0,-14-28-80,-1-1-1,1 0 1,0 1-1,0-1 1,0 0-1,0 0 1,0 0 0,0 1-1,0-1 1,0 0-1,0 0 1,1-1-1,-1 1 1,0 0-1,0 0 1,1-1 0,-1 1-1,1 0 1,-1-1-1,1 1 1,-1-1-1,1 0 1,-1 0 0,1 1-1,-1-1 1,1 0-1,-1 0 1,1 0-1,-1-1 1,1 1-1,2-1 1,-1 0-6,-1-1 0,1 1 1,-1-1-1,0 0 0,0 0 0,0 0 0,0 0 1,0 0-1,0 0 0,0-1 0,-1 1 0,1 0 0,-1-1 1,0 0-1,0 1 0,2-5 0,1-10-11,0 0-1,3-30 0,-6 35 1,1-1 0,0 1 0,0 0-1,1 0 1,1 0 0,0 0-1,8-16 1,-10 25 7,1 0 1,0-1-1,0 1 0,0 0 0,0 0 0,1 1 0,-1-1 0,1 1 1,-1-1-1,1 1 0,0 0 0,0 0 0,0 1 0,0-1 0,0 1 1,0 0-1,0 0 0,1 1 0,-1-1 0,7 1 0,10 0 36,0 0-1,0 2 0,21 4 0,-18-3-13,-1 1-4,41 2 37,-66-5-74,0 0 0,0 0 0,1 0 1,-1 0-1,1 0 0,-1 0 0,1 1 0,-1-1 0,1 1 1,0-1-1,0 1 0,-1-1 0,1 1 0,0 0 0,1-1 0,-2 4 1,-15 38 4,14-31 32,1 0-1,1 0 1,0 0 0,0 1-1,3 17 1,-2-25-12,1 0 1,-1 0-1,1-1 0,0 1 0,1 0 1,-1 0-1,1-1 0,0 1 0,0-1 1,1 1-1,-1-1 0,1 0 0,0 0 1,0 0-1,0-1 0,6 6 0,-8-8-9,0 0-1,0 0 0,0 0 0,1 0 0,-1-1 0,0 1 1,1 0-1,-1-1 0,0 1 0,1-1 0,-1 1 1,1-1-1,-1 0 0,1 0 0,-1 1 0,1-1 1,-1 0-1,1 0 0,-1 0 0,1-1 0,-1 1 1,1 0-1,-1-1 0,0 1 0,1-1 0,-1 1 0,1-1 1,-1 1-1,0-1 0,1 0 0,-1 0 0,0 0 1,0 0-1,0 0 0,0 0 0,0 0 0,0 0 1,0 0-1,1-2 0,1-1-6,-1 0-1,1-1 1,-1 1 0,0-1 0,0 0 0,0 1-1,-1-1 1,0 0 0,0 0 0,1-8-1,-2-4-25,-1 0 1,0-1-1,-1 1 0,-1 1 0,-9-30 0,12 46 30,0 0 0,0-1 0,0 1-1,1 0 1,-1-1 0,0 1 0,0 0 0,0-1 0,1 1-1,-1 0 1,0-1 0,0 1 0,1 0 0,-1 0 0,0-1 0,0 1-1,1 0 1,-1 0 0,0-1 0,1 1 0,-1 0 0,0 0 0,1 0-1,-1 0 1,1 0 0,-1 0 0,0 0 0,1-1 0,-1 1-1,0 0 1,1 0 0,-1 0 0,1 0 0,0 1 0,21-3 54,-14 2-33,173-25 81,-29 3-138,-147 24-83,-10 4 29,-23 16-27,-6 6 29,26-20 90,1 0 1,-1 1-1,1 0 0,1 1 0,0-1 0,0 1 0,1 0 1,0 1-1,1-1 0,-3 13 0,6-23-1,1 1 1,0 0-1,0 0 0,0-1 1,0 1-1,-1 0 1,1 0-1,0-1 0,0 1 1,1 0-1,-1 0 0,0-1 1,0 1-1,0 0 1,0-1-1,1 1 0,-1 0 1,0 0-1,1-1 1,-1 1-1,0-1 0,2 2 1,-2-2-1,1 1-1,0-1 1,-1 0 0,1 0 0,-1 0 0,1 0 0,0 0 0,-1 0 0,1 0 0,0 0 0,-1 0 0,1 0-1,0 0 1,-1 0 0,1 0 0,-1 0 0,1-1 0,0 1 0,-1 0 0,2-1 0,2-1 4,0-1 0,1 0 0,-1 0 1,0 0-1,5-6 0,10-12-4,-1-2 1,-1 0-1,-2-1 0,0-1 1,20-47-1,-14 22-11,-3-1 0,13-59 0,-8-14 47,-22 123 31,0 8-46,2 13-1,-2 67 102,5-1 1,23 125-1,-28-209-120,1 9 34,1 1 0,0-1-1,1 0 1,6 11 0,-10-20-29,1-1 0,-1 1 0,1-1 0,0 1 0,0-1 0,0 1 0,0-1 0,0 0 0,0 1-1,1-1 1,-1 0 0,0 0 0,1 0 0,-1 0 0,0 0 0,1 0 0,-1 0 0,1 0 0,0-1 0,-1 1 0,1-1 0,0 1 0,-1-1 0,1 1 0,0-1-1,-1 0 1,1 0 0,0 0 0,0 0 0,-1 0 0,1 0 0,0-1 0,-1 1 0,1 0 0,2-2 0,1 0 5,0-2 0,0 1 0,0 0 0,0-1 0,0 0 0,-1 0 0,1 0 0,-1-1 0,0 0 0,-1 1 0,6-10-1,5-10 52,13-30-1,-24 47-63,25-60 9,-24 64 12,-1 10-13,1 15-2,-4-21-5,2 20 13,8 48 36,-9-65-45,0 1 1,1 0-1,-1-1 0,1 1 0,0-1 1,0 0-1,0 1 0,1-1 0,-1 0 1,1 0-1,4 4 0,-5-7-3,-1 0 1,1 0-1,0 1 1,0-1-1,0-1 1,0 1-1,0 0 1,0 0-1,0-1 1,0 1-1,1-1 1,-1 0-1,0 1 1,0-1-1,0 0 1,0-1-1,1 1 1,-1 0-1,2-1 1,6-1 9,0-1 0,17-7 0,-17 6-10,5-2 2,0 1-1,0 0 1,1 1-1,0 0 1,0 1-1,19 0 1,-31 3-6,1 0-1,-1 0 1,0 1-1,1-1 1,-1 1 0,0 0-1,0 0 1,0 1 0,0-1-1,0 1 1,0 0-1,0 0 1,-1 0 0,1 1-1,-1-1 1,1 1 0,-1 0-1,0 0 1,0 0-1,0 0 1,-1 1 0,1-1-1,-1 1 1,0-1 0,1 1-1,-2 0 1,1 0-1,2 8 1,2 8-11,-1 1 1,-1 0-1,-1 0 1,-1 1-1,-1-1 0,-1 0 1,-4 39-1,-4-2-29,-26 96 0,10-71 4,-3 0-1,-4-2 0,-4-1 1,-48 82-1,73-145 33,-1 0 0,-1 0 1,0-1-1,-1-1 0,-18 18 0,30-32 6,0-1 0,1 1-1,-1 0 1,0-1 0,0 1 0,0 0 0,1-1 0,-1 1-1,0-1 1,0 0 0,0 1 0,0-1 0,0 0 0,0 1-1,0-1 1,0 0 0,0 0 0,0 0 0,0 0 0,0 0-1,0 0 1,-1 0 0,1-1 1,0 0-1,1 1 1,-1-1 0,1 0-1,-1 1 1,1-1 0,0 0-1,-1 0 1,1 0 0,0 1-1,-1-1 1,1 0 0,0 0-1,0 0 1,0 0 0,0 0 0,0 1-1,0-1 1,0 0 0,0 0-1,0 0 1,0 0 0,1 0-1,-1 0 1,1-1 0,3-13 19,0-1 1,2 1 0,0 0 0,8-16 0,40-62 70,-38 66-65,33-54-99,4 2 1,4 2 0,111-117-1,178-115-2636,-280 258 2084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3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7898,'0'0'94,"1"0"0,0 0 0,-1 0 1,1 0-1,0 0 0,-1 0 0,1 0 0,0 0 1,-1 0-1,1 0 0,0 0 0,-1 0 1,1 1-1,0-1 0,-1 0 0,1 1 0,0-1 1,-1 0-1,1 1 0,-1-1 0,1 0 1,-1 1-1,1-1 0,-1 1 0,1-1 0,-1 1 1,1-1-1,-1 1 0,0 0 0,1-1 0,-1 1 1,0-1-1,0 1 0,1 0 0,-1-1 1,0 2-1,9 31 200,-7-24 153,17 91 1352,7 121-1,-20-160-1326,-5-57-443,28 476 2064,-29-471-2054,0-2-7,-1 0-1,1 0 1,-1 0 0,-2 9-1,3-16-30,0-1 0,0 1 0,0 0-1,0 0 1,0 0 0,0 0 0,0 0 0,0 0-1,0 0 1,0 0 0,0 0 0,0 0-1,0 0 1,0 0 0,0-1 0,0 1 0,0 0-1,0 0 1,0 0 0,-1 0 0,1 0 0,0 0-1,0 0 1,0 0 0,0 0 0,0 0-1,0 0 1,0 0 0,0 0 0,0 0 0,0 0-1,0 0 1,-1 0 0,1 0 0,0 0 0,0 0-1,0 0 1,0 0 0,0 0 0,0 0-1,0 0 1,0 0 0,0 0 0,0 0 0,0 0-1,-1 0 1,1 0 0,0 0 0,0 0 0,0 1-1,0-1 1,0 0 0,0 0 0,0 0-1,0 0 1,0 0 0,0 0 0,0 0 0,0 0-1,0 0 1,0 0 0,0 0 0,0 0 0,0 1-1,0-1 1,0 0 0,-5-12 24,-4-18 5,-31-224 151,36 208-147,2 0 1,2 0-1,11-75 1,-8 101-3,1 1-1,1-1 0,1 1 1,1 0-1,0 1 1,18-30-1,-21 41 11,0 0 0,1 0 0,-1 0 1,2 1-1,-1 0 0,1 0 0,0 1 0,0 0 0,0 0 0,1 0 0,-1 0 0,1 1 0,1 0 0,-1 1 0,0 0 0,1 0 0,0 0 0,-1 1 1,11-1-1,-14 2-6,1 0 0,0 1 0,0 0 1,0 0-1,-1 1 0,1-1 0,0 1 0,0 0 1,-1 0-1,1 1 0,-1-1 0,1 1 1,-1 0-1,0 0 0,0 1 0,0-1 1,0 1-1,0 0 0,0 0 0,-1 0 0,1 1 1,-1-1-1,0 1 0,0 0 0,0-1 1,-1 2-1,1-1 0,-1 0 0,3 8 0,-1-3-1,-1 1-1,0 0 1,-1 0-1,0 0 0,-1 0 1,0 1-1,0-1 0,-1 0 1,0 0-1,-1 1 1,-1-1-1,-4 19 0,4-20-27,-1 0 1,-1 0-1,0 0 0,0-1 0,-1 1 1,0-1-1,0 0 0,-1 0 0,0-1 0,0 0 1,-1 0-1,1 0 0,-2-1 0,1 0 0,-1-1 1,-11 8-1,5-7-132,0 0 1,0 0 0,-1-1-1,1-1 1,-1 0-1,0-1 1,0-1 0,0 0-1,-24-1 1,23-1-277,10 1 93,1-1 0,0 0 0,-1 0-1,1 0 1,-1 0 0,1-1 0,-1 0 0,1 0 0,0-1 0,0 0 0,-1 1 0,1-2-1,-6-2 1,3-3-772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3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32 8874,'-2'-8'394,"2"7"-270,0-1 1,0 0 0,0 0-1,-1 0 1,1 0-1,-1 0 1,0 0 0,1 0-1,-1 1 1,-2-4-1,3 5-100,0 0 0,0 0-1,0 0 1,-1 0-1,1-1 1,0 1 0,0 0-1,0 0 1,0 0-1,0 0 1,-1 0 0,1 0-1,0 0 1,0 0-1,0 0 1,0 0 0,0 0-1,-1 0 1,1 0 0,0 0-1,0 0 1,0 0-1,0 1 1,0-1 0,-1 0-1,1 0 1,0 0-1,0 0 1,0 0 0,0 0-1,0 0 1,0 0 0,0 0-1,-1 1 1,1-1-1,0 0 1,0 0 0,0 0-1,0 0 1,0 0-1,0 0 1,0 1 0,0-1-1,0 0 1,0 0 0,0 0-1,0 0 1,0 0-1,0 1 1,0-1 0,0 0-1,0 0 1,0 0-1,0 0 1,0 0 0,0 1-1,-3 12 897,2-11-728,-9 54 1655,-4 105 0,13 60-293,2-148-1095,3 380 334,-2-444-2161,3-22-944,-3 7 1963,5-13-525,17-36 0,6 5-294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3 15459,'-2'-3'937,"-13"3"-857,-6 0-40,-12 7 160,-7 2-160,-6 3 8,-4 5 0,1 9 8,1 3-72,5 2-320,5 2-209,14-8-1343,5-10 1632,19-13-264,15-9-192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16548,'7'16'1288,"-1"19"-920,-1 0-144,-1 18 648,1 7-432,-5 13-144,1 3 16,-1 7-48,0-2-64,0-6-264,-1-6-200,-1-15-496,2-8-280,-1-26 800,-2-9-200,2-32-168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15 13147,'4'-4'970,"-2"-1"277,-13 4-74,9 1-1013,-99-2 1824,44-1-1570,0 3 0,-60 8 0,114-8-524,0 1 0,0-1 1,0 1-1,0 0 0,1 0 1,-1 0-1,0 0 0,-3 2 0,6-3 60,-1 1 0,1-1 0,0 0 0,0 0 0,-1 0 0,1 1-1,0-1 1,0 0 0,0 1 0,-1-1 0,1 0 0,0 0 0,0 1-1,0-1 1,0 0 0,0 1 0,0-1 0,-1 0 0,1 1-1,0-1 1,0 0 0,0 1 0,0-1 0,0 0 0,0 1 0,0-1-1,1 0 1,-1 1 0,12 13-1817,34 11 189,-14-10 729</inkml:trace>
  <inkml:trace contextRef="#ctx0" brushRef="#br0" timeOffset="1">306 145 8554,'24'3'1576,"-10"-2"-664,-8 0-360,-11 2 1481,-2-1-489,-12 2-624,-7 0-191,-5 3-297,-2 1-96,-7 8-64,2 4-80,3 5-488,0 5-192,8 3 424,6-2-104,10-8-72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5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50 175 9298,'-1'-7'311,"1"1"-1,-1-1 1,1 0 0,0 1-1,1-1 1,0 0-1,0 1 1,0-1 0,0 1-1,1 0 1,1-1 0,-1 1-1,1 0 1,0 0 0,0 0-1,0 1 1,1-1-1,0 1 1,0 0 0,0 0-1,1 0 1,0 1 0,0-1-1,0 1 1,0 0 0,1 1-1,6-4 1,-8 5-244,-1 0-1,1 0 1,0 1 0,0-1-1,0 1 1,0 0 0,0 0-1,0 1 1,0-1 0,0 1 0,1 0-1,-1 0 1,0 0 0,0 0-1,0 1 1,0 0 0,0 0-1,0 0 1,0 0 0,0 1 0,0-1-1,0 1 1,-1 0 0,1 0-1,-1 1 1,1-1 0,-1 1-1,0-1 1,0 1 0,0 0 0,0 0-1,4 7 1,-1-1-13,-1-1 0,0 1 0,0 1 0,-1-1-1,0 1 1,0 0 0,-1 0 0,-1 0 0,0 0 0,0 0 0,-1 0 0,0 14 0,-2-6-28,-1-1 1,-1 0 0,-1 0-1,0 0 1,-1 0-1,-1-1 1,0 1 0,-9 14-1,-76 121 134,84-141-148,-144 228 472,150-238-431,0 1 0,0 0 1,0-1-1,0 1 0,1 0 0,-1 0 1,1 0-1,-1 0 0,0 3 0,1-4-21,0-1 0,0 1 0,0-1 0,1 1 0,-1 0 0,0-1 0,0 1 0,0-1 0,0 1 0,1-1 0,-1 1 0,0-1-1,0 1 1,1-1 0,-1 1 0,0-1 0,1 0 0,-1 1 0,1-1 0,-1 1 0,1-1 0,0 1 0,2 0 78,1 0 1,-1 0-1,1 0 1,0 0-1,-1 0 1,1-1-1,0 0 1,4 0-1,-8 0-108,124 2 1199,39 3-626,-130-2-1135,1 1 0,57 15 0,-71-17-686,-19-2 1214,-1-1 1,1 1-1,0 0 0,-1-1 0,1 1 0,0-1 1,-1 0-1,1 1 0,-1-1 0,1 1 0,-1-1 1,1 0-1,-1 1 0,1-1 0,-1 0 0,0 0 1,1 1-1,-1-1 0,0 0 0,0 0 0,1 0 1,-1 1-1,0-1 0,0 0 0,0-1 0,2-26-682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1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0 526 14091,'0'-3'115,"0"-1"1,0 1-1,1 0 1,-1 0-1,1 0 0,-1 0 1,1 0-1,0 0 1,0 0-1,0 0 0,1 0 1,-1 1-1,1-1 1,0 0-1,2-3 0,5-9 163,51-106 1351,82-151 1657,-139 266-3190,2-3 143,0 0 1,1 1-1,0 0 0,10-11 0,-16 19-218,0-1 0,1 1 0,-1-1 0,0 1 0,1-1 0,-1 1 0,1-1 0,-1 1-1,0 0 1,1-1 0,-1 1 0,1 0 0,-1-1 0,1 1 0,-1 0 0,1 0 0,-1-1 0,1 1 0,0 0 0,-1 0 0,1 0-1,-1 0 1,1 0 0,-1 0 0,1 0 0,0 0 0,-1 0 0,1 0 0,-1 0 0,1 0 0,-1 0 0,1 0 0,-1 1 0,1-1 0,-1 0-1,1 0 1,-1 1 0,1-1 0,-1 0 0,1 1 0,-1-1 0,1 0 0,-1 1 0,1-1 0,0 2 0,0 1 44,1 0 1,-1 0 0,0 0 0,0 1-1,0-1 1,0 0 0,0 6-1,2 31 142,-1 0 0,-4 53 0,-15 83-95,11-131-71,-82 514 119,75-512-193,11-44 0,1-6-1,4-25-17,12-90-71,61-341-256,-74 450 374,0-4-5,1 1-1,1 0 1,8-20-1,-11 30 10,-1 1 1,1-1-1,0 1 0,-1-1 1,1 1-1,0 0 0,0-1 0,0 1 1,0 0-1,0 0 0,0 0 1,0 0-1,1-1 0,-1 2 1,0-1-1,1 0 0,-1 0 1,1 0-1,-1 1 0,0-1 1,1 0-1,0 1 0,-1 0 0,1-1 1,-1 1-1,1 0 0,-1 0 1,1 0-1,0 0 0,-1 0 1,1 0-1,-1 0 0,1 0 1,0 1-1,-1-1 0,4 2 0,7 5 22,0 1 0,-1 1 0,1 0 0,-2 0-1,1 1 1,-1 1 0,11 15 0,4 2 42,-5-6-4,31 32 104,-46-49-139,0-1 0,1 0 0,-1 0-1,1 0 1,0-1 0,0 0 0,0 0-1,9 3 1,-13-5-15,1-1 0,0 1 0,-1-1 1,1 0-1,0 0 0,0 0 0,-1 0 0,1 0 0,0-1 1,-1 1-1,1-1 0,0 1 0,-1-1 0,1 0 0,-1 0 1,5-3-1,-2 1 4,0-1 0,0 1 0,-1-1 1,0 0-1,0 0 0,0-1 0,5-6 0,2-6-2,-2 1 1,0-1-1,11-31 0,-14 35-106,-2-1 0,7-27 1,-10 6-1452,-2 30 736,0 1-1,0-1 0,0 1 0,0 0 0,-5-9 1,-1-11-1459,6 9 968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1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1 763 14115,'1'0'77,"0"0"0,-1 0 0,1 0 0,0-1 0,0 1 0,0 0-1,-1-1 1,1 1 0,0 0 0,0-1 0,-1 1 0,1-1 0,0 1 0,-1-1 0,1 1 0,0-1 0,-1 0 0,1 1-1,-1-1 1,1 0 0,-1 1 0,1-1 0,-1-1 0,9-21 273,-7 17-125,37-134 1311,-5-2 1,15-158 0,-37 161-3250,5 182-268,-1-2 1261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15 16844,'-6'-10'1096,"-10"6"-904,-6 4-80,-10 0 312,-6 3-248,-6 5-32,2 5 8,-3 2-32,4 2-120,6 2-312,6-4-192,13-2-304,8-3-657,17-10 1105,14-9-272,18-19-176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7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0 10426,'-16'4'1320,"0"0"-1,-1-2 0,1 0 0,-18 0 1,-87-2-895,57-1 120,51 1-587,-20-1 278,26 2-462,18 0-562,72 2-1179,-48-3 1412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0 14891,'12'7'1633,"-5"14"-1081,-4 21-160,-3 9 1192,-1 14-944,-5 5-144,1 10-72,-3 2-64,0-3-119,2-7-137,-1-15-304,2-9-145,2-14-431,2-10-232,2-21-1408,3-13 1903,3-14-391,2-4-240</inkml:trace>
  <inkml:trace contextRef="#ctx0" brushRef="#br0" timeOffset="1">675 282 15443,'8'-17'1089,"-6"12"-857,-5 1-72,-11 4 472,-2 2-272,-8 3-120,-1 2-16,-3 0-8,-2 3-16,4 0-104,0 0-160,8 3-408,2-1-264,14 4-1297,2 3 1689,14 4-280,7-1-272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12 14651,'7'-1'1152,"-7"-1"-864,-2 1-120,-10-2 529,-2 0-233,-7 2-248,-3 1-120,-1 3-368,-2 4-192,5 8 416,2 2-88,10 4-80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3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9 15243,'-20'-8'1193,"-4"7"-929,-1 2-120,-6 1 896,-4 1-696,-7-2-208,1-1 8,0 0 8,0 0-8,3 3-24,2 3-112,2 2-504,3 3-32,7 8 416,3-1-112,8 2-96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4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1212 8906,'1'-3'265,"1"0"-1,-1 0 1,1-1-1,-1 1 1,1 0 0,0 0-1,0 1 1,1-1-1,-1 0 1,1 1 0,-1-1-1,4-1 1,2-5 300,173-165 5344,18-20-4354,13-66-796,-187 225-710,-3-1-1,0-1 0,-3-1 1,-1-1-1,23-74 1,-34 88-34,-2 1 0,3-34 1,-7 51-18,0 1 1,-1-1-1,0 0 1,-1 1 0,1-1-1,-1 1 1,-1-1 0,1 1-1,-1-1 1,0 1-1,0 0 1,-1 0 0,-5-10-1,6 14-2,0-1 1,0 1-1,0 0 0,0 0 0,0 0 0,-1 0 1,1 0-1,-1 0 0,1 0 0,-1 1 0,0 0 0,1-1 1,-1 1-1,0 0 0,0 0 0,0 1 0,-3-2 1,1 2-2,0 0 1,0 0-1,1 0 1,-1 1-1,0-1 1,0 1-1,1 0 1,-1 1-1,-8 3 1,2 0 6,0 1 0,0 0 1,1 1-1,0 0 0,0 0 1,0 1-1,-13 15 1,10-6 31,0 1-1,1 0 1,1 1 0,1 0 0,1 0 0,0 1 0,1 0 0,2 1 0,0-1 0,-6 42 0,7-28 31,2 0-1,2 0 1,1 1-1,1-1 1,3 0-1,7 40 1,-5-50-6,0 0-1,1 0 1,2-1 0,15 32-1,-19-46-34,0-1-1,1 0 1,0 0-1,0 0 1,0 0-1,9 6 1,-11-10-9,1-1 0,-1 0-1,1 0 1,-1 0 0,1 0 0,0-1 0,0 0 0,0 0 0,0 0 0,1-1-1,9 2 1,-8-2-4,-1-1-1,0-1 1,0 1-1,0-1 1,-1 0-1,1-1 0,0 1 1,0-1-1,-1 0 1,1-1-1,-1 1 1,1-1-1,-1 0 1,0-1-1,0 1 1,0-1-1,-1 0 0,8-9 1,1 0-3,-2-1 0,0-1 1,0 1-1,-1-2 0,7-16 0,-7 14-15,-2 0 0,0 0-1,-1-1 1,-1 0 0,0 0-1,-2-1 1,3-21 0,-9 22-24,2 19 30,0-1 0,-1 1 0,1 0-1,0 0 1,0 0 0,0-1 0,0 1-1,0 0 1,0 0 0,-1 0 0,1 0-1,0-1 1,0 1 0,0 0-1,0 0 1,-1 0 0,1 0 0,0 0-1,0 0 1,-1 0 0,1-1 0,0 1-1,0 0 1,0 0 0,-1 0 0,1 0-1,0 0 1,0 0 0,0 0 0,-1 0-1,1 0 1,0 0 0,0 0 0,-1 0-1,1 1 1,0-1 0,0 0 0,-1 0-1,-1 1-3,1 1 0,-1 0-1,0-1 1,0 1 0,1 0 0,-1 0-1,1 0 1,0 0 0,-1 0-1,1 0 1,-1 4 0,-5 11 3,1 0-1,1 0 1,1 0 0,0 1-1,-2 30 1,5-38 20,1 0-1,0 0 1,0 1-1,1-1 1,1 0 0,0 0-1,0 0 1,1 0-1,0-1 1,0 1 0,8 12-1,-10-20-9,0 1-1,0-1 1,0 0-1,1 0 1,-1 0-1,1 0 1,0 0-1,0-1 1,-1 1-1,1 0 1,0-1-1,0 1 1,1-1-1,-1 0 1,0 0-1,0 0 1,1 0-1,-1 0 0,0 0 1,1 0-1,-1-1 1,1 0-1,-1 1 1,1-1-1,-1 0 1,1 0-1,-1 0 1,1 0-1,-1-1 1,1 1-1,3-2 1,-3 1-4,0-1-1,0 1 1,0-1 0,0 0 0,0 0 0,-1 0-1,1 0 1,-1 0 0,1-1 0,-1 1 0,0-1-1,0 0 1,0 1 0,0-1 0,0 0-1,-1 0 1,1 0 0,-1-1 0,0 1 0,0 0-1,0 0 1,0-6 0,0 2-8,-1-1 0,1 1 0,-2 0 0,1-1 1,-1 1-1,0 0 0,-1 0 0,0-1 0,0 1 0,0 0 0,-4-6 1,-3-4-20,0 0 1,-1 0-1,-14-16 1,24 33 23,0 0 0,0 0-1,0 0 1,0-1 0,0 1 0,0 0 0,0 0-1,-1 0 1,1 0 0,0 0 0,0-1 0,0 1-1,0 0 1,0 0 0,0 0 0,0 0-1,0-1 1,0 1 0,0 0 0,0 0 0,0 0-1,0 0 1,1-1 0,-1 1 0,0 0 0,0 0-1,0 0 1,0 0 0,0 0 0,0 0 0,0-1-1,0 1 1,0 0 0,0 0 0,1 0 0,-1 0-1,0 0 1,0 0 0,0 0 0,0 0 0,0-1-1,1 1 1,-1 0 0,0 0 0,0 0 0,0 0-1,0 0 1,1 0 0,14-3 31,30 2 16,-25 0-28,40-3 35,0-3 0,0-3 0,69-21 0,-105 20-57,-21 9-27,-16 5-14,5 1 42,0 0-1,1 1 0,-1 0 0,1 0 0,0 0 0,0 1 0,1 0 1,0 0-1,0 1 0,0-1 0,1 2 0,0-1 0,0 0 0,1 1 1,0 0-1,0 0 0,-2 10 0,5-18 6,1 1 0,0 0 0,0-1 0,-1 1 0,1 0 0,0-1-1,0 1 1,0 0 0,0-1 0,0 1 0,0 0 0,0-1 0,0 1 0,0 0 0,0-1 0,0 1 0,0 0-1,0-1 1,1 1 0,-1 0 0,0-1 0,1 1 0,-1 0 0,0-1 0,1 2 0,0-2 0,0 0-1,0 0 1,-1 1 0,1-1 0,0 0-1,0 0 1,0 0 0,-1 0 0,1 0 0,0 0-1,0 0 1,0 0 0,-1-1 0,1 1 0,0 0-1,0 0 1,-1-1 0,2 1 0,34-21 79,-34 20-79,3-4 9,1 1 0,0 1 0,1-1 0,-1 1 0,10-3-1,-15 5-11,1 1 0,0-1-1,0 1 1,-1 0-1,1 0 1,0 0-1,0 0 1,-1 0 0,1 0-1,0 0 1,0 0-1,-1 1 1,1-1 0,0 1-1,-1-1 1,1 1-1,0 0 1,-1 0-1,1-1 1,-1 1 0,0 0-1,1 0 1,-1 1-1,1-1 1,-1 0 0,0 0-1,2 3 1,0 1-4,0 0 0,0 0 0,0 1 1,-1-1-1,0 1 0,0-1 0,0 1 0,-1 0 1,1 0-1,-1 9 0,1 9-10,-3 31 0,1-33 6,-4 57-26,-4-1 0,-2 1 0,-5-1-1,-26 85 1,37-149 30,-20 54-16,22-63 18,0 0 0,-1 0 0,1 0 0,-1 0 0,0 0 0,-1-1 0,1 1 0,-1-1 0,-7 6 0,11-9 2,0-1-1,-1 0 0,1 0 1,0 0-1,0 1 1,-1-1-1,1 0 0,0 0 1,-1 0-1,1 0 0,0 0 1,-1 0-1,1 0 0,0 1 1,-1-1-1,1 0 1,0 0-1,-1 0 0,1 0 1,0 0-1,-1-1 0,1 1 1,0 0-1,-1 0 0,1 0 1,0 0-1,-1 0 1,1 0-1,0-1 0,-1 1 1,1 0-1,0 0 0,0 0 1,-1-1-1,1 1 1,0 0-1,0 0 0,-1-1 1,1 1-1,0 0 0,0 0 1,0-1-1,0 1 0,-1 0 1,1-1-1,0 1 1,0 0-1,0-1 0,0 0 1,-4-19 28,5 1-3,0 0 0,1 0 0,0 0 0,2 0 1,10-32-1,41-91-37,-37 103-719,1 1 0,2 1 1,1 0-1,2 2 0,1 1 1,2 0-1,45-42 1,-28 38-406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4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37 17052,'27'0'2107,"-23"-3"-1432,-17-3-353,-10-1-162,0 2 0,-1 0 0,-34-1 1,-71 2 231,120 4-373,-16 0 48,0 0 1,-38 7-1,63-7-62,-1 0 1,1 0-1,0 1 0,-1-1 0,1 0 1,-1 0-1,1 0 0,-1 1 1,1-1-1,0 0 0,-1 1 1,1-1-1,0 0 0,-1 1 1,1-1-1,0 0 0,0 1 0,-1-1 1,1 0-1,0 1 0,0-1 1,-1 1-1,1-1 0,0 1 1,0-1-1,0 0 0,0 1 1,0-1-1,0 1 0,0-1 1,0 1-1,0-1 0,0 1 0,0-1 1,0 1-1,0-1 0,0 1 1,0 0-1,9 22 115,-6-14-86,11 34 62,-2 1-1,-2 0 1,5 59-1,1 138 109,-15-202-158,2 195 326,-1-10 695,-2-223-1039,0 0-1,0 0 1,0 0-1,0 0 1,0-1-1,0 1 0,1 0 1,-1 0-1,0 0 1,0 0-1,1-1 0,-1 1 1,0 0-1,1 0 1,-1 0-1,1-1 1,-1 1-1,1 0 0,-1-1 1,1 1-1,0 0 1,-1-1-1,1 1 0,0-1 1,-1 1-1,1-1 1,0 1-1,0-1 1,-1 0-1,1 1 0,0-1 1,0 0-1,0 0 1,0 1-1,-1-1 1,1 0-1,0 0 0,1 0 1,4-1 89,-1 1 0,0-1 1,1 0-1,-1-1 0,7-2 0,4 0-4,10-2 20,1 1 0,0 1-1,30 1 1,-44 2-526,0 2 0,-1 0 0,1 0 0,0 1 0,-1 1 0,1 0 0,-1 0 0,21 10 0,-32-12 198,1 0 4,0 0 1,0 0-1,0 0 1,0 0-1,0 0 1,1 0-1,-1-1 1,0 1-1,0-1 1,0 1-1,1-1 1,-1 0-1,0 0 1,0 0-1,1 0 1,1-1-1,9-5-957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15 627 12515,'-4'-12'464,"1"0"0,0-1 0,1 1 0,1 0 0,0-1 0,0 1 0,1-1 0,3-16 0,-2-6 171,10-429 2087,-9 478-3528,1-1-1,0 1 0,1-1 1,0 0-1,1 0 0,9 15 1,2-1-193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267 230 16315,'0'0'1001,"-15"-1"-889,-3 0-40,-7 1 192,-3 4-136,-5 1-24,-1 4 16,5 4 0,2-1 8,6 2-232,3-1-160,6-3-312,5-3-96,13-9-1441,7-6 1729,6-10-320,5-6-288</inkml:trace>
  <inkml:trace contextRef="#ctx0" brushRef="#br0" timeOffset="1">286 26 11987,'3'-3'277,"0"0"0,1 0 0,-1 1 0,0-1 0,1 1 0,0 0 0,0 0 0,7-3 0,-11 5-211,1 0 0,0-1-1,-1 1 1,1 0 0,0 0-1,-1 0 1,1 0 0,0 0-1,0 0 1,-1 1 0,1-1-1,0 0 1,-1 0 0,1 0-1,0 1 1,-1-1 0,1 0-1,0 1 1,-1-1 0,1 0-1,-1 1 1,2 0-1,-1 1 47,0-1-1,0 1 0,0 0 0,0 0 0,0-1 1,-1 1-1,1 0 0,0 0 0,-1 0 0,1 0 0,-1 0 1,0 2-1,3 41 728,-2 1 1,-8 75-1,3-74-621,-5 54 27,-4 85-1663,12-181 1090,1-1-1,1 1 1,-1 0 0,1 0 0,-1-1-1,4 10 1,-4-14 273,0 1 0,1 0 0,-1 0 0,1-1 1,-1 1-1,1 0 0,-1-1 0,1 1 0,-1 0 0,1-1 0,0 1 0,-1-1 0,1 1 0,0-1 0,0 1 0,-1-1 0,1 1 1,0-1-1,0 0 0,0 0 0,-1 1 0,1-1 0,0 0 0,0 0 0,0 0 0,0 0 0,0 0 0,-1 0 0,1 0 0,0 0 0,0 0 1,0 0-1,0 0 0,0-1 0,-1 1 0,1 0 0,0-1 0,0 1 0,-1-1 0,1 1 0,0 0 0,0-1 0,0 0 0,24-17-1058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52 11058,'47'-39'3312,"-47"39"-3243,1 0 1,-1 0 0,0 0-1,1-1 1,-1 1 0,0 0-1,1 0 1,-1-1 0,0 1-1,0 0 1,1-1 0,-1 1-1,0 0 1,0-1 0,0 1-1,1 0 1,-1-1 0,0 1-1,0 0 1,0-1 0,0 1-1,0-1 1,0 1 0,0 0-1,0-1 1,0 0 0,-8-2 1092,-20 5-151,27-2-971,-108 19 1277,-29 3-838,120-21-489,13-2-130,-1 2-1,1-1 1,-1 0-1,0 1 1,1 0-1,-1 1 0,1-1 1,-6 3-1,11-4 102,-1 1 1,1-1-1,-1 1 0,1 0 0,0-1 0,-1 1 0,1-1 0,0 1 0,-1 0 0,1-1 0,0 1 0,0 0 1,0-1-1,0 1 0,-1 0 0,1 0 0,0-1 0,0 1 0,0 0 0,1-1 0,-1 1 0,0 0 0,0-1 0,0 1 1,0 0-1,1-1 0,-1 2 0,10 20-256,-10-20 212,15 23-463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26 373 13819,'2'-52'1280,"0"-5"-976,-2-3-136,-3 4 769,-1 5-737,-1 5-24,0 16-184,2 9-208,0 21-537,0 13-1103,2 14 1544,-2 5-256,3 6-216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1115 10834,'5'-3'504,"0"0"-1,0 0 0,0 1 1,0 0-1,0 0 0,0 0 1,0 0-1,1 1 0,-1 0 1,10-1-1,59 1 1638,-57 1-1853,43 6 627,-36-3-519,32 1 0,-50-4-344,0-1 1,0 1 0,-1-1-1,1 0 1,0 0 0,0-1-1,0 1 1,-1-1 0,1-1-1,6-3 1,-7 3-37,-1-1 0,0 0 0,0 0 1,0 0-1,0 0 0,-1 0 0,0-1 0,1 0 1,-2 1-1,1-1 0,-1-1 0,1 1 0,-1 0 1,1-7-1,3-12 2,6-48 0,-9 53-12,44-475-20,-17 126 132,-27 344-79,-3 24-37,0 0-1,0-1 1,0 1-1,0-1 1,0 1 0,0 0-1,0-1 1,0 1 0,0 0-1,0-1 1,0 1-1,0-1 1,0 1 0,0 0-1,0-1 1,-1 1 0,1 0-1,0-1 1,0 1-1,0 0 1,-1-1 0,1 1-1,0 0 1,0 0 0,-1-1-1,1 1 1,0 0-1,0 0 1,-1-1 0,1 1-1,0 0 1,-1 0-1,1 0 1,-1 0 0,1-1-1,0 1 1,-1 0 0,1 0-1,0 0 1,-1 0-1,1 0 1,0 0 0,-1 0-1,1 0 1,-1 0 0,1 0-1,-1 0 1,-18 6 45,16-5-36,-131 39-3472,123-38 3058,2 1-299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7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7098,'2'-3'324,"0"0"0,1 0 0,0 0 1,0 1-1,-1-1 0,2 1 1,-1 0-1,0 0 0,0 0 1,1 0-1,-1 0 0,1 1 0,3-2 1,-5 3-213,0-1 1,0 1 0,0 0-1,-1 0 1,1 0-1,0 0 1,0 0 0,0 0-1,-1 0 1,1 1 0,0-1-1,0 0 1,-1 1-1,1 0 1,0-1 0,-1 1-1,1 0 1,0 0 0,-1 0-1,1 0 1,-1 0 0,0 0-1,1 1 1,-1-1-1,0 0 1,0 1 0,0-1-1,0 1 1,2 1 0,1 6 20,0 0 1,0 0-1,-1 0 1,0 0-1,0 0 1,-1 1-1,-1 0 1,1-1-1,-1 1 1,-1 0-1,0-1 1,-1 1-1,-2 16 1,-3 5 56,-1 0 1,-21 55-1,21-70-99,4-10 28,1 0 1,-1 1-1,1-1 0,1 1 1,-2 6-1,3-11-65,0-1-1,-1 1 1,1-1 0,1 1-1,-1 0 1,0-1-1,0 1 1,1-1-1,-1 1 1,1-1 0,-1 1-1,1-1 1,-1 1-1,1-1 1,0 0-1,0 1 1,0-1 0,0 0-1,0 0 1,0 1-1,0-1 1,0 0 0,0 0-1,1 0 1,-1 0-1,2 1 1,19 8 302,0-2 0,1 0-1,0-1 1,0-1 0,31 4 0,8 3-89,-44-8-310,14 2-1055,-31-8 1057,-1 1-1,1-1 1,-1 0-1,1 1 0,-1-1 1,1 0-1,-1 1 1,0-1-1,1 0 0,-1 1 1,0-1-1,0 0 1,0 0-1,0 1 0,1-1 1,-1 0-1,0 0 1,0 1-1,0-1 0,-1-1 1,1 1-36,-1-19-298,-4-3-116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0 12579,'3'10'1612,"-2"-9"-1542,-1-1 0,0 1 0,1-1 0,-1 1 0,0-1-1,1 1 1,-1-1 0,0 1 0,0-1 0,0 1 0,0-1 0,1 1 0,-1-1 0,0 1-1,0 0 1,0-1 0,0 1 0,0-1 0,0 1 0,-1-1 0,1 1 0,0-1-1,0 1 1,0-1 0,0 1 0,-1-1 0,1 1 0,0-1 0,0 1 0,-1-1 0,1 1-1,0-1 1,-1 1 0,1-1 0,-1 0 0,1 1 0,0-1 0,-1 0 0,1 1 0,-1-1-1,1 0 1,-1 0 0,1 1 0,-1-1 0,1 0 0,-1 0 0,1 0 0,-1 0-1,0 0 1,1 1 0,-1-1 0,-24 7 375,1 0 0,-1-1 0,-37 3 0,52-9-426,0 0 0,0 0 0,0-1 0,1 0 0,-1 0 0,0-1 0,1-1 0,-1 1 0,1-2 0,0 1 0,0-1 0,-10-6 0,19 10-17,-1-1 0,1 1 1,-1-1-1,0 1 0,1 0 0,-1-1 0,0 1 0,1 0 0,-1 0 0,0 0 1,1-1-1,-1 1 0,0 0 0,0 0 0,1 0 0,-1 0 0,0 0 0,1 0 0,-1 1 1,0-1-1,1 0 0,-1 0 0,0 0 0,1 1 0,-1-1 0,0 0 0,1 1 1,-1-1-1,0 0 0,1 1 0,-1-1 0,1 1 0,-1-1 0,1 1 0,-1-1 0,1 1 1,0-1-1,-1 1 0,1 0 0,-1-1 0,1 1 0,0 0 0,0-1 0,-1 2 1,-1 4 8,0 1 0,0 0 0,1-1 0,-1 8 1,0-3 4,-38 288 332,-22 111 489,-6-161 419,68-249-1227,-1 1 0,1-1 1,0 1-1,-1 0 0,1-1 0,0 1 1,0 0-1,-1-1 0,1 1 0,0 0 1,0-1-1,0 1 0,0 0 1,0-1-1,0 1 0,0 0 0,0-1 1,0 1-1,1 0 0,-1-1 0,0 1 1,0 0-1,1-1 0,-1 1 0,0-1 1,1 1-1,-1 0 0,0-1 1,1 1-1,-1-1 0,1 1 0,-1-1 1,1 0-1,-1 1 0,1-1 0,-1 1 1,1-1-1,0 0 0,-1 1 0,1-1 1,-1 0-1,1 0 0,0 1 1,3-1 73,1 0 0,-1-1 1,0 1-1,0-1 1,0 1-1,5-3 1,8-1 98,14 1-421,0 2 0,-1 1 0,1 1 1,0 1-1,-1 2 0,1 1 1,29 9-1,-43-9-1451,34 4-1,-46-9 1410,1 0 0,0 0 0,0 0 0,-1 0 0,1-1 0,0 0 0,0 0 0,-1-1 0,11-4 0,14-11-1062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8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11 671 14611,'-3'-36'1340,"-4"-73"198,7-147 1,27-13-2498,-24 273-2366,0 10 2756,1 3-307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9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36 18364,'-3'5'1464,"-1"-3"-1144,-3-2-168,-9-6 1185,-2 0-1041,-2 1-320,-1 0 8,4 3 8,1 0-56,3 4-208,2 2-144,5 0-369,2 0-215,8-4-1400,2-4 1888,3-7-377,4-5-271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9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6 223 16468,'7'17'417,"-1"0"0,-1 0 1,0 0-1,-1 1 1,-1 0-1,1 28 1,-6 112 301,-1-110-620,0 48-685,-24 145 0,24-235-700,1-10-311,3-10 991,1 0 1,0 0-1,0 0 1,1 0-1,1 1 1,9-23 0,14-23-684</inkml:trace>
  <inkml:trace contextRef="#ctx0" brushRef="#br0" timeOffset="1">665 2 16460,'1'0'56,"0"0"1,-1-1 0,1 1 0,0 0 0,0 0 0,-1 0 0,1-1 0,0 1 0,0 0 0,0 0 0,-1 0 0,1 0 0,0 0 0,0 1 0,0-1 0,-1 0 0,1 0 0,0 1 0,0-1 0,-1 0 0,1 1 0,1-1 0,-2 1-30,0 0-1,0-1 1,0 1 0,0 0 0,0-1-1,-1 1 1,1-1 0,0 1-1,0-1 1,0 1 0,-1 0 0,1-1-1,0 1 1,-1-1 0,1 1 0,0-1-1,-1 1 1,1-1 0,-1 0 0,1 1-1,0-1 1,-1 1 0,1-1 0,-1 0-1,1 1 1,-1-1 0,0 0-1,1 0 1,-1 1 0,0-1 0,-13 8 130,0-1 0,-1 0 0,1-1 0,-2-1 1,1 0-1,-17 3 0,-95 8 823,-6 2-1284,132-18 305,-4 1-207,1 0 0,-1 0 0,0 1 0,1 0 1,-7 3-1,10-5 155,0 1 1,1-1 0,-1 1 0,0-1 0,0 1 0,1 0-1,-1-1 1,0 1 0,1 0 0,-1 0 0,1-1-1,-1 1 1,1 0 0,-1 0 0,1 0 0,-1 0 0,1 0-1,0 0 1,0 0 0,-1 0 0,1 0 0,0 0-1,0 0 1,0 0 0,0 0 0,0-1 0,0 1 0,0 0-1,1 0 1,-1 0 0,0 0 0,0 0 0,1 2-1,11 18-535,6 7-123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0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70 433 14347,'3'-51'1072,"-5"-5"-832,-2 1-96,-6 2 424,0-1-319,-2 10-97,1 6-40,1 13-256,3 7-168,2 7-105,4 2-879,1 2 1048,1 1-200,4 1-152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0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1011 16460,'14'-5'1034,"-8"3"-817,0 0-1,0-1 1,0 0 0,0 0-1,0 0 1,0-1 0,-1 0-1,6-5 1,2-5-42,0-1-1,-1 0 1,-1-1-1,0-1 1,-1 1 0,-1-1-1,-1-1 1,0 0-1,-1 0 1,6-25-1,-2-8-63,-1 0-1,4-84 0,-12-311-15,-2 443-91,0 0 1,0 0-1,0 0 1,-1 0-1,1 1 1,-1-1-1,0 0 0,0 0 1,0 1-1,0-1 1,0 1-1,-1-1 1,1 1-1,-1-1 1,-1-2-1,-1 3 9,1-1-1,-1 1 1,1 0 0,-1 0-1,0 0 1,0 1-1,0-1 1,0 1 0,-5-1-1,-4-3-381,-1 2 0,0 0-1,0 0 1,0 1-1,0 1 1,0 1-1,-19 1 1,20 2-195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1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514 0 14875,'-17'11'432,"-1"0"-1,-1-2 0,1 0 1,-2-1-1,1-1 0,-39 9 0,-94 9 421,91-16-1249,-62 16 1,123-25 356,0 0 1,-1 0-1,1 0 0,0 0 0,-1 0 1,1 0-1,0 0 0,-1 0 0,1 0 1,0 0-1,-1 0 0,1 1 0,0-1 1,-1 0-1,1 0 0,0 0 0,0 1 0,-1-1 1,1 0-1,0 0 0,0 1 0,-1-1 1,1 0-1,0 0 0,0 1 0,0-1 1,-1 0-1,1 1 0,0-1 0,0 0 1,0 0-1,0 1 0,0-1 0,0 0 0,0 1 1,0-1-1,0 0 0,0 1 0,0-1 1,0 0-1,0 1 0,0-1 0,0 0 1,0 1-1,0 0 0,13 13-1245,-10-11 1319,14 14-824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1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10 15507,'0'-4'1033,"-14"2"-873,-6 1-56,-5-1 336,-5 1-240,-5 1-80,-1 0-8,-1 1 24,0 2-48,4 3-320,2 0-264,5-2 432,8 1-80,12-2-56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3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0 503 10930,'1'-11'293,"-1"0"0,1 0-1,1 0 1,0 0 0,1 1-1,0-1 1,0 1-1,8-16 1,1 5 325,0 0 0,27-34 0,0 8 338,3 1-1,1 2 1,2 2 0,70-51-1,-110 90-801,-1-1 0,1 1 0,0 0-1,0 0 1,6-2 0,-11 5-139,1 0 0,-1 0 0,0 0 0,0 0 0,1 0 0,-1 0 1,0 0-1,0 0 0,1 0 0,-1 0 0,0 0 0,0 0 0,1 0 0,-1 0 0,0 0 0,1 0 1,-1 0-1,0 0 0,0 0 0,1 0 0,-1 1 0,0-1 0,0 0 0,0 0 0,1 0 0,-1 0 0,0 0 1,0 1-1,0-1 0,1 0 0,-1 0 0,0 1 0,0-1 0,0 0 0,0 0 0,0 1 0,0-1 0,1 0 1,-1 2 26,0 0 0,0 0 0,0 0 0,0 0 0,-1 0-1,1 0 1,0 0 0,-1 0 0,-1 3 0,-49 125 655,8-28-559,-2 21-298,4 1 0,-24 132 0,64-248-2748,8-27-2555,1-4 4019,2 4 179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3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46 11458,'-12'40'4881,"2"-4"-4408,1 0-1,1 0 0,2 0 0,2 1 1,1 0-1,2 0 0,2 0 0,1 0 0,1 0 1,17 65-1,-18-93-404,1 0 0,0 0 0,0 0 0,1-1 0,0 0 0,1 0-1,0 0 1,0 0 0,1-1 0,7 9 0,-10-14-46,0 1-1,0-1 0,0 1 1,1-1-1,-1 0 0,1 0 0,-1-1 1,1 1-1,0-1 0,-1 0 1,1 0-1,0 0 0,0 0 1,0 0-1,0-1 0,0 0 1,0 0-1,0 0 0,0 0 1,0-1-1,0 1 0,-1-1 1,1 0-1,0 0 0,0-1 1,6-3-1,3-1-4,0-2 1,0 0-1,-1 0 1,0-1-1,-1-1 1,0 0-1,-1 0 1,13-17-1,2-5-6,38-65 0,-46 67-12,-2-1 1,0 0 0,17-57 0,-29 77-2,0 0 0,0-1 0,-1 1 0,-1-1 0,0 1 0,0-1 0,-1 1 0,-1-1 0,0 0 0,0 1 0,-2-1 0,1 1 0,-1 0 0,-8-19 0,8 25-17,0 0 0,0 0 0,0 1 0,-1-1 1,0 1-1,0 0 0,0 0 0,0 0 0,-1 0 0,1 1 0,-1 0 0,0 0 0,0 0 1,0 0-1,0 1 0,-1 0 0,1 0 0,-1 0 0,1 1 0,-1 0 0,0 0 0,1 0 1,-1 1-1,0 0 0,-5 0 0,-4 1-207,0 1 0,1 0 0,-1 1 0,1 0 0,0 1 0,0 1 0,0 0 0,-22 12 0,3 3-704,-35 28 0,51-35 558,-2 0-352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671" Type="http://schemas.openxmlformats.org/officeDocument/2006/relationships/image" Target="../media/image333.png"/><Relationship Id="rId769" Type="http://schemas.openxmlformats.org/officeDocument/2006/relationships/image" Target="../media/image382.png"/><Relationship Id="rId21" Type="http://schemas.openxmlformats.org/officeDocument/2006/relationships/image" Target="../media/image10.png"/><Relationship Id="rId324" Type="http://schemas.openxmlformats.org/officeDocument/2006/relationships/customXml" Target="../ink/ink162.xml"/><Relationship Id="rId531" Type="http://schemas.openxmlformats.org/officeDocument/2006/relationships/customXml" Target="../ink/ink266.xml"/><Relationship Id="rId629" Type="http://schemas.openxmlformats.org/officeDocument/2006/relationships/image" Target="../media/image312.png"/><Relationship Id="rId170" Type="http://schemas.openxmlformats.org/officeDocument/2006/relationships/customXml" Target="../ink/ink85.xml"/><Relationship Id="rId268" Type="http://schemas.openxmlformats.org/officeDocument/2006/relationships/customXml" Target="../ink/ink134.xml"/><Relationship Id="rId475" Type="http://schemas.openxmlformats.org/officeDocument/2006/relationships/customXml" Target="../ink/ink238.xml"/><Relationship Id="rId682" Type="http://schemas.openxmlformats.org/officeDocument/2006/relationships/customXml" Target="../ink/ink343.xml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42" Type="http://schemas.openxmlformats.org/officeDocument/2006/relationships/customXml" Target="../ink/ink272.xml"/><Relationship Id="rId181" Type="http://schemas.openxmlformats.org/officeDocument/2006/relationships/image" Target="../media/image90.png"/><Relationship Id="rId402" Type="http://schemas.openxmlformats.org/officeDocument/2006/relationships/image" Target="../media/image200.png"/><Relationship Id="rId279" Type="http://schemas.openxmlformats.org/officeDocument/2006/relationships/image" Target="../media/image139.png"/><Relationship Id="rId486" Type="http://schemas.openxmlformats.org/officeDocument/2006/relationships/image" Target="../media/image242.png"/><Relationship Id="rId693" Type="http://schemas.openxmlformats.org/officeDocument/2006/relationships/image" Target="../media/image344.png"/><Relationship Id="rId707" Type="http://schemas.openxmlformats.org/officeDocument/2006/relationships/image" Target="../media/image351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346" Type="http://schemas.openxmlformats.org/officeDocument/2006/relationships/customXml" Target="../ink/ink173.xml"/><Relationship Id="rId553" Type="http://schemas.openxmlformats.org/officeDocument/2006/relationships/image" Target="../media/image275.png"/><Relationship Id="rId760" Type="http://schemas.openxmlformats.org/officeDocument/2006/relationships/customXml" Target="../ink/ink382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customXml" Target="../ink/ink207.xml"/><Relationship Id="rId497" Type="http://schemas.openxmlformats.org/officeDocument/2006/relationships/customXml" Target="../ink/ink249.xml"/><Relationship Id="rId620" Type="http://schemas.openxmlformats.org/officeDocument/2006/relationships/customXml" Target="../ink/ink312.xml"/><Relationship Id="rId718" Type="http://schemas.openxmlformats.org/officeDocument/2006/relationships/customXml" Target="../ink/ink361.xml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564" Type="http://schemas.openxmlformats.org/officeDocument/2006/relationships/customXml" Target="../ink/ink283.xml"/><Relationship Id="rId771" Type="http://schemas.openxmlformats.org/officeDocument/2006/relationships/image" Target="../media/image383.png"/><Relationship Id="rId424" Type="http://schemas.openxmlformats.org/officeDocument/2006/relationships/image" Target="../media/image211.png"/><Relationship Id="rId631" Type="http://schemas.openxmlformats.org/officeDocument/2006/relationships/image" Target="../media/image313.png"/><Relationship Id="rId729" Type="http://schemas.openxmlformats.org/officeDocument/2006/relationships/image" Target="../media/image362.png"/><Relationship Id="rId270" Type="http://schemas.openxmlformats.org/officeDocument/2006/relationships/customXml" Target="../ink/ink135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575" Type="http://schemas.openxmlformats.org/officeDocument/2006/relationships/customXml" Target="../ink/ink289.xml"/><Relationship Id="rId228" Type="http://schemas.openxmlformats.org/officeDocument/2006/relationships/customXml" Target="../ink/ink114.xml"/><Relationship Id="rId435" Type="http://schemas.openxmlformats.org/officeDocument/2006/relationships/customXml" Target="../ink/ink218.xml"/><Relationship Id="rId642" Type="http://schemas.openxmlformats.org/officeDocument/2006/relationships/customXml" Target="../ink/ink323.xml"/><Relationship Id="rId281" Type="http://schemas.openxmlformats.org/officeDocument/2006/relationships/image" Target="../media/image140.png"/><Relationship Id="rId502" Type="http://schemas.openxmlformats.org/officeDocument/2006/relationships/image" Target="../media/image250.png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586" Type="http://schemas.openxmlformats.org/officeDocument/2006/relationships/image" Target="../media/image291.png"/><Relationship Id="rId7" Type="http://schemas.openxmlformats.org/officeDocument/2006/relationships/image" Target="../media/image3.png"/><Relationship Id="rId239" Type="http://schemas.openxmlformats.org/officeDocument/2006/relationships/image" Target="../media/image119.png"/><Relationship Id="rId446" Type="http://schemas.openxmlformats.org/officeDocument/2006/relationships/image" Target="../media/image222.png"/><Relationship Id="rId653" Type="http://schemas.openxmlformats.org/officeDocument/2006/relationships/image" Target="../media/image324.png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87" Type="http://schemas.openxmlformats.org/officeDocument/2006/relationships/image" Target="../media/image43.png"/><Relationship Id="rId513" Type="http://schemas.openxmlformats.org/officeDocument/2006/relationships/customXml" Target="../ink/ink257.xml"/><Relationship Id="rId597" Type="http://schemas.openxmlformats.org/officeDocument/2006/relationships/customXml" Target="../ink/ink300.xml"/><Relationship Id="rId720" Type="http://schemas.openxmlformats.org/officeDocument/2006/relationships/customXml" Target="../ink/ink362.xml"/><Relationship Id="rId152" Type="http://schemas.openxmlformats.org/officeDocument/2006/relationships/customXml" Target="../ink/ink76.xml"/><Relationship Id="rId457" Type="http://schemas.openxmlformats.org/officeDocument/2006/relationships/customXml" Target="../ink/ink229.xml"/><Relationship Id="rId664" Type="http://schemas.openxmlformats.org/officeDocument/2006/relationships/customXml" Target="../ink/ink334.xml"/><Relationship Id="rId14" Type="http://schemas.openxmlformats.org/officeDocument/2006/relationships/customXml" Target="../ink/ink7.xml"/><Relationship Id="rId317" Type="http://schemas.openxmlformats.org/officeDocument/2006/relationships/image" Target="../media/image158.png"/><Relationship Id="rId524" Type="http://schemas.openxmlformats.org/officeDocument/2006/relationships/image" Target="../media/image261.png"/><Relationship Id="rId731" Type="http://schemas.openxmlformats.org/officeDocument/2006/relationships/image" Target="../media/image363.png"/><Relationship Id="rId98" Type="http://schemas.openxmlformats.org/officeDocument/2006/relationships/customXml" Target="../ink/ink49.xml"/><Relationship Id="rId163" Type="http://schemas.openxmlformats.org/officeDocument/2006/relationships/image" Target="../media/image81.png"/><Relationship Id="rId370" Type="http://schemas.openxmlformats.org/officeDocument/2006/relationships/customXml" Target="../ink/ink185.xml"/><Relationship Id="rId230" Type="http://schemas.openxmlformats.org/officeDocument/2006/relationships/customXml" Target="../ink/ink115.xml"/><Relationship Id="rId468" Type="http://schemas.openxmlformats.org/officeDocument/2006/relationships/image" Target="../media/image233.png"/><Relationship Id="rId675" Type="http://schemas.openxmlformats.org/officeDocument/2006/relationships/image" Target="../media/image335.png"/><Relationship Id="rId25" Type="http://schemas.openxmlformats.org/officeDocument/2006/relationships/image" Target="../media/image12.png"/><Relationship Id="rId328" Type="http://schemas.openxmlformats.org/officeDocument/2006/relationships/customXml" Target="../ink/ink164.xml"/><Relationship Id="rId535" Type="http://schemas.openxmlformats.org/officeDocument/2006/relationships/image" Target="../media/image266.png"/><Relationship Id="rId742" Type="http://schemas.openxmlformats.org/officeDocument/2006/relationships/customXml" Target="../ink/ink373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602" Type="http://schemas.openxmlformats.org/officeDocument/2006/relationships/customXml" Target="../ink/ink303.xml"/><Relationship Id="rId241" Type="http://schemas.openxmlformats.org/officeDocument/2006/relationships/image" Target="../media/image120.png"/><Relationship Id="rId479" Type="http://schemas.openxmlformats.org/officeDocument/2006/relationships/customXml" Target="../ink/ink240.xml"/><Relationship Id="rId686" Type="http://schemas.openxmlformats.org/officeDocument/2006/relationships/customXml" Target="../ink/ink345.xml"/><Relationship Id="rId36" Type="http://schemas.openxmlformats.org/officeDocument/2006/relationships/customXml" Target="../ink/ink18.xml"/><Relationship Id="rId339" Type="http://schemas.openxmlformats.org/officeDocument/2006/relationships/image" Target="../media/image169.png"/><Relationship Id="rId546" Type="http://schemas.openxmlformats.org/officeDocument/2006/relationships/customXml" Target="../ink/ink274.xml"/><Relationship Id="rId753" Type="http://schemas.openxmlformats.org/officeDocument/2006/relationships/image" Target="../media/image374.png"/><Relationship Id="rId101" Type="http://schemas.openxmlformats.org/officeDocument/2006/relationships/image" Target="../media/image50.png"/><Relationship Id="rId185" Type="http://schemas.openxmlformats.org/officeDocument/2006/relationships/image" Target="../media/image92.png"/><Relationship Id="rId406" Type="http://schemas.openxmlformats.org/officeDocument/2006/relationships/image" Target="../media/image202.png"/><Relationship Id="rId392" Type="http://schemas.openxmlformats.org/officeDocument/2006/relationships/image" Target="../media/image195.png"/><Relationship Id="rId613" Type="http://schemas.openxmlformats.org/officeDocument/2006/relationships/image" Target="../media/image304.png"/><Relationship Id="rId697" Type="http://schemas.openxmlformats.org/officeDocument/2006/relationships/image" Target="../media/image346.png"/><Relationship Id="rId252" Type="http://schemas.openxmlformats.org/officeDocument/2006/relationships/customXml" Target="../ink/ink126.xml"/><Relationship Id="rId47" Type="http://schemas.openxmlformats.org/officeDocument/2006/relationships/image" Target="../media/image23.png"/><Relationship Id="rId112" Type="http://schemas.openxmlformats.org/officeDocument/2006/relationships/customXml" Target="../ink/ink56.xml"/><Relationship Id="rId557" Type="http://schemas.openxmlformats.org/officeDocument/2006/relationships/image" Target="../media/image277.png"/><Relationship Id="rId764" Type="http://schemas.openxmlformats.org/officeDocument/2006/relationships/customXml" Target="../ink/ink384.xml"/><Relationship Id="rId196" Type="http://schemas.openxmlformats.org/officeDocument/2006/relationships/customXml" Target="../ink/ink98.xml"/><Relationship Id="rId417" Type="http://schemas.openxmlformats.org/officeDocument/2006/relationships/customXml" Target="../ink/ink209.xml"/><Relationship Id="rId624" Type="http://schemas.openxmlformats.org/officeDocument/2006/relationships/customXml" Target="../ink/ink314.xml"/><Relationship Id="rId263" Type="http://schemas.openxmlformats.org/officeDocument/2006/relationships/image" Target="../media/image131.png"/><Relationship Id="rId470" Type="http://schemas.openxmlformats.org/officeDocument/2006/relationships/image" Target="../media/image234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568" Type="http://schemas.openxmlformats.org/officeDocument/2006/relationships/customXml" Target="../ink/ink285.xml"/><Relationship Id="rId775" Type="http://schemas.openxmlformats.org/officeDocument/2006/relationships/image" Target="../media/image385.png"/><Relationship Id="rId428" Type="http://schemas.openxmlformats.org/officeDocument/2006/relationships/image" Target="../media/image213.png"/><Relationship Id="rId635" Type="http://schemas.openxmlformats.org/officeDocument/2006/relationships/image" Target="../media/image315.png"/><Relationship Id="rId274" Type="http://schemas.openxmlformats.org/officeDocument/2006/relationships/customXml" Target="../ink/ink137.xml"/><Relationship Id="rId481" Type="http://schemas.openxmlformats.org/officeDocument/2006/relationships/customXml" Target="../ink/ink241.xml"/><Relationship Id="rId702" Type="http://schemas.openxmlformats.org/officeDocument/2006/relationships/customXml" Target="../ink/ink353.xml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79" Type="http://schemas.openxmlformats.org/officeDocument/2006/relationships/customXml" Target="../ink/ink291.xml"/><Relationship Id="rId341" Type="http://schemas.openxmlformats.org/officeDocument/2006/relationships/image" Target="../media/image170.png"/><Relationship Id="rId439" Type="http://schemas.openxmlformats.org/officeDocument/2006/relationships/customXml" Target="../ink/ink220.xml"/><Relationship Id="rId646" Type="http://schemas.openxmlformats.org/officeDocument/2006/relationships/customXml" Target="../ink/ink325.xml"/><Relationship Id="rId201" Type="http://schemas.openxmlformats.org/officeDocument/2006/relationships/image" Target="../media/image100.png"/><Relationship Id="rId285" Type="http://schemas.openxmlformats.org/officeDocument/2006/relationships/image" Target="../media/image142.png"/><Relationship Id="rId506" Type="http://schemas.openxmlformats.org/officeDocument/2006/relationships/image" Target="../media/image252.png"/><Relationship Id="rId492" Type="http://schemas.openxmlformats.org/officeDocument/2006/relationships/image" Target="../media/image245.png"/><Relationship Id="rId713" Type="http://schemas.openxmlformats.org/officeDocument/2006/relationships/image" Target="../media/image354.png"/><Relationship Id="rId145" Type="http://schemas.openxmlformats.org/officeDocument/2006/relationships/image" Target="../media/image72.png"/><Relationship Id="rId352" Type="http://schemas.openxmlformats.org/officeDocument/2006/relationships/customXml" Target="../ink/ink176.xml"/><Relationship Id="rId212" Type="http://schemas.openxmlformats.org/officeDocument/2006/relationships/customXml" Target="../ink/ink106.xml"/><Relationship Id="rId657" Type="http://schemas.openxmlformats.org/officeDocument/2006/relationships/image" Target="../media/image326.png"/><Relationship Id="rId296" Type="http://schemas.openxmlformats.org/officeDocument/2006/relationships/customXml" Target="../ink/ink148.xml"/><Relationship Id="rId517" Type="http://schemas.openxmlformats.org/officeDocument/2006/relationships/customXml" Target="../ink/ink259.xml"/><Relationship Id="rId724" Type="http://schemas.openxmlformats.org/officeDocument/2006/relationships/customXml" Target="../ink/ink364.xml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363" Type="http://schemas.openxmlformats.org/officeDocument/2006/relationships/image" Target="../media/image181.png"/><Relationship Id="rId570" Type="http://schemas.openxmlformats.org/officeDocument/2006/relationships/customXml" Target="../ink/ink286.xml"/><Relationship Id="rId223" Type="http://schemas.openxmlformats.org/officeDocument/2006/relationships/image" Target="../media/image111.png"/><Relationship Id="rId430" Type="http://schemas.openxmlformats.org/officeDocument/2006/relationships/image" Target="../media/image214.png"/><Relationship Id="rId668" Type="http://schemas.openxmlformats.org/officeDocument/2006/relationships/customXml" Target="../ink/ink336.xml"/><Relationship Id="rId18" Type="http://schemas.openxmlformats.org/officeDocument/2006/relationships/customXml" Target="../ink/ink9.xml"/><Relationship Id="rId528" Type="http://schemas.openxmlformats.org/officeDocument/2006/relationships/image" Target="../media/image263.png"/><Relationship Id="rId735" Type="http://schemas.openxmlformats.org/officeDocument/2006/relationships/image" Target="../media/image365.png"/><Relationship Id="rId167" Type="http://schemas.openxmlformats.org/officeDocument/2006/relationships/image" Target="../media/image83.png"/><Relationship Id="rId374" Type="http://schemas.openxmlformats.org/officeDocument/2006/relationships/customXml" Target="../ink/ink187.xml"/><Relationship Id="rId581" Type="http://schemas.openxmlformats.org/officeDocument/2006/relationships/customXml" Target="../ink/ink292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679" Type="http://schemas.openxmlformats.org/officeDocument/2006/relationships/image" Target="../media/image337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441" Type="http://schemas.openxmlformats.org/officeDocument/2006/relationships/customXml" Target="../ink/ink221.xml"/><Relationship Id="rId539" Type="http://schemas.openxmlformats.org/officeDocument/2006/relationships/image" Target="../media/image268.png"/><Relationship Id="rId746" Type="http://schemas.openxmlformats.org/officeDocument/2006/relationships/customXml" Target="../ink/ink375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82" Type="http://schemas.openxmlformats.org/officeDocument/2006/relationships/customXml" Target="../ink/ink41.xml"/><Relationship Id="rId385" Type="http://schemas.openxmlformats.org/officeDocument/2006/relationships/customXml" Target="../ink/ink193.xml"/><Relationship Id="rId592" Type="http://schemas.openxmlformats.org/officeDocument/2006/relationships/image" Target="../media/image294.png"/><Relationship Id="rId606" Type="http://schemas.openxmlformats.org/officeDocument/2006/relationships/customXml" Target="../ink/ink305.xml"/><Relationship Id="rId245" Type="http://schemas.openxmlformats.org/officeDocument/2006/relationships/image" Target="../media/image122.png"/><Relationship Id="rId452" Type="http://schemas.openxmlformats.org/officeDocument/2006/relationships/image" Target="../media/image225.png"/><Relationship Id="rId105" Type="http://schemas.openxmlformats.org/officeDocument/2006/relationships/image" Target="../media/image52.png"/><Relationship Id="rId312" Type="http://schemas.openxmlformats.org/officeDocument/2006/relationships/customXml" Target="../ink/ink156.xml"/><Relationship Id="rId757" Type="http://schemas.openxmlformats.org/officeDocument/2006/relationships/image" Target="../media/image376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image" Target="../media/image197.png"/><Relationship Id="rId617" Type="http://schemas.openxmlformats.org/officeDocument/2006/relationships/image" Target="../media/image306.png"/><Relationship Id="rId256" Type="http://schemas.openxmlformats.org/officeDocument/2006/relationships/customXml" Target="../ink/ink128.xml"/><Relationship Id="rId463" Type="http://schemas.openxmlformats.org/officeDocument/2006/relationships/customXml" Target="../ink/ink232.xml"/><Relationship Id="rId670" Type="http://schemas.openxmlformats.org/officeDocument/2006/relationships/customXml" Target="../ink/ink337.xml"/><Relationship Id="rId116" Type="http://schemas.openxmlformats.org/officeDocument/2006/relationships/customXml" Target="../ink/ink58.xml"/><Relationship Id="rId323" Type="http://schemas.openxmlformats.org/officeDocument/2006/relationships/image" Target="../media/image161.png"/><Relationship Id="rId530" Type="http://schemas.openxmlformats.org/officeDocument/2006/relationships/image" Target="../media/image264.png"/><Relationship Id="rId768" Type="http://schemas.openxmlformats.org/officeDocument/2006/relationships/customXml" Target="../ink/ink386.xml"/><Relationship Id="rId20" Type="http://schemas.openxmlformats.org/officeDocument/2006/relationships/customXml" Target="../ink/ink10.xml"/><Relationship Id="rId628" Type="http://schemas.openxmlformats.org/officeDocument/2006/relationships/customXml" Target="../ink/ink316.xml"/><Relationship Id="rId267" Type="http://schemas.openxmlformats.org/officeDocument/2006/relationships/image" Target="../media/image133.png"/><Relationship Id="rId474" Type="http://schemas.openxmlformats.org/officeDocument/2006/relationships/image" Target="../media/image236.png"/><Relationship Id="rId127" Type="http://schemas.openxmlformats.org/officeDocument/2006/relationships/image" Target="../media/image63.png"/><Relationship Id="rId681" Type="http://schemas.openxmlformats.org/officeDocument/2006/relationships/image" Target="../media/image338.png"/><Relationship Id="rId779" Type="http://schemas.openxmlformats.org/officeDocument/2006/relationships/image" Target="../media/image387.png"/><Relationship Id="rId31" Type="http://schemas.openxmlformats.org/officeDocument/2006/relationships/image" Target="../media/image15.png"/><Relationship Id="rId334" Type="http://schemas.openxmlformats.org/officeDocument/2006/relationships/customXml" Target="../ink/ink167.xml"/><Relationship Id="rId541" Type="http://schemas.openxmlformats.org/officeDocument/2006/relationships/image" Target="../media/image269.png"/><Relationship Id="rId639" Type="http://schemas.openxmlformats.org/officeDocument/2006/relationships/image" Target="../media/image317.png"/><Relationship Id="rId180" Type="http://schemas.openxmlformats.org/officeDocument/2006/relationships/customXml" Target="../ink/ink90.xml"/><Relationship Id="rId278" Type="http://schemas.openxmlformats.org/officeDocument/2006/relationships/customXml" Target="../ink/ink139.xml"/><Relationship Id="rId401" Type="http://schemas.openxmlformats.org/officeDocument/2006/relationships/customXml" Target="../ink/ink201.xml"/><Relationship Id="rId485" Type="http://schemas.openxmlformats.org/officeDocument/2006/relationships/customXml" Target="../ink/ink243.xml"/><Relationship Id="rId692" Type="http://schemas.openxmlformats.org/officeDocument/2006/relationships/customXml" Target="../ink/ink348.xml"/><Relationship Id="rId706" Type="http://schemas.openxmlformats.org/officeDocument/2006/relationships/customXml" Target="../ink/ink355.xml"/><Relationship Id="rId42" Type="http://schemas.openxmlformats.org/officeDocument/2006/relationships/customXml" Target="../ink/ink21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552" Type="http://schemas.openxmlformats.org/officeDocument/2006/relationships/customXml" Target="../ink/ink277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412" Type="http://schemas.openxmlformats.org/officeDocument/2006/relationships/image" Target="../media/image205.png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image" Target="../media/image226.png"/><Relationship Id="rId496" Type="http://schemas.openxmlformats.org/officeDocument/2006/relationships/image" Target="../media/image247.png"/><Relationship Id="rId661" Type="http://schemas.openxmlformats.org/officeDocument/2006/relationships/image" Target="../media/image328.png"/><Relationship Id="rId717" Type="http://schemas.openxmlformats.org/officeDocument/2006/relationships/image" Target="../media/image356.png"/><Relationship Id="rId759" Type="http://schemas.openxmlformats.org/officeDocument/2006/relationships/image" Target="../media/image377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image" Target="../media/image198.png"/><Relationship Id="rId521" Type="http://schemas.openxmlformats.org/officeDocument/2006/relationships/customXml" Target="../ink/ink261.xml"/><Relationship Id="rId563" Type="http://schemas.openxmlformats.org/officeDocument/2006/relationships/image" Target="../media/image280.png"/><Relationship Id="rId619" Type="http://schemas.openxmlformats.org/officeDocument/2006/relationships/image" Target="../media/image307.png"/><Relationship Id="rId770" Type="http://schemas.openxmlformats.org/officeDocument/2006/relationships/customXml" Target="../ink/ink387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customXml" Target="../ink/ink212.xml"/><Relationship Id="rId258" Type="http://schemas.openxmlformats.org/officeDocument/2006/relationships/customXml" Target="../ink/ink129.xml"/><Relationship Id="rId465" Type="http://schemas.openxmlformats.org/officeDocument/2006/relationships/customXml" Target="../ink/ink233.xml"/><Relationship Id="rId630" Type="http://schemas.openxmlformats.org/officeDocument/2006/relationships/customXml" Target="../ink/ink317.xml"/><Relationship Id="rId672" Type="http://schemas.openxmlformats.org/officeDocument/2006/relationships/customXml" Target="../ink/ink338.xml"/><Relationship Id="rId728" Type="http://schemas.openxmlformats.org/officeDocument/2006/relationships/customXml" Target="../ink/ink366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532" Type="http://schemas.openxmlformats.org/officeDocument/2006/relationships/customXml" Target="../ink/ink267.xml"/><Relationship Id="rId574" Type="http://schemas.openxmlformats.org/officeDocument/2006/relationships/image" Target="../media/image285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image" Target="../media/image216.png"/><Relationship Id="rId476" Type="http://schemas.openxmlformats.org/officeDocument/2006/relationships/image" Target="../media/image237.png"/><Relationship Id="rId641" Type="http://schemas.openxmlformats.org/officeDocument/2006/relationships/image" Target="../media/image318.png"/><Relationship Id="rId683" Type="http://schemas.openxmlformats.org/officeDocument/2006/relationships/image" Target="../media/image339.png"/><Relationship Id="rId739" Type="http://schemas.openxmlformats.org/officeDocument/2006/relationships/image" Target="../media/image367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501" Type="http://schemas.openxmlformats.org/officeDocument/2006/relationships/customXml" Target="../ink/ink251.xml"/><Relationship Id="rId543" Type="http://schemas.openxmlformats.org/officeDocument/2006/relationships/image" Target="../media/image270.png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customXml" Target="../ink/ink202.xml"/><Relationship Id="rId585" Type="http://schemas.openxmlformats.org/officeDocument/2006/relationships/customXml" Target="../ink/ink294.xml"/><Relationship Id="rId750" Type="http://schemas.openxmlformats.org/officeDocument/2006/relationships/customXml" Target="../ink/ink377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customXml" Target="../ink/ink223.xml"/><Relationship Id="rId487" Type="http://schemas.openxmlformats.org/officeDocument/2006/relationships/customXml" Target="../ink/ink244.xml"/><Relationship Id="rId610" Type="http://schemas.openxmlformats.org/officeDocument/2006/relationships/customXml" Target="../ink/ink307.xml"/><Relationship Id="rId652" Type="http://schemas.openxmlformats.org/officeDocument/2006/relationships/customXml" Target="../ink/ink328.xml"/><Relationship Id="rId694" Type="http://schemas.openxmlformats.org/officeDocument/2006/relationships/customXml" Target="../ink/ink349.xml"/><Relationship Id="rId708" Type="http://schemas.openxmlformats.org/officeDocument/2006/relationships/customXml" Target="../ink/ink356.xml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image" Target="../media/image255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customXml" Target="../ink/ink195.xml"/><Relationship Id="rId554" Type="http://schemas.openxmlformats.org/officeDocument/2006/relationships/customXml" Target="../ink/ink278.xml"/><Relationship Id="rId596" Type="http://schemas.openxmlformats.org/officeDocument/2006/relationships/image" Target="../media/image296.png"/><Relationship Id="rId761" Type="http://schemas.openxmlformats.org/officeDocument/2006/relationships/image" Target="../media/image378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image" Target="../media/image206.png"/><Relationship Id="rId456" Type="http://schemas.openxmlformats.org/officeDocument/2006/relationships/image" Target="../media/image227.png"/><Relationship Id="rId498" Type="http://schemas.openxmlformats.org/officeDocument/2006/relationships/image" Target="../media/image248.png"/><Relationship Id="rId621" Type="http://schemas.openxmlformats.org/officeDocument/2006/relationships/image" Target="../media/image308.png"/><Relationship Id="rId663" Type="http://schemas.openxmlformats.org/officeDocument/2006/relationships/image" Target="../media/image329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23" Type="http://schemas.openxmlformats.org/officeDocument/2006/relationships/customXml" Target="../ink/ink262.xml"/><Relationship Id="rId719" Type="http://schemas.openxmlformats.org/officeDocument/2006/relationships/image" Target="../media/image357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565" Type="http://schemas.openxmlformats.org/officeDocument/2006/relationships/image" Target="../media/image281.png"/><Relationship Id="rId730" Type="http://schemas.openxmlformats.org/officeDocument/2006/relationships/customXml" Target="../ink/ink367.xml"/><Relationship Id="rId772" Type="http://schemas.openxmlformats.org/officeDocument/2006/relationships/customXml" Target="../ink/ink388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customXml" Target="../ink/ink213.xml"/><Relationship Id="rId467" Type="http://schemas.openxmlformats.org/officeDocument/2006/relationships/customXml" Target="../ink/ink234.xml"/><Relationship Id="rId632" Type="http://schemas.openxmlformats.org/officeDocument/2006/relationships/customXml" Target="../ink/ink318.xml"/><Relationship Id="rId271" Type="http://schemas.openxmlformats.org/officeDocument/2006/relationships/image" Target="../media/image135.png"/><Relationship Id="rId674" Type="http://schemas.openxmlformats.org/officeDocument/2006/relationships/customXml" Target="../ink/ink339.xml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534" Type="http://schemas.openxmlformats.org/officeDocument/2006/relationships/customXml" Target="../ink/ink268.xml"/><Relationship Id="rId576" Type="http://schemas.openxmlformats.org/officeDocument/2006/relationships/image" Target="../media/image286.png"/><Relationship Id="rId741" Type="http://schemas.openxmlformats.org/officeDocument/2006/relationships/image" Target="../media/image368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image" Target="../media/image217.png"/><Relationship Id="rId601" Type="http://schemas.openxmlformats.org/officeDocument/2006/relationships/image" Target="../media/image298.png"/><Relationship Id="rId643" Type="http://schemas.openxmlformats.org/officeDocument/2006/relationships/image" Target="../media/image319.png"/><Relationship Id="rId240" Type="http://schemas.openxmlformats.org/officeDocument/2006/relationships/customXml" Target="../ink/ink120.xml"/><Relationship Id="rId478" Type="http://schemas.openxmlformats.org/officeDocument/2006/relationships/image" Target="../media/image238.png"/><Relationship Id="rId685" Type="http://schemas.openxmlformats.org/officeDocument/2006/relationships/image" Target="../media/image340.png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503" Type="http://schemas.openxmlformats.org/officeDocument/2006/relationships/customXml" Target="../ink/ink252.xml"/><Relationship Id="rId545" Type="http://schemas.openxmlformats.org/officeDocument/2006/relationships/image" Target="../media/image271.png"/><Relationship Id="rId587" Type="http://schemas.openxmlformats.org/officeDocument/2006/relationships/customXml" Target="../ink/ink295.xml"/><Relationship Id="rId710" Type="http://schemas.openxmlformats.org/officeDocument/2006/relationships/customXml" Target="../ink/ink357.xml"/><Relationship Id="rId752" Type="http://schemas.openxmlformats.org/officeDocument/2006/relationships/customXml" Target="../ink/ink378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customXml" Target="../ink/ink196.xml"/><Relationship Id="rId405" Type="http://schemas.openxmlformats.org/officeDocument/2006/relationships/customXml" Target="../ink/ink203.xml"/><Relationship Id="rId447" Type="http://schemas.openxmlformats.org/officeDocument/2006/relationships/customXml" Target="../ink/ink224.xml"/><Relationship Id="rId612" Type="http://schemas.openxmlformats.org/officeDocument/2006/relationships/customXml" Target="../ink/ink308.xml"/><Relationship Id="rId251" Type="http://schemas.openxmlformats.org/officeDocument/2006/relationships/image" Target="../media/image125.png"/><Relationship Id="rId489" Type="http://schemas.openxmlformats.org/officeDocument/2006/relationships/customXml" Target="../ink/ink245.xml"/><Relationship Id="rId654" Type="http://schemas.openxmlformats.org/officeDocument/2006/relationships/customXml" Target="../ink/ink329.xml"/><Relationship Id="rId696" Type="http://schemas.openxmlformats.org/officeDocument/2006/relationships/customXml" Target="../ink/ink350.xml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image" Target="../media/image256.png"/><Relationship Id="rId556" Type="http://schemas.openxmlformats.org/officeDocument/2006/relationships/customXml" Target="../ink/ink279.xml"/><Relationship Id="rId721" Type="http://schemas.openxmlformats.org/officeDocument/2006/relationships/image" Target="../media/image358.png"/><Relationship Id="rId763" Type="http://schemas.openxmlformats.org/officeDocument/2006/relationships/image" Target="../media/image379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image" Target="../media/image207.png"/><Relationship Id="rId598" Type="http://schemas.openxmlformats.org/officeDocument/2006/relationships/image" Target="../media/image297.png"/><Relationship Id="rId220" Type="http://schemas.openxmlformats.org/officeDocument/2006/relationships/customXml" Target="../ink/ink110.xml"/><Relationship Id="rId458" Type="http://schemas.openxmlformats.org/officeDocument/2006/relationships/image" Target="../media/image228.png"/><Relationship Id="rId623" Type="http://schemas.openxmlformats.org/officeDocument/2006/relationships/image" Target="../media/image309.png"/><Relationship Id="rId665" Type="http://schemas.openxmlformats.org/officeDocument/2006/relationships/image" Target="../media/image330.png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525" Type="http://schemas.openxmlformats.org/officeDocument/2006/relationships/customXml" Target="../ink/ink263.xml"/><Relationship Id="rId567" Type="http://schemas.openxmlformats.org/officeDocument/2006/relationships/image" Target="../media/image282.png"/><Relationship Id="rId732" Type="http://schemas.openxmlformats.org/officeDocument/2006/relationships/customXml" Target="../ink/ink368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774" Type="http://schemas.openxmlformats.org/officeDocument/2006/relationships/customXml" Target="../ink/ink389.xml"/><Relationship Id="rId427" Type="http://schemas.openxmlformats.org/officeDocument/2006/relationships/customXml" Target="../ink/ink214.xml"/><Relationship Id="rId469" Type="http://schemas.openxmlformats.org/officeDocument/2006/relationships/customXml" Target="../ink/ink235.xml"/><Relationship Id="rId634" Type="http://schemas.openxmlformats.org/officeDocument/2006/relationships/customXml" Target="../ink/ink319.xml"/><Relationship Id="rId676" Type="http://schemas.openxmlformats.org/officeDocument/2006/relationships/customXml" Target="../ink/ink340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image" Target="../media/image239.png"/><Relationship Id="rId536" Type="http://schemas.openxmlformats.org/officeDocument/2006/relationships/customXml" Target="../ink/ink269.xml"/><Relationship Id="rId701" Type="http://schemas.openxmlformats.org/officeDocument/2006/relationships/image" Target="../media/image348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578" Type="http://schemas.openxmlformats.org/officeDocument/2006/relationships/image" Target="../media/image287.png"/><Relationship Id="rId743" Type="http://schemas.openxmlformats.org/officeDocument/2006/relationships/image" Target="../media/image369.png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image" Target="../media/image218.png"/><Relationship Id="rId603" Type="http://schemas.openxmlformats.org/officeDocument/2006/relationships/image" Target="../media/image299.png"/><Relationship Id="rId645" Type="http://schemas.openxmlformats.org/officeDocument/2006/relationships/image" Target="../media/image320.png"/><Relationship Id="rId687" Type="http://schemas.openxmlformats.org/officeDocument/2006/relationships/image" Target="../media/image341.png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491" Type="http://schemas.openxmlformats.org/officeDocument/2006/relationships/customXml" Target="../ink/ink246.xml"/><Relationship Id="rId505" Type="http://schemas.openxmlformats.org/officeDocument/2006/relationships/customXml" Target="../ink/ink253.xml"/><Relationship Id="rId712" Type="http://schemas.openxmlformats.org/officeDocument/2006/relationships/customXml" Target="../ink/ink358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image" Target="../media/image272.png"/><Relationship Id="rId589" Type="http://schemas.openxmlformats.org/officeDocument/2006/relationships/customXml" Target="../ink/ink296.xml"/><Relationship Id="rId754" Type="http://schemas.openxmlformats.org/officeDocument/2006/relationships/customXml" Target="../ink/ink379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customXml" Target="../ink/ink197.xml"/><Relationship Id="rId407" Type="http://schemas.openxmlformats.org/officeDocument/2006/relationships/customXml" Target="../ink/ink204.xml"/><Relationship Id="rId449" Type="http://schemas.openxmlformats.org/officeDocument/2006/relationships/customXml" Target="../ink/ink225.xml"/><Relationship Id="rId614" Type="http://schemas.openxmlformats.org/officeDocument/2006/relationships/customXml" Target="../ink/ink309.xml"/><Relationship Id="rId656" Type="http://schemas.openxmlformats.org/officeDocument/2006/relationships/customXml" Target="../ink/ink330.xml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image" Target="../media/image229.png"/><Relationship Id="rId516" Type="http://schemas.openxmlformats.org/officeDocument/2006/relationships/image" Target="../media/image257.png"/><Relationship Id="rId698" Type="http://schemas.openxmlformats.org/officeDocument/2006/relationships/customXml" Target="../ink/ink351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558" Type="http://schemas.openxmlformats.org/officeDocument/2006/relationships/customXml" Target="../ink/ink280.xml"/><Relationship Id="rId723" Type="http://schemas.openxmlformats.org/officeDocument/2006/relationships/image" Target="../media/image359.png"/><Relationship Id="rId765" Type="http://schemas.openxmlformats.org/officeDocument/2006/relationships/image" Target="../media/image380.png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image" Target="../media/image208.png"/><Relationship Id="rId625" Type="http://schemas.openxmlformats.org/officeDocument/2006/relationships/image" Target="../media/image310.png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471" Type="http://schemas.openxmlformats.org/officeDocument/2006/relationships/customXml" Target="../ink/ink236.xml"/><Relationship Id="rId667" Type="http://schemas.openxmlformats.org/officeDocument/2006/relationships/image" Target="../media/image331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264.xml"/><Relationship Id="rId569" Type="http://schemas.openxmlformats.org/officeDocument/2006/relationships/image" Target="../media/image283.png"/><Relationship Id="rId734" Type="http://schemas.openxmlformats.org/officeDocument/2006/relationships/customXml" Target="../ink/ink369.xml"/><Relationship Id="rId776" Type="http://schemas.openxmlformats.org/officeDocument/2006/relationships/customXml" Target="../ink/ink390.xml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customXml" Target="../ink/ink215.xml"/><Relationship Id="rId580" Type="http://schemas.openxmlformats.org/officeDocument/2006/relationships/image" Target="../media/image288.png"/><Relationship Id="rId636" Type="http://schemas.openxmlformats.org/officeDocument/2006/relationships/customXml" Target="../ink/ink320.xml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image" Target="../media/image219.png"/><Relationship Id="rId678" Type="http://schemas.openxmlformats.org/officeDocument/2006/relationships/customXml" Target="../ink/ink341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482" Type="http://schemas.openxmlformats.org/officeDocument/2006/relationships/image" Target="../media/image240.png"/><Relationship Id="rId538" Type="http://schemas.openxmlformats.org/officeDocument/2006/relationships/customXml" Target="../ink/ink270.xml"/><Relationship Id="rId703" Type="http://schemas.openxmlformats.org/officeDocument/2006/relationships/image" Target="../media/image349.png"/><Relationship Id="rId745" Type="http://schemas.openxmlformats.org/officeDocument/2006/relationships/image" Target="../media/image370.png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591" Type="http://schemas.openxmlformats.org/officeDocument/2006/relationships/customXml" Target="../ink/ink297.xml"/><Relationship Id="rId605" Type="http://schemas.openxmlformats.org/officeDocument/2006/relationships/image" Target="../media/image300.png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647" Type="http://schemas.openxmlformats.org/officeDocument/2006/relationships/image" Target="../media/image321.png"/><Relationship Id="rId689" Type="http://schemas.openxmlformats.org/officeDocument/2006/relationships/image" Target="../media/image342.png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customXml" Target="../ink/ink226.xml"/><Relationship Id="rId493" Type="http://schemas.openxmlformats.org/officeDocument/2006/relationships/customXml" Target="../ink/ink247.xml"/><Relationship Id="rId507" Type="http://schemas.openxmlformats.org/officeDocument/2006/relationships/customXml" Target="../ink/ink254.xml"/><Relationship Id="rId549" Type="http://schemas.openxmlformats.org/officeDocument/2006/relationships/image" Target="../media/image273.png"/><Relationship Id="rId714" Type="http://schemas.openxmlformats.org/officeDocument/2006/relationships/customXml" Target="../ink/ink359.xml"/><Relationship Id="rId756" Type="http://schemas.openxmlformats.org/officeDocument/2006/relationships/customXml" Target="../ink/ink380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customXml" Target="../ink/ink198.xml"/><Relationship Id="rId409" Type="http://schemas.openxmlformats.org/officeDocument/2006/relationships/customXml" Target="../ink/ink205.xml"/><Relationship Id="rId560" Type="http://schemas.openxmlformats.org/officeDocument/2006/relationships/customXml" Target="../ink/ink281.xml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image" Target="../media/image209.png"/><Relationship Id="rId616" Type="http://schemas.openxmlformats.org/officeDocument/2006/relationships/customXml" Target="../ink/ink310.xml"/><Relationship Id="rId658" Type="http://schemas.openxmlformats.org/officeDocument/2006/relationships/customXml" Target="../ink/ink331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image" Target="../media/image230.png"/><Relationship Id="rId518" Type="http://schemas.openxmlformats.org/officeDocument/2006/relationships/image" Target="../media/image258.png"/><Relationship Id="rId725" Type="http://schemas.openxmlformats.org/officeDocument/2006/relationships/image" Target="../media/image360.png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Relationship Id="rId767" Type="http://schemas.openxmlformats.org/officeDocument/2006/relationships/image" Target="../media/image381.png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571" Type="http://schemas.openxmlformats.org/officeDocument/2006/relationships/image" Target="../media/image284.png"/><Relationship Id="rId627" Type="http://schemas.openxmlformats.org/officeDocument/2006/relationships/image" Target="../media/image311.png"/><Relationship Id="rId669" Type="http://schemas.openxmlformats.org/officeDocument/2006/relationships/image" Target="../media/image332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customXml" Target="../ink/ink133.xml"/><Relationship Id="rId431" Type="http://schemas.openxmlformats.org/officeDocument/2006/relationships/customXml" Target="../ink/ink216.xml"/><Relationship Id="rId473" Type="http://schemas.openxmlformats.org/officeDocument/2006/relationships/customXml" Target="../ink/ink237.xml"/><Relationship Id="rId529" Type="http://schemas.openxmlformats.org/officeDocument/2006/relationships/customXml" Target="../ink/ink265.xml"/><Relationship Id="rId680" Type="http://schemas.openxmlformats.org/officeDocument/2006/relationships/customXml" Target="../ink/ink342.xml"/><Relationship Id="rId736" Type="http://schemas.openxmlformats.org/officeDocument/2006/relationships/customXml" Target="../ink/ink370.xml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image" Target="../media/image166.png"/><Relationship Id="rId540" Type="http://schemas.openxmlformats.org/officeDocument/2006/relationships/customXml" Target="../ink/ink271.xml"/><Relationship Id="rId778" Type="http://schemas.openxmlformats.org/officeDocument/2006/relationships/customXml" Target="../ink/ink391.xml"/><Relationship Id="rId72" Type="http://schemas.openxmlformats.org/officeDocument/2006/relationships/customXml" Target="../ink/ink36.xml"/><Relationship Id="rId375" Type="http://schemas.openxmlformats.org/officeDocument/2006/relationships/image" Target="../media/image187.png"/><Relationship Id="rId582" Type="http://schemas.openxmlformats.org/officeDocument/2006/relationships/image" Target="../media/image289.png"/><Relationship Id="rId638" Type="http://schemas.openxmlformats.org/officeDocument/2006/relationships/customXml" Target="../ink/ink321.xml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image" Target="../media/image199.png"/><Relationship Id="rId442" Type="http://schemas.openxmlformats.org/officeDocument/2006/relationships/image" Target="../media/image220.png"/><Relationship Id="rId484" Type="http://schemas.openxmlformats.org/officeDocument/2006/relationships/image" Target="../media/image241.png"/><Relationship Id="rId705" Type="http://schemas.openxmlformats.org/officeDocument/2006/relationships/image" Target="../media/image350.png"/><Relationship Id="rId137" Type="http://schemas.openxmlformats.org/officeDocument/2006/relationships/image" Target="../media/image68.png"/><Relationship Id="rId302" Type="http://schemas.openxmlformats.org/officeDocument/2006/relationships/customXml" Target="../ink/ink151.xml"/><Relationship Id="rId344" Type="http://schemas.openxmlformats.org/officeDocument/2006/relationships/customXml" Target="../ink/ink172.xml"/><Relationship Id="rId691" Type="http://schemas.openxmlformats.org/officeDocument/2006/relationships/image" Target="../media/image343.png"/><Relationship Id="rId747" Type="http://schemas.openxmlformats.org/officeDocument/2006/relationships/image" Target="../media/image371.png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image" Target="../media/image192.png"/><Relationship Id="rId551" Type="http://schemas.openxmlformats.org/officeDocument/2006/relationships/image" Target="../media/image274.png"/><Relationship Id="rId593" Type="http://schemas.openxmlformats.org/officeDocument/2006/relationships/customXml" Target="../ink/ink298.xml"/><Relationship Id="rId607" Type="http://schemas.openxmlformats.org/officeDocument/2006/relationships/image" Target="../media/image301.png"/><Relationship Id="rId649" Type="http://schemas.openxmlformats.org/officeDocument/2006/relationships/image" Target="../media/image322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customXml" Target="../ink/ink123.xml"/><Relationship Id="rId288" Type="http://schemas.openxmlformats.org/officeDocument/2006/relationships/customXml" Target="../ink/ink144.xml"/><Relationship Id="rId411" Type="http://schemas.openxmlformats.org/officeDocument/2006/relationships/customXml" Target="../ink/ink206.xml"/><Relationship Id="rId453" Type="http://schemas.openxmlformats.org/officeDocument/2006/relationships/customXml" Target="../ink/ink227.xml"/><Relationship Id="rId509" Type="http://schemas.openxmlformats.org/officeDocument/2006/relationships/customXml" Target="../ink/ink255.xml"/><Relationship Id="rId660" Type="http://schemas.openxmlformats.org/officeDocument/2006/relationships/customXml" Target="../ink/ink332.xml"/><Relationship Id="rId106" Type="http://schemas.openxmlformats.org/officeDocument/2006/relationships/customXml" Target="../ink/ink53.xml"/><Relationship Id="rId313" Type="http://schemas.openxmlformats.org/officeDocument/2006/relationships/image" Target="../media/image156.png"/><Relationship Id="rId495" Type="http://schemas.openxmlformats.org/officeDocument/2006/relationships/customXml" Target="../ink/ink248.xml"/><Relationship Id="rId716" Type="http://schemas.openxmlformats.org/officeDocument/2006/relationships/customXml" Target="../ink/ink360.xml"/><Relationship Id="rId758" Type="http://schemas.openxmlformats.org/officeDocument/2006/relationships/customXml" Target="../ink/ink381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image" Target="../media/image177.png"/><Relationship Id="rId397" Type="http://schemas.openxmlformats.org/officeDocument/2006/relationships/customXml" Target="../ink/ink199.xml"/><Relationship Id="rId520" Type="http://schemas.openxmlformats.org/officeDocument/2006/relationships/image" Target="../media/image259.png"/><Relationship Id="rId562" Type="http://schemas.openxmlformats.org/officeDocument/2006/relationships/customXml" Target="../ink/ink282.xml"/><Relationship Id="rId618" Type="http://schemas.openxmlformats.org/officeDocument/2006/relationships/customXml" Target="../ink/ink311.xml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image" Target="../media/image210.png"/><Relationship Id="rId464" Type="http://schemas.openxmlformats.org/officeDocument/2006/relationships/image" Target="../media/image231.png"/><Relationship Id="rId299" Type="http://schemas.openxmlformats.org/officeDocument/2006/relationships/image" Target="../media/image149.png"/><Relationship Id="rId727" Type="http://schemas.openxmlformats.org/officeDocument/2006/relationships/image" Target="../media/image361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customXml" Target="../ink/ink183.xml"/><Relationship Id="rId573" Type="http://schemas.openxmlformats.org/officeDocument/2006/relationships/customXml" Target="../ink/ink288.xml"/><Relationship Id="rId226" Type="http://schemas.openxmlformats.org/officeDocument/2006/relationships/customXml" Target="../ink/ink113.xml"/><Relationship Id="rId433" Type="http://schemas.openxmlformats.org/officeDocument/2006/relationships/customXml" Target="../ink/ink217.xml"/><Relationship Id="rId640" Type="http://schemas.openxmlformats.org/officeDocument/2006/relationships/customXml" Target="../ink/ink322.xml"/><Relationship Id="rId738" Type="http://schemas.openxmlformats.org/officeDocument/2006/relationships/customXml" Target="../ink/ink371.xml"/><Relationship Id="rId74" Type="http://schemas.openxmlformats.org/officeDocument/2006/relationships/customXml" Target="../ink/ink37.xml"/><Relationship Id="rId377" Type="http://schemas.openxmlformats.org/officeDocument/2006/relationships/image" Target="../media/image188.png"/><Relationship Id="rId500" Type="http://schemas.openxmlformats.org/officeDocument/2006/relationships/image" Target="../media/image249.png"/><Relationship Id="rId584" Type="http://schemas.openxmlformats.org/officeDocument/2006/relationships/image" Target="../media/image290.png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444" Type="http://schemas.openxmlformats.org/officeDocument/2006/relationships/image" Target="../media/image221.png"/><Relationship Id="rId651" Type="http://schemas.openxmlformats.org/officeDocument/2006/relationships/image" Target="../media/image323.png"/><Relationship Id="rId749" Type="http://schemas.openxmlformats.org/officeDocument/2006/relationships/image" Target="../media/image372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88" Type="http://schemas.openxmlformats.org/officeDocument/2006/relationships/image" Target="../media/image193.png"/><Relationship Id="rId511" Type="http://schemas.openxmlformats.org/officeDocument/2006/relationships/customXml" Target="../ink/ink256.xml"/><Relationship Id="rId609" Type="http://schemas.openxmlformats.org/officeDocument/2006/relationships/image" Target="../media/image302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595" Type="http://schemas.openxmlformats.org/officeDocument/2006/relationships/customXml" Target="../ink/ink299.xml"/><Relationship Id="rId248" Type="http://schemas.openxmlformats.org/officeDocument/2006/relationships/customXml" Target="../ink/ink124.xml"/><Relationship Id="rId455" Type="http://schemas.openxmlformats.org/officeDocument/2006/relationships/customXml" Target="../ink/ink228.xml"/><Relationship Id="rId662" Type="http://schemas.openxmlformats.org/officeDocument/2006/relationships/customXml" Target="../ink/ink333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522" Type="http://schemas.openxmlformats.org/officeDocument/2006/relationships/image" Target="../media/image260.png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399" Type="http://schemas.openxmlformats.org/officeDocument/2006/relationships/customXml" Target="../ink/ink200.xml"/><Relationship Id="rId259" Type="http://schemas.openxmlformats.org/officeDocument/2006/relationships/image" Target="../media/image129.png"/><Relationship Id="rId466" Type="http://schemas.openxmlformats.org/officeDocument/2006/relationships/image" Target="../media/image232.png"/><Relationship Id="rId673" Type="http://schemas.openxmlformats.org/officeDocument/2006/relationships/image" Target="../media/image334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326" Type="http://schemas.openxmlformats.org/officeDocument/2006/relationships/customXml" Target="../ink/ink163.xml"/><Relationship Id="rId533" Type="http://schemas.openxmlformats.org/officeDocument/2006/relationships/image" Target="../media/image265.png"/><Relationship Id="rId740" Type="http://schemas.openxmlformats.org/officeDocument/2006/relationships/customXml" Target="../ink/ink372.xml"/><Relationship Id="rId172" Type="http://schemas.openxmlformats.org/officeDocument/2006/relationships/customXml" Target="../ink/ink86.xml"/><Relationship Id="rId477" Type="http://schemas.openxmlformats.org/officeDocument/2006/relationships/customXml" Target="../ink/ink239.xml"/><Relationship Id="rId600" Type="http://schemas.openxmlformats.org/officeDocument/2006/relationships/customXml" Target="../ink/ink302.xml"/><Relationship Id="rId684" Type="http://schemas.openxmlformats.org/officeDocument/2006/relationships/customXml" Target="../ink/ink344.xml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544" Type="http://schemas.openxmlformats.org/officeDocument/2006/relationships/customXml" Target="../ink/ink273.xml"/><Relationship Id="rId751" Type="http://schemas.openxmlformats.org/officeDocument/2006/relationships/image" Target="../media/image373.png"/><Relationship Id="rId183" Type="http://schemas.openxmlformats.org/officeDocument/2006/relationships/image" Target="../media/image91.png"/><Relationship Id="rId390" Type="http://schemas.openxmlformats.org/officeDocument/2006/relationships/image" Target="../media/image194.png"/><Relationship Id="rId404" Type="http://schemas.openxmlformats.org/officeDocument/2006/relationships/image" Target="../media/image201.png"/><Relationship Id="rId611" Type="http://schemas.openxmlformats.org/officeDocument/2006/relationships/image" Target="../media/image303.png"/><Relationship Id="rId250" Type="http://schemas.openxmlformats.org/officeDocument/2006/relationships/customXml" Target="../ink/ink125.xml"/><Relationship Id="rId488" Type="http://schemas.openxmlformats.org/officeDocument/2006/relationships/image" Target="../media/image243.png"/><Relationship Id="rId695" Type="http://schemas.openxmlformats.org/officeDocument/2006/relationships/image" Target="../media/image345.png"/><Relationship Id="rId709" Type="http://schemas.openxmlformats.org/officeDocument/2006/relationships/image" Target="../media/image352.png"/><Relationship Id="rId45" Type="http://schemas.openxmlformats.org/officeDocument/2006/relationships/image" Target="../media/image22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555" Type="http://schemas.openxmlformats.org/officeDocument/2006/relationships/image" Target="../media/image276.png"/><Relationship Id="rId762" Type="http://schemas.openxmlformats.org/officeDocument/2006/relationships/customXml" Target="../ink/ink383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customXml" Target="../ink/ink208.xml"/><Relationship Id="rId622" Type="http://schemas.openxmlformats.org/officeDocument/2006/relationships/customXml" Target="../ink/ink313.xml"/><Relationship Id="rId261" Type="http://schemas.openxmlformats.org/officeDocument/2006/relationships/image" Target="../media/image130.png"/><Relationship Id="rId499" Type="http://schemas.openxmlformats.org/officeDocument/2006/relationships/customXml" Target="../ink/ink250.xml"/><Relationship Id="rId56" Type="http://schemas.openxmlformats.org/officeDocument/2006/relationships/customXml" Target="../ink/ink28.xml"/><Relationship Id="rId359" Type="http://schemas.openxmlformats.org/officeDocument/2006/relationships/image" Target="../media/image179.png"/><Relationship Id="rId566" Type="http://schemas.openxmlformats.org/officeDocument/2006/relationships/customXml" Target="../ink/ink284.xml"/><Relationship Id="rId773" Type="http://schemas.openxmlformats.org/officeDocument/2006/relationships/image" Target="../media/image384.png"/><Relationship Id="rId121" Type="http://schemas.openxmlformats.org/officeDocument/2006/relationships/image" Target="../media/image60.png"/><Relationship Id="rId219" Type="http://schemas.openxmlformats.org/officeDocument/2006/relationships/image" Target="../media/image109.png"/><Relationship Id="rId426" Type="http://schemas.openxmlformats.org/officeDocument/2006/relationships/image" Target="../media/image212.png"/><Relationship Id="rId633" Type="http://schemas.openxmlformats.org/officeDocument/2006/relationships/image" Target="../media/image314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577" Type="http://schemas.openxmlformats.org/officeDocument/2006/relationships/customXml" Target="../ink/ink290.xml"/><Relationship Id="rId700" Type="http://schemas.openxmlformats.org/officeDocument/2006/relationships/customXml" Target="../ink/ink352.xml"/><Relationship Id="rId132" Type="http://schemas.openxmlformats.org/officeDocument/2006/relationships/customXml" Target="../ink/ink66.xml"/><Relationship Id="rId437" Type="http://schemas.openxmlformats.org/officeDocument/2006/relationships/customXml" Target="../ink/ink219.xml"/><Relationship Id="rId644" Type="http://schemas.openxmlformats.org/officeDocument/2006/relationships/customXml" Target="../ink/ink324.xml"/><Relationship Id="rId283" Type="http://schemas.openxmlformats.org/officeDocument/2006/relationships/image" Target="../media/image141.png"/><Relationship Id="rId490" Type="http://schemas.openxmlformats.org/officeDocument/2006/relationships/image" Target="../media/image244.png"/><Relationship Id="rId504" Type="http://schemas.openxmlformats.org/officeDocument/2006/relationships/image" Target="../media/image251.png"/><Relationship Id="rId711" Type="http://schemas.openxmlformats.org/officeDocument/2006/relationships/image" Target="../media/image353.png"/><Relationship Id="rId78" Type="http://schemas.openxmlformats.org/officeDocument/2006/relationships/customXml" Target="../ink/ink39.xml"/><Relationship Id="rId143" Type="http://schemas.openxmlformats.org/officeDocument/2006/relationships/image" Target="../media/image71.png"/><Relationship Id="rId350" Type="http://schemas.openxmlformats.org/officeDocument/2006/relationships/customXml" Target="../ink/ink175.xml"/><Relationship Id="rId588" Type="http://schemas.openxmlformats.org/officeDocument/2006/relationships/image" Target="../media/image292.png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448" Type="http://schemas.openxmlformats.org/officeDocument/2006/relationships/image" Target="../media/image223.png"/><Relationship Id="rId655" Type="http://schemas.openxmlformats.org/officeDocument/2006/relationships/image" Target="../media/image325.png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515" Type="http://schemas.openxmlformats.org/officeDocument/2006/relationships/customXml" Target="../ink/ink258.xml"/><Relationship Id="rId722" Type="http://schemas.openxmlformats.org/officeDocument/2006/relationships/customXml" Target="../ink/ink363.xml"/><Relationship Id="rId89" Type="http://schemas.openxmlformats.org/officeDocument/2006/relationships/image" Target="../media/image44.png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599" Type="http://schemas.openxmlformats.org/officeDocument/2006/relationships/customXml" Target="../ink/ink301.xml"/><Relationship Id="rId459" Type="http://schemas.openxmlformats.org/officeDocument/2006/relationships/customXml" Target="../ink/ink230.xml"/><Relationship Id="rId666" Type="http://schemas.openxmlformats.org/officeDocument/2006/relationships/customXml" Target="../ink/ink335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319" Type="http://schemas.openxmlformats.org/officeDocument/2006/relationships/image" Target="../media/image159.png"/><Relationship Id="rId526" Type="http://schemas.openxmlformats.org/officeDocument/2006/relationships/image" Target="../media/image262.png"/><Relationship Id="rId733" Type="http://schemas.openxmlformats.org/officeDocument/2006/relationships/image" Target="../media/image364.png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677" Type="http://schemas.openxmlformats.org/officeDocument/2006/relationships/image" Target="../media/image336.png"/><Relationship Id="rId232" Type="http://schemas.openxmlformats.org/officeDocument/2006/relationships/customXml" Target="../ink/ink116.xml"/><Relationship Id="rId27" Type="http://schemas.openxmlformats.org/officeDocument/2006/relationships/image" Target="../media/image13.png"/><Relationship Id="rId537" Type="http://schemas.openxmlformats.org/officeDocument/2006/relationships/image" Target="../media/image267.png"/><Relationship Id="rId744" Type="http://schemas.openxmlformats.org/officeDocument/2006/relationships/customXml" Target="../ink/ink374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83" Type="http://schemas.openxmlformats.org/officeDocument/2006/relationships/image" Target="../media/image191.png"/><Relationship Id="rId590" Type="http://schemas.openxmlformats.org/officeDocument/2006/relationships/image" Target="../media/image293.png"/><Relationship Id="rId604" Type="http://schemas.openxmlformats.org/officeDocument/2006/relationships/customXml" Target="../ink/ink304.xml"/><Relationship Id="rId243" Type="http://schemas.openxmlformats.org/officeDocument/2006/relationships/image" Target="../media/image121.png"/><Relationship Id="rId450" Type="http://schemas.openxmlformats.org/officeDocument/2006/relationships/image" Target="../media/image224.png"/><Relationship Id="rId688" Type="http://schemas.openxmlformats.org/officeDocument/2006/relationships/customXml" Target="../ink/ink346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548" Type="http://schemas.openxmlformats.org/officeDocument/2006/relationships/customXml" Target="../ink/ink275.xml"/><Relationship Id="rId755" Type="http://schemas.openxmlformats.org/officeDocument/2006/relationships/image" Target="../media/image375.png"/><Relationship Id="rId91" Type="http://schemas.openxmlformats.org/officeDocument/2006/relationships/image" Target="../media/image45.png"/><Relationship Id="rId187" Type="http://schemas.openxmlformats.org/officeDocument/2006/relationships/image" Target="../media/image93.png"/><Relationship Id="rId394" Type="http://schemas.openxmlformats.org/officeDocument/2006/relationships/image" Target="../media/image196.png"/><Relationship Id="rId408" Type="http://schemas.openxmlformats.org/officeDocument/2006/relationships/image" Target="../media/image203.png"/><Relationship Id="rId615" Type="http://schemas.openxmlformats.org/officeDocument/2006/relationships/image" Target="../media/image305.png"/><Relationship Id="rId254" Type="http://schemas.openxmlformats.org/officeDocument/2006/relationships/customXml" Target="../ink/ink127.xml"/><Relationship Id="rId699" Type="http://schemas.openxmlformats.org/officeDocument/2006/relationships/image" Target="../media/image347.png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461" Type="http://schemas.openxmlformats.org/officeDocument/2006/relationships/customXml" Target="../ink/ink231.xml"/><Relationship Id="rId559" Type="http://schemas.openxmlformats.org/officeDocument/2006/relationships/image" Target="../media/image278.png"/><Relationship Id="rId766" Type="http://schemas.openxmlformats.org/officeDocument/2006/relationships/customXml" Target="../ink/ink385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419" Type="http://schemas.openxmlformats.org/officeDocument/2006/relationships/customXml" Target="../ink/ink210.xml"/><Relationship Id="rId626" Type="http://schemas.openxmlformats.org/officeDocument/2006/relationships/customXml" Target="../ink/ink315.xml"/><Relationship Id="rId265" Type="http://schemas.openxmlformats.org/officeDocument/2006/relationships/image" Target="../media/image132.png"/><Relationship Id="rId472" Type="http://schemas.openxmlformats.org/officeDocument/2006/relationships/image" Target="../media/image235.png"/><Relationship Id="rId125" Type="http://schemas.openxmlformats.org/officeDocument/2006/relationships/image" Target="../media/image62.png"/><Relationship Id="rId332" Type="http://schemas.openxmlformats.org/officeDocument/2006/relationships/customXml" Target="../ink/ink166.xml"/><Relationship Id="rId777" Type="http://schemas.openxmlformats.org/officeDocument/2006/relationships/image" Target="../media/image386.png"/><Relationship Id="rId637" Type="http://schemas.openxmlformats.org/officeDocument/2006/relationships/image" Target="../media/image316.png"/><Relationship Id="rId276" Type="http://schemas.openxmlformats.org/officeDocument/2006/relationships/customXml" Target="../ink/ink138.xml"/><Relationship Id="rId483" Type="http://schemas.openxmlformats.org/officeDocument/2006/relationships/customXml" Target="../ink/ink242.xml"/><Relationship Id="rId690" Type="http://schemas.openxmlformats.org/officeDocument/2006/relationships/customXml" Target="../ink/ink347.xml"/><Relationship Id="rId704" Type="http://schemas.openxmlformats.org/officeDocument/2006/relationships/customXml" Target="../ink/ink354.xml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343" Type="http://schemas.openxmlformats.org/officeDocument/2006/relationships/image" Target="../media/image171.png"/><Relationship Id="rId550" Type="http://schemas.openxmlformats.org/officeDocument/2006/relationships/customXml" Target="../ink/ink276.xml"/><Relationship Id="rId203" Type="http://schemas.openxmlformats.org/officeDocument/2006/relationships/image" Target="../media/image101.png"/><Relationship Id="rId648" Type="http://schemas.openxmlformats.org/officeDocument/2006/relationships/customXml" Target="../ink/ink326.xml"/><Relationship Id="rId287" Type="http://schemas.openxmlformats.org/officeDocument/2006/relationships/image" Target="../media/image143.png"/><Relationship Id="rId410" Type="http://schemas.openxmlformats.org/officeDocument/2006/relationships/image" Target="../media/image204.png"/><Relationship Id="rId494" Type="http://schemas.openxmlformats.org/officeDocument/2006/relationships/image" Target="../media/image246.png"/><Relationship Id="rId508" Type="http://schemas.openxmlformats.org/officeDocument/2006/relationships/image" Target="../media/image253.png"/><Relationship Id="rId715" Type="http://schemas.openxmlformats.org/officeDocument/2006/relationships/image" Target="../media/image355.png"/><Relationship Id="rId147" Type="http://schemas.openxmlformats.org/officeDocument/2006/relationships/image" Target="../media/image73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561" Type="http://schemas.openxmlformats.org/officeDocument/2006/relationships/image" Target="../media/image279.png"/><Relationship Id="rId659" Type="http://schemas.openxmlformats.org/officeDocument/2006/relationships/image" Target="../media/image327.png"/><Relationship Id="rId214" Type="http://schemas.openxmlformats.org/officeDocument/2006/relationships/customXml" Target="../ink/ink107.xml"/><Relationship Id="rId298" Type="http://schemas.openxmlformats.org/officeDocument/2006/relationships/customXml" Target="../ink/ink149.xml"/><Relationship Id="rId421" Type="http://schemas.openxmlformats.org/officeDocument/2006/relationships/customXml" Target="../ink/ink211.xml"/><Relationship Id="rId519" Type="http://schemas.openxmlformats.org/officeDocument/2006/relationships/customXml" Target="../ink/ink260.xml"/><Relationship Id="rId158" Type="http://schemas.openxmlformats.org/officeDocument/2006/relationships/customXml" Target="../ink/ink79.xml"/><Relationship Id="rId726" Type="http://schemas.openxmlformats.org/officeDocument/2006/relationships/customXml" Target="../ink/ink365.xml"/><Relationship Id="rId62" Type="http://schemas.openxmlformats.org/officeDocument/2006/relationships/customXml" Target="../ink/ink31.xml"/><Relationship Id="rId365" Type="http://schemas.openxmlformats.org/officeDocument/2006/relationships/image" Target="../media/image182.png"/><Relationship Id="rId572" Type="http://schemas.openxmlformats.org/officeDocument/2006/relationships/customXml" Target="../ink/ink287.xml"/><Relationship Id="rId225" Type="http://schemas.openxmlformats.org/officeDocument/2006/relationships/image" Target="../media/image112.png"/><Relationship Id="rId432" Type="http://schemas.openxmlformats.org/officeDocument/2006/relationships/image" Target="../media/image215.png"/><Relationship Id="rId737" Type="http://schemas.openxmlformats.org/officeDocument/2006/relationships/image" Target="../media/image366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76" Type="http://schemas.openxmlformats.org/officeDocument/2006/relationships/customXml" Target="../ink/ink188.xml"/><Relationship Id="rId583" Type="http://schemas.openxmlformats.org/officeDocument/2006/relationships/customXml" Target="../ink/ink293.xml"/><Relationship Id="rId4" Type="http://schemas.openxmlformats.org/officeDocument/2006/relationships/customXml" Target="../ink/ink2.xml"/><Relationship Id="rId236" Type="http://schemas.openxmlformats.org/officeDocument/2006/relationships/customXml" Target="../ink/ink118.xml"/><Relationship Id="rId443" Type="http://schemas.openxmlformats.org/officeDocument/2006/relationships/customXml" Target="../ink/ink222.xml"/><Relationship Id="rId650" Type="http://schemas.openxmlformats.org/officeDocument/2006/relationships/customXml" Target="../ink/ink327.xml"/><Relationship Id="rId303" Type="http://schemas.openxmlformats.org/officeDocument/2006/relationships/image" Target="../media/image151.png"/><Relationship Id="rId748" Type="http://schemas.openxmlformats.org/officeDocument/2006/relationships/customXml" Target="../ink/ink376.xml"/><Relationship Id="rId84" Type="http://schemas.openxmlformats.org/officeDocument/2006/relationships/customXml" Target="../ink/ink42.xml"/><Relationship Id="rId387" Type="http://schemas.openxmlformats.org/officeDocument/2006/relationships/customXml" Target="../ink/ink194.xml"/><Relationship Id="rId510" Type="http://schemas.openxmlformats.org/officeDocument/2006/relationships/image" Target="../media/image254.png"/><Relationship Id="rId594" Type="http://schemas.openxmlformats.org/officeDocument/2006/relationships/image" Target="../media/image295.png"/><Relationship Id="rId608" Type="http://schemas.openxmlformats.org/officeDocument/2006/relationships/customXml" Target="../ink/ink306.xml"/><Relationship Id="rId247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9E564F-7CE6-04CA-81A2-D8EB66AC0BE5}"/>
              </a:ext>
            </a:extLst>
          </p:cNvPr>
          <p:cNvSpPr txBox="1"/>
          <p:nvPr/>
        </p:nvSpPr>
        <p:spPr>
          <a:xfrm>
            <a:off x="969108" y="719015"/>
            <a:ext cx="992553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Kolik</a:t>
            </a:r>
            <a:r>
              <a:rPr lang="en-US" sz="3200" dirty="0"/>
              <a:t> </a:t>
            </a:r>
            <a:r>
              <a:rPr lang="en-US" sz="3200" dirty="0" err="1"/>
              <a:t>metrických</a:t>
            </a:r>
            <a:r>
              <a:rPr lang="en-US" sz="3200" dirty="0"/>
              <a:t> tun </a:t>
            </a:r>
            <a:r>
              <a:rPr lang="en-US" sz="3200" dirty="0" err="1"/>
              <a:t>uhlí</a:t>
            </a:r>
            <a:r>
              <a:rPr lang="en-US" sz="3200" dirty="0"/>
              <a:t> </a:t>
            </a:r>
            <a:r>
              <a:rPr lang="en-US" sz="3200" dirty="0" err="1"/>
              <a:t>obsahuj</a:t>
            </a:r>
            <a:r>
              <a:rPr lang="cs-CZ" sz="3200" dirty="0" err="1"/>
              <a:t>ícího</a:t>
            </a:r>
            <a:r>
              <a:rPr lang="en-US" sz="3200" dirty="0"/>
              <a:t> 5%–S by </a:t>
            </a:r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potřeba</a:t>
            </a:r>
            <a:r>
              <a:rPr lang="en-US" sz="3200" dirty="0"/>
              <a:t> k </a:t>
            </a:r>
            <a:r>
              <a:rPr lang="en-US" sz="3200" dirty="0" err="1"/>
              <a:t>získání</a:t>
            </a:r>
            <a:r>
              <a:rPr lang="en-US" sz="3200" dirty="0"/>
              <a:t> H</a:t>
            </a:r>
            <a:r>
              <a:rPr lang="en-US" sz="3200" baseline="-25000" dirty="0"/>
              <a:t>2</a:t>
            </a:r>
            <a:r>
              <a:rPr lang="en-US" sz="3200" dirty="0"/>
              <a:t>SO</a:t>
            </a:r>
            <a:r>
              <a:rPr lang="en-US" sz="3200" baseline="-25000" dirty="0"/>
              <a:t>4</a:t>
            </a:r>
            <a:r>
              <a:rPr lang="en-US" sz="3200" dirty="0"/>
              <a:t> </a:t>
            </a:r>
            <a:r>
              <a:rPr lang="en-US" sz="3200" dirty="0" err="1"/>
              <a:t>potřebné</a:t>
            </a:r>
            <a:r>
              <a:rPr lang="en-US" sz="3200" dirty="0"/>
              <a:t> k </a:t>
            </a:r>
            <a:r>
              <a:rPr lang="en-US" sz="3200" dirty="0" err="1"/>
              <a:t>vytvoření</a:t>
            </a:r>
            <a:r>
              <a:rPr lang="en-US" sz="3200" dirty="0"/>
              <a:t> 3,00–cm </a:t>
            </a:r>
            <a:r>
              <a:rPr lang="en-US" sz="3200" dirty="0" err="1"/>
              <a:t>srážek</a:t>
            </a:r>
            <a:r>
              <a:rPr lang="en-US" sz="3200" dirty="0"/>
              <a:t> o pH 2,00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ploše</a:t>
            </a:r>
            <a:r>
              <a:rPr lang="en-US" sz="3200" dirty="0"/>
              <a:t> 100 km</a:t>
            </a:r>
            <a:r>
              <a:rPr lang="en-US" sz="3200" baseline="30000" dirty="0"/>
              <a:t>2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0637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F4319A9-59ED-E996-FF0C-5A051D4BD17B}"/>
              </a:ext>
            </a:extLst>
          </p:cNvPr>
          <p:cNvGrpSpPr/>
          <p:nvPr/>
        </p:nvGrpSpPr>
        <p:grpSpPr>
          <a:xfrm>
            <a:off x="604967" y="530576"/>
            <a:ext cx="567720" cy="441360"/>
            <a:chOff x="604967" y="530576"/>
            <a:chExt cx="567720" cy="44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61C3668-D39C-48C8-8D75-C13B4A0A9DAD}"/>
                    </a:ext>
                  </a:extLst>
                </p14:cNvPr>
                <p14:cNvContentPartPr/>
                <p14:nvPr/>
              </p14:nvContentPartPr>
              <p14:xfrm>
                <a:off x="604967" y="530576"/>
                <a:ext cx="311400" cy="4413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61C3668-D39C-48C8-8D75-C13B4A0A9DA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95967" y="521576"/>
                  <a:ext cx="32904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C847943-906D-D13E-3FFD-02CE7FA2B64D}"/>
                    </a:ext>
                  </a:extLst>
                </p14:cNvPr>
                <p14:cNvContentPartPr/>
                <p14:nvPr/>
              </p14:nvContentPartPr>
              <p14:xfrm>
                <a:off x="977927" y="682136"/>
                <a:ext cx="194760" cy="244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C847943-906D-D13E-3FFD-02CE7FA2B64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68927" y="673496"/>
                  <a:ext cx="2124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BB4B79F-B10B-FA57-B7F8-36D48FA36262}"/>
                    </a:ext>
                  </a:extLst>
                </p14:cNvPr>
                <p14:cNvContentPartPr/>
                <p14:nvPr/>
              </p14:nvContentPartPr>
              <p14:xfrm>
                <a:off x="974327" y="795176"/>
                <a:ext cx="177120" cy="381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BB4B79F-B10B-FA57-B7F8-36D48FA3626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65327" y="786536"/>
                  <a:ext cx="194760" cy="55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E81B3A2-EFE2-5A0A-5DAF-672DE4B28CA1}"/>
              </a:ext>
            </a:extLst>
          </p:cNvPr>
          <p:cNvGrpSpPr/>
          <p:nvPr/>
        </p:nvGrpSpPr>
        <p:grpSpPr>
          <a:xfrm>
            <a:off x="1384727" y="173456"/>
            <a:ext cx="4902480" cy="737280"/>
            <a:chOff x="1384727" y="173456"/>
            <a:chExt cx="4902480" cy="737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7020D18-FB36-2D1D-7672-D8B3B3CFCAB2}"/>
                    </a:ext>
                  </a:extLst>
                </p14:cNvPr>
                <p14:cNvContentPartPr/>
                <p14:nvPr/>
              </p14:nvContentPartPr>
              <p14:xfrm>
                <a:off x="1384727" y="627776"/>
                <a:ext cx="155160" cy="2829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7020D18-FB36-2D1D-7672-D8B3B3CFCAB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75727" y="619136"/>
                  <a:ext cx="17280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DC4FAC6-2189-EBDF-4CCF-888EDF84B153}"/>
                    </a:ext>
                  </a:extLst>
                </p14:cNvPr>
                <p14:cNvContentPartPr/>
                <p14:nvPr/>
              </p14:nvContentPartPr>
              <p14:xfrm>
                <a:off x="1598927" y="846296"/>
                <a:ext cx="11880" cy="140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DC4FAC6-2189-EBDF-4CCF-888EDF84B15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90287" y="837656"/>
                  <a:ext cx="295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783E056-16FC-F5DB-7B18-FE2F6A833438}"/>
                    </a:ext>
                  </a:extLst>
                </p14:cNvPr>
                <p14:cNvContentPartPr/>
                <p14:nvPr/>
              </p14:nvContentPartPr>
              <p14:xfrm>
                <a:off x="1654367" y="640376"/>
                <a:ext cx="126720" cy="2286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783E056-16FC-F5DB-7B18-FE2F6A83343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45367" y="631376"/>
                  <a:ext cx="14436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B49A9E6-9575-8ACF-6146-6C4EEB8D4E6B}"/>
                    </a:ext>
                  </a:extLst>
                </p14:cNvPr>
                <p14:cNvContentPartPr/>
                <p14:nvPr/>
              </p14:nvContentPartPr>
              <p14:xfrm>
                <a:off x="1812767" y="663416"/>
                <a:ext cx="199440" cy="1998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B49A9E6-9575-8ACF-6146-6C4EEB8D4E6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04127" y="654776"/>
                  <a:ext cx="21708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B2CC1CD-42FC-77AC-3DFB-00A78765F058}"/>
                    </a:ext>
                  </a:extLst>
                </p14:cNvPr>
                <p14:cNvContentPartPr/>
                <p14:nvPr/>
              </p14:nvContentPartPr>
              <p14:xfrm>
                <a:off x="1914647" y="465416"/>
                <a:ext cx="121680" cy="64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B2CC1CD-42FC-77AC-3DFB-00A78765F05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05647" y="456416"/>
                  <a:ext cx="1393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35F5CA3-D55B-600E-12F4-2F2F73791D81}"/>
                    </a:ext>
                  </a:extLst>
                </p14:cNvPr>
                <p14:cNvContentPartPr/>
                <p14:nvPr/>
              </p14:nvContentPartPr>
              <p14:xfrm>
                <a:off x="2060087" y="359216"/>
                <a:ext cx="129960" cy="1771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35F5CA3-D55B-600E-12F4-2F2F73791D8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51447" y="350576"/>
                  <a:ext cx="1476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C6CE6C5-0A99-4E1F-731F-9C6E7CE9DB9E}"/>
                    </a:ext>
                  </a:extLst>
                </p14:cNvPr>
                <p14:cNvContentPartPr/>
                <p14:nvPr/>
              </p14:nvContentPartPr>
              <p14:xfrm>
                <a:off x="2185007" y="712376"/>
                <a:ext cx="324720" cy="1605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C6CE6C5-0A99-4E1F-731F-9C6E7CE9DB9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176367" y="703376"/>
                  <a:ext cx="34236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428AD41-FA8B-2970-F4B3-40D69EB59FF7}"/>
                    </a:ext>
                  </a:extLst>
                </p14:cNvPr>
                <p14:cNvContentPartPr/>
                <p14:nvPr/>
              </p14:nvContentPartPr>
              <p14:xfrm>
                <a:off x="2728607" y="503936"/>
                <a:ext cx="186480" cy="3128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428AD41-FA8B-2970-F4B3-40D69EB59FF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719607" y="494936"/>
                  <a:ext cx="20412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B0B7CDC-73CB-10E1-BD2C-F5DDB4901BBC}"/>
                    </a:ext>
                  </a:extLst>
                </p14:cNvPr>
                <p14:cNvContentPartPr/>
                <p14:nvPr/>
              </p14:nvContentPartPr>
              <p14:xfrm>
                <a:off x="2698727" y="569816"/>
                <a:ext cx="192600" cy="2034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B0B7CDC-73CB-10E1-BD2C-F5DDB4901BB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89727" y="560816"/>
                  <a:ext cx="21024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8D02B248-0FE3-2EA9-4867-07E22981E5FE}"/>
                    </a:ext>
                  </a:extLst>
                </p14:cNvPr>
                <p14:cNvContentPartPr/>
                <p14:nvPr/>
              </p14:nvContentPartPr>
              <p14:xfrm>
                <a:off x="3029567" y="446696"/>
                <a:ext cx="117360" cy="2469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8D02B248-0FE3-2EA9-4867-07E22981E5F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20927" y="438056"/>
                  <a:ext cx="1350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EC9FB19-A45E-CD02-6B15-581BF40C6C55}"/>
                    </a:ext>
                  </a:extLst>
                </p14:cNvPr>
                <p14:cNvContentPartPr/>
                <p14:nvPr/>
              </p14:nvContentPartPr>
              <p14:xfrm>
                <a:off x="3221807" y="500336"/>
                <a:ext cx="116280" cy="1558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EC9FB19-A45E-CD02-6B15-581BF40C6C5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13167" y="491336"/>
                  <a:ext cx="1339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C2B9EF1-407E-3169-B576-36B03E73D675}"/>
                    </a:ext>
                  </a:extLst>
                </p14:cNvPr>
                <p14:cNvContentPartPr/>
                <p14:nvPr/>
              </p14:nvContentPartPr>
              <p14:xfrm>
                <a:off x="3392807" y="472256"/>
                <a:ext cx="185760" cy="240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C2B9EF1-407E-3169-B576-36B03E73D67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83807" y="463256"/>
                  <a:ext cx="20340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2715FB5-B668-C438-BBB3-3C9BF215B5AA}"/>
                    </a:ext>
                  </a:extLst>
                </p14:cNvPr>
                <p14:cNvContentPartPr/>
                <p14:nvPr/>
              </p14:nvContentPartPr>
              <p14:xfrm>
                <a:off x="3662447" y="417536"/>
                <a:ext cx="560880" cy="3312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2715FB5-B668-C438-BBB3-3C9BF215B5A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653807" y="408896"/>
                  <a:ext cx="57852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20E0515-45EB-4793-4BFF-D1A48B01E30F}"/>
                    </a:ext>
                  </a:extLst>
                </p14:cNvPr>
                <p14:cNvContentPartPr/>
                <p14:nvPr/>
              </p14:nvContentPartPr>
              <p14:xfrm>
                <a:off x="4092287" y="295856"/>
                <a:ext cx="134280" cy="1728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20E0515-45EB-4793-4BFF-D1A48B01E30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83287" y="287216"/>
                  <a:ext cx="1519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137CCB9-A7B5-4FC3-9372-B97992303BB2}"/>
                    </a:ext>
                  </a:extLst>
                </p14:cNvPr>
                <p14:cNvContentPartPr/>
                <p14:nvPr/>
              </p14:nvContentPartPr>
              <p14:xfrm>
                <a:off x="4428167" y="503936"/>
                <a:ext cx="206640" cy="2610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137CCB9-A7B5-4FC3-9372-B97992303BB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419167" y="494936"/>
                  <a:ext cx="2242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073E9A6-900E-9F30-C531-FA43EDDEBCEB}"/>
                    </a:ext>
                  </a:extLst>
                </p14:cNvPr>
                <p14:cNvContentPartPr/>
                <p14:nvPr/>
              </p14:nvContentPartPr>
              <p14:xfrm>
                <a:off x="4469927" y="580256"/>
                <a:ext cx="108360" cy="1375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073E9A6-900E-9F30-C531-FA43EDDEBCE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460927" y="571616"/>
                  <a:ext cx="1260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C197ABB-CC73-5AC7-E6F8-FC0ECDC9DAA6}"/>
                    </a:ext>
                  </a:extLst>
                </p14:cNvPr>
                <p14:cNvContentPartPr/>
                <p14:nvPr/>
              </p14:nvContentPartPr>
              <p14:xfrm>
                <a:off x="4715447" y="394136"/>
                <a:ext cx="94320" cy="3160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C197ABB-CC73-5AC7-E6F8-FC0ECDC9DAA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706807" y="385496"/>
                  <a:ext cx="11196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F03D7E6-61B3-02CC-A297-DF352899C7F9}"/>
                    </a:ext>
                  </a:extLst>
                </p14:cNvPr>
                <p14:cNvContentPartPr/>
                <p14:nvPr/>
              </p14:nvContentPartPr>
              <p14:xfrm>
                <a:off x="4858367" y="487376"/>
                <a:ext cx="172800" cy="2224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F03D7E6-61B3-02CC-A297-DF352899C7F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849727" y="478376"/>
                  <a:ext cx="19044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5CE35F4-5DFC-CF35-C3D4-0D463E1A44F3}"/>
                    </a:ext>
                  </a:extLst>
                </p14:cNvPr>
                <p14:cNvContentPartPr/>
                <p14:nvPr/>
              </p14:nvContentPartPr>
              <p14:xfrm>
                <a:off x="5108567" y="173456"/>
                <a:ext cx="83520" cy="2095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5CE35F4-5DFC-CF35-C3D4-0D463E1A44F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099927" y="164816"/>
                  <a:ext cx="10116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120E0CA-AC4D-30B7-0C17-D55AF98FBC8F}"/>
                    </a:ext>
                  </a:extLst>
                </p14:cNvPr>
                <p14:cNvContentPartPr/>
                <p14:nvPr/>
              </p14:nvContentPartPr>
              <p14:xfrm>
                <a:off x="5180207" y="593576"/>
                <a:ext cx="364680" cy="1404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120E0CA-AC4D-30B7-0C17-D55AF98FBC8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71567" y="584576"/>
                  <a:ext cx="38232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232390A-8D50-36BA-A8AE-035DC5FA9372}"/>
                    </a:ext>
                  </a:extLst>
                </p14:cNvPr>
                <p14:cNvContentPartPr/>
                <p14:nvPr/>
              </p14:nvContentPartPr>
              <p14:xfrm>
                <a:off x="5521847" y="220256"/>
                <a:ext cx="78480" cy="1746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232390A-8D50-36BA-A8AE-035DC5FA937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13207" y="211256"/>
                  <a:ext cx="9612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94B3721-046F-5B4D-0C87-FAF9ABBAF395}"/>
                    </a:ext>
                  </a:extLst>
                </p14:cNvPr>
                <p14:cNvContentPartPr/>
                <p14:nvPr/>
              </p14:nvContentPartPr>
              <p14:xfrm>
                <a:off x="5625167" y="431936"/>
                <a:ext cx="137520" cy="3952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94B3721-046F-5B4D-0C87-FAF9ABBAF39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616527" y="422936"/>
                  <a:ext cx="15516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328D110-7AE1-0560-EE52-55ABD6CF5716}"/>
                    </a:ext>
                  </a:extLst>
                </p14:cNvPr>
                <p14:cNvContentPartPr/>
                <p14:nvPr/>
              </p14:nvContentPartPr>
              <p14:xfrm>
                <a:off x="5775647" y="413216"/>
                <a:ext cx="497160" cy="319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328D110-7AE1-0560-EE52-55ABD6CF571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67007" y="404576"/>
                  <a:ext cx="514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56BB32F-6DBD-064C-8BB1-22F349306D47}"/>
                    </a:ext>
                  </a:extLst>
                </p14:cNvPr>
                <p14:cNvContentPartPr/>
                <p14:nvPr/>
              </p14:nvContentPartPr>
              <p14:xfrm>
                <a:off x="6169847" y="276416"/>
                <a:ext cx="117360" cy="1976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56BB32F-6DBD-064C-8BB1-22F349306D4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60847" y="267416"/>
                  <a:ext cx="135000" cy="21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4E093DE-7FA9-890C-1245-DDD28E690017}"/>
              </a:ext>
            </a:extLst>
          </p:cNvPr>
          <p:cNvGrpSpPr/>
          <p:nvPr/>
        </p:nvGrpSpPr>
        <p:grpSpPr>
          <a:xfrm>
            <a:off x="6550367" y="113336"/>
            <a:ext cx="3013560" cy="613440"/>
            <a:chOff x="6550367" y="113336"/>
            <a:chExt cx="3013560" cy="61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95EA5D7-0205-9E88-DA89-6D2A77DCF912}"/>
                    </a:ext>
                  </a:extLst>
                </p14:cNvPr>
                <p14:cNvContentPartPr/>
                <p14:nvPr/>
              </p14:nvContentPartPr>
              <p14:xfrm>
                <a:off x="6582767" y="469016"/>
                <a:ext cx="170280" cy="237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95EA5D7-0205-9E88-DA89-6D2A77DCF91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573767" y="460376"/>
                  <a:ext cx="18792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8C3EFDB-5B30-BD1D-13C6-BDA91D581A38}"/>
                    </a:ext>
                  </a:extLst>
                </p14:cNvPr>
                <p14:cNvContentPartPr/>
                <p14:nvPr/>
              </p14:nvContentPartPr>
              <p14:xfrm>
                <a:off x="6550367" y="549296"/>
                <a:ext cx="163440" cy="511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8C3EFDB-5B30-BD1D-13C6-BDA91D581A3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541367" y="540656"/>
                  <a:ext cx="18108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0FE0012-1879-71F2-92BA-CE2DE19A7D47}"/>
                    </a:ext>
                  </a:extLst>
                </p14:cNvPr>
                <p14:cNvContentPartPr/>
                <p14:nvPr/>
              </p14:nvContentPartPr>
              <p14:xfrm>
                <a:off x="6948527" y="400256"/>
                <a:ext cx="108360" cy="2484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0FE0012-1879-71F2-92BA-CE2DE19A7D4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939527" y="391616"/>
                  <a:ext cx="1260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104AEC0-2314-2162-538C-CA0C514098DF}"/>
                    </a:ext>
                  </a:extLst>
                </p14:cNvPr>
                <p14:cNvContentPartPr/>
                <p14:nvPr/>
              </p14:nvContentPartPr>
              <p14:xfrm>
                <a:off x="7145087" y="628136"/>
                <a:ext cx="16920" cy="140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104AEC0-2314-2162-538C-CA0C514098DF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136087" y="619136"/>
                  <a:ext cx="34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F7B4F83-32B4-4F32-6B5A-3175C093CDC0}"/>
                    </a:ext>
                  </a:extLst>
                </p14:cNvPr>
                <p14:cNvContentPartPr/>
                <p14:nvPr/>
              </p14:nvContentPartPr>
              <p14:xfrm>
                <a:off x="7216367" y="371096"/>
                <a:ext cx="111600" cy="2743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F7B4F83-32B4-4F32-6B5A-3175C093CDC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07727" y="362096"/>
                  <a:ext cx="12924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B27F635-5807-D144-3EE1-712556867649}"/>
                    </a:ext>
                  </a:extLst>
                </p14:cNvPr>
                <p14:cNvContentPartPr/>
                <p14:nvPr/>
              </p14:nvContentPartPr>
              <p14:xfrm>
                <a:off x="7380167" y="410336"/>
                <a:ext cx="128160" cy="2073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B27F635-5807-D144-3EE1-71255686764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371527" y="401336"/>
                  <a:ext cx="14580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14349E8-9ED9-9071-EEB3-1850467F3BBF}"/>
                    </a:ext>
                  </a:extLst>
                </p14:cNvPr>
                <p14:cNvContentPartPr/>
                <p14:nvPr/>
              </p14:nvContentPartPr>
              <p14:xfrm>
                <a:off x="7630727" y="113336"/>
                <a:ext cx="100080" cy="2084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14349E8-9ED9-9071-EEB3-1850467F3BB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621727" y="104696"/>
                  <a:ext cx="1177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A5FF14A-1B95-976C-C653-13215AD13640}"/>
                    </a:ext>
                  </a:extLst>
                </p14:cNvPr>
                <p14:cNvContentPartPr/>
                <p14:nvPr/>
              </p14:nvContentPartPr>
              <p14:xfrm>
                <a:off x="7770767" y="569456"/>
                <a:ext cx="364320" cy="1573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A5FF14A-1B95-976C-C653-13215AD1364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762127" y="560816"/>
                  <a:ext cx="3819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74F0762-7E39-6EA2-C159-EC45AFB9C5A6}"/>
                    </a:ext>
                  </a:extLst>
                </p14:cNvPr>
                <p14:cNvContentPartPr/>
                <p14:nvPr/>
              </p14:nvContentPartPr>
              <p14:xfrm>
                <a:off x="8125727" y="240416"/>
                <a:ext cx="108360" cy="1756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74F0762-7E39-6EA2-C159-EC45AFB9C5A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116727" y="231416"/>
                  <a:ext cx="12600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5427BF8-25F8-1BE1-E3BD-D42E6B8243C2}"/>
                    </a:ext>
                  </a:extLst>
                </p14:cNvPr>
                <p14:cNvContentPartPr/>
                <p14:nvPr/>
              </p14:nvContentPartPr>
              <p14:xfrm>
                <a:off x="8453687" y="457136"/>
                <a:ext cx="483840" cy="2030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5427BF8-25F8-1BE1-E3BD-D42E6B8243C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444687" y="448496"/>
                  <a:ext cx="5014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A151052-E237-E89D-7493-F159D8F738CB}"/>
                    </a:ext>
                  </a:extLst>
                </p14:cNvPr>
                <p14:cNvContentPartPr/>
                <p14:nvPr/>
              </p14:nvContentPartPr>
              <p14:xfrm>
                <a:off x="8946167" y="328976"/>
                <a:ext cx="31320" cy="1022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A151052-E237-E89D-7493-F159D8F738C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937167" y="320336"/>
                  <a:ext cx="4896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5F86137-7D6B-96DA-915B-368C580D8E55}"/>
                    </a:ext>
                  </a:extLst>
                </p14:cNvPr>
                <p14:cNvContentPartPr/>
                <p14:nvPr/>
              </p14:nvContentPartPr>
              <p14:xfrm>
                <a:off x="8957687" y="495656"/>
                <a:ext cx="183240" cy="1796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5F86137-7D6B-96DA-915B-368C580D8E5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949047" y="486656"/>
                  <a:ext cx="2008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B1B2018-6C51-F144-EE9A-D5BBDB7BF7B5}"/>
                    </a:ext>
                  </a:extLst>
                </p14:cNvPr>
                <p14:cNvContentPartPr/>
                <p14:nvPr/>
              </p14:nvContentPartPr>
              <p14:xfrm>
                <a:off x="9019967" y="352376"/>
                <a:ext cx="95040" cy="280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B1B2018-6C51-F144-EE9A-D5BBDB7BF7B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011327" y="343376"/>
                  <a:ext cx="1126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0C0A396-1FB4-137A-4FEB-38827FE87625}"/>
                    </a:ext>
                  </a:extLst>
                </p14:cNvPr>
                <p14:cNvContentPartPr/>
                <p14:nvPr/>
              </p14:nvContentPartPr>
              <p14:xfrm>
                <a:off x="9095207" y="307016"/>
                <a:ext cx="468720" cy="3700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0C0A396-1FB4-137A-4FEB-38827FE8762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086207" y="298376"/>
                  <a:ext cx="486360" cy="38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EFD17464-67C2-9F29-4D68-9AA2EC8B9EA6}"/>
                  </a:ext>
                </a:extLst>
              </p14:cNvPr>
              <p14:cNvContentPartPr/>
              <p14:nvPr/>
            </p14:nvContentPartPr>
            <p14:xfrm>
              <a:off x="3728327" y="2365496"/>
              <a:ext cx="20520" cy="6120"/>
            </p14:xfrm>
          </p:contentPart>
        </mc:Choice>
        <mc:Fallback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EFD17464-67C2-9F29-4D68-9AA2EC8B9EA6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719687" y="2356496"/>
                <a:ext cx="38160" cy="23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7" name="Group 156">
            <a:extLst>
              <a:ext uri="{FF2B5EF4-FFF2-40B4-BE49-F238E27FC236}">
                <a16:creationId xmlns:a16="http://schemas.microsoft.com/office/drawing/2014/main" id="{C252E47E-490A-EAA1-BB09-8B35473F817B}"/>
              </a:ext>
            </a:extLst>
          </p:cNvPr>
          <p:cNvGrpSpPr/>
          <p:nvPr/>
        </p:nvGrpSpPr>
        <p:grpSpPr>
          <a:xfrm>
            <a:off x="601007" y="1003976"/>
            <a:ext cx="7536600" cy="1753920"/>
            <a:chOff x="601007" y="1003976"/>
            <a:chExt cx="7536600" cy="1753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69F3609-7672-3055-8721-6B732183D354}"/>
                    </a:ext>
                  </a:extLst>
                </p14:cNvPr>
                <p14:cNvContentPartPr/>
                <p14:nvPr/>
              </p14:nvContentPartPr>
              <p14:xfrm>
                <a:off x="601007" y="1354256"/>
                <a:ext cx="262800" cy="44136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69F3609-7672-3055-8721-6B732183D35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92367" y="1345256"/>
                  <a:ext cx="28044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3822A54-F625-84CF-2BBA-FB82C1E3023A}"/>
                    </a:ext>
                  </a:extLst>
                </p14:cNvPr>
                <p14:cNvContentPartPr/>
                <p14:nvPr/>
              </p14:nvContentPartPr>
              <p14:xfrm>
                <a:off x="962807" y="1583936"/>
                <a:ext cx="213840" cy="306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3822A54-F625-84CF-2BBA-FB82C1E3023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54167" y="1574936"/>
                  <a:ext cx="2314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C2C32C2-3775-61A5-C7C8-AEB8992A9699}"/>
                    </a:ext>
                  </a:extLst>
                </p14:cNvPr>
                <p14:cNvContentPartPr/>
                <p14:nvPr/>
              </p14:nvContentPartPr>
              <p14:xfrm>
                <a:off x="974687" y="1662776"/>
                <a:ext cx="168840" cy="892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C2C32C2-3775-61A5-C7C8-AEB8992A9699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65687" y="1654136"/>
                  <a:ext cx="18648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2447D01-91E0-5211-D0BA-0DCEB9E4EAAE}"/>
                    </a:ext>
                  </a:extLst>
                </p14:cNvPr>
                <p14:cNvContentPartPr/>
                <p14:nvPr/>
              </p14:nvContentPartPr>
              <p14:xfrm>
                <a:off x="1481207" y="1439216"/>
                <a:ext cx="107640" cy="3024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2447D01-91E0-5211-D0BA-0DCEB9E4EAA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472567" y="1430216"/>
                  <a:ext cx="12528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7E15A37A-408C-EE59-26DE-0C4E1067D653}"/>
                    </a:ext>
                  </a:extLst>
                </p14:cNvPr>
                <p14:cNvContentPartPr/>
                <p14:nvPr/>
              </p14:nvContentPartPr>
              <p14:xfrm>
                <a:off x="1660847" y="1701656"/>
                <a:ext cx="7920" cy="288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7E15A37A-408C-EE59-26DE-0C4E1067D65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651847" y="1693016"/>
                  <a:ext cx="2556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4D1BAF3-A129-7B4C-936D-C6B1C6137DD2}"/>
                    </a:ext>
                  </a:extLst>
                </p14:cNvPr>
                <p14:cNvContentPartPr/>
                <p14:nvPr/>
              </p14:nvContentPartPr>
              <p14:xfrm>
                <a:off x="1787567" y="1435256"/>
                <a:ext cx="87840" cy="28368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4D1BAF3-A129-7B4C-936D-C6B1C6137DD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778567" y="1426256"/>
                  <a:ext cx="1054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6E3B41E-5577-69F2-018A-B44FFD83B6BE}"/>
                    </a:ext>
                  </a:extLst>
                </p14:cNvPr>
                <p14:cNvContentPartPr/>
                <p14:nvPr/>
              </p14:nvContentPartPr>
              <p14:xfrm>
                <a:off x="1953167" y="1497896"/>
                <a:ext cx="123840" cy="2037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6E3B41E-5577-69F2-018A-B44FFD83B6BE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944527" y="1489256"/>
                  <a:ext cx="14148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1143C5CC-F864-2C20-EB76-672C7C53363F}"/>
                    </a:ext>
                  </a:extLst>
                </p14:cNvPr>
                <p14:cNvContentPartPr/>
                <p14:nvPr/>
              </p14:nvContentPartPr>
              <p14:xfrm>
                <a:off x="2151527" y="1235096"/>
                <a:ext cx="80640" cy="23040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1143C5CC-F864-2C20-EB76-672C7C53363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142887" y="1226456"/>
                  <a:ext cx="982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EFBA0306-954F-0B2C-DA8C-3C4DE12F90F3}"/>
                    </a:ext>
                  </a:extLst>
                </p14:cNvPr>
                <p14:cNvContentPartPr/>
                <p14:nvPr/>
              </p14:nvContentPartPr>
              <p14:xfrm>
                <a:off x="2291207" y="1575656"/>
                <a:ext cx="318240" cy="11196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EFBA0306-954F-0B2C-DA8C-3C4DE12F90F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282567" y="1566656"/>
                  <a:ext cx="33588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934058D8-F34C-2507-DF6A-5E0EC9498463}"/>
                    </a:ext>
                  </a:extLst>
                </p14:cNvPr>
                <p14:cNvContentPartPr/>
                <p14:nvPr/>
              </p14:nvContentPartPr>
              <p14:xfrm>
                <a:off x="2603327" y="1272536"/>
                <a:ext cx="97200" cy="1702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934058D8-F34C-2507-DF6A-5E0EC949846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594687" y="1263536"/>
                  <a:ext cx="1148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3778E95A-C753-7376-6FBE-EE899AAD9403}"/>
                    </a:ext>
                  </a:extLst>
                </p14:cNvPr>
                <p14:cNvContentPartPr/>
                <p14:nvPr/>
              </p14:nvContentPartPr>
              <p14:xfrm>
                <a:off x="2846687" y="1446416"/>
                <a:ext cx="185040" cy="23832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3778E95A-C753-7376-6FBE-EE899AAD940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837687" y="1437776"/>
                  <a:ext cx="20268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73CC942B-FFA7-FD2C-352A-1E7A7DF2B590}"/>
                    </a:ext>
                  </a:extLst>
                </p14:cNvPr>
                <p14:cNvContentPartPr/>
                <p14:nvPr/>
              </p14:nvContentPartPr>
              <p14:xfrm>
                <a:off x="2886287" y="1507256"/>
                <a:ext cx="97560" cy="18468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73CC942B-FFA7-FD2C-352A-1E7A7DF2B590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877287" y="1498256"/>
                  <a:ext cx="1152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298D529-A4B0-C0B7-E1FD-4B3D69F880EE}"/>
                    </a:ext>
                  </a:extLst>
                </p14:cNvPr>
                <p14:cNvContentPartPr/>
                <p14:nvPr/>
              </p14:nvContentPartPr>
              <p14:xfrm>
                <a:off x="3181127" y="1352096"/>
                <a:ext cx="117720" cy="2350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298D529-A4B0-C0B7-E1FD-4B3D69F880E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172127" y="1343456"/>
                  <a:ext cx="1353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DC2B669-9D6C-FBC4-72E4-1AFF0F184E93}"/>
                    </a:ext>
                  </a:extLst>
                </p14:cNvPr>
                <p14:cNvContentPartPr/>
                <p14:nvPr/>
              </p14:nvContentPartPr>
              <p14:xfrm>
                <a:off x="3344927" y="1357856"/>
                <a:ext cx="93240" cy="22392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DC2B669-9D6C-FBC4-72E4-1AFF0F184E93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335927" y="1349216"/>
                  <a:ext cx="11088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0CBB505-0813-D6A2-B2AF-EA518254923B}"/>
                    </a:ext>
                  </a:extLst>
                </p14:cNvPr>
                <p14:cNvContentPartPr/>
                <p14:nvPr/>
              </p14:nvContentPartPr>
              <p14:xfrm>
                <a:off x="3412247" y="1092536"/>
                <a:ext cx="136800" cy="17712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0CBB505-0813-D6A2-B2AF-EA518254923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403247" y="1083536"/>
                  <a:ext cx="1544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957666D-F01C-A7A7-F98B-00442DF1F481}"/>
                    </a:ext>
                  </a:extLst>
                </p14:cNvPr>
                <p14:cNvContentPartPr/>
                <p14:nvPr/>
              </p14:nvContentPartPr>
              <p14:xfrm>
                <a:off x="3682247" y="1293416"/>
                <a:ext cx="153000" cy="2768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957666D-F01C-A7A7-F98B-00442DF1F48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673247" y="1284776"/>
                  <a:ext cx="17064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B5C0AED1-AD1D-309B-C422-68D9D421F428}"/>
                    </a:ext>
                  </a:extLst>
                </p14:cNvPr>
                <p14:cNvContentPartPr/>
                <p14:nvPr/>
              </p14:nvContentPartPr>
              <p14:xfrm>
                <a:off x="3880247" y="1171376"/>
                <a:ext cx="126720" cy="53748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B5C0AED1-AD1D-309B-C422-68D9D421F42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871247" y="1162376"/>
                  <a:ext cx="144360" cy="55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1CB3C665-54A7-1BDE-2F25-C308C08C599A}"/>
                    </a:ext>
                  </a:extLst>
                </p14:cNvPr>
                <p14:cNvContentPartPr/>
                <p14:nvPr/>
              </p14:nvContentPartPr>
              <p14:xfrm>
                <a:off x="4040087" y="1391696"/>
                <a:ext cx="259200" cy="17064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1CB3C665-54A7-1BDE-2F25-C308C08C599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31447" y="1383056"/>
                  <a:ext cx="2768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8CB88177-049E-BA9F-99D0-E508A46903E4}"/>
                    </a:ext>
                  </a:extLst>
                </p14:cNvPr>
                <p14:cNvContentPartPr/>
                <p14:nvPr/>
              </p14:nvContentPartPr>
              <p14:xfrm>
                <a:off x="4284887" y="1206296"/>
                <a:ext cx="76680" cy="14688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8CB88177-049E-BA9F-99D0-E508A46903E4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275887" y="1197296"/>
                  <a:ext cx="9432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DAD15488-E091-CFA8-C504-DFE3EC2CD80A}"/>
                    </a:ext>
                  </a:extLst>
                </p14:cNvPr>
                <p14:cNvContentPartPr/>
                <p14:nvPr/>
              </p14:nvContentPartPr>
              <p14:xfrm>
                <a:off x="4579007" y="1389536"/>
                <a:ext cx="171360" cy="3060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DAD15488-E091-CFA8-C504-DFE3EC2CD80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570007" y="1380896"/>
                  <a:ext cx="1890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07BCE970-6DF4-CF34-8519-F6C554452713}"/>
                    </a:ext>
                  </a:extLst>
                </p14:cNvPr>
                <p14:cNvContentPartPr/>
                <p14:nvPr/>
              </p14:nvContentPartPr>
              <p14:xfrm>
                <a:off x="4597367" y="1447496"/>
                <a:ext cx="131760" cy="4860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07BCE970-6DF4-CF34-8519-F6C554452713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588727" y="1438496"/>
                  <a:ext cx="14940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8218CFE-EFA4-E305-CD5A-B5B9673B49B8}"/>
                    </a:ext>
                  </a:extLst>
                </p14:cNvPr>
                <p14:cNvContentPartPr/>
                <p14:nvPr/>
              </p14:nvContentPartPr>
              <p14:xfrm>
                <a:off x="4929647" y="1260296"/>
                <a:ext cx="97920" cy="25848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8218CFE-EFA4-E305-CD5A-B5B9673B49B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920647" y="1251296"/>
                  <a:ext cx="11556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CE6C51EE-78C7-4F50-B7E5-19CB1F379BEF}"/>
                    </a:ext>
                  </a:extLst>
                </p14:cNvPr>
                <p14:cNvContentPartPr/>
                <p14:nvPr/>
              </p14:nvContentPartPr>
              <p14:xfrm>
                <a:off x="5103887" y="1492496"/>
                <a:ext cx="6480" cy="792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CE6C51EE-78C7-4F50-B7E5-19CB1F379BE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094887" y="1483496"/>
                  <a:ext cx="241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F9F77FEF-1512-5121-002C-9A2D643B380C}"/>
                    </a:ext>
                  </a:extLst>
                </p14:cNvPr>
                <p14:cNvContentPartPr/>
                <p14:nvPr/>
              </p14:nvContentPartPr>
              <p14:xfrm>
                <a:off x="5144207" y="1195856"/>
                <a:ext cx="80280" cy="24948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F9F77FEF-1512-5121-002C-9A2D643B380C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135567" y="1187216"/>
                  <a:ext cx="979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E2AD06A-42DB-347C-DF3F-DD4B3E38F62D}"/>
                    </a:ext>
                  </a:extLst>
                </p14:cNvPr>
                <p14:cNvContentPartPr/>
                <p14:nvPr/>
              </p14:nvContentPartPr>
              <p14:xfrm>
                <a:off x="5325287" y="1275776"/>
                <a:ext cx="164880" cy="2296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E2AD06A-42DB-347C-DF3F-DD4B3E38F62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316647" y="1267136"/>
                  <a:ext cx="18252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4E2593F-AEF5-CE6F-1E3B-5A1FDA61D48D}"/>
                    </a:ext>
                  </a:extLst>
                </p14:cNvPr>
                <p14:cNvContentPartPr/>
                <p14:nvPr/>
              </p14:nvContentPartPr>
              <p14:xfrm>
                <a:off x="5572967" y="1003976"/>
                <a:ext cx="62640" cy="25344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4E2593F-AEF5-CE6F-1E3B-5A1FDA61D48D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564327" y="994976"/>
                  <a:ext cx="8028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790F623-9DCC-D8BC-6A17-A774B49EAE91}"/>
                    </a:ext>
                  </a:extLst>
                </p14:cNvPr>
                <p14:cNvContentPartPr/>
                <p14:nvPr/>
              </p14:nvContentPartPr>
              <p14:xfrm>
                <a:off x="5662607" y="1128176"/>
                <a:ext cx="323280" cy="41652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790F623-9DCC-D8BC-6A17-A774B49EAE9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653967" y="1119176"/>
                  <a:ext cx="34092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D3312B4C-4178-5439-8A96-C0108DA69981}"/>
                    </a:ext>
                  </a:extLst>
                </p14:cNvPr>
                <p14:cNvContentPartPr/>
                <p14:nvPr/>
              </p14:nvContentPartPr>
              <p14:xfrm>
                <a:off x="6225287" y="1200536"/>
                <a:ext cx="866880" cy="55224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D3312B4C-4178-5439-8A96-C0108DA6998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216287" y="1191536"/>
                  <a:ext cx="884520" cy="56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1FA019B7-E545-C6B7-26C6-5E2BA0DBD0AD}"/>
                    </a:ext>
                  </a:extLst>
                </p14:cNvPr>
                <p14:cNvContentPartPr/>
                <p14:nvPr/>
              </p14:nvContentPartPr>
              <p14:xfrm>
                <a:off x="754367" y="2406896"/>
                <a:ext cx="140400" cy="3510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1FA019B7-E545-C6B7-26C6-5E2BA0DBD0A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45367" y="2398256"/>
                  <a:ext cx="15804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7E334FE-690F-CBD7-5A46-EAC8143F6F30}"/>
                    </a:ext>
                  </a:extLst>
                </p14:cNvPr>
                <p14:cNvContentPartPr/>
                <p14:nvPr/>
              </p14:nvContentPartPr>
              <p14:xfrm>
                <a:off x="982967" y="2307536"/>
                <a:ext cx="27360" cy="3578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7E334FE-690F-CBD7-5A46-EAC8143F6F3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74327" y="2298536"/>
                  <a:ext cx="4500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F91C92A0-B719-B205-3998-AD7DC08B58E1}"/>
                    </a:ext>
                  </a:extLst>
                </p14:cNvPr>
                <p14:cNvContentPartPr/>
                <p14:nvPr/>
              </p14:nvContentPartPr>
              <p14:xfrm>
                <a:off x="1007087" y="2473136"/>
                <a:ext cx="154440" cy="7452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F91C92A0-B719-B205-3998-AD7DC08B58E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98087" y="2464136"/>
                  <a:ext cx="17208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C806452-03BD-230B-999F-1AA091FAAD0F}"/>
                    </a:ext>
                  </a:extLst>
                </p14:cNvPr>
                <p14:cNvContentPartPr/>
                <p14:nvPr/>
              </p14:nvContentPartPr>
              <p14:xfrm>
                <a:off x="1141727" y="2358656"/>
                <a:ext cx="10440" cy="28368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C806452-03BD-230B-999F-1AA091FAAD0F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33087" y="2349656"/>
                  <a:ext cx="280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5F9ADC7-02AE-0E50-85CE-438FEA2C0C60}"/>
                    </a:ext>
                  </a:extLst>
                </p14:cNvPr>
                <p14:cNvContentPartPr/>
                <p14:nvPr/>
              </p14:nvContentPartPr>
              <p14:xfrm>
                <a:off x="1327847" y="2440376"/>
                <a:ext cx="136440" cy="1281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5F9ADC7-02AE-0E50-85CE-438FEA2C0C60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318847" y="2431376"/>
                  <a:ext cx="15408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60BB461A-286D-322F-0468-99513FDFF767}"/>
                    </a:ext>
                  </a:extLst>
                </p14:cNvPr>
                <p14:cNvContentPartPr/>
                <p14:nvPr/>
              </p14:nvContentPartPr>
              <p14:xfrm>
                <a:off x="1612967" y="2320136"/>
                <a:ext cx="188280" cy="29772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60BB461A-286D-322F-0468-99513FDFF76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603967" y="2311496"/>
                  <a:ext cx="20592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0B7FEFAD-2886-568F-9ABE-5F259A5F5678}"/>
                    </a:ext>
                  </a:extLst>
                </p14:cNvPr>
                <p14:cNvContentPartPr/>
                <p14:nvPr/>
              </p14:nvContentPartPr>
              <p14:xfrm>
                <a:off x="2647607" y="2380256"/>
                <a:ext cx="273960" cy="37476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0B7FEFAD-2886-568F-9ABE-5F259A5F5678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638607" y="2371616"/>
                  <a:ext cx="29160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8BD0CB6-0682-591D-E7CB-9DDA321EFA2F}"/>
                    </a:ext>
                  </a:extLst>
                </p14:cNvPr>
                <p14:cNvContentPartPr/>
                <p14:nvPr/>
              </p14:nvContentPartPr>
              <p14:xfrm>
                <a:off x="2988887" y="2272976"/>
                <a:ext cx="70200" cy="27468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8BD0CB6-0682-591D-E7CB-9DDA321EFA2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80247" y="2264336"/>
                  <a:ext cx="878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C582BCC-2287-1F91-872C-241EF414A632}"/>
                    </a:ext>
                  </a:extLst>
                </p14:cNvPr>
                <p14:cNvContentPartPr/>
                <p14:nvPr/>
              </p14:nvContentPartPr>
              <p14:xfrm>
                <a:off x="3004727" y="2411576"/>
                <a:ext cx="135000" cy="4104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C582BCC-2287-1F91-872C-241EF414A632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996087" y="2402936"/>
                  <a:ext cx="1526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3499A762-3529-E615-3E2D-7EC1C95363F6}"/>
                    </a:ext>
                  </a:extLst>
                </p14:cNvPr>
                <p14:cNvContentPartPr/>
                <p14:nvPr/>
              </p14:nvContentPartPr>
              <p14:xfrm>
                <a:off x="3158807" y="2274056"/>
                <a:ext cx="246600" cy="26496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3499A762-3529-E615-3E2D-7EC1C95363F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150167" y="2265056"/>
                  <a:ext cx="26424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C8E64A65-0FED-DE15-D6FF-0A0F7F3B7861}"/>
                    </a:ext>
                  </a:extLst>
                </p14:cNvPr>
                <p14:cNvContentPartPr/>
                <p14:nvPr/>
              </p14:nvContentPartPr>
              <p14:xfrm>
                <a:off x="3334487" y="2443976"/>
                <a:ext cx="64080" cy="230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C8E64A65-0FED-DE15-D6FF-0A0F7F3B7861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325847" y="2435336"/>
                  <a:ext cx="817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F71CEFA1-0993-43BE-8280-BB9B525C4776}"/>
                    </a:ext>
                  </a:extLst>
                </p14:cNvPr>
                <p14:cNvContentPartPr/>
                <p14:nvPr/>
              </p14:nvContentPartPr>
              <p14:xfrm>
                <a:off x="3594767" y="2410856"/>
                <a:ext cx="179280" cy="3312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F71CEFA1-0993-43BE-8280-BB9B525C4776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585767" y="2401856"/>
                  <a:ext cx="19692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22E8461D-8133-66B6-83A6-A9DC201F2500}"/>
                    </a:ext>
                  </a:extLst>
                </p14:cNvPr>
                <p14:cNvContentPartPr/>
                <p14:nvPr/>
              </p14:nvContentPartPr>
              <p14:xfrm>
                <a:off x="3781247" y="2167496"/>
                <a:ext cx="561960" cy="50904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22E8461D-8133-66B6-83A6-A9DC201F250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772247" y="2158856"/>
                  <a:ext cx="579600" cy="5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BCFB78C8-D9D1-08CD-B5CE-C1F17D46133C}"/>
                    </a:ext>
                  </a:extLst>
                </p14:cNvPr>
                <p14:cNvContentPartPr/>
                <p14:nvPr/>
              </p14:nvContentPartPr>
              <p14:xfrm>
                <a:off x="4453727" y="2101976"/>
                <a:ext cx="174960" cy="37980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BCFB78C8-D9D1-08CD-B5CE-C1F17D46133C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445087" y="2093336"/>
                  <a:ext cx="192600" cy="39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AA94635-CFF9-36A5-AB52-DB93E021B3CB}"/>
                    </a:ext>
                  </a:extLst>
                </p14:cNvPr>
                <p14:cNvContentPartPr/>
                <p14:nvPr/>
              </p14:nvContentPartPr>
              <p14:xfrm>
                <a:off x="4658207" y="2190896"/>
                <a:ext cx="23760" cy="22572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AA94635-CFF9-36A5-AB52-DB93E021B3CB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649207" y="2181896"/>
                  <a:ext cx="41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86D49CD-9AFC-E205-3040-79FD51F2DAD8}"/>
                    </a:ext>
                  </a:extLst>
                </p14:cNvPr>
                <p14:cNvContentPartPr/>
                <p14:nvPr/>
              </p14:nvContentPartPr>
              <p14:xfrm>
                <a:off x="4669007" y="2191616"/>
                <a:ext cx="138240" cy="22752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86D49CD-9AFC-E205-3040-79FD51F2DAD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660007" y="2182616"/>
                  <a:ext cx="1558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848F0470-8E52-F5EA-FB34-92485C454FE1}"/>
                    </a:ext>
                  </a:extLst>
                </p14:cNvPr>
                <p14:cNvContentPartPr/>
                <p14:nvPr/>
              </p14:nvContentPartPr>
              <p14:xfrm>
                <a:off x="4891127" y="2148416"/>
                <a:ext cx="130680" cy="4392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848F0470-8E52-F5EA-FB34-92485C454FE1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882127" y="2139776"/>
                  <a:ext cx="14832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411BE66A-77F0-E367-C2EB-845CB449CE12}"/>
                    </a:ext>
                  </a:extLst>
                </p14:cNvPr>
                <p14:cNvContentPartPr/>
                <p14:nvPr/>
              </p14:nvContentPartPr>
              <p14:xfrm>
                <a:off x="4939727" y="2082896"/>
                <a:ext cx="11160" cy="13464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411BE66A-77F0-E367-C2EB-845CB449CE12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930727" y="2073896"/>
                  <a:ext cx="288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A683DC34-755A-613B-C618-F56C97632998}"/>
                    </a:ext>
                  </a:extLst>
                </p14:cNvPr>
                <p14:cNvContentPartPr/>
                <p14:nvPr/>
              </p14:nvContentPartPr>
              <p14:xfrm>
                <a:off x="4972127" y="2034296"/>
                <a:ext cx="186840" cy="40176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A683DC34-755A-613B-C618-F56C9763299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963127" y="2025296"/>
                  <a:ext cx="204480" cy="41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E8F34F4F-8ED5-5650-B5FC-00C5D4E1B04D}"/>
                    </a:ext>
                  </a:extLst>
                </p14:cNvPr>
                <p14:cNvContentPartPr/>
                <p14:nvPr/>
              </p14:nvContentPartPr>
              <p14:xfrm>
                <a:off x="5792567" y="2056616"/>
                <a:ext cx="181440" cy="39600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E8F34F4F-8ED5-5650-B5FC-00C5D4E1B04D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783567" y="2047616"/>
                  <a:ext cx="19908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647A7F2-2920-7266-0529-0AD1FC32D57E}"/>
                    </a:ext>
                  </a:extLst>
                </p14:cNvPr>
                <p14:cNvContentPartPr/>
                <p14:nvPr/>
              </p14:nvContentPartPr>
              <p14:xfrm>
                <a:off x="6024407" y="2158136"/>
                <a:ext cx="13680" cy="24192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647A7F2-2920-7266-0529-0AD1FC32D57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015767" y="2149496"/>
                  <a:ext cx="3132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978258FB-F265-64A4-9FA9-E964145F7231}"/>
                    </a:ext>
                  </a:extLst>
                </p14:cNvPr>
                <p14:cNvContentPartPr/>
                <p14:nvPr/>
              </p14:nvContentPartPr>
              <p14:xfrm>
                <a:off x="6042767" y="2266856"/>
                <a:ext cx="56520" cy="1548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978258FB-F265-64A4-9FA9-E964145F7231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6034127" y="2257856"/>
                  <a:ext cx="741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A570237-F78F-2A3F-96BD-13C5B57EF244}"/>
                    </a:ext>
                  </a:extLst>
                </p14:cNvPr>
                <p14:cNvContentPartPr/>
                <p14:nvPr/>
              </p14:nvContentPartPr>
              <p14:xfrm>
                <a:off x="6106127" y="2088296"/>
                <a:ext cx="246240" cy="3322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A570237-F78F-2A3F-96BD-13C5B57EF24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6097127" y="2079296"/>
                  <a:ext cx="26388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1F3A22AE-B162-9F14-1A8C-4FBFC9233D37}"/>
                    </a:ext>
                  </a:extLst>
                </p14:cNvPr>
                <p14:cNvContentPartPr/>
                <p14:nvPr/>
              </p14:nvContentPartPr>
              <p14:xfrm>
                <a:off x="6258047" y="2033576"/>
                <a:ext cx="26280" cy="15588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1F3A22AE-B162-9F14-1A8C-4FBFC9233D37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249407" y="2024936"/>
                  <a:ext cx="439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404F67EE-5516-8212-0B50-E89DD530085A}"/>
                    </a:ext>
                  </a:extLst>
                </p14:cNvPr>
                <p14:cNvContentPartPr/>
                <p14:nvPr/>
              </p14:nvContentPartPr>
              <p14:xfrm>
                <a:off x="6386567" y="2019896"/>
                <a:ext cx="81000" cy="36432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404F67EE-5516-8212-0B50-E89DD530085A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377567" y="2011256"/>
                  <a:ext cx="9864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FEC33245-5479-8322-E298-A41B563EE781}"/>
                    </a:ext>
                  </a:extLst>
                </p14:cNvPr>
                <p14:cNvContentPartPr/>
                <p14:nvPr/>
              </p14:nvContentPartPr>
              <p14:xfrm>
                <a:off x="6660167" y="2119976"/>
                <a:ext cx="185040" cy="6336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FEC33245-5479-8322-E298-A41B563EE781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651527" y="2110976"/>
                  <a:ext cx="2026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A31AC47C-931C-C4B4-DAAD-5FE86EE40C68}"/>
                    </a:ext>
                  </a:extLst>
                </p14:cNvPr>
                <p14:cNvContentPartPr/>
                <p14:nvPr/>
              </p14:nvContentPartPr>
              <p14:xfrm>
                <a:off x="6646487" y="2221856"/>
                <a:ext cx="125640" cy="1044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A31AC47C-931C-C4B4-DAAD-5FE86EE40C68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637487" y="2212856"/>
                  <a:ext cx="1432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A52EE3CD-66C4-0290-CAE8-7D18722407ED}"/>
                    </a:ext>
                  </a:extLst>
                </p14:cNvPr>
                <p14:cNvContentPartPr/>
                <p14:nvPr/>
              </p14:nvContentPartPr>
              <p14:xfrm>
                <a:off x="6915047" y="1982456"/>
                <a:ext cx="150120" cy="27756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A52EE3CD-66C4-0290-CAE8-7D18722407E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906047" y="1973816"/>
                  <a:ext cx="1677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2B2F2600-C4CD-07DE-148B-7150DB1B5CBB}"/>
                    </a:ext>
                  </a:extLst>
                </p14:cNvPr>
                <p14:cNvContentPartPr/>
                <p14:nvPr/>
              </p14:nvContentPartPr>
              <p14:xfrm>
                <a:off x="7106927" y="2028536"/>
                <a:ext cx="174600" cy="24408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2B2F2600-C4CD-07DE-148B-7150DB1B5CB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097927" y="2019896"/>
                  <a:ext cx="19224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8C88A474-43C1-0141-2798-7732139100F9}"/>
                    </a:ext>
                  </a:extLst>
                </p14:cNvPr>
                <p14:cNvContentPartPr/>
                <p14:nvPr/>
              </p14:nvContentPartPr>
              <p14:xfrm>
                <a:off x="7331927" y="1802456"/>
                <a:ext cx="99360" cy="684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8C88A474-43C1-0141-2798-7732139100F9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7322927" y="1793816"/>
                  <a:ext cx="1170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CB6F6F24-B3E9-2DE0-967C-90FC4587CE77}"/>
                    </a:ext>
                  </a:extLst>
                </p14:cNvPr>
                <p14:cNvContentPartPr/>
                <p14:nvPr/>
              </p14:nvContentPartPr>
              <p14:xfrm>
                <a:off x="7479887" y="1642976"/>
                <a:ext cx="126000" cy="20448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CB6F6F24-B3E9-2DE0-967C-90FC4587CE77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471247" y="1634336"/>
                  <a:ext cx="14364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A0850DA3-D5D1-4677-31F3-8EF28E265BC9}"/>
                    </a:ext>
                  </a:extLst>
                </p14:cNvPr>
                <p14:cNvContentPartPr/>
                <p14:nvPr/>
              </p14:nvContentPartPr>
              <p14:xfrm>
                <a:off x="7556567" y="1952936"/>
                <a:ext cx="581040" cy="31788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A0850DA3-D5D1-4677-31F3-8EF28E265BC9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547927" y="1944296"/>
                  <a:ext cx="598680" cy="33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A4290F3E-C396-819B-F0E7-CB53AC669AFB}"/>
              </a:ext>
            </a:extLst>
          </p:cNvPr>
          <p:cNvGrpSpPr/>
          <p:nvPr/>
        </p:nvGrpSpPr>
        <p:grpSpPr>
          <a:xfrm>
            <a:off x="8143007" y="1894256"/>
            <a:ext cx="347760" cy="466560"/>
            <a:chOff x="8143007" y="1894256"/>
            <a:chExt cx="347760" cy="46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BE77672D-D9D0-67F4-E9DB-28471436AC7F}"/>
                    </a:ext>
                  </a:extLst>
                </p14:cNvPr>
                <p14:cNvContentPartPr/>
                <p14:nvPr/>
              </p14:nvContentPartPr>
              <p14:xfrm>
                <a:off x="8143007" y="1894256"/>
                <a:ext cx="168480" cy="46656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BE77672D-D9D0-67F4-E9DB-28471436AC7F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134007" y="1885256"/>
                  <a:ext cx="18612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4E1AFD7C-D6EF-99B2-39D5-D31A8ACE0E1E}"/>
                    </a:ext>
                  </a:extLst>
                </p14:cNvPr>
                <p14:cNvContentPartPr/>
                <p14:nvPr/>
              </p14:nvContentPartPr>
              <p14:xfrm>
                <a:off x="8303567" y="2008736"/>
                <a:ext cx="187200" cy="26388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4E1AFD7C-D6EF-99B2-39D5-D31A8ACE0E1E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8294927" y="2000096"/>
                  <a:ext cx="204840" cy="281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7D9368F0-0A58-9F02-5752-8762D42751AB}"/>
              </a:ext>
            </a:extLst>
          </p:cNvPr>
          <p:cNvGrpSpPr/>
          <p:nvPr/>
        </p:nvGrpSpPr>
        <p:grpSpPr>
          <a:xfrm>
            <a:off x="820967" y="3329936"/>
            <a:ext cx="702720" cy="289440"/>
            <a:chOff x="820967" y="3329936"/>
            <a:chExt cx="702720" cy="28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7D54EABD-ACCC-AA67-E64D-FBC5C948D8BD}"/>
                    </a:ext>
                  </a:extLst>
                </p14:cNvPr>
                <p14:cNvContentPartPr/>
                <p14:nvPr/>
              </p14:nvContentPartPr>
              <p14:xfrm>
                <a:off x="820967" y="3329936"/>
                <a:ext cx="327600" cy="22284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7D54EABD-ACCC-AA67-E64D-FBC5C948D8BD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812327" y="3321296"/>
                  <a:ext cx="34524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42D1EA3B-A69C-B067-37A1-EFC3EC301F9B}"/>
                    </a:ext>
                  </a:extLst>
                </p14:cNvPr>
                <p14:cNvContentPartPr/>
                <p14:nvPr/>
              </p14:nvContentPartPr>
              <p14:xfrm>
                <a:off x="1229927" y="3418496"/>
                <a:ext cx="7560" cy="19512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42D1EA3B-A69C-B067-37A1-EFC3EC301F9B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221287" y="3409496"/>
                  <a:ext cx="2520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BFC4FDBE-0E1F-9C07-CC31-4CD025C67FC9}"/>
                    </a:ext>
                  </a:extLst>
                </p14:cNvPr>
                <p14:cNvContentPartPr/>
                <p14:nvPr/>
              </p14:nvContentPartPr>
              <p14:xfrm>
                <a:off x="1268087" y="3511736"/>
                <a:ext cx="102960" cy="2772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BFC4FDBE-0E1F-9C07-CC31-4CD025C67FC9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259447" y="3502736"/>
                  <a:ext cx="1206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F85C364A-E9AE-D87D-450D-71510705EBF1}"/>
                    </a:ext>
                  </a:extLst>
                </p14:cNvPr>
                <p14:cNvContentPartPr/>
                <p14:nvPr/>
              </p14:nvContentPartPr>
              <p14:xfrm>
                <a:off x="1342967" y="3417056"/>
                <a:ext cx="11520" cy="20232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F85C364A-E9AE-D87D-450D-71510705EBF1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334327" y="3408416"/>
                  <a:ext cx="2916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622A321A-AFBC-3843-1E0F-72C2631BB04F}"/>
                    </a:ext>
                  </a:extLst>
                </p14:cNvPr>
                <p14:cNvContentPartPr/>
                <p14:nvPr/>
              </p14:nvContentPartPr>
              <p14:xfrm>
                <a:off x="1401647" y="3420296"/>
                <a:ext cx="122040" cy="2808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622A321A-AFBC-3843-1E0F-72C2631BB04F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393007" y="3411296"/>
                  <a:ext cx="1396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2D57B903-A09D-D8BA-8B8E-37F6181AAFB9}"/>
                    </a:ext>
                  </a:extLst>
                </p14:cNvPr>
                <p14:cNvContentPartPr/>
                <p14:nvPr/>
              </p14:nvContentPartPr>
              <p14:xfrm>
                <a:off x="1445927" y="3379976"/>
                <a:ext cx="13680" cy="10872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2D57B903-A09D-D8BA-8B8E-37F6181AAFB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437287" y="3371336"/>
                  <a:ext cx="31320" cy="12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6E56A50-23DC-9CF7-09DD-D8E21F5A5F39}"/>
              </a:ext>
            </a:extLst>
          </p:cNvPr>
          <p:cNvGrpSpPr/>
          <p:nvPr/>
        </p:nvGrpSpPr>
        <p:grpSpPr>
          <a:xfrm>
            <a:off x="1805567" y="3071816"/>
            <a:ext cx="1469160" cy="484560"/>
            <a:chOff x="1805567" y="3071816"/>
            <a:chExt cx="1469160" cy="484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60D071B0-9694-2DAD-4D91-2370EB05BD44}"/>
                    </a:ext>
                  </a:extLst>
                </p14:cNvPr>
                <p14:cNvContentPartPr/>
                <p14:nvPr/>
              </p14:nvContentPartPr>
              <p14:xfrm>
                <a:off x="1805567" y="3337856"/>
                <a:ext cx="170280" cy="262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60D071B0-9694-2DAD-4D91-2370EB05BD44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796927" y="3329216"/>
                  <a:ext cx="1879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255B4EA3-479D-1AF3-5118-B447C8C3B0D7}"/>
                    </a:ext>
                  </a:extLst>
                </p14:cNvPr>
                <p14:cNvContentPartPr/>
                <p14:nvPr/>
              </p14:nvContentPartPr>
              <p14:xfrm>
                <a:off x="1822127" y="3400856"/>
                <a:ext cx="119880" cy="3024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255B4EA3-479D-1AF3-5118-B447C8C3B0D7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813127" y="3392216"/>
                  <a:ext cx="1375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BACB5CDA-5788-93C8-51FC-6668364FEAD8}"/>
                    </a:ext>
                  </a:extLst>
                </p14:cNvPr>
                <p14:cNvContentPartPr/>
                <p14:nvPr/>
              </p14:nvContentPartPr>
              <p14:xfrm>
                <a:off x="2144327" y="3140936"/>
                <a:ext cx="158400" cy="41544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BACB5CDA-5788-93C8-51FC-6668364FEAD8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2135687" y="3132296"/>
                  <a:ext cx="176040" cy="43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9102EBD7-FF07-8A0C-D927-EFD8D8E4C32D}"/>
                    </a:ext>
                  </a:extLst>
                </p14:cNvPr>
                <p14:cNvContentPartPr/>
                <p14:nvPr/>
              </p14:nvContentPartPr>
              <p14:xfrm>
                <a:off x="2344487" y="3227336"/>
                <a:ext cx="46800" cy="24120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9102EBD7-FF07-8A0C-D927-EFD8D8E4C32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2335847" y="3218696"/>
                  <a:ext cx="6444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84B5EAFB-BBBD-F8F3-3127-13B3E4CB8AA2}"/>
                    </a:ext>
                  </a:extLst>
                </p14:cNvPr>
                <p14:cNvContentPartPr/>
                <p14:nvPr/>
              </p14:nvContentPartPr>
              <p14:xfrm>
                <a:off x="2370047" y="3305816"/>
                <a:ext cx="120240" cy="4500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84B5EAFB-BBBD-F8F3-3127-13B3E4CB8AA2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2361407" y="3296816"/>
                  <a:ext cx="13788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37DE1C39-DC03-13FB-5CD1-959C92CF42AD}"/>
                    </a:ext>
                  </a:extLst>
                </p14:cNvPr>
                <p14:cNvContentPartPr/>
                <p14:nvPr/>
              </p14:nvContentPartPr>
              <p14:xfrm>
                <a:off x="2465447" y="3206456"/>
                <a:ext cx="27720" cy="25092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37DE1C39-DC03-13FB-5CD1-959C92CF42AD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2456807" y="3197816"/>
                  <a:ext cx="4536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C15E6245-8A34-9F5A-F169-63CA52BC525B}"/>
                    </a:ext>
                  </a:extLst>
                </p14:cNvPr>
                <p14:cNvContentPartPr/>
                <p14:nvPr/>
              </p14:nvContentPartPr>
              <p14:xfrm>
                <a:off x="2526647" y="3125096"/>
                <a:ext cx="168480" cy="12852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C15E6245-8A34-9F5A-F169-63CA52BC525B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2517647" y="3116456"/>
                  <a:ext cx="1861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13206C61-1441-ECA8-3FA1-17FEC03D7EAE}"/>
                    </a:ext>
                  </a:extLst>
                </p14:cNvPr>
                <p14:cNvContentPartPr/>
                <p14:nvPr/>
              </p14:nvContentPartPr>
              <p14:xfrm>
                <a:off x="2671727" y="3112496"/>
                <a:ext cx="195120" cy="38016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13206C61-1441-ECA8-3FA1-17FEC03D7EA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2663087" y="3103856"/>
                  <a:ext cx="21276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5986BA98-604B-74ED-D943-4C48A0A9253D}"/>
                    </a:ext>
                  </a:extLst>
                </p14:cNvPr>
                <p14:cNvContentPartPr/>
                <p14:nvPr/>
              </p14:nvContentPartPr>
              <p14:xfrm>
                <a:off x="2991407" y="3071816"/>
                <a:ext cx="283320" cy="37656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5986BA98-604B-74ED-D943-4C48A0A9253D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2982767" y="3063176"/>
                  <a:ext cx="300960" cy="39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CD67ADEF-1206-D3BC-38D7-18E5C0D32A25}"/>
              </a:ext>
            </a:extLst>
          </p:cNvPr>
          <p:cNvGrpSpPr/>
          <p:nvPr/>
        </p:nvGrpSpPr>
        <p:grpSpPr>
          <a:xfrm>
            <a:off x="3578567" y="3160736"/>
            <a:ext cx="210600" cy="117000"/>
            <a:chOff x="3578567" y="3160736"/>
            <a:chExt cx="210600" cy="117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D6283D90-ECE9-4C23-2918-E26F547F6DFA}"/>
                    </a:ext>
                  </a:extLst>
                </p14:cNvPr>
                <p14:cNvContentPartPr/>
                <p14:nvPr/>
              </p14:nvContentPartPr>
              <p14:xfrm>
                <a:off x="3578567" y="3160736"/>
                <a:ext cx="210600" cy="4896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D6283D90-ECE9-4C23-2918-E26F547F6DFA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3569567" y="3151736"/>
                  <a:ext cx="22824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C0DFE044-1E61-7BEE-071A-6E51FBA3FAFE}"/>
                    </a:ext>
                  </a:extLst>
                </p14:cNvPr>
                <p14:cNvContentPartPr/>
                <p14:nvPr/>
              </p14:nvContentPartPr>
              <p14:xfrm>
                <a:off x="3588647" y="3243536"/>
                <a:ext cx="173160" cy="3420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C0DFE044-1E61-7BEE-071A-6E51FBA3FAF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3579647" y="3234536"/>
                  <a:ext cx="190800" cy="5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C9101C90-A99A-C701-7D86-250CBDD48164}"/>
              </a:ext>
            </a:extLst>
          </p:cNvPr>
          <p:cNvGrpSpPr/>
          <p:nvPr/>
        </p:nvGrpSpPr>
        <p:grpSpPr>
          <a:xfrm>
            <a:off x="4177967" y="2747096"/>
            <a:ext cx="1692720" cy="542880"/>
            <a:chOff x="4177967" y="2747096"/>
            <a:chExt cx="1692720" cy="542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B40DF1B4-C6C2-CA4E-255C-A225B8976B32}"/>
                    </a:ext>
                  </a:extLst>
                </p14:cNvPr>
                <p14:cNvContentPartPr/>
                <p14:nvPr/>
              </p14:nvContentPartPr>
              <p14:xfrm>
                <a:off x="4177967" y="3049496"/>
                <a:ext cx="77400" cy="23184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B40DF1B4-C6C2-CA4E-255C-A225B8976B32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4168967" y="3040496"/>
                  <a:ext cx="9504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60F72EBC-BCC1-C0D4-4E4E-581B0A79B71E}"/>
                    </a:ext>
                  </a:extLst>
                </p14:cNvPr>
                <p14:cNvContentPartPr/>
                <p14:nvPr/>
              </p14:nvContentPartPr>
              <p14:xfrm>
                <a:off x="4292447" y="3093776"/>
                <a:ext cx="167400" cy="18540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60F72EBC-BCC1-C0D4-4E4E-581B0A79B71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4283807" y="3084776"/>
                  <a:ext cx="185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2EAB4257-64EF-8624-0B75-061B8B5C98E0}"/>
                    </a:ext>
                  </a:extLst>
                </p14:cNvPr>
                <p14:cNvContentPartPr/>
                <p14:nvPr/>
              </p14:nvContentPartPr>
              <p14:xfrm>
                <a:off x="4464887" y="2844656"/>
                <a:ext cx="66240" cy="2268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2EAB4257-64EF-8624-0B75-061B8B5C98E0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4455887" y="2835656"/>
                  <a:ext cx="838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489BCB9A-DEDA-63AD-3F16-128E51181C5D}"/>
                    </a:ext>
                  </a:extLst>
                </p14:cNvPr>
                <p14:cNvContentPartPr/>
                <p14:nvPr/>
              </p14:nvContentPartPr>
              <p14:xfrm>
                <a:off x="4554527" y="2747096"/>
                <a:ext cx="138240" cy="20592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489BCB9A-DEDA-63AD-3F16-128E51181C5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4545527" y="2738096"/>
                  <a:ext cx="15588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83C2DF9E-1918-399D-3565-E234D589BE0B}"/>
                    </a:ext>
                  </a:extLst>
                </p14:cNvPr>
                <p14:cNvContentPartPr/>
                <p14:nvPr/>
              </p14:nvContentPartPr>
              <p14:xfrm>
                <a:off x="4688807" y="2933216"/>
                <a:ext cx="617040" cy="31644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83C2DF9E-1918-399D-3565-E234D589BE0B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4679807" y="2924576"/>
                  <a:ext cx="63468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F70405D3-426B-FA88-AF79-EADF26E41CEB}"/>
                    </a:ext>
                  </a:extLst>
                </p14:cNvPr>
                <p14:cNvContentPartPr/>
                <p14:nvPr/>
              </p14:nvContentPartPr>
              <p14:xfrm>
                <a:off x="5350847" y="2818376"/>
                <a:ext cx="61560" cy="47160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F70405D3-426B-FA88-AF79-EADF26E41CEB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341847" y="2809376"/>
                  <a:ext cx="79200" cy="48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CD3C936D-E988-7433-3438-2E1022B45918}"/>
                    </a:ext>
                  </a:extLst>
                </p14:cNvPr>
                <p14:cNvContentPartPr/>
                <p14:nvPr/>
              </p14:nvContentPartPr>
              <p14:xfrm>
                <a:off x="5443007" y="2977856"/>
                <a:ext cx="136080" cy="21924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CD3C936D-E988-7433-3438-2E1022B45918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434367" y="2969216"/>
                  <a:ext cx="1537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3AD03024-2E9B-5ED3-1CDC-E962969CF917}"/>
                    </a:ext>
                  </a:extLst>
                </p14:cNvPr>
                <p14:cNvContentPartPr/>
                <p14:nvPr/>
              </p14:nvContentPartPr>
              <p14:xfrm>
                <a:off x="5736767" y="2986496"/>
                <a:ext cx="133920" cy="18540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3AD03024-2E9B-5ED3-1CDC-E962969CF917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728127" y="2977856"/>
                  <a:ext cx="1515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B505A047-C82A-3F2F-097B-AFC80BE111F9}"/>
                    </a:ext>
                  </a:extLst>
                </p14:cNvPr>
                <p14:cNvContentPartPr/>
                <p14:nvPr/>
              </p14:nvContentPartPr>
              <p14:xfrm>
                <a:off x="5718407" y="3013136"/>
                <a:ext cx="139320" cy="16956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B505A047-C82A-3F2F-097B-AFC80BE111F9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709767" y="3004496"/>
                  <a:ext cx="156960" cy="187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9181875B-3487-DA49-E0BB-3A93B8549063}"/>
              </a:ext>
            </a:extLst>
          </p:cNvPr>
          <p:cNvGrpSpPr/>
          <p:nvPr/>
        </p:nvGrpSpPr>
        <p:grpSpPr>
          <a:xfrm>
            <a:off x="6073007" y="2674736"/>
            <a:ext cx="867600" cy="521640"/>
            <a:chOff x="6073007" y="2674736"/>
            <a:chExt cx="867600" cy="521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4646EFCC-B22E-CB97-4660-0BD5BB9B3612}"/>
                    </a:ext>
                  </a:extLst>
                </p14:cNvPr>
                <p14:cNvContentPartPr/>
                <p14:nvPr/>
              </p14:nvContentPartPr>
              <p14:xfrm>
                <a:off x="6073007" y="2915216"/>
                <a:ext cx="106200" cy="28116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4646EFCC-B22E-CB97-4660-0BD5BB9B3612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064367" y="2906576"/>
                  <a:ext cx="1238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41628846-65D4-A47D-EECA-A2D653A83B9A}"/>
                    </a:ext>
                  </a:extLst>
                </p14:cNvPr>
                <p14:cNvContentPartPr/>
                <p14:nvPr/>
              </p14:nvContentPartPr>
              <p14:xfrm>
                <a:off x="6248687" y="3162896"/>
                <a:ext cx="11880" cy="288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41628846-65D4-A47D-EECA-A2D653A83B9A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6239687" y="3153896"/>
                  <a:ext cx="2952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286029B8-ACEB-1AB2-17F2-8930A80E6C70}"/>
                    </a:ext>
                  </a:extLst>
                </p14:cNvPr>
                <p14:cNvContentPartPr/>
                <p14:nvPr/>
              </p14:nvContentPartPr>
              <p14:xfrm>
                <a:off x="6340487" y="2923856"/>
                <a:ext cx="100800" cy="27000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286029B8-ACEB-1AB2-17F2-8930A80E6C70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6331487" y="2914856"/>
                  <a:ext cx="11844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287DD730-69BE-ECFE-8DA5-146A1B76EC27}"/>
                    </a:ext>
                  </a:extLst>
                </p14:cNvPr>
                <p14:cNvContentPartPr/>
                <p14:nvPr/>
              </p14:nvContentPartPr>
              <p14:xfrm>
                <a:off x="6466847" y="2980016"/>
                <a:ext cx="85680" cy="18648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287DD730-69BE-ECFE-8DA5-146A1B76EC27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6458207" y="2971376"/>
                  <a:ext cx="10332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C1D29C92-6000-CD52-DD61-D3BB2916D09F}"/>
                    </a:ext>
                  </a:extLst>
                </p14:cNvPr>
                <p14:cNvContentPartPr/>
                <p14:nvPr/>
              </p14:nvContentPartPr>
              <p14:xfrm>
                <a:off x="6609407" y="2674736"/>
                <a:ext cx="108720" cy="18792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C1D29C92-6000-CD52-DD61-D3BB2916D09F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6600767" y="2666096"/>
                  <a:ext cx="12636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FDAFA354-DD30-49B2-DB29-8236700C3D2F}"/>
                    </a:ext>
                  </a:extLst>
                </p14:cNvPr>
                <p14:cNvContentPartPr/>
                <p14:nvPr/>
              </p14:nvContentPartPr>
              <p14:xfrm>
                <a:off x="6775727" y="2811896"/>
                <a:ext cx="164880" cy="33660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FDAFA354-DD30-49B2-DB29-8236700C3D2F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6766727" y="2802896"/>
                  <a:ext cx="182520" cy="35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2D6B09CB-4E9E-22C3-F50A-74EF19193D1D}"/>
              </a:ext>
            </a:extLst>
          </p:cNvPr>
          <p:cNvGrpSpPr/>
          <p:nvPr/>
        </p:nvGrpSpPr>
        <p:grpSpPr>
          <a:xfrm>
            <a:off x="7293047" y="2895056"/>
            <a:ext cx="193320" cy="118080"/>
            <a:chOff x="7293047" y="2895056"/>
            <a:chExt cx="193320" cy="11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8730F3ED-1D80-E967-B968-26923FC5AA13}"/>
                    </a:ext>
                  </a:extLst>
                </p14:cNvPr>
                <p14:cNvContentPartPr/>
                <p14:nvPr/>
              </p14:nvContentPartPr>
              <p14:xfrm>
                <a:off x="7325807" y="2895056"/>
                <a:ext cx="160560" cy="3420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8730F3ED-1D80-E967-B968-26923FC5AA13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7317167" y="2886056"/>
                  <a:ext cx="1782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7471418F-ECF8-21D0-859F-C60B9FE304DB}"/>
                    </a:ext>
                  </a:extLst>
                </p14:cNvPr>
                <p14:cNvContentPartPr/>
                <p14:nvPr/>
              </p14:nvContentPartPr>
              <p14:xfrm>
                <a:off x="7293047" y="2978936"/>
                <a:ext cx="142200" cy="3420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7471418F-ECF8-21D0-859F-C60B9FE304DB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7284407" y="2969936"/>
                  <a:ext cx="159840" cy="5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F09B31AD-BC1F-7D33-92E1-C063A19CC22E}"/>
              </a:ext>
            </a:extLst>
          </p:cNvPr>
          <p:cNvGrpSpPr/>
          <p:nvPr/>
        </p:nvGrpSpPr>
        <p:grpSpPr>
          <a:xfrm>
            <a:off x="7731527" y="2591576"/>
            <a:ext cx="1438200" cy="478080"/>
            <a:chOff x="7731527" y="2591576"/>
            <a:chExt cx="1438200" cy="47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BCDF562F-2021-657D-9E33-404556ABABB5}"/>
                    </a:ext>
                  </a:extLst>
                </p14:cNvPr>
                <p14:cNvContentPartPr/>
                <p14:nvPr/>
              </p14:nvContentPartPr>
              <p14:xfrm>
                <a:off x="7731527" y="2776256"/>
                <a:ext cx="110160" cy="26388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BCDF562F-2021-657D-9E33-404556ABABB5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7722887" y="2767616"/>
                  <a:ext cx="12780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DFD545C5-1948-46D4-9D37-9EBE6C34AB66}"/>
                    </a:ext>
                  </a:extLst>
                </p14:cNvPr>
                <p14:cNvContentPartPr/>
                <p14:nvPr/>
              </p14:nvContentPartPr>
              <p14:xfrm>
                <a:off x="7865087" y="3016736"/>
                <a:ext cx="9360" cy="1368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DFD545C5-1948-46D4-9D37-9EBE6C34AB6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7856447" y="3008096"/>
                  <a:ext cx="270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6098B475-2753-27A6-F62A-91236A529E19}"/>
                    </a:ext>
                  </a:extLst>
                </p14:cNvPr>
                <p14:cNvContentPartPr/>
                <p14:nvPr/>
              </p14:nvContentPartPr>
              <p14:xfrm>
                <a:off x="7980647" y="2764376"/>
                <a:ext cx="97560" cy="30528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6098B475-2753-27A6-F62A-91236A529E19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972007" y="2755736"/>
                  <a:ext cx="11520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B2F2AC44-838C-2256-317E-601830F113D6}"/>
                    </a:ext>
                  </a:extLst>
                </p14:cNvPr>
                <p14:cNvContentPartPr/>
                <p14:nvPr/>
              </p14:nvContentPartPr>
              <p14:xfrm>
                <a:off x="8083247" y="2902616"/>
                <a:ext cx="141120" cy="15552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B2F2AC44-838C-2256-317E-601830F113D6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8074247" y="2893616"/>
                  <a:ext cx="1587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933FD915-77B1-6DAE-E128-CF6B4B187958}"/>
                    </a:ext>
                  </a:extLst>
                </p14:cNvPr>
                <p14:cNvContentPartPr/>
                <p14:nvPr/>
              </p14:nvContentPartPr>
              <p14:xfrm>
                <a:off x="8292407" y="2620736"/>
                <a:ext cx="131760" cy="1548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933FD915-77B1-6DAE-E128-CF6B4B187958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8283407" y="2611736"/>
                  <a:ext cx="1494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BC8FDA34-BAE5-7AB6-5459-086ACDC2C078}"/>
                    </a:ext>
                  </a:extLst>
                </p14:cNvPr>
                <p14:cNvContentPartPr/>
                <p14:nvPr/>
              </p14:nvContentPartPr>
              <p14:xfrm>
                <a:off x="8330567" y="2591576"/>
                <a:ext cx="110520" cy="17964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BC8FDA34-BAE5-7AB6-5459-086ACDC2C078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321927" y="2582936"/>
                  <a:ext cx="1281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D7BB03A6-D71B-54AE-E488-00CCB57EE60F}"/>
                    </a:ext>
                  </a:extLst>
                </p14:cNvPr>
                <p14:cNvContentPartPr/>
                <p14:nvPr/>
              </p14:nvContentPartPr>
              <p14:xfrm>
                <a:off x="8307167" y="2724056"/>
                <a:ext cx="83880" cy="180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D7BB03A6-D71B-54AE-E488-00CCB57EE60F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298167" y="2715056"/>
                  <a:ext cx="10152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B820C6E6-AB9A-0DFC-394E-31774B5D4D22}"/>
                    </a:ext>
                  </a:extLst>
                </p14:cNvPr>
                <p14:cNvContentPartPr/>
                <p14:nvPr/>
              </p14:nvContentPartPr>
              <p14:xfrm>
                <a:off x="8525687" y="2760416"/>
                <a:ext cx="644040" cy="29988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B820C6E6-AB9A-0DFC-394E-31774B5D4D22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8516687" y="2751416"/>
                  <a:ext cx="661680" cy="31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B1F0934F-0E9D-117A-5DDE-7BCBD17CD01A}"/>
              </a:ext>
            </a:extLst>
          </p:cNvPr>
          <p:cNvGrpSpPr/>
          <p:nvPr/>
        </p:nvGrpSpPr>
        <p:grpSpPr>
          <a:xfrm>
            <a:off x="3627527" y="3694976"/>
            <a:ext cx="1786320" cy="473400"/>
            <a:chOff x="3627527" y="3694976"/>
            <a:chExt cx="1786320" cy="47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34C55B99-A015-82AF-6B86-2A880488DAD9}"/>
                    </a:ext>
                  </a:extLst>
                </p14:cNvPr>
                <p14:cNvContentPartPr/>
                <p14:nvPr/>
              </p14:nvContentPartPr>
              <p14:xfrm>
                <a:off x="3627527" y="3921776"/>
                <a:ext cx="160920" cy="23508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34C55B99-A015-82AF-6B86-2A880488DAD9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3618887" y="3912776"/>
                  <a:ext cx="1785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CBF559E5-887C-A301-E341-1ACAC64904EE}"/>
                    </a:ext>
                  </a:extLst>
                </p14:cNvPr>
                <p14:cNvContentPartPr/>
                <p14:nvPr/>
              </p14:nvContentPartPr>
              <p14:xfrm>
                <a:off x="3827327" y="3875696"/>
                <a:ext cx="19080" cy="26136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CBF559E5-887C-A301-E341-1ACAC64904EE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3818327" y="3867056"/>
                  <a:ext cx="3672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7F32E212-3A95-B3FA-E6BC-89DF3A990BA0}"/>
                    </a:ext>
                  </a:extLst>
                </p14:cNvPr>
                <p14:cNvContentPartPr/>
                <p14:nvPr/>
              </p14:nvContentPartPr>
              <p14:xfrm>
                <a:off x="3853607" y="3990176"/>
                <a:ext cx="125640" cy="3528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7F32E212-3A95-B3FA-E6BC-89DF3A990BA0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844607" y="3981536"/>
                  <a:ext cx="14328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45B2A9C-0DC4-EF05-27F7-195F1DF1EFBE}"/>
                    </a:ext>
                  </a:extLst>
                </p14:cNvPr>
                <p14:cNvContentPartPr/>
                <p14:nvPr/>
              </p14:nvContentPartPr>
              <p14:xfrm>
                <a:off x="3949367" y="3897656"/>
                <a:ext cx="38520" cy="24516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45B2A9C-0DC4-EF05-27F7-195F1DF1EFBE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940727" y="3888656"/>
                  <a:ext cx="561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8192C698-6012-B6BD-2268-E19DFE437E12}"/>
                    </a:ext>
                  </a:extLst>
                </p14:cNvPr>
                <p14:cNvContentPartPr/>
                <p14:nvPr/>
              </p14:nvContentPartPr>
              <p14:xfrm>
                <a:off x="4040447" y="3765896"/>
                <a:ext cx="147240" cy="12240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8192C698-6012-B6BD-2268-E19DFE437E1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4031447" y="3756896"/>
                  <a:ext cx="16488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EFD3087D-A772-F63D-314F-2AF875912D71}"/>
                    </a:ext>
                  </a:extLst>
                </p14:cNvPr>
                <p14:cNvContentPartPr/>
                <p14:nvPr/>
              </p14:nvContentPartPr>
              <p14:xfrm>
                <a:off x="4264007" y="4051016"/>
                <a:ext cx="191520" cy="4068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EFD3087D-A772-F63D-314F-2AF875912D71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4255007" y="4042376"/>
                  <a:ext cx="2091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3A51E842-F002-3393-8C97-A5344B3A5EED}"/>
                    </a:ext>
                  </a:extLst>
                </p14:cNvPr>
                <p14:cNvContentPartPr/>
                <p14:nvPr/>
              </p14:nvContentPartPr>
              <p14:xfrm>
                <a:off x="4330607" y="3968576"/>
                <a:ext cx="16920" cy="16920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3A51E842-F002-3393-8C97-A5344B3A5EED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321607" y="3959576"/>
                  <a:ext cx="345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E9F4384C-B1DB-7A2A-78F3-AE3FF9DAD81E}"/>
                    </a:ext>
                  </a:extLst>
                </p14:cNvPr>
                <p14:cNvContentPartPr/>
                <p14:nvPr/>
              </p14:nvContentPartPr>
              <p14:xfrm>
                <a:off x="4641287" y="3822776"/>
                <a:ext cx="103680" cy="239400"/>
              </p14:xfrm>
            </p:contentPart>
          </mc:Choice>
          <mc:Fallback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E9F4384C-B1DB-7A2A-78F3-AE3FF9DAD81E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4632287" y="3814136"/>
                  <a:ext cx="12132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342D8E7-B343-5DFB-DD92-3831B3CEA7D5}"/>
                    </a:ext>
                  </a:extLst>
                </p14:cNvPr>
                <p14:cNvContentPartPr/>
                <p14:nvPr/>
              </p14:nvContentPartPr>
              <p14:xfrm>
                <a:off x="4778087" y="3800816"/>
                <a:ext cx="186480" cy="24948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342D8E7-B343-5DFB-DD92-3831B3CEA7D5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4769447" y="3791816"/>
                  <a:ext cx="2041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B17E44E3-9377-B066-8B12-69DD45793D83}"/>
                    </a:ext>
                  </a:extLst>
                </p14:cNvPr>
                <p14:cNvContentPartPr/>
                <p14:nvPr/>
              </p14:nvContentPartPr>
              <p14:xfrm>
                <a:off x="5034047" y="3927896"/>
                <a:ext cx="137880" cy="108000"/>
              </p14:xfrm>
            </p:contentPart>
          </mc:Choice>
          <mc:Fallback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B17E44E3-9377-B066-8B12-69DD45793D83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5025407" y="3919256"/>
                  <a:ext cx="15552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FD864A1C-C296-07C7-4D14-089626C0CCEE}"/>
                    </a:ext>
                  </a:extLst>
                </p14:cNvPr>
                <p14:cNvContentPartPr/>
                <p14:nvPr/>
              </p14:nvContentPartPr>
              <p14:xfrm>
                <a:off x="5105687" y="3976136"/>
                <a:ext cx="22320" cy="192240"/>
              </p14:xfrm>
            </p:contentPart>
          </mc:Choice>
          <mc:Fallback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FD864A1C-C296-07C7-4D14-089626C0CCEE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5097047" y="3967136"/>
                  <a:ext cx="399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67121D61-18C5-F246-9405-E03D81AA5737}"/>
                    </a:ext>
                  </a:extLst>
                </p14:cNvPr>
                <p14:cNvContentPartPr/>
                <p14:nvPr/>
              </p14:nvContentPartPr>
              <p14:xfrm>
                <a:off x="5090567" y="3694976"/>
                <a:ext cx="129600" cy="13392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67121D61-18C5-F246-9405-E03D81AA5737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5081927" y="3686336"/>
                  <a:ext cx="1472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229DDC20-342E-AF5B-1BB8-9CB0A0F64625}"/>
                    </a:ext>
                  </a:extLst>
                </p14:cNvPr>
                <p14:cNvContentPartPr/>
                <p14:nvPr/>
              </p14:nvContentPartPr>
              <p14:xfrm>
                <a:off x="5293247" y="3710096"/>
                <a:ext cx="120600" cy="648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229DDC20-342E-AF5B-1BB8-9CB0A0F64625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284607" y="3701096"/>
                  <a:ext cx="13824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163D40D-6664-E58A-7123-AD06BF144BB7}"/>
              </a:ext>
            </a:extLst>
          </p:cNvPr>
          <p:cNvGrpSpPr/>
          <p:nvPr/>
        </p:nvGrpSpPr>
        <p:grpSpPr>
          <a:xfrm>
            <a:off x="5877167" y="3619016"/>
            <a:ext cx="488520" cy="406440"/>
            <a:chOff x="5877167" y="3619016"/>
            <a:chExt cx="488520" cy="406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8D418429-008B-895B-78FD-A8335FF6DECB}"/>
                    </a:ext>
                  </a:extLst>
                </p14:cNvPr>
                <p14:cNvContentPartPr/>
                <p14:nvPr/>
              </p14:nvContentPartPr>
              <p14:xfrm>
                <a:off x="5877167" y="3730976"/>
                <a:ext cx="383400" cy="65160"/>
              </p14:xfrm>
            </p:contentPart>
          </mc:Choice>
          <mc:Fallback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8D418429-008B-895B-78FD-A8335FF6DECB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5868167" y="3721976"/>
                  <a:ext cx="40104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D6D1C648-8714-4E94-48E1-E94189B266D6}"/>
                    </a:ext>
                  </a:extLst>
                </p14:cNvPr>
                <p14:cNvContentPartPr/>
                <p14:nvPr/>
              </p14:nvContentPartPr>
              <p14:xfrm>
                <a:off x="5938007" y="3804056"/>
                <a:ext cx="336960" cy="48240"/>
              </p14:xfrm>
            </p:contentPart>
          </mc:Choice>
          <mc:Fallback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D6D1C648-8714-4E94-48E1-E94189B266D6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5929007" y="3795056"/>
                  <a:ext cx="3546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F6D478CB-8C72-BBC1-F708-50BDEC6233A0}"/>
                    </a:ext>
                  </a:extLst>
                </p14:cNvPr>
                <p14:cNvContentPartPr/>
                <p14:nvPr/>
              </p14:nvContentPartPr>
              <p14:xfrm>
                <a:off x="6195407" y="3619016"/>
                <a:ext cx="170280" cy="406440"/>
              </p14:xfrm>
            </p:contentPart>
          </mc:Choice>
          <mc:Fallback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F6D478CB-8C72-BBC1-F708-50BDEC6233A0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6186767" y="3610376"/>
                  <a:ext cx="187920" cy="42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4D4DE67D-5050-D960-5DFF-D82D73994FB1}"/>
              </a:ext>
            </a:extLst>
          </p:cNvPr>
          <p:cNvGrpSpPr/>
          <p:nvPr/>
        </p:nvGrpSpPr>
        <p:grpSpPr>
          <a:xfrm>
            <a:off x="7673567" y="3801896"/>
            <a:ext cx="164160" cy="81720"/>
            <a:chOff x="7673567" y="3801896"/>
            <a:chExt cx="164160" cy="8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BCEA6E7E-C883-F43C-2911-B53FC70B8C6A}"/>
                    </a:ext>
                  </a:extLst>
                </p14:cNvPr>
                <p14:cNvContentPartPr/>
                <p14:nvPr/>
              </p14:nvContentPartPr>
              <p14:xfrm>
                <a:off x="7673567" y="3801896"/>
                <a:ext cx="164160" cy="2916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BCEA6E7E-C883-F43C-2911-B53FC70B8C6A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7664567" y="3792896"/>
                  <a:ext cx="1818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FA4D37F5-D8C9-DDE3-547C-0611CDD86702}"/>
                    </a:ext>
                  </a:extLst>
                </p14:cNvPr>
                <p14:cNvContentPartPr/>
                <p14:nvPr/>
              </p14:nvContentPartPr>
              <p14:xfrm>
                <a:off x="7699127" y="3862376"/>
                <a:ext cx="137520" cy="21240"/>
              </p14:xfrm>
            </p:contentPart>
          </mc:Choice>
          <mc:Fallback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FA4D37F5-D8C9-DDE3-547C-0611CDD86702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7690127" y="3853736"/>
                  <a:ext cx="155160" cy="3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32C22C9C-E1FA-A845-B1F9-B7E816880779}"/>
              </a:ext>
            </a:extLst>
          </p:cNvPr>
          <p:cNvGrpSpPr/>
          <p:nvPr/>
        </p:nvGrpSpPr>
        <p:grpSpPr>
          <a:xfrm>
            <a:off x="6733967" y="3573656"/>
            <a:ext cx="683280" cy="336960"/>
            <a:chOff x="6733967" y="3573656"/>
            <a:chExt cx="683280" cy="33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1AB56160-0C43-AD5E-6E9F-C6EBD0BC6D9C}"/>
                    </a:ext>
                  </a:extLst>
                </p14:cNvPr>
                <p14:cNvContentPartPr/>
                <p14:nvPr/>
              </p14:nvContentPartPr>
              <p14:xfrm>
                <a:off x="6733967" y="3573656"/>
                <a:ext cx="302760" cy="186480"/>
              </p14:xfrm>
            </p:contentPart>
          </mc:Choice>
          <mc:Fallback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1AB56160-0C43-AD5E-6E9F-C6EBD0BC6D9C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724967" y="3564656"/>
                  <a:ext cx="3204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78D3B821-8CC3-EDE2-8DE2-928053C257B1}"/>
                    </a:ext>
                  </a:extLst>
                </p14:cNvPr>
                <p14:cNvContentPartPr/>
                <p14:nvPr/>
              </p14:nvContentPartPr>
              <p14:xfrm>
                <a:off x="7126007" y="3589856"/>
                <a:ext cx="21240" cy="192600"/>
              </p14:xfrm>
            </p:contentPart>
          </mc:Choice>
          <mc:Fallback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78D3B821-8CC3-EDE2-8DE2-928053C257B1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7117367" y="3580856"/>
                  <a:ext cx="3888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CAC9BD13-E1A7-BDD7-58C8-C3E429989D69}"/>
                    </a:ext>
                  </a:extLst>
                </p14:cNvPr>
                <p14:cNvContentPartPr/>
                <p14:nvPr/>
              </p14:nvContentPartPr>
              <p14:xfrm>
                <a:off x="7136447" y="3635576"/>
                <a:ext cx="59040" cy="36360"/>
              </p14:xfrm>
            </p:contentPart>
          </mc:Choice>
          <mc:Fallback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CAC9BD13-E1A7-BDD7-58C8-C3E429989D69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7127807" y="3626576"/>
                  <a:ext cx="766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FD3FD0C4-1D13-9E45-734E-93041E3E086C}"/>
                    </a:ext>
                  </a:extLst>
                </p14:cNvPr>
                <p14:cNvContentPartPr/>
                <p14:nvPr/>
              </p14:nvContentPartPr>
              <p14:xfrm>
                <a:off x="7184687" y="3602816"/>
                <a:ext cx="29160" cy="158400"/>
              </p14:xfrm>
            </p:contentPart>
          </mc:Choice>
          <mc:Fallback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FD3FD0C4-1D13-9E45-734E-93041E3E086C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175687" y="3594176"/>
                  <a:ext cx="4680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E7E064D-1899-0B34-7586-34FE2F5D6772}"/>
                    </a:ext>
                  </a:extLst>
                </p14:cNvPr>
                <p14:cNvContentPartPr/>
                <p14:nvPr/>
              </p14:nvContentPartPr>
              <p14:xfrm>
                <a:off x="7245887" y="3602456"/>
                <a:ext cx="103320" cy="8640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E7E064D-1899-0B34-7586-34FE2F5D6772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7237247" y="3593816"/>
                  <a:ext cx="12096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34DF376E-0B93-E532-67F9-C4F928D4530D}"/>
                    </a:ext>
                  </a:extLst>
                </p14:cNvPr>
                <p14:cNvContentPartPr/>
                <p14:nvPr/>
              </p14:nvContentPartPr>
              <p14:xfrm>
                <a:off x="6736487" y="3869216"/>
                <a:ext cx="680760" cy="41400"/>
              </p14:xfrm>
            </p:contentPart>
          </mc:Choice>
          <mc:Fallback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34DF376E-0B93-E532-67F9-C4F928D4530D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6727847" y="3860216"/>
                  <a:ext cx="69840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488111D8-50A2-B8FA-AC61-ECE559ED2504}"/>
                    </a:ext>
                  </a:extLst>
                </p14:cNvPr>
                <p14:cNvContentPartPr/>
                <p14:nvPr/>
              </p14:nvContentPartPr>
              <p14:xfrm>
                <a:off x="7324007" y="3606056"/>
                <a:ext cx="12960" cy="161640"/>
              </p14:xfrm>
            </p:contentPart>
          </mc:Choice>
          <mc:Fallback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488111D8-50A2-B8FA-AC61-ECE559ED2504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7315007" y="3597416"/>
                  <a:ext cx="306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123CA902-6396-44DD-A199-91BCDF3EF589}"/>
                    </a:ext>
                  </a:extLst>
                </p14:cNvPr>
                <p14:cNvContentPartPr/>
                <p14:nvPr/>
              </p14:nvContentPartPr>
              <p14:xfrm>
                <a:off x="7292687" y="3665816"/>
                <a:ext cx="98280" cy="18360"/>
              </p14:xfrm>
            </p:contentPart>
          </mc:Choice>
          <mc:Fallback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123CA902-6396-44DD-A199-91BCDF3EF589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7284047" y="3657176"/>
                  <a:ext cx="11592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46">
            <p14:nvContentPartPr>
              <p14:cNvPr id="262" name="Ink 261">
                <a:extLst>
                  <a:ext uri="{FF2B5EF4-FFF2-40B4-BE49-F238E27FC236}">
                    <a16:creationId xmlns:a16="http://schemas.microsoft.com/office/drawing/2014/main" id="{5A86C486-7B53-0991-0A10-CA6E619B8256}"/>
                  </a:ext>
                </a:extLst>
              </p14:cNvPr>
              <p14:cNvContentPartPr/>
              <p14:nvPr/>
            </p14:nvContentPartPr>
            <p14:xfrm>
              <a:off x="8062727" y="3469256"/>
              <a:ext cx="218520" cy="225000"/>
            </p14:xfrm>
          </p:contentPart>
        </mc:Choice>
        <mc:Fallback>
          <p:pic>
            <p:nvPicPr>
              <p:cNvPr id="262" name="Ink 261">
                <a:extLst>
                  <a:ext uri="{FF2B5EF4-FFF2-40B4-BE49-F238E27FC236}">
                    <a16:creationId xmlns:a16="http://schemas.microsoft.com/office/drawing/2014/main" id="{5A86C486-7B53-0991-0A10-CA6E619B8256}"/>
                  </a:ext>
                </a:extLst>
              </p:cNvPr>
              <p:cNvPicPr/>
              <p:nvPr/>
            </p:nvPicPr>
            <p:blipFill>
              <a:blip r:embed="rId347"/>
              <a:stretch>
                <a:fillRect/>
              </a:stretch>
            </p:blipFill>
            <p:spPr>
              <a:xfrm>
                <a:off x="8054087" y="3460616"/>
                <a:ext cx="236160" cy="242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5" name="Group 264">
            <a:extLst>
              <a:ext uri="{FF2B5EF4-FFF2-40B4-BE49-F238E27FC236}">
                <a16:creationId xmlns:a16="http://schemas.microsoft.com/office/drawing/2014/main" id="{F3466D66-4B6D-9F5B-D13C-7E34B1A5AD6D}"/>
              </a:ext>
            </a:extLst>
          </p:cNvPr>
          <p:cNvGrpSpPr/>
          <p:nvPr/>
        </p:nvGrpSpPr>
        <p:grpSpPr>
          <a:xfrm>
            <a:off x="8046167" y="3813416"/>
            <a:ext cx="311760" cy="371520"/>
            <a:chOff x="8046167" y="3813416"/>
            <a:chExt cx="311760" cy="37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E51EC8E0-4A10-A7C4-A56A-12B79502E9EC}"/>
                    </a:ext>
                  </a:extLst>
                </p14:cNvPr>
                <p14:cNvContentPartPr/>
                <p14:nvPr/>
              </p14:nvContentPartPr>
              <p14:xfrm>
                <a:off x="8046167" y="3813416"/>
                <a:ext cx="311760" cy="29160"/>
              </p14:xfrm>
            </p:contentPart>
          </mc:Choice>
          <mc:Fallback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E51EC8E0-4A10-A7C4-A56A-12B79502E9EC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037167" y="3804416"/>
                  <a:ext cx="3294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05B232D8-5C55-0FDC-043A-1A44DD42994C}"/>
                    </a:ext>
                  </a:extLst>
                </p14:cNvPr>
                <p14:cNvContentPartPr/>
                <p14:nvPr/>
              </p14:nvContentPartPr>
              <p14:xfrm>
                <a:off x="8088287" y="3893696"/>
                <a:ext cx="176400" cy="291240"/>
              </p14:xfrm>
            </p:contentPart>
          </mc:Choice>
          <mc:Fallback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05B232D8-5C55-0FDC-043A-1A44DD42994C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8079287" y="3885056"/>
                  <a:ext cx="194040" cy="30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E48F2F15-8577-1484-30EE-00EE06802459}"/>
              </a:ext>
            </a:extLst>
          </p:cNvPr>
          <p:cNvGrpSpPr/>
          <p:nvPr/>
        </p:nvGrpSpPr>
        <p:grpSpPr>
          <a:xfrm>
            <a:off x="8579327" y="3640256"/>
            <a:ext cx="286560" cy="252360"/>
            <a:chOff x="8579327" y="3640256"/>
            <a:chExt cx="286560" cy="252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EB61E677-642E-D263-997D-4CE125BB48EF}"/>
                    </a:ext>
                  </a:extLst>
                </p14:cNvPr>
                <p14:cNvContentPartPr/>
                <p14:nvPr/>
              </p14:nvContentPartPr>
              <p14:xfrm>
                <a:off x="8579327" y="3723416"/>
                <a:ext cx="222120" cy="16920"/>
              </p14:xfrm>
            </p:contentPart>
          </mc:Choice>
          <mc:Fallback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EB61E677-642E-D263-997D-4CE125BB48EF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8570687" y="3714776"/>
                  <a:ext cx="2397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7B6C4FA4-4D68-C5B6-9B9A-C8C4D63D8CE4}"/>
                    </a:ext>
                  </a:extLst>
                </p14:cNvPr>
                <p14:cNvContentPartPr/>
                <p14:nvPr/>
              </p14:nvContentPartPr>
              <p14:xfrm>
                <a:off x="8627567" y="3768776"/>
                <a:ext cx="173520" cy="56520"/>
              </p14:xfrm>
            </p:contentPart>
          </mc:Choice>
          <mc:Fallback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7B6C4FA4-4D68-C5B6-9B9A-C8C4D63D8CE4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8618927" y="3760136"/>
                  <a:ext cx="19116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0C0F00AC-0A80-CE9D-932A-DA77F00FFEF3}"/>
                    </a:ext>
                  </a:extLst>
                </p14:cNvPr>
                <p14:cNvContentPartPr/>
                <p14:nvPr/>
              </p14:nvContentPartPr>
              <p14:xfrm>
                <a:off x="8711087" y="3640256"/>
                <a:ext cx="154800" cy="25236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0C0F00AC-0A80-CE9D-932A-DA77F00FFEF3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8702087" y="3631616"/>
                  <a:ext cx="172440" cy="270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B4822987-994D-1C9B-B6F5-1E723053E28E}"/>
              </a:ext>
            </a:extLst>
          </p:cNvPr>
          <p:cNvGrpSpPr/>
          <p:nvPr/>
        </p:nvGrpSpPr>
        <p:grpSpPr>
          <a:xfrm>
            <a:off x="9132287" y="3264776"/>
            <a:ext cx="2924280" cy="700560"/>
            <a:chOff x="9132287" y="3264776"/>
            <a:chExt cx="2924280" cy="700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931D4BC5-F607-BD56-E56A-A4DF5FD6239B}"/>
                    </a:ext>
                  </a:extLst>
                </p14:cNvPr>
                <p14:cNvContentPartPr/>
                <p14:nvPr/>
              </p14:nvContentPartPr>
              <p14:xfrm>
                <a:off x="9132287" y="3588056"/>
                <a:ext cx="297720" cy="19548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931D4BC5-F607-BD56-E56A-A4DF5FD6239B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9123647" y="3579056"/>
                  <a:ext cx="31536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22DA2442-F072-452A-37E0-E5EB5CC67D48}"/>
                    </a:ext>
                  </a:extLst>
                </p14:cNvPr>
                <p14:cNvContentPartPr/>
                <p14:nvPr/>
              </p14:nvContentPartPr>
              <p14:xfrm>
                <a:off x="9454847" y="3679856"/>
                <a:ext cx="43920" cy="16344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22DA2442-F072-452A-37E0-E5EB5CC67D48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9446207" y="3671216"/>
                  <a:ext cx="6156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1481AD1E-DDF0-19EF-E293-F81AA5F72104}"/>
                    </a:ext>
                  </a:extLst>
                </p14:cNvPr>
                <p14:cNvContentPartPr/>
                <p14:nvPr/>
              </p14:nvContentPartPr>
              <p14:xfrm>
                <a:off x="9479327" y="3742496"/>
                <a:ext cx="93600" cy="28080"/>
              </p14:xfrm>
            </p:contentPart>
          </mc:Choice>
          <mc:Fallback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1481AD1E-DDF0-19EF-E293-F81AA5F72104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9470327" y="3733496"/>
                  <a:ext cx="1112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BCD78767-E56C-7EF0-3D5F-F3B5C676638A}"/>
                    </a:ext>
                  </a:extLst>
                </p14:cNvPr>
                <p14:cNvContentPartPr/>
                <p14:nvPr/>
              </p14:nvContentPartPr>
              <p14:xfrm>
                <a:off x="9535847" y="3688856"/>
                <a:ext cx="30600" cy="152640"/>
              </p14:xfrm>
            </p:contentPart>
          </mc:Choice>
          <mc:Fallback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BCD78767-E56C-7EF0-3D5F-F3B5C676638A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9526847" y="3679856"/>
                  <a:ext cx="4824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688DC66B-DFCA-1D67-56AE-F4502E4F91C4}"/>
                    </a:ext>
                  </a:extLst>
                </p14:cNvPr>
                <p14:cNvContentPartPr/>
                <p14:nvPr/>
              </p14:nvContentPartPr>
              <p14:xfrm>
                <a:off x="9552407" y="3816296"/>
                <a:ext cx="66960" cy="14580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688DC66B-DFCA-1D67-56AE-F4502E4F91C4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543767" y="3807656"/>
                  <a:ext cx="8460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699062D9-81F6-B410-57EF-46CFF2408E53}"/>
                    </a:ext>
                  </a:extLst>
                </p14:cNvPr>
                <p14:cNvContentPartPr/>
                <p14:nvPr/>
              </p14:nvContentPartPr>
              <p14:xfrm>
                <a:off x="9659327" y="3719456"/>
                <a:ext cx="113760" cy="10872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699062D9-81F6-B410-57EF-46CFF2408E53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9650687" y="3710456"/>
                  <a:ext cx="13140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0809498A-C896-2ADD-6617-A4A021FC3C18}"/>
                    </a:ext>
                  </a:extLst>
                </p14:cNvPr>
                <p14:cNvContentPartPr/>
                <p14:nvPr/>
              </p14:nvContentPartPr>
              <p14:xfrm>
                <a:off x="9815567" y="3725576"/>
                <a:ext cx="52200" cy="9144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0809498A-C896-2ADD-6617-A4A021FC3C18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9806927" y="3716936"/>
                  <a:ext cx="6984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BAC6B299-52D2-F2C6-610C-779DC2A406F0}"/>
                    </a:ext>
                  </a:extLst>
                </p14:cNvPr>
                <p14:cNvContentPartPr/>
                <p14:nvPr/>
              </p14:nvContentPartPr>
              <p14:xfrm>
                <a:off x="9904487" y="3799016"/>
                <a:ext cx="47160" cy="16632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BAC6B299-52D2-F2C6-610C-779DC2A406F0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9895487" y="3790016"/>
                  <a:ext cx="648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1E056EBB-BA1F-8FF7-5645-BEF08C5379F6}"/>
                    </a:ext>
                  </a:extLst>
                </p14:cNvPr>
                <p14:cNvContentPartPr/>
                <p14:nvPr/>
              </p14:nvContentPartPr>
              <p14:xfrm>
                <a:off x="10036247" y="3647816"/>
                <a:ext cx="75960" cy="3924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1E056EBB-BA1F-8FF7-5645-BEF08C5379F6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10027247" y="3638816"/>
                  <a:ext cx="936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A33F9CB4-598A-165E-920A-75C1CAF47588}"/>
                    </a:ext>
                  </a:extLst>
                </p14:cNvPr>
                <p14:cNvContentPartPr/>
                <p14:nvPr/>
              </p14:nvContentPartPr>
              <p14:xfrm>
                <a:off x="10051367" y="3727376"/>
                <a:ext cx="41040" cy="31680"/>
              </p14:xfrm>
            </p:contentPart>
          </mc:Choice>
          <mc:Fallback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A33F9CB4-598A-165E-920A-75C1CAF47588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10042727" y="3718376"/>
                  <a:ext cx="586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68F22627-8D13-BAE4-282F-78A34F97B4AA}"/>
                    </a:ext>
                  </a:extLst>
                </p14:cNvPr>
                <p14:cNvContentPartPr/>
                <p14:nvPr/>
              </p14:nvContentPartPr>
              <p14:xfrm>
                <a:off x="10254407" y="3569336"/>
                <a:ext cx="109800" cy="18684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68F22627-8D13-BAE4-282F-78A34F97B4AA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10245407" y="3560336"/>
                  <a:ext cx="12744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67BA14D1-C0E5-985A-9421-F8738FD21F2C}"/>
                    </a:ext>
                  </a:extLst>
                </p14:cNvPr>
                <p14:cNvContentPartPr/>
                <p14:nvPr/>
              </p14:nvContentPartPr>
              <p14:xfrm>
                <a:off x="10404167" y="3737816"/>
                <a:ext cx="41040" cy="8640"/>
              </p14:xfrm>
            </p:contentPart>
          </mc:Choice>
          <mc:Fallback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67BA14D1-C0E5-985A-9421-F8738FD21F2C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0395167" y="3729176"/>
                  <a:ext cx="58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F451F978-2420-A9AF-D7CB-1108DFEDF935}"/>
                    </a:ext>
                  </a:extLst>
                </p14:cNvPr>
                <p14:cNvContentPartPr/>
                <p14:nvPr/>
              </p14:nvContentPartPr>
              <p14:xfrm>
                <a:off x="10528367" y="3551696"/>
                <a:ext cx="143280" cy="189000"/>
              </p14:xfrm>
            </p:contentPart>
          </mc:Choice>
          <mc:Fallback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F451F978-2420-A9AF-D7CB-1108DFEDF935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0519727" y="3542696"/>
                  <a:ext cx="1609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CD98BE17-C8C1-C728-3855-93D710CFEE1A}"/>
                    </a:ext>
                  </a:extLst>
                </p14:cNvPr>
                <p14:cNvContentPartPr/>
                <p14:nvPr/>
              </p14:nvContentPartPr>
              <p14:xfrm>
                <a:off x="10696487" y="3727736"/>
                <a:ext cx="5400" cy="9360"/>
              </p14:xfrm>
            </p:contentPart>
          </mc:Choice>
          <mc:Fallback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CD98BE17-C8C1-C728-3855-93D710CFEE1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687847" y="3719096"/>
                  <a:ext cx="230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5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8978191E-C384-DCC6-091F-A360AEC6D77B}"/>
                    </a:ext>
                  </a:extLst>
                </p14:cNvPr>
                <p14:cNvContentPartPr/>
                <p14:nvPr/>
              </p14:nvContentPartPr>
              <p14:xfrm>
                <a:off x="10796927" y="3508856"/>
                <a:ext cx="127800" cy="23364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8978191E-C384-DCC6-091F-A360AEC6D77B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10787927" y="3500216"/>
                  <a:ext cx="1454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7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ED8413FA-DC7D-782E-F50C-702FFB654E4F}"/>
                    </a:ext>
                  </a:extLst>
                </p14:cNvPr>
                <p14:cNvContentPartPr/>
                <p14:nvPr/>
              </p14:nvContentPartPr>
              <p14:xfrm>
                <a:off x="10953887" y="3700376"/>
                <a:ext cx="12960" cy="1656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ED8413FA-DC7D-782E-F50C-702FFB654E4F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10945247" y="3691736"/>
                  <a:ext cx="3060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9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93BCEB63-3A77-9CC3-9AE0-7DAABE39FB60}"/>
                    </a:ext>
                  </a:extLst>
                </p14:cNvPr>
                <p14:cNvContentPartPr/>
                <p14:nvPr/>
              </p14:nvContentPartPr>
              <p14:xfrm>
                <a:off x="11057927" y="3499496"/>
                <a:ext cx="78840" cy="245880"/>
              </p14:xfrm>
            </p:contentPart>
          </mc:Choice>
          <mc:Fallback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93BCEB63-3A77-9CC3-9AE0-7DAABE39FB60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11048927" y="3490856"/>
                  <a:ext cx="964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1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C0EA23AB-957E-B59A-AAFD-99CE1E78064C}"/>
                    </a:ext>
                  </a:extLst>
                </p14:cNvPr>
                <p14:cNvContentPartPr/>
                <p14:nvPr/>
              </p14:nvContentPartPr>
              <p14:xfrm>
                <a:off x="11175647" y="3555296"/>
                <a:ext cx="73440" cy="16308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C0EA23AB-957E-B59A-AAFD-99CE1E78064C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11167007" y="3546656"/>
                  <a:ext cx="910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3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FC62F050-5A3B-6E49-83BF-0E1B22BE48C6}"/>
                    </a:ext>
                  </a:extLst>
                </p14:cNvPr>
                <p14:cNvContentPartPr/>
                <p14:nvPr/>
              </p14:nvContentPartPr>
              <p14:xfrm>
                <a:off x="11315327" y="3264776"/>
                <a:ext cx="81720" cy="206280"/>
              </p14:xfrm>
            </p:contentPart>
          </mc:Choice>
          <mc:Fallback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FC62F050-5A3B-6E49-83BF-0E1B22BE48C6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11306327" y="3255776"/>
                  <a:ext cx="993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5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022AD22E-3C9C-3DA7-4239-EC5F91D5F47C}"/>
                    </a:ext>
                  </a:extLst>
                </p14:cNvPr>
                <p14:cNvContentPartPr/>
                <p14:nvPr/>
              </p14:nvContentPartPr>
              <p14:xfrm>
                <a:off x="11286527" y="3400856"/>
                <a:ext cx="92520" cy="1800"/>
              </p14:xfrm>
            </p:contentPart>
          </mc:Choice>
          <mc:Fallback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022AD22E-3C9C-3DA7-4239-EC5F91D5F47C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11277527" y="3392216"/>
                  <a:ext cx="11016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7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AE578E3D-C83A-FE50-2A29-13453AA387DA}"/>
                    </a:ext>
                  </a:extLst>
                </p14:cNvPr>
                <p14:cNvContentPartPr/>
                <p14:nvPr/>
              </p14:nvContentPartPr>
              <p14:xfrm>
                <a:off x="11185727" y="3578696"/>
                <a:ext cx="29160" cy="28800"/>
              </p14:xfrm>
            </p:contentPart>
          </mc:Choice>
          <mc:Fallback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AE578E3D-C83A-FE50-2A29-13453AA387DA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11176727" y="3570056"/>
                  <a:ext cx="468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9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F27A191D-8DBD-0C41-DE31-833B20EAD9A1}"/>
                    </a:ext>
                  </a:extLst>
                </p14:cNvPr>
                <p14:cNvContentPartPr/>
                <p14:nvPr/>
              </p14:nvContentPartPr>
              <p14:xfrm>
                <a:off x="11353127" y="3507056"/>
                <a:ext cx="504360" cy="254880"/>
              </p14:xfrm>
            </p:contentPart>
          </mc:Choice>
          <mc:Fallback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F27A191D-8DBD-0C41-DE31-833B20EAD9A1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11344487" y="3498416"/>
                  <a:ext cx="52200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1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D03D510D-E46C-A639-179A-D80D6ECBFBAC}"/>
                    </a:ext>
                  </a:extLst>
                </p14:cNvPr>
                <p14:cNvContentPartPr/>
                <p14:nvPr/>
              </p14:nvContentPartPr>
              <p14:xfrm>
                <a:off x="11926967" y="3569696"/>
                <a:ext cx="129600" cy="67320"/>
              </p14:xfrm>
            </p:contentPart>
          </mc:Choice>
          <mc:Fallback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D03D510D-E46C-A639-179A-D80D6ECBFBAC}"/>
                    </a:ext>
                  </a:extLst>
                </p:cNvPr>
                <p:cNvPicPr/>
                <p:nvPr/>
              </p:nvPicPr>
              <p:blipFill>
                <a:blip r:embed="rId402"/>
                <a:stretch>
                  <a:fillRect/>
                </a:stretch>
              </p:blipFill>
              <p:spPr>
                <a:xfrm>
                  <a:off x="11917967" y="3560696"/>
                  <a:ext cx="147240" cy="84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E8EA53E6-3773-0FED-046C-15F8C2A7BBEF}"/>
              </a:ext>
            </a:extLst>
          </p:cNvPr>
          <p:cNvGrpSpPr/>
          <p:nvPr/>
        </p:nvGrpSpPr>
        <p:grpSpPr>
          <a:xfrm>
            <a:off x="939767" y="3937976"/>
            <a:ext cx="2494080" cy="1066680"/>
            <a:chOff x="939767" y="3937976"/>
            <a:chExt cx="2494080" cy="106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3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12E26A33-845E-1D91-4404-F666EE774167}"/>
                    </a:ext>
                  </a:extLst>
                </p14:cNvPr>
                <p14:cNvContentPartPr/>
                <p14:nvPr/>
              </p14:nvContentPartPr>
              <p14:xfrm>
                <a:off x="939767" y="3937976"/>
                <a:ext cx="18720" cy="32220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12E26A33-845E-1D91-4404-F666EE774167}"/>
                    </a:ext>
                  </a:extLst>
                </p:cNvPr>
                <p:cNvPicPr/>
                <p:nvPr/>
              </p:nvPicPr>
              <p:blipFill>
                <a:blip r:embed="rId404"/>
                <a:stretch>
                  <a:fillRect/>
                </a:stretch>
              </p:blipFill>
              <p:spPr>
                <a:xfrm>
                  <a:off x="930767" y="3929336"/>
                  <a:ext cx="3636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5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4115302E-67D0-F8D2-039F-A3BFF14ADEEA}"/>
                    </a:ext>
                  </a:extLst>
                </p14:cNvPr>
                <p14:cNvContentPartPr/>
                <p14:nvPr/>
              </p14:nvContentPartPr>
              <p14:xfrm>
                <a:off x="980447" y="4084136"/>
                <a:ext cx="151920" cy="5148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4115302E-67D0-F8D2-039F-A3BFF14ADEEA}"/>
                    </a:ext>
                  </a:extLst>
                </p:cNvPr>
                <p:cNvPicPr/>
                <p:nvPr/>
              </p:nvPicPr>
              <p:blipFill>
                <a:blip r:embed="rId406"/>
                <a:stretch>
                  <a:fillRect/>
                </a:stretch>
              </p:blipFill>
              <p:spPr>
                <a:xfrm>
                  <a:off x="971447" y="4075136"/>
                  <a:ext cx="1695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7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8FA470CC-93DF-8ED2-4D61-C9DF0B518B0A}"/>
                    </a:ext>
                  </a:extLst>
                </p14:cNvPr>
                <p14:cNvContentPartPr/>
                <p14:nvPr/>
              </p14:nvContentPartPr>
              <p14:xfrm>
                <a:off x="1081607" y="3956336"/>
                <a:ext cx="43200" cy="32328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8FA470CC-93DF-8ED2-4D61-C9DF0B518B0A}"/>
                    </a:ext>
                  </a:extLst>
                </p:cNvPr>
                <p:cNvPicPr/>
                <p:nvPr/>
              </p:nvPicPr>
              <p:blipFill>
                <a:blip r:embed="rId408"/>
                <a:stretch>
                  <a:fillRect/>
                </a:stretch>
              </p:blipFill>
              <p:spPr>
                <a:xfrm>
                  <a:off x="1072967" y="3947336"/>
                  <a:ext cx="6084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9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7B570DAB-36FF-768C-209C-8C09386E44D3}"/>
                    </a:ext>
                  </a:extLst>
                </p14:cNvPr>
                <p14:cNvContentPartPr/>
                <p14:nvPr/>
              </p14:nvContentPartPr>
              <p14:xfrm>
                <a:off x="1189247" y="4205816"/>
                <a:ext cx="133920" cy="23688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7B570DAB-36FF-768C-209C-8C09386E44D3}"/>
                    </a:ext>
                  </a:extLst>
                </p:cNvPr>
                <p:cNvPicPr/>
                <p:nvPr/>
              </p:nvPicPr>
              <p:blipFill>
                <a:blip r:embed="rId410"/>
                <a:stretch>
                  <a:fillRect/>
                </a:stretch>
              </p:blipFill>
              <p:spPr>
                <a:xfrm>
                  <a:off x="1180607" y="4197176"/>
                  <a:ext cx="1515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1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3E05B69-8E95-E56E-E652-3F105D3C3057}"/>
                    </a:ext>
                  </a:extLst>
                </p14:cNvPr>
                <p14:cNvContentPartPr/>
                <p14:nvPr/>
              </p14:nvContentPartPr>
              <p14:xfrm>
                <a:off x="1386887" y="4004576"/>
                <a:ext cx="162000" cy="24444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3E05B69-8E95-E56E-E652-3F105D3C3057}"/>
                    </a:ext>
                  </a:extLst>
                </p:cNvPr>
                <p:cNvPicPr/>
                <p:nvPr/>
              </p:nvPicPr>
              <p:blipFill>
                <a:blip r:embed="rId412"/>
                <a:stretch>
                  <a:fillRect/>
                </a:stretch>
              </p:blipFill>
              <p:spPr>
                <a:xfrm>
                  <a:off x="1378247" y="3995576"/>
                  <a:ext cx="17964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3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1C337616-DCFA-67BA-A119-9CB3DAD72437}"/>
                    </a:ext>
                  </a:extLst>
                </p14:cNvPr>
                <p14:cNvContentPartPr/>
                <p14:nvPr/>
              </p14:nvContentPartPr>
              <p14:xfrm>
                <a:off x="1587407" y="3998456"/>
                <a:ext cx="162000" cy="20088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1C337616-DCFA-67BA-A119-9CB3DAD72437}"/>
                    </a:ext>
                  </a:extLst>
                </p:cNvPr>
                <p:cNvPicPr/>
                <p:nvPr/>
              </p:nvPicPr>
              <p:blipFill>
                <a:blip r:embed="rId414"/>
                <a:stretch>
                  <a:fillRect/>
                </a:stretch>
              </p:blipFill>
              <p:spPr>
                <a:xfrm>
                  <a:off x="1578407" y="3989456"/>
                  <a:ext cx="17964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5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B8080821-5359-088E-7CE7-B471ED0AF6FC}"/>
                    </a:ext>
                  </a:extLst>
                </p14:cNvPr>
                <p14:cNvContentPartPr/>
                <p14:nvPr/>
              </p14:nvContentPartPr>
              <p14:xfrm>
                <a:off x="1795847" y="4140296"/>
                <a:ext cx="117000" cy="17748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B8080821-5359-088E-7CE7-B471ED0AF6FC}"/>
                    </a:ext>
                  </a:extLst>
                </p:cNvPr>
                <p:cNvPicPr/>
                <p:nvPr/>
              </p:nvPicPr>
              <p:blipFill>
                <a:blip r:embed="rId416"/>
                <a:stretch>
                  <a:fillRect/>
                </a:stretch>
              </p:blipFill>
              <p:spPr>
                <a:xfrm>
                  <a:off x="1787207" y="4131296"/>
                  <a:ext cx="1346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7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066424F9-C7C8-7297-A143-CB8A29E46ED2}"/>
                    </a:ext>
                  </a:extLst>
                </p14:cNvPr>
                <p14:cNvContentPartPr/>
                <p14:nvPr/>
              </p14:nvContentPartPr>
              <p14:xfrm>
                <a:off x="1853447" y="4225976"/>
                <a:ext cx="24840" cy="23760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066424F9-C7C8-7297-A143-CB8A29E46ED2}"/>
                    </a:ext>
                  </a:extLst>
                </p:cNvPr>
                <p:cNvPicPr/>
                <p:nvPr/>
              </p:nvPicPr>
              <p:blipFill>
                <a:blip r:embed="rId418"/>
                <a:stretch>
                  <a:fillRect/>
                </a:stretch>
              </p:blipFill>
              <p:spPr>
                <a:xfrm>
                  <a:off x="1844447" y="4216976"/>
                  <a:ext cx="424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9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1611FD55-1701-0E17-4D1D-B66645BA73C4}"/>
                    </a:ext>
                  </a:extLst>
                </p14:cNvPr>
                <p14:cNvContentPartPr/>
                <p14:nvPr/>
              </p14:nvContentPartPr>
              <p14:xfrm>
                <a:off x="2199047" y="4031936"/>
                <a:ext cx="1234800" cy="26208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1611FD55-1701-0E17-4D1D-B66645BA73C4}"/>
                    </a:ext>
                  </a:extLst>
                </p:cNvPr>
                <p:cNvPicPr/>
                <p:nvPr/>
              </p:nvPicPr>
              <p:blipFill>
                <a:blip r:embed="rId420"/>
                <a:stretch>
                  <a:fillRect/>
                </a:stretch>
              </p:blipFill>
              <p:spPr>
                <a:xfrm>
                  <a:off x="2190407" y="4022936"/>
                  <a:ext cx="125244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1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F17B618D-A54F-99A1-922E-4BD63C12C383}"/>
                    </a:ext>
                  </a:extLst>
                </p14:cNvPr>
                <p14:cNvContentPartPr/>
                <p14:nvPr/>
              </p14:nvContentPartPr>
              <p14:xfrm>
                <a:off x="1055327" y="4802336"/>
                <a:ext cx="84600" cy="20232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F17B618D-A54F-99A1-922E-4BD63C12C383}"/>
                    </a:ext>
                  </a:extLst>
                </p:cNvPr>
                <p:cNvPicPr/>
                <p:nvPr/>
              </p:nvPicPr>
              <p:blipFill>
                <a:blip r:embed="rId422"/>
                <a:stretch>
                  <a:fillRect/>
                </a:stretch>
              </p:blipFill>
              <p:spPr>
                <a:xfrm>
                  <a:off x="1046327" y="4793336"/>
                  <a:ext cx="1022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3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C7190785-7369-A682-5F26-235270791532}"/>
                    </a:ext>
                  </a:extLst>
                </p14:cNvPr>
                <p14:cNvContentPartPr/>
                <p14:nvPr/>
              </p14:nvContentPartPr>
              <p14:xfrm>
                <a:off x="1191407" y="4950656"/>
                <a:ext cx="22680" cy="10080"/>
              </p14:xfrm>
            </p:contentPart>
          </mc:Choice>
          <mc:Fallback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C7190785-7369-A682-5F26-235270791532}"/>
                    </a:ext>
                  </a:extLst>
                </p:cNvPr>
                <p:cNvPicPr/>
                <p:nvPr/>
              </p:nvPicPr>
              <p:blipFill>
                <a:blip r:embed="rId424"/>
                <a:stretch>
                  <a:fillRect/>
                </a:stretch>
              </p:blipFill>
              <p:spPr>
                <a:xfrm>
                  <a:off x="1182767" y="4941656"/>
                  <a:ext cx="403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5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3A26AD5C-07B3-60E2-DA20-5BE5DBD5CC82}"/>
                    </a:ext>
                  </a:extLst>
                </p14:cNvPr>
                <p14:cNvContentPartPr/>
                <p14:nvPr/>
              </p14:nvContentPartPr>
              <p14:xfrm>
                <a:off x="1329287" y="4763456"/>
                <a:ext cx="111960" cy="174960"/>
              </p14:xfrm>
            </p:contentPart>
          </mc:Choice>
          <mc:Fallback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3A26AD5C-07B3-60E2-DA20-5BE5DBD5CC82}"/>
                    </a:ext>
                  </a:extLst>
                </p:cNvPr>
                <p:cNvPicPr/>
                <p:nvPr/>
              </p:nvPicPr>
              <p:blipFill>
                <a:blip r:embed="rId426"/>
                <a:stretch>
                  <a:fillRect/>
                </a:stretch>
              </p:blipFill>
              <p:spPr>
                <a:xfrm>
                  <a:off x="1320647" y="4754816"/>
                  <a:ext cx="1296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7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89F2BC9A-336E-88DE-4E2A-3082C969FD6E}"/>
                    </a:ext>
                  </a:extLst>
                </p14:cNvPr>
                <p14:cNvContentPartPr/>
                <p14:nvPr/>
              </p14:nvContentPartPr>
              <p14:xfrm>
                <a:off x="1542047" y="4940576"/>
                <a:ext cx="14040" cy="9360"/>
              </p14:xfrm>
            </p:contentPart>
          </mc:Choice>
          <mc:Fallback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89F2BC9A-336E-88DE-4E2A-3082C969FD6E}"/>
                    </a:ext>
                  </a:extLst>
                </p:cNvPr>
                <p:cNvPicPr/>
                <p:nvPr/>
              </p:nvPicPr>
              <p:blipFill>
                <a:blip r:embed="rId428"/>
                <a:stretch>
                  <a:fillRect/>
                </a:stretch>
              </p:blipFill>
              <p:spPr>
                <a:xfrm>
                  <a:off x="1533407" y="4931576"/>
                  <a:ext cx="3168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9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48E42BE1-752F-F59B-2083-9AF580C52B07}"/>
                    </a:ext>
                  </a:extLst>
                </p14:cNvPr>
                <p14:cNvContentPartPr/>
                <p14:nvPr/>
              </p14:nvContentPartPr>
              <p14:xfrm>
                <a:off x="1625927" y="4768136"/>
                <a:ext cx="47520" cy="197280"/>
              </p14:xfrm>
            </p:contentPart>
          </mc:Choice>
          <mc:Fallback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48E42BE1-752F-F59B-2083-9AF580C52B07}"/>
                    </a:ext>
                  </a:extLst>
                </p:cNvPr>
                <p:cNvPicPr/>
                <p:nvPr/>
              </p:nvPicPr>
              <p:blipFill>
                <a:blip r:embed="rId430"/>
                <a:stretch>
                  <a:fillRect/>
                </a:stretch>
              </p:blipFill>
              <p:spPr>
                <a:xfrm>
                  <a:off x="1616927" y="4759136"/>
                  <a:ext cx="6516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1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715B72D5-0A10-B7B5-7CFC-3E5919112DFC}"/>
                    </a:ext>
                  </a:extLst>
                </p14:cNvPr>
                <p14:cNvContentPartPr/>
                <p14:nvPr/>
              </p14:nvContentPartPr>
              <p14:xfrm>
                <a:off x="1730687" y="4801616"/>
                <a:ext cx="131760" cy="148680"/>
              </p14:xfrm>
            </p:contentPart>
          </mc:Choice>
          <mc:Fallback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715B72D5-0A10-B7B5-7CFC-3E5919112DFC}"/>
                    </a:ext>
                  </a:extLst>
                </p:cNvPr>
                <p:cNvPicPr/>
                <p:nvPr/>
              </p:nvPicPr>
              <p:blipFill>
                <a:blip r:embed="rId432"/>
                <a:stretch>
                  <a:fillRect/>
                </a:stretch>
              </p:blipFill>
              <p:spPr>
                <a:xfrm>
                  <a:off x="1722047" y="4792616"/>
                  <a:ext cx="14940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3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4F7CD682-3AFC-8CED-81D9-610B49D4A744}"/>
                    </a:ext>
                  </a:extLst>
                </p14:cNvPr>
                <p14:cNvContentPartPr/>
                <p14:nvPr/>
              </p14:nvContentPartPr>
              <p14:xfrm>
                <a:off x="1944167" y="4516496"/>
                <a:ext cx="99360" cy="212400"/>
              </p14:xfrm>
            </p:contentPart>
          </mc:Choice>
          <mc:Fallback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4F7CD682-3AFC-8CED-81D9-610B49D4A744}"/>
                    </a:ext>
                  </a:extLst>
                </p:cNvPr>
                <p:cNvPicPr/>
                <p:nvPr/>
              </p:nvPicPr>
              <p:blipFill>
                <a:blip r:embed="rId434"/>
                <a:stretch>
                  <a:fillRect/>
                </a:stretch>
              </p:blipFill>
              <p:spPr>
                <a:xfrm>
                  <a:off x="1935167" y="4507856"/>
                  <a:ext cx="11700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5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010E0F6B-2641-73DD-E7FE-773654D30FE0}"/>
                    </a:ext>
                  </a:extLst>
                </p14:cNvPr>
                <p14:cNvContentPartPr/>
                <p14:nvPr/>
              </p14:nvContentPartPr>
              <p14:xfrm>
                <a:off x="1967927" y="4655096"/>
                <a:ext cx="90720" cy="18720"/>
              </p14:xfrm>
            </p:contentPart>
          </mc:Choice>
          <mc:Fallback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010E0F6B-2641-73DD-E7FE-773654D30FE0}"/>
                    </a:ext>
                  </a:extLst>
                </p:cNvPr>
                <p:cNvPicPr/>
                <p:nvPr/>
              </p:nvPicPr>
              <p:blipFill>
                <a:blip r:embed="rId436"/>
                <a:stretch>
                  <a:fillRect/>
                </a:stretch>
              </p:blipFill>
              <p:spPr>
                <a:xfrm>
                  <a:off x="1958927" y="4646456"/>
                  <a:ext cx="10836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7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7140199F-E1CF-28FF-7A0A-FF8123066D5B}"/>
                    </a:ext>
                  </a:extLst>
                </p14:cNvPr>
                <p14:cNvContentPartPr/>
                <p14:nvPr/>
              </p14:nvContentPartPr>
              <p14:xfrm>
                <a:off x="2084927" y="4664096"/>
                <a:ext cx="665640" cy="268920"/>
              </p14:xfrm>
            </p:contentPart>
          </mc:Choice>
          <mc:Fallback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7140199F-E1CF-28FF-7A0A-FF8123066D5B}"/>
                    </a:ext>
                  </a:extLst>
                </p:cNvPr>
                <p:cNvPicPr/>
                <p:nvPr/>
              </p:nvPicPr>
              <p:blipFill>
                <a:blip r:embed="rId438"/>
                <a:stretch>
                  <a:fillRect/>
                </a:stretch>
              </p:blipFill>
              <p:spPr>
                <a:xfrm>
                  <a:off x="2076287" y="4655096"/>
                  <a:ext cx="683280" cy="28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D3A881B9-965B-4901-F9E5-F7FD36D241A9}"/>
              </a:ext>
            </a:extLst>
          </p:cNvPr>
          <p:cNvGrpSpPr/>
          <p:nvPr/>
        </p:nvGrpSpPr>
        <p:grpSpPr>
          <a:xfrm>
            <a:off x="3556247" y="4689296"/>
            <a:ext cx="956160" cy="385920"/>
            <a:chOff x="3556247" y="4689296"/>
            <a:chExt cx="956160" cy="38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9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D4728E46-A52A-2CFD-0EFB-1DD7739C8F29}"/>
                    </a:ext>
                  </a:extLst>
                </p14:cNvPr>
                <p14:cNvContentPartPr/>
                <p14:nvPr/>
              </p14:nvContentPartPr>
              <p14:xfrm>
                <a:off x="3556247" y="4689296"/>
                <a:ext cx="285480" cy="181800"/>
              </p14:xfrm>
            </p:contentPart>
          </mc:Choice>
          <mc:Fallback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D4728E46-A52A-2CFD-0EFB-1DD7739C8F29}"/>
                    </a:ext>
                  </a:extLst>
                </p:cNvPr>
                <p:cNvPicPr/>
                <p:nvPr/>
              </p:nvPicPr>
              <p:blipFill>
                <a:blip r:embed="rId440"/>
                <a:stretch>
                  <a:fillRect/>
                </a:stretch>
              </p:blipFill>
              <p:spPr>
                <a:xfrm>
                  <a:off x="3547607" y="4680296"/>
                  <a:ext cx="3031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1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9E71CA47-10EE-A9D8-1083-B3ED34FE77D0}"/>
                    </a:ext>
                  </a:extLst>
                </p14:cNvPr>
                <p14:cNvContentPartPr/>
                <p14:nvPr/>
              </p14:nvContentPartPr>
              <p14:xfrm>
                <a:off x="3924167" y="4773176"/>
                <a:ext cx="17640" cy="162720"/>
              </p14:xfrm>
            </p:contentPart>
          </mc:Choice>
          <mc:Fallback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9E71CA47-10EE-A9D8-1083-B3ED34FE77D0}"/>
                    </a:ext>
                  </a:extLst>
                </p:cNvPr>
                <p:cNvPicPr/>
                <p:nvPr/>
              </p:nvPicPr>
              <p:blipFill>
                <a:blip r:embed="rId442"/>
                <a:stretch>
                  <a:fillRect/>
                </a:stretch>
              </p:blipFill>
              <p:spPr>
                <a:xfrm>
                  <a:off x="3915167" y="4764536"/>
                  <a:ext cx="3528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3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1DBEC148-5EB4-33A9-9E83-8E80086FBDB8}"/>
                    </a:ext>
                  </a:extLst>
                </p14:cNvPr>
                <p14:cNvContentPartPr/>
                <p14:nvPr/>
              </p14:nvContentPartPr>
              <p14:xfrm>
                <a:off x="3947927" y="4819616"/>
                <a:ext cx="84600" cy="27360"/>
              </p14:xfrm>
            </p:contentPart>
          </mc:Choice>
          <mc:Fallback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1DBEC148-5EB4-33A9-9E83-8E80086FBDB8}"/>
                    </a:ext>
                  </a:extLst>
                </p:cNvPr>
                <p:cNvPicPr/>
                <p:nvPr/>
              </p:nvPicPr>
              <p:blipFill>
                <a:blip r:embed="rId444"/>
                <a:stretch>
                  <a:fillRect/>
                </a:stretch>
              </p:blipFill>
              <p:spPr>
                <a:xfrm>
                  <a:off x="3938927" y="4810976"/>
                  <a:ext cx="1022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5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B2B8B98C-1A4F-E899-1235-D2F834EDF2D9}"/>
                    </a:ext>
                  </a:extLst>
                </p14:cNvPr>
                <p14:cNvContentPartPr/>
                <p14:nvPr/>
              </p14:nvContentPartPr>
              <p14:xfrm>
                <a:off x="4006247" y="4768496"/>
                <a:ext cx="26640" cy="176400"/>
              </p14:xfrm>
            </p:contentPart>
          </mc:Choice>
          <mc:Fallback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B2B8B98C-1A4F-E899-1235-D2F834EDF2D9}"/>
                    </a:ext>
                  </a:extLst>
                </p:cNvPr>
                <p:cNvPicPr/>
                <p:nvPr/>
              </p:nvPicPr>
              <p:blipFill>
                <a:blip r:embed="rId446"/>
                <a:stretch>
                  <a:fillRect/>
                </a:stretch>
              </p:blipFill>
              <p:spPr>
                <a:xfrm>
                  <a:off x="3997247" y="4759856"/>
                  <a:ext cx="442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7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FB7877A9-1B55-0480-3C1D-3369D7E9B771}"/>
                    </a:ext>
                  </a:extLst>
                </p14:cNvPr>
                <p14:cNvContentPartPr/>
                <p14:nvPr/>
              </p14:nvContentPartPr>
              <p14:xfrm>
                <a:off x="4074287" y="4879736"/>
                <a:ext cx="96480" cy="148680"/>
              </p14:xfrm>
            </p:contentPart>
          </mc:Choice>
          <mc:Fallback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FB7877A9-1B55-0480-3C1D-3369D7E9B771}"/>
                    </a:ext>
                  </a:extLst>
                </p:cNvPr>
                <p:cNvPicPr/>
                <p:nvPr/>
              </p:nvPicPr>
              <p:blipFill>
                <a:blip r:embed="rId448"/>
                <a:stretch>
                  <a:fillRect/>
                </a:stretch>
              </p:blipFill>
              <p:spPr>
                <a:xfrm>
                  <a:off x="4065647" y="4870736"/>
                  <a:ext cx="11412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9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9CF930E3-C456-95F6-918C-CF5B4A9A1FA3}"/>
                    </a:ext>
                  </a:extLst>
                </p14:cNvPr>
                <p14:cNvContentPartPr/>
                <p14:nvPr/>
              </p14:nvContentPartPr>
              <p14:xfrm>
                <a:off x="4193447" y="4814216"/>
                <a:ext cx="62640" cy="101520"/>
              </p14:xfrm>
            </p:contentPart>
          </mc:Choice>
          <mc:Fallback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9CF930E3-C456-95F6-918C-CF5B4A9A1FA3}"/>
                    </a:ext>
                  </a:extLst>
                </p:cNvPr>
                <p:cNvPicPr/>
                <p:nvPr/>
              </p:nvPicPr>
              <p:blipFill>
                <a:blip r:embed="rId450"/>
                <a:stretch>
                  <a:fillRect/>
                </a:stretch>
              </p:blipFill>
              <p:spPr>
                <a:xfrm>
                  <a:off x="4184807" y="4805576"/>
                  <a:ext cx="8028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1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9F2A1777-2008-B3A2-DD2C-2107FCFE03CC}"/>
                    </a:ext>
                  </a:extLst>
                </p14:cNvPr>
                <p14:cNvContentPartPr/>
                <p14:nvPr/>
              </p14:nvContentPartPr>
              <p14:xfrm>
                <a:off x="4231607" y="4755896"/>
                <a:ext cx="46080" cy="39960"/>
              </p14:xfrm>
            </p:contentPart>
          </mc:Choice>
          <mc:Fallback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9F2A1777-2008-B3A2-DD2C-2107FCFE03CC}"/>
                    </a:ext>
                  </a:extLst>
                </p:cNvPr>
                <p:cNvPicPr/>
                <p:nvPr/>
              </p:nvPicPr>
              <p:blipFill>
                <a:blip r:embed="rId452"/>
                <a:stretch>
                  <a:fillRect/>
                </a:stretch>
              </p:blipFill>
              <p:spPr>
                <a:xfrm>
                  <a:off x="4222967" y="4747256"/>
                  <a:ext cx="6372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3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89203C81-6C4E-B0B9-1494-4BEE3AC2D494}"/>
                    </a:ext>
                  </a:extLst>
                </p14:cNvPr>
                <p14:cNvContentPartPr/>
                <p14:nvPr/>
              </p14:nvContentPartPr>
              <p14:xfrm>
                <a:off x="4307207" y="4753016"/>
                <a:ext cx="115560" cy="145080"/>
              </p14:xfrm>
            </p:contentPart>
          </mc:Choice>
          <mc:Fallback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89203C81-6C4E-B0B9-1494-4BEE3AC2D494}"/>
                    </a:ext>
                  </a:extLst>
                </p:cNvPr>
                <p:cNvPicPr/>
                <p:nvPr/>
              </p:nvPicPr>
              <p:blipFill>
                <a:blip r:embed="rId454"/>
                <a:stretch>
                  <a:fillRect/>
                </a:stretch>
              </p:blipFill>
              <p:spPr>
                <a:xfrm>
                  <a:off x="4298567" y="4744376"/>
                  <a:ext cx="13320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5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9B69A34D-BCA0-E05D-CC35-32F9882867FA}"/>
                    </a:ext>
                  </a:extLst>
                </p14:cNvPr>
                <p14:cNvContentPartPr/>
                <p14:nvPr/>
              </p14:nvContentPartPr>
              <p14:xfrm>
                <a:off x="4458407" y="4850216"/>
                <a:ext cx="54000" cy="225000"/>
              </p14:xfrm>
            </p:contentPart>
          </mc:Choice>
          <mc:Fallback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9B69A34D-BCA0-E05D-CC35-32F9882867FA}"/>
                    </a:ext>
                  </a:extLst>
                </p:cNvPr>
                <p:cNvPicPr/>
                <p:nvPr/>
              </p:nvPicPr>
              <p:blipFill>
                <a:blip r:embed="rId456"/>
                <a:stretch>
                  <a:fillRect/>
                </a:stretch>
              </p:blipFill>
              <p:spPr>
                <a:xfrm>
                  <a:off x="4449767" y="4841216"/>
                  <a:ext cx="71640" cy="24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2" name="Group 321">
            <a:extLst>
              <a:ext uri="{FF2B5EF4-FFF2-40B4-BE49-F238E27FC236}">
                <a16:creationId xmlns:a16="http://schemas.microsoft.com/office/drawing/2014/main" id="{3A0CC30E-B4E9-55AB-88C7-7397DB98B7D9}"/>
              </a:ext>
            </a:extLst>
          </p:cNvPr>
          <p:cNvGrpSpPr/>
          <p:nvPr/>
        </p:nvGrpSpPr>
        <p:grpSpPr>
          <a:xfrm>
            <a:off x="4725527" y="4675256"/>
            <a:ext cx="701640" cy="297360"/>
            <a:chOff x="4725527" y="4675256"/>
            <a:chExt cx="701640" cy="29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7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AB0792EF-9258-845C-CA79-878E304AA76B}"/>
                    </a:ext>
                  </a:extLst>
                </p14:cNvPr>
                <p14:cNvContentPartPr/>
                <p14:nvPr/>
              </p14:nvContentPartPr>
              <p14:xfrm>
                <a:off x="4725527" y="4731056"/>
                <a:ext cx="167040" cy="26280"/>
              </p14:xfrm>
            </p:contentPart>
          </mc:Choice>
          <mc:Fallback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AB0792EF-9258-845C-CA79-878E304AA76B}"/>
                    </a:ext>
                  </a:extLst>
                </p:cNvPr>
                <p:cNvPicPr/>
                <p:nvPr/>
              </p:nvPicPr>
              <p:blipFill>
                <a:blip r:embed="rId458"/>
                <a:stretch>
                  <a:fillRect/>
                </a:stretch>
              </p:blipFill>
              <p:spPr>
                <a:xfrm>
                  <a:off x="4716527" y="4722056"/>
                  <a:ext cx="1846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9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5E49F91A-2F1D-FC15-F45E-19F1588D34A8}"/>
                    </a:ext>
                  </a:extLst>
                </p14:cNvPr>
                <p14:cNvContentPartPr/>
                <p14:nvPr/>
              </p14:nvContentPartPr>
              <p14:xfrm>
                <a:off x="4751087" y="4770656"/>
                <a:ext cx="112320" cy="22320"/>
              </p14:xfrm>
            </p:contentPart>
          </mc:Choice>
          <mc:Fallback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5E49F91A-2F1D-FC15-F45E-19F1588D34A8}"/>
                    </a:ext>
                  </a:extLst>
                </p:cNvPr>
                <p:cNvPicPr/>
                <p:nvPr/>
              </p:nvPicPr>
              <p:blipFill>
                <a:blip r:embed="rId460"/>
                <a:stretch>
                  <a:fillRect/>
                </a:stretch>
              </p:blipFill>
              <p:spPr>
                <a:xfrm>
                  <a:off x="4742447" y="4761656"/>
                  <a:ext cx="1299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1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CA272300-9377-012D-6C35-26AD3DCBC5C6}"/>
                    </a:ext>
                  </a:extLst>
                </p14:cNvPr>
                <p14:cNvContentPartPr/>
                <p14:nvPr/>
              </p14:nvContentPartPr>
              <p14:xfrm>
                <a:off x="5038727" y="4675256"/>
                <a:ext cx="286200" cy="151920"/>
              </p14:xfrm>
            </p:contentPart>
          </mc:Choice>
          <mc:Fallback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CA272300-9377-012D-6C35-26AD3DCBC5C6}"/>
                    </a:ext>
                  </a:extLst>
                </p:cNvPr>
                <p:cNvPicPr/>
                <p:nvPr/>
              </p:nvPicPr>
              <p:blipFill>
                <a:blip r:embed="rId462"/>
                <a:stretch>
                  <a:fillRect/>
                </a:stretch>
              </p:blipFill>
              <p:spPr>
                <a:xfrm>
                  <a:off x="5029727" y="4666616"/>
                  <a:ext cx="30384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3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97230A10-474E-CEA9-1358-B2C163B9DC17}"/>
                    </a:ext>
                  </a:extLst>
                </p14:cNvPr>
                <p14:cNvContentPartPr/>
                <p14:nvPr/>
              </p14:nvContentPartPr>
              <p14:xfrm>
                <a:off x="5316287" y="4781456"/>
                <a:ext cx="110880" cy="191160"/>
              </p14:xfrm>
            </p:contentPart>
          </mc:Choice>
          <mc:Fallback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97230A10-474E-CEA9-1358-B2C163B9DC17}"/>
                    </a:ext>
                  </a:extLst>
                </p:cNvPr>
                <p:cNvPicPr/>
                <p:nvPr/>
              </p:nvPicPr>
              <p:blipFill>
                <a:blip r:embed="rId464"/>
                <a:stretch>
                  <a:fillRect/>
                </a:stretch>
              </p:blipFill>
              <p:spPr>
                <a:xfrm>
                  <a:off x="5307287" y="4772456"/>
                  <a:ext cx="128520" cy="20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6D36178D-1E07-4B3A-7759-06A8827B57EA}"/>
              </a:ext>
            </a:extLst>
          </p:cNvPr>
          <p:cNvGrpSpPr/>
          <p:nvPr/>
        </p:nvGrpSpPr>
        <p:grpSpPr>
          <a:xfrm>
            <a:off x="5637407" y="4053536"/>
            <a:ext cx="2148120" cy="817200"/>
            <a:chOff x="5637407" y="4053536"/>
            <a:chExt cx="2148120" cy="81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5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6919865E-33FD-AC22-A105-4998A0240D40}"/>
                    </a:ext>
                  </a:extLst>
                </p14:cNvPr>
                <p14:cNvContentPartPr/>
                <p14:nvPr/>
              </p14:nvContentPartPr>
              <p14:xfrm>
                <a:off x="6714887" y="4053536"/>
                <a:ext cx="239040" cy="150480"/>
              </p14:xfrm>
            </p:contentPart>
          </mc:Choice>
          <mc:Fallback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6919865E-33FD-AC22-A105-4998A0240D40}"/>
                    </a:ext>
                  </a:extLst>
                </p:cNvPr>
                <p:cNvPicPr/>
                <p:nvPr/>
              </p:nvPicPr>
              <p:blipFill>
                <a:blip r:embed="rId466"/>
                <a:stretch>
                  <a:fillRect/>
                </a:stretch>
              </p:blipFill>
              <p:spPr>
                <a:xfrm>
                  <a:off x="6705887" y="4044896"/>
                  <a:ext cx="25668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7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7B6A9A1B-1B18-4E19-C89D-A0350C6796FE}"/>
                    </a:ext>
                  </a:extLst>
                </p14:cNvPr>
                <p14:cNvContentPartPr/>
                <p14:nvPr/>
              </p14:nvContentPartPr>
              <p14:xfrm>
                <a:off x="7009007" y="4108616"/>
                <a:ext cx="38880" cy="163440"/>
              </p14:xfrm>
            </p:contentPart>
          </mc:Choice>
          <mc:Fallback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7B6A9A1B-1B18-4E19-C89D-A0350C6796FE}"/>
                    </a:ext>
                  </a:extLst>
                </p:cNvPr>
                <p:cNvPicPr/>
                <p:nvPr/>
              </p:nvPicPr>
              <p:blipFill>
                <a:blip r:embed="rId468"/>
                <a:stretch>
                  <a:fillRect/>
                </a:stretch>
              </p:blipFill>
              <p:spPr>
                <a:xfrm>
                  <a:off x="7000007" y="4099616"/>
                  <a:ext cx="565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9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D6B84673-2264-586D-8D99-F8CE58E5404A}"/>
                    </a:ext>
                  </a:extLst>
                </p14:cNvPr>
                <p14:cNvContentPartPr/>
                <p14:nvPr/>
              </p14:nvContentPartPr>
              <p14:xfrm>
                <a:off x="7044287" y="4174136"/>
                <a:ext cx="87480" cy="2052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D6B84673-2264-586D-8D99-F8CE58E5404A}"/>
                    </a:ext>
                  </a:extLst>
                </p:cNvPr>
                <p:cNvPicPr/>
                <p:nvPr/>
              </p:nvPicPr>
              <p:blipFill>
                <a:blip r:embed="rId470"/>
                <a:stretch>
                  <a:fillRect/>
                </a:stretch>
              </p:blipFill>
              <p:spPr>
                <a:xfrm>
                  <a:off x="7035287" y="4165496"/>
                  <a:ext cx="1051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1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8C9006EE-E839-82EF-3F54-A7B5A998496B}"/>
                    </a:ext>
                  </a:extLst>
                </p14:cNvPr>
                <p14:cNvContentPartPr/>
                <p14:nvPr/>
              </p14:nvContentPartPr>
              <p14:xfrm>
                <a:off x="7106567" y="4114016"/>
                <a:ext cx="118440" cy="230040"/>
              </p14:xfrm>
            </p:contentPart>
          </mc:Choice>
          <mc:Fallback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8C9006EE-E839-82EF-3F54-A7B5A998496B}"/>
                    </a:ext>
                  </a:extLst>
                </p:cNvPr>
                <p:cNvPicPr/>
                <p:nvPr/>
              </p:nvPicPr>
              <p:blipFill>
                <a:blip r:embed="rId472"/>
                <a:stretch>
                  <a:fillRect/>
                </a:stretch>
              </p:blipFill>
              <p:spPr>
                <a:xfrm>
                  <a:off x="7097567" y="4105016"/>
                  <a:ext cx="1360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3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7FD33D5C-8CB2-1E7C-B6BA-8B4621B368FF}"/>
                    </a:ext>
                  </a:extLst>
                </p14:cNvPr>
                <p14:cNvContentPartPr/>
                <p14:nvPr/>
              </p14:nvContentPartPr>
              <p14:xfrm>
                <a:off x="7258487" y="4128056"/>
                <a:ext cx="70920" cy="145080"/>
              </p14:xfrm>
            </p:contentPart>
          </mc:Choice>
          <mc:Fallback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7FD33D5C-8CB2-1E7C-B6BA-8B4621B368FF}"/>
                    </a:ext>
                  </a:extLst>
                </p:cNvPr>
                <p:cNvPicPr/>
                <p:nvPr/>
              </p:nvPicPr>
              <p:blipFill>
                <a:blip r:embed="rId474"/>
                <a:stretch>
                  <a:fillRect/>
                </a:stretch>
              </p:blipFill>
              <p:spPr>
                <a:xfrm>
                  <a:off x="7249487" y="4119056"/>
                  <a:ext cx="8856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5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10037A69-534A-6DAE-773D-92F6640E214C}"/>
                    </a:ext>
                  </a:extLst>
                </p14:cNvPr>
                <p14:cNvContentPartPr/>
                <p14:nvPr/>
              </p14:nvContentPartPr>
              <p14:xfrm>
                <a:off x="7393847" y="4087016"/>
                <a:ext cx="56520" cy="145800"/>
              </p14:xfrm>
            </p:contentPart>
          </mc:Choice>
          <mc:Fallback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10037A69-534A-6DAE-773D-92F6640E214C}"/>
                    </a:ext>
                  </a:extLst>
                </p:cNvPr>
                <p:cNvPicPr/>
                <p:nvPr/>
              </p:nvPicPr>
              <p:blipFill>
                <a:blip r:embed="rId476"/>
                <a:stretch>
                  <a:fillRect/>
                </a:stretch>
              </p:blipFill>
              <p:spPr>
                <a:xfrm>
                  <a:off x="7384847" y="4078016"/>
                  <a:ext cx="7416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7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46DC5388-712D-ECB1-BC8B-EE75882A8082}"/>
                    </a:ext>
                  </a:extLst>
                </p14:cNvPr>
                <p14:cNvContentPartPr/>
                <p14:nvPr/>
              </p14:nvContentPartPr>
              <p14:xfrm>
                <a:off x="7485287" y="4175216"/>
                <a:ext cx="100080" cy="217800"/>
              </p14:xfrm>
            </p:contentPart>
          </mc:Choice>
          <mc:Fallback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46DC5388-712D-ECB1-BC8B-EE75882A8082}"/>
                    </a:ext>
                  </a:extLst>
                </p:cNvPr>
                <p:cNvPicPr/>
                <p:nvPr/>
              </p:nvPicPr>
              <p:blipFill>
                <a:blip r:embed="rId478"/>
                <a:stretch>
                  <a:fillRect/>
                </a:stretch>
              </p:blipFill>
              <p:spPr>
                <a:xfrm>
                  <a:off x="7476287" y="4166216"/>
                  <a:ext cx="1177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9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1B974149-54A8-2E8E-2404-A31479A4655A}"/>
                    </a:ext>
                  </a:extLst>
                </p14:cNvPr>
                <p14:cNvContentPartPr/>
                <p14:nvPr/>
              </p14:nvContentPartPr>
              <p14:xfrm>
                <a:off x="5637407" y="4641776"/>
                <a:ext cx="234360" cy="70920"/>
              </p14:xfrm>
            </p:contentPart>
          </mc:Choice>
          <mc:Fallback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1B974149-54A8-2E8E-2404-A31479A4655A}"/>
                    </a:ext>
                  </a:extLst>
                </p:cNvPr>
                <p:cNvPicPr/>
                <p:nvPr/>
              </p:nvPicPr>
              <p:blipFill>
                <a:blip r:embed="rId480"/>
                <a:stretch>
                  <a:fillRect/>
                </a:stretch>
              </p:blipFill>
              <p:spPr>
                <a:xfrm>
                  <a:off x="5628767" y="4633136"/>
                  <a:ext cx="2520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1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9A9BE1E3-D7B7-D894-D4D3-8C4FA1672ACC}"/>
                    </a:ext>
                  </a:extLst>
                </p14:cNvPr>
                <p14:cNvContentPartPr/>
                <p14:nvPr/>
              </p14:nvContentPartPr>
              <p14:xfrm>
                <a:off x="5658287" y="4719536"/>
                <a:ext cx="146520" cy="45360"/>
              </p14:xfrm>
            </p:contentPart>
          </mc:Choice>
          <mc:Fallback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9A9BE1E3-D7B7-D894-D4D3-8C4FA1672ACC}"/>
                    </a:ext>
                  </a:extLst>
                </p:cNvPr>
                <p:cNvPicPr/>
                <p:nvPr/>
              </p:nvPicPr>
              <p:blipFill>
                <a:blip r:embed="rId482"/>
                <a:stretch>
                  <a:fillRect/>
                </a:stretch>
              </p:blipFill>
              <p:spPr>
                <a:xfrm>
                  <a:off x="5649287" y="4710536"/>
                  <a:ext cx="1641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3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AB3A8B76-18C0-6ECF-E00B-F63E82DF4192}"/>
                    </a:ext>
                  </a:extLst>
                </p14:cNvPr>
                <p14:cNvContentPartPr/>
                <p14:nvPr/>
              </p14:nvContentPartPr>
              <p14:xfrm>
                <a:off x="6028007" y="4554296"/>
                <a:ext cx="96480" cy="227520"/>
              </p14:xfrm>
            </p:contentPart>
          </mc:Choice>
          <mc:Fallback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AB3A8B76-18C0-6ECF-E00B-F63E82DF4192}"/>
                    </a:ext>
                  </a:extLst>
                </p:cNvPr>
                <p:cNvPicPr/>
                <p:nvPr/>
              </p:nvPicPr>
              <p:blipFill>
                <a:blip r:embed="rId484"/>
                <a:stretch>
                  <a:fillRect/>
                </a:stretch>
              </p:blipFill>
              <p:spPr>
                <a:xfrm>
                  <a:off x="6019367" y="4545296"/>
                  <a:ext cx="11412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5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6E3ACCC7-B75A-A848-0B73-9C087CFCCE9E}"/>
                    </a:ext>
                  </a:extLst>
                </p14:cNvPr>
                <p14:cNvContentPartPr/>
                <p14:nvPr/>
              </p14:nvContentPartPr>
              <p14:xfrm>
                <a:off x="6177047" y="4708736"/>
                <a:ext cx="30240" cy="3240"/>
              </p14:xfrm>
            </p:contentPart>
          </mc:Choice>
          <mc:Fallback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6E3ACCC7-B75A-A848-0B73-9C087CFCCE9E}"/>
                    </a:ext>
                  </a:extLst>
                </p:cNvPr>
                <p:cNvPicPr/>
                <p:nvPr/>
              </p:nvPicPr>
              <p:blipFill>
                <a:blip r:embed="rId486"/>
                <a:stretch>
                  <a:fillRect/>
                </a:stretch>
              </p:blipFill>
              <p:spPr>
                <a:xfrm>
                  <a:off x="6168407" y="4700096"/>
                  <a:ext cx="4788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7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87DA0CA9-E823-1F05-222F-394CE9EFBDA2}"/>
                    </a:ext>
                  </a:extLst>
                </p14:cNvPr>
                <p14:cNvContentPartPr/>
                <p14:nvPr/>
              </p14:nvContentPartPr>
              <p14:xfrm>
                <a:off x="6307727" y="4549256"/>
                <a:ext cx="73440" cy="245520"/>
              </p14:xfrm>
            </p:contentPart>
          </mc:Choice>
          <mc:Fallback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87DA0CA9-E823-1F05-222F-394CE9EFBDA2}"/>
                    </a:ext>
                  </a:extLst>
                </p:cNvPr>
                <p:cNvPicPr/>
                <p:nvPr/>
              </p:nvPicPr>
              <p:blipFill>
                <a:blip r:embed="rId488"/>
                <a:stretch>
                  <a:fillRect/>
                </a:stretch>
              </p:blipFill>
              <p:spPr>
                <a:xfrm>
                  <a:off x="6298727" y="4540616"/>
                  <a:ext cx="910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9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930B19E8-E8A1-F8F5-9E33-DDFDA9740C26}"/>
                    </a:ext>
                  </a:extLst>
                </p14:cNvPr>
                <p14:cNvContentPartPr/>
                <p14:nvPr/>
              </p14:nvContentPartPr>
              <p14:xfrm>
                <a:off x="6349487" y="4544216"/>
                <a:ext cx="146160" cy="192960"/>
              </p14:xfrm>
            </p:contentPart>
          </mc:Choice>
          <mc:Fallback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930B19E8-E8A1-F8F5-9E33-DDFDA9740C26}"/>
                    </a:ext>
                  </a:extLst>
                </p:cNvPr>
                <p:cNvPicPr/>
                <p:nvPr/>
              </p:nvPicPr>
              <p:blipFill>
                <a:blip r:embed="rId490"/>
                <a:stretch>
                  <a:fillRect/>
                </a:stretch>
              </p:blipFill>
              <p:spPr>
                <a:xfrm>
                  <a:off x="6340487" y="4535216"/>
                  <a:ext cx="16380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1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A8737C2F-F592-6730-2604-B0FE9E84B907}"/>
                    </a:ext>
                  </a:extLst>
                </p14:cNvPr>
                <p14:cNvContentPartPr/>
                <p14:nvPr/>
              </p14:nvContentPartPr>
              <p14:xfrm>
                <a:off x="6652607" y="4542056"/>
                <a:ext cx="115920" cy="328680"/>
              </p14:xfrm>
            </p:contentPart>
          </mc:Choice>
          <mc:Fallback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A8737C2F-F592-6730-2604-B0FE9E84B907}"/>
                    </a:ext>
                  </a:extLst>
                </p:cNvPr>
                <p:cNvPicPr/>
                <p:nvPr/>
              </p:nvPicPr>
              <p:blipFill>
                <a:blip r:embed="rId492"/>
                <a:stretch>
                  <a:fillRect/>
                </a:stretch>
              </p:blipFill>
              <p:spPr>
                <a:xfrm>
                  <a:off x="6643607" y="4533056"/>
                  <a:ext cx="13356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3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EB6E8B5B-894C-7691-A415-24B43E162506}"/>
                    </a:ext>
                  </a:extLst>
                </p14:cNvPr>
                <p14:cNvContentPartPr/>
                <p14:nvPr/>
              </p14:nvContentPartPr>
              <p14:xfrm>
                <a:off x="6798407" y="4643936"/>
                <a:ext cx="142200" cy="155880"/>
              </p14:xfrm>
            </p:contentPart>
          </mc:Choice>
          <mc:Fallback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EB6E8B5B-894C-7691-A415-24B43E162506}"/>
                    </a:ext>
                  </a:extLst>
                </p:cNvPr>
                <p:cNvPicPr/>
                <p:nvPr/>
              </p:nvPicPr>
              <p:blipFill>
                <a:blip r:embed="rId494"/>
                <a:stretch>
                  <a:fillRect/>
                </a:stretch>
              </p:blipFill>
              <p:spPr>
                <a:xfrm>
                  <a:off x="6789767" y="4635296"/>
                  <a:ext cx="15984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5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CF1A809E-4792-E8B9-A655-8E8AC02B3493}"/>
                    </a:ext>
                  </a:extLst>
                </p14:cNvPr>
                <p14:cNvContentPartPr/>
                <p14:nvPr/>
              </p14:nvContentPartPr>
              <p14:xfrm>
                <a:off x="6964727" y="4437656"/>
                <a:ext cx="123480" cy="189720"/>
              </p14:xfrm>
            </p:contentPart>
          </mc:Choice>
          <mc:Fallback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CF1A809E-4792-E8B9-A655-8E8AC02B3493}"/>
                    </a:ext>
                  </a:extLst>
                </p:cNvPr>
                <p:cNvPicPr/>
                <p:nvPr/>
              </p:nvPicPr>
              <p:blipFill>
                <a:blip r:embed="rId496"/>
                <a:stretch>
                  <a:fillRect/>
                </a:stretch>
              </p:blipFill>
              <p:spPr>
                <a:xfrm>
                  <a:off x="6955727" y="4428656"/>
                  <a:ext cx="1411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7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8DD6B495-4BBF-F4CC-8407-8E5E54722689}"/>
                    </a:ext>
                  </a:extLst>
                </p14:cNvPr>
                <p14:cNvContentPartPr/>
                <p14:nvPr/>
              </p14:nvContentPartPr>
              <p14:xfrm>
                <a:off x="6957527" y="4537376"/>
                <a:ext cx="99360" cy="3960"/>
              </p14:xfrm>
            </p:contentPart>
          </mc:Choice>
          <mc:Fallback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8DD6B495-4BBF-F4CC-8407-8E5E54722689}"/>
                    </a:ext>
                  </a:extLst>
                </p:cNvPr>
                <p:cNvPicPr/>
                <p:nvPr/>
              </p:nvPicPr>
              <p:blipFill>
                <a:blip r:embed="rId498"/>
                <a:stretch>
                  <a:fillRect/>
                </a:stretch>
              </p:blipFill>
              <p:spPr>
                <a:xfrm>
                  <a:off x="6948887" y="4528736"/>
                  <a:ext cx="1170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9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4543A86A-E593-F7F2-3FBB-512B79A5BC1C}"/>
                    </a:ext>
                  </a:extLst>
                </p14:cNvPr>
                <p14:cNvContentPartPr/>
                <p14:nvPr/>
              </p14:nvContentPartPr>
              <p14:xfrm>
                <a:off x="7159847" y="4510376"/>
                <a:ext cx="625680" cy="311760"/>
              </p14:xfrm>
            </p:contentPart>
          </mc:Choice>
          <mc:Fallback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4543A86A-E593-F7F2-3FBB-512B79A5BC1C}"/>
                    </a:ext>
                  </a:extLst>
                </p:cNvPr>
                <p:cNvPicPr/>
                <p:nvPr/>
              </p:nvPicPr>
              <p:blipFill>
                <a:blip r:embed="rId500"/>
                <a:stretch>
                  <a:fillRect/>
                </a:stretch>
              </p:blipFill>
              <p:spPr>
                <a:xfrm>
                  <a:off x="7150847" y="4501376"/>
                  <a:ext cx="643320" cy="32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3C5464F7-A816-1E78-FF6E-CF6BBE9E0066}"/>
              </a:ext>
            </a:extLst>
          </p:cNvPr>
          <p:cNvGrpSpPr/>
          <p:nvPr/>
        </p:nvGrpSpPr>
        <p:grpSpPr>
          <a:xfrm>
            <a:off x="725207" y="5588216"/>
            <a:ext cx="809280" cy="305280"/>
            <a:chOff x="725207" y="5588216"/>
            <a:chExt cx="809280" cy="30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1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33F8521F-C83C-131B-B98E-0D28AB920FFF}"/>
                    </a:ext>
                  </a:extLst>
                </p14:cNvPr>
                <p14:cNvContentPartPr/>
                <p14:nvPr/>
              </p14:nvContentPartPr>
              <p14:xfrm>
                <a:off x="725207" y="5599016"/>
                <a:ext cx="316440" cy="179280"/>
              </p14:xfrm>
            </p:contentPart>
          </mc:Choice>
          <mc:Fallback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33F8521F-C83C-131B-B98E-0D28AB920FFF}"/>
                    </a:ext>
                  </a:extLst>
                </p:cNvPr>
                <p:cNvPicPr/>
                <p:nvPr/>
              </p:nvPicPr>
              <p:blipFill>
                <a:blip r:embed="rId502"/>
                <a:stretch>
                  <a:fillRect/>
                </a:stretch>
              </p:blipFill>
              <p:spPr>
                <a:xfrm>
                  <a:off x="716567" y="5590376"/>
                  <a:ext cx="33408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3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DE7DDC41-D920-6B29-88BC-1F23D423969C}"/>
                    </a:ext>
                  </a:extLst>
                </p14:cNvPr>
                <p14:cNvContentPartPr/>
                <p14:nvPr/>
              </p14:nvContentPartPr>
              <p14:xfrm>
                <a:off x="1054247" y="5683256"/>
                <a:ext cx="110520" cy="210240"/>
              </p14:xfrm>
            </p:contentPart>
          </mc:Choice>
          <mc:Fallback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DE7DDC41-D920-6B29-88BC-1F23D423969C}"/>
                    </a:ext>
                  </a:extLst>
                </p:cNvPr>
                <p:cNvPicPr/>
                <p:nvPr/>
              </p:nvPicPr>
              <p:blipFill>
                <a:blip r:embed="rId504"/>
                <a:stretch>
                  <a:fillRect/>
                </a:stretch>
              </p:blipFill>
              <p:spPr>
                <a:xfrm>
                  <a:off x="1045247" y="5674616"/>
                  <a:ext cx="12816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5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64A18B9A-2888-E6BB-167D-1A38920B35C5}"/>
                    </a:ext>
                  </a:extLst>
                </p14:cNvPr>
                <p14:cNvContentPartPr/>
                <p14:nvPr/>
              </p14:nvContentPartPr>
              <p14:xfrm>
                <a:off x="1343327" y="5588216"/>
                <a:ext cx="182520" cy="36360"/>
              </p14:xfrm>
            </p:contentPart>
          </mc:Choice>
          <mc:Fallback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64A18B9A-2888-E6BB-167D-1A38920B35C5}"/>
                    </a:ext>
                  </a:extLst>
                </p:cNvPr>
                <p:cNvPicPr/>
                <p:nvPr/>
              </p:nvPicPr>
              <p:blipFill>
                <a:blip r:embed="rId506"/>
                <a:stretch>
                  <a:fillRect/>
                </a:stretch>
              </p:blipFill>
              <p:spPr>
                <a:xfrm>
                  <a:off x="1334687" y="5579216"/>
                  <a:ext cx="20016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7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8494C852-5B3B-E98B-64C1-8E6D2CEA21DD}"/>
                    </a:ext>
                  </a:extLst>
                </p14:cNvPr>
                <p14:cNvContentPartPr/>
                <p14:nvPr/>
              </p14:nvContentPartPr>
              <p14:xfrm>
                <a:off x="1366367" y="5669216"/>
                <a:ext cx="168120" cy="54720"/>
              </p14:xfrm>
            </p:contentPart>
          </mc:Choice>
          <mc:Fallback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8494C852-5B3B-E98B-64C1-8E6D2CEA21DD}"/>
                    </a:ext>
                  </a:extLst>
                </p:cNvPr>
                <p:cNvPicPr/>
                <p:nvPr/>
              </p:nvPicPr>
              <p:blipFill>
                <a:blip r:embed="rId508"/>
                <a:stretch>
                  <a:fillRect/>
                </a:stretch>
              </p:blipFill>
              <p:spPr>
                <a:xfrm>
                  <a:off x="1357367" y="5660216"/>
                  <a:ext cx="185760" cy="7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F7F954B9-4760-13C1-ED6A-266D765AFD3B}"/>
              </a:ext>
            </a:extLst>
          </p:cNvPr>
          <p:cNvGrpSpPr/>
          <p:nvPr/>
        </p:nvGrpSpPr>
        <p:grpSpPr>
          <a:xfrm>
            <a:off x="1743647" y="5359976"/>
            <a:ext cx="1062360" cy="460440"/>
            <a:chOff x="1743647" y="5359976"/>
            <a:chExt cx="1062360" cy="46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9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6E44F6ED-79CB-03C9-C43C-F0B10C3D243B}"/>
                    </a:ext>
                  </a:extLst>
                </p14:cNvPr>
                <p14:cNvContentPartPr/>
                <p14:nvPr/>
              </p14:nvContentPartPr>
              <p14:xfrm>
                <a:off x="1743647" y="5503976"/>
                <a:ext cx="272880" cy="147960"/>
              </p14:xfrm>
            </p:contentPart>
          </mc:Choice>
          <mc:Fallback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6E44F6ED-79CB-03C9-C43C-F0B10C3D243B}"/>
                    </a:ext>
                  </a:extLst>
                </p:cNvPr>
                <p:cNvPicPr/>
                <p:nvPr/>
              </p:nvPicPr>
              <p:blipFill>
                <a:blip r:embed="rId510"/>
                <a:stretch>
                  <a:fillRect/>
                </a:stretch>
              </p:blipFill>
              <p:spPr>
                <a:xfrm>
                  <a:off x="1734647" y="5495336"/>
                  <a:ext cx="29052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1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83684878-E023-B87C-2C0A-6AC580D9BF67}"/>
                    </a:ext>
                  </a:extLst>
                </p14:cNvPr>
                <p14:cNvContentPartPr/>
                <p14:nvPr/>
              </p14:nvContentPartPr>
              <p14:xfrm>
                <a:off x="2019047" y="5612696"/>
                <a:ext cx="90720" cy="207720"/>
              </p14:xfrm>
            </p:contentPart>
          </mc:Choice>
          <mc:Fallback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83684878-E023-B87C-2C0A-6AC580D9BF67}"/>
                    </a:ext>
                  </a:extLst>
                </p:cNvPr>
                <p:cNvPicPr/>
                <p:nvPr/>
              </p:nvPicPr>
              <p:blipFill>
                <a:blip r:embed="rId512"/>
                <a:stretch>
                  <a:fillRect/>
                </a:stretch>
              </p:blipFill>
              <p:spPr>
                <a:xfrm>
                  <a:off x="2010407" y="5604056"/>
                  <a:ext cx="10836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3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A439DF03-3FBB-AAC1-37B1-5E55793DEE28}"/>
                    </a:ext>
                  </a:extLst>
                </p14:cNvPr>
                <p14:cNvContentPartPr/>
                <p14:nvPr/>
              </p14:nvContentPartPr>
              <p14:xfrm>
                <a:off x="2258087" y="5478056"/>
                <a:ext cx="123120" cy="150120"/>
              </p14:xfrm>
            </p:contentPart>
          </mc:Choice>
          <mc:Fallback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A439DF03-3FBB-AAC1-37B1-5E55793DEE28}"/>
                    </a:ext>
                  </a:extLst>
                </p:cNvPr>
                <p:cNvPicPr/>
                <p:nvPr/>
              </p:nvPicPr>
              <p:blipFill>
                <a:blip r:embed="rId514"/>
                <a:stretch>
                  <a:fillRect/>
                </a:stretch>
              </p:blipFill>
              <p:spPr>
                <a:xfrm>
                  <a:off x="2249447" y="5469056"/>
                  <a:ext cx="1407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5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A265A66B-4C71-67D5-2868-AB6842F7CB9C}"/>
                    </a:ext>
                  </a:extLst>
                </p14:cNvPr>
                <p14:cNvContentPartPr/>
                <p14:nvPr/>
              </p14:nvContentPartPr>
              <p14:xfrm>
                <a:off x="2245487" y="5486696"/>
                <a:ext cx="106560" cy="140400"/>
              </p14:xfrm>
            </p:contentPart>
          </mc:Choice>
          <mc:Fallback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A265A66B-4C71-67D5-2868-AB6842F7CB9C}"/>
                    </a:ext>
                  </a:extLst>
                </p:cNvPr>
                <p:cNvPicPr/>
                <p:nvPr/>
              </p:nvPicPr>
              <p:blipFill>
                <a:blip r:embed="rId516"/>
                <a:stretch>
                  <a:fillRect/>
                </a:stretch>
              </p:blipFill>
              <p:spPr>
                <a:xfrm>
                  <a:off x="2236847" y="5477696"/>
                  <a:ext cx="12420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7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F0350903-4E0E-9772-7F58-0B54732D9A5E}"/>
                    </a:ext>
                  </a:extLst>
                </p14:cNvPr>
                <p14:cNvContentPartPr/>
                <p14:nvPr/>
              </p14:nvContentPartPr>
              <p14:xfrm>
                <a:off x="2449247" y="5359976"/>
                <a:ext cx="172440" cy="248760"/>
              </p14:xfrm>
            </p:contentPart>
          </mc:Choice>
          <mc:Fallback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F0350903-4E0E-9772-7F58-0B54732D9A5E}"/>
                    </a:ext>
                  </a:extLst>
                </p:cNvPr>
                <p:cNvPicPr/>
                <p:nvPr/>
              </p:nvPicPr>
              <p:blipFill>
                <a:blip r:embed="rId518"/>
                <a:stretch>
                  <a:fillRect/>
                </a:stretch>
              </p:blipFill>
              <p:spPr>
                <a:xfrm>
                  <a:off x="2440607" y="5351336"/>
                  <a:ext cx="19008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9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5F7E4640-4776-84F8-A98A-1DDF82D2A597}"/>
                    </a:ext>
                  </a:extLst>
                </p14:cNvPr>
                <p14:cNvContentPartPr/>
                <p14:nvPr/>
              </p14:nvContentPartPr>
              <p14:xfrm>
                <a:off x="2670287" y="5581736"/>
                <a:ext cx="135720" cy="204480"/>
              </p14:xfrm>
            </p:contentPart>
          </mc:Choice>
          <mc:Fallback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5F7E4640-4776-84F8-A98A-1DDF82D2A597}"/>
                    </a:ext>
                  </a:extLst>
                </p:cNvPr>
                <p:cNvPicPr/>
                <p:nvPr/>
              </p:nvPicPr>
              <p:blipFill>
                <a:blip r:embed="rId520"/>
                <a:stretch>
                  <a:fillRect/>
                </a:stretch>
              </p:blipFill>
              <p:spPr>
                <a:xfrm>
                  <a:off x="2661647" y="5573096"/>
                  <a:ext cx="153360" cy="22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905B59F2-473D-6728-AEB6-368E8ECB6BA5}"/>
              </a:ext>
            </a:extLst>
          </p:cNvPr>
          <p:cNvGrpSpPr/>
          <p:nvPr/>
        </p:nvGrpSpPr>
        <p:grpSpPr>
          <a:xfrm>
            <a:off x="3036767" y="5428736"/>
            <a:ext cx="162000" cy="122760"/>
            <a:chOff x="3036767" y="5428736"/>
            <a:chExt cx="162000" cy="122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1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76DFB4F8-20CF-5691-4DE8-C45BE1711C56}"/>
                    </a:ext>
                  </a:extLst>
                </p14:cNvPr>
                <p14:cNvContentPartPr/>
                <p14:nvPr/>
              </p14:nvContentPartPr>
              <p14:xfrm>
                <a:off x="3048287" y="5428736"/>
                <a:ext cx="150480" cy="47520"/>
              </p14:xfrm>
            </p:contentPart>
          </mc:Choice>
          <mc:Fallback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76DFB4F8-20CF-5691-4DE8-C45BE1711C56}"/>
                    </a:ext>
                  </a:extLst>
                </p:cNvPr>
                <p:cNvPicPr/>
                <p:nvPr/>
              </p:nvPicPr>
              <p:blipFill>
                <a:blip r:embed="rId522"/>
                <a:stretch>
                  <a:fillRect/>
                </a:stretch>
              </p:blipFill>
              <p:spPr>
                <a:xfrm>
                  <a:off x="3039647" y="5420096"/>
                  <a:ext cx="16812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3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187A54D3-A8EE-BD90-FFBD-C0070361C1B2}"/>
                    </a:ext>
                  </a:extLst>
                </p14:cNvPr>
                <p14:cNvContentPartPr/>
                <p14:nvPr/>
              </p14:nvContentPartPr>
              <p14:xfrm>
                <a:off x="3036767" y="5521616"/>
                <a:ext cx="144360" cy="29880"/>
              </p14:xfrm>
            </p:contentPart>
          </mc:Choice>
          <mc:Fallback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187A54D3-A8EE-BD90-FFBD-C0070361C1B2}"/>
                    </a:ext>
                  </a:extLst>
                </p:cNvPr>
                <p:cNvPicPr/>
                <p:nvPr/>
              </p:nvPicPr>
              <p:blipFill>
                <a:blip r:embed="rId524"/>
                <a:stretch>
                  <a:fillRect/>
                </a:stretch>
              </p:blipFill>
              <p:spPr>
                <a:xfrm>
                  <a:off x="3027767" y="5512616"/>
                  <a:ext cx="162000" cy="4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C65EC5A9-CED1-ED50-BAD1-71C6BACD4FF1}"/>
              </a:ext>
            </a:extLst>
          </p:cNvPr>
          <p:cNvGrpSpPr/>
          <p:nvPr/>
        </p:nvGrpSpPr>
        <p:grpSpPr>
          <a:xfrm>
            <a:off x="3397487" y="5166656"/>
            <a:ext cx="3082320" cy="505800"/>
            <a:chOff x="3397487" y="5166656"/>
            <a:chExt cx="3082320" cy="50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5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F29F6A27-878B-A281-8708-471C09C12DD6}"/>
                    </a:ext>
                  </a:extLst>
                </p14:cNvPr>
                <p14:cNvContentPartPr/>
                <p14:nvPr/>
              </p14:nvContentPartPr>
              <p14:xfrm>
                <a:off x="3397487" y="5370056"/>
                <a:ext cx="99360" cy="205560"/>
              </p14:xfrm>
            </p:contentPart>
          </mc:Choice>
          <mc:Fallback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F29F6A27-878B-A281-8708-471C09C12DD6}"/>
                    </a:ext>
                  </a:extLst>
                </p:cNvPr>
                <p:cNvPicPr/>
                <p:nvPr/>
              </p:nvPicPr>
              <p:blipFill>
                <a:blip r:embed="rId526"/>
                <a:stretch>
                  <a:fillRect/>
                </a:stretch>
              </p:blipFill>
              <p:spPr>
                <a:xfrm>
                  <a:off x="3388847" y="5361056"/>
                  <a:ext cx="1170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7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BB002880-6082-EEEA-68B0-A205C61D993C}"/>
                    </a:ext>
                  </a:extLst>
                </p14:cNvPr>
                <p14:cNvContentPartPr/>
                <p14:nvPr/>
              </p14:nvContentPartPr>
              <p14:xfrm>
                <a:off x="3561287" y="5526656"/>
                <a:ext cx="16560" cy="6480"/>
              </p14:xfrm>
            </p:contentPart>
          </mc:Choice>
          <mc:Fallback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BB002880-6082-EEEA-68B0-A205C61D993C}"/>
                    </a:ext>
                  </a:extLst>
                </p:cNvPr>
                <p:cNvPicPr/>
                <p:nvPr/>
              </p:nvPicPr>
              <p:blipFill>
                <a:blip r:embed="rId528"/>
                <a:stretch>
                  <a:fillRect/>
                </a:stretch>
              </p:blipFill>
              <p:spPr>
                <a:xfrm>
                  <a:off x="3552287" y="5518016"/>
                  <a:ext cx="342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9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D13DD18B-9A26-5932-DE78-FC492C8A5726}"/>
                    </a:ext>
                  </a:extLst>
                </p14:cNvPr>
                <p14:cNvContentPartPr/>
                <p14:nvPr/>
              </p14:nvContentPartPr>
              <p14:xfrm>
                <a:off x="3651287" y="5354936"/>
                <a:ext cx="133200" cy="201960"/>
              </p14:xfrm>
            </p:contentPart>
          </mc:Choice>
          <mc:Fallback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D13DD18B-9A26-5932-DE78-FC492C8A5726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3642647" y="5345936"/>
                  <a:ext cx="1508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1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C4E03479-1D7B-2783-A393-502DE1192D16}"/>
                    </a:ext>
                  </a:extLst>
                </p14:cNvPr>
                <p14:cNvContentPartPr/>
                <p14:nvPr/>
              </p14:nvContentPartPr>
              <p14:xfrm>
                <a:off x="3798527" y="5546096"/>
                <a:ext cx="9360" cy="10440"/>
              </p14:xfrm>
            </p:contentPart>
          </mc:Choice>
          <mc:Fallback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C4E03479-1D7B-2783-A393-502DE1192D1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3789527" y="5537096"/>
                  <a:ext cx="270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2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62B24521-291B-D52E-546D-8235181C2FFB}"/>
                    </a:ext>
                  </a:extLst>
                </p14:cNvPr>
                <p14:cNvContentPartPr/>
                <p14:nvPr/>
              </p14:nvContentPartPr>
              <p14:xfrm>
                <a:off x="3899687" y="5389496"/>
                <a:ext cx="106920" cy="200160"/>
              </p14:xfrm>
            </p:contentPart>
          </mc:Choice>
          <mc:Fallback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62B24521-291B-D52E-546D-8235181C2FFB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3891047" y="5380856"/>
                  <a:ext cx="12456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4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0A2B821A-EA0B-67D7-44DE-F4CB5DAA1006}"/>
                    </a:ext>
                  </a:extLst>
                </p14:cNvPr>
                <p14:cNvContentPartPr/>
                <p14:nvPr/>
              </p14:nvContentPartPr>
              <p14:xfrm>
                <a:off x="4051607" y="5424056"/>
                <a:ext cx="106920" cy="112680"/>
              </p14:xfrm>
            </p:contentPart>
          </mc:Choice>
          <mc:Fallback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0A2B821A-EA0B-67D7-44DE-F4CB5DAA1006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4042967" y="5415056"/>
                  <a:ext cx="12456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6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BF48F0C6-50A7-61B9-9844-AA8169A9D4A2}"/>
                    </a:ext>
                  </a:extLst>
                </p14:cNvPr>
                <p14:cNvContentPartPr/>
                <p14:nvPr/>
              </p14:nvContentPartPr>
              <p14:xfrm>
                <a:off x="4149887" y="5198336"/>
                <a:ext cx="111600" cy="174960"/>
              </p14:xfrm>
            </p:contentPart>
          </mc:Choice>
          <mc:Fallback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BF48F0C6-50A7-61B9-9844-AA8169A9D4A2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4141247" y="5189696"/>
                  <a:ext cx="12924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8">
              <p14:nvContentPartPr>
                <p14:cNvPr id="363" name="Ink 362">
                  <a:extLst>
                    <a:ext uri="{FF2B5EF4-FFF2-40B4-BE49-F238E27FC236}">
                      <a16:creationId xmlns:a16="http://schemas.microsoft.com/office/drawing/2014/main" id="{81D12DBB-D7AC-5648-AA1D-761E6F3A4B21}"/>
                    </a:ext>
                  </a:extLst>
                </p14:cNvPr>
                <p14:cNvContentPartPr/>
                <p14:nvPr/>
              </p14:nvContentPartPr>
              <p14:xfrm>
                <a:off x="4186967" y="5314256"/>
                <a:ext cx="88200" cy="5760"/>
              </p14:xfrm>
            </p:contentPart>
          </mc:Choice>
          <mc:Fallback>
            <p:pic>
              <p:nvPicPr>
                <p:cNvPr id="363" name="Ink 362">
                  <a:extLst>
                    <a:ext uri="{FF2B5EF4-FFF2-40B4-BE49-F238E27FC236}">
                      <a16:creationId xmlns:a16="http://schemas.microsoft.com/office/drawing/2014/main" id="{81D12DBB-D7AC-5648-AA1D-761E6F3A4B21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4178327" y="5305616"/>
                  <a:ext cx="10584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0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93BC836C-72FD-51C0-6A02-942274B8DC87}"/>
                    </a:ext>
                  </a:extLst>
                </p14:cNvPr>
                <p14:cNvContentPartPr/>
                <p14:nvPr/>
              </p14:nvContentPartPr>
              <p14:xfrm>
                <a:off x="4276607" y="5288336"/>
                <a:ext cx="588600" cy="299880"/>
              </p14:xfrm>
            </p:contentPart>
          </mc:Choice>
          <mc:Fallback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93BC836C-72FD-51C0-6A02-942274B8DC87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4267967" y="5279336"/>
                  <a:ext cx="60624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2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69CEFBC5-7C63-E970-EDAA-A2DA5D73BD69}"/>
                    </a:ext>
                  </a:extLst>
                </p14:cNvPr>
                <p14:cNvContentPartPr/>
                <p14:nvPr/>
              </p14:nvContentPartPr>
              <p14:xfrm>
                <a:off x="4950887" y="5380856"/>
                <a:ext cx="158400" cy="177120"/>
              </p14:xfrm>
            </p:contentPart>
          </mc:Choice>
          <mc:Fallback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69CEFBC5-7C63-E970-EDAA-A2DA5D73BD69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4942247" y="5371856"/>
                  <a:ext cx="1760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4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ED17A584-6884-4A34-321C-32F1553DBF9E}"/>
                    </a:ext>
                  </a:extLst>
                </p14:cNvPr>
                <p14:cNvContentPartPr/>
                <p14:nvPr/>
              </p14:nvContentPartPr>
              <p14:xfrm>
                <a:off x="4966007" y="5370776"/>
                <a:ext cx="109440" cy="167040"/>
              </p14:xfrm>
            </p:contentPart>
          </mc:Choice>
          <mc:Fallback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ED17A584-6884-4A34-321C-32F1553DBF9E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4957007" y="5361776"/>
                  <a:ext cx="12708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6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7488A904-0AFD-B52C-6395-7A2FDEFD08D2}"/>
                    </a:ext>
                  </a:extLst>
                </p14:cNvPr>
                <p14:cNvContentPartPr/>
                <p14:nvPr/>
              </p14:nvContentPartPr>
              <p14:xfrm>
                <a:off x="5282807" y="5243696"/>
                <a:ext cx="92160" cy="264960"/>
              </p14:xfrm>
            </p:contentPart>
          </mc:Choice>
          <mc:Fallback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7488A904-0AFD-B52C-6395-7A2FDEFD08D2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5273807" y="5235056"/>
                  <a:ext cx="10980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8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642F285F-2497-01CA-F613-FA8D4564D130}"/>
                    </a:ext>
                  </a:extLst>
                </p14:cNvPr>
                <p14:cNvContentPartPr/>
                <p14:nvPr/>
              </p14:nvContentPartPr>
              <p14:xfrm>
                <a:off x="5452367" y="5253776"/>
                <a:ext cx="124920" cy="271080"/>
              </p14:xfrm>
            </p:contentPart>
          </mc:Choice>
          <mc:Fallback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642F285F-2497-01CA-F613-FA8D4564D130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5443727" y="5245136"/>
                  <a:ext cx="1425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0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4CB67F05-425F-E7EE-3DAB-2E17F3D9B99E}"/>
                    </a:ext>
                  </a:extLst>
                </p14:cNvPr>
                <p14:cNvContentPartPr/>
                <p14:nvPr/>
              </p14:nvContentPartPr>
              <p14:xfrm>
                <a:off x="5638127" y="5365376"/>
                <a:ext cx="180000" cy="307080"/>
              </p14:xfrm>
            </p:contentPart>
          </mc:Choice>
          <mc:Fallback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4CB67F05-425F-E7EE-3DAB-2E17F3D9B99E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5629487" y="5356376"/>
                  <a:ext cx="19764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2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8561278C-3549-5D34-5447-A1CF552C9686}"/>
                    </a:ext>
                  </a:extLst>
                </p14:cNvPr>
                <p14:cNvContentPartPr/>
                <p14:nvPr/>
              </p14:nvContentPartPr>
              <p14:xfrm>
                <a:off x="5929367" y="5296616"/>
                <a:ext cx="7920" cy="19080"/>
              </p14:xfrm>
            </p:contentPart>
          </mc:Choice>
          <mc:Fallback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8561278C-3549-5D34-5447-A1CF552C9686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5920367" y="5287976"/>
                  <a:ext cx="2556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4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737863D0-1654-6DC6-52AE-D7ADDBBF4E0D}"/>
                    </a:ext>
                  </a:extLst>
                </p14:cNvPr>
                <p14:cNvContentPartPr/>
                <p14:nvPr/>
              </p14:nvContentPartPr>
              <p14:xfrm>
                <a:off x="5862767" y="5209136"/>
                <a:ext cx="106920" cy="381960"/>
              </p14:xfrm>
            </p:contentPart>
          </mc:Choice>
          <mc:Fallback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737863D0-1654-6DC6-52AE-D7ADDBBF4E0D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5854127" y="5200136"/>
                  <a:ext cx="12456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6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B640A591-953A-1FB7-65FA-71E6FF62A0BE}"/>
                    </a:ext>
                  </a:extLst>
                </p14:cNvPr>
                <p14:cNvContentPartPr/>
                <p14:nvPr/>
              </p14:nvContentPartPr>
              <p14:xfrm>
                <a:off x="5959247" y="5349536"/>
                <a:ext cx="341280" cy="149760"/>
              </p14:xfrm>
            </p:contentPart>
          </mc:Choice>
          <mc:Fallback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B640A591-953A-1FB7-65FA-71E6FF62A0BE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5950247" y="5340536"/>
                  <a:ext cx="35892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8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9690DCD5-6B4C-2573-6A06-9E4325E27533}"/>
                    </a:ext>
                  </a:extLst>
                </p14:cNvPr>
                <p14:cNvContentPartPr/>
                <p14:nvPr/>
              </p14:nvContentPartPr>
              <p14:xfrm>
                <a:off x="6258047" y="5166656"/>
                <a:ext cx="221760" cy="325440"/>
              </p14:xfrm>
            </p:contentPart>
          </mc:Choice>
          <mc:Fallback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9690DCD5-6B4C-2573-6A06-9E4325E27533}"/>
                    </a:ext>
                  </a:extLst>
                </p:cNvPr>
                <p:cNvPicPr/>
                <p:nvPr/>
              </p:nvPicPr>
              <p:blipFill>
                <a:blip r:embed="rId559"/>
                <a:stretch>
                  <a:fillRect/>
                </a:stretch>
              </p:blipFill>
              <p:spPr>
                <a:xfrm>
                  <a:off x="6249407" y="5158016"/>
                  <a:ext cx="239400" cy="34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4" name="Group 393">
            <a:extLst>
              <a:ext uri="{FF2B5EF4-FFF2-40B4-BE49-F238E27FC236}">
                <a16:creationId xmlns:a16="http://schemas.microsoft.com/office/drawing/2014/main" id="{A21CCA2C-F7BE-936B-E446-A4C998712F2B}"/>
              </a:ext>
            </a:extLst>
          </p:cNvPr>
          <p:cNvGrpSpPr/>
          <p:nvPr/>
        </p:nvGrpSpPr>
        <p:grpSpPr>
          <a:xfrm>
            <a:off x="6750887" y="4954616"/>
            <a:ext cx="1941120" cy="654120"/>
            <a:chOff x="6750887" y="4954616"/>
            <a:chExt cx="1941120" cy="654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0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B911BB29-28FC-F72F-C664-3B4669247C91}"/>
                    </a:ext>
                  </a:extLst>
                </p14:cNvPr>
                <p14:cNvContentPartPr/>
                <p14:nvPr/>
              </p14:nvContentPartPr>
              <p14:xfrm>
                <a:off x="6750887" y="5252696"/>
                <a:ext cx="192240" cy="88920"/>
              </p14:xfrm>
            </p:contentPart>
          </mc:Choice>
          <mc:Fallback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B911BB29-28FC-F72F-C664-3B4669247C91}"/>
                    </a:ext>
                  </a:extLst>
                </p:cNvPr>
                <p:cNvPicPr/>
                <p:nvPr/>
              </p:nvPicPr>
              <p:blipFill>
                <a:blip r:embed="rId561"/>
                <a:stretch>
                  <a:fillRect/>
                </a:stretch>
              </p:blipFill>
              <p:spPr>
                <a:xfrm>
                  <a:off x="6742247" y="5243696"/>
                  <a:ext cx="20988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2">
              <p14:nvContentPartPr>
                <p14:cNvPr id="377" name="Ink 376">
                  <a:extLst>
                    <a:ext uri="{FF2B5EF4-FFF2-40B4-BE49-F238E27FC236}">
                      <a16:creationId xmlns:a16="http://schemas.microsoft.com/office/drawing/2014/main" id="{A34DC6E4-D37C-1FF8-02B1-5BD93A45F6DC}"/>
                    </a:ext>
                  </a:extLst>
                </p14:cNvPr>
                <p14:cNvContentPartPr/>
                <p14:nvPr/>
              </p14:nvContentPartPr>
              <p14:xfrm>
                <a:off x="6786887" y="5343416"/>
                <a:ext cx="154440" cy="26640"/>
              </p14:xfrm>
            </p:contentPart>
          </mc:Choice>
          <mc:Fallback>
            <p:pic>
              <p:nvPicPr>
                <p:cNvPr id="377" name="Ink 376">
                  <a:extLst>
                    <a:ext uri="{FF2B5EF4-FFF2-40B4-BE49-F238E27FC236}">
                      <a16:creationId xmlns:a16="http://schemas.microsoft.com/office/drawing/2014/main" id="{A34DC6E4-D37C-1FF8-02B1-5BD93A45F6DC}"/>
                    </a:ext>
                  </a:extLst>
                </p:cNvPr>
                <p:cNvPicPr/>
                <p:nvPr/>
              </p:nvPicPr>
              <p:blipFill>
                <a:blip r:embed="rId563"/>
                <a:stretch>
                  <a:fillRect/>
                </a:stretch>
              </p:blipFill>
              <p:spPr>
                <a:xfrm>
                  <a:off x="6777887" y="5334416"/>
                  <a:ext cx="1720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4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173AD67F-D004-2408-B3D7-394BBDC04D1C}"/>
                    </a:ext>
                  </a:extLst>
                </p14:cNvPr>
                <p14:cNvContentPartPr/>
                <p14:nvPr/>
              </p14:nvContentPartPr>
              <p14:xfrm>
                <a:off x="7106207" y="5118416"/>
                <a:ext cx="148680" cy="221760"/>
              </p14:xfrm>
            </p:contentPart>
          </mc:Choice>
          <mc:Fallback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173AD67F-D004-2408-B3D7-394BBDC04D1C}"/>
                    </a:ext>
                  </a:extLst>
                </p:cNvPr>
                <p:cNvPicPr/>
                <p:nvPr/>
              </p:nvPicPr>
              <p:blipFill>
                <a:blip r:embed="rId565"/>
                <a:stretch>
                  <a:fillRect/>
                </a:stretch>
              </p:blipFill>
              <p:spPr>
                <a:xfrm>
                  <a:off x="7097567" y="5109416"/>
                  <a:ext cx="16632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6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D6E8EEA2-59A4-D764-70D4-E83A6690C746}"/>
                    </a:ext>
                  </a:extLst>
                </p14:cNvPr>
                <p14:cNvContentPartPr/>
                <p14:nvPr/>
              </p14:nvContentPartPr>
              <p14:xfrm>
                <a:off x="7154807" y="5223176"/>
                <a:ext cx="69480" cy="285480"/>
              </p14:xfrm>
            </p:contentPart>
          </mc:Choice>
          <mc:Fallback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D6E8EEA2-59A4-D764-70D4-E83A6690C746}"/>
                    </a:ext>
                  </a:extLst>
                </p:cNvPr>
                <p:cNvPicPr/>
                <p:nvPr/>
              </p:nvPicPr>
              <p:blipFill>
                <a:blip r:embed="rId567"/>
                <a:stretch>
                  <a:fillRect/>
                </a:stretch>
              </p:blipFill>
              <p:spPr>
                <a:xfrm>
                  <a:off x="7146167" y="5214176"/>
                  <a:ext cx="8712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8">
              <p14:nvContentPartPr>
                <p14:cNvPr id="382" name="Ink 381">
                  <a:extLst>
                    <a:ext uri="{FF2B5EF4-FFF2-40B4-BE49-F238E27FC236}">
                      <a16:creationId xmlns:a16="http://schemas.microsoft.com/office/drawing/2014/main" id="{B0140BB5-9E4A-DABA-CB9B-F570CF49BDB7}"/>
                    </a:ext>
                  </a:extLst>
                </p14:cNvPr>
                <p14:cNvContentPartPr/>
                <p14:nvPr/>
              </p14:nvContentPartPr>
              <p14:xfrm>
                <a:off x="7272887" y="5417576"/>
                <a:ext cx="30240" cy="11520"/>
              </p14:xfrm>
            </p:contentPart>
          </mc:Choice>
          <mc:Fallback>
            <p:pic>
              <p:nvPicPr>
                <p:cNvPr id="382" name="Ink 381">
                  <a:extLst>
                    <a:ext uri="{FF2B5EF4-FFF2-40B4-BE49-F238E27FC236}">
                      <a16:creationId xmlns:a16="http://schemas.microsoft.com/office/drawing/2014/main" id="{B0140BB5-9E4A-DABA-CB9B-F570CF49BDB7}"/>
                    </a:ext>
                  </a:extLst>
                </p:cNvPr>
                <p:cNvPicPr/>
                <p:nvPr/>
              </p:nvPicPr>
              <p:blipFill>
                <a:blip r:embed="rId569"/>
                <a:stretch>
                  <a:fillRect/>
                </a:stretch>
              </p:blipFill>
              <p:spPr>
                <a:xfrm>
                  <a:off x="7263887" y="5408936"/>
                  <a:ext cx="478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0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85B78BFE-46A4-7D4C-E2B2-F335F402AA78}"/>
                    </a:ext>
                  </a:extLst>
                </p14:cNvPr>
                <p14:cNvContentPartPr/>
                <p14:nvPr/>
              </p14:nvContentPartPr>
              <p14:xfrm>
                <a:off x="7390967" y="5151896"/>
                <a:ext cx="157680" cy="313920"/>
              </p14:xfrm>
            </p:contentPart>
          </mc:Choice>
          <mc:Fallback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85B78BFE-46A4-7D4C-E2B2-F335F402AA78}"/>
                    </a:ext>
                  </a:extLst>
                </p:cNvPr>
                <p:cNvPicPr/>
                <p:nvPr/>
              </p:nvPicPr>
              <p:blipFill>
                <a:blip r:embed="rId571"/>
                <a:stretch>
                  <a:fillRect/>
                </a:stretch>
              </p:blipFill>
              <p:spPr>
                <a:xfrm>
                  <a:off x="7381967" y="5143256"/>
                  <a:ext cx="175320" cy="33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2">
              <p14:nvContentPartPr>
                <p14:cNvPr id="385" name="Ink 384">
                  <a:extLst>
                    <a:ext uri="{FF2B5EF4-FFF2-40B4-BE49-F238E27FC236}">
                      <a16:creationId xmlns:a16="http://schemas.microsoft.com/office/drawing/2014/main" id="{AE89DC4F-85CE-A75E-BB07-F7288362BCAB}"/>
                    </a:ext>
                  </a:extLst>
                </p14:cNvPr>
                <p14:cNvContentPartPr/>
                <p14:nvPr/>
              </p14:nvContentPartPr>
              <p14:xfrm>
                <a:off x="7566647" y="5437016"/>
                <a:ext cx="11880" cy="3960"/>
              </p14:xfrm>
            </p:contentPart>
          </mc:Choice>
          <mc:Fallback>
            <p:pic>
              <p:nvPicPr>
                <p:cNvPr id="385" name="Ink 384">
                  <a:extLst>
                    <a:ext uri="{FF2B5EF4-FFF2-40B4-BE49-F238E27FC236}">
                      <a16:creationId xmlns:a16="http://schemas.microsoft.com/office/drawing/2014/main" id="{AE89DC4F-85CE-A75E-BB07-F7288362BCAB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558007" y="5428016"/>
                  <a:ext cx="2952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3">
              <p14:nvContentPartPr>
                <p14:cNvPr id="386" name="Ink 385">
                  <a:extLst>
                    <a:ext uri="{FF2B5EF4-FFF2-40B4-BE49-F238E27FC236}">
                      <a16:creationId xmlns:a16="http://schemas.microsoft.com/office/drawing/2014/main" id="{01897B83-038B-3D7B-542C-4995FCF27E82}"/>
                    </a:ext>
                  </a:extLst>
                </p14:cNvPr>
                <p14:cNvContentPartPr/>
                <p14:nvPr/>
              </p14:nvContentPartPr>
              <p14:xfrm>
                <a:off x="7691927" y="5226416"/>
                <a:ext cx="106560" cy="239400"/>
              </p14:xfrm>
            </p:contentPart>
          </mc:Choice>
          <mc:Fallback>
            <p:pic>
              <p:nvPicPr>
                <p:cNvPr id="386" name="Ink 385">
                  <a:extLst>
                    <a:ext uri="{FF2B5EF4-FFF2-40B4-BE49-F238E27FC236}">
                      <a16:creationId xmlns:a16="http://schemas.microsoft.com/office/drawing/2014/main" id="{01897B83-038B-3D7B-542C-4995FCF27E82}"/>
                    </a:ext>
                  </a:extLst>
                </p:cNvPr>
                <p:cNvPicPr/>
                <p:nvPr/>
              </p:nvPicPr>
              <p:blipFill>
                <a:blip r:embed="rId574"/>
                <a:stretch>
                  <a:fillRect/>
                </a:stretch>
              </p:blipFill>
              <p:spPr>
                <a:xfrm>
                  <a:off x="7682927" y="5217776"/>
                  <a:ext cx="12420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5">
              <p14:nvContentPartPr>
                <p14:cNvPr id="387" name="Ink 386">
                  <a:extLst>
                    <a:ext uri="{FF2B5EF4-FFF2-40B4-BE49-F238E27FC236}">
                      <a16:creationId xmlns:a16="http://schemas.microsoft.com/office/drawing/2014/main" id="{D45DC350-7860-782C-3931-F84DDCF76593}"/>
                    </a:ext>
                  </a:extLst>
                </p14:cNvPr>
                <p14:cNvContentPartPr/>
                <p14:nvPr/>
              </p14:nvContentPartPr>
              <p14:xfrm>
                <a:off x="7839527" y="5262776"/>
                <a:ext cx="131400" cy="190080"/>
              </p14:xfrm>
            </p:contentPart>
          </mc:Choice>
          <mc:Fallback>
            <p:pic>
              <p:nvPicPr>
                <p:cNvPr id="387" name="Ink 386">
                  <a:extLst>
                    <a:ext uri="{FF2B5EF4-FFF2-40B4-BE49-F238E27FC236}">
                      <a16:creationId xmlns:a16="http://schemas.microsoft.com/office/drawing/2014/main" id="{D45DC350-7860-782C-3931-F84DDCF76593}"/>
                    </a:ext>
                  </a:extLst>
                </p:cNvPr>
                <p:cNvPicPr/>
                <p:nvPr/>
              </p:nvPicPr>
              <p:blipFill>
                <a:blip r:embed="rId576"/>
                <a:stretch>
                  <a:fillRect/>
                </a:stretch>
              </p:blipFill>
              <p:spPr>
                <a:xfrm>
                  <a:off x="7830527" y="5253776"/>
                  <a:ext cx="1490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7">
              <p14:nvContentPartPr>
                <p14:cNvPr id="388" name="Ink 387">
                  <a:extLst>
                    <a:ext uri="{FF2B5EF4-FFF2-40B4-BE49-F238E27FC236}">
                      <a16:creationId xmlns:a16="http://schemas.microsoft.com/office/drawing/2014/main" id="{3E90B9CF-49CE-4320-0A53-2C65F3257859}"/>
                    </a:ext>
                  </a:extLst>
                </p14:cNvPr>
                <p14:cNvContentPartPr/>
                <p14:nvPr/>
              </p14:nvContentPartPr>
              <p14:xfrm>
                <a:off x="7250567" y="5415776"/>
                <a:ext cx="55440" cy="192960"/>
              </p14:xfrm>
            </p:contentPart>
          </mc:Choice>
          <mc:Fallback>
            <p:pic>
              <p:nvPicPr>
                <p:cNvPr id="388" name="Ink 387">
                  <a:extLst>
                    <a:ext uri="{FF2B5EF4-FFF2-40B4-BE49-F238E27FC236}">
                      <a16:creationId xmlns:a16="http://schemas.microsoft.com/office/drawing/2014/main" id="{3E90B9CF-49CE-4320-0A53-2C65F3257859}"/>
                    </a:ext>
                  </a:extLst>
                </p:cNvPr>
                <p:cNvPicPr/>
                <p:nvPr/>
              </p:nvPicPr>
              <p:blipFill>
                <a:blip r:embed="rId578"/>
                <a:stretch>
                  <a:fillRect/>
                </a:stretch>
              </p:blipFill>
              <p:spPr>
                <a:xfrm>
                  <a:off x="7241567" y="5406776"/>
                  <a:ext cx="730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9">
              <p14:nvContentPartPr>
                <p14:cNvPr id="389" name="Ink 388">
                  <a:extLst>
                    <a:ext uri="{FF2B5EF4-FFF2-40B4-BE49-F238E27FC236}">
                      <a16:creationId xmlns:a16="http://schemas.microsoft.com/office/drawing/2014/main" id="{8B8EDEA6-B6AB-3782-A919-3C66ADF5FAE2}"/>
                    </a:ext>
                  </a:extLst>
                </p14:cNvPr>
                <p14:cNvContentPartPr/>
                <p14:nvPr/>
              </p14:nvContentPartPr>
              <p14:xfrm>
                <a:off x="8062007" y="4954616"/>
                <a:ext cx="78120" cy="230760"/>
              </p14:xfrm>
            </p:contentPart>
          </mc:Choice>
          <mc:Fallback>
            <p:pic>
              <p:nvPicPr>
                <p:cNvPr id="389" name="Ink 388">
                  <a:extLst>
                    <a:ext uri="{FF2B5EF4-FFF2-40B4-BE49-F238E27FC236}">
                      <a16:creationId xmlns:a16="http://schemas.microsoft.com/office/drawing/2014/main" id="{8B8EDEA6-B6AB-3782-A919-3C66ADF5FAE2}"/>
                    </a:ext>
                  </a:extLst>
                </p:cNvPr>
                <p:cNvPicPr/>
                <p:nvPr/>
              </p:nvPicPr>
              <p:blipFill>
                <a:blip r:embed="rId580"/>
                <a:stretch>
                  <a:fillRect/>
                </a:stretch>
              </p:blipFill>
              <p:spPr>
                <a:xfrm>
                  <a:off x="8053367" y="4945976"/>
                  <a:ext cx="9576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1">
              <p14:nvContentPartPr>
                <p14:cNvPr id="391" name="Ink 390">
                  <a:extLst>
                    <a:ext uri="{FF2B5EF4-FFF2-40B4-BE49-F238E27FC236}">
                      <a16:creationId xmlns:a16="http://schemas.microsoft.com/office/drawing/2014/main" id="{9AD8B99E-3513-4E5A-0FA3-C372FC276AF0}"/>
                    </a:ext>
                  </a:extLst>
                </p14:cNvPr>
                <p14:cNvContentPartPr/>
                <p14:nvPr/>
              </p14:nvContentPartPr>
              <p14:xfrm>
                <a:off x="8203847" y="5283296"/>
                <a:ext cx="176400" cy="234000"/>
              </p14:xfrm>
            </p:contentPart>
          </mc:Choice>
          <mc:Fallback>
            <p:pic>
              <p:nvPicPr>
                <p:cNvPr id="391" name="Ink 390">
                  <a:extLst>
                    <a:ext uri="{FF2B5EF4-FFF2-40B4-BE49-F238E27FC236}">
                      <a16:creationId xmlns:a16="http://schemas.microsoft.com/office/drawing/2014/main" id="{9AD8B99E-3513-4E5A-0FA3-C372FC276AF0}"/>
                    </a:ext>
                  </a:extLst>
                </p:cNvPr>
                <p:cNvPicPr/>
                <p:nvPr/>
              </p:nvPicPr>
              <p:blipFill>
                <a:blip r:embed="rId582"/>
                <a:stretch>
                  <a:fillRect/>
                </a:stretch>
              </p:blipFill>
              <p:spPr>
                <a:xfrm>
                  <a:off x="8195207" y="5274656"/>
                  <a:ext cx="19404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3">
              <p14:nvContentPartPr>
                <p14:cNvPr id="392" name="Ink 391">
                  <a:extLst>
                    <a:ext uri="{FF2B5EF4-FFF2-40B4-BE49-F238E27FC236}">
                      <a16:creationId xmlns:a16="http://schemas.microsoft.com/office/drawing/2014/main" id="{43E24CA5-0EA7-C853-1D4B-57112A26FAAF}"/>
                    </a:ext>
                  </a:extLst>
                </p14:cNvPr>
                <p14:cNvContentPartPr/>
                <p14:nvPr/>
              </p14:nvContentPartPr>
              <p14:xfrm>
                <a:off x="8498687" y="5087816"/>
                <a:ext cx="156960" cy="332640"/>
              </p14:xfrm>
            </p:contentPart>
          </mc:Choice>
          <mc:Fallback>
            <p:pic>
              <p:nvPicPr>
                <p:cNvPr id="392" name="Ink 391">
                  <a:extLst>
                    <a:ext uri="{FF2B5EF4-FFF2-40B4-BE49-F238E27FC236}">
                      <a16:creationId xmlns:a16="http://schemas.microsoft.com/office/drawing/2014/main" id="{43E24CA5-0EA7-C853-1D4B-57112A26FAAF}"/>
                    </a:ext>
                  </a:extLst>
                </p:cNvPr>
                <p:cNvPicPr/>
                <p:nvPr/>
              </p:nvPicPr>
              <p:blipFill>
                <a:blip r:embed="rId584"/>
                <a:stretch>
                  <a:fillRect/>
                </a:stretch>
              </p:blipFill>
              <p:spPr>
                <a:xfrm>
                  <a:off x="8489687" y="5079176"/>
                  <a:ext cx="1746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5">
              <p14:nvContentPartPr>
                <p14:cNvPr id="393" name="Ink 392">
                  <a:extLst>
                    <a:ext uri="{FF2B5EF4-FFF2-40B4-BE49-F238E27FC236}">
                      <a16:creationId xmlns:a16="http://schemas.microsoft.com/office/drawing/2014/main" id="{A317F1ED-D05F-EC48-BA62-6A823C802601}"/>
                    </a:ext>
                  </a:extLst>
                </p14:cNvPr>
                <p14:cNvContentPartPr/>
                <p14:nvPr/>
              </p14:nvContentPartPr>
              <p14:xfrm>
                <a:off x="8559527" y="5106536"/>
                <a:ext cx="132480" cy="32400"/>
              </p14:xfrm>
            </p:contentPart>
          </mc:Choice>
          <mc:Fallback>
            <p:pic>
              <p:nvPicPr>
                <p:cNvPr id="393" name="Ink 392">
                  <a:extLst>
                    <a:ext uri="{FF2B5EF4-FFF2-40B4-BE49-F238E27FC236}">
                      <a16:creationId xmlns:a16="http://schemas.microsoft.com/office/drawing/2014/main" id="{A317F1ED-D05F-EC48-BA62-6A823C802601}"/>
                    </a:ext>
                  </a:extLst>
                </p:cNvPr>
                <p:cNvPicPr/>
                <p:nvPr/>
              </p:nvPicPr>
              <p:blipFill>
                <a:blip r:embed="rId586"/>
                <a:stretch>
                  <a:fillRect/>
                </a:stretch>
              </p:blipFill>
              <p:spPr>
                <a:xfrm>
                  <a:off x="8550527" y="5097896"/>
                  <a:ext cx="15012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7" name="Group 396">
            <a:extLst>
              <a:ext uri="{FF2B5EF4-FFF2-40B4-BE49-F238E27FC236}">
                <a16:creationId xmlns:a16="http://schemas.microsoft.com/office/drawing/2014/main" id="{1D94FEE5-17C7-2692-A0A6-3550C7F7848C}"/>
              </a:ext>
            </a:extLst>
          </p:cNvPr>
          <p:cNvGrpSpPr/>
          <p:nvPr/>
        </p:nvGrpSpPr>
        <p:grpSpPr>
          <a:xfrm>
            <a:off x="8895047" y="5238296"/>
            <a:ext cx="138600" cy="146520"/>
            <a:chOff x="8895047" y="5238296"/>
            <a:chExt cx="138600" cy="14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7">
              <p14:nvContentPartPr>
                <p14:cNvPr id="395" name="Ink 394">
                  <a:extLst>
                    <a:ext uri="{FF2B5EF4-FFF2-40B4-BE49-F238E27FC236}">
                      <a16:creationId xmlns:a16="http://schemas.microsoft.com/office/drawing/2014/main" id="{C5865362-06AB-9D76-9795-A11DE6A8E0F9}"/>
                    </a:ext>
                  </a:extLst>
                </p14:cNvPr>
                <p14:cNvContentPartPr/>
                <p14:nvPr/>
              </p14:nvContentPartPr>
              <p14:xfrm>
                <a:off x="8910887" y="5238296"/>
                <a:ext cx="122760" cy="78480"/>
              </p14:xfrm>
            </p:contentPart>
          </mc:Choice>
          <mc:Fallback>
            <p:pic>
              <p:nvPicPr>
                <p:cNvPr id="395" name="Ink 394">
                  <a:extLst>
                    <a:ext uri="{FF2B5EF4-FFF2-40B4-BE49-F238E27FC236}">
                      <a16:creationId xmlns:a16="http://schemas.microsoft.com/office/drawing/2014/main" id="{C5865362-06AB-9D76-9795-A11DE6A8E0F9}"/>
                    </a:ext>
                  </a:extLst>
                </p:cNvPr>
                <p:cNvPicPr/>
                <p:nvPr/>
              </p:nvPicPr>
              <p:blipFill>
                <a:blip r:embed="rId588"/>
                <a:stretch>
                  <a:fillRect/>
                </a:stretch>
              </p:blipFill>
              <p:spPr>
                <a:xfrm>
                  <a:off x="8901887" y="5229656"/>
                  <a:ext cx="14040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9">
              <p14:nvContentPartPr>
                <p14:cNvPr id="396" name="Ink 395">
                  <a:extLst>
                    <a:ext uri="{FF2B5EF4-FFF2-40B4-BE49-F238E27FC236}">
                      <a16:creationId xmlns:a16="http://schemas.microsoft.com/office/drawing/2014/main" id="{382701F8-1D51-1FAF-1B98-C5FC8283D7A1}"/>
                    </a:ext>
                  </a:extLst>
                </p14:cNvPr>
                <p14:cNvContentPartPr/>
                <p14:nvPr/>
              </p14:nvContentPartPr>
              <p14:xfrm>
                <a:off x="8895047" y="5345936"/>
                <a:ext cx="128520" cy="38880"/>
              </p14:xfrm>
            </p:contentPart>
          </mc:Choice>
          <mc:Fallback>
            <p:pic>
              <p:nvPicPr>
                <p:cNvPr id="396" name="Ink 395">
                  <a:extLst>
                    <a:ext uri="{FF2B5EF4-FFF2-40B4-BE49-F238E27FC236}">
                      <a16:creationId xmlns:a16="http://schemas.microsoft.com/office/drawing/2014/main" id="{382701F8-1D51-1FAF-1B98-C5FC8283D7A1}"/>
                    </a:ext>
                  </a:extLst>
                </p:cNvPr>
                <p:cNvPicPr/>
                <p:nvPr/>
              </p:nvPicPr>
              <p:blipFill>
                <a:blip r:embed="rId590"/>
                <a:stretch>
                  <a:fillRect/>
                </a:stretch>
              </p:blipFill>
              <p:spPr>
                <a:xfrm>
                  <a:off x="8886047" y="5336936"/>
                  <a:ext cx="146160" cy="5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6F4B7A60-9EC0-8B3F-A484-C11BA371CB49}"/>
              </a:ext>
            </a:extLst>
          </p:cNvPr>
          <p:cNvGrpSpPr/>
          <p:nvPr/>
        </p:nvGrpSpPr>
        <p:grpSpPr>
          <a:xfrm>
            <a:off x="9201767" y="4875776"/>
            <a:ext cx="1487880" cy="698760"/>
            <a:chOff x="9201767" y="4875776"/>
            <a:chExt cx="1487880" cy="698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1">
              <p14:nvContentPartPr>
                <p14:cNvPr id="412" name="Ink 411">
                  <a:extLst>
                    <a:ext uri="{FF2B5EF4-FFF2-40B4-BE49-F238E27FC236}">
                      <a16:creationId xmlns:a16="http://schemas.microsoft.com/office/drawing/2014/main" id="{4A569886-8CC4-7F7A-B633-883CE97DE504}"/>
                    </a:ext>
                  </a:extLst>
                </p14:cNvPr>
                <p14:cNvContentPartPr/>
                <p14:nvPr/>
              </p14:nvContentPartPr>
              <p14:xfrm>
                <a:off x="9201767" y="5071616"/>
                <a:ext cx="189360" cy="161640"/>
              </p14:xfrm>
            </p:contentPart>
          </mc:Choice>
          <mc:Fallback>
            <p:pic>
              <p:nvPicPr>
                <p:cNvPr id="412" name="Ink 411">
                  <a:extLst>
                    <a:ext uri="{FF2B5EF4-FFF2-40B4-BE49-F238E27FC236}">
                      <a16:creationId xmlns:a16="http://schemas.microsoft.com/office/drawing/2014/main" id="{4A569886-8CC4-7F7A-B633-883CE97DE504}"/>
                    </a:ext>
                  </a:extLst>
                </p:cNvPr>
                <p:cNvPicPr/>
                <p:nvPr/>
              </p:nvPicPr>
              <p:blipFill>
                <a:blip r:embed="rId592"/>
                <a:stretch>
                  <a:fillRect/>
                </a:stretch>
              </p:blipFill>
              <p:spPr>
                <a:xfrm>
                  <a:off x="9192767" y="5062976"/>
                  <a:ext cx="2070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3">
              <p14:nvContentPartPr>
                <p14:cNvPr id="413" name="Ink 412">
                  <a:extLst>
                    <a:ext uri="{FF2B5EF4-FFF2-40B4-BE49-F238E27FC236}">
                      <a16:creationId xmlns:a16="http://schemas.microsoft.com/office/drawing/2014/main" id="{90CF0F95-A72A-A806-30AA-F3CD5F2B8F96}"/>
                    </a:ext>
                  </a:extLst>
                </p14:cNvPr>
                <p14:cNvContentPartPr/>
                <p14:nvPr/>
              </p14:nvContentPartPr>
              <p14:xfrm>
                <a:off x="9279167" y="5163416"/>
                <a:ext cx="85680" cy="212040"/>
              </p14:xfrm>
            </p:contentPart>
          </mc:Choice>
          <mc:Fallback>
            <p:pic>
              <p:nvPicPr>
                <p:cNvPr id="413" name="Ink 412">
                  <a:extLst>
                    <a:ext uri="{FF2B5EF4-FFF2-40B4-BE49-F238E27FC236}">
                      <a16:creationId xmlns:a16="http://schemas.microsoft.com/office/drawing/2014/main" id="{90CF0F95-A72A-A806-30AA-F3CD5F2B8F96}"/>
                    </a:ext>
                  </a:extLst>
                </p:cNvPr>
                <p:cNvPicPr/>
                <p:nvPr/>
              </p:nvPicPr>
              <p:blipFill>
                <a:blip r:embed="rId594"/>
                <a:stretch>
                  <a:fillRect/>
                </a:stretch>
              </p:blipFill>
              <p:spPr>
                <a:xfrm>
                  <a:off x="9270167" y="5154776"/>
                  <a:ext cx="10332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5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52498023-9D8C-B286-E56C-C433A1D79305}"/>
                    </a:ext>
                  </a:extLst>
                </p14:cNvPr>
                <p14:cNvContentPartPr/>
                <p14:nvPr/>
              </p14:nvContentPartPr>
              <p14:xfrm>
                <a:off x="9401207" y="5300576"/>
                <a:ext cx="18000" cy="16560"/>
              </p14:xfrm>
            </p:contentPart>
          </mc:Choice>
          <mc:Fallback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52498023-9D8C-B286-E56C-C433A1D79305}"/>
                    </a:ext>
                  </a:extLst>
                </p:cNvPr>
                <p:cNvPicPr/>
                <p:nvPr/>
              </p:nvPicPr>
              <p:blipFill>
                <a:blip r:embed="rId596"/>
                <a:stretch>
                  <a:fillRect/>
                </a:stretch>
              </p:blipFill>
              <p:spPr>
                <a:xfrm>
                  <a:off x="9392567" y="5291936"/>
                  <a:ext cx="3564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7">
              <p14:nvContentPartPr>
                <p14:cNvPr id="415" name="Ink 414">
                  <a:extLst>
                    <a:ext uri="{FF2B5EF4-FFF2-40B4-BE49-F238E27FC236}">
                      <a16:creationId xmlns:a16="http://schemas.microsoft.com/office/drawing/2014/main" id="{CD654D94-98DF-4612-74FE-F5E059E63D87}"/>
                    </a:ext>
                  </a:extLst>
                </p14:cNvPr>
                <p14:cNvContentPartPr/>
                <p14:nvPr/>
              </p14:nvContentPartPr>
              <p14:xfrm>
                <a:off x="9495167" y="5098976"/>
                <a:ext cx="149040" cy="222120"/>
              </p14:xfrm>
            </p:contentPart>
          </mc:Choice>
          <mc:Fallback>
            <p:pic>
              <p:nvPicPr>
                <p:cNvPr id="415" name="Ink 414">
                  <a:extLst>
                    <a:ext uri="{FF2B5EF4-FFF2-40B4-BE49-F238E27FC236}">
                      <a16:creationId xmlns:a16="http://schemas.microsoft.com/office/drawing/2014/main" id="{CD654D94-98DF-4612-74FE-F5E059E63D87}"/>
                    </a:ext>
                  </a:extLst>
                </p:cNvPr>
                <p:cNvPicPr/>
                <p:nvPr/>
              </p:nvPicPr>
              <p:blipFill>
                <a:blip r:embed="rId598"/>
                <a:stretch>
                  <a:fillRect/>
                </a:stretch>
              </p:blipFill>
              <p:spPr>
                <a:xfrm>
                  <a:off x="9486527" y="5090336"/>
                  <a:ext cx="16668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9">
              <p14:nvContentPartPr>
                <p14:cNvPr id="416" name="Ink 415">
                  <a:extLst>
                    <a:ext uri="{FF2B5EF4-FFF2-40B4-BE49-F238E27FC236}">
                      <a16:creationId xmlns:a16="http://schemas.microsoft.com/office/drawing/2014/main" id="{C55E0F38-BE87-4689-0C5A-22B45479C5E7}"/>
                    </a:ext>
                  </a:extLst>
                </p14:cNvPr>
                <p14:cNvContentPartPr/>
                <p14:nvPr/>
              </p14:nvContentPartPr>
              <p14:xfrm>
                <a:off x="9602807" y="5327216"/>
                <a:ext cx="12600" cy="7920"/>
              </p14:xfrm>
            </p:contentPart>
          </mc:Choice>
          <mc:Fallback>
            <p:pic>
              <p:nvPicPr>
                <p:cNvPr id="416" name="Ink 415">
                  <a:extLst>
                    <a:ext uri="{FF2B5EF4-FFF2-40B4-BE49-F238E27FC236}">
                      <a16:creationId xmlns:a16="http://schemas.microsoft.com/office/drawing/2014/main" id="{C55E0F38-BE87-4689-0C5A-22B45479C5E7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9594167" y="5318216"/>
                  <a:ext cx="3024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0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CB26BDE0-D0EC-0907-0FD1-C7D79F8B3D5A}"/>
                    </a:ext>
                  </a:extLst>
                </p14:cNvPr>
                <p14:cNvContentPartPr/>
                <p14:nvPr/>
              </p14:nvContentPartPr>
              <p14:xfrm>
                <a:off x="9705767" y="5103656"/>
                <a:ext cx="116280" cy="265680"/>
              </p14:xfrm>
            </p:contentPart>
          </mc:Choice>
          <mc:Fallback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CB26BDE0-D0EC-0907-0FD1-C7D79F8B3D5A}"/>
                    </a:ext>
                  </a:extLst>
                </p:cNvPr>
                <p:cNvPicPr/>
                <p:nvPr/>
              </p:nvPicPr>
              <p:blipFill>
                <a:blip r:embed="rId601"/>
                <a:stretch>
                  <a:fillRect/>
                </a:stretch>
              </p:blipFill>
              <p:spPr>
                <a:xfrm>
                  <a:off x="9697127" y="5094656"/>
                  <a:ext cx="13392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2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EA92F844-9DA9-92E6-4855-1CF093BA420B}"/>
                    </a:ext>
                  </a:extLst>
                </p14:cNvPr>
                <p14:cNvContentPartPr/>
                <p14:nvPr/>
              </p14:nvContentPartPr>
              <p14:xfrm>
                <a:off x="9856607" y="5179976"/>
                <a:ext cx="106920" cy="158040"/>
              </p14:xfrm>
            </p:contentPart>
          </mc:Choice>
          <mc:Fallback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EA92F844-9DA9-92E6-4855-1CF093BA420B}"/>
                    </a:ext>
                  </a:extLst>
                </p:cNvPr>
                <p:cNvPicPr/>
                <p:nvPr/>
              </p:nvPicPr>
              <p:blipFill>
                <a:blip r:embed="rId603"/>
                <a:stretch>
                  <a:fillRect/>
                </a:stretch>
              </p:blipFill>
              <p:spPr>
                <a:xfrm>
                  <a:off x="9847967" y="5171336"/>
                  <a:ext cx="1245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4">
              <p14:nvContentPartPr>
                <p14:cNvPr id="419" name="Ink 418">
                  <a:extLst>
                    <a:ext uri="{FF2B5EF4-FFF2-40B4-BE49-F238E27FC236}">
                      <a16:creationId xmlns:a16="http://schemas.microsoft.com/office/drawing/2014/main" id="{D016D712-18DF-F457-B211-570556D48987}"/>
                    </a:ext>
                  </a:extLst>
                </p14:cNvPr>
                <p14:cNvContentPartPr/>
                <p14:nvPr/>
              </p14:nvContentPartPr>
              <p14:xfrm>
                <a:off x="9992687" y="4875776"/>
                <a:ext cx="55440" cy="196560"/>
              </p14:xfrm>
            </p:contentPart>
          </mc:Choice>
          <mc:Fallback>
            <p:pic>
              <p:nvPicPr>
                <p:cNvPr id="419" name="Ink 418">
                  <a:extLst>
                    <a:ext uri="{FF2B5EF4-FFF2-40B4-BE49-F238E27FC236}">
                      <a16:creationId xmlns:a16="http://schemas.microsoft.com/office/drawing/2014/main" id="{D016D712-18DF-F457-B211-570556D48987}"/>
                    </a:ext>
                  </a:extLst>
                </p:cNvPr>
                <p:cNvPicPr/>
                <p:nvPr/>
              </p:nvPicPr>
              <p:blipFill>
                <a:blip r:embed="rId605"/>
                <a:stretch>
                  <a:fillRect/>
                </a:stretch>
              </p:blipFill>
              <p:spPr>
                <a:xfrm>
                  <a:off x="9984047" y="4867136"/>
                  <a:ext cx="730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6">
              <p14:nvContentPartPr>
                <p14:cNvPr id="420" name="Ink 419">
                  <a:extLst>
                    <a:ext uri="{FF2B5EF4-FFF2-40B4-BE49-F238E27FC236}">
                      <a16:creationId xmlns:a16="http://schemas.microsoft.com/office/drawing/2014/main" id="{1B5C520E-A5A7-1E06-E684-E506322111E1}"/>
                    </a:ext>
                  </a:extLst>
                </p14:cNvPr>
                <p14:cNvContentPartPr/>
                <p14:nvPr/>
              </p14:nvContentPartPr>
              <p14:xfrm>
                <a:off x="10017527" y="4907816"/>
                <a:ext cx="88920" cy="14040"/>
              </p14:xfrm>
            </p:contentPart>
          </mc:Choice>
          <mc:Fallback>
            <p:pic>
              <p:nvPicPr>
                <p:cNvPr id="420" name="Ink 419">
                  <a:extLst>
                    <a:ext uri="{FF2B5EF4-FFF2-40B4-BE49-F238E27FC236}">
                      <a16:creationId xmlns:a16="http://schemas.microsoft.com/office/drawing/2014/main" id="{1B5C520E-A5A7-1E06-E684-E506322111E1}"/>
                    </a:ext>
                  </a:extLst>
                </p:cNvPr>
                <p:cNvPicPr/>
                <p:nvPr/>
              </p:nvPicPr>
              <p:blipFill>
                <a:blip r:embed="rId607"/>
                <a:stretch>
                  <a:fillRect/>
                </a:stretch>
              </p:blipFill>
              <p:spPr>
                <a:xfrm>
                  <a:off x="10008527" y="4899176"/>
                  <a:ext cx="106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8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5D7A9505-4CE9-D636-BFD5-6CFAD0AD06C7}"/>
                    </a:ext>
                  </a:extLst>
                </p14:cNvPr>
                <p14:cNvContentPartPr/>
                <p14:nvPr/>
              </p14:nvContentPartPr>
              <p14:xfrm>
                <a:off x="10025447" y="5103296"/>
                <a:ext cx="432000" cy="471240"/>
              </p14:xfrm>
            </p:contentPart>
          </mc:Choice>
          <mc:Fallback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5D7A9505-4CE9-D636-BFD5-6CFAD0AD06C7}"/>
                    </a:ext>
                  </a:extLst>
                </p:cNvPr>
                <p:cNvPicPr/>
                <p:nvPr/>
              </p:nvPicPr>
              <p:blipFill>
                <a:blip r:embed="rId609"/>
                <a:stretch>
                  <a:fillRect/>
                </a:stretch>
              </p:blipFill>
              <p:spPr>
                <a:xfrm>
                  <a:off x="10016807" y="5094296"/>
                  <a:ext cx="449640" cy="48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0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E38A4CE7-F806-BC52-DD99-F40BA0C17820}"/>
                    </a:ext>
                  </a:extLst>
                </p14:cNvPr>
                <p14:cNvContentPartPr/>
                <p14:nvPr/>
              </p14:nvContentPartPr>
              <p14:xfrm>
                <a:off x="10538447" y="5157656"/>
                <a:ext cx="151200" cy="34200"/>
              </p14:xfrm>
            </p:contentPart>
          </mc:Choice>
          <mc:Fallback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E38A4CE7-F806-BC52-DD99-F40BA0C17820}"/>
                    </a:ext>
                  </a:extLst>
                </p:cNvPr>
                <p:cNvPicPr/>
                <p:nvPr/>
              </p:nvPicPr>
              <p:blipFill>
                <a:blip r:embed="rId611"/>
                <a:stretch>
                  <a:fillRect/>
                </a:stretch>
              </p:blipFill>
              <p:spPr>
                <a:xfrm>
                  <a:off x="10529447" y="5149016"/>
                  <a:ext cx="16884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2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C4E91D8C-92BA-1F82-3EA0-B019F576CB68}"/>
                    </a:ext>
                  </a:extLst>
                </p14:cNvPr>
                <p14:cNvContentPartPr/>
                <p14:nvPr/>
              </p14:nvContentPartPr>
              <p14:xfrm>
                <a:off x="10524047" y="5233976"/>
                <a:ext cx="135000" cy="46080"/>
              </p14:xfrm>
            </p:contentPart>
          </mc:Choice>
          <mc:Fallback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C4E91D8C-92BA-1F82-3EA0-B019F576CB68}"/>
                    </a:ext>
                  </a:extLst>
                </p:cNvPr>
                <p:cNvPicPr/>
                <p:nvPr/>
              </p:nvPicPr>
              <p:blipFill>
                <a:blip r:embed="rId613"/>
                <a:stretch>
                  <a:fillRect/>
                </a:stretch>
              </p:blipFill>
              <p:spPr>
                <a:xfrm>
                  <a:off x="10515407" y="5224976"/>
                  <a:ext cx="152640" cy="63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9" name="Group 438">
            <a:extLst>
              <a:ext uri="{FF2B5EF4-FFF2-40B4-BE49-F238E27FC236}">
                <a16:creationId xmlns:a16="http://schemas.microsoft.com/office/drawing/2014/main" id="{AF460F0E-37AE-CBE1-4B9F-51B008566F50}"/>
              </a:ext>
            </a:extLst>
          </p:cNvPr>
          <p:cNvGrpSpPr/>
          <p:nvPr/>
        </p:nvGrpSpPr>
        <p:grpSpPr>
          <a:xfrm>
            <a:off x="10917167" y="5028416"/>
            <a:ext cx="1058040" cy="352440"/>
            <a:chOff x="10917167" y="5028416"/>
            <a:chExt cx="1058040" cy="352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4">
              <p14:nvContentPartPr>
                <p14:cNvPr id="427" name="Ink 426">
                  <a:extLst>
                    <a:ext uri="{FF2B5EF4-FFF2-40B4-BE49-F238E27FC236}">
                      <a16:creationId xmlns:a16="http://schemas.microsoft.com/office/drawing/2014/main" id="{57697186-8468-E951-B1AD-79A56CCB3A22}"/>
                    </a:ext>
                  </a:extLst>
                </p14:cNvPr>
                <p14:cNvContentPartPr/>
                <p14:nvPr/>
              </p14:nvContentPartPr>
              <p14:xfrm>
                <a:off x="10917167" y="5064776"/>
                <a:ext cx="89640" cy="149760"/>
              </p14:xfrm>
            </p:contentPart>
          </mc:Choice>
          <mc:Fallback>
            <p:pic>
              <p:nvPicPr>
                <p:cNvPr id="427" name="Ink 426">
                  <a:extLst>
                    <a:ext uri="{FF2B5EF4-FFF2-40B4-BE49-F238E27FC236}">
                      <a16:creationId xmlns:a16="http://schemas.microsoft.com/office/drawing/2014/main" id="{57697186-8468-E951-B1AD-79A56CCB3A22}"/>
                    </a:ext>
                  </a:extLst>
                </p:cNvPr>
                <p:cNvPicPr/>
                <p:nvPr/>
              </p:nvPicPr>
              <p:blipFill>
                <a:blip r:embed="rId615"/>
                <a:stretch>
                  <a:fillRect/>
                </a:stretch>
              </p:blipFill>
              <p:spPr>
                <a:xfrm>
                  <a:off x="10908527" y="5056136"/>
                  <a:ext cx="1072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6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ADBAB997-9C0D-A930-52FE-7D33A3999C64}"/>
                    </a:ext>
                  </a:extLst>
                </p14:cNvPr>
                <p14:cNvContentPartPr/>
                <p14:nvPr/>
              </p14:nvContentPartPr>
              <p14:xfrm>
                <a:off x="10947407" y="5140016"/>
                <a:ext cx="36360" cy="199080"/>
              </p14:xfrm>
            </p:contentPart>
          </mc:Choice>
          <mc:Fallback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ADBAB997-9C0D-A930-52FE-7D33A3999C64}"/>
                    </a:ext>
                  </a:extLst>
                </p:cNvPr>
                <p:cNvPicPr/>
                <p:nvPr/>
              </p:nvPicPr>
              <p:blipFill>
                <a:blip r:embed="rId617"/>
                <a:stretch>
                  <a:fillRect/>
                </a:stretch>
              </p:blipFill>
              <p:spPr>
                <a:xfrm>
                  <a:off x="10938407" y="5131376"/>
                  <a:ext cx="540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8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995F0A29-32EC-B24D-59F7-5A3E060AA048}"/>
                    </a:ext>
                  </a:extLst>
                </p14:cNvPr>
                <p14:cNvContentPartPr/>
                <p14:nvPr/>
              </p14:nvContentPartPr>
              <p14:xfrm>
                <a:off x="11069807" y="5134616"/>
                <a:ext cx="137880" cy="180360"/>
              </p14:xfrm>
            </p:contentPart>
          </mc:Choice>
          <mc:Fallback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995F0A29-32EC-B24D-59F7-5A3E060AA048}"/>
                    </a:ext>
                  </a:extLst>
                </p:cNvPr>
                <p:cNvPicPr/>
                <p:nvPr/>
              </p:nvPicPr>
              <p:blipFill>
                <a:blip r:embed="rId619"/>
                <a:stretch>
                  <a:fillRect/>
                </a:stretch>
              </p:blipFill>
              <p:spPr>
                <a:xfrm>
                  <a:off x="11060807" y="5125976"/>
                  <a:ext cx="1555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0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8697CFCF-3ABE-B342-F434-14D0AC36F6CF}"/>
                    </a:ext>
                  </a:extLst>
                </p14:cNvPr>
                <p14:cNvContentPartPr/>
                <p14:nvPr/>
              </p14:nvContentPartPr>
              <p14:xfrm>
                <a:off x="11112647" y="5028416"/>
                <a:ext cx="100800" cy="136440"/>
              </p14:xfrm>
            </p:contentPart>
          </mc:Choice>
          <mc:Fallback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8697CFCF-3ABE-B342-F434-14D0AC36F6CF}"/>
                    </a:ext>
                  </a:extLst>
                </p:cNvPr>
                <p:cNvPicPr/>
                <p:nvPr/>
              </p:nvPicPr>
              <p:blipFill>
                <a:blip r:embed="rId621"/>
                <a:stretch>
                  <a:fillRect/>
                </a:stretch>
              </p:blipFill>
              <p:spPr>
                <a:xfrm>
                  <a:off x="11103647" y="5019416"/>
                  <a:ext cx="11844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2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88F3DDDA-1AED-3B9B-DECB-C408EC78C2BC}"/>
                    </a:ext>
                  </a:extLst>
                </p14:cNvPr>
                <p14:cNvContentPartPr/>
                <p14:nvPr/>
              </p14:nvContentPartPr>
              <p14:xfrm>
                <a:off x="11254847" y="5104376"/>
                <a:ext cx="145440" cy="235800"/>
              </p14:xfrm>
            </p:contentPart>
          </mc:Choice>
          <mc:Fallback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88F3DDDA-1AED-3B9B-DECB-C408EC78C2BC}"/>
                    </a:ext>
                  </a:extLst>
                </p:cNvPr>
                <p:cNvPicPr/>
                <p:nvPr/>
              </p:nvPicPr>
              <p:blipFill>
                <a:blip r:embed="rId623"/>
                <a:stretch>
                  <a:fillRect/>
                </a:stretch>
              </p:blipFill>
              <p:spPr>
                <a:xfrm>
                  <a:off x="11245847" y="5095736"/>
                  <a:ext cx="16308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4">
              <p14:nvContentPartPr>
                <p14:cNvPr id="433" name="Ink 432">
                  <a:extLst>
                    <a:ext uri="{FF2B5EF4-FFF2-40B4-BE49-F238E27FC236}">
                      <a16:creationId xmlns:a16="http://schemas.microsoft.com/office/drawing/2014/main" id="{3530A02A-77B2-9125-1C88-52A82C4D9E35}"/>
                    </a:ext>
                  </a:extLst>
                </p14:cNvPr>
                <p14:cNvContentPartPr/>
                <p14:nvPr/>
              </p14:nvContentPartPr>
              <p14:xfrm>
                <a:off x="11490647" y="5118056"/>
                <a:ext cx="87840" cy="217800"/>
              </p14:xfrm>
            </p:contentPart>
          </mc:Choice>
          <mc:Fallback>
            <p:pic>
              <p:nvPicPr>
                <p:cNvPr id="433" name="Ink 432">
                  <a:extLst>
                    <a:ext uri="{FF2B5EF4-FFF2-40B4-BE49-F238E27FC236}">
                      <a16:creationId xmlns:a16="http://schemas.microsoft.com/office/drawing/2014/main" id="{3530A02A-77B2-9125-1C88-52A82C4D9E35}"/>
                    </a:ext>
                  </a:extLst>
                </p:cNvPr>
                <p:cNvPicPr/>
                <p:nvPr/>
              </p:nvPicPr>
              <p:blipFill>
                <a:blip r:embed="rId625"/>
                <a:stretch>
                  <a:fillRect/>
                </a:stretch>
              </p:blipFill>
              <p:spPr>
                <a:xfrm>
                  <a:off x="11482007" y="5109416"/>
                  <a:ext cx="10548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6">
              <p14:nvContentPartPr>
                <p14:cNvPr id="434" name="Ink 433">
                  <a:extLst>
                    <a:ext uri="{FF2B5EF4-FFF2-40B4-BE49-F238E27FC236}">
                      <a16:creationId xmlns:a16="http://schemas.microsoft.com/office/drawing/2014/main" id="{0CC9C8B2-B1D7-0282-CCA6-C8CC562509A9}"/>
                    </a:ext>
                  </a:extLst>
                </p14:cNvPr>
                <p14:cNvContentPartPr/>
                <p14:nvPr/>
              </p14:nvContentPartPr>
              <p14:xfrm>
                <a:off x="11438807" y="5168816"/>
                <a:ext cx="162360" cy="11160"/>
              </p14:xfrm>
            </p:contentPart>
          </mc:Choice>
          <mc:Fallback>
            <p:pic>
              <p:nvPicPr>
                <p:cNvPr id="434" name="Ink 433">
                  <a:extLst>
                    <a:ext uri="{FF2B5EF4-FFF2-40B4-BE49-F238E27FC236}">
                      <a16:creationId xmlns:a16="http://schemas.microsoft.com/office/drawing/2014/main" id="{0CC9C8B2-B1D7-0282-CCA6-C8CC562509A9}"/>
                    </a:ext>
                  </a:extLst>
                </p:cNvPr>
                <p:cNvPicPr/>
                <p:nvPr/>
              </p:nvPicPr>
              <p:blipFill>
                <a:blip r:embed="rId627"/>
                <a:stretch>
                  <a:fillRect/>
                </a:stretch>
              </p:blipFill>
              <p:spPr>
                <a:xfrm>
                  <a:off x="11430167" y="5160176"/>
                  <a:ext cx="1800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8">
              <p14:nvContentPartPr>
                <p14:cNvPr id="435" name="Ink 434">
                  <a:extLst>
                    <a:ext uri="{FF2B5EF4-FFF2-40B4-BE49-F238E27FC236}">
                      <a16:creationId xmlns:a16="http://schemas.microsoft.com/office/drawing/2014/main" id="{B47B024F-FD7C-9A8E-37DE-40E767C7EAC3}"/>
                    </a:ext>
                  </a:extLst>
                </p14:cNvPr>
                <p14:cNvContentPartPr/>
                <p14:nvPr/>
              </p14:nvContentPartPr>
              <p14:xfrm>
                <a:off x="11526647" y="5055776"/>
                <a:ext cx="54720" cy="150480"/>
              </p14:xfrm>
            </p:contentPart>
          </mc:Choice>
          <mc:Fallback>
            <p:pic>
              <p:nvPicPr>
                <p:cNvPr id="435" name="Ink 434">
                  <a:extLst>
                    <a:ext uri="{FF2B5EF4-FFF2-40B4-BE49-F238E27FC236}">
                      <a16:creationId xmlns:a16="http://schemas.microsoft.com/office/drawing/2014/main" id="{B47B024F-FD7C-9A8E-37DE-40E767C7EAC3}"/>
                    </a:ext>
                  </a:extLst>
                </p:cNvPr>
                <p:cNvPicPr/>
                <p:nvPr/>
              </p:nvPicPr>
              <p:blipFill>
                <a:blip r:embed="rId629"/>
                <a:stretch>
                  <a:fillRect/>
                </a:stretch>
              </p:blipFill>
              <p:spPr>
                <a:xfrm>
                  <a:off x="11518007" y="5047136"/>
                  <a:ext cx="723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0">
              <p14:nvContentPartPr>
                <p14:cNvPr id="436" name="Ink 435">
                  <a:extLst>
                    <a:ext uri="{FF2B5EF4-FFF2-40B4-BE49-F238E27FC236}">
                      <a16:creationId xmlns:a16="http://schemas.microsoft.com/office/drawing/2014/main" id="{E501F5F6-D96A-8400-E253-D8EA93EFF268}"/>
                    </a:ext>
                  </a:extLst>
                </p14:cNvPr>
                <p14:cNvContentPartPr/>
                <p14:nvPr/>
              </p14:nvContentPartPr>
              <p14:xfrm>
                <a:off x="11529167" y="5165936"/>
                <a:ext cx="90720" cy="8640"/>
              </p14:xfrm>
            </p:contentPart>
          </mc:Choice>
          <mc:Fallback>
            <p:pic>
              <p:nvPicPr>
                <p:cNvPr id="436" name="Ink 435">
                  <a:extLst>
                    <a:ext uri="{FF2B5EF4-FFF2-40B4-BE49-F238E27FC236}">
                      <a16:creationId xmlns:a16="http://schemas.microsoft.com/office/drawing/2014/main" id="{E501F5F6-D96A-8400-E253-D8EA93EFF268}"/>
                    </a:ext>
                  </a:extLst>
                </p:cNvPr>
                <p:cNvPicPr/>
                <p:nvPr/>
              </p:nvPicPr>
              <p:blipFill>
                <a:blip r:embed="rId631"/>
                <a:stretch>
                  <a:fillRect/>
                </a:stretch>
              </p:blipFill>
              <p:spPr>
                <a:xfrm>
                  <a:off x="11520167" y="5156936"/>
                  <a:ext cx="1083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2">
              <p14:nvContentPartPr>
                <p14:cNvPr id="438" name="Ink 437">
                  <a:extLst>
                    <a:ext uri="{FF2B5EF4-FFF2-40B4-BE49-F238E27FC236}">
                      <a16:creationId xmlns:a16="http://schemas.microsoft.com/office/drawing/2014/main" id="{973226D7-980D-3830-C731-DEB5583D0494}"/>
                    </a:ext>
                  </a:extLst>
                </p14:cNvPr>
                <p14:cNvContentPartPr/>
                <p14:nvPr/>
              </p14:nvContentPartPr>
              <p14:xfrm>
                <a:off x="11748047" y="5095376"/>
                <a:ext cx="227160" cy="285480"/>
              </p14:xfrm>
            </p:contentPart>
          </mc:Choice>
          <mc:Fallback>
            <p:pic>
              <p:nvPicPr>
                <p:cNvPr id="438" name="Ink 437">
                  <a:extLst>
                    <a:ext uri="{FF2B5EF4-FFF2-40B4-BE49-F238E27FC236}">
                      <a16:creationId xmlns:a16="http://schemas.microsoft.com/office/drawing/2014/main" id="{973226D7-980D-3830-C731-DEB5583D0494}"/>
                    </a:ext>
                  </a:extLst>
                </p:cNvPr>
                <p:cNvPicPr/>
                <p:nvPr/>
              </p:nvPicPr>
              <p:blipFill>
                <a:blip r:embed="rId633"/>
                <a:stretch>
                  <a:fillRect/>
                </a:stretch>
              </p:blipFill>
              <p:spPr>
                <a:xfrm>
                  <a:off x="11739407" y="5086736"/>
                  <a:ext cx="244800" cy="30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0" name="Group 449">
            <a:extLst>
              <a:ext uri="{FF2B5EF4-FFF2-40B4-BE49-F238E27FC236}">
                <a16:creationId xmlns:a16="http://schemas.microsoft.com/office/drawing/2014/main" id="{101319D2-254F-5B5C-8AF7-25EEA2B40A3C}"/>
              </a:ext>
            </a:extLst>
          </p:cNvPr>
          <p:cNvGrpSpPr/>
          <p:nvPr/>
        </p:nvGrpSpPr>
        <p:grpSpPr>
          <a:xfrm>
            <a:off x="730967" y="6134696"/>
            <a:ext cx="904320" cy="402120"/>
            <a:chOff x="730967" y="6134696"/>
            <a:chExt cx="904320" cy="40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34">
              <p14:nvContentPartPr>
                <p14:cNvPr id="440" name="Ink 439">
                  <a:extLst>
                    <a:ext uri="{FF2B5EF4-FFF2-40B4-BE49-F238E27FC236}">
                      <a16:creationId xmlns:a16="http://schemas.microsoft.com/office/drawing/2014/main" id="{B17455B9-8EAA-599B-ECD7-7B757558BDF4}"/>
                    </a:ext>
                  </a:extLst>
                </p14:cNvPr>
                <p14:cNvContentPartPr/>
                <p14:nvPr/>
              </p14:nvContentPartPr>
              <p14:xfrm>
                <a:off x="730967" y="6247016"/>
                <a:ext cx="92880" cy="289800"/>
              </p14:xfrm>
            </p:contentPart>
          </mc:Choice>
          <mc:Fallback>
            <p:pic>
              <p:nvPicPr>
                <p:cNvPr id="440" name="Ink 439">
                  <a:extLst>
                    <a:ext uri="{FF2B5EF4-FFF2-40B4-BE49-F238E27FC236}">
                      <a16:creationId xmlns:a16="http://schemas.microsoft.com/office/drawing/2014/main" id="{B17455B9-8EAA-599B-ECD7-7B757558BDF4}"/>
                    </a:ext>
                  </a:extLst>
                </p:cNvPr>
                <p:cNvPicPr/>
                <p:nvPr/>
              </p:nvPicPr>
              <p:blipFill>
                <a:blip r:embed="rId635"/>
                <a:stretch>
                  <a:fillRect/>
                </a:stretch>
              </p:blipFill>
              <p:spPr>
                <a:xfrm>
                  <a:off x="722327" y="6238376"/>
                  <a:ext cx="1105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6">
              <p14:nvContentPartPr>
                <p14:cNvPr id="441" name="Ink 440">
                  <a:extLst>
                    <a:ext uri="{FF2B5EF4-FFF2-40B4-BE49-F238E27FC236}">
                      <a16:creationId xmlns:a16="http://schemas.microsoft.com/office/drawing/2014/main" id="{AC59620A-7784-3B67-DA96-B68B596E3D9A}"/>
                    </a:ext>
                  </a:extLst>
                </p14:cNvPr>
                <p14:cNvContentPartPr/>
                <p14:nvPr/>
              </p14:nvContentPartPr>
              <p14:xfrm>
                <a:off x="820967" y="6279056"/>
                <a:ext cx="122040" cy="207720"/>
              </p14:xfrm>
            </p:contentPart>
          </mc:Choice>
          <mc:Fallback>
            <p:pic>
              <p:nvPicPr>
                <p:cNvPr id="441" name="Ink 440">
                  <a:extLst>
                    <a:ext uri="{FF2B5EF4-FFF2-40B4-BE49-F238E27FC236}">
                      <a16:creationId xmlns:a16="http://schemas.microsoft.com/office/drawing/2014/main" id="{AC59620A-7784-3B67-DA96-B68B596E3D9A}"/>
                    </a:ext>
                  </a:extLst>
                </p:cNvPr>
                <p:cNvPicPr/>
                <p:nvPr/>
              </p:nvPicPr>
              <p:blipFill>
                <a:blip r:embed="rId637"/>
                <a:stretch>
                  <a:fillRect/>
                </a:stretch>
              </p:blipFill>
              <p:spPr>
                <a:xfrm>
                  <a:off x="811967" y="6270416"/>
                  <a:ext cx="1396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8">
              <p14:nvContentPartPr>
                <p14:cNvPr id="442" name="Ink 441">
                  <a:extLst>
                    <a:ext uri="{FF2B5EF4-FFF2-40B4-BE49-F238E27FC236}">
                      <a16:creationId xmlns:a16="http://schemas.microsoft.com/office/drawing/2014/main" id="{48D70145-5C72-A30D-91CE-EF7D4A512B3A}"/>
                    </a:ext>
                  </a:extLst>
                </p14:cNvPr>
                <p14:cNvContentPartPr/>
                <p14:nvPr/>
              </p14:nvContentPartPr>
              <p14:xfrm>
                <a:off x="829607" y="6281936"/>
                <a:ext cx="97920" cy="189720"/>
              </p14:xfrm>
            </p:contentPart>
          </mc:Choice>
          <mc:Fallback>
            <p:pic>
              <p:nvPicPr>
                <p:cNvPr id="442" name="Ink 441">
                  <a:extLst>
                    <a:ext uri="{FF2B5EF4-FFF2-40B4-BE49-F238E27FC236}">
                      <a16:creationId xmlns:a16="http://schemas.microsoft.com/office/drawing/2014/main" id="{48D70145-5C72-A30D-91CE-EF7D4A512B3A}"/>
                    </a:ext>
                  </a:extLst>
                </p:cNvPr>
                <p:cNvPicPr/>
                <p:nvPr/>
              </p:nvPicPr>
              <p:blipFill>
                <a:blip r:embed="rId639"/>
                <a:stretch>
                  <a:fillRect/>
                </a:stretch>
              </p:blipFill>
              <p:spPr>
                <a:xfrm>
                  <a:off x="820967" y="6272936"/>
                  <a:ext cx="11556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0">
              <p14:nvContentPartPr>
                <p14:cNvPr id="443" name="Ink 442">
                  <a:extLst>
                    <a:ext uri="{FF2B5EF4-FFF2-40B4-BE49-F238E27FC236}">
                      <a16:creationId xmlns:a16="http://schemas.microsoft.com/office/drawing/2014/main" id="{60F35FCC-9708-0097-5E34-0C8A52D98C1A}"/>
                    </a:ext>
                  </a:extLst>
                </p14:cNvPr>
                <p14:cNvContentPartPr/>
                <p14:nvPr/>
              </p14:nvContentPartPr>
              <p14:xfrm>
                <a:off x="932567" y="6276536"/>
                <a:ext cx="98640" cy="226440"/>
              </p14:xfrm>
            </p:contentPart>
          </mc:Choice>
          <mc:Fallback>
            <p:pic>
              <p:nvPicPr>
                <p:cNvPr id="443" name="Ink 442">
                  <a:extLst>
                    <a:ext uri="{FF2B5EF4-FFF2-40B4-BE49-F238E27FC236}">
                      <a16:creationId xmlns:a16="http://schemas.microsoft.com/office/drawing/2014/main" id="{60F35FCC-9708-0097-5E34-0C8A52D98C1A}"/>
                    </a:ext>
                  </a:extLst>
                </p:cNvPr>
                <p:cNvPicPr/>
                <p:nvPr/>
              </p:nvPicPr>
              <p:blipFill>
                <a:blip r:embed="rId641"/>
                <a:stretch>
                  <a:fillRect/>
                </a:stretch>
              </p:blipFill>
              <p:spPr>
                <a:xfrm>
                  <a:off x="923927" y="6267896"/>
                  <a:ext cx="11628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2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442A9AF2-5180-2512-5FCD-90C3C4107974}"/>
                    </a:ext>
                  </a:extLst>
                </p14:cNvPr>
                <p14:cNvContentPartPr/>
                <p14:nvPr/>
              </p14:nvContentPartPr>
              <p14:xfrm>
                <a:off x="1071167" y="6134696"/>
                <a:ext cx="99720" cy="398520"/>
              </p14:xfrm>
            </p:contentPart>
          </mc:Choice>
          <mc:Fallback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442A9AF2-5180-2512-5FCD-90C3C4107974}"/>
                    </a:ext>
                  </a:extLst>
                </p:cNvPr>
                <p:cNvPicPr/>
                <p:nvPr/>
              </p:nvPicPr>
              <p:blipFill>
                <a:blip r:embed="rId643"/>
                <a:stretch>
                  <a:fillRect/>
                </a:stretch>
              </p:blipFill>
              <p:spPr>
                <a:xfrm>
                  <a:off x="1062167" y="6126056"/>
                  <a:ext cx="11736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4">
              <p14:nvContentPartPr>
                <p14:cNvPr id="446" name="Ink 445">
                  <a:extLst>
                    <a:ext uri="{FF2B5EF4-FFF2-40B4-BE49-F238E27FC236}">
                      <a16:creationId xmlns:a16="http://schemas.microsoft.com/office/drawing/2014/main" id="{0857784B-F9E6-DE4B-898E-9ACD14997C88}"/>
                    </a:ext>
                  </a:extLst>
                </p14:cNvPr>
                <p14:cNvContentPartPr/>
                <p14:nvPr/>
              </p14:nvContentPartPr>
              <p14:xfrm>
                <a:off x="1169087" y="6267536"/>
                <a:ext cx="88560" cy="219240"/>
              </p14:xfrm>
            </p:contentPart>
          </mc:Choice>
          <mc:Fallback>
            <p:pic>
              <p:nvPicPr>
                <p:cNvPr id="446" name="Ink 445">
                  <a:extLst>
                    <a:ext uri="{FF2B5EF4-FFF2-40B4-BE49-F238E27FC236}">
                      <a16:creationId xmlns:a16="http://schemas.microsoft.com/office/drawing/2014/main" id="{0857784B-F9E6-DE4B-898E-9ACD14997C88}"/>
                    </a:ext>
                  </a:extLst>
                </p:cNvPr>
                <p:cNvPicPr/>
                <p:nvPr/>
              </p:nvPicPr>
              <p:blipFill>
                <a:blip r:embed="rId645"/>
                <a:stretch>
                  <a:fillRect/>
                </a:stretch>
              </p:blipFill>
              <p:spPr>
                <a:xfrm>
                  <a:off x="1160447" y="6258536"/>
                  <a:ext cx="10620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6">
              <p14:nvContentPartPr>
                <p14:cNvPr id="447" name="Ink 446">
                  <a:extLst>
                    <a:ext uri="{FF2B5EF4-FFF2-40B4-BE49-F238E27FC236}">
                      <a16:creationId xmlns:a16="http://schemas.microsoft.com/office/drawing/2014/main" id="{9FFC5884-BCF6-FB98-4F37-5242270E17DA}"/>
                    </a:ext>
                  </a:extLst>
                </p14:cNvPr>
                <p14:cNvContentPartPr/>
                <p14:nvPr/>
              </p14:nvContentPartPr>
              <p14:xfrm>
                <a:off x="1281407" y="6159536"/>
                <a:ext cx="119880" cy="368280"/>
              </p14:xfrm>
            </p:contentPart>
          </mc:Choice>
          <mc:Fallback>
            <p:pic>
              <p:nvPicPr>
                <p:cNvPr id="447" name="Ink 446">
                  <a:extLst>
                    <a:ext uri="{FF2B5EF4-FFF2-40B4-BE49-F238E27FC236}">
                      <a16:creationId xmlns:a16="http://schemas.microsoft.com/office/drawing/2014/main" id="{9FFC5884-BCF6-FB98-4F37-5242270E17DA}"/>
                    </a:ext>
                  </a:extLst>
                </p:cNvPr>
                <p:cNvPicPr/>
                <p:nvPr/>
              </p:nvPicPr>
              <p:blipFill>
                <a:blip r:embed="rId647"/>
                <a:stretch>
                  <a:fillRect/>
                </a:stretch>
              </p:blipFill>
              <p:spPr>
                <a:xfrm>
                  <a:off x="1272407" y="6150896"/>
                  <a:ext cx="137520" cy="38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8">
              <p14:nvContentPartPr>
                <p14:cNvPr id="448" name="Ink 447">
                  <a:extLst>
                    <a:ext uri="{FF2B5EF4-FFF2-40B4-BE49-F238E27FC236}">
                      <a16:creationId xmlns:a16="http://schemas.microsoft.com/office/drawing/2014/main" id="{930C9E62-03CB-189E-0505-B5FD244D3E01}"/>
                    </a:ext>
                  </a:extLst>
                </p14:cNvPr>
                <p14:cNvContentPartPr/>
                <p14:nvPr/>
              </p14:nvContentPartPr>
              <p14:xfrm>
                <a:off x="1548167" y="6268976"/>
                <a:ext cx="87120" cy="38520"/>
              </p14:xfrm>
            </p:contentPart>
          </mc:Choice>
          <mc:Fallback>
            <p:pic>
              <p:nvPicPr>
                <p:cNvPr id="448" name="Ink 447">
                  <a:extLst>
                    <a:ext uri="{FF2B5EF4-FFF2-40B4-BE49-F238E27FC236}">
                      <a16:creationId xmlns:a16="http://schemas.microsoft.com/office/drawing/2014/main" id="{930C9E62-03CB-189E-0505-B5FD244D3E01}"/>
                    </a:ext>
                  </a:extLst>
                </p:cNvPr>
                <p:cNvPicPr/>
                <p:nvPr/>
              </p:nvPicPr>
              <p:blipFill>
                <a:blip r:embed="rId649"/>
                <a:stretch>
                  <a:fillRect/>
                </a:stretch>
              </p:blipFill>
              <p:spPr>
                <a:xfrm>
                  <a:off x="1539527" y="6259976"/>
                  <a:ext cx="1047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0">
              <p14:nvContentPartPr>
                <p14:cNvPr id="449" name="Ink 448">
                  <a:extLst>
                    <a:ext uri="{FF2B5EF4-FFF2-40B4-BE49-F238E27FC236}">
                      <a16:creationId xmlns:a16="http://schemas.microsoft.com/office/drawing/2014/main" id="{9CA78638-DBA3-906B-200A-736E134BFE1D}"/>
                    </a:ext>
                  </a:extLst>
                </p14:cNvPr>
                <p14:cNvContentPartPr/>
                <p14:nvPr/>
              </p14:nvContentPartPr>
              <p14:xfrm>
                <a:off x="1553927" y="6342416"/>
                <a:ext cx="76320" cy="27360"/>
              </p14:xfrm>
            </p:contentPart>
          </mc:Choice>
          <mc:Fallback>
            <p:pic>
              <p:nvPicPr>
                <p:cNvPr id="449" name="Ink 448">
                  <a:extLst>
                    <a:ext uri="{FF2B5EF4-FFF2-40B4-BE49-F238E27FC236}">
                      <a16:creationId xmlns:a16="http://schemas.microsoft.com/office/drawing/2014/main" id="{9CA78638-DBA3-906B-200A-736E134BFE1D}"/>
                    </a:ext>
                  </a:extLst>
                </p:cNvPr>
                <p:cNvPicPr/>
                <p:nvPr/>
              </p:nvPicPr>
              <p:blipFill>
                <a:blip r:embed="rId651"/>
                <a:stretch>
                  <a:fillRect/>
                </a:stretch>
              </p:blipFill>
              <p:spPr>
                <a:xfrm>
                  <a:off x="1544927" y="6333776"/>
                  <a:ext cx="9396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2" name="Group 461">
            <a:extLst>
              <a:ext uri="{FF2B5EF4-FFF2-40B4-BE49-F238E27FC236}">
                <a16:creationId xmlns:a16="http://schemas.microsoft.com/office/drawing/2014/main" id="{8A162220-CE80-E8D1-5265-0622D6CC2AA9}"/>
              </a:ext>
            </a:extLst>
          </p:cNvPr>
          <p:cNvGrpSpPr/>
          <p:nvPr/>
        </p:nvGrpSpPr>
        <p:grpSpPr>
          <a:xfrm>
            <a:off x="1817447" y="6025256"/>
            <a:ext cx="891000" cy="688680"/>
            <a:chOff x="1817447" y="6025256"/>
            <a:chExt cx="891000" cy="68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2">
              <p14:nvContentPartPr>
                <p14:cNvPr id="451" name="Ink 450">
                  <a:extLst>
                    <a:ext uri="{FF2B5EF4-FFF2-40B4-BE49-F238E27FC236}">
                      <a16:creationId xmlns:a16="http://schemas.microsoft.com/office/drawing/2014/main" id="{86E634CD-CAC7-2D4A-9150-5BAC1B2EE161}"/>
                    </a:ext>
                  </a:extLst>
                </p14:cNvPr>
                <p14:cNvContentPartPr/>
                <p14:nvPr/>
              </p14:nvContentPartPr>
              <p14:xfrm>
                <a:off x="1851287" y="6025256"/>
                <a:ext cx="293760" cy="186480"/>
              </p14:xfrm>
            </p:contentPart>
          </mc:Choice>
          <mc:Fallback>
            <p:pic>
              <p:nvPicPr>
                <p:cNvPr id="451" name="Ink 450">
                  <a:extLst>
                    <a:ext uri="{FF2B5EF4-FFF2-40B4-BE49-F238E27FC236}">
                      <a16:creationId xmlns:a16="http://schemas.microsoft.com/office/drawing/2014/main" id="{86E634CD-CAC7-2D4A-9150-5BAC1B2EE161}"/>
                    </a:ext>
                  </a:extLst>
                </p:cNvPr>
                <p:cNvPicPr/>
                <p:nvPr/>
              </p:nvPicPr>
              <p:blipFill>
                <a:blip r:embed="rId653"/>
                <a:stretch>
                  <a:fillRect/>
                </a:stretch>
              </p:blipFill>
              <p:spPr>
                <a:xfrm>
                  <a:off x="1842647" y="6016616"/>
                  <a:ext cx="3114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4">
              <p14:nvContentPartPr>
                <p14:cNvPr id="452" name="Ink 451">
                  <a:extLst>
                    <a:ext uri="{FF2B5EF4-FFF2-40B4-BE49-F238E27FC236}">
                      <a16:creationId xmlns:a16="http://schemas.microsoft.com/office/drawing/2014/main" id="{BC50D49B-8A82-8B14-B467-F8F8BC394E49}"/>
                    </a:ext>
                  </a:extLst>
                </p14:cNvPr>
                <p14:cNvContentPartPr/>
                <p14:nvPr/>
              </p14:nvContentPartPr>
              <p14:xfrm>
                <a:off x="2236127" y="6059456"/>
                <a:ext cx="77760" cy="176400"/>
              </p14:xfrm>
            </p:contentPart>
          </mc:Choice>
          <mc:Fallback>
            <p:pic>
              <p:nvPicPr>
                <p:cNvPr id="452" name="Ink 451">
                  <a:extLst>
                    <a:ext uri="{FF2B5EF4-FFF2-40B4-BE49-F238E27FC236}">
                      <a16:creationId xmlns:a16="http://schemas.microsoft.com/office/drawing/2014/main" id="{BC50D49B-8A82-8B14-B467-F8F8BC394E49}"/>
                    </a:ext>
                  </a:extLst>
                </p:cNvPr>
                <p:cNvPicPr/>
                <p:nvPr/>
              </p:nvPicPr>
              <p:blipFill>
                <a:blip r:embed="rId655"/>
                <a:stretch>
                  <a:fillRect/>
                </a:stretch>
              </p:blipFill>
              <p:spPr>
                <a:xfrm>
                  <a:off x="2227127" y="6050816"/>
                  <a:ext cx="954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6">
              <p14:nvContentPartPr>
                <p14:cNvPr id="453" name="Ink 452">
                  <a:extLst>
                    <a:ext uri="{FF2B5EF4-FFF2-40B4-BE49-F238E27FC236}">
                      <a16:creationId xmlns:a16="http://schemas.microsoft.com/office/drawing/2014/main" id="{AD7BA0FD-48AE-CE01-38A9-CCF91BB58383}"/>
                    </a:ext>
                  </a:extLst>
                </p14:cNvPr>
                <p14:cNvContentPartPr/>
                <p14:nvPr/>
              </p14:nvContentPartPr>
              <p14:xfrm>
                <a:off x="1822847" y="6283016"/>
                <a:ext cx="669960" cy="46080"/>
              </p14:xfrm>
            </p:contentPart>
          </mc:Choice>
          <mc:Fallback>
            <p:pic>
              <p:nvPicPr>
                <p:cNvPr id="453" name="Ink 452">
                  <a:extLst>
                    <a:ext uri="{FF2B5EF4-FFF2-40B4-BE49-F238E27FC236}">
                      <a16:creationId xmlns:a16="http://schemas.microsoft.com/office/drawing/2014/main" id="{AD7BA0FD-48AE-CE01-38A9-CCF91BB58383}"/>
                    </a:ext>
                  </a:extLst>
                </p:cNvPr>
                <p:cNvPicPr/>
                <p:nvPr/>
              </p:nvPicPr>
              <p:blipFill>
                <a:blip r:embed="rId657"/>
                <a:stretch>
                  <a:fillRect/>
                </a:stretch>
              </p:blipFill>
              <p:spPr>
                <a:xfrm>
                  <a:off x="1813847" y="6274376"/>
                  <a:ext cx="6876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8">
              <p14:nvContentPartPr>
                <p14:cNvPr id="454" name="Ink 453">
                  <a:extLst>
                    <a:ext uri="{FF2B5EF4-FFF2-40B4-BE49-F238E27FC236}">
                      <a16:creationId xmlns:a16="http://schemas.microsoft.com/office/drawing/2014/main" id="{B56C30C4-58DC-6F53-D32D-A04165F74E1D}"/>
                    </a:ext>
                  </a:extLst>
                </p14:cNvPr>
                <p14:cNvContentPartPr/>
                <p14:nvPr/>
              </p14:nvContentPartPr>
              <p14:xfrm>
                <a:off x="1817447" y="6472016"/>
                <a:ext cx="327240" cy="232560"/>
              </p14:xfrm>
            </p:contentPart>
          </mc:Choice>
          <mc:Fallback>
            <p:pic>
              <p:nvPicPr>
                <p:cNvPr id="454" name="Ink 453">
                  <a:extLst>
                    <a:ext uri="{FF2B5EF4-FFF2-40B4-BE49-F238E27FC236}">
                      <a16:creationId xmlns:a16="http://schemas.microsoft.com/office/drawing/2014/main" id="{B56C30C4-58DC-6F53-D32D-A04165F74E1D}"/>
                    </a:ext>
                  </a:extLst>
                </p:cNvPr>
                <p:cNvPicPr/>
                <p:nvPr/>
              </p:nvPicPr>
              <p:blipFill>
                <a:blip r:embed="rId659"/>
                <a:stretch>
                  <a:fillRect/>
                </a:stretch>
              </p:blipFill>
              <p:spPr>
                <a:xfrm>
                  <a:off x="1808447" y="6463376"/>
                  <a:ext cx="34488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0">
              <p14:nvContentPartPr>
                <p14:cNvPr id="455" name="Ink 454">
                  <a:extLst>
                    <a:ext uri="{FF2B5EF4-FFF2-40B4-BE49-F238E27FC236}">
                      <a16:creationId xmlns:a16="http://schemas.microsoft.com/office/drawing/2014/main" id="{716A37EF-77EE-402E-742A-06F612D719E0}"/>
                    </a:ext>
                  </a:extLst>
                </p14:cNvPr>
                <p14:cNvContentPartPr/>
                <p14:nvPr/>
              </p14:nvContentPartPr>
              <p14:xfrm>
                <a:off x="2204807" y="6538976"/>
                <a:ext cx="87840" cy="173160"/>
              </p14:xfrm>
            </p:contentPart>
          </mc:Choice>
          <mc:Fallback>
            <p:pic>
              <p:nvPicPr>
                <p:cNvPr id="455" name="Ink 454">
                  <a:extLst>
                    <a:ext uri="{FF2B5EF4-FFF2-40B4-BE49-F238E27FC236}">
                      <a16:creationId xmlns:a16="http://schemas.microsoft.com/office/drawing/2014/main" id="{716A37EF-77EE-402E-742A-06F612D719E0}"/>
                    </a:ext>
                  </a:extLst>
                </p:cNvPr>
                <p:cNvPicPr/>
                <p:nvPr/>
              </p:nvPicPr>
              <p:blipFill>
                <a:blip r:embed="rId661"/>
                <a:stretch>
                  <a:fillRect/>
                </a:stretch>
              </p:blipFill>
              <p:spPr>
                <a:xfrm>
                  <a:off x="2195807" y="6529976"/>
                  <a:ext cx="10548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2">
              <p14:nvContentPartPr>
                <p14:cNvPr id="456" name="Ink 455">
                  <a:extLst>
                    <a:ext uri="{FF2B5EF4-FFF2-40B4-BE49-F238E27FC236}">
                      <a16:creationId xmlns:a16="http://schemas.microsoft.com/office/drawing/2014/main" id="{B920B316-6BF7-4850-95E1-5D67FA8CF8D7}"/>
                    </a:ext>
                  </a:extLst>
                </p14:cNvPr>
                <p14:cNvContentPartPr/>
                <p14:nvPr/>
              </p14:nvContentPartPr>
              <p14:xfrm>
                <a:off x="2344847" y="6555536"/>
                <a:ext cx="35280" cy="158400"/>
              </p14:xfrm>
            </p:contentPart>
          </mc:Choice>
          <mc:Fallback>
            <p:pic>
              <p:nvPicPr>
                <p:cNvPr id="456" name="Ink 455">
                  <a:extLst>
                    <a:ext uri="{FF2B5EF4-FFF2-40B4-BE49-F238E27FC236}">
                      <a16:creationId xmlns:a16="http://schemas.microsoft.com/office/drawing/2014/main" id="{B920B316-6BF7-4850-95E1-5D67FA8CF8D7}"/>
                    </a:ext>
                  </a:extLst>
                </p:cNvPr>
                <p:cNvPicPr/>
                <p:nvPr/>
              </p:nvPicPr>
              <p:blipFill>
                <a:blip r:embed="rId663"/>
                <a:stretch>
                  <a:fillRect/>
                </a:stretch>
              </p:blipFill>
              <p:spPr>
                <a:xfrm>
                  <a:off x="2336207" y="6546896"/>
                  <a:ext cx="529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4">
              <p14:nvContentPartPr>
                <p14:cNvPr id="457" name="Ink 456">
                  <a:extLst>
                    <a:ext uri="{FF2B5EF4-FFF2-40B4-BE49-F238E27FC236}">
                      <a16:creationId xmlns:a16="http://schemas.microsoft.com/office/drawing/2014/main" id="{43D37288-4975-CAB5-9B83-A0B772EF88DA}"/>
                    </a:ext>
                  </a:extLst>
                </p14:cNvPr>
                <p14:cNvContentPartPr/>
                <p14:nvPr/>
              </p14:nvContentPartPr>
              <p14:xfrm>
                <a:off x="2363207" y="6618896"/>
                <a:ext cx="90720" cy="10440"/>
              </p14:xfrm>
            </p:contentPart>
          </mc:Choice>
          <mc:Fallback>
            <p:pic>
              <p:nvPicPr>
                <p:cNvPr id="457" name="Ink 456">
                  <a:extLst>
                    <a:ext uri="{FF2B5EF4-FFF2-40B4-BE49-F238E27FC236}">
                      <a16:creationId xmlns:a16="http://schemas.microsoft.com/office/drawing/2014/main" id="{43D37288-4975-CAB5-9B83-A0B772EF88DA}"/>
                    </a:ext>
                  </a:extLst>
                </p:cNvPr>
                <p:cNvPicPr/>
                <p:nvPr/>
              </p:nvPicPr>
              <p:blipFill>
                <a:blip r:embed="rId665"/>
                <a:stretch>
                  <a:fillRect/>
                </a:stretch>
              </p:blipFill>
              <p:spPr>
                <a:xfrm>
                  <a:off x="2354207" y="6609896"/>
                  <a:ext cx="108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6">
              <p14:nvContentPartPr>
                <p14:cNvPr id="458" name="Ink 457">
                  <a:extLst>
                    <a:ext uri="{FF2B5EF4-FFF2-40B4-BE49-F238E27FC236}">
                      <a16:creationId xmlns:a16="http://schemas.microsoft.com/office/drawing/2014/main" id="{08562937-637E-A2E1-F8AB-C8F10279EDE3}"/>
                    </a:ext>
                  </a:extLst>
                </p14:cNvPr>
                <p14:cNvContentPartPr/>
                <p14:nvPr/>
              </p14:nvContentPartPr>
              <p14:xfrm>
                <a:off x="2438807" y="6530696"/>
                <a:ext cx="18000" cy="162000"/>
              </p14:xfrm>
            </p:contentPart>
          </mc:Choice>
          <mc:Fallback>
            <p:pic>
              <p:nvPicPr>
                <p:cNvPr id="458" name="Ink 457">
                  <a:extLst>
                    <a:ext uri="{FF2B5EF4-FFF2-40B4-BE49-F238E27FC236}">
                      <a16:creationId xmlns:a16="http://schemas.microsoft.com/office/drawing/2014/main" id="{08562937-637E-A2E1-F8AB-C8F10279EDE3}"/>
                    </a:ext>
                  </a:extLst>
                </p:cNvPr>
                <p:cNvPicPr/>
                <p:nvPr/>
              </p:nvPicPr>
              <p:blipFill>
                <a:blip r:embed="rId667"/>
                <a:stretch>
                  <a:fillRect/>
                </a:stretch>
              </p:blipFill>
              <p:spPr>
                <a:xfrm>
                  <a:off x="2429807" y="6521696"/>
                  <a:ext cx="3564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8">
              <p14:nvContentPartPr>
                <p14:cNvPr id="459" name="Ink 458">
                  <a:extLst>
                    <a:ext uri="{FF2B5EF4-FFF2-40B4-BE49-F238E27FC236}">
                      <a16:creationId xmlns:a16="http://schemas.microsoft.com/office/drawing/2014/main" id="{572E55E7-74D4-4557-B44D-538203A6168C}"/>
                    </a:ext>
                  </a:extLst>
                </p14:cNvPr>
                <p14:cNvContentPartPr/>
                <p14:nvPr/>
              </p14:nvContentPartPr>
              <p14:xfrm>
                <a:off x="2499647" y="6575696"/>
                <a:ext cx="89280" cy="132840"/>
              </p14:xfrm>
            </p:contentPart>
          </mc:Choice>
          <mc:Fallback>
            <p:pic>
              <p:nvPicPr>
                <p:cNvPr id="459" name="Ink 458">
                  <a:extLst>
                    <a:ext uri="{FF2B5EF4-FFF2-40B4-BE49-F238E27FC236}">
                      <a16:creationId xmlns:a16="http://schemas.microsoft.com/office/drawing/2014/main" id="{572E55E7-74D4-4557-B44D-538203A6168C}"/>
                    </a:ext>
                  </a:extLst>
                </p:cNvPr>
                <p:cNvPicPr/>
                <p:nvPr/>
              </p:nvPicPr>
              <p:blipFill>
                <a:blip r:embed="rId669"/>
                <a:stretch>
                  <a:fillRect/>
                </a:stretch>
              </p:blipFill>
              <p:spPr>
                <a:xfrm>
                  <a:off x="2491007" y="6566696"/>
                  <a:ext cx="10692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0">
              <p14:nvContentPartPr>
                <p14:cNvPr id="460" name="Ink 459">
                  <a:extLst>
                    <a:ext uri="{FF2B5EF4-FFF2-40B4-BE49-F238E27FC236}">
                      <a16:creationId xmlns:a16="http://schemas.microsoft.com/office/drawing/2014/main" id="{0100E17D-66B7-3D50-501C-B7F4E55D2527}"/>
                    </a:ext>
                  </a:extLst>
                </p14:cNvPr>
                <p14:cNvContentPartPr/>
                <p14:nvPr/>
              </p14:nvContentPartPr>
              <p14:xfrm>
                <a:off x="2669207" y="6603056"/>
                <a:ext cx="9000" cy="110880"/>
              </p14:xfrm>
            </p:contentPart>
          </mc:Choice>
          <mc:Fallback>
            <p:pic>
              <p:nvPicPr>
                <p:cNvPr id="460" name="Ink 459">
                  <a:extLst>
                    <a:ext uri="{FF2B5EF4-FFF2-40B4-BE49-F238E27FC236}">
                      <a16:creationId xmlns:a16="http://schemas.microsoft.com/office/drawing/2014/main" id="{0100E17D-66B7-3D50-501C-B7F4E55D2527}"/>
                    </a:ext>
                  </a:extLst>
                </p:cNvPr>
                <p:cNvPicPr/>
                <p:nvPr/>
              </p:nvPicPr>
              <p:blipFill>
                <a:blip r:embed="rId671"/>
                <a:stretch>
                  <a:fillRect/>
                </a:stretch>
              </p:blipFill>
              <p:spPr>
                <a:xfrm>
                  <a:off x="2660567" y="6594056"/>
                  <a:ext cx="2664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2">
              <p14:nvContentPartPr>
                <p14:cNvPr id="461" name="Ink 460">
                  <a:extLst>
                    <a:ext uri="{FF2B5EF4-FFF2-40B4-BE49-F238E27FC236}">
                      <a16:creationId xmlns:a16="http://schemas.microsoft.com/office/drawing/2014/main" id="{69284906-E094-F7E7-C507-81FB9CFEE615}"/>
                    </a:ext>
                  </a:extLst>
                </p14:cNvPr>
                <p14:cNvContentPartPr/>
                <p14:nvPr/>
              </p14:nvContentPartPr>
              <p14:xfrm>
                <a:off x="2671727" y="6397136"/>
                <a:ext cx="36720" cy="96120"/>
              </p14:xfrm>
            </p:contentPart>
          </mc:Choice>
          <mc:Fallback>
            <p:pic>
              <p:nvPicPr>
                <p:cNvPr id="461" name="Ink 460">
                  <a:extLst>
                    <a:ext uri="{FF2B5EF4-FFF2-40B4-BE49-F238E27FC236}">
                      <a16:creationId xmlns:a16="http://schemas.microsoft.com/office/drawing/2014/main" id="{69284906-E094-F7E7-C507-81FB9CFEE615}"/>
                    </a:ext>
                  </a:extLst>
                </p:cNvPr>
                <p:cNvPicPr/>
                <p:nvPr/>
              </p:nvPicPr>
              <p:blipFill>
                <a:blip r:embed="rId673"/>
                <a:stretch>
                  <a:fillRect/>
                </a:stretch>
              </p:blipFill>
              <p:spPr>
                <a:xfrm>
                  <a:off x="2663087" y="6388496"/>
                  <a:ext cx="54360" cy="11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5" name="Group 474">
            <a:extLst>
              <a:ext uri="{FF2B5EF4-FFF2-40B4-BE49-F238E27FC236}">
                <a16:creationId xmlns:a16="http://schemas.microsoft.com/office/drawing/2014/main" id="{4ED9CE00-B6C1-5302-0496-3163ABFA67CA}"/>
              </a:ext>
            </a:extLst>
          </p:cNvPr>
          <p:cNvGrpSpPr/>
          <p:nvPr/>
        </p:nvGrpSpPr>
        <p:grpSpPr>
          <a:xfrm>
            <a:off x="2772887" y="6079976"/>
            <a:ext cx="666000" cy="301320"/>
            <a:chOff x="2772887" y="6079976"/>
            <a:chExt cx="666000" cy="30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4">
              <p14:nvContentPartPr>
                <p14:cNvPr id="467" name="Ink 466">
                  <a:extLst>
                    <a:ext uri="{FF2B5EF4-FFF2-40B4-BE49-F238E27FC236}">
                      <a16:creationId xmlns:a16="http://schemas.microsoft.com/office/drawing/2014/main" id="{A9860A16-0CA2-E3E3-98AB-F54155D3AAC1}"/>
                    </a:ext>
                  </a:extLst>
                </p14:cNvPr>
                <p14:cNvContentPartPr/>
                <p14:nvPr/>
              </p14:nvContentPartPr>
              <p14:xfrm>
                <a:off x="2772887" y="6196976"/>
                <a:ext cx="187920" cy="66240"/>
              </p14:xfrm>
            </p:contentPart>
          </mc:Choice>
          <mc:Fallback>
            <p:pic>
              <p:nvPicPr>
                <p:cNvPr id="467" name="Ink 466">
                  <a:extLst>
                    <a:ext uri="{FF2B5EF4-FFF2-40B4-BE49-F238E27FC236}">
                      <a16:creationId xmlns:a16="http://schemas.microsoft.com/office/drawing/2014/main" id="{A9860A16-0CA2-E3E3-98AB-F54155D3AAC1}"/>
                    </a:ext>
                  </a:extLst>
                </p:cNvPr>
                <p:cNvPicPr/>
                <p:nvPr/>
              </p:nvPicPr>
              <p:blipFill>
                <a:blip r:embed="rId675"/>
                <a:stretch>
                  <a:fillRect/>
                </a:stretch>
              </p:blipFill>
              <p:spPr>
                <a:xfrm>
                  <a:off x="2764247" y="6188336"/>
                  <a:ext cx="2055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6">
              <p14:nvContentPartPr>
                <p14:cNvPr id="468" name="Ink 467">
                  <a:extLst>
                    <a:ext uri="{FF2B5EF4-FFF2-40B4-BE49-F238E27FC236}">
                      <a16:creationId xmlns:a16="http://schemas.microsoft.com/office/drawing/2014/main" id="{92123C84-5096-C546-91FE-4856011C4D58}"/>
                    </a:ext>
                  </a:extLst>
                </p14:cNvPr>
                <p14:cNvContentPartPr/>
                <p14:nvPr/>
              </p14:nvContentPartPr>
              <p14:xfrm>
                <a:off x="2784767" y="6285176"/>
                <a:ext cx="142920" cy="18000"/>
              </p14:xfrm>
            </p:contentPart>
          </mc:Choice>
          <mc:Fallback>
            <p:pic>
              <p:nvPicPr>
                <p:cNvPr id="468" name="Ink 467">
                  <a:extLst>
                    <a:ext uri="{FF2B5EF4-FFF2-40B4-BE49-F238E27FC236}">
                      <a16:creationId xmlns:a16="http://schemas.microsoft.com/office/drawing/2014/main" id="{92123C84-5096-C546-91FE-4856011C4D58}"/>
                    </a:ext>
                  </a:extLst>
                </p:cNvPr>
                <p:cNvPicPr/>
                <p:nvPr/>
              </p:nvPicPr>
              <p:blipFill>
                <a:blip r:embed="rId677"/>
                <a:stretch>
                  <a:fillRect/>
                </a:stretch>
              </p:blipFill>
              <p:spPr>
                <a:xfrm>
                  <a:off x="2776127" y="6276536"/>
                  <a:ext cx="1605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8">
              <p14:nvContentPartPr>
                <p14:cNvPr id="471" name="Ink 470">
                  <a:extLst>
                    <a:ext uri="{FF2B5EF4-FFF2-40B4-BE49-F238E27FC236}">
                      <a16:creationId xmlns:a16="http://schemas.microsoft.com/office/drawing/2014/main" id="{2AB759C2-A9A9-D10D-2460-8E6578780DA2}"/>
                    </a:ext>
                  </a:extLst>
                </p14:cNvPr>
                <p14:cNvContentPartPr/>
                <p14:nvPr/>
              </p14:nvContentPartPr>
              <p14:xfrm>
                <a:off x="3039647" y="6101216"/>
                <a:ext cx="237240" cy="249840"/>
              </p14:xfrm>
            </p:contentPart>
          </mc:Choice>
          <mc:Fallback>
            <p:pic>
              <p:nvPicPr>
                <p:cNvPr id="471" name="Ink 470">
                  <a:extLst>
                    <a:ext uri="{FF2B5EF4-FFF2-40B4-BE49-F238E27FC236}">
                      <a16:creationId xmlns:a16="http://schemas.microsoft.com/office/drawing/2014/main" id="{2AB759C2-A9A9-D10D-2460-8E6578780DA2}"/>
                    </a:ext>
                  </a:extLst>
                </p:cNvPr>
                <p:cNvPicPr/>
                <p:nvPr/>
              </p:nvPicPr>
              <p:blipFill>
                <a:blip r:embed="rId679"/>
                <a:stretch>
                  <a:fillRect/>
                </a:stretch>
              </p:blipFill>
              <p:spPr>
                <a:xfrm>
                  <a:off x="3031007" y="6092216"/>
                  <a:ext cx="25488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0">
              <p14:nvContentPartPr>
                <p14:cNvPr id="472" name="Ink 471">
                  <a:extLst>
                    <a:ext uri="{FF2B5EF4-FFF2-40B4-BE49-F238E27FC236}">
                      <a16:creationId xmlns:a16="http://schemas.microsoft.com/office/drawing/2014/main" id="{72CD30E9-18C1-752A-E5F6-F5CF344E4D1C}"/>
                    </a:ext>
                  </a:extLst>
                </p14:cNvPr>
                <p14:cNvContentPartPr/>
                <p14:nvPr/>
              </p14:nvContentPartPr>
              <p14:xfrm>
                <a:off x="3300647" y="6079976"/>
                <a:ext cx="138240" cy="301320"/>
              </p14:xfrm>
            </p:contentPart>
          </mc:Choice>
          <mc:Fallback>
            <p:pic>
              <p:nvPicPr>
                <p:cNvPr id="472" name="Ink 471">
                  <a:extLst>
                    <a:ext uri="{FF2B5EF4-FFF2-40B4-BE49-F238E27FC236}">
                      <a16:creationId xmlns:a16="http://schemas.microsoft.com/office/drawing/2014/main" id="{72CD30E9-18C1-752A-E5F6-F5CF344E4D1C}"/>
                    </a:ext>
                  </a:extLst>
                </p:cNvPr>
                <p:cNvPicPr/>
                <p:nvPr/>
              </p:nvPicPr>
              <p:blipFill>
                <a:blip r:embed="rId681"/>
                <a:stretch>
                  <a:fillRect/>
                </a:stretch>
              </p:blipFill>
              <p:spPr>
                <a:xfrm>
                  <a:off x="3291647" y="6071336"/>
                  <a:ext cx="15588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2">
              <p14:nvContentPartPr>
                <p14:cNvPr id="473" name="Ink 472">
                  <a:extLst>
                    <a:ext uri="{FF2B5EF4-FFF2-40B4-BE49-F238E27FC236}">
                      <a16:creationId xmlns:a16="http://schemas.microsoft.com/office/drawing/2014/main" id="{C7245016-F242-2910-5CE0-80D3A473107E}"/>
                    </a:ext>
                  </a:extLst>
                </p14:cNvPr>
                <p14:cNvContentPartPr/>
                <p14:nvPr/>
              </p14:nvContentPartPr>
              <p14:xfrm>
                <a:off x="3336647" y="6101936"/>
                <a:ext cx="9360" cy="27720"/>
              </p14:xfrm>
            </p:contentPart>
          </mc:Choice>
          <mc:Fallback>
            <p:pic>
              <p:nvPicPr>
                <p:cNvPr id="473" name="Ink 472">
                  <a:extLst>
                    <a:ext uri="{FF2B5EF4-FFF2-40B4-BE49-F238E27FC236}">
                      <a16:creationId xmlns:a16="http://schemas.microsoft.com/office/drawing/2014/main" id="{C7245016-F242-2910-5CE0-80D3A473107E}"/>
                    </a:ext>
                  </a:extLst>
                </p:cNvPr>
                <p:cNvPicPr/>
                <p:nvPr/>
              </p:nvPicPr>
              <p:blipFill>
                <a:blip r:embed="rId683"/>
                <a:stretch>
                  <a:fillRect/>
                </a:stretch>
              </p:blipFill>
              <p:spPr>
                <a:xfrm>
                  <a:off x="3328007" y="6092936"/>
                  <a:ext cx="270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4">
              <p14:nvContentPartPr>
                <p14:cNvPr id="474" name="Ink 473">
                  <a:extLst>
                    <a:ext uri="{FF2B5EF4-FFF2-40B4-BE49-F238E27FC236}">
                      <a16:creationId xmlns:a16="http://schemas.microsoft.com/office/drawing/2014/main" id="{C2581D0F-829B-EC7D-7F53-D757D1D82855}"/>
                    </a:ext>
                  </a:extLst>
                </p14:cNvPr>
                <p14:cNvContentPartPr/>
                <p14:nvPr/>
              </p14:nvContentPartPr>
              <p14:xfrm>
                <a:off x="3414407" y="6338456"/>
                <a:ext cx="18720" cy="9000"/>
              </p14:xfrm>
            </p:contentPart>
          </mc:Choice>
          <mc:Fallback>
            <p:pic>
              <p:nvPicPr>
                <p:cNvPr id="474" name="Ink 473">
                  <a:extLst>
                    <a:ext uri="{FF2B5EF4-FFF2-40B4-BE49-F238E27FC236}">
                      <a16:creationId xmlns:a16="http://schemas.microsoft.com/office/drawing/2014/main" id="{C2581D0F-829B-EC7D-7F53-D757D1D82855}"/>
                    </a:ext>
                  </a:extLst>
                </p:cNvPr>
                <p:cNvPicPr/>
                <p:nvPr/>
              </p:nvPicPr>
              <p:blipFill>
                <a:blip r:embed="rId685"/>
                <a:stretch>
                  <a:fillRect/>
                </a:stretch>
              </p:blipFill>
              <p:spPr>
                <a:xfrm>
                  <a:off x="3405407" y="6329816"/>
                  <a:ext cx="3636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9" name="Group 478">
            <a:extLst>
              <a:ext uri="{FF2B5EF4-FFF2-40B4-BE49-F238E27FC236}">
                <a16:creationId xmlns:a16="http://schemas.microsoft.com/office/drawing/2014/main" id="{D708622B-87B9-667F-782E-0F17C352780A}"/>
              </a:ext>
            </a:extLst>
          </p:cNvPr>
          <p:cNvGrpSpPr/>
          <p:nvPr/>
        </p:nvGrpSpPr>
        <p:grpSpPr>
          <a:xfrm>
            <a:off x="4018127" y="6045776"/>
            <a:ext cx="341640" cy="219600"/>
            <a:chOff x="4018127" y="6045776"/>
            <a:chExt cx="341640" cy="21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86">
              <p14:nvContentPartPr>
                <p14:cNvPr id="476" name="Ink 475">
                  <a:extLst>
                    <a:ext uri="{FF2B5EF4-FFF2-40B4-BE49-F238E27FC236}">
                      <a16:creationId xmlns:a16="http://schemas.microsoft.com/office/drawing/2014/main" id="{76379442-36B1-9879-8883-F320D9C0A299}"/>
                    </a:ext>
                  </a:extLst>
                </p14:cNvPr>
                <p14:cNvContentPartPr/>
                <p14:nvPr/>
              </p14:nvContentPartPr>
              <p14:xfrm>
                <a:off x="4018127" y="6100136"/>
                <a:ext cx="341640" cy="32040"/>
              </p14:xfrm>
            </p:contentPart>
          </mc:Choice>
          <mc:Fallback>
            <p:pic>
              <p:nvPicPr>
                <p:cNvPr id="476" name="Ink 475">
                  <a:extLst>
                    <a:ext uri="{FF2B5EF4-FFF2-40B4-BE49-F238E27FC236}">
                      <a16:creationId xmlns:a16="http://schemas.microsoft.com/office/drawing/2014/main" id="{76379442-36B1-9879-8883-F320D9C0A299}"/>
                    </a:ext>
                  </a:extLst>
                </p:cNvPr>
                <p:cNvPicPr/>
                <p:nvPr/>
              </p:nvPicPr>
              <p:blipFill>
                <a:blip r:embed="rId687"/>
                <a:stretch>
                  <a:fillRect/>
                </a:stretch>
              </p:blipFill>
              <p:spPr>
                <a:xfrm>
                  <a:off x="4009127" y="6091136"/>
                  <a:ext cx="3592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8">
              <p14:nvContentPartPr>
                <p14:cNvPr id="477" name="Ink 476">
                  <a:extLst>
                    <a:ext uri="{FF2B5EF4-FFF2-40B4-BE49-F238E27FC236}">
                      <a16:creationId xmlns:a16="http://schemas.microsoft.com/office/drawing/2014/main" id="{12B2D028-5FEF-D62B-1E45-D6B9FAAD0FEB}"/>
                    </a:ext>
                  </a:extLst>
                </p14:cNvPr>
                <p14:cNvContentPartPr/>
                <p14:nvPr/>
              </p14:nvContentPartPr>
              <p14:xfrm>
                <a:off x="4063127" y="6163496"/>
                <a:ext cx="240840" cy="68760"/>
              </p14:xfrm>
            </p:contentPart>
          </mc:Choice>
          <mc:Fallback>
            <p:pic>
              <p:nvPicPr>
                <p:cNvPr id="477" name="Ink 476">
                  <a:extLst>
                    <a:ext uri="{FF2B5EF4-FFF2-40B4-BE49-F238E27FC236}">
                      <a16:creationId xmlns:a16="http://schemas.microsoft.com/office/drawing/2014/main" id="{12B2D028-5FEF-D62B-1E45-D6B9FAAD0FEB}"/>
                    </a:ext>
                  </a:extLst>
                </p:cNvPr>
                <p:cNvPicPr/>
                <p:nvPr/>
              </p:nvPicPr>
              <p:blipFill>
                <a:blip r:embed="rId689"/>
                <a:stretch>
                  <a:fillRect/>
                </a:stretch>
              </p:blipFill>
              <p:spPr>
                <a:xfrm>
                  <a:off x="4054487" y="6154856"/>
                  <a:ext cx="25848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0">
              <p14:nvContentPartPr>
                <p14:cNvPr id="478" name="Ink 477">
                  <a:extLst>
                    <a:ext uri="{FF2B5EF4-FFF2-40B4-BE49-F238E27FC236}">
                      <a16:creationId xmlns:a16="http://schemas.microsoft.com/office/drawing/2014/main" id="{0D768E38-D052-9652-B64F-D7F704C7FF83}"/>
                    </a:ext>
                  </a:extLst>
                </p14:cNvPr>
                <p14:cNvContentPartPr/>
                <p14:nvPr/>
              </p14:nvContentPartPr>
              <p14:xfrm>
                <a:off x="4240247" y="6045776"/>
                <a:ext cx="88920" cy="219600"/>
              </p14:xfrm>
            </p:contentPart>
          </mc:Choice>
          <mc:Fallback>
            <p:pic>
              <p:nvPicPr>
                <p:cNvPr id="478" name="Ink 477">
                  <a:extLst>
                    <a:ext uri="{FF2B5EF4-FFF2-40B4-BE49-F238E27FC236}">
                      <a16:creationId xmlns:a16="http://schemas.microsoft.com/office/drawing/2014/main" id="{0D768E38-D052-9652-B64F-D7F704C7FF83}"/>
                    </a:ext>
                  </a:extLst>
                </p:cNvPr>
                <p:cNvPicPr/>
                <p:nvPr/>
              </p:nvPicPr>
              <p:blipFill>
                <a:blip r:embed="rId691"/>
                <a:stretch>
                  <a:fillRect/>
                </a:stretch>
              </p:blipFill>
              <p:spPr>
                <a:xfrm>
                  <a:off x="4231247" y="6036776"/>
                  <a:ext cx="106560" cy="23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9" name="Group 488">
            <a:extLst>
              <a:ext uri="{FF2B5EF4-FFF2-40B4-BE49-F238E27FC236}">
                <a16:creationId xmlns:a16="http://schemas.microsoft.com/office/drawing/2014/main" id="{8BF32B02-94B0-7643-BE70-F4F27C6A03F1}"/>
              </a:ext>
            </a:extLst>
          </p:cNvPr>
          <p:cNvGrpSpPr/>
          <p:nvPr/>
        </p:nvGrpSpPr>
        <p:grpSpPr>
          <a:xfrm>
            <a:off x="4637327" y="6040736"/>
            <a:ext cx="926280" cy="343080"/>
            <a:chOff x="4637327" y="6040736"/>
            <a:chExt cx="926280" cy="343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92">
              <p14:nvContentPartPr>
                <p14:cNvPr id="480" name="Ink 479">
                  <a:extLst>
                    <a:ext uri="{FF2B5EF4-FFF2-40B4-BE49-F238E27FC236}">
                      <a16:creationId xmlns:a16="http://schemas.microsoft.com/office/drawing/2014/main" id="{44A7C74F-79CD-6BBE-BCE8-FCAC00E7FFBB}"/>
                    </a:ext>
                  </a:extLst>
                </p14:cNvPr>
                <p14:cNvContentPartPr/>
                <p14:nvPr/>
              </p14:nvContentPartPr>
              <p14:xfrm>
                <a:off x="4637327" y="6040736"/>
                <a:ext cx="329040" cy="207720"/>
              </p14:xfrm>
            </p:contentPart>
          </mc:Choice>
          <mc:Fallback>
            <p:pic>
              <p:nvPicPr>
                <p:cNvPr id="480" name="Ink 479">
                  <a:extLst>
                    <a:ext uri="{FF2B5EF4-FFF2-40B4-BE49-F238E27FC236}">
                      <a16:creationId xmlns:a16="http://schemas.microsoft.com/office/drawing/2014/main" id="{44A7C74F-79CD-6BBE-BCE8-FCAC00E7FFBB}"/>
                    </a:ext>
                  </a:extLst>
                </p:cNvPr>
                <p:cNvPicPr/>
                <p:nvPr/>
              </p:nvPicPr>
              <p:blipFill>
                <a:blip r:embed="rId693"/>
                <a:stretch>
                  <a:fillRect/>
                </a:stretch>
              </p:blipFill>
              <p:spPr>
                <a:xfrm>
                  <a:off x="4628327" y="6031736"/>
                  <a:ext cx="3466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4">
              <p14:nvContentPartPr>
                <p14:cNvPr id="481" name="Ink 480">
                  <a:extLst>
                    <a:ext uri="{FF2B5EF4-FFF2-40B4-BE49-F238E27FC236}">
                      <a16:creationId xmlns:a16="http://schemas.microsoft.com/office/drawing/2014/main" id="{07EAE233-FC53-AFB5-C47B-80A6ADFB9A60}"/>
                    </a:ext>
                  </a:extLst>
                </p14:cNvPr>
                <p14:cNvContentPartPr/>
                <p14:nvPr/>
              </p14:nvContentPartPr>
              <p14:xfrm>
                <a:off x="5006327" y="6144776"/>
                <a:ext cx="118080" cy="172080"/>
              </p14:xfrm>
            </p:contentPart>
          </mc:Choice>
          <mc:Fallback>
            <p:pic>
              <p:nvPicPr>
                <p:cNvPr id="481" name="Ink 480">
                  <a:extLst>
                    <a:ext uri="{FF2B5EF4-FFF2-40B4-BE49-F238E27FC236}">
                      <a16:creationId xmlns:a16="http://schemas.microsoft.com/office/drawing/2014/main" id="{07EAE233-FC53-AFB5-C47B-80A6ADFB9A60}"/>
                    </a:ext>
                  </a:extLst>
                </p:cNvPr>
                <p:cNvPicPr/>
                <p:nvPr/>
              </p:nvPicPr>
              <p:blipFill>
                <a:blip r:embed="rId695"/>
                <a:stretch>
                  <a:fillRect/>
                </a:stretch>
              </p:blipFill>
              <p:spPr>
                <a:xfrm>
                  <a:off x="4997687" y="6135776"/>
                  <a:ext cx="1357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6">
              <p14:nvContentPartPr>
                <p14:cNvPr id="482" name="Ink 481">
                  <a:extLst>
                    <a:ext uri="{FF2B5EF4-FFF2-40B4-BE49-F238E27FC236}">
                      <a16:creationId xmlns:a16="http://schemas.microsoft.com/office/drawing/2014/main" id="{94F340F2-C88A-A755-BFE3-471E80BC88EB}"/>
                    </a:ext>
                  </a:extLst>
                </p14:cNvPr>
                <p14:cNvContentPartPr/>
                <p14:nvPr/>
              </p14:nvContentPartPr>
              <p14:xfrm>
                <a:off x="5162207" y="6154856"/>
                <a:ext cx="34200" cy="170280"/>
              </p14:xfrm>
            </p:contentPart>
          </mc:Choice>
          <mc:Fallback>
            <p:pic>
              <p:nvPicPr>
                <p:cNvPr id="482" name="Ink 481">
                  <a:extLst>
                    <a:ext uri="{FF2B5EF4-FFF2-40B4-BE49-F238E27FC236}">
                      <a16:creationId xmlns:a16="http://schemas.microsoft.com/office/drawing/2014/main" id="{94F340F2-C88A-A755-BFE3-471E80BC88EB}"/>
                    </a:ext>
                  </a:extLst>
                </p:cNvPr>
                <p:cNvPicPr/>
                <p:nvPr/>
              </p:nvPicPr>
              <p:blipFill>
                <a:blip r:embed="rId697"/>
                <a:stretch>
                  <a:fillRect/>
                </a:stretch>
              </p:blipFill>
              <p:spPr>
                <a:xfrm>
                  <a:off x="5153207" y="6145856"/>
                  <a:ext cx="518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8">
              <p14:nvContentPartPr>
                <p14:cNvPr id="483" name="Ink 482">
                  <a:extLst>
                    <a:ext uri="{FF2B5EF4-FFF2-40B4-BE49-F238E27FC236}">
                      <a16:creationId xmlns:a16="http://schemas.microsoft.com/office/drawing/2014/main" id="{47258AC2-3A04-B305-3A4A-54E05E293C39}"/>
                    </a:ext>
                  </a:extLst>
                </p14:cNvPr>
                <p14:cNvContentPartPr/>
                <p14:nvPr/>
              </p14:nvContentPartPr>
              <p14:xfrm>
                <a:off x="5173367" y="6178256"/>
                <a:ext cx="79560" cy="170640"/>
              </p14:xfrm>
            </p:contentPart>
          </mc:Choice>
          <mc:Fallback>
            <p:pic>
              <p:nvPicPr>
                <p:cNvPr id="483" name="Ink 482">
                  <a:extLst>
                    <a:ext uri="{FF2B5EF4-FFF2-40B4-BE49-F238E27FC236}">
                      <a16:creationId xmlns:a16="http://schemas.microsoft.com/office/drawing/2014/main" id="{47258AC2-3A04-B305-3A4A-54E05E293C39}"/>
                    </a:ext>
                  </a:extLst>
                </p:cNvPr>
                <p:cNvPicPr/>
                <p:nvPr/>
              </p:nvPicPr>
              <p:blipFill>
                <a:blip r:embed="rId699"/>
                <a:stretch>
                  <a:fillRect/>
                </a:stretch>
              </p:blipFill>
              <p:spPr>
                <a:xfrm>
                  <a:off x="5164367" y="6169616"/>
                  <a:ext cx="972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0">
              <p14:nvContentPartPr>
                <p14:cNvPr id="484" name="Ink 483">
                  <a:extLst>
                    <a:ext uri="{FF2B5EF4-FFF2-40B4-BE49-F238E27FC236}">
                      <a16:creationId xmlns:a16="http://schemas.microsoft.com/office/drawing/2014/main" id="{88E08436-6C53-2C16-372D-B90FC2D401D0}"/>
                    </a:ext>
                  </a:extLst>
                </p14:cNvPr>
                <p14:cNvContentPartPr/>
                <p14:nvPr/>
              </p14:nvContentPartPr>
              <p14:xfrm>
                <a:off x="5318447" y="6188336"/>
                <a:ext cx="114840" cy="163440"/>
              </p14:xfrm>
            </p:contentPart>
          </mc:Choice>
          <mc:Fallback>
            <p:pic>
              <p:nvPicPr>
                <p:cNvPr id="484" name="Ink 483">
                  <a:extLst>
                    <a:ext uri="{FF2B5EF4-FFF2-40B4-BE49-F238E27FC236}">
                      <a16:creationId xmlns:a16="http://schemas.microsoft.com/office/drawing/2014/main" id="{88E08436-6C53-2C16-372D-B90FC2D401D0}"/>
                    </a:ext>
                  </a:extLst>
                </p:cNvPr>
                <p:cNvPicPr/>
                <p:nvPr/>
              </p:nvPicPr>
              <p:blipFill>
                <a:blip r:embed="rId701"/>
                <a:stretch>
                  <a:fillRect/>
                </a:stretch>
              </p:blipFill>
              <p:spPr>
                <a:xfrm>
                  <a:off x="5309807" y="6179696"/>
                  <a:ext cx="1324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2">
              <p14:nvContentPartPr>
                <p14:cNvPr id="485" name="Ink 484">
                  <a:extLst>
                    <a:ext uri="{FF2B5EF4-FFF2-40B4-BE49-F238E27FC236}">
                      <a16:creationId xmlns:a16="http://schemas.microsoft.com/office/drawing/2014/main" id="{00E41E6E-8BBC-0C57-412F-66EEC405A4FC}"/>
                    </a:ext>
                  </a:extLst>
                </p14:cNvPr>
                <p14:cNvContentPartPr/>
                <p14:nvPr/>
              </p14:nvContentPartPr>
              <p14:xfrm>
                <a:off x="5480807" y="6069896"/>
                <a:ext cx="82800" cy="313920"/>
              </p14:xfrm>
            </p:contentPart>
          </mc:Choice>
          <mc:Fallback>
            <p:pic>
              <p:nvPicPr>
                <p:cNvPr id="485" name="Ink 484">
                  <a:extLst>
                    <a:ext uri="{FF2B5EF4-FFF2-40B4-BE49-F238E27FC236}">
                      <a16:creationId xmlns:a16="http://schemas.microsoft.com/office/drawing/2014/main" id="{00E41E6E-8BBC-0C57-412F-66EEC405A4FC}"/>
                    </a:ext>
                  </a:extLst>
                </p:cNvPr>
                <p:cNvPicPr/>
                <p:nvPr/>
              </p:nvPicPr>
              <p:blipFill>
                <a:blip r:embed="rId703"/>
                <a:stretch>
                  <a:fillRect/>
                </a:stretch>
              </p:blipFill>
              <p:spPr>
                <a:xfrm>
                  <a:off x="5472167" y="6061256"/>
                  <a:ext cx="100440" cy="33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8" name="Group 487">
            <a:extLst>
              <a:ext uri="{FF2B5EF4-FFF2-40B4-BE49-F238E27FC236}">
                <a16:creationId xmlns:a16="http://schemas.microsoft.com/office/drawing/2014/main" id="{BD61ED22-8D8C-7D86-3E76-C8B0B74BE941}"/>
              </a:ext>
            </a:extLst>
          </p:cNvPr>
          <p:cNvGrpSpPr/>
          <p:nvPr/>
        </p:nvGrpSpPr>
        <p:grpSpPr>
          <a:xfrm>
            <a:off x="5829647" y="6055856"/>
            <a:ext cx="167400" cy="93600"/>
            <a:chOff x="5829647" y="6055856"/>
            <a:chExt cx="167400" cy="93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4">
              <p14:nvContentPartPr>
                <p14:cNvPr id="486" name="Ink 485">
                  <a:extLst>
                    <a:ext uri="{FF2B5EF4-FFF2-40B4-BE49-F238E27FC236}">
                      <a16:creationId xmlns:a16="http://schemas.microsoft.com/office/drawing/2014/main" id="{1DD6D768-8FD7-3F57-96FD-395BA8D65C36}"/>
                    </a:ext>
                  </a:extLst>
                </p14:cNvPr>
                <p14:cNvContentPartPr/>
                <p14:nvPr/>
              </p14:nvContentPartPr>
              <p14:xfrm>
                <a:off x="5829647" y="6055856"/>
                <a:ext cx="167400" cy="45000"/>
              </p14:xfrm>
            </p:contentPart>
          </mc:Choice>
          <mc:Fallback>
            <p:pic>
              <p:nvPicPr>
                <p:cNvPr id="486" name="Ink 485">
                  <a:extLst>
                    <a:ext uri="{FF2B5EF4-FFF2-40B4-BE49-F238E27FC236}">
                      <a16:creationId xmlns:a16="http://schemas.microsoft.com/office/drawing/2014/main" id="{1DD6D768-8FD7-3F57-96FD-395BA8D65C36}"/>
                    </a:ext>
                  </a:extLst>
                </p:cNvPr>
                <p:cNvPicPr/>
                <p:nvPr/>
              </p:nvPicPr>
              <p:blipFill>
                <a:blip r:embed="rId705"/>
                <a:stretch>
                  <a:fillRect/>
                </a:stretch>
              </p:blipFill>
              <p:spPr>
                <a:xfrm>
                  <a:off x="5820647" y="6046856"/>
                  <a:ext cx="18504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6">
              <p14:nvContentPartPr>
                <p14:cNvPr id="487" name="Ink 486">
                  <a:extLst>
                    <a:ext uri="{FF2B5EF4-FFF2-40B4-BE49-F238E27FC236}">
                      <a16:creationId xmlns:a16="http://schemas.microsoft.com/office/drawing/2014/main" id="{7E71FD28-912A-8BF7-D201-1BCD4BF2DA28}"/>
                    </a:ext>
                  </a:extLst>
                </p14:cNvPr>
                <p14:cNvContentPartPr/>
                <p14:nvPr/>
              </p14:nvContentPartPr>
              <p14:xfrm>
                <a:off x="5860967" y="6108416"/>
                <a:ext cx="124920" cy="41040"/>
              </p14:xfrm>
            </p:contentPart>
          </mc:Choice>
          <mc:Fallback>
            <p:pic>
              <p:nvPicPr>
                <p:cNvPr id="487" name="Ink 486">
                  <a:extLst>
                    <a:ext uri="{FF2B5EF4-FFF2-40B4-BE49-F238E27FC236}">
                      <a16:creationId xmlns:a16="http://schemas.microsoft.com/office/drawing/2014/main" id="{7E71FD28-912A-8BF7-D201-1BCD4BF2DA28}"/>
                    </a:ext>
                  </a:extLst>
                </p:cNvPr>
                <p:cNvPicPr/>
                <p:nvPr/>
              </p:nvPicPr>
              <p:blipFill>
                <a:blip r:embed="rId707"/>
                <a:stretch>
                  <a:fillRect/>
                </a:stretch>
              </p:blipFill>
              <p:spPr>
                <a:xfrm>
                  <a:off x="5851967" y="6099776"/>
                  <a:ext cx="14256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1" name="Group 500">
            <a:extLst>
              <a:ext uri="{FF2B5EF4-FFF2-40B4-BE49-F238E27FC236}">
                <a16:creationId xmlns:a16="http://schemas.microsoft.com/office/drawing/2014/main" id="{597D3564-BEB0-F6D8-C2AC-FA99356C4506}"/>
              </a:ext>
            </a:extLst>
          </p:cNvPr>
          <p:cNvGrpSpPr/>
          <p:nvPr/>
        </p:nvGrpSpPr>
        <p:grpSpPr>
          <a:xfrm>
            <a:off x="6182447" y="5845256"/>
            <a:ext cx="972360" cy="567360"/>
            <a:chOff x="6182447" y="5845256"/>
            <a:chExt cx="972360" cy="56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8">
              <p14:nvContentPartPr>
                <p14:cNvPr id="490" name="Ink 489">
                  <a:extLst>
                    <a:ext uri="{FF2B5EF4-FFF2-40B4-BE49-F238E27FC236}">
                      <a16:creationId xmlns:a16="http://schemas.microsoft.com/office/drawing/2014/main" id="{0EAF0896-0B62-C806-5427-4760299AF6CC}"/>
                    </a:ext>
                  </a:extLst>
                </p14:cNvPr>
                <p14:cNvContentPartPr/>
                <p14:nvPr/>
              </p14:nvContentPartPr>
              <p14:xfrm>
                <a:off x="6182447" y="5845256"/>
                <a:ext cx="320760" cy="182520"/>
              </p14:xfrm>
            </p:contentPart>
          </mc:Choice>
          <mc:Fallback>
            <p:pic>
              <p:nvPicPr>
                <p:cNvPr id="490" name="Ink 489">
                  <a:extLst>
                    <a:ext uri="{FF2B5EF4-FFF2-40B4-BE49-F238E27FC236}">
                      <a16:creationId xmlns:a16="http://schemas.microsoft.com/office/drawing/2014/main" id="{0EAF0896-0B62-C806-5427-4760299AF6CC}"/>
                    </a:ext>
                  </a:extLst>
                </p:cNvPr>
                <p:cNvPicPr/>
                <p:nvPr/>
              </p:nvPicPr>
              <p:blipFill>
                <a:blip r:embed="rId709"/>
                <a:stretch>
                  <a:fillRect/>
                </a:stretch>
              </p:blipFill>
              <p:spPr>
                <a:xfrm>
                  <a:off x="6173807" y="5836256"/>
                  <a:ext cx="33840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0">
              <p14:nvContentPartPr>
                <p14:cNvPr id="491" name="Ink 490">
                  <a:extLst>
                    <a:ext uri="{FF2B5EF4-FFF2-40B4-BE49-F238E27FC236}">
                      <a16:creationId xmlns:a16="http://schemas.microsoft.com/office/drawing/2014/main" id="{D9686BBD-E27D-6F73-EB0F-C858B32B3016}"/>
                    </a:ext>
                  </a:extLst>
                </p14:cNvPr>
                <p14:cNvContentPartPr/>
                <p14:nvPr/>
              </p14:nvContentPartPr>
              <p14:xfrm>
                <a:off x="6504287" y="5902856"/>
                <a:ext cx="120960" cy="135720"/>
              </p14:xfrm>
            </p:contentPart>
          </mc:Choice>
          <mc:Fallback>
            <p:pic>
              <p:nvPicPr>
                <p:cNvPr id="491" name="Ink 490">
                  <a:extLst>
                    <a:ext uri="{FF2B5EF4-FFF2-40B4-BE49-F238E27FC236}">
                      <a16:creationId xmlns:a16="http://schemas.microsoft.com/office/drawing/2014/main" id="{D9686BBD-E27D-6F73-EB0F-C858B32B3016}"/>
                    </a:ext>
                  </a:extLst>
                </p:cNvPr>
                <p:cNvPicPr/>
                <p:nvPr/>
              </p:nvPicPr>
              <p:blipFill>
                <a:blip r:embed="rId711"/>
                <a:stretch>
                  <a:fillRect/>
                </a:stretch>
              </p:blipFill>
              <p:spPr>
                <a:xfrm>
                  <a:off x="6495647" y="5893856"/>
                  <a:ext cx="13860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2">
              <p14:nvContentPartPr>
                <p14:cNvPr id="492" name="Ink 491">
                  <a:extLst>
                    <a:ext uri="{FF2B5EF4-FFF2-40B4-BE49-F238E27FC236}">
                      <a16:creationId xmlns:a16="http://schemas.microsoft.com/office/drawing/2014/main" id="{57E9702D-84EF-6B3B-BC02-0DA0F27C1861}"/>
                    </a:ext>
                  </a:extLst>
                </p14:cNvPr>
                <p14:cNvContentPartPr/>
                <p14:nvPr/>
              </p14:nvContentPartPr>
              <p14:xfrm>
                <a:off x="6240767" y="6070976"/>
                <a:ext cx="555480" cy="66240"/>
              </p14:xfrm>
            </p:contentPart>
          </mc:Choice>
          <mc:Fallback>
            <p:pic>
              <p:nvPicPr>
                <p:cNvPr id="492" name="Ink 491">
                  <a:extLst>
                    <a:ext uri="{FF2B5EF4-FFF2-40B4-BE49-F238E27FC236}">
                      <a16:creationId xmlns:a16="http://schemas.microsoft.com/office/drawing/2014/main" id="{57E9702D-84EF-6B3B-BC02-0DA0F27C1861}"/>
                    </a:ext>
                  </a:extLst>
                </p:cNvPr>
                <p:cNvPicPr/>
                <p:nvPr/>
              </p:nvPicPr>
              <p:blipFill>
                <a:blip r:embed="rId713"/>
                <a:stretch>
                  <a:fillRect/>
                </a:stretch>
              </p:blipFill>
              <p:spPr>
                <a:xfrm>
                  <a:off x="6231767" y="6061976"/>
                  <a:ext cx="57312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4">
              <p14:nvContentPartPr>
                <p14:cNvPr id="493" name="Ink 492">
                  <a:extLst>
                    <a:ext uri="{FF2B5EF4-FFF2-40B4-BE49-F238E27FC236}">
                      <a16:creationId xmlns:a16="http://schemas.microsoft.com/office/drawing/2014/main" id="{0913BC44-7A68-8750-E7F0-9F442243AFD0}"/>
                    </a:ext>
                  </a:extLst>
                </p14:cNvPr>
                <p14:cNvContentPartPr/>
                <p14:nvPr/>
              </p14:nvContentPartPr>
              <p14:xfrm>
                <a:off x="6207287" y="6178256"/>
                <a:ext cx="171000" cy="234360"/>
              </p14:xfrm>
            </p:contentPart>
          </mc:Choice>
          <mc:Fallback>
            <p:pic>
              <p:nvPicPr>
                <p:cNvPr id="493" name="Ink 492">
                  <a:extLst>
                    <a:ext uri="{FF2B5EF4-FFF2-40B4-BE49-F238E27FC236}">
                      <a16:creationId xmlns:a16="http://schemas.microsoft.com/office/drawing/2014/main" id="{0913BC44-7A68-8750-E7F0-9F442243AFD0}"/>
                    </a:ext>
                  </a:extLst>
                </p:cNvPr>
                <p:cNvPicPr/>
                <p:nvPr/>
              </p:nvPicPr>
              <p:blipFill>
                <a:blip r:embed="rId715"/>
                <a:stretch>
                  <a:fillRect/>
                </a:stretch>
              </p:blipFill>
              <p:spPr>
                <a:xfrm>
                  <a:off x="6198287" y="6169616"/>
                  <a:ext cx="1886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6">
              <p14:nvContentPartPr>
                <p14:cNvPr id="494" name="Ink 493">
                  <a:extLst>
                    <a:ext uri="{FF2B5EF4-FFF2-40B4-BE49-F238E27FC236}">
                      <a16:creationId xmlns:a16="http://schemas.microsoft.com/office/drawing/2014/main" id="{6C15EB32-0222-52CF-9EEA-E4492C72EE30}"/>
                    </a:ext>
                  </a:extLst>
                </p14:cNvPr>
                <p14:cNvContentPartPr/>
                <p14:nvPr/>
              </p14:nvContentPartPr>
              <p14:xfrm>
                <a:off x="6400967" y="6382016"/>
                <a:ext cx="16200" cy="11520"/>
              </p14:xfrm>
            </p:contentPart>
          </mc:Choice>
          <mc:Fallback>
            <p:pic>
              <p:nvPicPr>
                <p:cNvPr id="494" name="Ink 493">
                  <a:extLst>
                    <a:ext uri="{FF2B5EF4-FFF2-40B4-BE49-F238E27FC236}">
                      <a16:creationId xmlns:a16="http://schemas.microsoft.com/office/drawing/2014/main" id="{6C15EB32-0222-52CF-9EEA-E4492C72EE30}"/>
                    </a:ext>
                  </a:extLst>
                </p:cNvPr>
                <p:cNvPicPr/>
                <p:nvPr/>
              </p:nvPicPr>
              <p:blipFill>
                <a:blip r:embed="rId717"/>
                <a:stretch>
                  <a:fillRect/>
                </a:stretch>
              </p:blipFill>
              <p:spPr>
                <a:xfrm>
                  <a:off x="6392327" y="6373376"/>
                  <a:ext cx="338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8">
              <p14:nvContentPartPr>
                <p14:cNvPr id="495" name="Ink 494">
                  <a:extLst>
                    <a:ext uri="{FF2B5EF4-FFF2-40B4-BE49-F238E27FC236}">
                      <a16:creationId xmlns:a16="http://schemas.microsoft.com/office/drawing/2014/main" id="{3D876177-4C1A-270B-6421-F769B1A0301E}"/>
                    </a:ext>
                  </a:extLst>
                </p14:cNvPr>
                <p14:cNvContentPartPr/>
                <p14:nvPr/>
              </p14:nvContentPartPr>
              <p14:xfrm>
                <a:off x="6474407" y="6204176"/>
                <a:ext cx="107640" cy="172440"/>
              </p14:xfrm>
            </p:contentPart>
          </mc:Choice>
          <mc:Fallback>
            <p:pic>
              <p:nvPicPr>
                <p:cNvPr id="495" name="Ink 494">
                  <a:extLst>
                    <a:ext uri="{FF2B5EF4-FFF2-40B4-BE49-F238E27FC236}">
                      <a16:creationId xmlns:a16="http://schemas.microsoft.com/office/drawing/2014/main" id="{3D876177-4C1A-270B-6421-F769B1A0301E}"/>
                    </a:ext>
                  </a:extLst>
                </p:cNvPr>
                <p:cNvPicPr/>
                <p:nvPr/>
              </p:nvPicPr>
              <p:blipFill>
                <a:blip r:embed="rId719"/>
                <a:stretch>
                  <a:fillRect/>
                </a:stretch>
              </p:blipFill>
              <p:spPr>
                <a:xfrm>
                  <a:off x="6465407" y="6195176"/>
                  <a:ext cx="12528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0">
              <p14:nvContentPartPr>
                <p14:cNvPr id="496" name="Ink 495">
                  <a:extLst>
                    <a:ext uri="{FF2B5EF4-FFF2-40B4-BE49-F238E27FC236}">
                      <a16:creationId xmlns:a16="http://schemas.microsoft.com/office/drawing/2014/main" id="{B8B9A78B-36DF-C793-05A1-CBB22CE43CBD}"/>
                    </a:ext>
                  </a:extLst>
                </p14:cNvPr>
                <p14:cNvContentPartPr/>
                <p14:nvPr/>
              </p14:nvContentPartPr>
              <p14:xfrm>
                <a:off x="6603287" y="6233696"/>
                <a:ext cx="107640" cy="169560"/>
              </p14:xfrm>
            </p:contentPart>
          </mc:Choice>
          <mc:Fallback>
            <p:pic>
              <p:nvPicPr>
                <p:cNvPr id="496" name="Ink 495">
                  <a:extLst>
                    <a:ext uri="{FF2B5EF4-FFF2-40B4-BE49-F238E27FC236}">
                      <a16:creationId xmlns:a16="http://schemas.microsoft.com/office/drawing/2014/main" id="{B8B9A78B-36DF-C793-05A1-CBB22CE43CBD}"/>
                    </a:ext>
                  </a:extLst>
                </p:cNvPr>
                <p:cNvPicPr/>
                <p:nvPr/>
              </p:nvPicPr>
              <p:blipFill>
                <a:blip r:embed="rId721"/>
                <a:stretch>
                  <a:fillRect/>
                </a:stretch>
              </p:blipFill>
              <p:spPr>
                <a:xfrm>
                  <a:off x="6594647" y="6225056"/>
                  <a:ext cx="12528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2">
              <p14:nvContentPartPr>
                <p14:cNvPr id="497" name="Ink 496">
                  <a:extLst>
                    <a:ext uri="{FF2B5EF4-FFF2-40B4-BE49-F238E27FC236}">
                      <a16:creationId xmlns:a16="http://schemas.microsoft.com/office/drawing/2014/main" id="{FD7E26E5-8E5D-B358-96A2-8014DB3505D6}"/>
                    </a:ext>
                  </a:extLst>
                </p14:cNvPr>
                <p14:cNvContentPartPr/>
                <p14:nvPr/>
              </p14:nvContentPartPr>
              <p14:xfrm>
                <a:off x="6662687" y="6211376"/>
                <a:ext cx="160920" cy="22320"/>
              </p14:xfrm>
            </p:contentPart>
          </mc:Choice>
          <mc:Fallback>
            <p:pic>
              <p:nvPicPr>
                <p:cNvPr id="497" name="Ink 496">
                  <a:extLst>
                    <a:ext uri="{FF2B5EF4-FFF2-40B4-BE49-F238E27FC236}">
                      <a16:creationId xmlns:a16="http://schemas.microsoft.com/office/drawing/2014/main" id="{FD7E26E5-8E5D-B358-96A2-8014DB3505D6}"/>
                    </a:ext>
                  </a:extLst>
                </p:cNvPr>
                <p:cNvPicPr/>
                <p:nvPr/>
              </p:nvPicPr>
              <p:blipFill>
                <a:blip r:embed="rId723"/>
                <a:stretch>
                  <a:fillRect/>
                </a:stretch>
              </p:blipFill>
              <p:spPr>
                <a:xfrm>
                  <a:off x="6653687" y="6202376"/>
                  <a:ext cx="1785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4">
              <p14:nvContentPartPr>
                <p14:cNvPr id="499" name="Ink 498">
                  <a:extLst>
                    <a:ext uri="{FF2B5EF4-FFF2-40B4-BE49-F238E27FC236}">
                      <a16:creationId xmlns:a16="http://schemas.microsoft.com/office/drawing/2014/main" id="{5226BE83-5A04-0B3A-5323-5ED9CEE08085}"/>
                    </a:ext>
                  </a:extLst>
                </p14:cNvPr>
                <p14:cNvContentPartPr/>
                <p14:nvPr/>
              </p14:nvContentPartPr>
              <p14:xfrm>
                <a:off x="6951407" y="6071336"/>
                <a:ext cx="203400" cy="37440"/>
              </p14:xfrm>
            </p:contentPart>
          </mc:Choice>
          <mc:Fallback>
            <p:pic>
              <p:nvPicPr>
                <p:cNvPr id="499" name="Ink 498">
                  <a:extLst>
                    <a:ext uri="{FF2B5EF4-FFF2-40B4-BE49-F238E27FC236}">
                      <a16:creationId xmlns:a16="http://schemas.microsoft.com/office/drawing/2014/main" id="{5226BE83-5A04-0B3A-5323-5ED9CEE08085}"/>
                    </a:ext>
                  </a:extLst>
                </p:cNvPr>
                <p:cNvPicPr/>
                <p:nvPr/>
              </p:nvPicPr>
              <p:blipFill>
                <a:blip r:embed="rId725"/>
                <a:stretch>
                  <a:fillRect/>
                </a:stretch>
              </p:blipFill>
              <p:spPr>
                <a:xfrm>
                  <a:off x="6942407" y="6062696"/>
                  <a:ext cx="2210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6">
              <p14:nvContentPartPr>
                <p14:cNvPr id="500" name="Ink 499">
                  <a:extLst>
                    <a:ext uri="{FF2B5EF4-FFF2-40B4-BE49-F238E27FC236}">
                      <a16:creationId xmlns:a16="http://schemas.microsoft.com/office/drawing/2014/main" id="{DFA321E3-9206-EA3F-1411-482EF4236155}"/>
                    </a:ext>
                  </a:extLst>
                </p14:cNvPr>
                <p14:cNvContentPartPr/>
                <p14:nvPr/>
              </p14:nvContentPartPr>
              <p14:xfrm>
                <a:off x="6958607" y="6112376"/>
                <a:ext cx="150840" cy="36360"/>
              </p14:xfrm>
            </p:contentPart>
          </mc:Choice>
          <mc:Fallback>
            <p:pic>
              <p:nvPicPr>
                <p:cNvPr id="500" name="Ink 499">
                  <a:extLst>
                    <a:ext uri="{FF2B5EF4-FFF2-40B4-BE49-F238E27FC236}">
                      <a16:creationId xmlns:a16="http://schemas.microsoft.com/office/drawing/2014/main" id="{DFA321E3-9206-EA3F-1411-482EF4236155}"/>
                    </a:ext>
                  </a:extLst>
                </p:cNvPr>
                <p:cNvPicPr/>
                <p:nvPr/>
              </p:nvPicPr>
              <p:blipFill>
                <a:blip r:embed="rId727"/>
                <a:stretch>
                  <a:fillRect/>
                </a:stretch>
              </p:blipFill>
              <p:spPr>
                <a:xfrm>
                  <a:off x="6949607" y="6103736"/>
                  <a:ext cx="168480" cy="5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39FC472C-07E1-5FE3-D8E9-BEB67055E0D2}"/>
              </a:ext>
            </a:extLst>
          </p:cNvPr>
          <p:cNvGrpSpPr/>
          <p:nvPr/>
        </p:nvGrpSpPr>
        <p:grpSpPr>
          <a:xfrm>
            <a:off x="7361087" y="5747696"/>
            <a:ext cx="1115640" cy="630000"/>
            <a:chOff x="7361087" y="5747696"/>
            <a:chExt cx="1115640" cy="630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8">
              <p14:nvContentPartPr>
                <p14:cNvPr id="502" name="Ink 501">
                  <a:extLst>
                    <a:ext uri="{FF2B5EF4-FFF2-40B4-BE49-F238E27FC236}">
                      <a16:creationId xmlns:a16="http://schemas.microsoft.com/office/drawing/2014/main" id="{1C0D3F3A-C23F-106A-3344-C2104EE80A49}"/>
                    </a:ext>
                  </a:extLst>
                </p14:cNvPr>
                <p14:cNvContentPartPr/>
                <p14:nvPr/>
              </p14:nvContentPartPr>
              <p14:xfrm>
                <a:off x="7437407" y="5765696"/>
                <a:ext cx="128520" cy="241920"/>
              </p14:xfrm>
            </p:contentPart>
          </mc:Choice>
          <mc:Fallback>
            <p:pic>
              <p:nvPicPr>
                <p:cNvPr id="502" name="Ink 501">
                  <a:extLst>
                    <a:ext uri="{FF2B5EF4-FFF2-40B4-BE49-F238E27FC236}">
                      <a16:creationId xmlns:a16="http://schemas.microsoft.com/office/drawing/2014/main" id="{1C0D3F3A-C23F-106A-3344-C2104EE80A49}"/>
                    </a:ext>
                  </a:extLst>
                </p:cNvPr>
                <p:cNvPicPr/>
                <p:nvPr/>
              </p:nvPicPr>
              <p:blipFill>
                <a:blip r:embed="rId729"/>
                <a:stretch>
                  <a:fillRect/>
                </a:stretch>
              </p:blipFill>
              <p:spPr>
                <a:xfrm>
                  <a:off x="7428767" y="5756696"/>
                  <a:ext cx="14616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0">
              <p14:nvContentPartPr>
                <p14:cNvPr id="503" name="Ink 502">
                  <a:extLst>
                    <a:ext uri="{FF2B5EF4-FFF2-40B4-BE49-F238E27FC236}">
                      <a16:creationId xmlns:a16="http://schemas.microsoft.com/office/drawing/2014/main" id="{2D86FA6C-AFEE-288F-D09D-111EB490CF8A}"/>
                    </a:ext>
                  </a:extLst>
                </p14:cNvPr>
                <p14:cNvContentPartPr/>
                <p14:nvPr/>
              </p14:nvContentPartPr>
              <p14:xfrm>
                <a:off x="7618487" y="5814656"/>
                <a:ext cx="123480" cy="162720"/>
              </p14:xfrm>
            </p:contentPart>
          </mc:Choice>
          <mc:Fallback>
            <p:pic>
              <p:nvPicPr>
                <p:cNvPr id="503" name="Ink 502">
                  <a:extLst>
                    <a:ext uri="{FF2B5EF4-FFF2-40B4-BE49-F238E27FC236}">
                      <a16:creationId xmlns:a16="http://schemas.microsoft.com/office/drawing/2014/main" id="{2D86FA6C-AFEE-288F-D09D-111EB490CF8A}"/>
                    </a:ext>
                  </a:extLst>
                </p:cNvPr>
                <p:cNvPicPr/>
                <p:nvPr/>
              </p:nvPicPr>
              <p:blipFill>
                <a:blip r:embed="rId731"/>
                <a:stretch>
                  <a:fillRect/>
                </a:stretch>
              </p:blipFill>
              <p:spPr>
                <a:xfrm>
                  <a:off x="7609487" y="5805656"/>
                  <a:ext cx="1411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2">
              <p14:nvContentPartPr>
                <p14:cNvPr id="504" name="Ink 503">
                  <a:extLst>
                    <a:ext uri="{FF2B5EF4-FFF2-40B4-BE49-F238E27FC236}">
                      <a16:creationId xmlns:a16="http://schemas.microsoft.com/office/drawing/2014/main" id="{C780453E-2178-5432-C5F4-6EC263CE34D2}"/>
                    </a:ext>
                  </a:extLst>
                </p14:cNvPr>
                <p14:cNvContentPartPr/>
                <p14:nvPr/>
              </p14:nvContentPartPr>
              <p14:xfrm>
                <a:off x="7634687" y="5747696"/>
                <a:ext cx="116640" cy="113760"/>
              </p14:xfrm>
            </p:contentPart>
          </mc:Choice>
          <mc:Fallback>
            <p:pic>
              <p:nvPicPr>
                <p:cNvPr id="504" name="Ink 503">
                  <a:extLst>
                    <a:ext uri="{FF2B5EF4-FFF2-40B4-BE49-F238E27FC236}">
                      <a16:creationId xmlns:a16="http://schemas.microsoft.com/office/drawing/2014/main" id="{C780453E-2178-5432-C5F4-6EC263CE34D2}"/>
                    </a:ext>
                  </a:extLst>
                </p:cNvPr>
                <p:cNvPicPr/>
                <p:nvPr/>
              </p:nvPicPr>
              <p:blipFill>
                <a:blip r:embed="rId733"/>
                <a:stretch>
                  <a:fillRect/>
                </a:stretch>
              </p:blipFill>
              <p:spPr>
                <a:xfrm>
                  <a:off x="7625687" y="5739056"/>
                  <a:ext cx="1342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4">
              <p14:nvContentPartPr>
                <p14:cNvPr id="505" name="Ink 504">
                  <a:extLst>
                    <a:ext uri="{FF2B5EF4-FFF2-40B4-BE49-F238E27FC236}">
                      <a16:creationId xmlns:a16="http://schemas.microsoft.com/office/drawing/2014/main" id="{ACF322A7-F1EB-9F6C-8AD2-52C25F881DDE}"/>
                    </a:ext>
                  </a:extLst>
                </p14:cNvPr>
                <p14:cNvContentPartPr/>
                <p14:nvPr/>
              </p14:nvContentPartPr>
              <p14:xfrm>
                <a:off x="7839887" y="5794496"/>
                <a:ext cx="151200" cy="183960"/>
              </p14:xfrm>
            </p:contentPart>
          </mc:Choice>
          <mc:Fallback>
            <p:pic>
              <p:nvPicPr>
                <p:cNvPr id="505" name="Ink 504">
                  <a:extLst>
                    <a:ext uri="{FF2B5EF4-FFF2-40B4-BE49-F238E27FC236}">
                      <a16:creationId xmlns:a16="http://schemas.microsoft.com/office/drawing/2014/main" id="{ACF322A7-F1EB-9F6C-8AD2-52C25F881DDE}"/>
                    </a:ext>
                  </a:extLst>
                </p:cNvPr>
                <p:cNvPicPr/>
                <p:nvPr/>
              </p:nvPicPr>
              <p:blipFill>
                <a:blip r:embed="rId735"/>
                <a:stretch>
                  <a:fillRect/>
                </a:stretch>
              </p:blipFill>
              <p:spPr>
                <a:xfrm>
                  <a:off x="7831247" y="5785856"/>
                  <a:ext cx="1688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6">
              <p14:nvContentPartPr>
                <p14:cNvPr id="506" name="Ink 505">
                  <a:extLst>
                    <a:ext uri="{FF2B5EF4-FFF2-40B4-BE49-F238E27FC236}">
                      <a16:creationId xmlns:a16="http://schemas.microsoft.com/office/drawing/2014/main" id="{939C3540-4F7F-B86C-F61A-740E9AA2E6A7}"/>
                    </a:ext>
                  </a:extLst>
                </p14:cNvPr>
                <p14:cNvContentPartPr/>
                <p14:nvPr/>
              </p14:nvContentPartPr>
              <p14:xfrm>
                <a:off x="7361087" y="6047216"/>
                <a:ext cx="815760" cy="43560"/>
              </p14:xfrm>
            </p:contentPart>
          </mc:Choice>
          <mc:Fallback>
            <p:pic>
              <p:nvPicPr>
                <p:cNvPr id="506" name="Ink 505">
                  <a:extLst>
                    <a:ext uri="{FF2B5EF4-FFF2-40B4-BE49-F238E27FC236}">
                      <a16:creationId xmlns:a16="http://schemas.microsoft.com/office/drawing/2014/main" id="{939C3540-4F7F-B86C-F61A-740E9AA2E6A7}"/>
                    </a:ext>
                  </a:extLst>
                </p:cNvPr>
                <p:cNvPicPr/>
                <p:nvPr/>
              </p:nvPicPr>
              <p:blipFill>
                <a:blip r:embed="rId737"/>
                <a:stretch>
                  <a:fillRect/>
                </a:stretch>
              </p:blipFill>
              <p:spPr>
                <a:xfrm>
                  <a:off x="7352087" y="6038216"/>
                  <a:ext cx="83340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8">
              <p14:nvContentPartPr>
                <p14:cNvPr id="507" name="Ink 506">
                  <a:extLst>
                    <a:ext uri="{FF2B5EF4-FFF2-40B4-BE49-F238E27FC236}">
                      <a16:creationId xmlns:a16="http://schemas.microsoft.com/office/drawing/2014/main" id="{7C12EC56-D597-8410-8DE5-A946BC4EBF66}"/>
                    </a:ext>
                  </a:extLst>
                </p14:cNvPr>
                <p14:cNvContentPartPr/>
                <p14:nvPr/>
              </p14:nvContentPartPr>
              <p14:xfrm>
                <a:off x="7480607" y="6155216"/>
                <a:ext cx="170280" cy="192240"/>
              </p14:xfrm>
            </p:contentPart>
          </mc:Choice>
          <mc:Fallback>
            <p:pic>
              <p:nvPicPr>
                <p:cNvPr id="507" name="Ink 506">
                  <a:extLst>
                    <a:ext uri="{FF2B5EF4-FFF2-40B4-BE49-F238E27FC236}">
                      <a16:creationId xmlns:a16="http://schemas.microsoft.com/office/drawing/2014/main" id="{7C12EC56-D597-8410-8DE5-A946BC4EBF66}"/>
                    </a:ext>
                  </a:extLst>
                </p:cNvPr>
                <p:cNvPicPr/>
                <p:nvPr/>
              </p:nvPicPr>
              <p:blipFill>
                <a:blip r:embed="rId739"/>
                <a:stretch>
                  <a:fillRect/>
                </a:stretch>
              </p:blipFill>
              <p:spPr>
                <a:xfrm>
                  <a:off x="7471967" y="6146216"/>
                  <a:ext cx="18792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0">
              <p14:nvContentPartPr>
                <p14:cNvPr id="508" name="Ink 507">
                  <a:extLst>
                    <a:ext uri="{FF2B5EF4-FFF2-40B4-BE49-F238E27FC236}">
                      <a16:creationId xmlns:a16="http://schemas.microsoft.com/office/drawing/2014/main" id="{379BE868-49AA-A429-7F7B-918F0A16229E}"/>
                    </a:ext>
                  </a:extLst>
                </p14:cNvPr>
                <p14:cNvContentPartPr/>
                <p14:nvPr/>
              </p14:nvContentPartPr>
              <p14:xfrm>
                <a:off x="7650167" y="6317216"/>
                <a:ext cx="18720" cy="6840"/>
              </p14:xfrm>
            </p:contentPart>
          </mc:Choice>
          <mc:Fallback>
            <p:pic>
              <p:nvPicPr>
                <p:cNvPr id="508" name="Ink 507">
                  <a:extLst>
                    <a:ext uri="{FF2B5EF4-FFF2-40B4-BE49-F238E27FC236}">
                      <a16:creationId xmlns:a16="http://schemas.microsoft.com/office/drawing/2014/main" id="{379BE868-49AA-A429-7F7B-918F0A16229E}"/>
                    </a:ext>
                  </a:extLst>
                </p:cNvPr>
                <p:cNvPicPr/>
                <p:nvPr/>
              </p:nvPicPr>
              <p:blipFill>
                <a:blip r:embed="rId741"/>
                <a:stretch>
                  <a:fillRect/>
                </a:stretch>
              </p:blipFill>
              <p:spPr>
                <a:xfrm>
                  <a:off x="7641527" y="6308576"/>
                  <a:ext cx="3636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2">
              <p14:nvContentPartPr>
                <p14:cNvPr id="509" name="Ink 508">
                  <a:extLst>
                    <a:ext uri="{FF2B5EF4-FFF2-40B4-BE49-F238E27FC236}">
                      <a16:creationId xmlns:a16="http://schemas.microsoft.com/office/drawing/2014/main" id="{9F3B88F6-049B-F1A2-0E1E-6977B9B66D0E}"/>
                    </a:ext>
                  </a:extLst>
                </p14:cNvPr>
                <p14:cNvContentPartPr/>
                <p14:nvPr/>
              </p14:nvContentPartPr>
              <p14:xfrm>
                <a:off x="7774367" y="6162416"/>
                <a:ext cx="84240" cy="191160"/>
              </p14:xfrm>
            </p:contentPart>
          </mc:Choice>
          <mc:Fallback>
            <p:pic>
              <p:nvPicPr>
                <p:cNvPr id="509" name="Ink 508">
                  <a:extLst>
                    <a:ext uri="{FF2B5EF4-FFF2-40B4-BE49-F238E27FC236}">
                      <a16:creationId xmlns:a16="http://schemas.microsoft.com/office/drawing/2014/main" id="{9F3B88F6-049B-F1A2-0E1E-6977B9B66D0E}"/>
                    </a:ext>
                  </a:extLst>
                </p:cNvPr>
                <p:cNvPicPr/>
                <p:nvPr/>
              </p:nvPicPr>
              <p:blipFill>
                <a:blip r:embed="rId743"/>
                <a:stretch>
                  <a:fillRect/>
                </a:stretch>
              </p:blipFill>
              <p:spPr>
                <a:xfrm>
                  <a:off x="7765367" y="6153776"/>
                  <a:ext cx="1018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4">
              <p14:nvContentPartPr>
                <p14:cNvPr id="510" name="Ink 509">
                  <a:extLst>
                    <a:ext uri="{FF2B5EF4-FFF2-40B4-BE49-F238E27FC236}">
                      <a16:creationId xmlns:a16="http://schemas.microsoft.com/office/drawing/2014/main" id="{F20F2BD6-BFAC-F00B-5719-E1E7466F6C8A}"/>
                    </a:ext>
                  </a:extLst>
                </p14:cNvPr>
                <p14:cNvContentPartPr/>
                <p14:nvPr/>
              </p14:nvContentPartPr>
              <p14:xfrm>
                <a:off x="7756727" y="6168176"/>
                <a:ext cx="93960" cy="169200"/>
              </p14:xfrm>
            </p:contentPart>
          </mc:Choice>
          <mc:Fallback>
            <p:pic>
              <p:nvPicPr>
                <p:cNvPr id="510" name="Ink 509">
                  <a:extLst>
                    <a:ext uri="{FF2B5EF4-FFF2-40B4-BE49-F238E27FC236}">
                      <a16:creationId xmlns:a16="http://schemas.microsoft.com/office/drawing/2014/main" id="{F20F2BD6-BFAC-F00B-5719-E1E7466F6C8A}"/>
                    </a:ext>
                  </a:extLst>
                </p:cNvPr>
                <p:cNvPicPr/>
                <p:nvPr/>
              </p:nvPicPr>
              <p:blipFill>
                <a:blip r:embed="rId745"/>
                <a:stretch>
                  <a:fillRect/>
                </a:stretch>
              </p:blipFill>
              <p:spPr>
                <a:xfrm>
                  <a:off x="7748087" y="6159176"/>
                  <a:ext cx="11160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6">
              <p14:nvContentPartPr>
                <p14:cNvPr id="511" name="Ink 510">
                  <a:extLst>
                    <a:ext uri="{FF2B5EF4-FFF2-40B4-BE49-F238E27FC236}">
                      <a16:creationId xmlns:a16="http://schemas.microsoft.com/office/drawing/2014/main" id="{5F815229-B8AE-3376-20A9-07865367F5E9}"/>
                    </a:ext>
                  </a:extLst>
                </p14:cNvPr>
                <p14:cNvContentPartPr/>
                <p14:nvPr/>
              </p14:nvContentPartPr>
              <p14:xfrm>
                <a:off x="7926647" y="6171776"/>
                <a:ext cx="83160" cy="205920"/>
              </p14:xfrm>
            </p:contentPart>
          </mc:Choice>
          <mc:Fallback>
            <p:pic>
              <p:nvPicPr>
                <p:cNvPr id="511" name="Ink 510">
                  <a:extLst>
                    <a:ext uri="{FF2B5EF4-FFF2-40B4-BE49-F238E27FC236}">
                      <a16:creationId xmlns:a16="http://schemas.microsoft.com/office/drawing/2014/main" id="{5F815229-B8AE-3376-20A9-07865367F5E9}"/>
                    </a:ext>
                  </a:extLst>
                </p:cNvPr>
                <p:cNvPicPr/>
                <p:nvPr/>
              </p:nvPicPr>
              <p:blipFill>
                <a:blip r:embed="rId747"/>
                <a:stretch>
                  <a:fillRect/>
                </a:stretch>
              </p:blipFill>
              <p:spPr>
                <a:xfrm>
                  <a:off x="7917647" y="6163136"/>
                  <a:ext cx="1008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8">
              <p14:nvContentPartPr>
                <p14:cNvPr id="512" name="Ink 511">
                  <a:extLst>
                    <a:ext uri="{FF2B5EF4-FFF2-40B4-BE49-F238E27FC236}">
                      <a16:creationId xmlns:a16="http://schemas.microsoft.com/office/drawing/2014/main" id="{0C7719D5-DF14-C652-52F7-4262F9134592}"/>
                    </a:ext>
                  </a:extLst>
                </p14:cNvPr>
                <p14:cNvContentPartPr/>
                <p14:nvPr/>
              </p14:nvContentPartPr>
              <p14:xfrm>
                <a:off x="7952927" y="6185816"/>
                <a:ext cx="120960" cy="19440"/>
              </p14:xfrm>
            </p:contentPart>
          </mc:Choice>
          <mc:Fallback>
            <p:pic>
              <p:nvPicPr>
                <p:cNvPr id="512" name="Ink 511">
                  <a:extLst>
                    <a:ext uri="{FF2B5EF4-FFF2-40B4-BE49-F238E27FC236}">
                      <a16:creationId xmlns:a16="http://schemas.microsoft.com/office/drawing/2014/main" id="{0C7719D5-DF14-C652-52F7-4262F9134592}"/>
                    </a:ext>
                  </a:extLst>
                </p:cNvPr>
                <p:cNvPicPr/>
                <p:nvPr/>
              </p:nvPicPr>
              <p:blipFill>
                <a:blip r:embed="rId749"/>
                <a:stretch>
                  <a:fillRect/>
                </a:stretch>
              </p:blipFill>
              <p:spPr>
                <a:xfrm>
                  <a:off x="7943927" y="6177176"/>
                  <a:ext cx="1386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0">
              <p14:nvContentPartPr>
                <p14:cNvPr id="513" name="Ink 512">
                  <a:extLst>
                    <a:ext uri="{FF2B5EF4-FFF2-40B4-BE49-F238E27FC236}">
                      <a16:creationId xmlns:a16="http://schemas.microsoft.com/office/drawing/2014/main" id="{3668F789-4A60-B74D-2E2D-771FB3C6116C}"/>
                    </a:ext>
                  </a:extLst>
                </p14:cNvPr>
                <p14:cNvContentPartPr/>
                <p14:nvPr/>
              </p14:nvContentPartPr>
              <p14:xfrm>
                <a:off x="8327327" y="5950016"/>
                <a:ext cx="149400" cy="69840"/>
              </p14:xfrm>
            </p:contentPart>
          </mc:Choice>
          <mc:Fallback>
            <p:pic>
              <p:nvPicPr>
                <p:cNvPr id="513" name="Ink 512">
                  <a:extLst>
                    <a:ext uri="{FF2B5EF4-FFF2-40B4-BE49-F238E27FC236}">
                      <a16:creationId xmlns:a16="http://schemas.microsoft.com/office/drawing/2014/main" id="{3668F789-4A60-B74D-2E2D-771FB3C6116C}"/>
                    </a:ext>
                  </a:extLst>
                </p:cNvPr>
                <p:cNvPicPr/>
                <p:nvPr/>
              </p:nvPicPr>
              <p:blipFill>
                <a:blip r:embed="rId751"/>
                <a:stretch>
                  <a:fillRect/>
                </a:stretch>
              </p:blipFill>
              <p:spPr>
                <a:xfrm>
                  <a:off x="8318687" y="5941016"/>
                  <a:ext cx="16704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2">
              <p14:nvContentPartPr>
                <p14:cNvPr id="514" name="Ink 513">
                  <a:extLst>
                    <a:ext uri="{FF2B5EF4-FFF2-40B4-BE49-F238E27FC236}">
                      <a16:creationId xmlns:a16="http://schemas.microsoft.com/office/drawing/2014/main" id="{690032FB-0332-102F-43E8-B7DCA303978B}"/>
                    </a:ext>
                  </a:extLst>
                </p14:cNvPr>
                <p14:cNvContentPartPr/>
                <p14:nvPr/>
              </p14:nvContentPartPr>
              <p14:xfrm>
                <a:off x="8321207" y="6021296"/>
                <a:ext cx="135720" cy="31320"/>
              </p14:xfrm>
            </p:contentPart>
          </mc:Choice>
          <mc:Fallback>
            <p:pic>
              <p:nvPicPr>
                <p:cNvPr id="514" name="Ink 513">
                  <a:extLst>
                    <a:ext uri="{FF2B5EF4-FFF2-40B4-BE49-F238E27FC236}">
                      <a16:creationId xmlns:a16="http://schemas.microsoft.com/office/drawing/2014/main" id="{690032FB-0332-102F-43E8-B7DCA303978B}"/>
                    </a:ext>
                  </a:extLst>
                </p:cNvPr>
                <p:cNvPicPr/>
                <p:nvPr/>
              </p:nvPicPr>
              <p:blipFill>
                <a:blip r:embed="rId753"/>
                <a:stretch>
                  <a:fillRect/>
                </a:stretch>
              </p:blipFill>
              <p:spPr>
                <a:xfrm>
                  <a:off x="8312567" y="6012296"/>
                  <a:ext cx="15336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9" name="Group 528">
            <a:extLst>
              <a:ext uri="{FF2B5EF4-FFF2-40B4-BE49-F238E27FC236}">
                <a16:creationId xmlns:a16="http://schemas.microsoft.com/office/drawing/2014/main" id="{ECC1F4E4-D723-3CA8-E73D-023E1B6AE41D}"/>
              </a:ext>
            </a:extLst>
          </p:cNvPr>
          <p:cNvGrpSpPr/>
          <p:nvPr/>
        </p:nvGrpSpPr>
        <p:grpSpPr>
          <a:xfrm>
            <a:off x="8690207" y="5791976"/>
            <a:ext cx="932760" cy="245520"/>
            <a:chOff x="8690207" y="5791976"/>
            <a:chExt cx="932760" cy="24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54">
              <p14:nvContentPartPr>
                <p14:cNvPr id="516" name="Ink 515">
                  <a:extLst>
                    <a:ext uri="{FF2B5EF4-FFF2-40B4-BE49-F238E27FC236}">
                      <a16:creationId xmlns:a16="http://schemas.microsoft.com/office/drawing/2014/main" id="{5E3D9AFF-20E5-80E7-8B09-2646FC5E6709}"/>
                    </a:ext>
                  </a:extLst>
                </p14:cNvPr>
                <p14:cNvContentPartPr/>
                <p14:nvPr/>
              </p14:nvContentPartPr>
              <p14:xfrm>
                <a:off x="8690207" y="5791976"/>
                <a:ext cx="67680" cy="245520"/>
              </p14:xfrm>
            </p:contentPart>
          </mc:Choice>
          <mc:Fallback>
            <p:pic>
              <p:nvPicPr>
                <p:cNvPr id="516" name="Ink 515">
                  <a:extLst>
                    <a:ext uri="{FF2B5EF4-FFF2-40B4-BE49-F238E27FC236}">
                      <a16:creationId xmlns:a16="http://schemas.microsoft.com/office/drawing/2014/main" id="{5E3D9AFF-20E5-80E7-8B09-2646FC5E6709}"/>
                    </a:ext>
                  </a:extLst>
                </p:cNvPr>
                <p:cNvPicPr/>
                <p:nvPr/>
              </p:nvPicPr>
              <p:blipFill>
                <a:blip r:embed="rId755"/>
                <a:stretch>
                  <a:fillRect/>
                </a:stretch>
              </p:blipFill>
              <p:spPr>
                <a:xfrm>
                  <a:off x="8681567" y="5782976"/>
                  <a:ext cx="8532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6">
              <p14:nvContentPartPr>
                <p14:cNvPr id="517" name="Ink 516">
                  <a:extLst>
                    <a:ext uri="{FF2B5EF4-FFF2-40B4-BE49-F238E27FC236}">
                      <a16:creationId xmlns:a16="http://schemas.microsoft.com/office/drawing/2014/main" id="{8AC79F64-9653-BEFF-E35F-948BD527091B}"/>
                    </a:ext>
                  </a:extLst>
                </p14:cNvPr>
                <p14:cNvContentPartPr/>
                <p14:nvPr/>
              </p14:nvContentPartPr>
              <p14:xfrm>
                <a:off x="8898647" y="5797736"/>
                <a:ext cx="99720" cy="239760"/>
              </p14:xfrm>
            </p:contentPart>
          </mc:Choice>
          <mc:Fallback>
            <p:pic>
              <p:nvPicPr>
                <p:cNvPr id="517" name="Ink 516">
                  <a:extLst>
                    <a:ext uri="{FF2B5EF4-FFF2-40B4-BE49-F238E27FC236}">
                      <a16:creationId xmlns:a16="http://schemas.microsoft.com/office/drawing/2014/main" id="{8AC79F64-9653-BEFF-E35F-948BD527091B}"/>
                    </a:ext>
                  </a:extLst>
                </p:cNvPr>
                <p:cNvPicPr/>
                <p:nvPr/>
              </p:nvPicPr>
              <p:blipFill>
                <a:blip r:embed="rId757"/>
                <a:stretch>
                  <a:fillRect/>
                </a:stretch>
              </p:blipFill>
              <p:spPr>
                <a:xfrm>
                  <a:off x="8890007" y="5788736"/>
                  <a:ext cx="11736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8">
              <p14:nvContentPartPr>
                <p14:cNvPr id="518" name="Ink 517">
                  <a:extLst>
                    <a:ext uri="{FF2B5EF4-FFF2-40B4-BE49-F238E27FC236}">
                      <a16:creationId xmlns:a16="http://schemas.microsoft.com/office/drawing/2014/main" id="{3ABCB956-5DCC-1A34-AA08-A0E4C3A24A4D}"/>
                    </a:ext>
                  </a:extLst>
                </p14:cNvPr>
                <p14:cNvContentPartPr/>
                <p14:nvPr/>
              </p14:nvContentPartPr>
              <p14:xfrm>
                <a:off x="9055607" y="5834816"/>
                <a:ext cx="129600" cy="185040"/>
              </p14:xfrm>
            </p:contentPart>
          </mc:Choice>
          <mc:Fallback>
            <p:pic>
              <p:nvPicPr>
                <p:cNvPr id="518" name="Ink 517">
                  <a:extLst>
                    <a:ext uri="{FF2B5EF4-FFF2-40B4-BE49-F238E27FC236}">
                      <a16:creationId xmlns:a16="http://schemas.microsoft.com/office/drawing/2014/main" id="{3ABCB956-5DCC-1A34-AA08-A0E4C3A24A4D}"/>
                    </a:ext>
                  </a:extLst>
                </p:cNvPr>
                <p:cNvPicPr/>
                <p:nvPr/>
              </p:nvPicPr>
              <p:blipFill>
                <a:blip r:embed="rId759"/>
                <a:stretch>
                  <a:fillRect/>
                </a:stretch>
              </p:blipFill>
              <p:spPr>
                <a:xfrm>
                  <a:off x="9046607" y="5825816"/>
                  <a:ext cx="14724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0">
              <p14:nvContentPartPr>
                <p14:cNvPr id="519" name="Ink 518">
                  <a:extLst>
                    <a:ext uri="{FF2B5EF4-FFF2-40B4-BE49-F238E27FC236}">
                      <a16:creationId xmlns:a16="http://schemas.microsoft.com/office/drawing/2014/main" id="{7D5494E7-9443-2D01-3CE7-7418FD7E79FC}"/>
                    </a:ext>
                  </a:extLst>
                </p14:cNvPr>
                <p14:cNvContentPartPr/>
                <p14:nvPr/>
              </p14:nvContentPartPr>
              <p14:xfrm>
                <a:off x="9226247" y="5847776"/>
                <a:ext cx="144360" cy="169920"/>
              </p14:xfrm>
            </p:contentPart>
          </mc:Choice>
          <mc:Fallback>
            <p:pic>
              <p:nvPicPr>
                <p:cNvPr id="519" name="Ink 518">
                  <a:extLst>
                    <a:ext uri="{FF2B5EF4-FFF2-40B4-BE49-F238E27FC236}">
                      <a16:creationId xmlns:a16="http://schemas.microsoft.com/office/drawing/2014/main" id="{7D5494E7-9443-2D01-3CE7-7418FD7E79FC}"/>
                    </a:ext>
                  </a:extLst>
                </p:cNvPr>
                <p:cNvPicPr/>
                <p:nvPr/>
              </p:nvPicPr>
              <p:blipFill>
                <a:blip r:embed="rId761"/>
                <a:stretch>
                  <a:fillRect/>
                </a:stretch>
              </p:blipFill>
              <p:spPr>
                <a:xfrm>
                  <a:off x="9217607" y="5838776"/>
                  <a:ext cx="16200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2">
              <p14:nvContentPartPr>
                <p14:cNvPr id="520" name="Ink 519">
                  <a:extLst>
                    <a:ext uri="{FF2B5EF4-FFF2-40B4-BE49-F238E27FC236}">
                      <a16:creationId xmlns:a16="http://schemas.microsoft.com/office/drawing/2014/main" id="{7846AEEB-67FE-EF3B-C168-A4B36A29059A}"/>
                    </a:ext>
                  </a:extLst>
                </p14:cNvPr>
                <p14:cNvContentPartPr/>
                <p14:nvPr/>
              </p14:nvContentPartPr>
              <p14:xfrm>
                <a:off x="9541247" y="5808896"/>
                <a:ext cx="46080" cy="222840"/>
              </p14:xfrm>
            </p:contentPart>
          </mc:Choice>
          <mc:Fallback>
            <p:pic>
              <p:nvPicPr>
                <p:cNvPr id="520" name="Ink 519">
                  <a:extLst>
                    <a:ext uri="{FF2B5EF4-FFF2-40B4-BE49-F238E27FC236}">
                      <a16:creationId xmlns:a16="http://schemas.microsoft.com/office/drawing/2014/main" id="{7846AEEB-67FE-EF3B-C168-A4B36A29059A}"/>
                    </a:ext>
                  </a:extLst>
                </p:cNvPr>
                <p:cNvPicPr/>
                <p:nvPr/>
              </p:nvPicPr>
              <p:blipFill>
                <a:blip r:embed="rId763"/>
                <a:stretch>
                  <a:fillRect/>
                </a:stretch>
              </p:blipFill>
              <p:spPr>
                <a:xfrm>
                  <a:off x="9532247" y="5799896"/>
                  <a:ext cx="637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4">
              <p14:nvContentPartPr>
                <p14:cNvPr id="521" name="Ink 520">
                  <a:extLst>
                    <a:ext uri="{FF2B5EF4-FFF2-40B4-BE49-F238E27FC236}">
                      <a16:creationId xmlns:a16="http://schemas.microsoft.com/office/drawing/2014/main" id="{7102290D-FCD3-D5C0-AA79-4F75DF2621D4}"/>
                    </a:ext>
                  </a:extLst>
                </p14:cNvPr>
                <p14:cNvContentPartPr/>
                <p14:nvPr/>
              </p14:nvContentPartPr>
              <p14:xfrm>
                <a:off x="9510647" y="5870816"/>
                <a:ext cx="112320" cy="20520"/>
              </p14:xfrm>
            </p:contentPart>
          </mc:Choice>
          <mc:Fallback>
            <p:pic>
              <p:nvPicPr>
                <p:cNvPr id="521" name="Ink 520">
                  <a:extLst>
                    <a:ext uri="{FF2B5EF4-FFF2-40B4-BE49-F238E27FC236}">
                      <a16:creationId xmlns:a16="http://schemas.microsoft.com/office/drawing/2014/main" id="{7102290D-FCD3-D5C0-AA79-4F75DF2621D4}"/>
                    </a:ext>
                  </a:extLst>
                </p:cNvPr>
                <p:cNvPicPr/>
                <p:nvPr/>
              </p:nvPicPr>
              <p:blipFill>
                <a:blip r:embed="rId765"/>
                <a:stretch>
                  <a:fillRect/>
                </a:stretch>
              </p:blipFill>
              <p:spPr>
                <a:xfrm>
                  <a:off x="9502007" y="5861816"/>
                  <a:ext cx="12996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8" name="Group 527">
            <a:extLst>
              <a:ext uri="{FF2B5EF4-FFF2-40B4-BE49-F238E27FC236}">
                <a16:creationId xmlns:a16="http://schemas.microsoft.com/office/drawing/2014/main" id="{F241FE11-0080-3F12-E167-F1D56FCD15FB}"/>
              </a:ext>
            </a:extLst>
          </p:cNvPr>
          <p:cNvGrpSpPr/>
          <p:nvPr/>
        </p:nvGrpSpPr>
        <p:grpSpPr>
          <a:xfrm>
            <a:off x="9993767" y="5736536"/>
            <a:ext cx="605880" cy="344520"/>
            <a:chOff x="9993767" y="5736536"/>
            <a:chExt cx="605880" cy="344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66">
              <p14:nvContentPartPr>
                <p14:cNvPr id="522" name="Ink 521">
                  <a:extLst>
                    <a:ext uri="{FF2B5EF4-FFF2-40B4-BE49-F238E27FC236}">
                      <a16:creationId xmlns:a16="http://schemas.microsoft.com/office/drawing/2014/main" id="{479AE8D4-2C9E-13B8-DA47-FCE9183B8720}"/>
                    </a:ext>
                  </a:extLst>
                </p14:cNvPr>
                <p14:cNvContentPartPr/>
                <p14:nvPr/>
              </p14:nvContentPartPr>
              <p14:xfrm>
                <a:off x="9993767" y="5771456"/>
                <a:ext cx="160200" cy="237240"/>
              </p14:xfrm>
            </p:contentPart>
          </mc:Choice>
          <mc:Fallback>
            <p:pic>
              <p:nvPicPr>
                <p:cNvPr id="522" name="Ink 521">
                  <a:extLst>
                    <a:ext uri="{FF2B5EF4-FFF2-40B4-BE49-F238E27FC236}">
                      <a16:creationId xmlns:a16="http://schemas.microsoft.com/office/drawing/2014/main" id="{479AE8D4-2C9E-13B8-DA47-FCE9183B8720}"/>
                    </a:ext>
                  </a:extLst>
                </p:cNvPr>
                <p:cNvPicPr/>
                <p:nvPr/>
              </p:nvPicPr>
              <p:blipFill>
                <a:blip r:embed="rId767"/>
                <a:stretch>
                  <a:fillRect/>
                </a:stretch>
              </p:blipFill>
              <p:spPr>
                <a:xfrm>
                  <a:off x="9985127" y="5762816"/>
                  <a:ext cx="17784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8">
              <p14:nvContentPartPr>
                <p14:cNvPr id="523" name="Ink 522">
                  <a:extLst>
                    <a:ext uri="{FF2B5EF4-FFF2-40B4-BE49-F238E27FC236}">
                      <a16:creationId xmlns:a16="http://schemas.microsoft.com/office/drawing/2014/main" id="{136E871D-50EF-61B8-F481-BE4DAE07D6F4}"/>
                    </a:ext>
                  </a:extLst>
                </p14:cNvPr>
                <p14:cNvContentPartPr/>
                <p14:nvPr/>
              </p14:nvContentPartPr>
              <p14:xfrm>
                <a:off x="10145327" y="5817176"/>
                <a:ext cx="92160" cy="189720"/>
              </p14:xfrm>
            </p:contentPart>
          </mc:Choice>
          <mc:Fallback>
            <p:pic>
              <p:nvPicPr>
                <p:cNvPr id="523" name="Ink 522">
                  <a:extLst>
                    <a:ext uri="{FF2B5EF4-FFF2-40B4-BE49-F238E27FC236}">
                      <a16:creationId xmlns:a16="http://schemas.microsoft.com/office/drawing/2014/main" id="{136E871D-50EF-61B8-F481-BE4DAE07D6F4}"/>
                    </a:ext>
                  </a:extLst>
                </p:cNvPr>
                <p:cNvPicPr/>
                <p:nvPr/>
              </p:nvPicPr>
              <p:blipFill>
                <a:blip r:embed="rId769"/>
                <a:stretch>
                  <a:fillRect/>
                </a:stretch>
              </p:blipFill>
              <p:spPr>
                <a:xfrm>
                  <a:off x="10136327" y="5808176"/>
                  <a:ext cx="10980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0">
              <p14:nvContentPartPr>
                <p14:cNvPr id="524" name="Ink 523">
                  <a:extLst>
                    <a:ext uri="{FF2B5EF4-FFF2-40B4-BE49-F238E27FC236}">
                      <a16:creationId xmlns:a16="http://schemas.microsoft.com/office/drawing/2014/main" id="{6F681B33-C486-FFFC-FED9-199D58609BA5}"/>
                    </a:ext>
                  </a:extLst>
                </p14:cNvPr>
                <p14:cNvContentPartPr/>
                <p14:nvPr/>
              </p14:nvContentPartPr>
              <p14:xfrm>
                <a:off x="10198247" y="5876936"/>
                <a:ext cx="88920" cy="11160"/>
              </p14:xfrm>
            </p:contentPart>
          </mc:Choice>
          <mc:Fallback>
            <p:pic>
              <p:nvPicPr>
                <p:cNvPr id="524" name="Ink 523">
                  <a:extLst>
                    <a:ext uri="{FF2B5EF4-FFF2-40B4-BE49-F238E27FC236}">
                      <a16:creationId xmlns:a16="http://schemas.microsoft.com/office/drawing/2014/main" id="{6F681B33-C486-FFFC-FED9-199D58609BA5}"/>
                    </a:ext>
                  </a:extLst>
                </p:cNvPr>
                <p:cNvPicPr/>
                <p:nvPr/>
              </p:nvPicPr>
              <p:blipFill>
                <a:blip r:embed="rId771"/>
                <a:stretch>
                  <a:fillRect/>
                </a:stretch>
              </p:blipFill>
              <p:spPr>
                <a:xfrm>
                  <a:off x="10189607" y="5867936"/>
                  <a:ext cx="1065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2">
              <p14:nvContentPartPr>
                <p14:cNvPr id="525" name="Ink 524">
                  <a:extLst>
                    <a:ext uri="{FF2B5EF4-FFF2-40B4-BE49-F238E27FC236}">
                      <a16:creationId xmlns:a16="http://schemas.microsoft.com/office/drawing/2014/main" id="{83797F1D-1379-0DE5-B9B4-9251875A10FC}"/>
                    </a:ext>
                  </a:extLst>
                </p14:cNvPr>
                <p14:cNvContentPartPr/>
                <p14:nvPr/>
              </p14:nvContentPartPr>
              <p14:xfrm>
                <a:off x="10248287" y="5795936"/>
                <a:ext cx="55800" cy="216720"/>
              </p14:xfrm>
            </p:contentPart>
          </mc:Choice>
          <mc:Fallback>
            <p:pic>
              <p:nvPicPr>
                <p:cNvPr id="525" name="Ink 524">
                  <a:extLst>
                    <a:ext uri="{FF2B5EF4-FFF2-40B4-BE49-F238E27FC236}">
                      <a16:creationId xmlns:a16="http://schemas.microsoft.com/office/drawing/2014/main" id="{83797F1D-1379-0DE5-B9B4-9251875A10FC}"/>
                    </a:ext>
                  </a:extLst>
                </p:cNvPr>
                <p:cNvPicPr/>
                <p:nvPr/>
              </p:nvPicPr>
              <p:blipFill>
                <a:blip r:embed="rId773"/>
                <a:stretch>
                  <a:fillRect/>
                </a:stretch>
              </p:blipFill>
              <p:spPr>
                <a:xfrm>
                  <a:off x="10239647" y="5786936"/>
                  <a:ext cx="7344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4">
              <p14:nvContentPartPr>
                <p14:cNvPr id="526" name="Ink 525">
                  <a:extLst>
                    <a:ext uri="{FF2B5EF4-FFF2-40B4-BE49-F238E27FC236}">
                      <a16:creationId xmlns:a16="http://schemas.microsoft.com/office/drawing/2014/main" id="{9F2D1BA4-688C-83FB-68FF-A8E1AE0B1191}"/>
                    </a:ext>
                  </a:extLst>
                </p14:cNvPr>
                <p14:cNvContentPartPr/>
                <p14:nvPr/>
              </p14:nvContentPartPr>
              <p14:xfrm>
                <a:off x="10339727" y="5811416"/>
                <a:ext cx="131040" cy="234360"/>
              </p14:xfrm>
            </p:contentPart>
          </mc:Choice>
          <mc:Fallback>
            <p:pic>
              <p:nvPicPr>
                <p:cNvPr id="526" name="Ink 525">
                  <a:extLst>
                    <a:ext uri="{FF2B5EF4-FFF2-40B4-BE49-F238E27FC236}">
                      <a16:creationId xmlns:a16="http://schemas.microsoft.com/office/drawing/2014/main" id="{9F2D1BA4-688C-83FB-68FF-A8E1AE0B1191}"/>
                    </a:ext>
                  </a:extLst>
                </p:cNvPr>
                <p:cNvPicPr/>
                <p:nvPr/>
              </p:nvPicPr>
              <p:blipFill>
                <a:blip r:embed="rId775"/>
                <a:stretch>
                  <a:fillRect/>
                </a:stretch>
              </p:blipFill>
              <p:spPr>
                <a:xfrm>
                  <a:off x="10331087" y="5802416"/>
                  <a:ext cx="14868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6">
              <p14:nvContentPartPr>
                <p14:cNvPr id="527" name="Ink 526">
                  <a:extLst>
                    <a:ext uri="{FF2B5EF4-FFF2-40B4-BE49-F238E27FC236}">
                      <a16:creationId xmlns:a16="http://schemas.microsoft.com/office/drawing/2014/main" id="{91C532A7-7A75-2544-DC2B-F881213418AB}"/>
                    </a:ext>
                  </a:extLst>
                </p14:cNvPr>
                <p14:cNvContentPartPr/>
                <p14:nvPr/>
              </p14:nvContentPartPr>
              <p14:xfrm>
                <a:off x="10518287" y="5736536"/>
                <a:ext cx="81360" cy="344520"/>
              </p14:xfrm>
            </p:contentPart>
          </mc:Choice>
          <mc:Fallback>
            <p:pic>
              <p:nvPicPr>
                <p:cNvPr id="527" name="Ink 526">
                  <a:extLst>
                    <a:ext uri="{FF2B5EF4-FFF2-40B4-BE49-F238E27FC236}">
                      <a16:creationId xmlns:a16="http://schemas.microsoft.com/office/drawing/2014/main" id="{91C532A7-7A75-2544-DC2B-F881213418AB}"/>
                    </a:ext>
                  </a:extLst>
                </p:cNvPr>
                <p:cNvPicPr/>
                <p:nvPr/>
              </p:nvPicPr>
              <p:blipFill>
                <a:blip r:embed="rId777"/>
                <a:stretch>
                  <a:fillRect/>
                </a:stretch>
              </p:blipFill>
              <p:spPr>
                <a:xfrm>
                  <a:off x="10509287" y="5727536"/>
                  <a:ext cx="99000" cy="362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78">
            <p14:nvContentPartPr>
              <p14:cNvPr id="530" name="Ink 529">
                <a:extLst>
                  <a:ext uri="{FF2B5EF4-FFF2-40B4-BE49-F238E27FC236}">
                    <a16:creationId xmlns:a16="http://schemas.microsoft.com/office/drawing/2014/main" id="{0D1A3C25-F693-836C-AEE0-9983FB3C4FE9}"/>
                  </a:ext>
                </a:extLst>
              </p14:cNvPr>
              <p14:cNvContentPartPr/>
              <p14:nvPr/>
            </p14:nvContentPartPr>
            <p14:xfrm>
              <a:off x="8659247" y="5610896"/>
              <a:ext cx="2016360" cy="527040"/>
            </p14:xfrm>
          </p:contentPart>
        </mc:Choice>
        <mc:Fallback>
          <p:pic>
            <p:nvPicPr>
              <p:cNvPr id="530" name="Ink 529">
                <a:extLst>
                  <a:ext uri="{FF2B5EF4-FFF2-40B4-BE49-F238E27FC236}">
                    <a16:creationId xmlns:a16="http://schemas.microsoft.com/office/drawing/2014/main" id="{0D1A3C25-F693-836C-AEE0-9983FB3C4FE9}"/>
                  </a:ext>
                </a:extLst>
              </p:cNvPr>
              <p:cNvPicPr/>
              <p:nvPr/>
            </p:nvPicPr>
            <p:blipFill>
              <a:blip r:embed="rId779"/>
              <a:stretch>
                <a:fillRect/>
              </a:stretch>
            </p:blipFill>
            <p:spPr>
              <a:xfrm>
                <a:off x="8605607" y="5502896"/>
                <a:ext cx="2124000" cy="74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964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30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2022-11-10T09:11:22Z</dcterms:modified>
</cp:coreProperties>
</file>