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9D26E-C412-42E1-8B2F-1C6EAC93370E}" v="12" dt="2022-10-19T11:32:27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slav Vrana" userId="7b2a6d85-e3fe-4c9e-b59a-94d1f1024111" providerId="ADAL" clId="{D1492ADA-ECFE-4110-997E-6A95E46BEDBF}"/>
    <pc:docChg chg="custSel addSld delSld modSld sldOrd">
      <pc:chgData name="Branislav Vrana" userId="7b2a6d85-e3fe-4c9e-b59a-94d1f1024111" providerId="ADAL" clId="{D1492ADA-ECFE-4110-997E-6A95E46BEDBF}" dt="2022-08-26T10:15:52.642" v="874"/>
      <pc:docMkLst>
        <pc:docMk/>
      </pc:docMkLst>
      <pc:sldChg chg="addSp modSp mod">
        <pc:chgData name="Branislav Vrana" userId="7b2a6d85-e3fe-4c9e-b59a-94d1f1024111" providerId="ADAL" clId="{D1492ADA-ECFE-4110-997E-6A95E46BEDBF}" dt="2022-08-26T09:00:33.122" v="31" actId="1076"/>
        <pc:sldMkLst>
          <pc:docMk/>
          <pc:sldMk cId="230839497" sldId="257"/>
        </pc:sldMkLst>
        <pc:spChg chg="mod">
          <ac:chgData name="Branislav Vrana" userId="7b2a6d85-e3fe-4c9e-b59a-94d1f1024111" providerId="ADAL" clId="{D1492ADA-ECFE-4110-997E-6A95E46BEDBF}" dt="2022-08-26T08:59:16.848" v="29" actId="20577"/>
          <ac:spMkLst>
            <pc:docMk/>
            <pc:sldMk cId="230839497" sldId="257"/>
            <ac:spMk id="3" creationId="{7A2035B4-5C32-0E47-CF37-4094A31310CF}"/>
          </ac:spMkLst>
        </pc:spChg>
        <pc:picChg chg="add mod">
          <ac:chgData name="Branislav Vrana" userId="7b2a6d85-e3fe-4c9e-b59a-94d1f1024111" providerId="ADAL" clId="{D1492ADA-ECFE-4110-997E-6A95E46BEDBF}" dt="2022-08-26T09:00:33.122" v="31" actId="1076"/>
          <ac:picMkLst>
            <pc:docMk/>
            <pc:sldMk cId="230839497" sldId="257"/>
            <ac:picMk id="2" creationId="{C60012A0-8C8F-576D-E776-D22FACC9F323}"/>
          </ac:picMkLst>
        </pc:picChg>
      </pc:sldChg>
      <pc:sldChg chg="addSp delSp modSp new mod">
        <pc:chgData name="Branislav Vrana" userId="7b2a6d85-e3fe-4c9e-b59a-94d1f1024111" providerId="ADAL" clId="{D1492ADA-ECFE-4110-997E-6A95E46BEDBF}" dt="2022-08-26T08:57:49.711" v="24" actId="1076"/>
        <pc:sldMkLst>
          <pc:docMk/>
          <pc:sldMk cId="2062285448" sldId="258"/>
        </pc:sldMkLst>
        <pc:picChg chg="add del mod">
          <ac:chgData name="Branislav Vrana" userId="7b2a6d85-e3fe-4c9e-b59a-94d1f1024111" providerId="ADAL" clId="{D1492ADA-ECFE-4110-997E-6A95E46BEDBF}" dt="2022-08-26T08:57:31.045" v="20" actId="21"/>
          <ac:picMkLst>
            <pc:docMk/>
            <pc:sldMk cId="2062285448" sldId="258"/>
            <ac:picMk id="3" creationId="{F1BF6D29-8B49-9EE5-4EC2-9F5292CC9131}"/>
          </ac:picMkLst>
        </pc:picChg>
        <pc:picChg chg="add mod">
          <ac:chgData name="Branislav Vrana" userId="7b2a6d85-e3fe-4c9e-b59a-94d1f1024111" providerId="ADAL" clId="{D1492ADA-ECFE-4110-997E-6A95E46BEDBF}" dt="2022-08-26T08:55:11.512" v="10" actId="1076"/>
          <ac:picMkLst>
            <pc:docMk/>
            <pc:sldMk cId="2062285448" sldId="258"/>
            <ac:picMk id="5" creationId="{B45F36E2-97D9-8910-823C-0B2E9ACEC7B2}"/>
          </ac:picMkLst>
        </pc:picChg>
        <pc:picChg chg="add mod">
          <ac:chgData name="Branislav Vrana" userId="7b2a6d85-e3fe-4c9e-b59a-94d1f1024111" providerId="ADAL" clId="{D1492ADA-ECFE-4110-997E-6A95E46BEDBF}" dt="2022-08-26T08:55:42.145" v="13" actId="1076"/>
          <ac:picMkLst>
            <pc:docMk/>
            <pc:sldMk cId="2062285448" sldId="258"/>
            <ac:picMk id="7" creationId="{1A22D7EE-2427-FB04-99DC-A2922F33C5A2}"/>
          </ac:picMkLst>
        </pc:picChg>
        <pc:picChg chg="add mod">
          <ac:chgData name="Branislav Vrana" userId="7b2a6d85-e3fe-4c9e-b59a-94d1f1024111" providerId="ADAL" clId="{D1492ADA-ECFE-4110-997E-6A95E46BEDBF}" dt="2022-08-26T08:57:49.711" v="24" actId="1076"/>
          <ac:picMkLst>
            <pc:docMk/>
            <pc:sldMk cId="2062285448" sldId="258"/>
            <ac:picMk id="9" creationId="{55277E0C-8FDB-4C05-8267-DDF0A6926AD2}"/>
          </ac:picMkLst>
        </pc:picChg>
        <pc:picChg chg="add mod">
          <ac:chgData name="Branislav Vrana" userId="7b2a6d85-e3fe-4c9e-b59a-94d1f1024111" providerId="ADAL" clId="{D1492ADA-ECFE-4110-997E-6A95E46BEDBF}" dt="2022-08-26T08:57:14.422" v="18" actId="1076"/>
          <ac:picMkLst>
            <pc:docMk/>
            <pc:sldMk cId="2062285448" sldId="258"/>
            <ac:picMk id="11" creationId="{32F7CF8C-9814-7B5B-D1A5-9E26E154EAE6}"/>
          </ac:picMkLst>
        </pc:picChg>
        <pc:picChg chg="add del mod">
          <ac:chgData name="Branislav Vrana" userId="7b2a6d85-e3fe-4c9e-b59a-94d1f1024111" providerId="ADAL" clId="{D1492ADA-ECFE-4110-997E-6A95E46BEDBF}" dt="2022-08-26T08:57:41.745" v="22" actId="21"/>
          <ac:picMkLst>
            <pc:docMk/>
            <pc:sldMk cId="2062285448" sldId="258"/>
            <ac:picMk id="12" creationId="{18C913D6-68ED-78AA-12ED-E0AEDF3F242F}"/>
          </ac:picMkLst>
        </pc:picChg>
      </pc:sldChg>
      <pc:sldChg chg="del">
        <pc:chgData name="Branislav Vrana" userId="7b2a6d85-e3fe-4c9e-b59a-94d1f1024111" providerId="ADAL" clId="{D1492ADA-ECFE-4110-997E-6A95E46BEDBF}" dt="2022-08-26T08:48:43.871" v="1" actId="47"/>
        <pc:sldMkLst>
          <pc:docMk/>
          <pc:sldMk cId="2238295548" sldId="258"/>
        </pc:sldMkLst>
      </pc:sldChg>
      <pc:sldChg chg="del">
        <pc:chgData name="Branislav Vrana" userId="7b2a6d85-e3fe-4c9e-b59a-94d1f1024111" providerId="ADAL" clId="{D1492ADA-ECFE-4110-997E-6A95E46BEDBF}" dt="2022-08-26T08:48:43.871" v="1" actId="47"/>
        <pc:sldMkLst>
          <pc:docMk/>
          <pc:sldMk cId="29883444" sldId="259"/>
        </pc:sldMkLst>
      </pc:sldChg>
      <pc:sldChg chg="addSp new">
        <pc:chgData name="Branislav Vrana" userId="7b2a6d85-e3fe-4c9e-b59a-94d1f1024111" providerId="ADAL" clId="{D1492ADA-ECFE-4110-997E-6A95E46BEDBF}" dt="2022-08-26T08:57:45.762" v="23"/>
        <pc:sldMkLst>
          <pc:docMk/>
          <pc:sldMk cId="3200886039" sldId="259"/>
        </pc:sldMkLst>
        <pc:picChg chg="add">
          <ac:chgData name="Branislav Vrana" userId="7b2a6d85-e3fe-4c9e-b59a-94d1f1024111" providerId="ADAL" clId="{D1492ADA-ECFE-4110-997E-6A95E46BEDBF}" dt="2022-08-26T08:57:45.762" v="23"/>
          <ac:picMkLst>
            <pc:docMk/>
            <pc:sldMk cId="3200886039" sldId="259"/>
            <ac:picMk id="2" creationId="{E5E18338-6644-6935-8CA5-5828983AC216}"/>
          </ac:picMkLst>
        </pc:pic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860050674" sldId="260"/>
        </pc:sldMkLst>
      </pc:sldChg>
      <pc:sldChg chg="addSp delSp modSp new mod ord">
        <pc:chgData name="Branislav Vrana" userId="7b2a6d85-e3fe-4c9e-b59a-94d1f1024111" providerId="ADAL" clId="{D1492ADA-ECFE-4110-997E-6A95E46BEDBF}" dt="2022-08-26T09:11:54.932" v="154"/>
        <pc:sldMkLst>
          <pc:docMk/>
          <pc:sldMk cId="3615082499" sldId="260"/>
        </pc:sldMkLst>
        <pc:grpChg chg="del mod">
          <ac:chgData name="Branislav Vrana" userId="7b2a6d85-e3fe-4c9e-b59a-94d1f1024111" providerId="ADAL" clId="{D1492ADA-ECFE-4110-997E-6A95E46BEDBF}" dt="2022-08-26T09:01:18.260" v="42"/>
          <ac:grpSpMkLst>
            <pc:docMk/>
            <pc:sldMk cId="3615082499" sldId="260"/>
            <ac:grpSpMk id="7" creationId="{C6C26F53-457C-BFE4-15DB-0A556FF80F3D}"/>
          </ac:grpSpMkLst>
        </pc:grpChg>
        <pc:grpChg chg="mod">
          <ac:chgData name="Branislav Vrana" userId="7b2a6d85-e3fe-4c9e-b59a-94d1f1024111" providerId="ADAL" clId="{D1492ADA-ECFE-4110-997E-6A95E46BEDBF}" dt="2022-08-26T09:01:14.159" v="37"/>
          <ac:grpSpMkLst>
            <pc:docMk/>
            <pc:sldMk cId="3615082499" sldId="260"/>
            <ac:grpSpMk id="8" creationId="{0F091B7D-1043-D06A-55CA-4A7AAAB96FD9}"/>
          </ac:grpSpMkLst>
        </pc:grpChg>
        <pc:grpChg chg="mod">
          <ac:chgData name="Branislav Vrana" userId="7b2a6d85-e3fe-4c9e-b59a-94d1f1024111" providerId="ADAL" clId="{D1492ADA-ECFE-4110-997E-6A95E46BEDBF}" dt="2022-08-26T09:01:18.260" v="42"/>
          <ac:grpSpMkLst>
            <pc:docMk/>
            <pc:sldMk cId="3615082499" sldId="260"/>
            <ac:grpSpMk id="13" creationId="{4E0F0194-57E4-C7E3-EB0A-199DAAEF614D}"/>
          </ac:grpSpMkLst>
        </pc:grpChg>
        <pc:grpChg chg="mod">
          <ac:chgData name="Branislav Vrana" userId="7b2a6d85-e3fe-4c9e-b59a-94d1f1024111" providerId="ADAL" clId="{D1492ADA-ECFE-4110-997E-6A95E46BEDBF}" dt="2022-08-26T09:01:19.756" v="45"/>
          <ac:grpSpMkLst>
            <pc:docMk/>
            <pc:sldMk cId="3615082499" sldId="260"/>
            <ac:grpSpMk id="16" creationId="{E5161160-41F8-865E-2048-869473A62F40}"/>
          </ac:grpSpMkLst>
        </pc:grpChg>
        <pc:grpChg chg="del mod">
          <ac:chgData name="Branislav Vrana" userId="7b2a6d85-e3fe-4c9e-b59a-94d1f1024111" providerId="ADAL" clId="{D1492ADA-ECFE-4110-997E-6A95E46BEDBF}" dt="2022-08-26T09:01:23.886" v="49"/>
          <ac:grpSpMkLst>
            <pc:docMk/>
            <pc:sldMk cId="3615082499" sldId="260"/>
            <ac:grpSpMk id="19" creationId="{1F599AD4-6729-3BA4-7234-F5EFE5EDFF2E}"/>
          </ac:grpSpMkLst>
        </pc:grpChg>
        <pc:grpChg chg="del mod">
          <ac:chgData name="Branislav Vrana" userId="7b2a6d85-e3fe-4c9e-b59a-94d1f1024111" providerId="ADAL" clId="{D1492ADA-ECFE-4110-997E-6A95E46BEDBF}" dt="2022-08-26T09:01:38.922" v="78"/>
          <ac:grpSpMkLst>
            <pc:docMk/>
            <pc:sldMk cId="3615082499" sldId="260"/>
            <ac:grpSpMk id="40" creationId="{01DB72F0-2BFD-3DAE-A04D-BE44F15E0DD3}"/>
          </ac:grpSpMkLst>
        </pc:grpChg>
        <pc:grpChg chg="del mod">
          <ac:chgData name="Branislav Vrana" userId="7b2a6d85-e3fe-4c9e-b59a-94d1f1024111" providerId="ADAL" clId="{D1492ADA-ECFE-4110-997E-6A95E46BEDBF}" dt="2022-08-26T09:01:50.837" v="89"/>
          <ac:grpSpMkLst>
            <pc:docMk/>
            <pc:sldMk cId="3615082499" sldId="260"/>
            <ac:grpSpMk id="47" creationId="{C89CDA70-044D-5364-C30C-AA62B25D8BB9}"/>
          </ac:grpSpMkLst>
        </pc:grpChg>
        <pc:grpChg chg="mod">
          <ac:chgData name="Branislav Vrana" userId="7b2a6d85-e3fe-4c9e-b59a-94d1f1024111" providerId="ADAL" clId="{D1492ADA-ECFE-4110-997E-6A95E46BEDBF}" dt="2022-08-26T09:01:38.922" v="78"/>
          <ac:grpSpMkLst>
            <pc:docMk/>
            <pc:sldMk cId="3615082499" sldId="260"/>
            <ac:grpSpMk id="48" creationId="{5C23783E-6D45-7E0F-1F6C-21B25A485934}"/>
          </ac:grpSpMkLst>
        </pc:grpChg>
        <pc:grpChg chg="del mod">
          <ac:chgData name="Branislav Vrana" userId="7b2a6d85-e3fe-4c9e-b59a-94d1f1024111" providerId="ADAL" clId="{D1492ADA-ECFE-4110-997E-6A95E46BEDBF}" dt="2022-08-26T09:01:55.928" v="97"/>
          <ac:grpSpMkLst>
            <pc:docMk/>
            <pc:sldMk cId="3615082499" sldId="260"/>
            <ac:grpSpMk id="59" creationId="{21C1A985-E193-4482-87D1-D16B51FC0B17}"/>
          </ac:grpSpMkLst>
        </pc:grpChg>
        <pc:grpChg chg="del mod">
          <ac:chgData name="Branislav Vrana" userId="7b2a6d85-e3fe-4c9e-b59a-94d1f1024111" providerId="ADAL" clId="{D1492ADA-ECFE-4110-997E-6A95E46BEDBF}" dt="2022-08-26T09:02:09.854" v="107"/>
          <ac:grpSpMkLst>
            <pc:docMk/>
            <pc:sldMk cId="3615082499" sldId="260"/>
            <ac:grpSpMk id="64" creationId="{211126BD-72F4-2D0B-ED14-C5E7E5A597C9}"/>
          </ac:grpSpMkLst>
        </pc:grpChg>
        <pc:grpChg chg="mod">
          <ac:chgData name="Branislav Vrana" userId="7b2a6d85-e3fe-4c9e-b59a-94d1f1024111" providerId="ADAL" clId="{D1492ADA-ECFE-4110-997E-6A95E46BEDBF}" dt="2022-08-26T09:02:09.854" v="107"/>
          <ac:grpSpMkLst>
            <pc:docMk/>
            <pc:sldMk cId="3615082499" sldId="260"/>
            <ac:grpSpMk id="74" creationId="{331B12BC-2DDF-F5C0-9B97-08AEAD338099}"/>
          </ac:grpSpMkLst>
        </pc:grpChg>
        <pc:grpChg chg="mod">
          <ac:chgData name="Branislav Vrana" userId="7b2a6d85-e3fe-4c9e-b59a-94d1f1024111" providerId="ADAL" clId="{D1492ADA-ECFE-4110-997E-6A95E46BEDBF}" dt="2022-08-26T09:02:11.714" v="110"/>
          <ac:grpSpMkLst>
            <pc:docMk/>
            <pc:sldMk cId="3615082499" sldId="260"/>
            <ac:grpSpMk id="77" creationId="{C2316B75-E81F-8723-B7D6-DF61C5D5F35C}"/>
          </ac:grpSpMkLst>
        </pc:grpChg>
        <pc:grpChg chg="del mod">
          <ac:chgData name="Branislav Vrana" userId="7b2a6d85-e3fe-4c9e-b59a-94d1f1024111" providerId="ADAL" clId="{D1492ADA-ECFE-4110-997E-6A95E46BEDBF}" dt="2022-08-26T09:03:25.733" v="123"/>
          <ac:grpSpMkLst>
            <pc:docMk/>
            <pc:sldMk cId="3615082499" sldId="260"/>
            <ac:grpSpMk id="84" creationId="{D5CB3B9A-59EC-6605-A77B-136114A81FFB}"/>
          </ac:grpSpMkLst>
        </pc:grpChg>
        <pc:grpChg chg="del mod">
          <ac:chgData name="Branislav Vrana" userId="7b2a6d85-e3fe-4c9e-b59a-94d1f1024111" providerId="ADAL" clId="{D1492ADA-ECFE-4110-997E-6A95E46BEDBF}" dt="2022-08-26T09:03:27.594" v="126"/>
          <ac:grpSpMkLst>
            <pc:docMk/>
            <pc:sldMk cId="3615082499" sldId="260"/>
            <ac:grpSpMk id="90" creationId="{06499B67-46BE-CDC4-80F4-DDCCE41FFC36}"/>
          </ac:grpSpMkLst>
        </pc:grpChg>
        <pc:grpChg chg="del 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93" creationId="{CD5C82A3-A3A7-8079-BF9D-E785E90DF195}"/>
          </ac:grpSpMkLst>
        </pc:grpChg>
        <pc:grpChg chg="del 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105" creationId="{B87500F8-4025-F9BE-A2DC-543AFC733605}"/>
          </ac:grpSpMkLst>
        </pc:grpChg>
        <pc:grpChg chg="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106" creationId="{C7FD92F1-16F9-2922-F306-C9A38FCD5BFC}"/>
          </ac:grpSpMkLst>
        </pc:grp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2" creationId="{8FC7E8E6-8429-1931-CF64-63B3157C6585}"/>
          </ac:inkMkLst>
        </pc:ink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3" creationId="{445AA8DB-7023-DCE8-77B7-288BA64C8F37}"/>
          </ac:inkMkLst>
        </pc:ink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4" creationId="{E094337B-7FDF-1B9C-FE3B-AF9435B61CB1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5" creationId="{3D83FEE8-3BDD-994A-E9EB-63F0E67CC3C3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6" creationId="{2375A49F-603D-590D-58BE-DC48E0A09204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9" creationId="{23B18F49-0562-E83B-BF26-EE8AB7140351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0" creationId="{E4438AFC-E412-C06E-341B-1348CB3859DA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1" creationId="{7AA84164-2566-D444-0BD8-DC4C6949A12B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2" creationId="{9A789127-6A04-CD21-0D9E-9F578799B543}"/>
          </ac:inkMkLst>
        </pc:inkChg>
        <pc:inkChg chg="add mod">
          <ac:chgData name="Branislav Vrana" userId="7b2a6d85-e3fe-4c9e-b59a-94d1f1024111" providerId="ADAL" clId="{D1492ADA-ECFE-4110-997E-6A95E46BEDBF}" dt="2022-08-26T09:01:19.756" v="45"/>
          <ac:inkMkLst>
            <pc:docMk/>
            <pc:sldMk cId="3615082499" sldId="260"/>
            <ac:inkMk id="14" creationId="{6458C13A-DD91-916E-7BB4-0B2502EB4086}"/>
          </ac:inkMkLst>
        </pc:inkChg>
        <pc:inkChg chg="add mod">
          <ac:chgData name="Branislav Vrana" userId="7b2a6d85-e3fe-4c9e-b59a-94d1f1024111" providerId="ADAL" clId="{D1492ADA-ECFE-4110-997E-6A95E46BEDBF}" dt="2022-08-26T09:01:19.756" v="45"/>
          <ac:inkMkLst>
            <pc:docMk/>
            <pc:sldMk cId="3615082499" sldId="260"/>
            <ac:inkMk id="15" creationId="{87A0120E-C14D-DF8C-062E-EFA2B654CFB0}"/>
          </ac:inkMkLst>
        </pc:inkChg>
        <pc:inkChg chg="add del mod">
          <ac:chgData name="Branislav Vrana" userId="7b2a6d85-e3fe-4c9e-b59a-94d1f1024111" providerId="ADAL" clId="{D1492ADA-ECFE-4110-997E-6A95E46BEDBF}" dt="2022-08-26T09:01:23.886" v="49"/>
          <ac:inkMkLst>
            <pc:docMk/>
            <pc:sldMk cId="3615082499" sldId="260"/>
            <ac:inkMk id="17" creationId="{9519235D-45A7-9A11-1B41-49084D3C2457}"/>
          </ac:inkMkLst>
        </pc:inkChg>
        <pc:inkChg chg="add del mod">
          <ac:chgData name="Branislav Vrana" userId="7b2a6d85-e3fe-4c9e-b59a-94d1f1024111" providerId="ADAL" clId="{D1492ADA-ECFE-4110-997E-6A95E46BEDBF}" dt="2022-08-26T09:01:23.886" v="50"/>
          <ac:inkMkLst>
            <pc:docMk/>
            <pc:sldMk cId="3615082499" sldId="260"/>
            <ac:inkMk id="18" creationId="{25675105-E783-578D-7EE0-6F4F8E427D6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0" creationId="{3F01D6E8-F56B-CA89-063F-76722FF0A792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1" creationId="{ABB7D0FF-5556-1114-01B7-E9B37334ED93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2" creationId="{B85A15F3-1D9D-BA5F-A6EA-2470B0A5874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3" creationId="{2653520A-3070-1D6E-9B0A-CE744355D18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4" creationId="{278FA835-1242-D77B-03FF-B09484EFA06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5" creationId="{C29EAD6B-5F3E-470E-BB36-6697B27DF347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6" creationId="{1E82C035-D075-5C70-BFD8-18EEFC01679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7" creationId="{3DEEF107-03E0-0D91-4138-A799DF1318A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8" creationId="{8DC2F860-A128-1BA1-83C9-45FE0741AA9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9" creationId="{07096CC4-5556-60C7-E602-4354C141D8F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0" creationId="{167D6B95-2976-529F-FA3B-2B3C45C71FFC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1" creationId="{681878AA-928B-81E0-CE04-1DEDC0563251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2" creationId="{C6A330BE-0606-AB53-AED5-DB353489D12A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3" creationId="{E7B0B4B0-7EA5-4082-FE2D-F8825B470D3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4" creationId="{9F9FFD69-D7BA-0DB4-4734-465EA50DDAA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5" creationId="{072BB4A1-7C00-8C25-622A-C2A790AA598C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6" creationId="{0C925460-15EE-5496-E74D-B7B019BB9FE2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7" creationId="{A968800F-61FC-380C-4FC4-3912FAB49413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8" creationId="{5FBD68E2-B59B-E0EB-4554-61A19E2CC33D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9" creationId="{9A63DD8B-93C0-E7AF-1D5A-881290E4775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1" creationId="{02FEDF6F-056C-8833-D187-BBB5B91C31B1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2" creationId="{CA32A153-4EFB-9F49-4010-73C5373799D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3" creationId="{4331BCD9-D0ED-F7A4-C07B-558C2A0C8319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4" creationId="{55808FE4-35E8-19F5-DD06-132B3E268371}"/>
          </ac:inkMkLst>
        </pc:inkChg>
        <pc:inkChg chg="add del mod">
          <ac:chgData name="Branislav Vrana" userId="7b2a6d85-e3fe-4c9e-b59a-94d1f1024111" providerId="ADAL" clId="{D1492ADA-ECFE-4110-997E-6A95E46BEDBF}" dt="2022-08-26T09:01:52.328" v="92"/>
          <ac:inkMkLst>
            <pc:docMk/>
            <pc:sldMk cId="3615082499" sldId="260"/>
            <ac:inkMk id="45" creationId="{55FB49FF-AD42-6E55-18B9-078481379FE6}"/>
          </ac:inkMkLst>
        </pc:inkChg>
        <pc:inkChg chg="add mod">
          <ac:chgData name="Branislav Vrana" userId="7b2a6d85-e3fe-4c9e-b59a-94d1f1024111" providerId="ADAL" clId="{D1492ADA-ECFE-4110-997E-6A95E46BEDBF}" dt="2022-08-26T09:01:55.928" v="97"/>
          <ac:inkMkLst>
            <pc:docMk/>
            <pc:sldMk cId="3615082499" sldId="260"/>
            <ac:inkMk id="46" creationId="{9A4C83CD-92F4-52B5-3BB3-806CC836C450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49" creationId="{520D56E4-1C84-97C5-00FF-E6E6A0B9894A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0" creationId="{6D17B4AF-E32D-115C-CB88-BDC387705A4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1" creationId="{269CB18D-81FB-5179-B393-5C22276DE9B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2" creationId="{F9D25545-76C3-B70D-1184-AEB954378F0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3" creationId="{C07C79C2-90B2-1BAE-ABBB-AE449B1EB92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4" creationId="{0AF28233-509A-61FD-7BEB-E8F0C2D803AD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5" creationId="{DCC65A87-2646-9620-BAD7-8C16F40BFA95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6" creationId="{492B39DB-1F10-8CCE-B258-BB19E9E3729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7" creationId="{68DB161F-DB4F-4E9F-084B-F17BACF27367}"/>
          </ac:inkMkLst>
        </pc:inkChg>
        <pc:inkChg chg="add del mod">
          <ac:chgData name="Branislav Vrana" userId="7b2a6d85-e3fe-4c9e-b59a-94d1f1024111" providerId="ADAL" clId="{D1492ADA-ECFE-4110-997E-6A95E46BEDBF}" dt="2022-08-26T09:01:52.328" v="93"/>
          <ac:inkMkLst>
            <pc:docMk/>
            <pc:sldMk cId="3615082499" sldId="260"/>
            <ac:inkMk id="58" creationId="{878756DC-676F-DAED-0866-1D5A45E92FD5}"/>
          </ac:inkMkLst>
        </pc:inkChg>
        <pc:inkChg chg="add del">
          <ac:chgData name="Branislav Vrana" userId="7b2a6d85-e3fe-4c9e-b59a-94d1f1024111" providerId="ADAL" clId="{D1492ADA-ECFE-4110-997E-6A95E46BEDBF}" dt="2022-08-26T09:01:52.328" v="91"/>
          <ac:inkMkLst>
            <pc:docMk/>
            <pc:sldMk cId="3615082499" sldId="260"/>
            <ac:inkMk id="60" creationId="{C7F37D70-2C17-4FF7-F1C0-E97B6E1FEB2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1" creationId="{1445D104-7606-21A7-D4C7-2485F84BC71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2" creationId="{98FD3800-604C-6E0D-1E8E-52B74A591588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3" creationId="{FEA0A413-B7D8-E15C-B8D2-B41BEEEC310D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5" creationId="{1C9798D1-A958-9996-F42B-0D235B6899E4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6" creationId="{FBCD55D5-8368-16C1-CA5E-E0D925CAFDF5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7" creationId="{C339C017-4827-8D27-4C3E-790FCEDF7AC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8" creationId="{0A901697-3C6E-A3FA-183A-B3DBD29CFF34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9" creationId="{9683AB69-4AAF-A4BB-5D72-64EC538FBCE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0" creationId="{8840CF75-B994-FBF3-836C-B344685F802E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1" creationId="{BCAE2B17-B41A-E4F8-6030-84D4631362DF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2" creationId="{1B296058-AA94-1080-02CD-73E361910C3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3" creationId="{B762D944-23F6-26EE-BADE-8E97EEF01BD4}"/>
          </ac:inkMkLst>
        </pc:inkChg>
        <pc:inkChg chg="add mod">
          <ac:chgData name="Branislav Vrana" userId="7b2a6d85-e3fe-4c9e-b59a-94d1f1024111" providerId="ADAL" clId="{D1492ADA-ECFE-4110-997E-6A95E46BEDBF}" dt="2022-08-26T09:02:11.714" v="110"/>
          <ac:inkMkLst>
            <pc:docMk/>
            <pc:sldMk cId="3615082499" sldId="260"/>
            <ac:inkMk id="75" creationId="{FEB35950-98D6-F156-6BB1-D77EAC2501F3}"/>
          </ac:inkMkLst>
        </pc:inkChg>
        <pc:inkChg chg="add mod">
          <ac:chgData name="Branislav Vrana" userId="7b2a6d85-e3fe-4c9e-b59a-94d1f1024111" providerId="ADAL" clId="{D1492ADA-ECFE-4110-997E-6A95E46BEDBF}" dt="2022-08-26T09:02:11.714" v="110"/>
          <ac:inkMkLst>
            <pc:docMk/>
            <pc:sldMk cId="3615082499" sldId="260"/>
            <ac:inkMk id="76" creationId="{0D495523-1897-C593-513C-59DBACBBD76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78" creationId="{9C515762-0BC5-7328-3B80-CD85CBC70E15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79" creationId="{1B8F67E8-17EE-4894-1D4C-1130D39CB5D4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0" creationId="{4DEADB8E-25D2-A18B-D865-24DCB23F12FA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1" creationId="{0DB59DB3-E779-03CC-1B29-64620D5D788B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2" creationId="{84FC194A-85F9-EC83-5346-63170369C8BE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3" creationId="{5F0EDB3E-04C1-6447-222B-4F9A9BB2BB98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5" creationId="{AB2FA19F-3A00-8B67-7DCE-1DB879CD488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6" creationId="{5611CA29-0626-A6A2-A7B8-53F28EB090EF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7" creationId="{D9FA3F26-BA7D-C988-DCA2-A166C6DAB2EA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8" creationId="{72D7E9CB-0979-0FFD-446E-8C1607D06777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9" creationId="{4BFF2BE2-36D1-7EC4-C078-A163CF919401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1" creationId="{C0D8EF2E-9FDC-A269-C06B-A1877C8A1C0B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2" creationId="{A2E7E0ED-679A-E19A-F603-47A72FC7F686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4" creationId="{18DCAD0A-550C-F13C-ABDE-27C7DDB13C89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5" creationId="{EEA91191-30F0-94EF-E196-777E2F06FF37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6" creationId="{0E2F4779-775A-F6E2-67C8-C16E6ED4810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7" creationId="{F00E84E1-EBD7-0996-2929-E60283E4375F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8" creationId="{A0191ED2-895A-D5ED-33FC-F4D252ECC462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9" creationId="{E31D13F8-898E-1854-58B4-C9BBBC2F9E03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0" creationId="{392ADA11-31DF-A905-A62A-B7FCCEC2EB99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1" creationId="{A42DDD18-DBC4-1800-E54D-07AE1A0B114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2" creationId="{BFA4DDA8-3E76-B0CD-70E1-552A49D0831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3" creationId="{B15FA671-F4AA-B8AB-FD9C-DAD2854D1CA4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4" creationId="{D554DFDB-0588-47DB-274F-6DE433814DE7}"/>
          </ac:inkMkLst>
        </pc:inkChg>
      </pc:sldChg>
      <pc:sldChg chg="addSp delSp modSp new mod ord">
        <pc:chgData name="Branislav Vrana" userId="7b2a6d85-e3fe-4c9e-b59a-94d1f1024111" providerId="ADAL" clId="{D1492ADA-ECFE-4110-997E-6A95E46BEDBF}" dt="2022-08-26T09:25:20.636" v="482" actId="9405"/>
        <pc:sldMkLst>
          <pc:docMk/>
          <pc:sldMk cId="2289216728" sldId="261"/>
        </pc:sldMkLst>
        <pc:spChg chg="add del mod">
          <ac:chgData name="Branislav Vrana" userId="7b2a6d85-e3fe-4c9e-b59a-94d1f1024111" providerId="ADAL" clId="{D1492ADA-ECFE-4110-997E-6A95E46BEDBF}" dt="2022-08-26T09:11:42.672" v="152" actId="21"/>
          <ac:spMkLst>
            <pc:docMk/>
            <pc:sldMk cId="2289216728" sldId="261"/>
            <ac:spMk id="3" creationId="{E4972A1C-2529-3383-446F-39D870B3F131}"/>
          </ac:spMkLst>
        </pc:s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12" creationId="{EA8FB04E-E91A-AE2C-81C1-48667E006689}"/>
          </ac:grpSpMkLst>
        </pc:grpChg>
        <pc:grpChg chg="del mod">
          <ac:chgData name="Branislav Vrana" userId="7b2a6d85-e3fe-4c9e-b59a-94d1f1024111" providerId="ADAL" clId="{D1492ADA-ECFE-4110-997E-6A95E46BEDBF}" dt="2022-08-26T09:19:53.749" v="198"/>
          <ac:grpSpMkLst>
            <pc:docMk/>
            <pc:sldMk cId="2289216728" sldId="261"/>
            <ac:grpSpMk id="19" creationId="{2FA37E9E-B27E-5A26-504C-1FBB9F797431}"/>
          </ac:grpSpMkLst>
        </pc:grpChg>
        <pc:grpChg chg="del mod">
          <ac:chgData name="Branislav Vrana" userId="7b2a6d85-e3fe-4c9e-b59a-94d1f1024111" providerId="ADAL" clId="{D1492ADA-ECFE-4110-997E-6A95E46BEDBF}" dt="2022-08-26T09:19:55.157" v="201"/>
          <ac:grpSpMkLst>
            <pc:docMk/>
            <pc:sldMk cId="2289216728" sldId="261"/>
            <ac:grpSpMk id="22" creationId="{13912A5D-D916-BA7B-A683-AB38ECFAF0A6}"/>
          </ac:grpSpMkLst>
        </pc:gr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5" creationId="{4677092D-B46D-8D5B-EFF8-63C5A08C4810}"/>
          </ac:grpSpMkLst>
        </pc:gr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9" creationId="{7B6C67BA-A143-E9D5-B3C7-1E95F78B99A3}"/>
          </ac:grpSpMkLst>
        </pc:grpChg>
        <pc:grpChg chg="del mod">
          <ac:chgData name="Branislav Vrana" userId="7b2a6d85-e3fe-4c9e-b59a-94d1f1024111" providerId="ADAL" clId="{D1492ADA-ECFE-4110-997E-6A95E46BEDBF}" dt="2022-08-26T09:20:05.502" v="215"/>
          <ac:grpSpMkLst>
            <pc:docMk/>
            <pc:sldMk cId="2289216728" sldId="261"/>
            <ac:grpSpMk id="34" creationId="{474C0552-44E9-0461-6EF1-E657CA63B848}"/>
          </ac:grpSpMkLst>
        </pc:grpChg>
        <pc:grpChg chg="del 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62" creationId="{DD3B0604-FA6D-381F-1FFC-C12A9AF4D05D}"/>
          </ac:grpSpMkLst>
        </pc:grpChg>
        <pc:grpChg chg="mod">
          <ac:chgData name="Branislav Vrana" userId="7b2a6d85-e3fe-4c9e-b59a-94d1f1024111" providerId="ADAL" clId="{D1492ADA-ECFE-4110-997E-6A95E46BEDBF}" dt="2022-08-26T09:20:17.707" v="244"/>
          <ac:grpSpMkLst>
            <pc:docMk/>
            <pc:sldMk cId="2289216728" sldId="261"/>
            <ac:grpSpMk id="63" creationId="{DCF2C9DE-DADD-49B2-4CD8-10B4F1BA0874}"/>
          </ac:grpSpMkLst>
        </pc:grpChg>
        <pc:grpChg chg="mod">
          <ac:chgData name="Branislav Vrana" userId="7b2a6d85-e3fe-4c9e-b59a-94d1f1024111" providerId="ADAL" clId="{D1492ADA-ECFE-4110-997E-6A95E46BEDBF}" dt="2022-08-26T09:20:17.707" v="244"/>
          <ac:grpSpMkLst>
            <pc:docMk/>
            <pc:sldMk cId="2289216728" sldId="261"/>
            <ac:grpSpMk id="64" creationId="{2D39A11D-7553-426F-EF3C-475824CA5EB3}"/>
          </ac:grpSpMkLst>
        </pc:grpChg>
        <pc:grpChg chg="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88" creationId="{EFD9A3EE-B675-D96C-F899-D8FB25174C0B}"/>
          </ac:grpSpMkLst>
        </pc:grpChg>
        <pc:grpChg chg="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89" creationId="{6818132A-6ABD-B860-137E-A43220564180}"/>
          </ac:grpSpMkLst>
        </pc:grpChg>
        <pc:grpChg chg="mod">
          <ac:chgData name="Branislav Vrana" userId="7b2a6d85-e3fe-4c9e-b59a-94d1f1024111" providerId="ADAL" clId="{D1492ADA-ECFE-4110-997E-6A95E46BEDBF}" dt="2022-08-26T09:21:15.684" v="292"/>
          <ac:grpSpMkLst>
            <pc:docMk/>
            <pc:sldMk cId="2289216728" sldId="261"/>
            <ac:grpSpMk id="113" creationId="{5812E843-F2FD-3FA2-0FB0-580F417C10F4}"/>
          </ac:grpSpMkLst>
        </pc:grpChg>
        <pc:grpChg chg="mod">
          <ac:chgData name="Branislav Vrana" userId="7b2a6d85-e3fe-4c9e-b59a-94d1f1024111" providerId="ADAL" clId="{D1492ADA-ECFE-4110-997E-6A95E46BEDBF}" dt="2022-08-26T09:21:15.684" v="292"/>
          <ac:grpSpMkLst>
            <pc:docMk/>
            <pc:sldMk cId="2289216728" sldId="261"/>
            <ac:grpSpMk id="114" creationId="{254C09D4-C6AF-CC15-245D-DB06774E0BAF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24" creationId="{5448F62A-4189-6189-7239-0C28E99CC11D}"/>
          </ac:grpSpMkLst>
        </pc:grpChg>
        <pc:grpChg chg="del mod">
          <ac:chgData name="Branislav Vrana" userId="7b2a6d85-e3fe-4c9e-b59a-94d1f1024111" providerId="ADAL" clId="{D1492ADA-ECFE-4110-997E-6A95E46BEDBF}" dt="2022-08-26T09:21:31.759" v="316"/>
          <ac:grpSpMkLst>
            <pc:docMk/>
            <pc:sldMk cId="2289216728" sldId="261"/>
            <ac:grpSpMk id="133" creationId="{ADFCDFE5-4BA2-CE07-E526-48CB72DB4A34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34" creationId="{906E138F-2CE7-8905-2292-CB95DFEF5199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39" creationId="{23BE7687-C832-1145-464F-43012A1E5976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43" creationId="{50C6CC8D-A45F-D5B7-727C-40D4AB1ECE37}"/>
          </ac:grpSpMkLst>
        </pc:grpChg>
        <pc:grpChg chg="del mod">
          <ac:chgData name="Branislav Vrana" userId="7b2a6d85-e3fe-4c9e-b59a-94d1f1024111" providerId="ADAL" clId="{D1492ADA-ECFE-4110-997E-6A95E46BEDBF}" dt="2022-08-26T09:21:45.076" v="330"/>
          <ac:grpSpMkLst>
            <pc:docMk/>
            <pc:sldMk cId="2289216728" sldId="261"/>
            <ac:grpSpMk id="153" creationId="{41FC5D94-6E49-8026-1EDF-C89121BC3DBF}"/>
          </ac:grpSpMkLst>
        </pc:grpChg>
        <pc:grpChg chg="mod">
          <ac:chgData name="Branislav Vrana" userId="7b2a6d85-e3fe-4c9e-b59a-94d1f1024111" providerId="ADAL" clId="{D1492ADA-ECFE-4110-997E-6A95E46BEDBF}" dt="2022-08-26T09:21:45.076" v="330"/>
          <ac:grpSpMkLst>
            <pc:docMk/>
            <pc:sldMk cId="2289216728" sldId="261"/>
            <ac:grpSpMk id="154" creationId="{CF27F1B9-0059-4EB2-45F7-16385318D7EE}"/>
          </ac:grpSpMkLst>
        </pc:grpChg>
        <pc:grpChg chg="del mod">
          <ac:chgData name="Branislav Vrana" userId="7b2a6d85-e3fe-4c9e-b59a-94d1f1024111" providerId="ADAL" clId="{D1492ADA-ECFE-4110-997E-6A95E46BEDBF}" dt="2022-08-26T09:21:54.220" v="338"/>
          <ac:grpSpMkLst>
            <pc:docMk/>
            <pc:sldMk cId="2289216728" sldId="261"/>
            <ac:grpSpMk id="159" creationId="{6B52543C-84B2-247D-21D5-A4452ABC8043}"/>
          </ac:grpSpMkLst>
        </pc:grpChg>
        <pc:grpChg chg="mod">
          <ac:chgData name="Branislav Vrana" userId="7b2a6d85-e3fe-4c9e-b59a-94d1f1024111" providerId="ADAL" clId="{D1492ADA-ECFE-4110-997E-6A95E46BEDBF}" dt="2022-08-26T09:21:54.220" v="338"/>
          <ac:grpSpMkLst>
            <pc:docMk/>
            <pc:sldMk cId="2289216728" sldId="261"/>
            <ac:grpSpMk id="162" creationId="{91A93C36-A42A-F378-A82A-84A483CBF853}"/>
          </ac:grpSpMkLst>
        </pc:grpChg>
        <pc:grpChg chg="del mod">
          <ac:chgData name="Branislav Vrana" userId="7b2a6d85-e3fe-4c9e-b59a-94d1f1024111" providerId="ADAL" clId="{D1492ADA-ECFE-4110-997E-6A95E46BEDBF}" dt="2022-08-26T09:22:17.600" v="351"/>
          <ac:grpSpMkLst>
            <pc:docMk/>
            <pc:sldMk cId="2289216728" sldId="261"/>
            <ac:grpSpMk id="169" creationId="{2CD16145-B180-03B9-85CC-45FA2FA6F115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70" creationId="{2E4D56B2-4179-7940-55EE-3E28F721F8E2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76" creationId="{E04D4FF1-F517-A686-73B6-CFF34EF86AA4}"/>
          </ac:grpSpMkLst>
        </pc:grpChg>
        <pc:grpChg chg="mod">
          <ac:chgData name="Branislav Vrana" userId="7b2a6d85-e3fe-4c9e-b59a-94d1f1024111" providerId="ADAL" clId="{D1492ADA-ECFE-4110-997E-6A95E46BEDBF}" dt="2022-08-26T09:22:44.636" v="390"/>
          <ac:grpSpMkLst>
            <pc:docMk/>
            <pc:sldMk cId="2289216728" sldId="261"/>
            <ac:grpSpMk id="185" creationId="{4923A4AF-6120-B035-FFD0-8D73FD8D10C0}"/>
          </ac:grpSpMkLst>
        </pc:grpChg>
        <pc:grpChg chg="del mod">
          <ac:chgData name="Branislav Vrana" userId="7b2a6d85-e3fe-4c9e-b59a-94d1f1024111" providerId="ADAL" clId="{D1492ADA-ECFE-4110-997E-6A95E46BEDBF}" dt="2022-08-26T09:22:25.104" v="370"/>
          <ac:grpSpMkLst>
            <pc:docMk/>
            <pc:sldMk cId="2289216728" sldId="261"/>
            <ac:grpSpMk id="188" creationId="{392133F6-B60E-B4A7-3F5C-8282DC3743A5}"/>
          </ac:grpSpMkLst>
        </pc:grpChg>
        <pc:grpChg chg="del mod">
          <ac:chgData name="Branislav Vrana" userId="7b2a6d85-e3fe-4c9e-b59a-94d1f1024111" providerId="ADAL" clId="{D1492ADA-ECFE-4110-997E-6A95E46BEDBF}" dt="2022-08-26T09:22:27.494" v="372"/>
          <ac:grpSpMkLst>
            <pc:docMk/>
            <pc:sldMk cId="2289216728" sldId="261"/>
            <ac:grpSpMk id="190" creationId="{FCC89AF9-B731-1706-A0D4-6D8B54C521B4}"/>
          </ac:grpSpMkLst>
        </pc:grpChg>
        <pc:grpChg chg="del mod">
          <ac:chgData name="Branislav Vrana" userId="7b2a6d85-e3fe-4c9e-b59a-94d1f1024111" providerId="ADAL" clId="{D1492ADA-ECFE-4110-997E-6A95E46BEDBF}" dt="2022-08-26T09:22:28.453" v="375"/>
          <ac:grpSpMkLst>
            <pc:docMk/>
            <pc:sldMk cId="2289216728" sldId="261"/>
            <ac:grpSpMk id="192" creationId="{947080D0-6B8B-7935-B73A-BEAB996EF28B}"/>
          </ac:grpSpMkLst>
        </pc:grpChg>
        <pc:grpChg chg="mod">
          <ac:chgData name="Branislav Vrana" userId="7b2a6d85-e3fe-4c9e-b59a-94d1f1024111" providerId="ADAL" clId="{D1492ADA-ECFE-4110-997E-6A95E46BEDBF}" dt="2022-08-26T09:22:33.577" v="385"/>
          <ac:grpSpMkLst>
            <pc:docMk/>
            <pc:sldMk cId="2289216728" sldId="261"/>
            <ac:grpSpMk id="202" creationId="{52DDAD56-52DA-C874-137D-DC6DC3B523E7}"/>
          </ac:grpSpMkLst>
        </pc:grpChg>
        <pc:grpChg chg="mod">
          <ac:chgData name="Branislav Vrana" userId="7b2a6d85-e3fe-4c9e-b59a-94d1f1024111" providerId="ADAL" clId="{D1492ADA-ECFE-4110-997E-6A95E46BEDBF}" dt="2022-08-26T09:22:34.923" v="388"/>
          <ac:grpSpMkLst>
            <pc:docMk/>
            <pc:sldMk cId="2289216728" sldId="261"/>
            <ac:grpSpMk id="205" creationId="{56D8B31D-FAF1-CE21-8A87-5CB480213503}"/>
          </ac:grpSpMkLst>
        </pc:grpChg>
        <pc:grpChg chg="mod">
          <ac:chgData name="Branislav Vrana" userId="7b2a6d85-e3fe-4c9e-b59a-94d1f1024111" providerId="ADAL" clId="{D1492ADA-ECFE-4110-997E-6A95E46BEDBF}" dt="2022-08-26T09:22:46.465" v="393"/>
          <ac:grpSpMkLst>
            <pc:docMk/>
            <pc:sldMk cId="2289216728" sldId="261"/>
            <ac:grpSpMk id="208" creationId="{4F858822-F78F-CCDC-4807-472E6A0CD798}"/>
          </ac:grpSpMkLst>
        </pc:grpChg>
        <pc:grpChg chg="mod">
          <ac:chgData name="Branislav Vrana" userId="7b2a6d85-e3fe-4c9e-b59a-94d1f1024111" providerId="ADAL" clId="{D1492ADA-ECFE-4110-997E-6A95E46BEDBF}" dt="2022-08-26T09:23:23.006" v="400"/>
          <ac:grpSpMkLst>
            <pc:docMk/>
            <pc:sldMk cId="2289216728" sldId="261"/>
            <ac:grpSpMk id="215" creationId="{286B891D-343A-C65B-AE21-52A0A1BD328C}"/>
          </ac:grpSpMkLst>
        </pc:grpChg>
        <pc:grpChg chg="del 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4" creationId="{7EBD0586-7289-8C84-2EA1-453A1D7FA17D}"/>
          </ac:grpSpMkLst>
        </pc:grpChg>
        <pc:grpChg chg="del 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5" creationId="{19F4AAE8-BE5C-6A5D-DF6E-7CD424FEC116}"/>
          </ac:grpSpMkLst>
        </pc:grpChg>
        <pc:grpChg chg="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8" creationId="{B98B0875-1211-E01F-1DD7-9C874539B885}"/>
          </ac:grpSpMkLst>
        </pc:grpChg>
        <pc:grpChg chg="del mod">
          <ac:chgData name="Branislav Vrana" userId="7b2a6d85-e3fe-4c9e-b59a-94d1f1024111" providerId="ADAL" clId="{D1492ADA-ECFE-4110-997E-6A95E46BEDBF}" dt="2022-08-26T09:23:54.829" v="422"/>
          <ac:grpSpMkLst>
            <pc:docMk/>
            <pc:sldMk cId="2289216728" sldId="261"/>
            <ac:grpSpMk id="234" creationId="{9210F363-C169-BDBA-DB97-7765DD690B9D}"/>
          </ac:grpSpMkLst>
        </pc:grpChg>
        <pc:grpChg chg="del mod">
          <ac:chgData name="Branislav Vrana" userId="7b2a6d85-e3fe-4c9e-b59a-94d1f1024111" providerId="ADAL" clId="{D1492ADA-ECFE-4110-997E-6A95E46BEDBF}" dt="2022-08-26T09:24:25.719" v="458"/>
          <ac:grpSpMkLst>
            <pc:docMk/>
            <pc:sldMk cId="2289216728" sldId="261"/>
            <ac:grpSpMk id="238" creationId="{D60D682E-C335-E9E9-4361-0A723812C423}"/>
          </ac:grpSpMkLst>
        </pc:grpChg>
        <pc:grpChg chg="mod">
          <ac:chgData name="Branislav Vrana" userId="7b2a6d85-e3fe-4c9e-b59a-94d1f1024111" providerId="ADAL" clId="{D1492ADA-ECFE-4110-997E-6A95E46BEDBF}" dt="2022-08-26T09:24:00.701" v="433"/>
          <ac:grpSpMkLst>
            <pc:docMk/>
            <pc:sldMk cId="2289216728" sldId="261"/>
            <ac:grpSpMk id="249" creationId="{F1221D42-680D-D55A-EBD8-A519938FA5C7}"/>
          </ac:grpSpMkLst>
        </pc:grpChg>
        <pc:grpChg chg="mod">
          <ac:chgData name="Branislav Vrana" userId="7b2a6d85-e3fe-4c9e-b59a-94d1f1024111" providerId="ADAL" clId="{D1492ADA-ECFE-4110-997E-6A95E46BEDBF}" dt="2022-08-26T09:24:05.397" v="440"/>
          <ac:grpSpMkLst>
            <pc:docMk/>
            <pc:sldMk cId="2289216728" sldId="261"/>
            <ac:grpSpMk id="256" creationId="{893511BB-A792-F2C2-3E63-1EF1CB96B86A}"/>
          </ac:grpSpMkLst>
        </pc:grpChg>
        <pc:grpChg chg="del mod">
          <ac:chgData name="Branislav Vrana" userId="7b2a6d85-e3fe-4c9e-b59a-94d1f1024111" providerId="ADAL" clId="{D1492ADA-ECFE-4110-997E-6A95E46BEDBF}" dt="2022-08-26T09:24:11.105" v="448"/>
          <ac:grpSpMkLst>
            <pc:docMk/>
            <pc:sldMk cId="2289216728" sldId="261"/>
            <ac:grpSpMk id="260" creationId="{8B0F1877-C2DA-121A-6802-3B7B53B4891F}"/>
          </ac:grpSpMkLst>
        </pc:grpChg>
        <pc:grpChg chg="del mod">
          <ac:chgData name="Branislav Vrana" userId="7b2a6d85-e3fe-4c9e-b59a-94d1f1024111" providerId="ADAL" clId="{D1492ADA-ECFE-4110-997E-6A95E46BEDBF}" dt="2022-08-26T09:24:13.138" v="452"/>
          <ac:grpSpMkLst>
            <pc:docMk/>
            <pc:sldMk cId="2289216728" sldId="261"/>
            <ac:grpSpMk id="264" creationId="{7BE49A62-F5CE-594B-21C2-1E1361CD98A6}"/>
          </ac:grpSpMkLst>
        </pc:grpChg>
        <pc:grpChg chg="mod">
          <ac:chgData name="Branislav Vrana" userId="7b2a6d85-e3fe-4c9e-b59a-94d1f1024111" providerId="ADAL" clId="{D1492ADA-ECFE-4110-997E-6A95E46BEDBF}" dt="2022-08-26T09:24:13.138" v="452"/>
          <ac:grpSpMkLst>
            <pc:docMk/>
            <pc:sldMk cId="2289216728" sldId="261"/>
            <ac:grpSpMk id="268" creationId="{138956BA-9933-3366-13C6-CDE28744DE92}"/>
          </ac:grpSpMkLst>
        </pc:grpChg>
        <pc:grpChg chg="del mod">
          <ac:chgData name="Branislav Vrana" userId="7b2a6d85-e3fe-4c9e-b59a-94d1f1024111" providerId="ADAL" clId="{D1492ADA-ECFE-4110-997E-6A95E46BEDBF}" dt="2022-08-26T09:24:28.159" v="462"/>
          <ac:grpSpMkLst>
            <pc:docMk/>
            <pc:sldMk cId="2289216728" sldId="261"/>
            <ac:grpSpMk id="269" creationId="{44E1ADBC-6DC3-0D7C-0056-C06113DE8EDB}"/>
          </ac:grpSpMkLst>
        </pc:grpChg>
        <pc:grpChg chg="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72" creationId="{1BB74582-E6EC-8251-1482-F4ABA4644786}"/>
          </ac:grpSpMkLst>
        </pc:grpChg>
        <pc:grpChg chg="mod">
          <ac:chgData name="Branislav Vrana" userId="7b2a6d85-e3fe-4c9e-b59a-94d1f1024111" providerId="ADAL" clId="{D1492ADA-ECFE-4110-997E-6A95E46BEDBF}" dt="2022-08-26T09:24:41.640" v="478"/>
          <ac:grpSpMkLst>
            <pc:docMk/>
            <pc:sldMk cId="2289216728" sldId="261"/>
            <ac:grpSpMk id="275" creationId="{F5D38BE9-4D69-434E-600C-D5FBB48F89DF}"/>
          </ac:grpSpMkLst>
        </pc:grpChg>
        <pc:grpChg chg="mod">
          <ac:chgData name="Branislav Vrana" userId="7b2a6d85-e3fe-4c9e-b59a-94d1f1024111" providerId="ADAL" clId="{D1492ADA-ECFE-4110-997E-6A95E46BEDBF}" dt="2022-08-26T09:24:28.159" v="462"/>
          <ac:grpSpMkLst>
            <pc:docMk/>
            <pc:sldMk cId="2289216728" sldId="261"/>
            <ac:grpSpMk id="279" creationId="{67A5FAC6-B5E4-D683-8A08-072ED6340A0D}"/>
          </ac:grpSpMkLst>
        </pc:grpChg>
        <pc:grpChg chg="del mod">
          <ac:chgData name="Branislav Vrana" userId="7b2a6d85-e3fe-4c9e-b59a-94d1f1024111" providerId="ADAL" clId="{D1492ADA-ECFE-4110-997E-6A95E46BEDBF}" dt="2022-08-26T09:24:34.309" v="470"/>
          <ac:grpSpMkLst>
            <pc:docMk/>
            <pc:sldMk cId="2289216728" sldId="261"/>
            <ac:grpSpMk id="287" creationId="{54BD0F52-0676-1FFA-2C77-4520EDCFF20E}"/>
          </ac:grpSpMkLst>
        </pc:grpChg>
        <pc:grpChg chg="del mod">
          <ac:chgData name="Branislav Vrana" userId="7b2a6d85-e3fe-4c9e-b59a-94d1f1024111" providerId="ADAL" clId="{D1492ADA-ECFE-4110-997E-6A95E46BEDBF}" dt="2022-08-26T09:24:37.814" v="473"/>
          <ac:grpSpMkLst>
            <pc:docMk/>
            <pc:sldMk cId="2289216728" sldId="261"/>
            <ac:grpSpMk id="288" creationId="{858A775F-CAB2-6EF5-B59C-9517C1C0A2CC}"/>
          </ac:grpSpMkLst>
        </pc:grpChg>
        <pc:grpChg chg="del mod">
          <ac:chgData name="Branislav Vrana" userId="7b2a6d85-e3fe-4c9e-b59a-94d1f1024111" providerId="ADAL" clId="{D1492ADA-ECFE-4110-997E-6A95E46BEDBF}" dt="2022-08-26T09:24:39.371" v="475"/>
          <ac:grpSpMkLst>
            <pc:docMk/>
            <pc:sldMk cId="2289216728" sldId="261"/>
            <ac:grpSpMk id="291" creationId="{45C89971-AC51-4C93-BE72-52570C85C3C1}"/>
          </ac:grpSpMkLst>
        </pc:grpChg>
        <pc:grpChg chg="mod">
          <ac:chgData name="Branislav Vrana" userId="7b2a6d85-e3fe-4c9e-b59a-94d1f1024111" providerId="ADAL" clId="{D1492ADA-ECFE-4110-997E-6A95E46BEDBF}" dt="2022-08-26T09:24:39.371" v="475"/>
          <ac:grpSpMkLst>
            <pc:docMk/>
            <pc:sldMk cId="2289216728" sldId="261"/>
            <ac:grpSpMk id="293" creationId="{6D9CF633-BC7E-A049-4D5B-39D92A420198}"/>
          </ac:grpSpMkLst>
        </pc:grpChg>
        <pc:grpChg chg="mod">
          <ac:chgData name="Branislav Vrana" userId="7b2a6d85-e3fe-4c9e-b59a-94d1f1024111" providerId="ADAL" clId="{D1492ADA-ECFE-4110-997E-6A95E46BEDBF}" dt="2022-08-26T09:24:43.404" v="481"/>
          <ac:grpSpMkLst>
            <pc:docMk/>
            <pc:sldMk cId="2289216728" sldId="261"/>
            <ac:grpSpMk id="296" creationId="{056440E2-E586-3BF6-BE12-CEDF566573F2}"/>
          </ac:grpSpMkLst>
        </pc:grpChg>
        <pc:picChg chg="add del mod">
          <ac:chgData name="Branislav Vrana" userId="7b2a6d85-e3fe-4c9e-b59a-94d1f1024111" providerId="ADAL" clId="{D1492ADA-ECFE-4110-997E-6A95E46BEDBF}" dt="2022-08-26T09:18:35.257" v="173" actId="21"/>
          <ac:picMkLst>
            <pc:docMk/>
            <pc:sldMk cId="2289216728" sldId="261"/>
            <ac:picMk id="5" creationId="{542F9007-3A1F-3730-F0BD-702FE18AF336}"/>
          </ac:picMkLst>
        </pc:pic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6" creationId="{B9A393D3-373C-C8ED-3BAC-E49455885D9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7" creationId="{E94A01F4-0304-2C62-95B7-71E3A30AB70C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8" creationId="{A72F5A4B-8640-D712-9DA1-0CC83C1258D7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9" creationId="{15FCE875-1CDE-6AD4-6C61-D9A395CF62B2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0" creationId="{7D6F468D-D94C-5004-0D7C-973BC44A1A9D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1" creationId="{91F75148-0C81-D681-4EEF-3098E605F800}"/>
          </ac:inkMkLst>
        </pc:inkChg>
        <pc:inkChg chg="add del">
          <ac:chgData name="Branislav Vrana" userId="7b2a6d85-e3fe-4c9e-b59a-94d1f1024111" providerId="ADAL" clId="{D1492ADA-ECFE-4110-997E-6A95E46BEDBF}" dt="2022-08-26T09:19:57.386" v="202"/>
          <ac:inkMkLst>
            <pc:docMk/>
            <pc:sldMk cId="2289216728" sldId="261"/>
            <ac:inkMk id="13" creationId="{AAEBC91B-2A5E-971F-A1F9-9B89D7254E53}"/>
          </ac:inkMkLst>
        </pc:inkChg>
        <pc:inkChg chg="add del">
          <ac:chgData name="Branislav Vrana" userId="7b2a6d85-e3fe-4c9e-b59a-94d1f1024111" providerId="ADAL" clId="{D1492ADA-ECFE-4110-997E-6A95E46BEDBF}" dt="2022-08-26T09:19:57.388" v="203"/>
          <ac:inkMkLst>
            <pc:docMk/>
            <pc:sldMk cId="2289216728" sldId="261"/>
            <ac:inkMk id="14" creationId="{0712AABB-CA99-5592-1554-7D460F6263D5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5" creationId="{96DAB382-1E2C-D4A9-EA5C-74B921DBCABD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6" creationId="{1E46BE63-A806-89DC-C99D-D3846909AB29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7" creationId="{B0763039-6C76-A100-77EE-DAC84C3F6208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8" creationId="{A469B92E-4548-ACAE-D874-EFCF929DA9B4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0" creationId="{B6C607FE-02A6-03FC-9D79-5B5D36A38444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1" creationId="{5B3BFF1D-5168-0EEA-8501-5A5B82719BDE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3" creationId="{A482A188-933C-F1CE-2D3B-17A813DCB2FF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4" creationId="{10BCCB4A-A897-E670-CEFD-53EF898E1D28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6" creationId="{3A22090D-54EB-6C77-088A-2BAB6478535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" creationId="{6B4D4CA1-392F-5082-0C8C-F18B7629619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8" creationId="{FF3CB3A0-4C25-693A-3DA3-BD5ABCD07D1F}"/>
          </ac:inkMkLst>
        </pc:inkChg>
        <pc:inkChg chg="add del mod">
          <ac:chgData name="Branislav Vrana" userId="7b2a6d85-e3fe-4c9e-b59a-94d1f1024111" providerId="ADAL" clId="{D1492ADA-ECFE-4110-997E-6A95E46BEDBF}" dt="2022-08-26T09:20:05.503" v="216"/>
          <ac:inkMkLst>
            <pc:docMk/>
            <pc:sldMk cId="2289216728" sldId="261"/>
            <ac:inkMk id="30" creationId="{A0ED9AD8-D5E8-1AF8-1FEC-E1D9A205A7A2}"/>
          </ac:inkMkLst>
        </pc:inkChg>
        <pc:inkChg chg="add del mod">
          <ac:chgData name="Branislav Vrana" userId="7b2a6d85-e3fe-4c9e-b59a-94d1f1024111" providerId="ADAL" clId="{D1492ADA-ECFE-4110-997E-6A95E46BEDBF}" dt="2022-08-26T09:20:05.502" v="214"/>
          <ac:inkMkLst>
            <pc:docMk/>
            <pc:sldMk cId="2289216728" sldId="261"/>
            <ac:inkMk id="31" creationId="{BDDFFD23-97DB-85AA-1D8D-C6BCD6CAFCA6}"/>
          </ac:inkMkLst>
        </pc:inkChg>
        <pc:inkChg chg="add del mod">
          <ac:chgData name="Branislav Vrana" userId="7b2a6d85-e3fe-4c9e-b59a-94d1f1024111" providerId="ADAL" clId="{D1492ADA-ECFE-4110-997E-6A95E46BEDBF}" dt="2022-08-26T09:20:05.500" v="213"/>
          <ac:inkMkLst>
            <pc:docMk/>
            <pc:sldMk cId="2289216728" sldId="261"/>
            <ac:inkMk id="32" creationId="{C6496FC6-4161-E71B-E801-50E917942D3A}"/>
          </ac:inkMkLst>
        </pc:inkChg>
        <pc:inkChg chg="add del mod">
          <ac:chgData name="Branislav Vrana" userId="7b2a6d85-e3fe-4c9e-b59a-94d1f1024111" providerId="ADAL" clId="{D1492ADA-ECFE-4110-997E-6A95E46BEDBF}" dt="2022-08-26T09:20:05.502" v="215"/>
          <ac:inkMkLst>
            <pc:docMk/>
            <pc:sldMk cId="2289216728" sldId="261"/>
            <ac:inkMk id="33" creationId="{3F2F4AA6-4356-F668-56B8-20712B6EA4B0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5" creationId="{9C324975-81EC-ADD9-8ECB-95F35C6AFB05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6" creationId="{131B02D3-24B8-F0FE-7B8F-05B704AD3175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7" creationId="{E5C5E66E-8FC3-5A27-D868-4AEE08372E4E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8" creationId="{33143B63-3FEB-38FC-8E17-4C893EB233B7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9" creationId="{B9F096BE-104C-EBA0-C3E8-6AC58D741530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0" creationId="{374A0B18-CAB9-B20E-62BB-4FF96ADE453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1" creationId="{BD734E5E-473E-E7D3-0F82-E26926EC55E8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2" creationId="{7E62E326-426B-7040-4212-06D77C1E691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3" creationId="{5382497B-FD7D-9203-802F-0271EE7F00A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4" creationId="{AC07CC1F-324B-D732-380B-6210D03A7096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5" creationId="{DFED7BCE-16F5-DDB6-81B0-2E153B2647B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6" creationId="{5061B273-E2BA-EB87-778C-3B602ADE1B6B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7" creationId="{212671F5-3698-1876-F789-41C3E8B8B0C4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8" creationId="{EB8F59FE-4D4D-C9AE-18BB-9881C48CDE26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9" creationId="{5C58C346-9AD7-7E38-9656-53D03A4BF322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50" creationId="{54D07F85-C939-0BA1-2FA9-B127477167C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1" creationId="{AA9A7725-708D-79CA-8530-7EF2BDFC9B3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2" creationId="{6B933B0C-DA45-8F86-706A-59ACD0EFB5F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3" creationId="{DD961DB1-5347-B4EC-9BD3-AAA78CFE2539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4" creationId="{DF263950-EEE1-231A-8DD3-75FC7CA42F6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5" creationId="{6A1ABCB5-A63C-1C71-BC11-F0670A3BD97F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6" creationId="{A3006A39-2B87-8FC7-6BD4-FFE908C7DD4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7" creationId="{17C20C05-4536-397E-E6C6-86C9038A2DC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8" creationId="{2708AFC0-A0AE-5CFE-10EB-D7CF3F08D53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9" creationId="{65425096-0F3D-B756-BE0A-E2959EBB244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0" creationId="{49DDDFF4-1364-004B-8AD4-E2876FECCD3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1" creationId="{D41A7A79-18EA-D8B6-5431-88A3DCACE61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5" creationId="{D085CE59-3E78-7719-2AC9-2DBFBF4C1873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6" creationId="{A834514B-54E9-F0B7-306F-DA3906E6740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7" creationId="{297AF16F-55BC-42BF-C2DC-27BC0158B36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8" creationId="{E7003184-F1F4-A198-5E09-3FE0ED7B901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9" creationId="{56444ED6-C284-4618-2E7B-AB3B97AD08CC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0" creationId="{DFBB1B2E-D9C2-8D75-ECCC-C17E57CBB82B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1" creationId="{BE30C817-8AE1-4FF8-8D4F-9DC672F7D93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2" creationId="{24111A62-CDC2-7A0B-688E-F5064366427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3" creationId="{B30A9CD7-D740-3B86-02F1-FA634A591596}"/>
          </ac:inkMkLst>
        </pc:inkChg>
        <pc:inkChg chg="add">
          <ac:chgData name="Branislav Vrana" userId="7b2a6d85-e3fe-4c9e-b59a-94d1f1024111" providerId="ADAL" clId="{D1492ADA-ECFE-4110-997E-6A95E46BEDBF}" dt="2022-08-26T09:20:21.682" v="254" actId="9405"/>
          <ac:inkMkLst>
            <pc:docMk/>
            <pc:sldMk cId="2289216728" sldId="261"/>
            <ac:inkMk id="74" creationId="{920BE7B4-CECF-4B69-966B-E3FABC96336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5" creationId="{D878E59E-4114-E909-A469-6B7712FC878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6" creationId="{924AB030-5424-F3B9-D52D-CDDD9127ACB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7" creationId="{0C5AC324-E3EC-5EC6-5A69-9D5F8ABD5AC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8" creationId="{DA152016-0C56-D9BD-212C-0884B5EC3BB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9" creationId="{CE619824-3EE1-D449-3024-0F7040677CF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0" creationId="{AA568386-225E-6977-8DFF-63B19856878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1" creationId="{1C78412E-AEC4-D257-773D-2D4A08D9DA7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2" creationId="{3245946C-3FD5-A587-C646-2E0F1B7BB1C9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3" creationId="{9EFA8C50-A523-DD8C-3FAA-3663EAC69427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4" creationId="{3B066431-7A4F-F438-12D9-74B8D5D2318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5" creationId="{3F12BDC1-04EF-73EF-9AAB-3DCB2FABAA2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6" creationId="{5D659EB8-FBE5-3430-2095-46321328AFF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7" creationId="{3BEA6F2A-769B-97FD-09A7-BE3AB8AA5EE3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0" creationId="{49B956E7-E8A0-057D-71D4-0C6223F9DBF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1" creationId="{9279A71C-CAE3-C100-37E5-FC6C6BD1216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2" creationId="{4E289A82-34CE-8E04-A2AD-3FC110FF040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3" creationId="{B2928B15-0053-818F-09E5-27DC475015E0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4" creationId="{A9419A08-7B62-219E-2E61-0353D90737A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5" creationId="{B1DA5C89-91D3-53D9-EFF5-F150520769A7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6" creationId="{051B8827-0DE9-7FFF-4084-DBADF6A24414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7" creationId="{4895223F-1511-D447-E626-3DB07E522E4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8" creationId="{8E118E1E-25EE-9744-1EA1-1CAB73AD78F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9" creationId="{CD7F9D10-7CDA-9310-F4B8-460C7CEB9CEA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0" creationId="{FCF83F11-7C79-79BF-FCE6-8FC9753A8778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1" creationId="{30D62588-89FE-424B-6831-F2D593B145A9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2" creationId="{B4084C20-8DF8-63D7-9BD7-387FA5F82282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3" creationId="{D3C89210-EA11-47DF-6B4E-3FD2D59D94E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4" creationId="{E50EE386-41FF-8457-3CBF-81F85FA79067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5" creationId="{B71D8316-127B-6482-262E-42C8B1F8BDB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6" creationId="{EBA71E3D-F000-E9C6-DBB1-E05709B6B40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7" creationId="{29C76E94-8512-977C-A307-C64234C37845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8" creationId="{487FB2BD-AFD8-6862-59A2-B5117B77A141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9" creationId="{C34254C4-FEDA-3D8F-3B1B-1CF6A3AE0E48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0" creationId="{FF0739A1-5A0A-060C-062D-370B6FF901E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1" creationId="{D254C856-1169-AC18-B05B-A003A2BAD29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2" creationId="{F0417888-C6CC-E046-DA91-BFC695BC3BB5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5" creationId="{91937FCF-C248-83CD-C2CB-3210CAE11196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6" creationId="{C9AAEB69-E432-509D-3543-8F9FAC1E3E0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7" creationId="{0159EBE1-2AC5-4CB4-5E43-C34E8F4A645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8" creationId="{A7B910B6-0D85-E8C1-3BB6-6296A13DE29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9" creationId="{9F93383D-DF04-63EC-4C45-FE759E8C956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0" creationId="{2EE06210-B122-A0DA-2630-33F9D7B1E91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1" creationId="{4CD1C962-F94E-61D3-012A-62F1A05F1E91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2" creationId="{62A905FD-9208-AE18-F6BD-A2950D686823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3" creationId="{B7B2ADF7-FF52-7AED-52EF-861E6BA48CA7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5" creationId="{F9479FDC-E0D8-DFFF-935E-9BC08369DD6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6" creationId="{4F9A3C03-744E-ADD3-9A01-77FCA88FC64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7" creationId="{7E184606-C5C7-708F-72DF-13B08CCD918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8" creationId="{A245DF57-0D9D-F962-6E2A-FBEE7F3F92B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9" creationId="{702C6C9A-35E9-0B23-C146-F02308C73F8B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0" creationId="{9D29EF2A-7E47-E5AB-5A11-1CCA64106D5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1" creationId="{9EF31C91-4A83-4FE1-5671-B09F4BEE7D22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2" creationId="{9FAFB589-0F0D-DFD9-7E1D-D577D50EB49F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5" creationId="{3D991547-044C-3931-EC90-EA6A1D01EB67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6" creationId="{82D3BC55-966E-43A7-B262-EC14BD9335A4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7" creationId="{8E4D73C9-88A2-AC8D-AF1F-9938A82F170F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8" creationId="{43BAF6C0-B3C3-B4B9-A55F-59E3577DD82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0" creationId="{3AC86B5E-09D2-58D4-7156-89791DB0CBE5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1" creationId="{AE247921-5976-F984-1F46-C482CF87D2F6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2" creationId="{4D1593F2-A784-E5B4-EEB8-3B1575178CF5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4" creationId="{AC6C8A4D-BC05-E5D1-8DB6-AB96203E39DA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5" creationId="{D8016E08-62D3-32ED-823E-A830B77882E6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6" creationId="{5BDE271B-52CD-2B05-9408-1D5F224DAADB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7" creationId="{D897F5E0-F733-59A2-0ED2-C2F136953C7B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8" creationId="{07A430B8-0421-D77A-BF4B-B389E3EC4DF4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9" creationId="{BE956995-A459-535E-8899-E2E85AE28CF7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0" creationId="{FAF6C745-BC95-1A6D-4533-4FF7BE114845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1" creationId="{A178E4C8-98AA-E519-2AA6-8293409ED0CE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2" creationId="{959EC702-AB01-BE99-9B9D-2E8EC7974639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5" creationId="{1280A0E8-1DA8-12DC-316C-6C3832BA5456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6" creationId="{A54FFA73-43B4-8D96-2389-B4A82AB7CF9C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7" creationId="{8660E1E5-200A-8931-BD9E-4098A3B46B8A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8" creationId="{894B9779-B798-3CBD-B113-F211EC334D4E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60" creationId="{4A050A50-447B-F0B2-191E-E1FF15C648A1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61" creationId="{CC879B57-7CE6-F98A-CC87-B83BC478CE6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3" creationId="{F08C6C41-B15B-BC74-36A7-371D17B73B8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4" creationId="{27650A64-8455-A977-B3A5-6B7CECD01CA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5" creationId="{75176277-A766-50ED-5D30-6BE0CF55FF0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6" creationId="{FED177BF-4D3B-FC6A-D2F3-C2FE1BE1042D}"/>
          </ac:inkMkLst>
        </pc:inkChg>
        <pc:inkChg chg="add del mod">
          <ac:chgData name="Branislav Vrana" userId="7b2a6d85-e3fe-4c9e-b59a-94d1f1024111" providerId="ADAL" clId="{D1492ADA-ECFE-4110-997E-6A95E46BEDBF}" dt="2022-08-26T09:22:44.635" v="389"/>
          <ac:inkMkLst>
            <pc:docMk/>
            <pc:sldMk cId="2289216728" sldId="261"/>
            <ac:inkMk id="167" creationId="{8B344F3B-3592-F9A1-28D8-574F1F1109BA}"/>
          </ac:inkMkLst>
        </pc:inkChg>
        <pc:inkChg chg="add del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8" creationId="{D4341EC2-2FB9-82A8-7904-93E635776F24}"/>
          </ac:inkMkLst>
        </pc:inkChg>
        <pc:inkChg chg="add del mod">
          <ac:chgData name="Branislav Vrana" userId="7b2a6d85-e3fe-4c9e-b59a-94d1f1024111" providerId="ADAL" clId="{D1492ADA-ECFE-4110-997E-6A95E46BEDBF}" dt="2022-08-26T09:22:18.615" v="355"/>
          <ac:inkMkLst>
            <pc:docMk/>
            <pc:sldMk cId="2289216728" sldId="261"/>
            <ac:inkMk id="171" creationId="{2EBD7CED-DA90-B17F-A41C-AF9616FB4BBB}"/>
          </ac:inkMkLst>
        </pc:inkChg>
        <pc:inkChg chg="add del mod">
          <ac:chgData name="Branislav Vrana" userId="7b2a6d85-e3fe-4c9e-b59a-94d1f1024111" providerId="ADAL" clId="{D1492ADA-ECFE-4110-997E-6A95E46BEDBF}" dt="2022-08-26T09:22:18.614" v="352"/>
          <ac:inkMkLst>
            <pc:docMk/>
            <pc:sldMk cId="2289216728" sldId="261"/>
            <ac:inkMk id="172" creationId="{436BDA4E-5C61-AD2D-F5F9-B44688873991}"/>
          </ac:inkMkLst>
        </pc:inkChg>
        <pc:inkChg chg="add del mod">
          <ac:chgData name="Branislav Vrana" userId="7b2a6d85-e3fe-4c9e-b59a-94d1f1024111" providerId="ADAL" clId="{D1492ADA-ECFE-4110-997E-6A95E46BEDBF}" dt="2022-08-26T09:22:18.616" v="356"/>
          <ac:inkMkLst>
            <pc:docMk/>
            <pc:sldMk cId="2289216728" sldId="261"/>
            <ac:inkMk id="173" creationId="{8E704B94-FEB0-0636-0AD5-C86749BF0B5F}"/>
          </ac:inkMkLst>
        </pc:inkChg>
        <pc:inkChg chg="add del mod">
          <ac:chgData name="Branislav Vrana" userId="7b2a6d85-e3fe-4c9e-b59a-94d1f1024111" providerId="ADAL" clId="{D1492ADA-ECFE-4110-997E-6A95E46BEDBF}" dt="2022-08-26T09:22:18.615" v="353"/>
          <ac:inkMkLst>
            <pc:docMk/>
            <pc:sldMk cId="2289216728" sldId="261"/>
            <ac:inkMk id="174" creationId="{ED7738B0-ABAC-3F68-E8A7-58BE29B17BB7}"/>
          </ac:inkMkLst>
        </pc:inkChg>
        <pc:inkChg chg="add del mod">
          <ac:chgData name="Branislav Vrana" userId="7b2a6d85-e3fe-4c9e-b59a-94d1f1024111" providerId="ADAL" clId="{D1492ADA-ECFE-4110-997E-6A95E46BEDBF}" dt="2022-08-26T09:22:18.615" v="354"/>
          <ac:inkMkLst>
            <pc:docMk/>
            <pc:sldMk cId="2289216728" sldId="261"/>
            <ac:inkMk id="175" creationId="{0ABFABAB-511D-924D-6CD2-54477A2196A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7" creationId="{E070238D-7854-8E58-DF8D-75377B23F58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8" creationId="{91F4CA74-1A27-361A-8B0F-50E7195657E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9" creationId="{4B1DF5B4-7A14-B769-B147-492F9F34D582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0" creationId="{7A768D85-0EF3-AD36-3258-E2FE9E2F652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1" creationId="{B2B50820-4BAD-97A8-D474-36D660E390FB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2" creationId="{FD173205-9DA1-5115-0BBF-055DA4970B41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3" creationId="{6215B2E8-640D-AECD-7355-90F4A2E8EC0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4" creationId="{F7A84DA1-859E-C430-94B7-C650339DC0DC}"/>
          </ac:inkMkLst>
        </pc:inkChg>
        <pc:inkChg chg="add mod">
          <ac:chgData name="Branislav Vrana" userId="7b2a6d85-e3fe-4c9e-b59a-94d1f1024111" providerId="ADAL" clId="{D1492ADA-ECFE-4110-997E-6A95E46BEDBF}" dt="2022-08-26T09:22:28.453" v="375"/>
          <ac:inkMkLst>
            <pc:docMk/>
            <pc:sldMk cId="2289216728" sldId="261"/>
            <ac:inkMk id="186" creationId="{B7758086-C94E-BACB-99D5-64EA43ED5632}"/>
          </ac:inkMkLst>
        </pc:inkChg>
        <pc:inkChg chg="add del mod">
          <ac:chgData name="Branislav Vrana" userId="7b2a6d85-e3fe-4c9e-b59a-94d1f1024111" providerId="ADAL" clId="{D1492ADA-ECFE-4110-997E-6A95E46BEDBF}" dt="2022-08-26T09:22:28.452" v="373"/>
          <ac:inkMkLst>
            <pc:docMk/>
            <pc:sldMk cId="2289216728" sldId="261"/>
            <ac:inkMk id="187" creationId="{883349DB-3E5F-3767-0AD5-A07865856681}"/>
          </ac:inkMkLst>
        </pc:inkChg>
        <pc:inkChg chg="add del mod">
          <ac:chgData name="Branislav Vrana" userId="7b2a6d85-e3fe-4c9e-b59a-94d1f1024111" providerId="ADAL" clId="{D1492ADA-ECFE-4110-997E-6A95E46BEDBF}" dt="2022-08-26T09:22:28.453" v="374"/>
          <ac:inkMkLst>
            <pc:docMk/>
            <pc:sldMk cId="2289216728" sldId="261"/>
            <ac:inkMk id="189" creationId="{3C0381AF-F7BD-52D4-5D9E-144DC04D944E}"/>
          </ac:inkMkLst>
        </pc:inkChg>
        <pc:inkChg chg="add del mod">
          <ac:chgData name="Branislav Vrana" userId="7b2a6d85-e3fe-4c9e-b59a-94d1f1024111" providerId="ADAL" clId="{D1492ADA-ECFE-4110-997E-6A95E46BEDBF}" dt="2022-08-26T09:22:28.453" v="375"/>
          <ac:inkMkLst>
            <pc:docMk/>
            <pc:sldMk cId="2289216728" sldId="261"/>
            <ac:inkMk id="191" creationId="{F3E86089-25CD-B39A-18C3-9284DBE7385A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3" creationId="{317777DE-5B64-3A0B-85D9-E45072DA7814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4" creationId="{1F4FD55A-AD74-C488-3AFB-898B889375DC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5" creationId="{245C9B79-0E94-B6FD-856F-EDEACBEDF9E0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6" creationId="{9F121533-7B32-0B9B-89A8-90A3F79A8021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7" creationId="{CA8957D7-006E-5DD3-302B-589EE1E5A6A0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8" creationId="{9596109A-B09D-9A97-8698-E4145BB766F7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9" creationId="{6F019B75-2252-CE4F-2002-ADA7549CBA4C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200" creationId="{EFA622B5-1657-2D9D-7799-BDFDCDE1AE8F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201" creationId="{5380EC75-BEF0-F15E-DA4A-5E2669402F30}"/>
          </ac:inkMkLst>
        </pc:inkChg>
        <pc:inkChg chg="add mod">
          <ac:chgData name="Branislav Vrana" userId="7b2a6d85-e3fe-4c9e-b59a-94d1f1024111" providerId="ADAL" clId="{D1492ADA-ECFE-4110-997E-6A95E46BEDBF}" dt="2022-08-26T09:22:34.923" v="388"/>
          <ac:inkMkLst>
            <pc:docMk/>
            <pc:sldMk cId="2289216728" sldId="261"/>
            <ac:inkMk id="203" creationId="{B61BE193-93E9-02D8-CFA4-4F78C4F14EA9}"/>
          </ac:inkMkLst>
        </pc:inkChg>
        <pc:inkChg chg="add mod">
          <ac:chgData name="Branislav Vrana" userId="7b2a6d85-e3fe-4c9e-b59a-94d1f1024111" providerId="ADAL" clId="{D1492ADA-ECFE-4110-997E-6A95E46BEDBF}" dt="2022-08-26T09:22:34.923" v="388"/>
          <ac:inkMkLst>
            <pc:docMk/>
            <pc:sldMk cId="2289216728" sldId="261"/>
            <ac:inkMk id="204" creationId="{2C53C2A7-ACF2-D706-BD6E-8744287AA0DC}"/>
          </ac:inkMkLst>
        </pc:inkChg>
        <pc:inkChg chg="add mod">
          <ac:chgData name="Branislav Vrana" userId="7b2a6d85-e3fe-4c9e-b59a-94d1f1024111" providerId="ADAL" clId="{D1492ADA-ECFE-4110-997E-6A95E46BEDBF}" dt="2022-08-26T09:22:46.465" v="393"/>
          <ac:inkMkLst>
            <pc:docMk/>
            <pc:sldMk cId="2289216728" sldId="261"/>
            <ac:inkMk id="206" creationId="{234DEE34-BF9B-7B14-AC84-882FE815CF94}"/>
          </ac:inkMkLst>
        </pc:inkChg>
        <pc:inkChg chg="add mod">
          <ac:chgData name="Branislav Vrana" userId="7b2a6d85-e3fe-4c9e-b59a-94d1f1024111" providerId="ADAL" clId="{D1492ADA-ECFE-4110-997E-6A95E46BEDBF}" dt="2022-08-26T09:22:46.465" v="393"/>
          <ac:inkMkLst>
            <pc:docMk/>
            <pc:sldMk cId="2289216728" sldId="261"/>
            <ac:inkMk id="207" creationId="{D75604AD-76BB-9BF1-0921-C320AE474F1A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09" creationId="{164ED2D3-4EA6-4DEC-B72A-EF8D4E1EDCB8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0" creationId="{2E6C58BE-50F4-C60D-8364-365EF4046807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1" creationId="{E6121AC5-B41B-DB83-3E56-DE14F9E0090C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2" creationId="{A17E7BB5-A5FA-6A0F-6D9B-5FAA749E687D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3" creationId="{32AE4D8C-081C-D4F4-3DFB-361F6C6A1A15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4" creationId="{8905306A-1A95-031E-F481-1226388C4EC3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6" creationId="{3A90B1B9-686F-35CD-7496-F376C4C36D2B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7" creationId="{53A4D46D-6225-89F0-1379-5867FE76D4A1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8" creationId="{1285BA95-6C5F-5F91-8A5E-C163E1F69B18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9" creationId="{219339CD-17BA-91C3-8139-9C0D4386A1FA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0" creationId="{5148F3E7-D1D3-9761-BF1E-CBE3E50AF6E2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1" creationId="{C71F524D-F420-279E-4598-273AFAF9EB66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2" creationId="{DC6ECDC7-2CDB-8410-9CEB-D2D0AADB8654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3" creationId="{EDD3B3B7-D4AD-DD5E-99C3-22F0FA685FA8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6" creationId="{F787F364-22AF-4BA9-9C98-DAAB30825F9A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7" creationId="{97FB3EF3-C77F-7FCF-A352-FB096971F945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29" creationId="{D5D49C18-5512-A6EB-B782-A37ABC5A154B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0" creationId="{40B238A7-BD70-7B72-8A43-954FC05290DA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1" creationId="{02E293E4-86CF-A6E6-BC90-D1443A3A785D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2" creationId="{763B62FB-A450-8FCE-E5A1-CC4705372E18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3" creationId="{8F506FEE-CBD0-16E0-34C1-FD9663ABA0C7}"/>
          </ac:inkMkLst>
        </pc:inkChg>
        <pc:inkChg chg="add del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5" creationId="{2495AA73-022E-92B5-1261-1F0C4406F46A}"/>
          </ac:inkMkLst>
        </pc:inkChg>
        <pc:inkChg chg="add del mod">
          <ac:chgData name="Branislav Vrana" userId="7b2a6d85-e3fe-4c9e-b59a-94d1f1024111" providerId="ADAL" clId="{D1492ADA-ECFE-4110-997E-6A95E46BEDBF}" dt="2022-08-26T09:24:41.640" v="477"/>
          <ac:inkMkLst>
            <pc:docMk/>
            <pc:sldMk cId="2289216728" sldId="261"/>
            <ac:inkMk id="236" creationId="{32E29161-6FAE-6DDA-5F0F-C41CB288CC27}"/>
          </ac:inkMkLst>
        </pc:inkChg>
        <pc:inkChg chg="add del mod">
          <ac:chgData name="Branislav Vrana" userId="7b2a6d85-e3fe-4c9e-b59a-94d1f1024111" providerId="ADAL" clId="{D1492ADA-ECFE-4110-997E-6A95E46BEDBF}" dt="2022-08-26T09:24:41.639" v="476"/>
          <ac:inkMkLst>
            <pc:docMk/>
            <pc:sldMk cId="2289216728" sldId="261"/>
            <ac:inkMk id="237" creationId="{1CBFD5E1-857E-2DC3-49B5-D8AC58B1CF3F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39" creationId="{794B16F6-5B92-764D-B876-2B26E6208F66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0" creationId="{E4C467F4-F7DB-9EE4-5249-94EF009A535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1" creationId="{F213E27A-CA36-49FE-4DD8-57CFC86B2CB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2" creationId="{736170FD-AC1A-6685-15E7-39F889C4C8AD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3" creationId="{D989AE38-2F93-FA97-521A-415F4730E7D9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4" creationId="{CF6F604B-BF35-63BC-22EF-B2A955142425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5" creationId="{CADB1774-849F-1605-CE46-316E37C27789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6" creationId="{25EA6EA6-4842-A342-B3AE-EA038C4D3D50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7" creationId="{9021395D-0A9D-60D3-962B-A48C3DF98F6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8" creationId="{FE89E10B-E65E-D12D-7FFD-E3A2D2973700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0" creationId="{48DCF4DC-8CA6-B03A-CB42-5243B23CBDD6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1" creationId="{71DA75A5-23D2-9CCC-7D3B-CE7D66AC77E6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2" creationId="{F6B17D74-5C86-4A5D-FEAC-D9E32A6D34C4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3" creationId="{956FBC85-9AF3-3CBD-F244-8DC02FF51ED9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4" creationId="{D9436866-0B43-F67F-883F-A4B1536F285B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5" creationId="{4DA5CBC0-C31D-509E-E6AD-58E3AB53DBBB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7" creationId="{050FDA34-9404-4256-37AF-4BE48E71D91F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8" creationId="{6EB8D448-3F03-DE03-A1E5-9595C8AC5672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9" creationId="{F6BF330C-7D2D-ED69-D4CF-CA7FC53839B5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1" creationId="{8C7B0330-5066-F1E4-3BB0-D4F55F5CAEC8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2" creationId="{25160B07-AE3A-E28A-1945-319D2F2244F6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3" creationId="{8F5E121F-1021-D7AF-1818-06877DDC5BDB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5" creationId="{DDA023FC-EB74-6A03-25EC-93F95F7997B3}"/>
          </ac:inkMkLst>
        </pc:inkChg>
        <pc:inkChg chg="add mod">
          <ac:chgData name="Branislav Vrana" userId="7b2a6d85-e3fe-4c9e-b59a-94d1f1024111" providerId="ADAL" clId="{D1492ADA-ECFE-4110-997E-6A95E46BEDBF}" dt="2022-08-26T09:24:13.138" v="452"/>
          <ac:inkMkLst>
            <pc:docMk/>
            <pc:sldMk cId="2289216728" sldId="261"/>
            <ac:inkMk id="266" creationId="{D1B1821F-B47E-E3AD-90D2-C4456252EFBA}"/>
          </ac:inkMkLst>
        </pc:inkChg>
        <pc:inkChg chg="add mod">
          <ac:chgData name="Branislav Vrana" userId="7b2a6d85-e3fe-4c9e-b59a-94d1f1024111" providerId="ADAL" clId="{D1492ADA-ECFE-4110-997E-6A95E46BEDBF}" dt="2022-08-26T09:24:13.138" v="452"/>
          <ac:inkMkLst>
            <pc:docMk/>
            <pc:sldMk cId="2289216728" sldId="261"/>
            <ac:inkMk id="267" creationId="{E09CFBD3-1F3E-2B7C-E4E2-36F6905B2999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0" creationId="{AD34DD3F-DB58-FAC3-D3BE-39D5BE10E816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1" creationId="{76540756-C905-7C80-679E-4AB3237C8265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73" creationId="{220E7207-F4C2-FBEB-20C7-98FACC6DD88B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74" creationId="{5C81CBCC-C698-C456-1C1F-B09D7D3AEFE7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6" creationId="{0060ABCE-3A5A-F854-9CB2-743B9204CF84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7" creationId="{2953F3B0-A577-8560-C53B-67C367FD1E1F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8" creationId="{6182E350-72DC-52FA-AFA6-1A6C44D1A6C2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0" creationId="{F95FB004-6465-D9C2-2A3B-077E75BEA66F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1" creationId="{F3E4167E-C3EF-A464-1CAF-80D0C3B50155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2" creationId="{4863664C-07BA-911B-C4B6-DA87F1C24219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3" creationId="{98D33298-0B5B-1E41-F61B-A09A482DBFCF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4" creationId="{502EE2EE-BD01-80DB-A142-0347051160D4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5" creationId="{91EB4EE6-808C-C0A9-781B-2DEAD205FD0D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6" creationId="{6C3E466F-FD95-F9A7-E2F3-3543CADD8A67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9" creationId="{0181B449-9A63-8A81-780E-99F0241A284B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90" creationId="{125315A8-48AF-33A2-3D54-B8E4122A71D5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92" creationId="{D37C4FDD-64EC-91C8-BFD1-148D6B1768EB}"/>
          </ac:inkMkLst>
        </pc:inkChg>
        <pc:inkChg chg="add mod">
          <ac:chgData name="Branislav Vrana" userId="7b2a6d85-e3fe-4c9e-b59a-94d1f1024111" providerId="ADAL" clId="{D1492ADA-ECFE-4110-997E-6A95E46BEDBF}" dt="2022-08-26T09:24:43.404" v="481"/>
          <ac:inkMkLst>
            <pc:docMk/>
            <pc:sldMk cId="2289216728" sldId="261"/>
            <ac:inkMk id="294" creationId="{AE2DAD36-6FC0-255D-CCB9-CB4F3CD0756E}"/>
          </ac:inkMkLst>
        </pc:inkChg>
        <pc:inkChg chg="add mod">
          <ac:chgData name="Branislav Vrana" userId="7b2a6d85-e3fe-4c9e-b59a-94d1f1024111" providerId="ADAL" clId="{D1492ADA-ECFE-4110-997E-6A95E46BEDBF}" dt="2022-08-26T09:24:43.404" v="481"/>
          <ac:inkMkLst>
            <pc:docMk/>
            <pc:sldMk cId="2289216728" sldId="261"/>
            <ac:inkMk id="295" creationId="{26D2F532-9366-C179-4633-097A10B1BAD4}"/>
          </ac:inkMkLst>
        </pc:inkChg>
        <pc:inkChg chg="add">
          <ac:chgData name="Branislav Vrana" userId="7b2a6d85-e3fe-4c9e-b59a-94d1f1024111" providerId="ADAL" clId="{D1492ADA-ECFE-4110-997E-6A95E46BEDBF}" dt="2022-08-26T09:25:20.636" v="482" actId="9405"/>
          <ac:inkMkLst>
            <pc:docMk/>
            <pc:sldMk cId="2289216728" sldId="261"/>
            <ac:inkMk id="297" creationId="{27B72862-908C-B1A1-5ACD-ED84E3738C10}"/>
          </ac:inkMkLst>
        </pc:ink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399967823" sldId="261"/>
        </pc:sldMkLst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73480078" sldId="262"/>
        </pc:sldMkLst>
      </pc:sldChg>
      <pc:sldChg chg="addSp modSp new mod">
        <pc:chgData name="Branislav Vrana" userId="7b2a6d85-e3fe-4c9e-b59a-94d1f1024111" providerId="ADAL" clId="{D1492ADA-ECFE-4110-997E-6A95E46BEDBF}" dt="2022-08-26T09:18:58.360" v="179" actId="947"/>
        <pc:sldMkLst>
          <pc:docMk/>
          <pc:sldMk cId="3737186073" sldId="262"/>
        </pc:sldMkLst>
        <pc:spChg chg="add mod">
          <ac:chgData name="Branislav Vrana" userId="7b2a6d85-e3fe-4c9e-b59a-94d1f1024111" providerId="ADAL" clId="{D1492ADA-ECFE-4110-997E-6A95E46BEDBF}" dt="2022-08-26T09:18:58.360" v="179" actId="947"/>
          <ac:spMkLst>
            <pc:docMk/>
            <pc:sldMk cId="3737186073" sldId="262"/>
            <ac:spMk id="3" creationId="{75F31A4A-868C-6747-1E1A-BA0A61D5139F}"/>
          </ac:spMkLst>
        </pc:spChg>
        <pc:picChg chg="add mod">
          <ac:chgData name="Branislav Vrana" userId="7b2a6d85-e3fe-4c9e-b59a-94d1f1024111" providerId="ADAL" clId="{D1492ADA-ECFE-4110-997E-6A95E46BEDBF}" dt="2022-08-26T09:18:43.959" v="175" actId="1076"/>
          <ac:picMkLst>
            <pc:docMk/>
            <pc:sldMk cId="3737186073" sldId="262"/>
            <ac:picMk id="4" creationId="{5F4C3D83-A6B3-789D-BF0D-33D24AD50C49}"/>
          </ac:picMkLst>
        </pc:picChg>
      </pc:sldChg>
      <pc:sldChg chg="addSp delSp modSp new mod">
        <pc:chgData name="Branislav Vrana" userId="7b2a6d85-e3fe-4c9e-b59a-94d1f1024111" providerId="ADAL" clId="{D1492ADA-ECFE-4110-997E-6A95E46BEDBF}" dt="2022-08-26T10:15:52.642" v="874"/>
        <pc:sldMkLst>
          <pc:docMk/>
          <pc:sldMk cId="2260962358" sldId="263"/>
        </pc:sldMkLst>
        <pc:grpChg chg="del mod">
          <ac:chgData name="Branislav Vrana" userId="7b2a6d85-e3fe-4c9e-b59a-94d1f1024111" providerId="ADAL" clId="{D1492ADA-ECFE-4110-997E-6A95E46BEDBF}" dt="2022-08-26T09:25:56.091" v="508"/>
          <ac:grpSpMkLst>
            <pc:docMk/>
            <pc:sldMk cId="2260962358" sldId="263"/>
            <ac:grpSpMk id="15" creationId="{BEBBEE90-854A-CBC4-A9D1-90C75E825718}"/>
          </ac:grpSpMkLst>
        </pc:grpChg>
        <pc:grpChg chg="mod">
          <ac:chgData name="Branislav Vrana" userId="7b2a6d85-e3fe-4c9e-b59a-94d1f1024111" providerId="ADAL" clId="{D1492ADA-ECFE-4110-997E-6A95E46BEDBF}" dt="2022-08-26T09:25:56.091" v="508"/>
          <ac:grpSpMkLst>
            <pc:docMk/>
            <pc:sldMk cId="2260962358" sldId="263"/>
            <ac:grpSpMk id="23" creationId="{C7AEF421-FBCA-2AFD-34D2-6D6B7F92D515}"/>
          </ac:grpSpMkLst>
        </pc:grpChg>
        <pc:grpChg chg="mod">
          <ac:chgData name="Branislav Vrana" userId="7b2a6d85-e3fe-4c9e-b59a-94d1f1024111" providerId="ADAL" clId="{D1492ADA-ECFE-4110-997E-6A95E46BEDBF}" dt="2022-08-26T09:26:01.871" v="517"/>
          <ac:grpSpMkLst>
            <pc:docMk/>
            <pc:sldMk cId="2260962358" sldId="263"/>
            <ac:grpSpMk id="32" creationId="{F8E0F069-4F94-3950-7662-2D5427C4065E}"/>
          </ac:grpSpMkLst>
        </pc:grpChg>
        <pc:grpChg chg="mod">
          <ac:chgData name="Branislav Vrana" userId="7b2a6d85-e3fe-4c9e-b59a-94d1f1024111" providerId="ADAL" clId="{D1492ADA-ECFE-4110-997E-6A95E46BEDBF}" dt="2022-08-26T09:26:01.871" v="517"/>
          <ac:grpSpMkLst>
            <pc:docMk/>
            <pc:sldMk cId="2260962358" sldId="263"/>
            <ac:grpSpMk id="33" creationId="{96FE9D1F-D69D-5100-3349-708E81F810FE}"/>
          </ac:grpSpMkLst>
        </pc:grpChg>
        <pc:grpChg chg="del mod">
          <ac:chgData name="Branislav Vrana" userId="7b2a6d85-e3fe-4c9e-b59a-94d1f1024111" providerId="ADAL" clId="{D1492ADA-ECFE-4110-997E-6A95E46BEDBF}" dt="2022-08-26T09:26:15.866" v="526"/>
          <ac:grpSpMkLst>
            <pc:docMk/>
            <pc:sldMk cId="2260962358" sldId="263"/>
            <ac:grpSpMk id="37" creationId="{5296A014-CE33-1895-34B6-A8CC5A6BC90E}"/>
          </ac:grpSpMkLst>
        </pc:grpChg>
        <pc:grpChg chg="mod">
          <ac:chgData name="Branislav Vrana" userId="7b2a6d85-e3fe-4c9e-b59a-94d1f1024111" providerId="ADAL" clId="{D1492ADA-ECFE-4110-997E-6A95E46BEDBF}" dt="2022-08-26T09:26:15.866" v="526"/>
          <ac:grpSpMkLst>
            <pc:docMk/>
            <pc:sldMk cId="2260962358" sldId="263"/>
            <ac:grpSpMk id="42" creationId="{239A79EB-A3F8-0CA4-EA92-183AE01D205A}"/>
          </ac:grpSpMkLst>
        </pc:grpChg>
        <pc:grpChg chg="del mod">
          <ac:chgData name="Branislav Vrana" userId="7b2a6d85-e3fe-4c9e-b59a-94d1f1024111" providerId="ADAL" clId="{D1492ADA-ECFE-4110-997E-6A95E46BEDBF}" dt="2022-08-26T09:26:29.395" v="543"/>
          <ac:grpSpMkLst>
            <pc:docMk/>
            <pc:sldMk cId="2260962358" sldId="263"/>
            <ac:grpSpMk id="47" creationId="{AB718BB8-71F6-2287-EE44-A1A5DFD9E132}"/>
          </ac:grpSpMkLst>
        </pc:grpChg>
        <pc:grpChg chg="mod">
          <ac:chgData name="Branislav Vrana" userId="7b2a6d85-e3fe-4c9e-b59a-94d1f1024111" providerId="ADAL" clId="{D1492ADA-ECFE-4110-997E-6A95E46BEDBF}" dt="2022-08-26T09:26:29.395" v="543"/>
          <ac:grpSpMkLst>
            <pc:docMk/>
            <pc:sldMk cId="2260962358" sldId="263"/>
            <ac:grpSpMk id="59" creationId="{372D1C7C-FE76-4C35-4814-35F953D251B2}"/>
          </ac:grpSpMkLst>
        </pc:grpChg>
        <pc:grpChg chg="mod">
          <ac:chgData name="Branislav Vrana" userId="7b2a6d85-e3fe-4c9e-b59a-94d1f1024111" providerId="ADAL" clId="{D1492ADA-ECFE-4110-997E-6A95E46BEDBF}" dt="2022-08-26T09:26:44.210" v="552"/>
          <ac:grpSpMkLst>
            <pc:docMk/>
            <pc:sldMk cId="2260962358" sldId="263"/>
            <ac:grpSpMk id="66" creationId="{10173CD3-02EA-F104-90CC-68F72359A971}"/>
          </ac:grpSpMkLst>
        </pc:grpChg>
        <pc:grpChg chg="del mod">
          <ac:chgData name="Branislav Vrana" userId="7b2a6d85-e3fe-4c9e-b59a-94d1f1024111" providerId="ADAL" clId="{D1492ADA-ECFE-4110-997E-6A95E46BEDBF}" dt="2022-08-26T09:27:34.770" v="562"/>
          <ac:grpSpMkLst>
            <pc:docMk/>
            <pc:sldMk cId="2260962358" sldId="263"/>
            <ac:grpSpMk id="70" creationId="{274F3EA6-BD62-20EA-701E-A9D187F1F789}"/>
          </ac:grpSpMkLst>
        </pc:grpChg>
        <pc:grpChg chg="mod">
          <ac:chgData name="Branislav Vrana" userId="7b2a6d85-e3fe-4c9e-b59a-94d1f1024111" providerId="ADAL" clId="{D1492ADA-ECFE-4110-997E-6A95E46BEDBF}" dt="2022-08-26T09:27:34.770" v="562"/>
          <ac:grpSpMkLst>
            <pc:docMk/>
            <pc:sldMk cId="2260962358" sldId="263"/>
            <ac:grpSpMk id="76" creationId="{427CAA8F-0625-2EFC-F820-D3F85EA0E203}"/>
          </ac:grpSpMkLst>
        </pc:grpChg>
        <pc:grpChg chg="del 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84" creationId="{DC276BFA-5737-0D65-231A-210F9DE02917}"/>
          </ac:grpSpMkLst>
        </pc:grpChg>
        <pc:grpChg chg="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5" creationId="{9410C098-E503-0809-63D6-A7E8CEA0A309}"/>
          </ac:grpSpMkLst>
        </pc:grpChg>
        <pc:grpChg chg="del 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6" creationId="{5D691597-10E3-DF13-3C30-A31C5BE68656}"/>
          </ac:grpSpMkLst>
        </pc:grpChg>
        <pc:grpChg chg="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7" creationId="{439591BD-7AB9-A951-1927-C0D271D54B58}"/>
          </ac:grpSpMkLst>
        </pc:grpChg>
        <pc:grpChg chg="mod">
          <ac:chgData name="Branislav Vrana" userId="7b2a6d85-e3fe-4c9e-b59a-94d1f1024111" providerId="ADAL" clId="{D1492ADA-ECFE-4110-997E-6A95E46BEDBF}" dt="2022-08-26T09:28:12.308" v="600"/>
          <ac:grpSpMkLst>
            <pc:docMk/>
            <pc:sldMk cId="2260962358" sldId="263"/>
            <ac:grpSpMk id="113" creationId="{CBD20C1C-6133-DC93-475E-636A78FA538A}"/>
          </ac:grpSpMkLst>
        </pc:grpChg>
        <pc:grpChg chg="del mod">
          <ac:chgData name="Branislav Vrana" userId="7b2a6d85-e3fe-4c9e-b59a-94d1f1024111" providerId="ADAL" clId="{D1492ADA-ECFE-4110-997E-6A95E46BEDBF}" dt="2022-08-26T09:28:20.894" v="615"/>
          <ac:grpSpMkLst>
            <pc:docMk/>
            <pc:sldMk cId="2260962358" sldId="263"/>
            <ac:grpSpMk id="123" creationId="{B4DB86ED-7C05-FCCB-F09F-6D4AF725A713}"/>
          </ac:grpSpMkLst>
        </pc:grpChg>
        <pc:grpChg chg="del mod">
          <ac:chgData name="Branislav Vrana" userId="7b2a6d85-e3fe-4c9e-b59a-94d1f1024111" providerId="ADAL" clId="{D1492ADA-ECFE-4110-997E-6A95E46BEDBF}" dt="2022-08-26T09:28:25.891" v="625"/>
          <ac:grpSpMkLst>
            <pc:docMk/>
            <pc:sldMk cId="2260962358" sldId="263"/>
            <ac:grpSpMk id="129" creationId="{2F908AD1-69CD-D9BC-682E-7ED7D71AAB26}"/>
          </ac:grpSpMkLst>
        </pc:grpChg>
        <pc:grpChg chg="del 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39" creationId="{BCF71FC3-3FBE-2D89-5568-4D234E878546}"/>
          </ac:grpSpMkLst>
        </pc:grpChg>
        <pc:grpChg chg="del 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47" creationId="{83FDB8C8-E0DC-3DE4-5B83-7B5C929B4DAC}"/>
          </ac:grpSpMkLst>
        </pc:grpChg>
        <pc:grpChg chg="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48" creationId="{2ADAFD70-705A-608C-B594-3CC971446155}"/>
          </ac:grpSpMkLst>
        </pc:grpChg>
        <pc:grpChg chg="del mod">
          <ac:chgData name="Branislav Vrana" userId="7b2a6d85-e3fe-4c9e-b59a-94d1f1024111" providerId="ADAL" clId="{D1492ADA-ECFE-4110-997E-6A95E46BEDBF}" dt="2022-08-26T09:28:46.093" v="642"/>
          <ac:grpSpMkLst>
            <pc:docMk/>
            <pc:sldMk cId="2260962358" sldId="263"/>
            <ac:grpSpMk id="155" creationId="{B45D3EFF-AEC8-1CAB-788D-CD5C0872C69E}"/>
          </ac:grpSpMkLst>
        </pc:grpChg>
        <pc:grpChg chg="del mod">
          <ac:chgData name="Branislav Vrana" userId="7b2a6d85-e3fe-4c9e-b59a-94d1f1024111" providerId="ADAL" clId="{D1492ADA-ECFE-4110-997E-6A95E46BEDBF}" dt="2022-08-26T09:28:48.401" v="648"/>
          <ac:grpSpMkLst>
            <pc:docMk/>
            <pc:sldMk cId="2260962358" sldId="263"/>
            <ac:grpSpMk id="157" creationId="{0E2D207C-46F4-849B-E526-441E08408DE0}"/>
          </ac:grpSpMkLst>
        </pc:grpChg>
        <pc:grpChg chg="del mod">
          <ac:chgData name="Branislav Vrana" userId="7b2a6d85-e3fe-4c9e-b59a-94d1f1024111" providerId="ADAL" clId="{D1492ADA-ECFE-4110-997E-6A95E46BEDBF}" dt="2022-08-26T09:28:52.182" v="650"/>
          <ac:grpSpMkLst>
            <pc:docMk/>
            <pc:sldMk cId="2260962358" sldId="263"/>
            <ac:grpSpMk id="163" creationId="{4B790DA9-03C2-B558-19D1-D56AC23280DB}"/>
          </ac:grpSpMkLst>
        </pc:grpChg>
        <pc:grpChg chg="del mod">
          <ac:chgData name="Branislav Vrana" userId="7b2a6d85-e3fe-4c9e-b59a-94d1f1024111" providerId="ADAL" clId="{D1492ADA-ECFE-4110-997E-6A95E46BEDBF}" dt="2022-08-26T09:28:58.119" v="657"/>
          <ac:grpSpMkLst>
            <pc:docMk/>
            <pc:sldMk cId="2260962358" sldId="263"/>
            <ac:grpSpMk id="165" creationId="{37F56A31-4CD6-BB88-E8F3-D56011F025CA}"/>
          </ac:grpSpMkLst>
        </pc:grpChg>
        <pc:grpChg chg="mod">
          <ac:chgData name="Branislav Vrana" userId="7b2a6d85-e3fe-4c9e-b59a-94d1f1024111" providerId="ADAL" clId="{D1492ADA-ECFE-4110-997E-6A95E46BEDBF}" dt="2022-08-26T09:28:58.119" v="657"/>
          <ac:grpSpMkLst>
            <pc:docMk/>
            <pc:sldMk cId="2260962358" sldId="263"/>
            <ac:grpSpMk id="172" creationId="{1A730A0F-8104-0B3D-9BA9-31E3D5A36953}"/>
          </ac:grpSpMkLst>
        </pc:grpChg>
        <pc:grpChg chg="del mod">
          <ac:chgData name="Branislav Vrana" userId="7b2a6d85-e3fe-4c9e-b59a-94d1f1024111" providerId="ADAL" clId="{D1492ADA-ECFE-4110-997E-6A95E46BEDBF}" dt="2022-08-26T09:29:18.971" v="679"/>
          <ac:grpSpMkLst>
            <pc:docMk/>
            <pc:sldMk cId="2260962358" sldId="263"/>
            <ac:grpSpMk id="184" creationId="{B685C57C-E8E7-42F8-3BC3-F60011C21D5E}"/>
          </ac:grpSpMkLst>
        </pc:grpChg>
        <pc:grpChg chg="mod">
          <ac:chgData name="Branislav Vrana" userId="7b2a6d85-e3fe-4c9e-b59a-94d1f1024111" providerId="ADAL" clId="{D1492ADA-ECFE-4110-997E-6A95E46BEDBF}" dt="2022-08-26T09:29:10.378" v="669"/>
          <ac:grpSpMkLst>
            <pc:docMk/>
            <pc:sldMk cId="2260962358" sldId="263"/>
            <ac:grpSpMk id="185" creationId="{C0E47554-911B-F9A7-780C-33C29FB13120}"/>
          </ac:grpSpMkLst>
        </pc:grpChg>
        <pc:grpChg chg="mod">
          <ac:chgData name="Branislav Vrana" userId="7b2a6d85-e3fe-4c9e-b59a-94d1f1024111" providerId="ADAL" clId="{D1492ADA-ECFE-4110-997E-6A95E46BEDBF}" dt="2022-08-26T09:29:18.971" v="679"/>
          <ac:grpSpMkLst>
            <pc:docMk/>
            <pc:sldMk cId="2260962358" sldId="263"/>
            <ac:grpSpMk id="195" creationId="{017D53CE-7BDA-9120-7350-4785A9954C8E}"/>
          </ac:grpSpMkLst>
        </pc:grpChg>
        <pc:grpChg chg="mod">
          <ac:chgData name="Branislav Vrana" userId="7b2a6d85-e3fe-4c9e-b59a-94d1f1024111" providerId="ADAL" clId="{D1492ADA-ECFE-4110-997E-6A95E46BEDBF}" dt="2022-08-26T09:29:21.956" v="683"/>
          <ac:grpSpMkLst>
            <pc:docMk/>
            <pc:sldMk cId="2260962358" sldId="263"/>
            <ac:grpSpMk id="199" creationId="{1F34E1F3-2E8B-5192-7F81-43D77F762FFF}"/>
          </ac:grpSpMkLst>
        </pc:grpChg>
        <pc:grpChg chg="del mod">
          <ac:chgData name="Branislav Vrana" userId="7b2a6d85-e3fe-4c9e-b59a-94d1f1024111" providerId="ADAL" clId="{D1492ADA-ECFE-4110-997E-6A95E46BEDBF}" dt="2022-08-26T09:30:01.121" v="711"/>
          <ac:grpSpMkLst>
            <pc:docMk/>
            <pc:sldMk cId="2260962358" sldId="263"/>
            <ac:grpSpMk id="207" creationId="{E93CC565-7951-CA4C-93FF-867343FF90E4}"/>
          </ac:grpSpMkLst>
        </pc:grpChg>
        <pc:grpChg chg="del mod">
          <ac:chgData name="Branislav Vrana" userId="7b2a6d85-e3fe-4c9e-b59a-94d1f1024111" providerId="ADAL" clId="{D1492ADA-ECFE-4110-997E-6A95E46BEDBF}" dt="2022-08-26T09:30:01.121" v="711"/>
          <ac:grpSpMkLst>
            <pc:docMk/>
            <pc:sldMk cId="2260962358" sldId="263"/>
            <ac:grpSpMk id="223" creationId="{7B51C06F-59FD-0F0A-4E4E-4426B9495693}"/>
          </ac:grpSpMkLst>
        </pc:grpChg>
        <pc:grpChg chg="del 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27" creationId="{912195EA-9D19-8D3B-4A88-318CDFB8B750}"/>
          </ac:grpSpMkLst>
        </pc:grpChg>
        <pc:grpChg chg="del mod">
          <ac:chgData name="Branislav Vrana" userId="7b2a6d85-e3fe-4c9e-b59a-94d1f1024111" providerId="ADAL" clId="{D1492ADA-ECFE-4110-997E-6A95E46BEDBF}" dt="2022-08-26T09:30:10.701" v="718"/>
          <ac:grpSpMkLst>
            <pc:docMk/>
            <pc:sldMk cId="2260962358" sldId="263"/>
            <ac:grpSpMk id="234" creationId="{989AD1D6-DD3B-B951-A488-CEB8DD92F2DF}"/>
          </ac:grpSpMkLst>
        </pc:grpChg>
        <pc:grpChg chg="del 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35" creationId="{E861D61F-8F54-1A7D-EF5E-5C2EFFF8A2A3}"/>
          </ac:grpSpMkLst>
        </pc:grpChg>
        <pc:grpChg chg="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53" creationId="{BFAF04D8-D34E-07B1-5982-822F47AD59EB}"/>
          </ac:grpSpMkLst>
        </pc:grpChg>
        <pc:grpChg chg="del mod">
          <ac:chgData name="Branislav Vrana" userId="7b2a6d85-e3fe-4c9e-b59a-94d1f1024111" providerId="ADAL" clId="{D1492ADA-ECFE-4110-997E-6A95E46BEDBF}" dt="2022-08-26T10:13:40.803" v="755"/>
          <ac:grpSpMkLst>
            <pc:docMk/>
            <pc:sldMk cId="2260962358" sldId="263"/>
            <ac:grpSpMk id="269" creationId="{4DBD001D-6227-1006-00CE-29A6A1B41453}"/>
          </ac:grpSpMkLst>
        </pc:grpChg>
        <pc:grpChg chg="mod">
          <ac:chgData name="Branislav Vrana" userId="7b2a6d85-e3fe-4c9e-b59a-94d1f1024111" providerId="ADAL" clId="{D1492ADA-ECFE-4110-997E-6A95E46BEDBF}" dt="2022-08-26T10:13:39.157" v="753"/>
          <ac:grpSpMkLst>
            <pc:docMk/>
            <pc:sldMk cId="2260962358" sldId="263"/>
            <ac:grpSpMk id="270" creationId="{DF11930A-DA1E-6B00-A630-B103B2F9C162}"/>
          </ac:grpSpMkLst>
        </pc:grpChg>
        <pc:grpChg chg="del mod">
          <ac:chgData name="Branislav Vrana" userId="7b2a6d85-e3fe-4c9e-b59a-94d1f1024111" providerId="ADAL" clId="{D1492ADA-ECFE-4110-997E-6A95E46BEDBF}" dt="2022-08-26T10:13:44.044" v="762"/>
          <ac:grpSpMkLst>
            <pc:docMk/>
            <pc:sldMk cId="2260962358" sldId="263"/>
            <ac:grpSpMk id="272" creationId="{E0D5ACCB-20BD-A331-E8A1-A4337CD7F5B6}"/>
          </ac:grpSpMkLst>
        </pc:grpChg>
        <pc:grpChg chg="del mod">
          <ac:chgData name="Branislav Vrana" userId="7b2a6d85-e3fe-4c9e-b59a-94d1f1024111" providerId="ADAL" clId="{D1492ADA-ECFE-4110-997E-6A95E46BEDBF}" dt="2022-08-26T10:13:47.082" v="767"/>
          <ac:grpSpMkLst>
            <pc:docMk/>
            <pc:sldMk cId="2260962358" sldId="263"/>
            <ac:grpSpMk id="279" creationId="{B6F0A918-3E4D-3455-F4CA-374EED358F62}"/>
          </ac:grpSpMkLst>
        </pc:grpChg>
        <pc:grpChg chg="mod">
          <ac:chgData name="Branislav Vrana" userId="7b2a6d85-e3fe-4c9e-b59a-94d1f1024111" providerId="ADAL" clId="{D1492ADA-ECFE-4110-997E-6A95E46BEDBF}" dt="2022-08-26T10:13:47.082" v="767"/>
          <ac:grpSpMkLst>
            <pc:docMk/>
            <pc:sldMk cId="2260962358" sldId="263"/>
            <ac:grpSpMk id="282" creationId="{8BD5869D-3A98-F743-FA18-9343D23FA7B8}"/>
          </ac:grpSpMkLst>
        </pc:grpChg>
        <pc:grpChg chg="mod">
          <ac:chgData name="Branislav Vrana" userId="7b2a6d85-e3fe-4c9e-b59a-94d1f1024111" providerId="ADAL" clId="{D1492ADA-ECFE-4110-997E-6A95E46BEDBF}" dt="2022-08-26T10:13:53.480" v="770"/>
          <ac:grpSpMkLst>
            <pc:docMk/>
            <pc:sldMk cId="2260962358" sldId="263"/>
            <ac:grpSpMk id="285" creationId="{55759D0A-7F6E-86CC-D75C-E440FBA5F34C}"/>
          </ac:grpSpMkLst>
        </pc:grpChg>
        <pc:grpChg chg="mod">
          <ac:chgData name="Branislav Vrana" userId="7b2a6d85-e3fe-4c9e-b59a-94d1f1024111" providerId="ADAL" clId="{D1492ADA-ECFE-4110-997E-6A95E46BEDBF}" dt="2022-08-26T10:14:16.527" v="782"/>
          <ac:grpSpMkLst>
            <pc:docMk/>
            <pc:sldMk cId="2260962358" sldId="263"/>
            <ac:grpSpMk id="297" creationId="{5EDD5169-4F92-E87F-A338-528EA5E09B7C}"/>
          </ac:grpSpMkLst>
        </pc:grpChg>
        <pc:grpChg chg="del mod">
          <ac:chgData name="Branislav Vrana" userId="7b2a6d85-e3fe-4c9e-b59a-94d1f1024111" providerId="ADAL" clId="{D1492ADA-ECFE-4110-997E-6A95E46BEDBF}" dt="2022-08-26T10:14:24.835" v="799"/>
          <ac:grpSpMkLst>
            <pc:docMk/>
            <pc:sldMk cId="2260962358" sldId="263"/>
            <ac:grpSpMk id="308" creationId="{CF0375E4-A66B-5E2D-E27D-D4D39294BB85}"/>
          </ac:grpSpMkLst>
        </pc:grpChg>
        <pc:grpChg chg="del mod">
          <ac:chgData name="Branislav Vrana" userId="7b2a6d85-e3fe-4c9e-b59a-94d1f1024111" providerId="ADAL" clId="{D1492ADA-ECFE-4110-997E-6A95E46BEDBF}" dt="2022-08-26T10:14:27.684" v="806"/>
          <ac:grpSpMkLst>
            <pc:docMk/>
            <pc:sldMk cId="2260962358" sldId="263"/>
            <ac:grpSpMk id="314" creationId="{17DCE565-184F-CD70-F680-5E036B8CD61E}"/>
          </ac:grpSpMkLst>
        </pc:grpChg>
        <pc:grpChg chg="del mod">
          <ac:chgData name="Branislav Vrana" userId="7b2a6d85-e3fe-4c9e-b59a-94d1f1024111" providerId="ADAL" clId="{D1492ADA-ECFE-4110-997E-6A95E46BEDBF}" dt="2022-08-26T10:14:32.382" v="812"/>
          <ac:grpSpMkLst>
            <pc:docMk/>
            <pc:sldMk cId="2260962358" sldId="263"/>
            <ac:grpSpMk id="321" creationId="{9D53B0F1-9A20-3B03-4C3F-B8A2685FC641}"/>
          </ac:grpSpMkLst>
        </pc:grpChg>
        <pc:grpChg chg="mod">
          <ac:chgData name="Branislav Vrana" userId="7b2a6d85-e3fe-4c9e-b59a-94d1f1024111" providerId="ADAL" clId="{D1492ADA-ECFE-4110-997E-6A95E46BEDBF}" dt="2022-08-26T10:14:27.684" v="806"/>
          <ac:grpSpMkLst>
            <pc:docMk/>
            <pc:sldMk cId="2260962358" sldId="263"/>
            <ac:grpSpMk id="322" creationId="{0CB76659-5E8A-4643-5D1C-979CF4A0B4F5}"/>
          </ac:grpSpMkLst>
        </pc:grpChg>
        <pc:grpChg chg="del mod">
          <ac:chgData name="Branislav Vrana" userId="7b2a6d85-e3fe-4c9e-b59a-94d1f1024111" providerId="ADAL" clId="{D1492ADA-ECFE-4110-997E-6A95E46BEDBF}" dt="2022-08-26T10:14:34.706" v="818"/>
          <ac:grpSpMkLst>
            <pc:docMk/>
            <pc:sldMk cId="2260962358" sldId="263"/>
            <ac:grpSpMk id="328" creationId="{C54F623F-BAB9-6CD6-DAFA-25A4F8DBE416}"/>
          </ac:grpSpMkLst>
        </pc:grpChg>
        <pc:grpChg chg="del mod">
          <ac:chgData name="Branislav Vrana" userId="7b2a6d85-e3fe-4c9e-b59a-94d1f1024111" providerId="ADAL" clId="{D1492ADA-ECFE-4110-997E-6A95E46BEDBF}" dt="2022-08-26T10:14:43.481" v="830"/>
          <ac:grpSpMkLst>
            <pc:docMk/>
            <pc:sldMk cId="2260962358" sldId="263"/>
            <ac:grpSpMk id="334" creationId="{914B8BFE-92A3-22DF-B0E0-F3FC44DF0148}"/>
          </ac:grpSpMkLst>
        </pc:grpChg>
        <pc:grpChg chg="del mod">
          <ac:chgData name="Branislav Vrana" userId="7b2a6d85-e3fe-4c9e-b59a-94d1f1024111" providerId="ADAL" clId="{D1492ADA-ECFE-4110-997E-6A95E46BEDBF}" dt="2022-08-26T10:14:45.096" v="834"/>
          <ac:grpSpMkLst>
            <pc:docMk/>
            <pc:sldMk cId="2260962358" sldId="263"/>
            <ac:grpSpMk id="341" creationId="{1975EAF5-FA4E-4ECE-3DFF-68CBF2C688B9}"/>
          </ac:grpSpMkLst>
        </pc:grpChg>
        <pc:grpChg chg="mod">
          <ac:chgData name="Branislav Vrana" userId="7b2a6d85-e3fe-4c9e-b59a-94d1f1024111" providerId="ADAL" clId="{D1492ADA-ECFE-4110-997E-6A95E46BEDBF}" dt="2022-08-26T10:14:47.663" v="837"/>
          <ac:grpSpMkLst>
            <pc:docMk/>
            <pc:sldMk cId="2260962358" sldId="263"/>
            <ac:grpSpMk id="345" creationId="{A23FCC93-6697-3F0B-E9F8-2883BC807D4D}"/>
          </ac:grpSpMkLst>
        </pc:grpChg>
        <pc:grpChg chg="mod">
          <ac:chgData name="Branislav Vrana" userId="7b2a6d85-e3fe-4c9e-b59a-94d1f1024111" providerId="ADAL" clId="{D1492ADA-ECFE-4110-997E-6A95E46BEDBF}" dt="2022-08-26T10:14:49.323" v="840"/>
          <ac:grpSpMkLst>
            <pc:docMk/>
            <pc:sldMk cId="2260962358" sldId="263"/>
            <ac:grpSpMk id="348" creationId="{32CA9551-DE80-E35B-80BB-9E6932219BEB}"/>
          </ac:grpSpMkLst>
        </pc:grpChg>
        <pc:grpChg chg="mod">
          <ac:chgData name="Branislav Vrana" userId="7b2a6d85-e3fe-4c9e-b59a-94d1f1024111" providerId="ADAL" clId="{D1492ADA-ECFE-4110-997E-6A95E46BEDBF}" dt="2022-08-26T10:15:01.257" v="843"/>
          <ac:grpSpMkLst>
            <pc:docMk/>
            <pc:sldMk cId="2260962358" sldId="263"/>
            <ac:grpSpMk id="351" creationId="{6C5172C3-6FA0-C3B1-2F72-8A0A901EDFE3}"/>
          </ac:grpSpMkLst>
        </pc:grpChg>
        <pc:grpChg chg="del mod">
          <ac:chgData name="Branislav Vrana" userId="7b2a6d85-e3fe-4c9e-b59a-94d1f1024111" providerId="ADAL" clId="{D1492ADA-ECFE-4110-997E-6A95E46BEDBF}" dt="2022-08-26T10:15:52.642" v="874"/>
          <ac:grpSpMkLst>
            <pc:docMk/>
            <pc:sldMk cId="2260962358" sldId="263"/>
            <ac:grpSpMk id="373" creationId="{74921835-0AD4-164F-54DE-0733ADC723BA}"/>
          </ac:grpSpMkLst>
        </pc:grpChg>
        <pc:grpChg chg="mod">
          <ac:chgData name="Branislav Vrana" userId="7b2a6d85-e3fe-4c9e-b59a-94d1f1024111" providerId="ADAL" clId="{D1492ADA-ECFE-4110-997E-6A95E46BEDBF}" dt="2022-08-26T10:15:47.964" v="865"/>
          <ac:grpSpMkLst>
            <pc:docMk/>
            <pc:sldMk cId="2260962358" sldId="263"/>
            <ac:grpSpMk id="374" creationId="{BF4DAE7C-5221-2040-8676-D3BCD5302088}"/>
          </ac:grpSpMkLst>
        </pc:grpChg>
        <pc:grpChg chg="mod">
          <ac:chgData name="Branislav Vrana" userId="7b2a6d85-e3fe-4c9e-b59a-94d1f1024111" providerId="ADAL" clId="{D1492ADA-ECFE-4110-997E-6A95E46BEDBF}" dt="2022-08-26T10:15:47.964" v="865"/>
          <ac:grpSpMkLst>
            <pc:docMk/>
            <pc:sldMk cId="2260962358" sldId="263"/>
            <ac:grpSpMk id="375" creationId="{5891AC9E-754D-E26C-296B-C62A69C2D4F2}"/>
          </ac:grpSpMkLst>
        </pc:grpChg>
        <pc:grpChg chg="mod">
          <ac:chgData name="Branislav Vrana" userId="7b2a6d85-e3fe-4c9e-b59a-94d1f1024111" providerId="ADAL" clId="{D1492ADA-ECFE-4110-997E-6A95E46BEDBF}" dt="2022-08-26T10:15:52.642" v="874"/>
          <ac:grpSpMkLst>
            <pc:docMk/>
            <pc:sldMk cId="2260962358" sldId="263"/>
            <ac:grpSpMk id="384" creationId="{4A119B8B-AA6B-6ADB-C6FA-07682CF5127D}"/>
          </ac:grpSpMkLst>
        </pc:grpChg>
        <pc:inkChg chg="add del">
          <ac:chgData name="Branislav Vrana" userId="7b2a6d85-e3fe-4c9e-b59a-94d1f1024111" providerId="ADAL" clId="{D1492ADA-ECFE-4110-997E-6A95E46BEDBF}" dt="2022-08-26T09:25:42.617" v="487"/>
          <ac:inkMkLst>
            <pc:docMk/>
            <pc:sldMk cId="2260962358" sldId="263"/>
            <ac:inkMk id="2" creationId="{C3AA6F98-A5CE-56A3-1D48-00E7E652ECFC}"/>
          </ac:inkMkLst>
        </pc:inkChg>
        <pc:inkChg chg="add del">
          <ac:chgData name="Branislav Vrana" userId="7b2a6d85-e3fe-4c9e-b59a-94d1f1024111" providerId="ADAL" clId="{D1492ADA-ECFE-4110-997E-6A95E46BEDBF}" dt="2022-08-26T09:25:42.618" v="489"/>
          <ac:inkMkLst>
            <pc:docMk/>
            <pc:sldMk cId="2260962358" sldId="263"/>
            <ac:inkMk id="3" creationId="{69ADDD49-EFCC-2EE4-F234-348775FC3E7B}"/>
          </ac:inkMkLst>
        </pc:inkChg>
        <pc:inkChg chg="add del">
          <ac:chgData name="Branislav Vrana" userId="7b2a6d85-e3fe-4c9e-b59a-94d1f1024111" providerId="ADAL" clId="{D1492ADA-ECFE-4110-997E-6A95E46BEDBF}" dt="2022-08-26T09:25:42.617" v="488"/>
          <ac:inkMkLst>
            <pc:docMk/>
            <pc:sldMk cId="2260962358" sldId="263"/>
            <ac:inkMk id="4" creationId="{C1F95477-08F5-B997-74AD-B4E404488F00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5" creationId="{9B809EE7-EB8B-268C-8324-3337A299C458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6" creationId="{9E10DF51-F08E-E185-07AE-CD69576D043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7" creationId="{7FB722CD-A020-AE82-D1C8-3E7F03A6B7C6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8" creationId="{232C399C-E5CC-29FA-680F-DFDA20D066B7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9" creationId="{9F332591-6EDA-104B-9484-4F1711BEEF97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0" creationId="{BCCEDD36-6208-54E0-6C85-0D72E31DCD3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1" creationId="{38A35676-C491-4E4F-DC8E-D16342B5D64F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2" creationId="{7B2A7FE4-F5D7-53F3-D0A7-259E1D7355BE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3" creationId="{4E51D00F-F985-C5A2-F1B2-7B35969CB9D6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4" creationId="{BC21D33C-FF77-9654-663A-482EEF69AA1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6" creationId="{99F6B6A1-258E-1A81-5091-3B4914C9E90A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7" creationId="{16F57D2D-BB67-8F59-8B83-E2FF1194B584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8" creationId="{FFC1B7DA-E497-B156-3F47-2F0CDB97475E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9" creationId="{D047C9C4-8DC4-9210-7287-C8F8EFCDDB24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0" creationId="{2EF814DB-2070-0FB0-0D25-7B86685C70B5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1" creationId="{CBD48BC1-9310-C401-B098-32F9EB77C14D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2" creationId="{5ED27299-DB5E-AAEE-2E78-FFE1C8AE15C6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4" creationId="{37DC0539-A7C6-3615-6E3A-4873BC60CB62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5" creationId="{ABA923C9-B2E3-F449-D201-A3F609762971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6" creationId="{F77A8311-AAA9-2658-8902-21D4E8E91052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7" creationId="{CC52705B-4508-988A-D561-EB5C3C9C819D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8" creationId="{580F5C84-38E3-4181-4C34-63376B6256A0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9" creationId="{06C689A3-DEF0-3EB7-4135-D97C1219234E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30" creationId="{CF6BB230-2CCB-A71A-91FB-92B4A13BE7F4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31" creationId="{B7F06E94-2B8A-CEDB-3B8D-6981C397F99F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4" creationId="{ED859BED-AA29-F8A6-901E-206174F262AF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5" creationId="{AFB6BDC8-BB8F-91BD-E12A-F1A65C8609CC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6" creationId="{B2027845-6488-C072-5998-DBC5EE0B1948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8" creationId="{AB727A64-E244-DE2E-8FCC-032750D49D72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9" creationId="{661E0B9D-A52E-C79B-E4A1-0679E031A297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40" creationId="{7E825664-333C-BA25-1B25-35DB1FB93F47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41" creationId="{041547BC-74F8-63B0-3067-925BA779569B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3" creationId="{5F27FA75-DCB6-CBC1-E43C-171960A83DD3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4" creationId="{3F7AA96E-A8E8-F7A2-09F5-5D4B3316FDB2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5" creationId="{124EB59C-52AA-BE85-0BBA-61FA8FBD9AFF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6" creationId="{3766D4A4-C40D-EE08-4EC0-7817128A9C1D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8" creationId="{8B1A1A2D-2B80-B5FA-D9D1-74F33FA43F6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9" creationId="{0F830543-B3D0-98A9-C58B-BD7EF54429F9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0" creationId="{013C00AF-2833-A5F8-15D9-21D4FF18A097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1" creationId="{C6A98D7A-DA22-82C5-B9CE-D248EBE7E7F5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2" creationId="{5FDF33AC-FE8D-EA2B-CCA7-85C8B8A42F0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3" creationId="{98A78075-434C-131D-D44C-9D18219899DB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4" creationId="{A8374C6B-1744-C638-52C7-6567677991C7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5" creationId="{C2B2BDE8-9246-639B-8716-0814B609F458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6" creationId="{5FF41FC4-F931-A5D0-C8DC-D4384EE4832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7" creationId="{15E35BBC-E4E4-0AE0-3356-52163C65C3BA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8" creationId="{217B0709-E3F1-8B9D-535B-7773B25B2C3A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0" creationId="{B9ADCF52-5CDA-EA6D-5E99-D3D5F0941F12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1" creationId="{C06B7B4A-0D4A-51C3-44C4-27F10E45F9E8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2" creationId="{F9EF6128-EBC7-51F0-36B5-D2BAE60579C6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3" creationId="{D974D0EE-83B9-B597-DF71-590F29B1C0E2}"/>
          </ac:inkMkLst>
        </pc:inkChg>
        <pc:inkChg chg="add del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4" creationId="{77B37246-0688-5B15-5AFD-11822E2A95F7}"/>
          </ac:inkMkLst>
        </pc:inkChg>
        <pc:inkChg chg="add del mod">
          <ac:chgData name="Branislav Vrana" userId="7b2a6d85-e3fe-4c9e-b59a-94d1f1024111" providerId="ADAL" clId="{D1492ADA-ECFE-4110-997E-6A95E46BEDBF}" dt="2022-08-26T09:26:44.210" v="551"/>
          <ac:inkMkLst>
            <pc:docMk/>
            <pc:sldMk cId="2260962358" sldId="263"/>
            <ac:inkMk id="65" creationId="{A359FD71-B89B-779F-D126-EB8C97FE91C0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7" creationId="{C05FFDC5-6899-CBD6-F39D-DED919B0E8AD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8" creationId="{1AC14A76-740F-156D-1969-E1B9990A5DA1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9" creationId="{250D3DDF-F8CC-D0CB-F5C8-282F67BC020B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1" creationId="{4ED832C0-EDA1-9FD0-31B3-55E141D89983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2" creationId="{80D5E70A-447C-955D-B0B5-EA2857F001F9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3" creationId="{D084B3D8-C86E-16B4-A54A-7BE83C54F687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4" creationId="{39F5D54D-8576-F54E-844E-53CB3AC42548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5" creationId="{54D4927E-4E11-2684-C1F2-1F13E8AE7BD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7" creationId="{CDDDA537-4441-90C4-B00F-69BCF6C00C9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8" creationId="{0E567FF4-3D8C-6794-3A14-88F75CDDC05B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9" creationId="{36143641-CFB3-1571-638F-F782F30984C4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0" creationId="{7271F6BA-8CA4-B6A7-CFAB-A71DB74AAE5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1" creationId="{40D918B4-B917-59A9-D1B8-206643953C7D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2" creationId="{1588BAA5-302A-A64D-966D-51CEA585784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3" creationId="{C530B083-2C6E-1BD9-7318-E288AD4F51BE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5" creationId="{6B48C870-B155-FEDC-8AE8-24C22389598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6" creationId="{586DAC8D-20EC-0C72-905C-A304BDBF4C0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7" creationId="{AE4DADF9-FA47-8997-2E00-4945DA0745E9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8" creationId="{87C911E2-8105-807F-E919-03DA8769F844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9" creationId="{F70BBDAE-5212-1B23-0069-CBF889897A5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0" creationId="{B127B9B6-F61C-9D9F-9603-8BB48DE6F2FB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1" creationId="{65A3EA87-38CA-BF02-AD78-262A70576E9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2" creationId="{E1A49CAF-4113-C90D-227E-D25F73443DE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3" creationId="{DF84F23A-5262-2C72-589F-9470356C1C0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4" creationId="{DF6E0C18-CBDE-C31F-2713-F984C74E7535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5" creationId="{2710350A-6CCA-3CD9-5D52-C64DE6DA4AD5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6" creationId="{7956DA46-471E-6AEB-91B3-2EBE40439CD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7" creationId="{8758232D-2810-E59B-1821-F08900836120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8" creationId="{DC147435-9D89-6A91-6269-AD8D0C1E3E7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9" creationId="{D6D02C85-BCC8-90D0-362F-EBF9EF646FBA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0" creationId="{F9CA2314-9616-A05D-AEEF-03F6EA4963EA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1" creationId="{D49F37FB-3E68-4711-F56B-6F45A342F92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2" creationId="{2EBDBB1D-DD96-CDCE-6421-48689799306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3" creationId="{604073AB-A8B4-63B4-C49D-C657EB5CD777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4" creationId="{C9B962E8-2CFC-EB99-998D-94910077E1CF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08" creationId="{1128F01E-327C-7373-A68E-21787723FEFC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09" creationId="{53C04FAF-93AE-5EF9-A87C-CF2DB264F70E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0" creationId="{C2833DAC-1345-82C5-23F4-D381AAB8A200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1" creationId="{A86B6572-5DD7-DC10-2FA4-74294292B6C0}"/>
          </ac:inkMkLst>
        </pc:inkChg>
        <pc:inkChg chg="add del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2" creationId="{02FFFB74-3147-E897-55E9-2CBBA41AB546}"/>
          </ac:inkMkLst>
        </pc:inkChg>
        <pc:inkChg chg="add del">
          <ac:chgData name="Branislav Vrana" userId="7b2a6d85-e3fe-4c9e-b59a-94d1f1024111" providerId="ADAL" clId="{D1492ADA-ECFE-4110-997E-6A95E46BEDBF}" dt="2022-08-26T09:28:12.308" v="599"/>
          <ac:inkMkLst>
            <pc:docMk/>
            <pc:sldMk cId="2260962358" sldId="263"/>
            <ac:inkMk id="114" creationId="{7D2210A8-C7C3-3440-6A03-8DA4C2A0422A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5" creationId="{83FC64F1-26FF-8FB5-2F24-C345A99E3F06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6" creationId="{61AEB2F2-C693-79D2-DF55-D371D81A64C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7" creationId="{38737351-C4EA-9E78-1B1A-E947C4DB41D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8" creationId="{123ED34C-FB48-89A5-E33C-8016B4418D45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9" creationId="{A3A5581B-D17C-6FE0-0721-59F3B18D8E9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0" creationId="{363D44EA-95E7-1FC8-11A1-90C47F3B61A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1" creationId="{27B2045B-1526-16DD-66D8-FFB9C28CD0D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2" creationId="{B50525DA-3382-3FFD-2DB8-42AF68A52BE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4" creationId="{5DFDDB72-2BB5-8723-3C10-009CAAD8894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5" creationId="{4445F757-A672-55FD-8DE1-BC2E6D6346CB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6" creationId="{1098AA72-D1FA-EF89-9E32-CD95FB75375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7" creationId="{8A4D157E-E431-9B56-756B-8170FCDD2EE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8" creationId="{F04944F5-AD17-BA58-60CF-4061DD82C1D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0" creationId="{4BEE3385-C1AF-75CF-BD95-A9D6F3ECFE2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1" creationId="{74354F59-78DF-A5F2-0556-4F9D19BD8C8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2" creationId="{13A12044-3957-6E14-A95F-FCC9C147B56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3" creationId="{A4547ECD-E11B-E47F-AAE5-27C84BC4C3F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4" creationId="{866180F8-0056-DF54-24DA-F3144441CDEC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5" creationId="{F5FC81F8-EE19-9B67-23F2-19E312366592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6" creationId="{5960D431-0679-FCBC-44E8-C2C607C397B9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7" creationId="{61392FAF-EEA7-5551-B101-FF329158B11B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8" creationId="{4364C587-6BD7-3989-B23B-221A0492153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0" creationId="{875F12C2-6740-5101-CAA5-1C0038A75FA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1" creationId="{D2CF2628-2D80-6943-9EFE-7880F3AFCC1F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2" creationId="{3D718C2F-150B-3116-8C08-AD3CE8DA051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3" creationId="{34FD1D7F-F436-1792-F47E-D348D4117ED9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4" creationId="{502FA83A-2FC8-D611-7D5B-3CA5131478E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5" creationId="{8A5C7F39-CF2E-9C99-3262-887C09D1FFCA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6" creationId="{F71A50C6-6B9C-EE99-973A-0E8BF4D0BEE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49" creationId="{E6EB12A0-8220-B405-790E-7D4F045DE39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0" creationId="{3B92B1B0-7E38-15E8-0023-18E154E2512D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1" creationId="{79F8CB5E-FA4F-5352-168C-E5172703D41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2" creationId="{C8411D63-1573-0586-322E-735EEA5B8437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3" creationId="{9A24E87F-8630-0BB9-627F-A7D2462E04E5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4" creationId="{718C177F-EAB7-EC9E-29F6-64CD7382726E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6" creationId="{77A322CB-5C4A-6F65-9751-7D708BDB3FE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8" creationId="{6FCE522D-6896-A17D-0F95-97F9BCE75F5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9" creationId="{2A761455-9ABF-A3EC-F9FD-1D2D754574B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0" creationId="{146C0090-39F6-2066-3896-BB898AA26C8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1" creationId="{7B2DC8BE-4F4F-79C1-CDDC-7F1DE30E29F3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2" creationId="{4A64B437-BE6A-6377-59DF-ECEEE1ACE0A5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4" creationId="{85CE1E07-2AFD-076D-5C58-A90701C05DFE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6" creationId="{5AED2020-9CDA-40DE-4E6C-17EC972D744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7" creationId="{807D4655-D1DF-19A2-37F2-B53B6D2611C7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8" creationId="{63828F34-AC7E-1A94-7F86-BBB1464FAAE4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9" creationId="{247A9B23-19E1-2E72-1F72-4BAA2A23CEC4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70" creationId="{D2E250DE-4FB9-2B6E-9E01-09994B28531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71" creationId="{72EA307A-15BC-1373-73E0-7715A541FC33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3" creationId="{1584B90B-9D1F-6B24-AF95-401C999E1C20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4" creationId="{5759B710-9F0B-CAA1-6147-7A082F967311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5" creationId="{28E43F0D-658A-8709-8BFD-7AAB4A6D69C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6" creationId="{519C7F90-A6D7-CC09-DE1E-C75CBC37D9C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7" creationId="{1EF20124-0CC9-844C-C554-4109D6F3D1B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8" creationId="{806E3C6B-01EC-0F3A-3B67-A88E9210DA1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9" creationId="{7F4751C3-897C-ECEA-4AEA-805881785E12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80" creationId="{45FD6F5D-D2DE-76E6-727F-BBC73BC37CD9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81" creationId="{6BA95CDF-F086-A674-97DC-69F469FC885A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2" creationId="{BD604B1A-21FF-A4B5-98D9-60A241D2BBDC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3" creationId="{C110B550-AB7C-3CBB-9E94-6A933082220A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6" creationId="{7F4211A2-6093-FF1C-432E-80B1167088A8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7" creationId="{D4B38884-4AF3-D3F7-F09E-59D79F8CBFC1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8" creationId="{68946AB4-3E29-D2DD-3E7F-B8BFEDEF8E31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9" creationId="{3CE51B09-0F25-13C0-784B-35041A749497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0" creationId="{49484634-2F73-9CF2-0721-91B795F8A359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1" creationId="{DA1E0185-214B-0884-76EB-CD318540A0E2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2" creationId="{6807CC24-D3A1-C9D1-17D9-3D097B9C874C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3" creationId="{DA08682B-B5FF-FEBA-7D8C-E30AB5FCC545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4" creationId="{5AA1E855-A197-890C-FD7F-8352216B8B24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6" creationId="{F8FEA222-04EA-B598-12A8-FBB66F5E6894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7" creationId="{F53F9F77-CFE2-F652-986B-53542BD725BD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8" creationId="{B3563622-15AB-389D-C62F-93B74803914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0" creationId="{93562759-2917-A54C-3041-61BF278E93B8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1" creationId="{BD85C0CC-F571-ADE4-5BD2-0E5CED05B7B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2" creationId="{597875A6-AB1E-C513-2D44-3B806C420BB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3" creationId="{EA5AB5F9-5A54-B75D-4FF8-4FE544F55A2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4" creationId="{A3AA6E95-B3D9-0579-8655-2BC75DA8A85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5" creationId="{9B6CF285-7A1E-94B9-B92E-F7556A63144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6" creationId="{AE3FA2F4-FCA7-4BCB-A403-FB4FE980609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8" creationId="{1486C1A6-1D99-6CAC-3BC8-0929D199CB8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9" creationId="{93A4A4BB-9A8A-C601-F35F-74AD599FBA10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0" creationId="{E8AB2123-959A-1463-DD1C-FF7A8AA4C48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1" creationId="{E02A5345-6798-DF02-907F-BF85AD3900C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2" creationId="{14BA3C02-0196-4818-99FD-408898C78D3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3" creationId="{909865E0-2176-CE8F-F86E-9A81177D571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4" creationId="{FB1FA536-3F80-04AF-34CE-16FEA197B84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5" creationId="{FEF9732D-2AF5-151E-6209-2533D6BEAB3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6" creationId="{6BB1B384-C18A-3586-AEF1-3E17B0780C2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7" creationId="{3D152D81-E304-B57B-3AD9-72781C839FD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8" creationId="{25A62380-888A-D90C-C88C-A7AE21680C5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9" creationId="{46193626-37F8-4082-53DC-BCE8EE1166EB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0" creationId="{E8048750-1EFA-A38E-D25F-A2BA81A08FA8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1" creationId="{314CD9CC-588E-1529-D406-055076FF10D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2" creationId="{B9C9E8F1-A8B8-9B6C-FD40-9D224516E2B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4" creationId="{8A9DB739-041C-F529-90CE-B75818531E9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5" creationId="{0E554975-E057-7FBB-05F1-422905CE2D3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6" creationId="{DEF09C13-8653-B6E6-4B77-CDB097E731C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8" creationId="{0F6BB73D-F603-EF0E-646F-845C3C0E542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9" creationId="{B6AD66B7-CAC1-72C1-3E44-1CE26ED8E79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0" creationId="{71BCA3F0-17D9-E82A-811B-47A92DBC1EC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1" creationId="{B1019DDB-D698-3CA2-C3A9-97860458F49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2" creationId="{3294E7FB-E7E9-EA95-5E73-27279CC1BBB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3" creationId="{08314200-14C7-3804-672E-859AB30F606C}"/>
          </ac:inkMkLst>
        </pc:inkChg>
        <pc:inkChg chg="add del">
          <ac:chgData name="Branislav Vrana" userId="7b2a6d85-e3fe-4c9e-b59a-94d1f1024111" providerId="ADAL" clId="{D1492ADA-ECFE-4110-997E-6A95E46BEDBF}" dt="2022-08-26T09:32:25.729" v="720"/>
          <ac:inkMkLst>
            <pc:docMk/>
            <pc:sldMk cId="2260962358" sldId="263"/>
            <ac:inkMk id="236" creationId="{72983F02-4A99-5347-B8B9-4F5CAFB086C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7" creationId="{EF36810A-B5D3-523E-07F4-B48AF48F948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8" creationId="{BC4772E7-AA3B-4E4C-3C06-45C5B756FA7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9" creationId="{6DE15A76-3BE0-3791-C029-4F201D1705C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0" creationId="{9813BFAE-95D0-F5DA-570A-2C9A0306B73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1" creationId="{AF7B6C84-34A7-EB68-62C0-9F0016141314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2" creationId="{FDC2F559-4463-9A59-774A-1DAA1023113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3" creationId="{A7273466-A382-D1A4-31DD-28394E94DED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4" creationId="{AC27EB7B-E445-1F86-9CCE-6099873022B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5" creationId="{59E03D78-2190-E44C-268E-ECE0D9F2E0C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6" creationId="{C0EC432C-FBE1-AE1D-3F1F-B904972915C4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7" creationId="{C795E64C-0945-5385-7250-D324FD37F39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8" creationId="{F1F6D6CC-66F9-D684-3D29-C0F9BC5D71DB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9" creationId="{457ABDA4-7AA1-4C65-0F90-E0F6E3C00C9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0" creationId="{BB75D9F0-C05A-A6C1-CFC8-38E755F512F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1" creationId="{16C89684-BF4E-E640-9FB1-858D9A368AEC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2" creationId="{3BED9903-3927-BD91-3296-9832A7AAD3DD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4" creationId="{E4C95D53-498B-6A69-727B-8C6109FC09E5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5" creationId="{368330A5-E92A-381D-815B-2EFE15740A96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6" creationId="{599BE3A0-D375-C3DC-9A83-8340E28A5451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7" creationId="{A8876B1E-AC6B-6BA8-6A72-251DF92244DF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8" creationId="{1DB3D149-CE9A-C2F7-4EFB-B4AC2456AE45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9" creationId="{5093C784-4299-33D9-8369-EEDD6EE7A4C0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0" creationId="{8F7669E9-F462-9C60-3653-CD876EC638F7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1" creationId="{2826A67C-F527-046F-47CE-2D4A785FBAFF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2" creationId="{94DF5605-E54D-B7F6-819B-AA5837B41CAC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3" creationId="{246CDD1B-DDCC-7D1C-A3B0-98F6D677F76D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4" creationId="{52FCA6FB-E721-F5E3-1FA3-708138AA072A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5" creationId="{8426831A-F374-092A-9D77-82C6894E5C7A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6" creationId="{21B2BE23-7C48-596D-CCAC-2AA89122115F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7" creationId="{9C767177-A56E-8CB6-2D1C-0275E4B24D9E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8" creationId="{B04985AC-DA0F-B599-C6E9-F67BDC94E91C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1" creationId="{ADBACEED-A043-88AD-F6B9-952342907841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3" creationId="{C8992BD2-37F5-1246-8DCA-2A68782794D7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4" creationId="{F4788A01-E36A-23BD-704A-289AA51BD036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5" creationId="{7E73E06D-983C-147B-56EA-1B9EBECB4EC5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6" creationId="{03F00311-A79C-22B5-0867-3224A20ED75F}"/>
          </ac:inkMkLst>
        </pc:inkChg>
        <pc:inkChg chg="add del mod">
          <ac:chgData name="Branislav Vrana" userId="7b2a6d85-e3fe-4c9e-b59a-94d1f1024111" providerId="ADAL" clId="{D1492ADA-ECFE-4110-997E-6A95E46BEDBF}" dt="2022-08-26T10:13:44.700" v="763"/>
          <ac:inkMkLst>
            <pc:docMk/>
            <pc:sldMk cId="2260962358" sldId="263"/>
            <ac:inkMk id="277" creationId="{CD39760D-6D1C-901F-783C-D88AACD9CDF3}"/>
          </ac:inkMkLst>
        </pc:inkChg>
        <pc:inkChg chg="add del mod">
          <ac:chgData name="Branislav Vrana" userId="7b2a6d85-e3fe-4c9e-b59a-94d1f1024111" providerId="ADAL" clId="{D1492ADA-ECFE-4110-997E-6A95E46BEDBF}" dt="2022-08-26T10:13:44.700" v="764"/>
          <ac:inkMkLst>
            <pc:docMk/>
            <pc:sldMk cId="2260962358" sldId="263"/>
            <ac:inkMk id="278" creationId="{43DC42F6-113E-9151-53D5-9E3C7F7AED8E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80" creationId="{F63BE994-4358-43E8-755B-A3C487E6F856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81" creationId="{C0A0E8DD-563A-388A-4AAA-A4F9D9BA2147}"/>
          </ac:inkMkLst>
        </pc:inkChg>
        <pc:inkChg chg="add mod">
          <ac:chgData name="Branislav Vrana" userId="7b2a6d85-e3fe-4c9e-b59a-94d1f1024111" providerId="ADAL" clId="{D1492ADA-ECFE-4110-997E-6A95E46BEDBF}" dt="2022-08-26T10:13:53.480" v="770"/>
          <ac:inkMkLst>
            <pc:docMk/>
            <pc:sldMk cId="2260962358" sldId="263"/>
            <ac:inkMk id="283" creationId="{BBB85564-BB32-29FD-574F-357B4A66F475}"/>
          </ac:inkMkLst>
        </pc:inkChg>
        <pc:inkChg chg="add mod">
          <ac:chgData name="Branislav Vrana" userId="7b2a6d85-e3fe-4c9e-b59a-94d1f1024111" providerId="ADAL" clId="{D1492ADA-ECFE-4110-997E-6A95E46BEDBF}" dt="2022-08-26T10:13:53.480" v="770"/>
          <ac:inkMkLst>
            <pc:docMk/>
            <pc:sldMk cId="2260962358" sldId="263"/>
            <ac:inkMk id="284" creationId="{9AE02771-01B8-DF65-6FA5-C7A2A73258A6}"/>
          </ac:inkMkLst>
        </pc:inkChg>
        <pc:inkChg chg="add">
          <ac:chgData name="Branislav Vrana" userId="7b2a6d85-e3fe-4c9e-b59a-94d1f1024111" providerId="ADAL" clId="{D1492ADA-ECFE-4110-997E-6A95E46BEDBF}" dt="2022-08-26T10:13:58.623" v="771" actId="9405"/>
          <ac:inkMkLst>
            <pc:docMk/>
            <pc:sldMk cId="2260962358" sldId="263"/>
            <ac:inkMk id="286" creationId="{0E7E02EF-5843-81AA-BEC4-55958493DB21}"/>
          </ac:inkMkLst>
        </pc:inkChg>
        <pc:inkChg chg="add">
          <ac:chgData name="Branislav Vrana" userId="7b2a6d85-e3fe-4c9e-b59a-94d1f1024111" providerId="ADAL" clId="{D1492ADA-ECFE-4110-997E-6A95E46BEDBF}" dt="2022-08-26T10:13:58.985" v="772" actId="9405"/>
          <ac:inkMkLst>
            <pc:docMk/>
            <pc:sldMk cId="2260962358" sldId="263"/>
            <ac:inkMk id="287" creationId="{88F5E1D0-40F8-DEDB-D08F-7EF8B9740DF0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88" creationId="{A866E902-6C87-348C-C09E-B3FB48DB13B2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89" creationId="{7CC266BC-E901-C954-B0B2-3FCEF72E986F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0" creationId="{F7B684A6-0989-086D-0081-271559E981EB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1" creationId="{D056B64B-D404-7035-5B5F-32C1CAFDCEF2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2" creationId="{7DCC8B42-5D16-B494-435F-2D4A324966CE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3" creationId="{93ECDB35-AF0A-A6E6-F2D0-8A81AE7E5683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4" creationId="{A0E9A358-D775-110D-FDF5-433983BD7A59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5" creationId="{A1050CE5-E935-181F-B921-5E718184421F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6" creationId="{DC11CE47-7AA3-A00B-02D3-AC9E270E690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298" creationId="{390973D1-D5C2-D60F-6865-29957C058825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299" creationId="{76194C16-3C9C-539A-2BAB-57A10315751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0" creationId="{02A852D5-BA2E-EE2D-9E0E-5ADB4F07539D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1" creationId="{51B54475-CAA8-22B9-0C09-76E18856073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2" creationId="{D560C82B-3619-4EE4-05B6-20F7FC9DE6E2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3" creationId="{D037FBE5-79CB-7829-CBC1-5CC9179582E8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4" creationId="{E6B004C6-1155-A4D9-3B11-F6C6FF14629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5" creationId="{570A3334-0B9A-180E-4303-B2EC0FEF4D99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6" creationId="{E49594C1-3525-F5CD-8A2F-DF9F88D4F9D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7" creationId="{4710E65B-1A26-4DBE-4CDD-52BA33190655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9" creationId="{903F921F-E770-507F-736B-82BEF084961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0" creationId="{5CBC66A7-28C4-25CF-A0C8-5B3603C7810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1" creationId="{D6244491-911D-543E-51F3-A9017502457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2" creationId="{FDDF5D72-4802-89DB-3E7F-3D91BDC3A0AE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3" creationId="{A53EAFC5-341F-55BE-8DE5-B2C225F769D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5" creationId="{0A667E11-A58B-5029-3FCE-1BAC7665D979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6" creationId="{A0EA001D-4ED3-8404-3338-1FC08BFDC43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7" creationId="{D12C2FB5-174B-C330-D6C9-60E3B2AC90BE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8" creationId="{DB4AE6C8-C1AF-BD74-EBAC-C24314AF4ACE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19" creationId="{FDA6E59B-0CD4-C8B1-D047-5EFDF513A3B8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0" creationId="{FB22CBF5-9DCF-E15C-68D8-39BABC48C33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3" creationId="{3879E926-9EEC-CBFD-377B-99D212BC345F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4" creationId="{76E8C5E7-592B-6EDC-4FD7-D419DA6B35B6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5" creationId="{4CDB4085-1269-BD1F-7FAA-BBBF5006AAE9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6" creationId="{8CA16988-C3FD-CD54-0565-F7C354E847FF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7" creationId="{B943D690-55E7-ABFC-D2C2-0A289CF0D3F4}"/>
          </ac:inkMkLst>
        </pc:inkChg>
        <pc:inkChg chg="add del mod">
          <ac:chgData name="Branislav Vrana" userId="7b2a6d85-e3fe-4c9e-b59a-94d1f1024111" providerId="ADAL" clId="{D1492ADA-ECFE-4110-997E-6A95E46BEDBF}" dt="2022-08-26T10:14:38.795" v="819"/>
          <ac:inkMkLst>
            <pc:docMk/>
            <pc:sldMk cId="2260962358" sldId="263"/>
            <ac:inkMk id="329" creationId="{BCFE071F-E30E-5F17-78BE-8A503CF6B7B3}"/>
          </ac:inkMkLst>
        </pc:inkChg>
        <pc:inkChg chg="add del mod">
          <ac:chgData name="Branislav Vrana" userId="7b2a6d85-e3fe-4c9e-b59a-94d1f1024111" providerId="ADAL" clId="{D1492ADA-ECFE-4110-997E-6A95E46BEDBF}" dt="2022-08-26T10:14:38.796" v="822"/>
          <ac:inkMkLst>
            <pc:docMk/>
            <pc:sldMk cId="2260962358" sldId="263"/>
            <ac:inkMk id="330" creationId="{0126333B-8CB0-1E1B-EF96-9FB34DB1688B}"/>
          </ac:inkMkLst>
        </pc:inkChg>
        <pc:inkChg chg="add del mod">
          <ac:chgData name="Branislav Vrana" userId="7b2a6d85-e3fe-4c9e-b59a-94d1f1024111" providerId="ADAL" clId="{D1492ADA-ECFE-4110-997E-6A95E46BEDBF}" dt="2022-08-26T10:14:38.796" v="823"/>
          <ac:inkMkLst>
            <pc:docMk/>
            <pc:sldMk cId="2260962358" sldId="263"/>
            <ac:inkMk id="331" creationId="{7EB9C485-1359-2E90-BE50-1727666345D5}"/>
          </ac:inkMkLst>
        </pc:inkChg>
        <pc:inkChg chg="add del mod">
          <ac:chgData name="Branislav Vrana" userId="7b2a6d85-e3fe-4c9e-b59a-94d1f1024111" providerId="ADAL" clId="{D1492ADA-ECFE-4110-997E-6A95E46BEDBF}" dt="2022-08-26T10:14:38.796" v="820"/>
          <ac:inkMkLst>
            <pc:docMk/>
            <pc:sldMk cId="2260962358" sldId="263"/>
            <ac:inkMk id="332" creationId="{49E9574B-F998-A5DD-494A-E589F5F39922}"/>
          </ac:inkMkLst>
        </pc:inkChg>
        <pc:inkChg chg="add del mod">
          <ac:chgData name="Branislav Vrana" userId="7b2a6d85-e3fe-4c9e-b59a-94d1f1024111" providerId="ADAL" clId="{D1492ADA-ECFE-4110-997E-6A95E46BEDBF}" dt="2022-08-26T10:14:38.796" v="821"/>
          <ac:inkMkLst>
            <pc:docMk/>
            <pc:sldMk cId="2260962358" sldId="263"/>
            <ac:inkMk id="333" creationId="{6E57E35A-6D06-6165-28E5-77FBD877382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5" creationId="{89DA931A-69D2-9D3A-C60F-EECF8436696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6" creationId="{FBE847F7-D525-7092-6914-10D114085B83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7" creationId="{0620F9D5-93FD-11B2-D0AA-659AC4279717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8" creationId="{1A2865FE-4E7B-D045-D906-19D220A69560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9" creationId="{F66524DC-239D-B1DA-2905-3E8489C01662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40" creationId="{F4AF3295-579F-6FB0-3A1A-87DDB1D120C5}"/>
          </ac:inkMkLst>
        </pc:inkChg>
        <pc:inkChg chg="add del mod">
          <ac:chgData name="Branislav Vrana" userId="7b2a6d85-e3fe-4c9e-b59a-94d1f1024111" providerId="ADAL" clId="{D1492ADA-ECFE-4110-997E-6A95E46BEDBF}" dt="2022-08-26T10:14:47.662" v="835"/>
          <ac:inkMkLst>
            <pc:docMk/>
            <pc:sldMk cId="2260962358" sldId="263"/>
            <ac:inkMk id="342" creationId="{DA31F093-07BA-94F1-0D41-CFB56E3137A5}"/>
          </ac:inkMkLst>
        </pc:inkChg>
        <pc:inkChg chg="add del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43" creationId="{96D14888-63EE-1FA8-EF76-D4FA3AA2020A}"/>
          </ac:inkMkLst>
        </pc:inkChg>
        <pc:inkChg chg="add del mod">
          <ac:chgData name="Branislav Vrana" userId="7b2a6d85-e3fe-4c9e-b59a-94d1f1024111" providerId="ADAL" clId="{D1492ADA-ECFE-4110-997E-6A95E46BEDBF}" dt="2022-08-26T10:14:47.663" v="836"/>
          <ac:inkMkLst>
            <pc:docMk/>
            <pc:sldMk cId="2260962358" sldId="263"/>
            <ac:inkMk id="344" creationId="{7E5A451E-65F1-F2C7-D9E5-5D8D0508A756}"/>
          </ac:inkMkLst>
        </pc:inkChg>
        <pc:inkChg chg="add mod">
          <ac:chgData name="Branislav Vrana" userId="7b2a6d85-e3fe-4c9e-b59a-94d1f1024111" providerId="ADAL" clId="{D1492ADA-ECFE-4110-997E-6A95E46BEDBF}" dt="2022-08-26T10:14:49.323" v="840"/>
          <ac:inkMkLst>
            <pc:docMk/>
            <pc:sldMk cId="2260962358" sldId="263"/>
            <ac:inkMk id="346" creationId="{30211E97-1F14-E796-6C78-3EFDE505AC3A}"/>
          </ac:inkMkLst>
        </pc:inkChg>
        <pc:inkChg chg="add mod">
          <ac:chgData name="Branislav Vrana" userId="7b2a6d85-e3fe-4c9e-b59a-94d1f1024111" providerId="ADAL" clId="{D1492ADA-ECFE-4110-997E-6A95E46BEDBF}" dt="2022-08-26T10:14:49.323" v="840"/>
          <ac:inkMkLst>
            <pc:docMk/>
            <pc:sldMk cId="2260962358" sldId="263"/>
            <ac:inkMk id="347" creationId="{3951A3D5-5E88-3F59-686F-34EF1F146A33}"/>
          </ac:inkMkLst>
        </pc:inkChg>
        <pc:inkChg chg="add mod">
          <ac:chgData name="Branislav Vrana" userId="7b2a6d85-e3fe-4c9e-b59a-94d1f1024111" providerId="ADAL" clId="{D1492ADA-ECFE-4110-997E-6A95E46BEDBF}" dt="2022-08-26T10:15:01.257" v="843"/>
          <ac:inkMkLst>
            <pc:docMk/>
            <pc:sldMk cId="2260962358" sldId="263"/>
            <ac:inkMk id="349" creationId="{6C9D19D5-67CE-4C2D-0B9F-E6D39658CB3D}"/>
          </ac:inkMkLst>
        </pc:inkChg>
        <pc:inkChg chg="add mod">
          <ac:chgData name="Branislav Vrana" userId="7b2a6d85-e3fe-4c9e-b59a-94d1f1024111" providerId="ADAL" clId="{D1492ADA-ECFE-4110-997E-6A95E46BEDBF}" dt="2022-08-26T10:15:01.257" v="843"/>
          <ac:inkMkLst>
            <pc:docMk/>
            <pc:sldMk cId="2260962358" sldId="263"/>
            <ac:inkMk id="350" creationId="{28C79053-3AC6-B17B-5292-90E6F1CA74C2}"/>
          </ac:inkMkLst>
        </pc:inkChg>
        <pc:inkChg chg="add">
          <ac:chgData name="Branislav Vrana" userId="7b2a6d85-e3fe-4c9e-b59a-94d1f1024111" providerId="ADAL" clId="{D1492ADA-ECFE-4110-997E-6A95E46BEDBF}" dt="2022-08-26T10:15:17.302" v="844" actId="9405"/>
          <ac:inkMkLst>
            <pc:docMk/>
            <pc:sldMk cId="2260962358" sldId="263"/>
            <ac:inkMk id="352" creationId="{04625CEB-5CA3-8058-FEEB-C8924DB04E15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3" creationId="{1FA73D57-D54E-9E14-725F-98E60D1E8C6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4" creationId="{15154E38-CD5F-F403-7B06-58EFFFEA0AC4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5" creationId="{ADE32F64-913E-615E-DE54-EA590BD6A1B2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6" creationId="{97C6A1CF-7A7A-6584-3ADB-72466FBA5BD1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7" creationId="{67B2090D-AD24-CCF2-8218-3977B2CF83E9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8" creationId="{E3B9B116-BA49-F321-C8B3-AF4FA17849B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9" creationId="{64052110-F6AF-7A27-F5CF-F46CF9776AC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0" creationId="{00A905D0-9A3A-A319-4CEA-C7DCD1DC7C4B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1" creationId="{7A0287DC-A5B9-344C-2E88-10A22BD60847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2" creationId="{75CBFB29-ED3C-51D4-8F53-CFCDCF9D9FCE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3" creationId="{E5F94EC1-BC8F-E693-BA53-6E2D0F922F8B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4" creationId="{A6ED3705-AE5F-4596-07C1-24AF09CF93C9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5" creationId="{AB4EEE52-42AB-F0B4-6135-E0B8B8BA5268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6" creationId="{01EDA42B-8313-4A2C-258F-15B0873D47D4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7" creationId="{CF31ED30-3B60-5F21-A43C-410285A745C0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8" creationId="{B339DAF6-5CCF-4F6B-0F38-19952982B57A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9" creationId="{EF632E15-8B18-58AD-9BBD-0EE843C0BC39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0" creationId="{F74FE896-38BA-D1FA-D879-07C5371D890A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1" creationId="{266F3CAC-1D56-3AD4-167C-43F44AA4DFD7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2" creationId="{5C2D7B26-3272-A0E2-BBE7-E0721BECAF7E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6" creationId="{1D17708C-6D90-413D-119D-C5DF320B5935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7" creationId="{F82C881A-CB22-A958-6172-50E1C93009E4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8" creationId="{6CB8580F-7AE6-427C-E44A-6DF5262F87C8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9" creationId="{ECCF3435-B04A-4FD3-C17C-A121B00EBC21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0" creationId="{2B0DF3A7-A047-F874-E6BE-2C41A219B22F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1" creationId="{BC14535C-BCB3-87E2-25FE-F038526EAF61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2" creationId="{24F2F497-0468-BC0E-80B0-6A97769CFDBB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3" creationId="{3D602AC0-47B6-FD5D-E732-B12CF55068F3}"/>
          </ac:inkMkLst>
        </pc:ink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988534446" sldId="263"/>
        </pc:sldMkLst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15112185" sldId="264"/>
        </pc:sldMkLst>
      </pc:sldChg>
    </pc:docChg>
  </pc:docChgLst>
  <pc:docChgLst>
    <pc:chgData name="Branislav Vrana" userId="7b2a6d85-e3fe-4c9e-b59a-94d1f1024111" providerId="ADAL" clId="{82F9D26E-C412-42E1-8B2F-1C6EAC93370E}"/>
    <pc:docChg chg="modSld">
      <pc:chgData name="Branislav Vrana" userId="7b2a6d85-e3fe-4c9e-b59a-94d1f1024111" providerId="ADAL" clId="{82F9D26E-C412-42E1-8B2F-1C6EAC93370E}" dt="2022-10-19T11:36:55.028" v="101" actId="20577"/>
      <pc:docMkLst>
        <pc:docMk/>
      </pc:docMkLst>
      <pc:sldChg chg="addSp delSp modSp mod">
        <pc:chgData name="Branislav Vrana" userId="7b2a6d85-e3fe-4c9e-b59a-94d1f1024111" providerId="ADAL" clId="{82F9D26E-C412-42E1-8B2F-1C6EAC93370E}" dt="2022-10-19T11:25:53.996" v="18"/>
        <pc:sldMkLst>
          <pc:docMk/>
          <pc:sldMk cId="3615082499" sldId="260"/>
        </pc:sldMkLst>
        <pc:grpChg chg="del mod">
          <ac:chgData name="Branislav Vrana" userId="7b2a6d85-e3fe-4c9e-b59a-94d1f1024111" providerId="ADAL" clId="{82F9D26E-C412-42E1-8B2F-1C6EAC93370E}" dt="2022-10-19T11:25:03.162" v="13"/>
          <ac:grpSpMkLst>
            <pc:docMk/>
            <pc:sldMk cId="3615082499" sldId="260"/>
            <ac:grpSpMk id="47" creationId="{4C058868-7708-E379-37D7-8839CC6CB1CA}"/>
          </ac:grpSpMkLst>
        </pc:grpChg>
        <pc:grpChg chg="mod">
          <ac:chgData name="Branislav Vrana" userId="7b2a6d85-e3fe-4c9e-b59a-94d1f1024111" providerId="ADAL" clId="{82F9D26E-C412-42E1-8B2F-1C6EAC93370E}" dt="2022-10-19T11:25:03.162" v="13"/>
          <ac:grpSpMkLst>
            <pc:docMk/>
            <pc:sldMk cId="3615082499" sldId="260"/>
            <ac:grpSpMk id="59" creationId="{477DD5D8-DB8C-E0CE-9454-5D8F495E691E}"/>
          </ac:grpSpMkLst>
        </pc:grpChg>
        <pc:grpChg chg="mod">
          <ac:chgData name="Branislav Vrana" userId="7b2a6d85-e3fe-4c9e-b59a-94d1f1024111" providerId="ADAL" clId="{82F9D26E-C412-42E1-8B2F-1C6EAC93370E}" dt="2022-10-19T11:24:52.031" v="5"/>
          <ac:grpSpMkLst>
            <pc:docMk/>
            <pc:sldMk cId="3615082499" sldId="260"/>
            <ac:grpSpMk id="74" creationId="{331B12BC-2DDF-F5C0-9B97-08AEAD338099}"/>
          </ac:grpSpMkLst>
        </pc:grpChg>
        <pc:inkChg chg="add del">
          <ac:chgData name="Branislav Vrana" userId="7b2a6d85-e3fe-4c9e-b59a-94d1f1024111" providerId="ADAL" clId="{82F9D26E-C412-42E1-8B2F-1C6EAC93370E}" dt="2022-10-19T11:24:40.874" v="1"/>
          <ac:inkMkLst>
            <pc:docMk/>
            <pc:sldMk cId="3615082499" sldId="260"/>
            <ac:inkMk id="7" creationId="{81C55DD5-8CED-BF46-2B96-93F69DFC0467}"/>
          </ac:inkMkLst>
        </pc:inkChg>
        <pc:inkChg chg="add del">
          <ac:chgData name="Branislav Vrana" userId="7b2a6d85-e3fe-4c9e-b59a-94d1f1024111" providerId="ADAL" clId="{82F9D26E-C412-42E1-8B2F-1C6EAC93370E}" dt="2022-10-19T11:24:52.030" v="4"/>
          <ac:inkMkLst>
            <pc:docMk/>
            <pc:sldMk cId="3615082499" sldId="260"/>
            <ac:inkMk id="17" creationId="{27E75A9C-4580-11F5-B199-AF267AC5FBD7}"/>
          </ac:inkMkLst>
        </pc:inkChg>
        <pc:inkChg chg="add del mod">
          <ac:chgData name="Branislav Vrana" userId="7b2a6d85-e3fe-4c9e-b59a-94d1f1024111" providerId="ADAL" clId="{82F9D26E-C412-42E1-8B2F-1C6EAC93370E}" dt="2022-10-19T11:25:00.179" v="11"/>
          <ac:inkMkLst>
            <pc:docMk/>
            <pc:sldMk cId="3615082499" sldId="260"/>
            <ac:inkMk id="18" creationId="{19C4B832-653A-F34B-7E8A-72868071C82C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19" creationId="{034EF54E-C005-7DF6-9DA1-788497CDCC31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40" creationId="{F0BD46D1-9DE0-FC85-2FF6-40AAE7D50209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45" creationId="{6DC6364B-2F6D-0D33-C516-08FBAAF86E22}"/>
          </ac:inkMkLst>
        </pc:inkChg>
        <pc:inkChg chg="del">
          <ac:chgData name="Branislav Vrana" userId="7b2a6d85-e3fe-4c9e-b59a-94d1f1024111" providerId="ADAL" clId="{82F9D26E-C412-42E1-8B2F-1C6EAC93370E}" dt="2022-10-19T11:24:52.030" v="3"/>
          <ac:inkMkLst>
            <pc:docMk/>
            <pc:sldMk cId="3615082499" sldId="260"/>
            <ac:inkMk id="46" creationId="{9A4C83CD-92F4-52B5-3BB3-806CC836C450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49" creationId="{520D56E4-1C84-97C5-00FF-E6E6A0B9894A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0" creationId="{6D17B4AF-E32D-115C-CB88-BDC387705A4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1" creationId="{269CB18D-81FB-5179-B393-5C22276DE9B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2" creationId="{F9D25545-76C3-B70D-1184-AEB954378F0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3" creationId="{C07C79C2-90B2-1BAE-ABBB-AE449B1EB92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4" creationId="{0AF28233-509A-61FD-7BEB-E8F0C2D803AD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5" creationId="{DCC65A87-2646-9620-BAD7-8C16F40BFA95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6" creationId="{492B39DB-1F10-8CCE-B258-BB19E9E37299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7" creationId="{68DB161F-DB4F-4E9F-084B-F17BACF27367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58" creationId="{7965FB0A-F787-CBC5-B956-255B781A3600}"/>
          </ac:inkMkLst>
        </pc:inkChg>
        <pc:inkChg chg="add del">
          <ac:chgData name="Branislav Vrana" userId="7b2a6d85-e3fe-4c9e-b59a-94d1f1024111" providerId="ADAL" clId="{82F9D26E-C412-42E1-8B2F-1C6EAC93370E}" dt="2022-10-19T11:25:52.951" v="17"/>
          <ac:inkMkLst>
            <pc:docMk/>
            <pc:sldMk cId="3615082499" sldId="260"/>
            <ac:inkMk id="60" creationId="{D0FC9ACF-2836-40E7-A5FB-1AA505D5E585}"/>
          </ac:inkMkLst>
        </pc:inkChg>
        <pc:inkChg chg="del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1" creationId="{1445D104-7606-21A7-D4C7-2485F84BC71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2" creationId="{98FD3800-604C-6E0D-1E8E-52B74A591588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3" creationId="{FEA0A413-B7D8-E15C-B8D2-B41BEEEC310D}"/>
          </ac:inkMkLst>
        </pc:inkChg>
        <pc:inkChg chg="add del">
          <ac:chgData name="Branislav Vrana" userId="7b2a6d85-e3fe-4c9e-b59a-94d1f1024111" providerId="ADAL" clId="{82F9D26E-C412-42E1-8B2F-1C6EAC93370E}" dt="2022-10-19T11:25:53.996" v="18"/>
          <ac:inkMkLst>
            <pc:docMk/>
            <pc:sldMk cId="3615082499" sldId="260"/>
            <ac:inkMk id="64" creationId="{ACDDA5BD-FDC6-866F-7E12-03B644A68887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5" creationId="{1C9798D1-A958-9996-F42B-0D235B6899E4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6" creationId="{FBCD55D5-8368-16C1-CA5E-E0D925CAFDF5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7" creationId="{C339C017-4827-8D27-4C3E-790FCEDF7AC9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8" creationId="{0A901697-3C6E-A3FA-183A-B3DBD29CFF34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9" creationId="{9683AB69-4AAF-A4BB-5D72-64EC538FBCE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0" creationId="{8840CF75-B994-FBF3-836C-B344685F802E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1" creationId="{BCAE2B17-B41A-E4F8-6030-84D4631362DF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2" creationId="{1B296058-AA94-1080-02CD-73E361910C3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3" creationId="{B762D944-23F6-26EE-BADE-8E97EEF01BD4}"/>
          </ac:inkMkLst>
        </pc:inkChg>
        <pc:inkChg chg="add">
          <ac:chgData name="Branislav Vrana" userId="7b2a6d85-e3fe-4c9e-b59a-94d1f1024111" providerId="ADAL" clId="{82F9D26E-C412-42E1-8B2F-1C6EAC93370E}" dt="2022-10-19T11:25:44.246" v="16" actId="9405"/>
          <ac:inkMkLst>
            <pc:docMk/>
            <pc:sldMk cId="3615082499" sldId="260"/>
            <ac:inkMk id="84" creationId="{07D3C3D6-46A6-C7B6-AB02-0238048C1733}"/>
          </ac:inkMkLst>
        </pc:inkChg>
      </pc:sldChg>
      <pc:sldChg chg="modSp mod">
        <pc:chgData name="Branislav Vrana" userId="7b2a6d85-e3fe-4c9e-b59a-94d1f1024111" providerId="ADAL" clId="{82F9D26E-C412-42E1-8B2F-1C6EAC93370E}" dt="2022-10-19T11:36:55.028" v="101" actId="20577"/>
        <pc:sldMkLst>
          <pc:docMk/>
          <pc:sldMk cId="3737186073" sldId="262"/>
        </pc:sldMkLst>
        <pc:spChg chg="mod">
          <ac:chgData name="Branislav Vrana" userId="7b2a6d85-e3fe-4c9e-b59a-94d1f1024111" providerId="ADAL" clId="{82F9D26E-C412-42E1-8B2F-1C6EAC93370E}" dt="2022-10-19T11:36:55.028" v="101" actId="20577"/>
          <ac:spMkLst>
            <pc:docMk/>
            <pc:sldMk cId="3737186073" sldId="262"/>
            <ac:spMk id="3" creationId="{75F31A4A-868C-6747-1E1A-BA0A61D5139F}"/>
          </ac:spMkLst>
        </pc:spChg>
        <pc:picChg chg="mod">
          <ac:chgData name="Branislav Vrana" userId="7b2a6d85-e3fe-4c9e-b59a-94d1f1024111" providerId="ADAL" clId="{82F9D26E-C412-42E1-8B2F-1C6EAC93370E}" dt="2022-10-19T11:33:46.560" v="66" actId="1076"/>
          <ac:picMkLst>
            <pc:docMk/>
            <pc:sldMk cId="3737186073" sldId="262"/>
            <ac:picMk id="4" creationId="{5F4C3D83-A6B3-789D-BF0D-33D24AD50C4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7578,'0'2'1546,"0"-3"-1343,0-1 1,-1 1-1,1 0 0,0-1 0,0 1 0,-1 0 1,1 0-1,-1-1 0,1 1 0,-1 0 0,-1-2 0,11 32 3394,-3-8-2833,30 83 596,25 126-1,3 110-689,-54-277-459,-2 1 0,-1 93-1,-8-141-139,-2 0-1,0 0 0,-7 24 1,10-40-69,0 0-1,0 1 1,0-1 0,0 0 0,0 0 0,0 0 0,0 0 0,0 0 0,0 1 0,0-1 0,0 0 0,0 0 0,0 0 0,0 0-1,0 1 1,0-1 0,0 0 0,-1 0 0,1 0 0,0 0 0,0 0 0,0 1 0,0-1 0,0 0 0,0 0 0,0 0-1,0 0 1,-1 0 0,1 0 0,0 0 0,0 0 0,0 0 0,0 1 0,0-1 0,-1 0 0,1 0 0,0 0 0,0 0-1,0 0 1,0 0 0,-1 0 0,1 0 0,0 0 0,0 0 0,0 0 0,0 0 0,-1 0 0,1 0 0,0 0 0,0-1-1,-6-8 17,-3-18-28,9 27 13,-58-259 13,52 227-10,-28-184 14,30 172 3,2 0 0,6-87-1,-3 124-18,0 0-1,0 1 0,1-1 1,0 0-1,0 1 0,0 0 1,1-1-1,0 1 0,0 0 0,1 0 1,0 0-1,0 1 0,0 0 1,0-1-1,1 1 0,0 1 1,0-1-1,0 1 0,1 0 1,0 0-1,-1 0 0,1 1 0,1 0 1,-1 0-1,0 1 0,11-4 1,-3 2 9,0 0 1,0 1-1,0 1 1,1 0 0,0 0-1,-1 2 1,26 1-1,-36 0-3,0-1-1,1 1 1,-1 0 0,0 0-1,0 0 1,0 0-1,0 1 1,0-1 0,0 1-1,0 0 1,0 1-1,-1-1 1,1 1-1,-1-1 1,1 1 0,-1 0-1,0 0 1,0 1-1,-1-1 1,1 0 0,-1 1-1,1 0 1,-1 0-1,0-1 1,-1 1-1,1 0 1,-1 1 0,1-1-1,0 8 1,-1-1 19,0-1 0,0 1 0,-1 0-1,-1 0 1,0-1 0,0 1 0,-1 0 0,-1-1 0,0 1 0,0-1 0,-1 0 0,0 0-1,-1 0 1,0-1 0,0 1 0,-1-1 0,-12 14 0,9-13-4,0 0 0,-1-1 0,0 0 1,-1 0-1,0-1 0,0-1 0,-1 0 0,0 0 0,0-1 0,0-1 1,-1 0-1,0 0 0,-23 4 0,8-5-254,-54 1 0,8-8-2886,71 3 2957,0 0-1,-1 0 1,1 0 0,0 0-1,0 1 1,-1-1-1,1 1 1,-4 1 0,-3 4-787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 12939,'-21'-1'727,"0"1"0,-1 0 0,1 2 0,1 1-1,-1 0 1,0 1 0,-26 10 0,-25 4 514,14-5-633,-2-3 0,1-2 0,-107-1 0,-59-22-809,222 15 102,1 0 1,-1 0-1,1 0 0,-1 0 1,1 0-1,-1 1 1,1-1-1,-1 1 0,1 0 1,-1-1-1,-3 3 0,5-3 41,1 1 0,0-1-1,-1 0 1,1 1 0,0-1-1,-1 0 1,1 1 0,0-1-1,0 1 1,-1-1 0,1 0 0,0 1-1,0-1 1,0 1 0,0-1-1,-1 1 1,1-1 0,0 1-1,0-1 1,0 0 0,0 1-1,0-1 1,0 1 0,0 0-1,10 17-1413,44 36-200,-17-21 635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10314,'17'-60'2124,"13"-85"1,-23 98-1869,2 1 0,3 0 0,26-69 0,-36 109-161,1 1 0,1-1 0,-1 1 0,1 0 0,0 0 0,0 0 0,0 0 0,1 0 0,0 1 0,7-5 0,-11 8-59,0 0-1,1 0 0,0 0 1,-1 0-1,1 1 0,-1-1 1,1 0-1,0 1 1,0-1-1,-1 1 0,1 0 1,0 0-1,0 0 0,-1 0 1,1 0-1,0 0 0,0 0 1,0 0-1,-1 1 0,1-1 1,0 0-1,-1 1 0,1 0 1,0-1-1,-1 1 1,1 0-1,-1 0 0,1 0 1,-1 0-1,1 0 0,-1 0 1,0 1-1,0-1 0,1 0 1,-1 1-1,0-1 0,0 1 1,0-1-1,0 1 0,-1-1 1,2 4-1,1 2 38,0 0-1,-1 0 1,0 0-1,0 0 1,0 0-1,-1 1 1,0-1-1,-1 1 1,0-1-1,0 0 1,0 1-1,-1-1 0,0 0 1,-1 1-1,-3 10 1,0-1 1,-2 0 1,0 0-1,0-1 0,-2 0 1,-13 20-1,18-30-28,0 0 0,1 0 0,-1 0 0,1 0 0,0 1 1,-2 9-1,4-12-20,0 0-1,1 0 1,0 1 0,0-1 0,0 0 0,0 0 0,0 1 0,1-1 0,0 0 0,0 0-1,3 8 1,2 4-301,2-1-1,0 1 1,0-2-1,1 1 1,1-1-1,1-1 1,0 0-1,0 0 1,2-1-1,-1-1 1,1 0-1,1 0 1,0-2-1,22 13 0,0-5-568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3897,'2'-74'9163,"1"26"-8129,15-72 1,1 7 470,5-22-270,-23 129-1153,1 0 0,0 0-1,-1 1 1,2-1 0,4-9 0,-6 14-70,-1 0 1,1 0 0,0 0 0,0 0-1,-1 0 1,1 0 0,0 1-1,0-1 1,0 0 0,0 0-1,0 1 1,0-1 0,0 1-1,0-1 1,0 1 0,0-1 0,0 1-1,1 0 1,-1 0 0,0-1-1,0 1 1,0 0 0,0 0-1,1 0 1,-1 0 0,0 0-1,0 1 1,0-1 0,0 0 0,1 0-1,-1 1 1,0-1 0,0 1-1,2 0 1,30 16 83,-27-13-90,0-1-1,0 1 1,0-1 0,0-1 0,1 1 0,-1-1-1,1 0 1,0 0 0,0-1 0,-1 0 0,1 0-1,0-1 1,0 0 0,10-1 0,-9-1-6,1 0 1,-1-1-1,11-4 0,-13 4 7,1 1 0,0-1 1,0 1-1,0 1 0,10-2 0,-17 3-6,1 0 1,0 0 0,-1 0-1,1 0 1,0 0 0,-1 1-1,1-1 1,0 0 0,-1 1-1,1-1 1,-1 0 0,1 1-1,-1-1 1,1 0 0,-1 1-1,1-1 1,-1 1-1,1-1 1,-1 1 0,0-1-1,1 1 1,-1 0 0,0-1-1,1 1 1,-1-1 0,0 1-1,0 0 1,1-1 0,-1 1-1,0 0 1,0-1 0,0 1-1,0 0 1,0-1 0,0 1-1,0 0 1,0 0 0,-3 34 19,2-28-16,-33 163-37,22-120-484,1 0 1,3 1 0,-3 97-1,14-114 159,-3-33 329,0-1 0,1 1 0,-1 0 1,0 0-1,1-1 0,-1 1 0,0 0 0,1-1 0,-1 1 0,1 0 1,-1-1-1,1 1 0,-1-1 0,1 1 0,-1-1 0,2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48 11674,'-3'66'1409,"-3"0"0,-17 72-1,-7 86 62,30-208-1212,5-22-30,5-30 28,34-161 135,13-50-129,-57 244-257,13-38 81,-12 39-78,0 0 0,0 0 0,0 0 1,0-1-1,0 1 0,0 0 0,1 0 1,-1 0-1,1 1 0,-1-1 0,1 0 0,2-1 1,-3 3-6,-1 0 1,1 0-1,0 0 1,-1 0-1,1 0 1,0 0-1,-1 0 1,1 0-1,0 0 1,-1 0-1,1 1 1,0-1-1,-1 0 1,1 1-1,-1-1 1,1 0-1,0 1 1,-1-1-1,1 1 1,-1-1-1,1 1 1,-1-1-1,1 1 1,-1-1-1,1 1 1,-1-1-1,0 1 0,1-1 1,-1 1-1,0 0 1,0-1-1,1 1 1,-1 1-1,12 27 80,7 49-6,-3 1 0,7 96 0,-19-146-75,-1-6 0,1 8 4,0 55 0,-12-105-2,-3-22-4,-3 1-1,0 1 1,-3 0 0,-37-64-1,50 97-48,0 1-1,0-1 0,-1 1 0,1 0 0,-1 1 0,0-1 0,-9-6 0,11 10 5,1 0 0,0-1 0,-1 1 0,1 0 0,-1 0 0,1 1 0,-1-1 0,0 0 0,1 1-1,-1 0 1,0-1 0,0 1 0,1 0 0,-1 0 0,0 1 0,1-1 0,-1 1 0,0-1 0,1 1-1,-1 0 1,1 0 0,-5 2 0,-2 3-33,-1 2 1,1-1-1,1 1 0,-1 0 1,1 1-1,1 0 0,-13 19 1,-23 37-331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11178,'19'67'1779,"18"123"0,-26-121-959,29 105 1,-38-167-706,1-1 1,0 1 0,0 0-1,7 11 1,-10-18-99,1 1 0,-1 0 0,1-1 1,-1 1-1,1 0 0,-1-1 0,1 1 1,-1 0-1,1-1 0,-1 1 0,1-1 1,0 1-1,-1-1 0,1 0 0,0 1 1,0-1-1,-1 1 0,1-1 0,0 0 1,0 0-1,-1 0 0,1 1 0,0-1 1,0 0-1,0 0 0,-1 0 0,1 0 1,0 0-1,0 0 0,0 0 0,0-1 1,-1 1-1,1 0 0,0 0 0,0-1 1,-1 1-1,1 0 0,0-1 0,-1 1 1,1-1-1,0 1 0,-1-1 0,1 1 1,0-1-1,-1 1 0,1-1 0,-1 0 1,1 1-1,0-2 0,5-8 103,1-1 0,-2 0 0,0 0-1,0 0 1,-1 0 0,0-1 0,4-23 0,1 2 49,24-100 202,36-113 72,-66 233-499,2 1 0,-1 0 0,2 0 0,-1 0 0,2 1 0,14-20 0,-21 30-53,1 1 1,-1-1-1,1 0 1,0 1 0,-1-1-1,1 0 1,0 1-1,0-1 1,-1 1-1,1 0 1,0-1-1,0 1 1,0 0 0,0-1-1,0 1 1,0 0-1,-1 0 1,1 0-1,0 0 1,0 0-1,0 0 1,0 0 0,0 0-1,0 0 1,0 0-1,0 0 1,0 1-1,-1-1 1,1 0-1,0 1 1,0-1-1,0 0 1,0 1 0,-1-1-1,1 1 1,0 0-1,-1-1 1,1 1-1,0-1 1,-1 1-1,1 0 1,-1 0 0,2 1-1,5 7-867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13987,'-20'9'1216,"0"9"-800,-4 9-176,-7 10 569,-4 2-345,-1 6-176,0 1 16,7-2-256,3-2-248,10-7-296,2-9-1041,11-12 1297,4-11-192,10-23-184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17716,'-5'11'128,"51"-240"-1384,-32 156 1784,-2 9-144,4 9-104,-5 9-16,0 5-320,-1 14-312,1 9-168,-4 11-577,0 4-671,-5 7 1328,-5 2-328,-1 4-176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121 265 13243,'-6'-17'1184,"-2"-7"-816,-4-3-152,-2-2 552,-1-2-296,-2-2-360,1 2-280,2 6 192,3 0-72,4 2-72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15 13395,'-2'-2'71,"-1"1"0,1-1 0,-1 1 0,0-1 0,0 1 1,0 0-1,0 0 0,0 0 0,0 0 0,0 0 0,0 1 0,0-1 0,0 1 1,0 0-1,0 0 0,0 0 0,0 1 0,-1-1 0,1 1 0,0-1 0,0 1 0,0 0 1,0 0-1,1 0 0,-1 1 0,0-1 0,0 1 0,1 0 0,-1-1 0,1 1 0,-1 0 1,1 0-1,0 1 0,0-1 0,0 0 0,0 1 0,0 0 0,1-1 0,-1 1 1,1 0-1,-1 0 0,1-1 0,0 1 0,0 0 0,0 0 0,1 0 0,-1 1 0,1 4 1,-2 30 506,3 42 1,1-44-339,-2 0-1,-5 38 1,4-64-226,-1 0 0,0 0 0,-1 0 0,0 0 0,-1 0 0,0 0 0,0-1 0,-1 0 0,0 0 0,0 0 0,-12 13 0,13-18-121,1 0-1,-2-1 1,1 1 0,0-1-1,-1 0 1,1 0-1,-1 0 1,0-1 0,0 0-1,0 0 1,0 0 0,-1 0-1,-6 1 1,10-3 33,0 0 0,0 0-1,0 0 1,0 0 0,0 0 0,0 0 0,0 0-1,0-1 1,0 1 0,0-1 0,0 1 0,0-1-1,0 0 1,0 0 0,1 0 0,-1 0 0,0 0-1,1 0 1,-1 0 0,0-1 0,1 1 0,0-1-1,-1 1 1,1-1 0,0 1 0,0-1 0,0 0-1,0 1 1,0-1 0,0 0 0,0 0-1,0 0 1,1 0 0,-1 0 0,1 0 0,0 0-1,-1 0 1,1-4 0,0-24-762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26 632,'2'-3'1549,"0"0"1,0 0-1,1 0 0,0 0 0,-1 0 1,7-3-1,-9 5-1487,0 1-1,0 0 1,1 0 0,-1 0 0,0 0 0,1-1-1,-1 1 1,0 0 0,0 0 0,1 0 0,-1 0-1,0 0 1,1 0 0,-1 0 0,0 0 0,1 0-1,-1 0 1,0 0 0,1 0 0,-1 0 0,0 0-1,0 1 1,1-1 0,-1 0 0,0 0 0,1 0-1,-1 0 1,0 0 0,0 1 0,1-1 0,-1 0-1,1 2-27,0-1-1,-1 0 0,1 1 0,-1-1 1,1 0-1,-1 1 0,1-1 1,-1 1-1,0-1 0,0 0 0,0 3 1,1 43 829,-3 0 1,-2-1 0,-2 1 0,-14 53 0,-9 82-592,28-179-216,2 31-1246,-1-34 1144,0 1-1,0 0 1,0-1 0,0 1 0,0-1 0,0 1-1,1-1 1,-1 1 0,0-1 0,0 1 0,1-1-1,-1 0 1,0 1 0,0-1 0,1 1-1,-1-1 1,1 0 0,-1 1 0,0-1 0,1 0-1,-1 1 1,1-1 0,-1 0 0,1 0 0,-1 1-1,1-1 1,-1 0 0,1 0 0,-1 0 0,1 0-1,-1 0 1,1 1 0,-1-1 0,1 0 0,-1 0-1,1-1 1,-1 1 0,1 0 0,-1 0-1,1 0 1,0 0 0,-1 0 0,1 0 0,-1-1-1,0 1 1,1 0 0,-1 0 0,1-1 0,-1 1-1,1 0 1,-1-1 0,0 1 0,1 0 0,-1-1-1,1 0 1,15-16-599,2-8-230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10714,'-24'2'1186,"0"1"0,0 1 0,-24 7 0,41-9-999,-70 20 1227,70-20-1290,-1 1 1,1 0 0,0 1-1,0-1 1,0 2 0,1-1-1,-11 9 1,15-11-95,1-1 1,-1 1-1,0 0 1,1 0 0,0 0-1,-1 0 1,1 0-1,0 0 1,0 0-1,0 0 1,0 1-1,1-1 1,-1 0-1,1 0 1,-1 1-1,1-1 1,0 1 0,0-1-1,0 5 1,1-4 5,0 1 1,0 0 0,0 0-1,0-1 1,1 1 0,0 0 0,0-1-1,0 0 1,0 1 0,5 5-1,4 2 53,1 0 0,0-1 0,0 0 0,25 14 0,239 136-2666,-252-149 2059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92 668 13219,'-8'-54'2072,"-2"-8"-1104,-3-18-327,-1-3 1999,2 0-1616,-2 1-167,4 12-289,3 9-232,4 18-568,3 10-368,4 21-1009,0 7 1337,3 12-256,0 5-208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13347,'6'10'762,"-1"-2"-494,0 1 0,0 0 1,-1 0-1,0 0 1,3 10-1,3 20 355,-6-18-179,2 0 0,0 0 0,2-1-1,17 35 1,-24-54-414,-1 0-1,1 0 1,-1 1-1,1-1 1,-1 0-1,1 0 1,0-1-1,0 1 1,0 0-1,-1 0 0,1 0 1,0 0-1,0-1 1,0 1-1,0 0 1,0-1-1,0 1 1,1-1-1,-1 1 1,0-1-1,0 0 1,0 1-1,0-1 1,1 0-1,-1 0 0,1 0 1,0 0 0,0-1 0,-1 0 1,1 1-1,-1-1 0,0 0 0,1 0 1,-1 0-1,0 0 0,1-1 0,-1 1 0,0 0 1,0 0-1,0-1 0,0 1 0,0-1 1,1-1-1,4-9 79,-1 0 1,0 0 0,5-19-1,-10 30-104,13-39-492,-3-1 0,-1 0 0,-2 0 0,2-54-1,-9 78 54,-4 11-134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11963,'6'12'1088,"-1"18"-768,0 8-160,0 11 992,1 6-1096,-5 0-992,2-2-560,-3-16 1208,0-9-217,0-25-207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2 512 13811,'-1'-50'936,"7"-16"-800,-1-3-72,-1-2 176,2 1-144,3 8-152,3 7-128,6 20-680,4 8-680,0 20 1240,2 7-216,1 7-217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425 257 9178,'-6'-3'1408,"-12"-3"-640,-10 1-311,-12 0 1399,-6 3-680,-9 0-696,0 2-72,1 6-336,5 1-248,14 7-1024,4 1 1080,24-2-168,13 0-112</inkml:trace>
  <inkml:trace contextRef="#ctx0" brushRef="#br0" timeOffset="1">388 240 17412,'44'151'-200,"-19"-53"242,11 30 249,-34-120-224,1 1 0,1-1 0,0 0 1,0 0-1,0 0 0,1 0 0,8 9 0,-12-15-40,1 0-1,0-1 1,0 1-1,0-1 1,0 1-1,0-1 1,0 0 0,0 0-1,1 0 1,-1 0-1,0 0 1,1-1-1,-1 1 1,0-1-1,1 1 1,-1-1 0,1 0-1,-1 0 1,1 0-1,-1 0 1,1 0-1,-1-1 1,0 1 0,1-1-1,-1 1 1,0-1-1,1 0 1,-1 0-1,0 0 1,0 0-1,3-3 1,7-3 72,-1-1 0,0 0 1,-1-1-1,0 0 0,0-1 0,-1 0 0,0 0 0,11-20 1,4-8 163,25-55 0,-23 37-329,31-97 1,-47 120-655,-2 0 0,-2 0 0,0 0 0,0-55 0,-7 63 70,-2 14-221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9674,'13'-8'587,"1"1"1,29-10-1,-37 15-419,-1 0 0,1 1 0,0 0 1,-1 0-1,1 0 0,0 1 0,0 0 0,0 0 0,0 0 0,10 3 1,-14-3-96,0 1 1,0-1-1,0 1 1,-1 0-1,1 0 1,0 0-1,-1 0 1,1 0-1,0 0 1,-1 0-1,1 0 1,-1 1-1,0-1 1,0 1-1,1-1 1,-1 1 0,0-1-1,1 4 1,-1-2 27,1 0-1,-1 1 1,-1-1 0,1 0 0,0 1 0,-1-1 0,0 1 0,0-1 0,0 6 0,-1 2 100,-1 1-1,-1-1 1,0 0-1,0 0 1,-6 11 0,-7 10 271,-1 0 0,-38 52 0,31-50-68,-31 57 0,53-87-381,0 0-1,0 1 1,1-1 0,0 1 0,-1-1-1,1 1 1,1-1 0,-1 1-1,1 0 1,-1 0 0,2 5-1,-1-7-12,1 0-1,0 0 0,-1 0 0,2 0 1,-1 0-1,0 0 0,0 0 0,1 0 1,0-1-1,-1 1 0,1 0 0,0-1 1,0 0-1,1 1 0,-1-1 0,0 0 1,5 3-1,11 5-365,1 0 0,-1-1 0,2-1 0,-1-1-1,1 0 1,0-2 0,0 0 0,29 2 0,-14-7-203,-2-6-201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13387,'-47'13'1048,"-3"-3"-904,4-8-272,2-2 336,8-5-1992,9-8 1624,24-7-232,13-1-128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20 18156,'-34'0'1152,"6"0"-1048,-3 0-48,-14 0 288,-3-2-280,-1-2-48,1-2 0,8 2-40,5 0-104,10 4-384,2 6-256,12 8-1104,4 7 1543,7 7-263,7 4-248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14291,'-9'3'584,"-1"0"0,1 0 0,-1-1 0,0-1 0,-15 1 0,-75 2-721,71-7 157,23 2-6,0 0-1,-1 0 0,1 1 0,-1-1 0,-10 3 0,15-2-2,0 0 0,0 1-1,0 0 1,1-1-1,-1 1 1,0 0-1,0 0 1,1 0-1,-1 0 1,1 0 0,-1 0-1,1 1 1,0-1-1,-1 0 1,1 1-1,0-1 1,0 1-1,0-1 1,0 1-1,0 0 1,0-1 0,0 1-1,1 0 1,-1 2-1,-12 45 332,3 1 0,-6 84 0,14-118-272,-2 16 57,-3 55 218,7-78-289,0 1 1,1 0-1,0 0 0,0 0 0,1-1 0,5 15 0,-5-21-91,-1 0 1,1 1-1,0-1 1,0 0 0,1 0-1,-1 0 1,1 0-1,-1 0 1,1 0 0,0-1-1,0 0 1,0 1 0,1-1-1,-1 0 1,0-1-1,1 1 1,-1 0 0,1-1-1,0 0 1,-1 0-1,1 0 1,0 0 0,0-1-1,-1 1 1,1-1-1,6 0 1,3-1-296,1 0-1,-1 0 1,1-1 0,-1-1 0,0 0-1,18-7 1,10-8-272,-4-7-206</inkml:trace>
  <inkml:trace contextRef="#ctx0" brushRef="#br0" timeOffset="1">329 283 9498,'-28'-10'1400,"-3"5"-840,-8 5-247,-5 0 1151,1 0-1040,2 1-880,-1-1 488,2 0-120,19-1-200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9010,'-2'0'93,"0"0"1,0 1-1,0-1 0,1 0 1,-1 1-1,0-1 0,0 1 1,1 0-1,-1-1 0,0 1 1,1 0-1,-1 0 0,1 0 1,-1 0-1,1 1 0,0-1 1,-1 0-1,1 0 0,0 1 1,0-1-1,0 1 0,0-1 1,-1 3-1,-2 4 264,0 0-1,1 1 1,-4 14-1,4-11 140,-23 81 2620,-19 138 0,44-228-3080,0 3 122,0 0 0,1 1 0,-1-1 1,1 0-1,2 11 0,-2-16-132,0 0 0,1 0 0,-1 1 0,1-1 0,-1 0 1,1 0-1,-1 0 0,1 0 0,0 1 0,0-1 0,-1 0 0,1 0 1,0-1-1,0 1 0,0 0 0,0 0 0,0 0 0,0-1 0,0 1 0,1 0 1,-1-1-1,0 1 0,0-1 0,0 1 0,1-1 0,-1 0 0,0 1 1,0-1-1,1 0 0,-1 0 0,0 0 0,2 0 0,22-1-15,33-4 0,-33 2-446,35 0 0,-23 5-794,44 10 0,8 0-175,-50-10 490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53 13379,'6'-8'382,"-4"6"-195,0-1-1,-1 0 1,1 1-1,0-1 1,-1 0 0,0 0-1,2-5 1,-3 8-155,0-1 0,0 1 0,0-1 1,0 1-1,0-1 0,0 1 0,0-1 0,0 1 0,0 0 0,-1-1 1,1 1-1,0-1 0,0 1 0,0-1 0,-1 1 0,1 0 1,0-1-1,0 1 0,-1-1 0,1 1 0,0 0 0,-1-1 0,-16-4 629,-100 2-382,70 4-183,44-1-63,1 1 0,0-1 0,0 0 0,-1 1-1,1 0 1,0-1 0,0 1 0,0 0 0,0 0 0,0 0 0,0 1 0,0-1 0,0 0-1,0 1 1,1-1 0,-1 1 0,1 0 0,-1-1 0,1 1 0,-3 4 0,-2 4 123,1 0 0,0 1 0,-4 10 0,3-6 7,-13 28 239,-11 26 324,2 1 0,-22 88 0,49-152-687,0-1 0,0 1 0,0 0 0,0 0 0,1 0 0,0 0 0,1 0 0,-1 0 0,1-1 0,0 1 0,0 0 0,3 7 0,-1-9-67,-1 1 1,0-1-1,1 0 1,0 0-1,0 0 1,1 0 0,-1-1-1,1 1 1,-1-1-1,1 0 1,0 0-1,0 0 1,0 0-1,10 3 1,-4-1-368,0-1 0,1 0 0,-1-1 0,1 0 0,0 0 0,0-1 0,1-1 0,-1 0 0,0 0 0,0-1 0,16-2 0,-21 1 136,-1 0 1,0 0-1,0 0 0,0-1 1,1 0-1,-2 0 1,1 0-1,0-1 0,0 1 1,-1-1-1,1 0 1,-1 0-1,0-1 0,0 1 1,0-1-1,0 0 0,-1 0 1,0-1-1,0 1 1,0 0-1,0-1 0,-1 0 1,1 0-1,-1 0 1,0 0-1,1-5 0,-2 4 247,0 0-1,0 0 0,0 0 0,-1 0 0,0-1 1,0 1-1,-1 0 0,1 0 0,-1 0 0,-1 0 1,1 0-1,-1 0 0,0 0 0,0 1 0,-1-1 0,1 0 1,-2 1-1,1 0 0,0 0 0,-7-8 0,5 8 235,0 0-1,0 0 1,-1 0-1,1 1 1,-1 0-1,0 0 1,0 0-1,-1 1 1,1-1-1,-1 2 1,1-1-1,-1 1 1,0 0-1,0 0 1,0 1-1,0 0 1,-10 0-1,0 2 155,1 1-1,0 0 0,-1 2 0,-28 9 0,-10 2-1002,55-14 592,-1-1 1,0 0 0,1 0-1,-1 1 1,0-1-1,0 0 1,1 0 0,-1 0-1,0 0 1,0 0-1,1 0 1,-1 0 0,0 0-1,0 0 1,0 0-1,1 0 1,-1 0 0,0 0-1,0-1 1,1 1-1,-1 0 1,0-1-1,1 1 1,-1 0 0,0-1-1,1 1 1,-1-1-1,1 1 1,-1-1 0,1 1-1,-1-1 1,1 0-1,-1 1 1,1-1 0,-1 0-1,1 1 1,0-1-1,-1 0 1,1 1 0,0-1-1,0 0 1,-1 0-1,1 1 1,0-1 0,0 0-1,0 0 1,0 1-1,0-1 1,0 0 0,0 0-1,0 0 1,0 1-1,1-2 1,0-19-547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7 995 11002,'-1'-1'52,"1"1"-1,-1 0 1,1 0-1,0-1 1,-1 1 0,1 0-1,0 0 1,-1-1-1,1 1 1,0-1-1,-1 1 1,1 0-1,0-1 1,0 1-1,0-1 1,-1 1-1,1 0 1,0-1 0,0 1-1,0-1 1,0 1-1,0-1 1,0 1-1,0 0 1,0-1-1,0 1 1,0-1-1,0 1 1,0-1-1,0 1 1,0-1-1,0 1 1,0 0 0,1-1-1,-1 1 1,0-1-1,0 1 1,1 0-1,-1-1 1,0 1-1,0-1 1,1 1-1,-1-1 1,17-24 455,-12 18-117,152-239 3692,-117 186-3249,61-127-1,-87 155-767,-2 1-1,0-2 0,-3 0 1,-1 0-1,-1 0 0,3-45 0,-9 64-62,-1-1 0,-1 0 0,0 0 0,-5-20 0,5 30-1,0 0-1,0 0 0,-1 0 1,0 1-1,0-1 1,0 0-1,0 1 0,-1-1 1,0 1-1,0 0 0,0 0 1,0 0-1,-1 0 1,0 0-1,-7-5 0,10 8 2,-1 0-1,0 0 0,0 0 1,0 0-1,0 1 0,0-1 1,0 0-1,0 1 1,0 0-1,0-1 0,0 1 1,-1 0-1,1 0 0,0 0 1,0 0-1,0 1 0,0-1 1,0 0-1,0 1 0,0 0 1,0-1-1,0 1 0,0 0 1,0 0-1,0 0 0,0 0 1,1 0-1,-1 1 1,0-1-1,1 1 0,-1-1 1,1 1-1,-1-1 0,1 1 1,-2 3-1,-3 3 11,1 0 0,1 1 0,-1-1 0,1 1 1,0 0-1,-3 15 0,-1 12 52,1 0 0,2 1 0,0 60 0,16 110 198,13-42-71,-18-136-145,2-1 0,0 1-1,19 39 1,-24-62-37,-1-1-1,1 0 1,0-1-1,0 1 1,1 0 0,-1-1-1,1 0 1,0 0 0,0 0-1,0 0 1,7 3-1,-9-5-3,0-1-1,1 0 1,-1 0-1,1 0 1,-1 0-1,1-1 1,0 1-1,-1-1 1,1 1-1,-1-1 1,1 0-1,0 0 1,-1 0-1,1 0 1,0-1-1,-1 1 1,1-1-1,-1 0 1,1 1-1,-1-1 1,1 0-1,-1-1 1,1 1-1,3-3 1,3-2 3,-1-1 0,0 0 0,0 0-1,-1-1 1,0 0 0,-1 0 0,9-13 0,35-70 26,-36 65-30,14-28 7,65-134 37,-88 175-44,-6 15-2,-9 25-2,4-9-1,-5 13 5,2 0 0,-9 50-1,16-64 3,0-1 0,1 0 0,1 1 0,1-1 1,0 1-1,7 30 0,-7-42-3,0 0 1,1 0-1,0 0 1,0 0-1,0-1 1,1 1-1,-1-1 1,1 0-1,0 0 1,0 0-1,1 0 1,-1 0-1,1-1 1,0 1-1,0-1 1,0 0-1,8 4 1,-9-5-2,0-1 0,0 0 0,0 0 1,1 0-1,-1-1 0,0 1 0,0-1 1,1 1-1,-1-1 0,0 0 0,0-1 1,1 1-1,-1 0 0,0-1 0,0 0 1,0 0-1,0 0 0,1 0 0,-1 0 1,-1 0-1,1-1 0,0 0 0,0 1 0,0-1 1,-1 0-1,1-1 0,-1 1 0,3-3 1,-1 0-3,1 1 1,-2-1 0,1 0-1,0 0 1,-1-1 0,0 1-1,0-1 1,-1 0 0,1 1-1,-1-1 1,0 0 0,-1 0 0,0 0-1,0-1 1,0 1 0,0 0-1,-1 0 1,0-1 0,-1 1-1,1 0 1,-1 0 0,-1 0-1,-2-10 1,-1 2-1,0 1 1,-1-1-1,-1 2 0,0-1 1,-1 1-1,0 0 1,-1 0-1,0 1 0,-12-11 1,21 22-1,-1 0 1,1 0-1,0 0 1,0 0-1,0-1 1,0 1-1,0 0 1,-1 0-1,1 0 0,0-1 1,0 1-1,0 0 1,0 0-1,0-1 1,0 1-1,0 0 1,0 0-1,0-1 1,0 1-1,0 0 1,0 0-1,0-1 1,0 1-1,0 0 1,0 0-1,0 0 1,0-1-1,0 1 1,0 0-1,0 0 1,1-1-1,-1 1 1,0 0-1,0 0 1,0 0-1,0-1 0,0 1 1,1 0-1,-1 0 1,0 0-1,0 0 1,0-1-1,1 1 1,-1 0-1,0 0 1,0 0-1,0 0 1,1 0-1,-1 0 1,0 0-1,0 0 1,1 0-1,-1 0 1,0 0-1,0 0 1,1 0-1,-1 0 1,16-3 5,8 0 4,0 0-1,0-2 1,-1 0-1,0-2 1,37-15-1,104-62 44,-168 88-53,0-1 1,0 1-1,0 0 0,1 0 1,0 1-1,0-1 1,0 1-1,0-1 1,1 1-1,-1 0 1,1 0-1,-2 7 0,-20 73 10,22-80-9,-1 9 5,-14 65 22,16-71-21,0 1 0,0-1-1,1 1 1,0-1 0,0 1 0,1-1 0,2 9 0,-3-17-6,0 1 1,0-1-1,0 0 0,0 1 1,0-1-1,0 0 0,0 1 1,0-1-1,0 0 0,0 1 0,1-1 1,-1 0-1,0 1 0,0-1 1,0 0-1,0 0 0,1 1 1,-1-1-1,0 0 0,0 0 1,1 1-1,-1-1 0,0 0 0,1 0 1,-1 0-1,0 1 0,0-1 1,1 0-1,-1 0 0,0 0 1,1 0-1,-1 0 0,0 0 1,1 0-1,-1 0 0,0 0 0,1 0 1,-1 0-1,0 0 0,1 0 1,-1 0-1,1 0 0,13-13 27,11-26-5,-24 37-21,12-22 8,26-42 24,-35 60-30,0 1 0,0-1 0,1 1-1,0 0 1,0 1 0,0-1 0,1 1 0,8-6 0,-12 9-4,0 0 1,0 0-1,0 0 0,0 1 1,0-1-1,0 0 0,0 1 1,0 0-1,0-1 0,0 1 1,0 0-1,0 0 0,0 0 0,0 0 1,0 0-1,0 1 0,0-1 1,0 1-1,0-1 0,3 2 1,-1 0 0,-1 0-1,0 1 1,0-1 0,0 0 0,-1 1 0,1 0 0,-1-1 0,1 1 0,-1 0 0,3 6 0,3 6 3,-1-1 1,-1 2-1,0-1 0,4 20 1,1 14 0,-2 1 1,-2 0 0,1 81-1,-9-56 14,-19 132 0,14-170-7,-2 0 0,-23 64 0,9-55 16,21-43-22,-1-1 0,0 0 0,1 0 0,-1 1 0,0-1-1,0 0 1,0 0 0,0-1 0,0 1 0,0 0 0,-1-1 0,1 1 0,-4 1 0,5-3-2,0 0 0,0 0 0,0 0 0,0 0 0,0 0 0,0 0 0,0 0 0,0 0 0,0 0 1,0 0-1,1 0 0,-1-1 0,0 1 0,0 0 0,0-1 0,0 1 0,0 0 0,0-1 1,1 1-1,-1-1 0,0 0 0,0 1 0,1-1 0,-1 1 0,-1-2 0,0-1 7,1 1 0,-1 0 0,1-1 0,-1 1 0,1-1 0,0 0 0,0 1 0,-1-5 0,-2-11 21,1 0-1,1 0 1,1 0 0,1 0-1,0 0 1,1 0 0,1 0 0,1 0-1,6-23 1,0 8-41,2 0 1,1 1-1,2 0 0,17-30 0,-9 25-459,1 1 1,53-65-1,-60 84 27,0 1 0,1 0 0,0 1 0,2 0 1,-1 2-1,2 0 0,21-10 0,-3 9-413,-9 8-277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15875,'4'3'83,"-1"1"0,0 0-1,0 0 1,-1 0-1,1 0 1,-1 0-1,0 1 1,0-1-1,0 1 1,-1-1 0,1 1-1,-1 0 1,0-1-1,-1 1 1,1 0-1,-1 0 1,0 0 0,0 0-1,-1 6 1,-1 4 64,0 1 0,-1-1 0,-1 0 0,-10 27 1,0-12 248,-1 0 1,-31 43 0,31-51-167,0 1-1,2 1 1,0 0-1,-16 47 0,27-63-277,0 0-1,1 0 0,0 0 0,0 0 1,1 0-1,0 0 0,1 0 0,-1 0 0,2 0 1,-1 0-1,3 9 0,-3-14-9,0 0 0,0 0 0,1-1 0,-1 1 0,0 0 0,1 0-1,0-1 1,0 1 0,-1-1 0,1 0 0,1 1 0,-1-1 0,0 0 0,1 0 0,-1 0-1,1-1 1,-1 1 0,1 0 0,0-1 0,-1 0 0,1 0 0,0 0 0,0 0 0,0 0 0,0 0-1,0-1 1,0 0 0,0 1 0,1-1 0,-1 0 0,6-1 0,22-8-446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45 11210,'-36'3'1033,"-1"4"-721,-5-3-136,2-1 456,2-1-528,10-2-768,6-7-312,16-6 751,9-5-207,14-8-176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92 12291,'-1'4'219,"1"1"0,-1-1 1,-1 1-1,1-1 1,-1 0-1,1 1 0,-1-1 1,0 0-1,-4 5 1,-5 11 290,-135 259 2711,140-271-2985,9-18-106,9-19 3,-9 22-109,149-302 900,-146 298-854,0 1 0,0 0 0,1 0 0,1 1-1,0-1 1,15-12 0,-22 21-55,0 0 0,1 0 1,-1 0-1,0 0 0,1 0 0,-1 1 0,1-1 0,-1 1 0,1-1 0,-1 1 0,1-1 0,-1 1 0,1 0 0,0 0 0,-1 0 0,1 0 0,-1 0 0,1 0 1,0 0-1,2 1 0,-2 0 3,0 0 0,0 1 0,0-1 0,0 0 0,0 1 0,0-1 0,0 1 0,-1-1 1,1 1-1,0 0 0,-1 0 0,2 3 0,4 7 39,-2 0-1,1 0 1,-2 0-1,5 15 1,-7-19-33,69 297 165,-26-93-163,-52-237-5,-2 1 1,0 0 0,-2 0-1,0 1 1,-2 1 0,0 0-1,-1 0 1,-28-30-1,34 43-38,-1 0-1,0 1 0,0 0 1,-1 1-1,0 0 0,0 1 1,-1-1-1,1 2 0,-20-7 0,23 9-49,-1 1-1,0 1 0,0-1 0,-1 1 0,1 1 1,0 0-1,0 0 0,0 0 0,-1 1 1,1 1-1,0-1 0,0 1 0,0 0 1,1 1-1,-14 6 0,11-4-331,-1 1 0,1 0-1,0 0 1,1 1 0,-15 13 0,21-16 274,-1-1-1,1 1 1,0 0-1,0 0 1,0 0 0,0 0-1,1 1 1,-1-1 0,1 1-1,0-1 1,0 1-1,1 0 1,0 0 0,0 0-1,-1 7 1,5 19-918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15395,'-1'0'688,"1"6"-504,4 11-55</inkml:trace>
  <inkml:trace contextRef="#ctx0" brushRef="#br0" timeOffset="1">33 482 15379,'-1'-6'664,"-1"9"-664,2 14-24,0 0 1041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14971,'-4'64'1240,"2"17"-855,1 11-145,-3 12 408,-1-1-192,0-10-24,-2-6-48,2-21-128,3-10-128,-1-23-288,3-13-240,7-22-928,4-11-849,9-22 1745,4-6-336,5-8-320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 17132,'7'-7'1368,"-4"6"-1192,-8-1-96,-10 0 592,-10 3-584,-6 2-8,-10 1-48,-4 2-8,-3 2-64,1 3-112,2 1-320,7 3-176,9 1-360,10 2-649,19 4 1209,10 2-312,21 5-168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 15451,'-3'-4'1385,"-7"2"-1105,-10 2-120,-5 0 824,-11 0-736,-5 0-128,-3 3-24,-2 1-56,6 2-216,2 1-184,6 3-360,4 2-208,9 4 679,5 1-175,13 0-192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15811,'16'-13'388,"18"-14"210,34-33-1,-59 51-492,-1 0 0,0 0 0,-1-1-1,0 0 1,0-1 0,-1 1 0,-1-1-1,7-18 1,-10 25-43,-1 1 0,-1-1 0,1 0 0,0 1-1,-1-1 1,0 0 0,0 1 0,0-1 0,0 0 0,-1 0-1,1 1 1,-3-7 0,3 9-33,0 1-1,-1-1 0,1 0 1,-1 0-1,1 0 1,-1 0-1,1 0 0,-1 1 1,0-1-1,1 0 1,-1 0-1,0 1 0,0-1 1,0 0-1,0 1 1,1-1-1,-1 1 1,0 0-1,-1-1 0,0 0 9,0 1 0,1 0-1,-1 0 1,0 0 0,1 0-1,-1 0 1,0 0 0,1 1 0,-1-1-1,0 1 1,1-1 0,-1 1-1,0-1 1,1 1 0,-2 1-1,-4 2 54,1 0-1,0 0 0,1 1 0,-1 0 0,1 0 1,0 0-1,0 1 0,0 0 0,1 0 1,0 0-1,-5 10 0,0 2 97,0 1 1,1 0-1,-4 21 1,5-16 28,1 1 1,2 0-1,-3 40 1,7-55-173,-1 0 0,2 0 0,-1-1 0,2 1 0,-1 0 0,1-1 0,0 0 0,1 1 0,0-1 0,1 0 0,0 0 0,7 12 0,-7-16-152,1 0 0,-1-1-1,1 0 1,-1 0 0,1 0-1,0 0 1,1-1-1,-1 0 1,1 0 0,-1 0-1,1-1 1,0 0 0,0 0-1,0 0 1,0-1-1,0 0 1,0 0 0,0 0-1,1-1 1,11-1 0,-2 0-269,-1-1 0,1 0 0,0-1 1,-1-1-1,0 0 0,0-1 1,17-9-1,15-11-674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1030 13083,'-17'-20'420,"1"-1"1,1 0-1,1-2 1,1 1-1,1-1 1,1-1 0,1 0-1,-10-35 1,9 17 166,2 0 0,2-1 1,2 1-1,0-57 0,4 70-415,2 0-1,2 0 0,0 1 1,2-1-1,1 1 0,1 0 1,1 0-1,2 1 0,1 0 1,1 1-1,1 0 0,1 1 1,1 0-1,2 1 0,0 1 1,26-26-1,-37 43-416,0 0 0,0 1 0,0 0 0,1 0 0,0 1 0,7-5 0,-13 9 169,1-1 0,-1 0-1,1 1 1,-1-1 0,1 1 0,-1-1-1,1 1 1,-1 0 0,1 0 0,-1-1 0,1 1-1,-1 0 1,1 1 0,-1-1 0,1 0-1,0 0 1,-1 1 0,1-1 0,-1 0-1,0 1 1,1 0 0,-1-1 0,1 1-1,-1 0 1,0 0 0,0 0 0,1 0 0,-1 0-1,0 0 1,0 0 0,0 0 0,0 0-1,0 0 1,0 1 0,0-1 0,-1 0-1,2 3 1,11 22-865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13211,'-1'-1'69,"1"0"0,-1 0 0,1 1 0,-1-1 0,1 0 0,-1 0 0,0 1 0,1-1 0,-1 0 0,0 1 0,1-1 0,-1 1 0,0-1 0,0 1 0,0-1 1,0 1-1,0 0 0,1-1 0,-1 1 0,0 0 0,0 0 0,0 0 0,0-1 0,0 1 0,0 0 0,0 0 0,0 0 0,0 1 0,0-1 0,0 0 0,0 0 0,0 0 0,1 1 0,-1-1 0,0 0 0,0 1 0,0-1 0,0 1 1,1-1-1,-1 1 0,0-1 0,0 1 0,1 0 0,-1-1 0,0 1 0,1 0 0,-1 0 0,1-1 0,-1 1 0,1 0 0,-1 0 0,1 0 0,0 0 0,-1 0 0,1 1 0,-5 8 41,2 1 0,-1 0 0,-2 19 0,4-22 201,-3 21 81,1 0 0,1 1-1,1-1 1,3 35 0,1-45-159,0-1 0,1 1 0,1-1 0,0 1 0,2-1 0,0-1 0,14 30 0,-16-41-147,-1 0 1,1 0-1,0-1 0,0 1 0,0-1 0,1 0 0,0-1 0,0 1 0,10 7 0,-12-11-52,0 1 0,0-1 0,0 1-1,0-1 1,1 0 0,-1 0 0,0 0 0,0-1-1,1 1 1,-1-1 0,1 0 0,-1 0 0,0 0-1,1 0 1,-1 0 0,0-1 0,1 0 0,-1 0-1,0 0 1,0 0 0,6-2 0,-2-1-7,-1 0-1,1 0 1,-1 0 0,1-1 0,-1 0 0,-1 0 0,1 0 0,-1-1 0,0 0 0,0 0 0,6-11-1,-5 7-12,-1 0 0,0-1 0,-1 0-1,0 0 1,-1-1 0,0 1 0,2-15-1,-3 12-16,-1-1-1,0 0 1,-1 1-1,-1-1 1,0 1-1,-1-1 1,-1 1-1,0-1 1,-1 1-1,0 0 0,-1 1 1,-12-24-1,11 28-55,0 0 0,-1 0 0,0 1 0,0 0 0,-1 0 0,0 0 0,-14-9 0,18 14-75,0 0-1,-1 0 0,1 1 0,-1 0 1,1-1-1,-1 2 0,0-1 1,0 0-1,0 1 0,0 0 1,0 0-1,0 1 0,0-1 1,0 1-1,0 0 0,-1 0 0,1 1 1,-5 1-1,7-1 21,0 0-1,1 0 1,-1 0-1,1 0 1,0 1-1,-1-1 1,1 1-1,0-1 1,0 1-1,0 0 1,0 0 0,0 0-1,1 0 1,-1 0-1,0 0 1,1 1-1,0-1 1,-1 1-1,1-1 1,0 1-1,0-1 1,1 1-1,-1-1 1,0 1 0,1 0-1,-1-1 1,1 1-1,0 3 1,1 24-919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86 16452,'1'-1'82,"-1"1"0,0-1 1,1 1-1,-1-1 0,0 1 1,1-1-1,-1 1 1,0-1-1,0 1 0,0-1 1,0 1-1,1-1 1,-1 1-1,0-1 0,0 1 1,0-1-1,0 1 1,0-1-1,0 1 0,0-1 1,-1 0-1,1 1 1,0-1-1,0 1 0,-1-2 1,-11 5 1276,1 0-1120,-4-1-89,0 0 0,0-1-1,1 0 1,-1-2-1,0 1 1,0-2 0,-17-3-1,-101-31 115,110 29-216,-6-3-15,18 6-25,0 0 0,0 1-1,-1 0 1,1 0-1,-1 1 1,0 1 0,-20 0-1,30 1-7,-1 0 1,2 1-1,-1-1 0,0 1 0,0 0 0,0 0 0,0 0 0,0-1 0,0 2 0,1-1 1,-1 0-1,0 0 0,1 0 0,-1 1 0,1-1 0,0 1 0,-1-1 0,1 1 0,0 0 1,0 0-1,0-1 0,0 1 0,0 0 0,0 0 0,0 4 0,-2 3 3,1 1 0,1 0 1,-1 0-1,1 11 0,1-15 0,-1 63 23,9 92 0,21 70 215,-22-182-150,49 360 904,-55-401-968,0 3 32,1 0 0,0 0 0,1 0 1,0 0-1,5 10 0,-7-18-44,0-1 0,0 0 1,1 0-1,-1 0 0,0 0 0,1-1 0,-1 1 0,1 0 0,0-1 0,0 1 1,-1-1-1,1 1 0,0-1 0,0 0 0,0 0 0,0 0 0,1 0 0,-1 0 0,0 0 1,0 0-1,1-1 0,-1 1 0,0-1 0,1 0 0,-1 0 0,0 0 0,1 0 1,-1 0-1,4-1 0,46-10 67,-37 7-49,0 0-1,0 1 1,0 1 0,1 1-1,17 0 1,-29 1-221,0 1 0,0-1-1,0 1 1,0 0 0,0 0 0,0 1 0,0-1 0,-1 1-1,1-1 1,-1 1 0,1 1 0,-1-1 0,0 0-1,0 1 1,0-1 0,0 1 0,0 0 0,0 0 0,-1 0-1,0 1 1,1-1 0,-1 0 0,0 1 0,2 6 0,4 22-1670,-6-34 682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18220,'-6'-12'1416,"-2"20"-1056,6 30-168,-3 14 520,-1 10-343,-2 16-81,1-1-56,-2 2-112,5-6-216,-2-15-360,4-8-217,2-21-199,7-14-1392,9-29 1784,6-13-353,6-11-263</inkml:trace>
  <inkml:trace contextRef="#ctx0" brushRef="#br0" timeOffset="1">323 208 15691,'-4'-9'1393,"-13"5"-985,-7 4-200,-9 6 1296,-5-2-976,-4 3-480,0 0-48,7 3-184,2 1-128,12 0-392,7 2-240,14-5-1377,11-2 1841,13-5-360,6-3-264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17564,'5'-1'1544,"-3"35"-1120,-2 11-192,-6 18 904,-1 10-503,-3 16-417,-3 2-128,1 1-320,-1-8-136,3-19-321,2-11-247,2-29-736,2-14-985,4-36 1905,1-13-440,5-13-64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104 870 13531,'41'-66'1358,"-3"-2"0,31-81 0,-50 100-943,-2-1-1,-2-1 1,-3 0-1,7-55 1,-17 91-342,-1 0 0,0 0 0,-2 0 0,1 0 0,-2 1 0,0-1 0,0 0 0,-2 0 0,-5-16 0,6 24-97,0 1-1,0-1 0,0 1 0,-1 0 0,0 0 1,0 0-1,-1 1 0,0-1 0,0 1 0,0 0 1,0 0-1,-1 1 0,0 0 0,0 0 0,0 0 1,0 1-1,0 0 0,-1 0 0,0 0 1,1 1-1,-9-2 0,-8 0-791,-1 1 0,1 1 1,0 1-1,-1 0 0,-37 6 1,41-1-151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16908,'11'29'422,"-2"0"1,-2 0-1,0 1 1,3 41 0,-9-48-223,0-1 1,-2 0 0,0 0 0,-2 0-1,0 0 1,-11 36 0,1-20 350,-2-1 0,-1 0 0,-35 57 0,47-88-403,1 0-1,0 0 1,0 1 0,0-1-1,-3 12 1,6-16-103,-1 1 0,1-1 1,0 1-1,0-1 0,0 1 0,0 0 0,0-1 1,1 1-1,-1-1 0,1 1 0,-1-1 0,1 1 0,0-1 1,0 0-1,0 1 0,0-1 0,1 0 0,2 4 1,10 10-206,1-1 1,1-1 0,0 0 0,1 0 0,36 20 0,19 15-1232,-46-28 868,-9-9-179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1121 10026,'-3'0'165,"0"0"0,0 0 0,0-1 0,0 0 0,0 1 0,0-1 0,0 0 0,0 0 0,0-1 0,0 1 0,0-1 1,1 1-1,-1-1 0,1 0 0,-1 0 0,1 0 0,0 0 0,0 0 0,0-1 0,0 1 0,0-1 0,0 1 0,-2-5 0,-4-7 414,0-1 0,1 0 0,-5-17 0,11 30-508,-10-35 573,1 0 0,1-1 0,2 0 0,2 0 0,1 0 0,3-67 0,5 46-141,2 0 0,2 0 0,29-97 0,-23 110-245,33-72-1,-35 93-483,1 1-1,1 1 1,1 0-1,25-30 1,-38 51 49,0-1 1,0 1-1,1 0 1,-1-1-1,0 1 0,1 0 1,-1 1-1,1-1 1,0 0-1,0 1 1,-1-1-1,6-1 1,-7 3 150,-1 0 0,1 0 0,-1 0 0,1 0 1,-1 0-1,1 0 0,0 0 0,-1 0 0,1 0 1,-1 1-1,1-1 0,-1 0 0,0 0 1,1 0-1,-1 1 0,1-1 0,-1 0 0,1 0 1,-1 1-1,1-1 0,-1 0 0,0 1 0,1-1 1,-1 1-1,0-1 0,1 1 0,-1-1 0,0 0 1,0 1-1,1-1 0,-1 1 0,0-1 1,0 1-1,0-1 0,0 1 0,0-1 0,0 1 1,0-1-1,0 1 0,0-1 0,0 1 0,0-1 1,0 1-1,0-1 0,0 1 0,0 0 0,0 2-71,0 20-763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12955,'7'-13'362,"-1"-1"1,0 1-1,0-1 1,-1-1-1,-1 1 0,-1-1 1,4-23-1,1-6 336,-4 26-506,30-111 1288,-29 115-1242,0-1 1,1 1-1,1 0 1,1 0-1,0 1 1,14-18 0,-19 27-161,1 0 1,0 0-1,0 0 1,0 0-1,0 1 1,0 0-1,1 0 1,0 0 0,0 1-1,-1-1 1,1 1-1,1 0 1,-1 0-1,0 1 1,0 0-1,1 0 1,7-1-1,-8 2-38,-1 1 0,0-1 0,0 1 0,1 0 0,-1 0 0,0 0 0,0 0 0,0 1-1,0-1 1,0 1 0,0 0 0,0 1 0,-1-1 0,1 1 0,-1-1 0,0 1-1,0 0 1,0 0 0,0 0 0,0 1 0,0-1 0,2 7 0,-2-6-22,0 1 0,-1 1 0,1-1 0,-1 0 0,-1 0 0,1 1 0,-1-1 0,0 1 0,0 0-1,0-1 1,-1 1 0,0 0 0,0-1 0,-1 1 0,1 0 0,-1-1 0,0 1 0,-1-1 0,1 1 0,-1-1 0,0 0 0,-1 0 0,1 1 0,-1-2 0,0 1 0,-7 8 0,1-1-393,-1-1 1,0 0-1,-1-1 0,0 0 0,-1-1 1,0 0-1,-1-1 0,1 0 0,-17 7 1,26-14 72,-1 1 1,0-1 0,0 1 0,0 1 0,0-1 0,0 0 0,0 1 0,1 0 1,-1 0-1,1 0 0,-1 0 0,-2 4 0,-2 8-922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11354,'21'4'1769,"6"-7"-881,8-14-168,3-8 1185,4-16-585,2-8-48,1-14-128,-4-9-151,-9-6-305,-8 0-104,-16 2-200,-6 4-168,-15 11-520,-9 8-440,-15 15 640,0 7-128,-1 11-104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3 182 11410,'-1'6'265,"0"-1"-1,1 0 0,0 1 0,0-1 0,0 0 1,1 1-1,-1-1 0,1 0 0,1 1 0,-1-1 0,3 6 1,3 13 139,84 487 4795,-91-511-5187,0 1-1,1-1 1,-1 1-1,0 0 1,0-1-1,0 1 1,1 0-1,-1-1 1,0 1-1,0 0 1,0-1-1,0 1 1,0 0-1,0-1 1,-1 1-1,1 0 1,0-1-1,0 1 1,0 0-1,-1-1 1,1 1-1,0-1 1,0 1-1,-1 0 1,0 0-1,-7-21 124,-10-61-93,3-2 1,4 0 0,4-1-1,3-91 1,5 135-9,7-50-1,-6 79-7,0 1-1,0-1 1,1 1-1,1-1 1,0 1 0,0 0-1,1 1 1,0-1-1,12-17 1,-15 25-9,0-1 0,0 1 0,0 0 0,0 0 0,1 0 0,-1 0 0,0 0 1,1 1-1,-1-1 0,1 1 0,0 0 0,-1-1 0,1 1 0,0 0 0,0 1 0,0-1 0,0 0 0,0 1 0,0 0 1,0 0-1,0 0 0,0 0 0,0 0 0,3 1 0,-1 0 15,-1 1 0,-1-1-1,1 1 1,0 0 0,0 0 0,-1 0 0,1 1 0,-1-1-1,0 1 1,1 0 0,-1 0 0,0 0 0,-1 0 0,1 0-1,-1 1 1,4 6 0,-2-4-6,-1 1 0,0 0 1,0-1-1,-1 1 0,0 0 0,0 0 0,0 1 0,-1-1 1,0 0-1,-1 0 0,0 1 0,0-1 0,0 0 0,-1 1 1,0-1-1,0 0 0,-1 0 0,0 0 0,-1 0 0,-2 7 0,-2-1-14,0 0-1,0-1 0,-1 0 0,-1 0 0,0-1 0,0 0 0,-1 0 0,-1-1 0,-14 10 0,12-10-8,3-2 3,0 0 0,0 0 1,1 0-1,0 2 0,-9 10 1,17-18-6,-1 0 0,1 0 0,0 0 0,-1 1 1,1-1-1,0 0 0,0 1 0,1-1 0,-1 1 1,0 0-1,1-1 0,0 1 0,-1-1 0,1 1 0,0-1 1,1 1-1,-1 0 0,0-1 0,1 1 0,-1-1 1,1 1-1,0-1 0,-1 1 0,1-1 0,1 1 1,-1-1-1,0 0 0,1 0 0,-1 1 0,3 2 1,8 8-347,1 0 0,0-1 0,1 0 0,0-1 1,1-1-1,0 0 0,0-1 0,1-1 0,0 0 1,1-1-1,-1-1 0,34 8 0,-4-9-484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12387,'-1'0'49,"0"0"1,1 0 0,-1 0 0,0 0 0,1 0 0,-1 0 0,0 0-1,1 1 1,-1-1 0,0 0 0,1 0 0,-1 0 0,1 1 0,-1-1-1,0 0 1,1 1 0,-1-1 0,1 0 0,-1 1 0,1-1 0,-1 1-1,1-1 1,-1 1 0,1-1 0,0 1 0,-1-1 0,1 1 0,0 0-1,-1-1 1,1 1 0,0-1 0,0 1 0,0 0 0,-1-1-1,1 1 1,0 0 0,0-1 0,0 1 0,0 1 0,3 32 548,-2-31-498,7 42 690,2 0 0,2-1 0,2-1 1,1 0-1,3-1 0,41 71 0,-53-104-601,0 0-1,0-1 1,1 0 0,0 0 0,15 13 0,-21-20-154,1 0 0,-1 0 1,1 1-1,-1-1 0,1 0 0,0-1 1,0 1-1,-1 0 0,1 0 1,0-1-1,0 1 0,0-1 0,0 1 1,0-1-1,0 0 0,0 0 0,-1 0 1,1 0-1,0 0 0,0 0 0,0-1 1,0 1-1,0-1 0,0 1 1,0-1-1,-1 0 0,1 1 0,0-1 1,0 0-1,-1 0 0,1 0 0,-1-1 1,1 1-1,-1 0 0,1-1 0,-1 1 1,0 0-1,1-3 0,3-2 34,0-1 0,-1 0 0,-1-1 0,1 1 0,-1-1 0,0 1 1,-1-1-1,1 0 0,0-9 0,1-13 76,1-33-1,-3 26-67,-2 0-1,-7-49 1,5 70-66,-1 0 1,-1-1 0,0 1-1,-1 1 1,-1-1 0,0 1 0,-13-23-1,17 35-39,0 0 0,0-1 0,-1 1-1,1 0 1,-1 0 0,0 0 0,1 0 0,-1 1 0,0-1-1,-1 1 1,1 0 0,0 0 0,-1 0 0,1 0-1,-1 0 1,1 1 0,-1-1 0,0 1 0,0 0-1,0 1 1,0-1 0,0 0 0,1 1 0,-1 0-1,0 0 1,0 0 0,0 1 0,0-1 0,0 1 0,0 0-1,0 0 1,0 0 0,1 1 0,-1-1 0,-3 3-1,-4 3-291,1-1 0,0 2 0,1-1 0,-1 1 0,2 1 0,-1 0 0,1 0 0,0 1 0,-7 13 0,5-8 22,1 1 1,0 0-1,2 0 0,0 1 0,-8 30 0,11-31-250,-1 33 0,5-47 509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11242,'5'-13'365,"1"0"-1,1 1 0,-1-1 1,2 1-1,0 1 0,0-1 0,1 1 1,1 1-1,0 0 0,0 0 1,1 1-1,12-8 0,-22 15-288,1 1 1,0 0-1,0 0 1,0 0-1,0 0 1,0 0-1,0 0 0,1 0 1,-1 1-1,0-1 1,0 1-1,0 0 0,1 0 1,-1 0-1,0 0 1,0 0-1,1 0 0,-1 0 1,0 1-1,0-1 1,1 1-1,-1-1 0,0 1 1,0 0-1,0 0 1,0 0-1,0 0 0,0 0 1,0 1-1,-1-1 1,1 1-1,0-1 0,-1 1 1,1-1-1,-1 1 1,2 2-1,1 3 102,0 1-1,0-1 0,-1 1 1,0-1-1,0 1 1,-1 0-1,0 0 0,2 13 1,-1 10 238,-1 1 0,-2-1 0,-1 1 0,-8 56 0,-38 123 805,46-211-1218,-2 12-27,0 0 0,1 1 0,0-1-1,1 0 1,1 1 0,-1-1 0,2 1 0,0-1-1,0 0 1,1 0 0,1 1 0,0-1-1,1 0 1,0-1 0,1 1 0,0-1 0,0 0-1,2 0 1,-1-1 0,1 1 0,1-1-1,0-1 1,11 11 0,-11-12-484,0-1-1,1 0 1,0 0-1,0-1 1,0 0 0,19 9-1,-25-14 345,0 0 0,0 1-1,1-1 1,-1 0-1,0-1 1,0 1 0,0 0-1,1-1 1,-1 0 0,0 0-1,1 0 1,-1 0 0,0 0-1,1-1 1,-1 1 0,0-1-1,0 0 1,0 0 0,0 0-1,1 0 1,-1-1 0,-1 1-1,1-1 1,0 0 0,0 0-1,-1 0 1,4-3 0,13-25-1398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8826,'15'17'1889,"-9"-17"-690,-2-12 62,-1-40 359,-2 1 1,-11-85-1,4 58-933,3 34-386,-7-213 1026,10 255-1295,0 0 0,1-1-1,-1 1 1,0 0 0,1 0 0,-1 0 0,1 0 0,0-1-1,-1 1 1,1 0 0,0 0 0,0 0 0,1 1 0,-1-1-1,0 0 1,1 0 0,-1 1 0,3-3 0,1 1 83,-1 0 1,1 0-1,0 0 1,0 1 0,1 0-1,5-2 1,21-7 44,-23 7-266,0 0 0,1 1 0,0 0 0,-1 1 0,11-2 1,-16 4-65,0 0 1,0 0-1,-1 1 1,1-1-1,0 1 1,0 0-1,-1 0 1,1 0-1,-1 0 1,1 1-1,-1-1 1,1 1-1,-1 0 1,0 0-1,0 0 1,0 0-1,4 5 1,1 1-552,0 1 1,0 0 0,5 11-1,-11-17 582,9 12-756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82 11274,'-30'-28'1561,"-5"12"-697,-4 7-328,-8 7 1056,-2 2-359,-2 2-441,4-1-240,4-1-584,5-1-320,12-6-824,6-1-793,23 3 1537,11-1-336,18 3-312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141 503 10450,'-2'-3'219,"0"0"-1,0 0 0,-1 0 0,2-1 1,-1 1-1,0 0 0,1-1 1,-1 1-1,1-1 0,0 1 0,0-1 1,1 1-1,-1-6 0,-1-1 244,-8-30 1058,3 1-1,1-1 0,-1-70 1,7 98-1364,1-1 1,1 1 0,0-1 0,0 1-1,2 0 1,-1 0 0,7-12 0,-7 17-78,1 0 1,0 0 0,0 0-1,1 1 1,0 0 0,0 0-1,0 0 1,1 0 0,0 1-1,0 0 1,0 0 0,10-5-1,-10 7-35,0 0 0,0 1 0,0 0 0,0 0 0,0 0 0,1 0 0,-1 1 0,1 0 0,-1 1 0,1 0 0,-1 0-1,11 1 1,-14-1-28,-1 0-1,0 1 1,0-1-1,1 1 0,-1 0 1,0 0-1,0-1 1,0 2-1,0-1 1,0 0-1,0 0 0,0 0 1,0 1-1,0-1 1,-1 1-1,1 0 0,-1-1 1,1 1-1,-1 0 1,1 0-1,-1 0 1,0 0-1,0 0 0,0 0 1,0 0-1,-1 1 1,1-1-1,0 0 1,-1 0-1,0 1 0,1-1 1,-1 0-1,0 1 1,0-1-1,0 0 0,-1 1 1,1-1-1,-1 3 1,-1 1-7,1 0 0,-1-1 0,0 0 0,-1 1 0,0-1 1,1 0-1,-2 0 0,1 0 0,0-1 0,-1 1 0,0-1 1,0 0-1,0 0 0,-1 0 0,1 0 0,-1-1 0,0 0 1,-9 5-1,-6 2-475,0-1 0,0 0 0,-35 8 0,9-5-929,-23 6 183,48-7 349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61 13019,'-4'-1'185,"0"1"1,-1 0-1,1 0 1,-1 0-1,1 0 0,-1 1 1,1-1-1,0 1 1,-1 0-1,1 1 1,0-1-1,-7 4 1,8-3-84,1 0 1,-1 0 0,1 0 0,0 1-1,-1-1 1,1 1 0,0-1 0,1 1 0,-1 0-1,0 0 1,1-1 0,0 1 0,-1 0-1,1 1 1,0-1 0,0 0 0,1 0 0,-1 5-1,0 4 136,0 1-1,1-1 1,0 1 0,1-1-1,0 0 1,1 0-1,5 17 1,1-4 196,0-1 0,18 35-1,-16-38-135,2-1 0,0 0 0,19 23-1,-27-38-224,1 1-1,0-1 1,0 1-1,0-2 1,1 1 0,0 0-1,-1-1 1,2 0-1,-1-1 1,0 1-1,1-1 1,0-1-1,-1 1 1,12 2 0,-14-5-41,1 0 0,-1 0-1,1 0 1,-1-1 0,1 1 0,-1-1 0,1 0 0,-1-1 0,0 1 0,1-1 0,-1 1 0,0-1 0,0-1 0,0 1 0,-1 0 0,1-1 0,0 0 0,-1 0 0,0 0 0,1 0 0,-1-1 0,-1 1 0,5-6 0,2-5 14,0 0 1,-1-1-1,0 0 0,-1 0 1,5-18-1,-5 12-25,-1-1-1,-2 1 1,0-1-1,0 0 1,-1-40-1,-3 53-16,0-1 0,-1 0-1,0 1 1,-1-1 0,1 1-1,-2-1 1,0 1-1,0 0 1,0 0 0,-1 0-1,-1 1 1,1-1 0,-1 1-1,-1 0 1,-9-11-1,11 15-33,-1 0-1,0 0 1,0 1-1,-1 0 1,1 0-1,-1 0 0,1 0 1,-1 1-1,0 0 1,0 0-1,0 1 1,0 0-1,0 0 1,-1 0-1,1 1 0,0 0 1,0 0-1,-1 0 1,1 1-1,0 0 1,0 0-1,-11 4 0,10-3-204,0 0 0,1 1 0,-1 0 0,0 0 0,1 0 0,0 1 0,0 0 1,0 1-1,0-1 0,0 1 0,1 0 0,0 0 0,0 1 0,1-1 0,-1 1 0,1 0 0,0 1 0,-5 12 0,8-17 98,0 1 1,0-1 0,1 1-1,-1 0 1,1 0-1,0-1 1,-1 1 0,1 0-1,1-1 1,-1 1-1,0 0 1,1 0 0,-1-1-1,1 1 1,0 0-1,0-1 1,0 1 0,0-1-1,0 1 1,0-1-1,1 0 1,-1 1 0,1-1-1,0 0 1,0 0-1,-1 0 1,1 0 0,1-1-1,-1 1 1,0 0 0,0-1-1,3 2 1,32 14-1139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15107,'5'3'248,"0"1"0,0-1 0,0 0 1,-1 1-1,1 0 0,-1 0 0,0 1 0,0-1 0,0 1 0,4 8 0,3 5 155,12 34-1,-8-19 444,1 2-260,34 68 911,-43-90-1270,1 0 1,1 0 0,0-1-1,0-1 1,15 15 0,-22-25-190,0 1 0,0 0 0,0 0 1,0 0-1,0-1 0,1 0 0,-1 1 1,0-1-1,1 0 0,-1 0 1,1 0-1,-1 0 0,1 0 0,-1-1 1,1 1-1,0-1 0,-1 0 0,1 0 1,3 0-1,-4-1-9,1 1 1,-1-1-1,0 0 1,1 0-1,-1-1 1,0 1-1,0 0 0,0-1 1,0 1-1,0-1 1,0 0-1,-1 1 1,1-1-1,-1 0 0,1 0 1,1-4-1,4-6 27,-1 0 0,-1-1 0,0 1-1,-1-1 1,5-25 0,-2-3-666,-2 0 0,-1-1 0,-2 0 1,-2 1-1,-1-1 0,-10-51 0,9 72-115,4 10-173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52 13067,'-26'-10'1481,"-31"-16"1,53 23-1254,0 1-1,-1 0 0,1 0 1,-1 1-1,1-1 1,-1 1-1,1 0 1,-1 0-1,0 1 0,0-1 1,1 1-1,-7 1 1,8-1-134,1 0 0,-1 1 1,1 0-1,-1 0 0,1-1 1,0 1-1,-1 1 0,1-1 1,0 0-1,0 0 0,0 1 0,0-1 1,0 1-1,0 0 0,0 0 1,0 0-1,1 0 0,-1 0 1,1 0-1,-1 0 0,1 0 1,0 0-1,0 1 0,-1 3 1,-1 4 81,0 0 0,1 0 0,1 0 0,0 0 0,0 0 0,1 1 0,0-1 1,1 0-1,0 1 0,1-1 0,3 12 0,6 17 240,24 57-1,-21-63-244,-5-9-128,2 2 48,-1 1 1,-1 0-1,-1 0 0,6 44 1,-13-65-108,0 0-1,-1 0 1,0 1 0,0-1 0,0 0 0,-1 0-1,0 0 1,0 0 0,-1 0 0,0 0 0,0 0-1,0 0 1,0 0 0,-1-1 0,0 0 0,-1 1-1,1-1 1,-1 0 0,0 0 0,0-1 0,0 1 0,-1-1-1,1 0 1,-1 0 0,0 0 0,-10 5 0,12-8-97,-1 1 1,1 0 0,-1-1 0,0 0-1,1 0 1,-1 0 0,0 0 0,0-1-1,0 1 1,0-1 0,0 0-1,0 0 1,1 0 0,-1-1 0,0 0-1,0 1 1,0-1 0,1-1 0,-1 1-1,0 0 1,1-1 0,-1 0 0,1 0-1,0 0 1,-1 0 0,1 0 0,0-1-1,0 1 1,-5-7 0,1 1-220,-1-2 0,1 1 0,1-1 0,-1 0 0,2 0 0,-1-1 0,1 0 0,-6-21 0,0-20-735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35 18340,'-28'-28'1488,"-10"21"-1080,-4 7-184,-12 7 585,-3 3-393,-5 4-80,1-3-128,11 5-600,5-1-401,12 1 657,8 2-112,14 3-120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53 713 10810,'4'-33'1721,"-3"-10"-689,-1-5-416,-1-11 1737,-3-2-1233,1 4-376,0 0-80,3 9-424,3 6-392,3 10-640,2 4-1064,-1 9 1527,2 2-247,0 5-240</inkml:trace>
  <inkml:trace contextRef="#ctx0" brushRef="#br0" timeOffset="1">237 71 16548,'-5'-7'1048,"-4"-6"-928,-5-2-24,-8 2 168,-1 2-128,-4 4 8,2 2-8,1 5-88,2 6-88,2 3-240,3 3-200,6 4-800,2 2-777,4 0 1593,2-2-344,3-9-216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12147,'4'-1'660,"-3"1"-577,0 0 1,-1 0-1,1 0 1,0 0-1,0 0 1,-1 0-1,1 0 1,0-1-1,-1 1 1,1 0-1,0 0 1,-1-1-1,1 1 1,0-1-1,-1 1 1,1 0-1,-1-1 1,1 1-1,0-1 1,-1 1-1,1-1 1,-1 0-1,-30 10 3881,17-6-3795,0 0-1,0-1 1,0 0 0,0-1 0,-14 0 0,-22 1-113,48-2-54,1 1 1,-1-1-1,0 1 0,0-1 0,1 1 1,-1 0-1,1-1 0,-1 1 0,0 0 0,1 0 1,-1-1-1,1 1 0,-1 0 0,1 0 0,0 0 1,-1-1-1,1 1 0,0 0 0,0 0 1,0 0-1,-1 0 0,1 0 0,0 0 0,0 0 1,0-1-1,0 1 0,1 1 0,0 37 16,0-24-14,-4 35 99,-3 1-1,-1-1 1,-21 72-1,14-67 571,3 1 0,-7 81 0,17-127-550,1-1 0,1 1 0,-1 0 0,2 0 0,3 17 0,-4-24-96,0 0 1,0 0 0,0 0-1,1 0 1,-1 0 0,1 0 0,0-1-1,0 1 1,0-1 0,0 1-1,0-1 1,0 1 0,1-1-1,-1 0 1,1 0 0,-1 0-1,1-1 1,0 1 0,0-1-1,0 1 1,4 1 0,4-1-156,0 1 0,0-1 0,0-1 1,1 0-1,-1-1 0,0 0 0,1 0 1,20-5-1,-27 4-16,1 0 0,-1 0 0,0 0 1,0-1-1,0 0 0,0 0 0,0-1 0,0 1 0,-1-1 1,1 0-1,-1 0 0,0-1 0,0 1 0,0-1 0,0 0 1,0 0-1,-1 0 0,0 0 0,0-1 0,4-7 0,1-18-629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63 14779,'-14'-1'1865,"-3"4"-1169,-10 9-336,-4 3 1944,-11-1-1888,-3-2-96,-1-5-184,2-5-184,7-11-680,5-5 0,19-13 536,12-5-200,19-13-112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62 16251,'-9'-29'1841,"-3"3"-1273,-11 19-296,-4 7 2113,-12 7-2225,-2 6-240,-4 8-297,0 2-295,1 2-1248,4 0 1592,3-1-296,7-5-232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21 13259,'-10'-10'1328,"0"3"-928,-4 6-152,-4-1 905,-6 2-857,-3 0-24,-8 0-32,3 0 24,1 0-144,0 2-32,7-2-176,3 0-112,4-2-328,5 1-169,10 1-1175,3 4 1304,6 2-248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9 420 10850,'0'0'49,"0"0"-1,-1 1 0,1-1 1,0 0-1,0 0 1,-1 0-1,1 0 0,0-1 1,0 1-1,-1 0 0,1 0 1,0 0-1,-1 0 0,1 0 1,0 0-1,0 0 1,-1 0-1,1 0 0,0-1 1,0 1-1,-1 0 0,1 0 1,0 0-1,0-1 0,0 1 1,0 0-1,-1 0 1,1-1-1,0 1 0,0 0 1,0 0-1,0-1 0,0 1 1,-1 0-1,1 0 0,0-1 1,0 1-1,0 0 1,0-1-1,0-15 546,0 9-295,1-48 1351,3 0 1,3 1 0,21-88-1,-28 141-1634,3-9 213,0-1 0,0 1 0,1 1 1,6-14-1,-9 22-198,-1 0 0,1 0 0,0-1 0,-1 1 1,1 0-1,0 0 0,0 0 0,-1 0 0,1 0 0,0 0 1,0 0-1,0 0 0,0 1 0,0-1 0,0 0 0,1 1 1,-1-1-1,0 0 0,0 1 0,0-1 0,1 1 0,-1 0 1,0-1-1,1 1 0,-1 0 0,0 0 0,0 0 0,1 0 1,-1 0-1,0 0 0,1 0 0,-1 1 0,0-1 1,1 0-1,-1 1 0,0-1 0,0 1 0,0-1 0,1 1 1,-1-1-1,0 1 0,0 0 0,0 0 0,0 0 0,2 1 1,8 11 82,0 0 1,-1 0 0,0 1-1,-1 1 1,0-1 0,9 25 0,-7-17-48,16 34 52,-14-27-90,1 0-1,1-1 1,2-1 0,1 0-1,23 27 1,-37-50-19,1 1-1,0-1 1,0 0-1,0 0 1,0 0 0,11 5-1,-14-8-4,1 0 1,-1-1-1,0 1 0,0 0 1,1-1-1,-1 1 0,0-1 0,1 0 1,-1 1-1,1-1 0,-1 0 0,0-1 1,1 1-1,-1 0 0,0-1 0,1 1 1,-1-1-1,0 0 0,0 0 0,1 0 1,2-1-1,-1-2 1,0 1 0,0-1 1,0 0-1,-1 0 0,1-1 0,-1 1 1,0-1-1,0 0 0,-1 1 1,0-1-1,1 0 0,-1-1 0,-1 1 1,1 0-1,0-8 0,3-10 16,-2 0 0,1-27 1,-4 24-471,0 0 0,-2 0 0,0 0 0,-2 0 0,-9-32 0,12 58 408,1-1 0,0 1 0,0 0 0,0-1-1,-1 1 1,1 0 0,0 0 0,0-1 0,0 1 0,0 0-1,0-1 1,0 1 0,-1 0 0,1-1 0,0 1 0,0 0 0,0-1-1,0 1 1,0 0 0,0-1 0,0 1 0,1-1 0,-1 1-1,0 0 1,0 0 0,0-1 0,0 1 0,0 0 0,0-1-1,1 1 1,-1 0 0,0-1 0,0 1 0,0 0 0,1-1-1,12 11-935,6 9 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1114 13355,'1'-58'1416,"2"-1"-1104,3-6-480,-4 4 1176,-2 6-2768,0 5 1576,-2 5-248,-1 2-248</inkml:trace>
  <inkml:trace contextRef="#ctx0" brushRef="#br0" timeOffset="1">1 351 11739,'0'-58'1544,"2"-1"-800,5 2-320,2 4 904,1 6-623,1 10-1474,-4 9 1017,1 17-352,1 13-224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13995,'8'-80'5457,"0"-450"-380,-8 363-4610,-1 162-454,1 1-1,0 0 1,1-1 0,-1 1-1,1 0 1,-1-1 0,1 1-1,1 0 1,-1-1 0,1 1-1,-1 0 1,5-7 0,-3 8-4,0 0 1,0 1 0,0-1 0,0 1-1,0 0 1,1 0 0,-1 0 0,1 0-1,-1 1 1,1-1 0,0 1 0,-1 0-1,1 0 1,7 0 0,35-8-84,1 3 1,0 2 0,72 2-1,-112 2-130,0 1-1,0 0 0,1 0 0,-1 0 0,0 1 1,0 0-1,7 4 0,-11-5 69,0 1 1,0 0-1,0 0 1,0 0-1,-1 0 1,1 0-1,-1 0 1,0 1-1,1 0 1,-1-1-1,0 1 0,0 0 1,-1 0-1,1 0 1,-1 0-1,1 0 1,0 5-1,3 11-691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26 19324,'-28'0'1312,"7"-3"-1136,1-3-88,-11-1 497,-7 0-441,-2 4-240,0 3-136,2 7-585,3 8 137,5 6 488,7 5-160,7 8-152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11298,'53'-28'6188,"-38"18"-5524,0-1 0,0 0 1,12-14-1,-18 16-505,0 0 0,-1 0 0,0-1 0,-1 0 0,0-1 0,-1 1 0,0-1 0,-1-1 1,0 1-1,3-13 0,-7 21-93,0 1 0,-1 0 1,1 0-1,-1-1 0,0 1 1,0 0-1,0-1 1,0 1-1,0 0 0,0 0 1,0-1-1,-1 1 0,0-3 1,0 4-47,1 1-1,-1-1 1,1 0 0,-1 1 0,0-1 0,1 1-1,-1-1 1,0 1 0,1-1 0,-1 1 0,0-1-1,0 1 1,1 0 0,-1-1 0,0 1 0,0 0 0,0 0-1,1 0 1,-1 0 0,0 0 0,0 0 0,0 0-1,0 0 1,1 0 0,-1 0 0,0 0 0,0 0-1,0 0 1,1 1 0,-1-1 0,0 0 0,0 1 0,1-1-1,-1 0 1,0 1 0,0-1 0,1 1 0,-2 0-1,-3 2 45,-1 1 0,1 0 0,0 0 0,0 1 0,0-1 0,0 1 0,1 0 0,-1 1 0,1-1 0,1 1 0,-1-1 0,1 1 0,-4 9 0,4-7-8,0-1-1,0 1 1,1 0 0,0 0-1,1 0 1,0 0 0,0 0 0,0 0-1,1 0 1,2 14 0,-1-16-22,0 0 0,0 0-1,1-1 1,0 1 0,0-1 0,0 0 0,1 1 0,0-1 0,0 0 0,0 0 0,1-1-1,-1 1 1,1-1 0,0 0 0,8 6 0,-6-5 7,0-2-1,1 1 1,-1 0 0,1-1-1,0-1 1,0 1 0,0-1-1,0 0 1,0-1 0,1 1 0,7-1-1,-2 0-170,-1-1 0,0-1 0,1 0 0,-1 0 0,0-1-1,0-1 1,0 0 0,0-1 0,-1 0 0,0-1 0,1 0 0,-1 0-1,-1-2 1,15-10 0,-21 14 22,-3 3 78,0-1 0,0 1-1,0-1 1,0 1 0,-1-1-1,1 0 1,0 0 0,0 1-1,-1-1 1,1 0 0,0 0-1,-1 0 1,1 0 0,-1 0 0,1 0-1,-1 0 1,1 0 0,-1 0-1,0 0 1,1 0 0,-1-2-1,-3-1-522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142 983 17404,'-27'-28'1216,"2"-17"-992,-2-10-32,3-29 688,3-12-416,10-14-80,5 2 25,13 9-9,8 8-8,14 11-56,3 8-152,3 20-456,0 15-240,-2 20-641,-2 9-799,-10 13 1504,-4 7-344,-10 6-257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17036,'9'204'2367,"-4"-157"-1873,1-1 1,16 58-1,-20-95-384,1-1 0,0-1 0,0 1 1,1 0-1,-1-1 0,2 1 0,-1-1 0,10 11 1,-12-15-66,1-1 1,0 1-1,-1-1 0,1 0 1,0 0-1,0 0 1,0 0-1,1-1 1,-1 1-1,0-1 1,1 0-1,-1 0 1,0 0-1,1 0 1,-1 0-1,1-1 1,0 0-1,-1 0 1,1 0-1,-1 0 1,1 0-1,5-2 1,-1 0 6,-1 0 1,0-1-1,1 0 1,-1-1-1,0 1 1,-1-1-1,1 0 1,-1-1-1,0 0 1,0 0-1,0 0 0,-1-1 1,1 1-1,-1-2 1,-1 1-1,1 0 1,5-12-1,-2 4-23,-1-1-1,-1 0 1,0 0-1,-1 0 1,-1-1-1,0 0 0,2-25 1,-5 26-16,-1-1 0,0 0 0,-1 1 0,-1-1 0,-1 1 0,0 0 0,-1 0 0,0 0 1,-1 0-1,-11-21 0,12 27-47,-1 0 1,-1-1-1,0 2 1,0-1-1,0 1 1,-1 0-1,0 0 1,-1 1-1,0 0 1,0 0-1,0 1 1,-1 0-1,0 1 1,0 0-1,-1 0 1,-13-5-1,19 9-82,1 0 0,-1 0-1,0 0 1,1 1 0,-1-1-1,0 1 1,1 0 0,-1 0-1,0 0 1,1 0 0,-1 1 0,0 0-1,1 0 1,-1 0 0,0 0-1,1 0 1,-1 0 0,1 1-1,0 0 1,0 0 0,0 0-1,-1 0 1,2 0 0,-1 1-1,0-1 1,0 1 0,1 0-1,0 0 1,-3 3 0,0 2-269,1 0 1,-1 0 0,2 1-1,-1-1 1,1 1 0,0 0-1,1 0 1,0 0-1,1 0 1,-1 16 0,2 10-990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18004,'11'33'1520,"-1"23"-1072,1 10-176,-5 16 536,-3 7-279,-3 6-209,-3 0-216,-1-18-584,1-16-313,1-31-607,4-11-1128,5-25 1911,3-12-471,9-24-256</inkml:trace>
  <inkml:trace contextRef="#ctx0" brushRef="#br0" timeOffset="1">325 237 16428,'-2'-9'1520,"-22"18"-1016,-6 8-208,-14 9 736,-2 4-360,-5 0-304,3-2-136,13-7-448,6-6-240,16-15-488,10-5-368,17-22 936,9-12-240,16-16-209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 13651,'15'-1'1992,"-8"14"-1095,-7 36-337,-7 14 1704,-4 17-1264,-3 8-183,-2 10-337,-2 5-152,4-3-496,-2-9-256,5-22-481,4-9-231,6-14-1360,2-8 1903,12-15-407,6-4-272</inkml:trace>
  <inkml:trace contextRef="#ctx0" brushRef="#br0" timeOffset="1">316 1145 11803,'96'-230'6859,"-72"155"-6212,-3 0 0,-3-2-1,-4 0 1,-3-1 0,1-99-1,-11 134-332,-8-53 0,5 76-229,-2 0 0,0 0 0,-1 1 0,-12-30-1,14 43-149,0 0-1,-1 0 0,0 1 0,1-1 0,-2 1 0,1 0 0,-1 0 1,1 0-1,-1 1 0,0-1 0,-1 1 0,1 1 0,-1-1 1,0 1-1,0 0 0,-12-5 0,15 7-97,-1 0 0,0 0-1,0 0 1,0 0 0,-1 1 0,1 0 0,0-1-1,0 1 1,0 1 0,0-1 0,0 1 0,0-1-1,0 1 1,0 0 0,0 1 0,0-1-1,0 1 1,0 0 0,1 0 0,-1 0 0,1 0-1,-1 0 1,1 1 0,0 0 0,0-1 0,0 1-1,-4 5 1,6-5 40,-1-1-1,0 1 1,1 0-1,0 0 1,-1 0-1,1 0 0,-1 5 1,-2 21-1127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17484,'8'10'205,"-1"1"0,1 0 1,-2 0-1,1 0 0,-2 1 1,1 0-1,-2 0 0,0 1 0,0-1 1,-1 1-1,0 0 0,-2-1 1,1 1-1,-1 0 0,-2 18 1,-3 12 366,-2 0 1,-2 0-1,-16 53 1,-11 52 807,34-137-1311,0-1 1,0 1 0,0 0 0,2 0 0,-1 0-1,1-1 1,1 1 0,0 0 0,1-1-1,-1 1 1,2-1 0,0 0 0,0 0 0,1 0-1,0-1 1,0 0 0,1 0 0,1 0 0,0 0-1,0-1 1,0 0 0,1-1 0,10 8 0,7 5-431,1-2 1,48 25 0,-43-25-203,40 28-1,-48-27 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12291,'20'-13'421,"-1"-2"-1,-1-1 1,-1 0 0,0-1 0,-1-1 0,-1 0 0,0-1 0,-2-1 0,0 0 0,-1-1 0,-1-1 0,10-29-1,-18 45-316,-1-1-1,0 0 0,0 0 0,0 0 0,0-9 0,-2 15-85,0 0 0,0 0 0,0 0 0,0 0 0,0-1 0,0 1 0,0 0 0,0 0 0,-1 0 0,1 0 0,0 0-1,-1-1 1,1 1 0,0 0 0,-1 0 0,0 0 0,1 0 0,-1 0 0,0 0 0,1 0 0,-1 1 0,0-1 0,0 0 0,0 0 0,0 0 0,0 1 0,0-1 0,0 1 0,0-1 0,0 0 0,0 1 0,0 0 0,0-1 0,0 1 0,0 0 0,0-1-1,-1 1 1,-1 0 0,1 0-2,1 0 0,-1 1 0,0-1 0,0 0 0,1 1 0,-1-1 0,0 1 0,1-1 0,-1 1 0,1 0 0,-1 0 0,1 0 0,-1 0 0,1 0 0,-1 0 0,1 0 0,0 0 0,0 1 0,-1-1 0,1 0 0,0 1 0,0-1 0,1 1 0,-1-1 0,-1 4 0,-1 2 31,0 1 1,0-1 0,1 1-1,-2 10 1,1 2 18,1 0 0,1 0 1,1 1-1,0-1 0,2 0 1,0 1-1,2-1 0,0 0 1,1 0-1,0-1 0,2 0 0,1 0 1,11 21-1,-17-35-113,1-1 1,-1 0-1,1 0 0,0-1 1,1 1-1,-1-1 0,0 1 0,1-1 1,0 0-1,0 0 0,0-1 1,0 1-1,0-1 0,0 0 0,1 0 1,-1 0-1,1 0 0,0-1 1,-1 0-1,1 0 0,0 0 0,0-1 1,-1 0-1,1 1 0,0-2 1,0 1-1,0 0 0,0-1 0,-1 0 1,1 0-1,0-1 0,-1 1 1,1-1-1,-1 0 0,8-4 0,-7 3-97,0-1-1,-1 1 1,1-1 0,-1 0-1,0 0 1,1 0-1,-2-1 1,1 1-1,0-1 1,-1 0-1,0 0 1,0 0 0,-1 0-1,1-1 1,-1 1-1,-1-1 1,1 0-1,1-5 1,0-32-738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61 287 12515,'18'-274'3028,"-20"262"-1797,1 29-491,2 240 1639,-11 171-1281,8-412-1066,2-5-10,-1-1-1,0 1 1,-1-1 0,-1 1-1,1-1 1,-1 0 0,-1 0-1,-5 11 1,8-20-21,1 0-1,0-1 1,-1 1 0,1 0 0,-1-1 0,1 1-1,0-1 1,-1 1 0,0 0 0,1-1 0,-1 1-1,1-1 1,-1 0 0,0 1 0,1-1 0,-1 1-1,0-1 1,1 0 0,-1 0 0,-1 1 0,1-1-2,1 0 0,-1 0-1,1 0 1,-1-1 0,1 1 0,-1 0 0,1 0 0,-1-1 0,1 1 0,-1 0 0,1-1 0,-1 1-1,1 0 1,-1-1 0,1 1 0,0-1 0,-1 1 0,1-1 0,0 1 0,-1-2 0,-1-2-28,0 0 0,0 0 0,1-1 1,-1 1-1,0-8 0,0-5-448,0 0 0,1 1-1,1-1 1,1 0 0,3-26-1,25-83-3508,-29 125 3981,13-47-1112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 15147,'-34'13'2447,"4"-9"-1900,-1-1-1,1-2 1,-1 0-1,-49-7 1,42 3-174,-32-3 11,25 1-487,1 2 0,-85 6 0,128-3 29,-1 0 0,1 0-1,0 0 1,0 1 0,0-1-1,0 0 1,0 0 0,0 1 0,0-1-1,0 1 1,0-1 0,0 1 0,0-1-1,0 1 1,0 0 0,1-1-1,-1 1 1,0 0 0,0 0 0,1-1-1,-1 1 1,0 0 0,0 1 0,1-1 30,0 0 1,0 1 0,0-1-1,0 0 1,0 0 0,0 0 0,0 0-1,1 0 1,-1 0 0,0 0-1,1 0 1,-1 0 0,0 0 0,1 0-1,0 0 1,-1 0 0,1 0-1,-1 0 1,1 0 0,0 0 0,0-1-1,0 1 1,-1 0 0,2 0 0,24 18-696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12971,'-17'16'1160,"-11"-5"-648,-3-1-152,-10-7 592,-4-3-343,-6-4-209,2-1 0,2 3-160,4 0-320,9 6-512,10 6-1017,9 6 1337,5 8-224,10 14-200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12267,'218'-56'4871,"-178"43"-4035,0-2 0,-2-2 0,49-28 0,-46 17-189,-38 25-583,-1 1 1,1-1-1,0 0 1,-1 0-1,1 0 1,-1 0-1,0 0 1,0 0-1,0-1 1,2-5-1,-4 8-46,0 1 0,1-1-1,-1 0 1,0 1 0,0-1 0,0 0-1,1 1 1,-1-1 0,0 0 0,0 1-1,0-1 1,0 0 0,0 1 0,0-1 0,-1 0-1,1 0 1,0 1 0,0-1 0,0 0-1,-1 1 1,1-1 0,0 0 0,-1 1 0,1-1-1,0 1 1,-1-1 0,1 1 0,-1-1-1,1 1 1,-1-1 0,1 1 0,-1-1-1,1 1 1,-1-1 0,0 1 0,1 0 0,-1-1-1,1 1 1,-1 0 0,0 0 0,0-1-1,1 1 1,-1 0 0,0 0 0,0 0 0,-2 0 30,-1 0 1,1 0 0,0 0-1,0 0 1,0 0 0,0 1-1,0 0 1,0-1 0,-4 3-1,2 0 1,0 0-1,0 0 1,1 0-1,-1 0 1,1 1-1,0 0 1,0 0-1,0 0 0,1 1 1,0-1-1,-1 1 1,1-1-1,1 1 1,-1 0-1,1 1 1,0-1-1,0 0 1,0 0-1,1 1 1,0-1-1,0 1 1,0 5-1,-1 2 15,2 0-1,0 0 1,0 0 0,1 0 0,1 0-1,0 0 1,1 0 0,6 19-1,-6-23-78,1-1 0,0 0 0,1 0-1,-1 0 1,2-1 0,-1 1 0,1-1-1,0 0 1,0-1 0,1 0 0,0 0 0,0 0-1,12 7 1,-13-10-116,0 1 0,0-2 0,1 1 0,-1-1 0,0 0 0,1 0 0,0 0 0,-1-1 0,1 0 0,0 0 0,0-1 0,0 0 0,-1 0 0,1-1 0,0 0 0,0 0 0,-1 0 0,12-5 0,-6 1-149,0-1 0,-1 0 0,0-1 0,-1 0 0,1 0-1,-1-1 1,-1-1 0,12-12 0,2-8-575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10770,'18'-16'768,"0"1"0,2 1-1,-1 1 1,2 1 0,-1 0-1,2 2 1,24-10 0,-43 19-673,0 0 1,-1 0 0,1 0 0,0 1 0,0-1-1,0 1 1,0 0 0,0 0 0,0 0 0,0 0 0,0 0-1,0 0 1,0 1 0,-1-1 0,1 1 0,0 0-1,0 0 1,0 0 0,-1 0 0,1 1 0,0-1-1,-1 1 1,0 0 0,1-1 0,-1 1 0,0 0 0,0 0-1,0 1 1,0-1 0,0 0 0,2 4 0,-1 2 40,0-1 1,0 2 0,0-1-1,-1 0 1,-1 0 0,1 1 0,-1-1-1,-1 1 1,1-1 0,-2 13-1,-2 4 111,0-1 0,-10 35 0,5-28-104,-2 0 0,-2 0 1,-18 35-1,22-50-55,-2 0 1,0 0 0,0-1 0,-2 0 0,0-1-1,0-1 1,-18 15 0,19-15 99,11-13-180,0 0 0,0 0 0,0 1 0,0-1 0,0 0 1,0 0-1,0 0 0,0 1 0,0-1 0,0 0 0,0 0 0,0 1 1,0-1-1,0 0 0,0 0 0,0 1 0,0-1 0,1 0 0,-1 0 1,0 0-1,0 1 0,0-1 0,0 0 0,0 0 0,1 0 1,-1 0-1,0 1 0,0-1 0,0 0 0,0 0 0,1 0 0,-1 0 1,0 0-1,1 0 0,29 4 372,-24-4-395,43 4-677,82 16 1,-84-11-1828,95 7 0,-93-16 1313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91 14963,'-10'-10'1304,"-2"-3"-783,-8-1-145,-9-3 544,-5 3-208,-7 4-40,-3 1-32,-2 6-184,1 3-56,1 5-167,8 2-105,5 5-320,5-3-233,8 4-471,8 0-168,10 1 776,2-3-240,7 10-176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68 492 12323,'-2'-55'1624,"1"-6"-992,1-5-248,-1-3 1417,-5 2-1281,-2 3-64,-2 14-328,-3 10-288,2 23-1385,2 15 1385,5 13-240,1 7-152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26 11394,'-2'-2'467,"-1"0"0,1 0 0,-1 0 0,1 0-1,-1 0 1,0 1 0,0-1 0,1 1 0,-1 0-1,0 0 1,0 0 0,0 0 0,0 0 0,-6 0-1,-47-2 1078,-125 14 685,-17 0-1745,122-13-438,20-1-12,-85 8-1,137-4-75,-30 5-7,33-6 2,0 0 1,0 1-1,0-1 1,0 0 0,0 0-1,0 1 1,0-1-1,0 1 1,1-1 0,-1 1-1,0-1 1,0 1 0,0-1-1,1 1 1,-1 0-1,0-1 1,1 1 0,-1 0-1,1 0 1,-1 0 0,1-1-1,-1 1 1,1 0-1,-1 0 1,1 0 0,0 0-1,-1 0 1,1 0 0,0 1-1,0-1-94,0 0-1,1 0 0,-1 0 1,1 0-1,-1 0 0,1 0 1,-1 0-1,1 0 0,0 0 1,-1 0-1,1 0 0,0 0 0,0-1 1,0 1-1,0 0 0,0 0 1,0-1-1,0 1 0,1 0 1,24 11-974,-18-9 974,33 13-743,3 0-247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12091,'1'-30'1792,"2"-6"-992,5-21-320,-4-3 1849,-1-8-1681,-1-4-88,-1 9-144,-1 5-320,3 10-760,1 9-1344,0 7 1719,2 6-287,1 9-200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90 152 7842,'-7'-1'299,"0"0"0,1-1 1,-1 0-1,1 0 0,0-1 1,0 0-1,0 0 0,-7-5 0,11 7-144,0-1 0,0 0 0,0 0 0,0 1 0,0-1 0,1 0 0,-1 0-1,1-1 1,0 1 0,-1 0 0,1 0 0,0-1 0,0 1 0,0-1-1,1 1 1,-1 0 0,0-1 0,1 0 0,0 1 0,0-1 0,0 1-1,0-1 1,0 1 0,1-5 0,0 4-31,-1 1 1,1-1-1,1 1 0,-1-1 1,0 1-1,1-1 0,-1 1 1,1 0-1,-1 0 0,1 0 1,0 0-1,0 0 0,0 0 1,0 1-1,1-1 0,-1 0 1,0 1-1,1 0 0,-1 0 1,1-1-1,3 0 0,7-2 261,0 0 0,24-4 0,-34 7-327,10-1 95,-1 0 1,1 1 0,0 0 0,0 1 0,0 1-1,0 0 1,0 0 0,19 6 0,-27-6-119,1 1 1,-1 0 0,0 0-1,1 1 1,-1 0-1,-1 0 1,1 0-1,0 0 1,-1 1 0,1-1-1,-1 1 1,0 0-1,-1 1 1,1-1 0,-1 1-1,1-1 1,-1 1-1,-1 0 1,1 0 0,-1 0-1,3 10 1,-1 0 6,-1 1 0,-1-1 0,0 0-1,-2 1 1,1-1 0,-2 0 0,0 1 0,-1-1 0,0 0 0,-6 20 0,-1-6 8,-1 1 0,-2-1 0,0 0 0,-19 29 0,12-27 85,-1-1 0,-39 43 1,-55 46 674,96-101-615,13-14-147,-15 21 549,19-25-578,1 0 0,0 1 0,0-1 0,0 1 0,-1-1 0,1 0 0,0 1 0,0-1 0,0 1 0,0-1 0,0 1 0,0-1 0,0 0 0,0 1 0,0-1 0,0 1 0,0-1 0,0 1 0,0-1 0,1 0 0,-1 1 0,0 0 0,1 0 8,-1-1-1,1 1 1,0-1-1,0 1 1,-1-1-1,1 1 1,0-1-1,0 0 1,-1 1-1,1-1 1,0 0-1,0 1 1,0-1 0,0 0-1,-1 0 1,3 0-1,26 2 374,0-1 0,50-6-1,29 0-249,-94 6-451,-1 0 1,0 1-1,0 0 1,0 1-1,-1 0 1,17 7-1,-22-7-135,-6-2 361,0 0-1,0-1 1,1 1-1,-1 0 0,0-1 1,1 1-1,-1-1 1,0 0-1,1 1 1,-1-1-1,1 0 0,-1 0 1,0 0-1,1 0 1,-1 0-1,1 0 1,-1 0-1,1-1 0,-1 1 1,0 0-1,1-1 1,-1 1-1,0-1 1,1 0-1,-1 1 0,2-2 1,16-12-827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10266,'11'-23'1346,"26"-40"1,-34 57-1038,1 1 0,0-1 0,1 1 0,-1 0 0,1 0 0,0 1 0,1 0 0,-1-1 0,1 2 0,0-1 0,-1 1 0,10-4 0,-14 6-224,0 1 1,0-1-1,1 1 1,-1-1-1,0 1 1,1 0-1,-1 0 1,1-1-1,-1 1 1,0 0-1,1 0 0,-1 0 1,1 0-1,-1 1 1,0-1-1,1 0 1,-1 1-1,0-1 1,1 1-1,-1-1 1,2 2-1,-3-2-25,1 1-1,0 0 1,0 0-1,-1 1 1,1-1-1,-1 0 1,1 0-1,-1 0 1,1 0-1,-1 0 1,0 1-1,1-1 1,-1 0-1,0 0 1,0 1-1,0-1 1,0 0-1,0 2 1,-2 8 96,0 0 0,0-1 0,-1 0 0,-5 13 0,5-14-133,1-7-16,1 1 1,0 1 0,0-1 0,0 0-1,0 0 1,0 0 0,1 0-1,-1 1 1,1-1 0,0 0-1,0 1 1,0-1 0,1 0-1,-1 0 1,1 1 0,-1-1-1,1 0 1,0 0 0,1 0-1,-1 0 1,0 0 0,1 0-1,0 0 1,3 4 0,7 10 7,-1 1 1,-1 0-1,0 0 0,-1 1 1,8 26-1,-15-39-15,0 1-1,-1-1 1,0 0 0,0 1-1,0-1 1,0 1-1,-1-1 1,-1 1 0,1-1-1,-1 1 1,0-1 0,0 0-1,-1 1 1,1-1-1,-2 0 1,1 0 0,-1 0-1,1 0 1,-2 0 0,1-1-1,-5 7 1,6-10-30,0 0 1,0 1-1,-1-1 0,1 0 1,0 0-1,-1-1 1,0 1-1,1 0 0,-1-1 1,0 1-1,0-1 0,0 0 1,1 0-1,-1 0 1,-1-1-1,1 1 0,0-1 1,-5 1-1,6-1-99,0-1 0,-1 1 0,1 0 0,0-1 0,0 0 0,0 1 0,0-1 0,-1 0 0,1 0 0,0 0 0,1 0-1,-1-1 1,0 1 0,0 0 0,0-1 0,1 1 0,-1-1 0,1 0 0,-1 0 0,1 1 0,0-1 0,-1 0 0,1 0 0,0 0 0,-1-4 0,-1-3-241,0 0 0,0 0-1,-1-13 1,3-4-566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34 882 12803,'-1'0'67,"0"0"1,1 0-1,-1 0 0,0 0 1,0 0-1,0-1 0,1 1 1,-1 0-1,0 0 1,0 0-1,1-1 0,-1 1 1,0 0-1,0-1 1,1 1-1,-1-1 0,0 1 1,1-1-1,-1 1 1,1-1-1,-1 1 0,1-1 1,-1 0-1,1 1 0,-1-1 1,1 0-1,-1 1 1,1-1-1,0 0 0,-1 0 1,1 1-1,0-1 1,0 0-1,0 0 0,-1 1 1,1-1-1,0 0 1,0-1-1,-1-39 829,2 28-465,4-215 2270,-1 78-2135,-18-199 0,11 328-686,2 15-81,0 0 0,0 0-1,0 0 1,1 0 0,0-1 0,1-11 0,0 18 143,-1 0 1,0-1-1,0 1 0,0 0 1,0-1-1,1 1 1,-1 0-1,0 0 1,0-1-1,0 1 1,1 0-1,-1 0 0,0 0 1,1 0-1,-1-1 1,0 1-1,0 0 1,1 0-1,-1 0 0,0 0 1,1 0-1,-1 0 1,0 0-1,1 0 1,-1 0-1,0 0 1,1 0-1,-1 0 0,0 0 1,0 0-1,1 0 1,-1 0-1,0 0 1,1 0-1,-1 0 0,0 0 1,1 0-1,-1 0 1,0 1-1,0-1 1,1 0-1,-1 0 1,0 0-1,0 1 0,1-1 1,-1 0-1,0 0 1,1 1-1,12 10-1600,19 29-394,-12-16 858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13835,'-12'0'1184,"-2"7"-752,-4 1-144,-6-1 633,-3 2-401,-1-2-216,1 1 8,5 1-56,2-1-200,9 0-408,5 0-264,9-4-649,5-4-479,14-9 1296,3-9-336,2-20-272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13131,'1'-8'2808,"2"30"-2199,1 11 1359,-1 15-808,1 8-192,0 11-359,1 7-145,-3 6-272,1-1-120,0-7-376,-3-9-176,0-17-497,0-8-215,0-19 832,-4-14-240,-2-16-144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69 7914,'-1'-2'204,"1"0"0,-1-1 0,1 1 0,-1-1 0,1 1 0,0-1 1,0 1-1,0-1 0,0 1 0,0-1 0,0 1 0,1-1 0,0 1 0,-1-1 1,3-3-1,-2 4-17,0 0 0,1 0 0,-1 1 0,1-1 0,0 0 0,0 1 0,-1-1 0,1 1 0,0 0 0,0 0 0,0 0 0,0 0 0,0 0 0,0 0 0,1 0 0,-1 1 0,4-1 0,-3 0-36,-1 1 0,0-1 0,0 1 1,0 0-1,1 0 0,-1 0 0,0 0 1,0 0-1,0 1 0,1-1 0,-1 1 0,0 0 1,0-1-1,0 1 0,0 0 0,0 0 1,0 0-1,2 2 0,-1-1-2,0 1 1,-1-1-1,1 1 0,-1 0 0,1 0 0,-1 0 1,0 0-1,0 1 0,3 5 0,-1 2 14,-1 0-1,0-1 1,0 1-1,-1 0 0,0 1 1,0 13-1,-2-7-56,-1 1-1,-1-1 0,0 0 0,-1 1 1,-1-1-1,-1 0 0,-1-1 0,0 1 1,-1-1-1,-1 0 0,-18 29 1,11-24-6,-1-1 0,-1 0 1,-1-1-1,-1-1 0,0-1 0,-1-1 1,-36 25-1,54-41-55,0 0-1,0 0 1,0 0 0,0 1 0,0-1-1,1 1 1,-1-1 0,1 1-1,-1-1 1,-2 5 0,4-6-33,0 0-1,0 1 1,0-1 0,0 0 0,0 0 0,0 1-1,0-1 1,0 0 0,0 1 0,0-1-1,0 0 1,1 0 0,-1 1 0,0-1 0,0 0-1,0 1 1,0-1 0,0 0 0,0 0 0,1 1-1,-1-1 1,0 0 0,0 0 0,0 0-1,1 1 1,-1-1 0,0 0 0,0 0 0,1 0-1,17 7 215,22-2-54,0-1-1,47-1 1,-17-1-552,-4 3-318,-40-1-679,0-2 0,1-1-1,-1-2 1,46-5-1,-45-2 46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9906,'-5'-1'231,"0"0"-1,0 1 1,0 0-1,0 0 1,0 0-1,1 0 1,-1 1-1,0 0 1,0 0 0,0 0-1,0 0 1,1 1-1,-1 0 1,1 0-1,-1 0 1,1 1-1,0-1 1,0 1-1,0 0 1,-6 6 0,0 0 174,0 1 1,1 0 0,0 0 0,0 1-1,1 0 1,-9 17 0,12-18-240,1 0-1,0 0 1,0 0 0,1 0 0,0 0 0,1 1 0,0-1 0,1 1-1,0 0 1,1-1 0,0 1 0,0 0 0,1-1 0,1 1 0,4 16-1,-2-13-64,1 0-1,1-1 1,0 0-1,0 0 1,2-1-1,-1 0 1,2 0-1,-1-1 1,2 0-1,-1 0 1,15 11-1,-12-12-26,1 1-1,1-2 0,0 0 1,0 0-1,0-2 1,1 1-1,0-2 0,1 0 1,0-1-1,22 4 1,-30-7-49,0-1 0,1 0 0,-1-1 0,0 0 0,0 0 0,0 0 1,1-1-1,-1-1 0,0 1 0,0-1 0,-1-1 0,1 0 0,0 0 1,-1 0-1,1-1 0,-1 0 0,0 0 0,-1-1 0,1 0 0,-1 0 1,0 0-1,10-12 0,-7 5-3,-1 0 0,0 0 0,-1-1 0,0 0 0,-1-1 0,-1 1 0,0-1 0,-1 0 1,-1 0-1,0-1 0,2-27 0,-3 26-1,-2-1 1,0 0 0,-1 1-1,-1-1 1,-1 1 0,0 0-1,-1 0 1,0 0-1,-2 0 1,-8-19 0,10 28-20,0 0 0,0 0 0,0 0 1,-1 1-1,0 0 0,-1 0 1,1 0-1,-1 0 0,0 1 0,0 0 1,-1 1-1,1-1 0,-1 1 1,0 0-1,0 1 0,-1 0 0,1 0 1,-1 0-1,0 1 0,1 0 1,-1 1-1,0-1 0,0 2 0,0-1 1,0 1-1,0 0 0,0 1 0,0 0 1,0 0-1,-13 4 0,6 0 87,1 1-1,1 0 1,-1 1-1,1 0 1,0 1-1,-22 18 1,8-3-39,-44 49 0,7 3 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9810,'-4'11'2094,"-1"14"-1178,3 278 4114,-13 158-2700,12-431-2313,0 2-355,-13 58 1,13-85-487,3-17 530,2-23 6,4-15-184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42 14987,'7'-21'1457,"-10"8"-801,-3 6-224,-9 8 712,-5 8-232,-8 5-128,-2 5-128,-6 7-175,-2 2-105,-3 3-336,2-2-168,5-2-560,3 0-337,14-3-1367,10 1 1952,14 1-400,8-2-345</inkml:trace>
  <inkml:trace contextRef="#ctx0" brushRef="#br0" timeOffset="1">287 523 14635,'1'16'1448,"-4"-2"-1071,-11-3-169,-6 0 640,-5 0-552,-3 1-104,0 2-352,1 3-272,7 2-1401,5 5 1577,8 0-272,5 0-208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14547,'60'-30'1827,"-32"16"-1265,0 0-1,-1-2 1,26-20 0,-24 12 233,0-2-1,42-48 1,-57 57-545,-1-1 1,-1 0 0,0-1 0,-1 0 0,-1-1 0,8-22 0,-15 32-147,0 1 0,-1-2 0,0 1 0,0 0 0,-2 0 0,1-1 0,-1-12 0,-1 20-63,1 0-1,-1 0 1,1 0 0,-1 0 0,0 0 0,0 0 0,0 0 0,0 0 0,-1 0-1,1 1 1,-5-6 0,5 6-13,-1 1 1,1 0-1,-1-1 1,0 1-1,1 0 0,-1 0 1,0 0-1,0 0 0,0 0 1,1 1-1,-1-1 0,0 1 1,0-1-1,0 1 0,0-1 1,0 1-1,-1 0 1,1 0-1,0 0 0,-2 1 1,0-1-2,0 1 0,1 0 0,-1 0 0,0 0 0,0 1 1,1-1-1,-1 1 0,1 0 0,0 0 0,-1 0 0,1 0 0,0 1 1,0-1-1,0 1 0,1 0 0,-1 0 0,1 0 0,-1 0 1,1 0-1,0 1 0,0-1 0,0 0 0,1 1 0,-1 0 1,1-1-1,-1 5 0,-2 6 30,1-1 1,0 1-1,1 0 0,1 1 1,0 27-1,2-19-63,2-1 0,0 0 0,1 1 1,2-1-1,0-1 0,1 1 0,1-1 0,1 0 0,21 34 0,-22-43-161,0 0 0,1-1 0,0 0 1,1-1-1,0 0 0,1 0 0,14 9 0,-16-13-39,0-1-1,0 0 1,0 0-1,1-1 1,0 0 0,0-1-1,0 0 1,0-1-1,0 0 1,19 1-1,14-3-551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1135 15267,'-2'-8'117,"-1"-1"-1,0 2 1,0-1 0,0 0-1,-1 1 1,-8-12-1,-8-15 682,-86-190 3362,82 167-3420,3-1 0,-15-72 0,29 99-619,2 0 1,1 0-1,1 0 1,2-1-1,6-59 1,-2 69-154,1 1 1,1 0-1,1 0 1,0 1-1,2 0 0,1 0 1,0 1-1,1 0 1,22-30-1,-25 39-207,1-1 0,1 2-1,0-1 1,0 1-1,19-14 1,-26 21 123,0 1 1,1-1-1,-1 1 1,0 0-1,0-1 1,1 1-1,-1 0 1,1 0-1,-1 1 1,1-1-1,-1 0 1,1 1-1,0-1 1,-1 1-1,1 0 1,0 0-1,-1 0 1,1 1-1,0-1 1,-1 0-1,1 1 1,-1 0-1,1-1 1,-1 1-1,1 0 1,-1 1-1,1-1 1,-1 0-1,0 1 1,0-1-1,0 1 1,0-1-1,0 1 1,0 0-1,2 2 1,14 26-795,-3 6-217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14675,'1'2'154,"0"0"0,-1 0 0,1 0 0,-1 0 0,0 0 0,1 0 0,-1 0 0,0 0 0,0 0 0,-1 0 0,1 0 0,0 0 0,-1 0 0,0 2 0,-1 10 258,0 19 332,1 1 0,1-1-1,2 1 1,1-1 0,2 0 0,17 63 0,-14-72-518,0 0 1,1-1 0,15 24 0,-20-39-161,1-1 1,0 0-1,0-1 0,0 1 0,11 9 1,-12-13-42,-1-1 0,0 1 1,1-1-1,0 0 1,-1 0-1,1 0 0,0 0 1,0-1-1,0 0 0,0 0 1,0 0-1,6 1 1,-8-2-15,1 0 0,-1 0 0,1-1 0,0 1 0,-1 0 0,1-1 0,-1 0 0,1 0 0,-1 0 0,0 0 0,1 0 0,-1 0 0,0 0 0,0-1 0,1 1 1,-1-1-1,0 0 0,-1 0 0,1 1 0,0-1 0,0 0 0,-1 0 0,1-1 0,-1 1 0,0 0 0,0 0 0,0-1 0,2-3 0,0-5 9,1 1 0,-1-1 0,-1 1 0,0-1 0,1-17 0,-3 13-13,0 1 1,0-1-1,-1 1 1,-1 0-1,-1-1 1,0 1 0,-1 0-1,0 1 1,-1-1-1,-10-19 1,12 26-72,-1 1 0,0 0 1,0 1-1,0-1 0,0 1 0,-1-1 1,0 1-1,0 0 0,-1 1 0,1 0 0,-1 0 1,0 0-1,0 0 0,0 1 0,-1 0 1,1 0-1,-1 1 0,0 0 0,1 0 1,-1 0-1,0 1 0,0 0 0,-11 0 1,12 1-109,0 1 0,0 0 0,0 1 0,0-1 0,0 1 1,1 0-1,-1 0 0,1 1 0,-1 0 0,1 0 0,0 0 0,0 1 1,0-1-1,1 1 0,-1 0 0,1 1 0,0-1 0,0 1 0,0 0 1,1 0-1,-6 9 0,-3 16-739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 13531,'13'-6'1360,"-7"5"-888,-3-1-168,-5 1 777,-5 1-377,-8-3-240,-2 0-32,-9-2-152,-2-1-32,-4-1-80,-3 0-88,-1 3-296,1 1-240,7 9-432,1 4-633,19 8 1185,5 2-280,14 12-216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17124,'3'34'1816,"1"8"-1240,2 21-176,-3 8 745,-2 10-489,1 5-24,-1 1-128,-1-4-208,3-15-472,-2-7-272,3-22-488,3-11-313,6-24-1535,0-11 2160,5-19-489,5-7-319</inkml:trace>
  <inkml:trace contextRef="#ctx0" brushRef="#br0" timeOffset="1">316 354 14235,'-16'-15'1456,"-11"9"-808,-4 9-263,-5 5 895,-2 4-480,-2 0-280,5 1-104,8 1-512,5-3-256,9-2-568,12-6-848,11-9 1151,11-14-271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14355,'16'8'1664,"-8"26"-799,-4 5-313,-2 15 1136,2 5-472,-5 11-463,-1 3-121,-1-1-320,2-4-240,0-8-600,1-6-281,5-13-815,2-6-960,10-17 1943,4-5-495,6-3-272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1231 10722,'20'-20'617,"-1"-2"-1,-2 0 0,0-1 1,-1 0-1,-1-2 1,-1 0-1,-2 0 0,0-1 1,-2-1-1,11-39 0,-8 13 37,-3 0 0,-1-1-1,-4 0 1,0-81 0,-6 102-449,-2 0 0,0 1 0,-3 0 0,0 0 0,-2 0 0,-2 1 0,-1 0 0,-1 1 0,-23-43 1,24 55-333,-1 0 1,0 1-1,-1 0 1,-1 1-1,-1 1 1,-26-23-1,27 28-315,1 1 0,-2 0 0,1 0 0,-1 2 1,-1 0-1,1 0 0,-1 2 0,0 0 0,-18-3 0,3 4-458,10 5-280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11875,'9'-7'283,"-1"0"0,2 1 0,-1 0 0,1 0 0,0 1 0,0 0 0,0 1 0,18-5 0,-25 8-181,0 1-1,1-1 0,-1 1 0,0-1 0,1 1 0,-1 0 1,0 0-1,1 0 0,-1 1 0,0-1 0,1 1 1,-1 0-1,0 0 0,0 0 0,0 0 0,0 1 0,0-1 1,0 1-1,0-1 0,0 1 0,0 0 0,-1 0 0,1 1 1,-1-1-1,0 0 0,1 1 0,-1 0 0,0-1 0,-1 1 1,1 0-1,0 0 0,1 4 0,0 2 96,0 1 0,0 0 0,-1-1-1,0 1 1,-1 0 0,0 0 0,-1 0 0,0 0-1,0 0 1,-1 0 0,-1 0 0,0 0 0,0 0-1,0-1 1,-1 1 0,-6 11 0,-4 9 275,-1-1 0,-2-1-1,-32 45 1,40-62-343,2-4 45,1 0 0,0 1-1,0-1 1,1 1 0,-6 15 0,9-21-131,1 0 0,-1 0 0,1 0 0,0 1-1,0-1 1,0 0 0,0 0 0,0 0 0,0 1 0,0-1-1,1 0 1,-1 0 0,1 0 0,-1 0 0,1 0-1,0 0 1,0 0 0,0 0 0,0 0 0,0 0 0,1 0-1,-1-1 1,1 1 0,-1 0 0,1-1 0,-1 1-1,1-1 1,3 3 0,19 11 178,0 0 1,40 16-1,-42-21-463,-1 1 0,0 0 0,0 2-1,22 18 1,-39-28 198,0 0-1,-1 0 0,0 1 0,0 0 1,0 0-1,0-1 0,0 2 0,-1-1 1,0 0-1,0 0 0,0 1 1,2 6-1,1 18-398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24 9754,'8'-6'709,"16"-11"4524,-24 17-5158,0 0-1,1 0 1,-1 0-1,0 0 1,0 0 0,0 0-1,1 0 1,-1 0 0,0 0-1,0-1 1,0 1-1,0 0 1,1 0 0,-1 0-1,0 1 1,0-1-1,0 0 1,1 0 0,-1 0-1,0 0 1,0 0 0,0 0-1,1 0 1,-1 0-1,0 0 1,0 0 0,0 0-1,0 1 1,0-1 0,1 0-1,-1 0 1,0 0-1,0 0 1,0 0 0,0 1-1,0-1 1,0 0 0,1 0-1,-1 1 1,-3 16 2120,2-15-2092,0 0 0,-1 0 0,1 1-1,0-1 1,-1 0 0,0 0-1,1-1 1,-1 1 0,0 0-1,0 0 1,0-1 0,0 0-1,0 1 1,0-1 0,-1 0-1,1 0 1,0 0 0,-1 0-1,1 0 1,-1-1 0,1 1-1,-1-1 1,1 1 0,-5-1 0,-7 1 33,-1-1 0,0 0 0,-14-3 0,21 3-60,-86-10 139,29 2-144,0 2 0,-103 6 0,152 2-166,-10 0 226,-33-1 1,50-1-331,0-1 0,0-1 0,0 1 0,0-1 1,1-1-1,-1 0 0,-12-6 0,30 22-6469,7 7 4458,-5-4 806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47 838 11514,'10'-40'1689,"-2"-9"-905,-5-9-208,-3-4 1577,-3-5-1185,-4-2-88,0-2-96,0 5-72,-2 6-264,2 5-88,2 7-176,2 4-159,0 8-434,3 3-295,-1 11-1152,-4-1 1544,0 5-248,-1 1-232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20 142 7986,'2'-11'483,"0"1"0,1 0-1,0 1 1,1-1 0,0 0 0,0 1 0,1 0 0,0 0 0,10-12 0,-13 18-344,0 0 0,0 1 1,0-1-1,1 1 0,-1 0 1,1 0-1,0 0 0,-1 0 1,1 0-1,0 0 0,0 1 1,0-1-1,0 1 0,0 0 1,0 0-1,1 0 0,-1 1 1,0-1-1,0 1 0,1-1 1,-1 1-1,0 0 0,1 1 1,-1-1-1,0 0 0,1 1 0,-1 0 1,0 0-1,0 0 0,0 0 1,0 0-1,0 1 0,4 1 1,-1 1-46,-1 0 0,0 0 0,1 0-1,-1 0 1,-1 1 0,1 0 0,-1 0 0,1 0 0,-2 0 0,1 1 0,0 0 0,-1-1 0,0 1 0,-1 0 0,1 1 0,-1-1-1,0 0 1,1 10 0,-2-7-72,0 0 0,0 0 0,-1 0 0,0 0 0,-1 0 0,0-1 0,0 1-1,-1 0 1,0 0 0,-1-1 0,0 0 0,0 1 0,-6 10 0,-39 58-5,-94 115 0,135-184-16,4-4 3,0 0 1,1 0 0,-1 0 0,1 0 0,0 0 0,0 0 0,0 1 0,1-1 0,-1 1 0,1-1 0,0 1 0,0-1 0,0 9 0,2-2 66,0 1 0,1 0 0,0-1 0,4 13 0,-3-14 9,-2-5-72,0 0 90,0 0 0,1 0 1,-1 0-1,1 0 0,0-1 0,5 9 0,-6-12-60,0 1 1,0-1-1,0 0 0,0 0 1,1 0-1,-1 0 0,0-1 1,1 1-1,-1 0 0,1 0 0,-1-1 1,1 1-1,-1-1 0,1 0 1,-1 1-1,1-1 0,-1 0 1,1 0-1,-1 0 0,1 0 1,-1 0-1,1 0 0,0 0 0,-1 0 1,1-1-1,1 0 0,7-1 78,-1 1-1,0 0 0,1 0 1,-1 1-1,1 0 0,-1 1 1,1 0-1,13 3 0,1 3 183,43 18 0,-23-7-74,-36-14-167,1-1 0,0-1 0,-1 0 0,12 2 0,-16-4-74,-1 0 1,1 1-1,-1-2 1,1 1-1,-1 0 1,0-1-1,1 1 1,-1-1-1,0 0 1,1 0-1,-1-1 0,0 1 1,6-4-1,-8 4-117,-1 0-1,1 1 1,0-1-1,-1 0 1,1 0-1,0 0 1,-1 0-1,1 0 1,-1 0-1,1 0 1,-1 0-1,0 0 1,0 0-1,1 0 1,-1 0-1,0 0 1,0 0-1,0-1 1,0 1-1,0 0 1,0 0-1,0 0 1,0 0-1,-1 0 1,1 0-1,0 0 1,-1 0-1,1 0 1,-1 0-1,0-2 1,-3-12-472,1-5-237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9450,'11'-110'5237,"-8"-55"-2102,-3 68-1834,3-58 41,6-221 86,-4 346-1727,-5 30 277,0 0 0,-1 0 1,1 0-1,0 0 0,0 0 1,0 0-1,1-1 0,-1 1 0,0 0 1,0 0-1,0 0 0,0 0 1,0 0-1,0 0 0,0-1 1,0 1-1,0 0 0,0 0 1,0 0-1,0 0 0,0 0 1,0 0-1,0 0 0,1 0 1,-1-1-1,0 1 0,0 0 1,0 0-1,0 0 0,0 0 1,0 0-1,0 0 0,0 0 1,1 0-1,-1 0 0,0 0 1,0 0-1,0 0 0,0 0 0,0 0 1,0 0-1,1 0 0,-1 0 1,0 0-1,0 0 0,0 0 1,0 0-1,0 0 0,0 0 1,1 0-1,-1 0 0,5 16-1749,6 50-2057,-7-36 2628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31 13363,'0'-1'90,"0"-1"0,-1 1 1,1 0-1,0 0 0,-1 0 0,1-1 1,-1 1-1,1 0 0,-1 0 0,1 0 1,-1 0-1,0 0 0,0 0 0,1 0 1,-1 0-1,0 0 0,0 0 0,0 0 1,0 1-1,-2-2 0,1 1 40,-1 0 0,0 0 0,0 0 0,1 0 0,-1 0-1,0 1 1,0-1 0,-5 1 0,-5 0 249,-1 1-1,1 0 1,-15 4 0,20-3-108,7-2-242,-106 24 2017,94-20-2042,0 0-1,1 1 0,0 0 0,0 1 1,0 0-1,-12 10 0,20-12-374,0-1 0,1 1 0,-1 0 0,1 0 0,-5 8 0,7-11 193,1 0 0,-1 0 1,1 0-1,-1 0 1,1 0-1,-1 1 0,1-1 1,0 0-1,0 0 1,0 0-1,-1 1 0,1 1 1,1-2 100,-1-1 0,0 1 0,0-1 0,1 1 0,-1-1 0,0 1 0,0-1 0,1 1 0,-1-1 0,0 0 0,1 1 0,-1-1 0,1 1 0,-1-1 0,1 0 0,-1 1 0,1-1 0,-1 0 0,1 0 0,-1 1 0,1-1 0,-1 0 0,1 0 0,-1 0 0,1 0 0,-1 0 0,1 0 0,-1 0 0,2 0 0,10 1-1130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98 9042,'4'-19'562,"-1"8"-111,-1 0 0,2 0 1,0 0-1,0 1 1,7-14-1,-11 24-418,0 0 1,0 0-1,0 0 0,0 0 1,1 0-1,-1 0 1,0 0-1,0 0 0,0 0 1,0 0-1,0-1 1,0 1-1,0 0 0,1 0 1,-1 0-1,0 0 0,0 0 1,0 0-1,0 0 1,0 0-1,0 0 0,1 0 1,-1 0-1,0 0 0,0 0 1,0 0-1,0 0 1,0 0-1,0 0 0,1 0 1,-1 0-1,0 0 1,0 1-1,0-1 0,0 0 1,0 0-1,0 0 0,0 0 1,0 0-1,1 0 1,-1 0-1,0 0 0,0 0 1,0 0-1,0 1 0,0-1 1,0 0-1,0 0 1,0 0-1,0 0 0,0 0 1,0 0-1,0 0 1,0 1-1,0-1 0,0 0 1,0 0-1,0 0 0,0 0 1,0 0-1,0 0 1,0 1-1,0-1 0,0 0 1,0 0-1,0 0 0,0 0 1,0 0-1,2 13 749,-1 42 1532,-10 96 1,-21 59-891,12-89-891,-13 87-2676,39-251-2346,2 7 3549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52 459 13675,'-5'-43'1176,"3"-18"-872,0-1-120,-3-3 568,-2-1-407,-2 8-377,2 8-169,0 17-639,3 14-520,1 17 536,7 14 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43 9402,'11'-6'850,"-8"5"-603,0-1 0,0 1 1,0-1-1,0 1 0,0-1 0,0 0 1,-1 0-1,1-1 0,-1 1 1,1-1-1,-1 1 0,0-1 0,2-2 1,-4 4-162,0 1-1,-1 0 1,1-1 0,0 1 0,0 0 0,0 0 0,-1-1 0,1 1 0,0 0 0,0 0 0,-1-1 0,1 1 0,0 0 0,0 0 0,-1 0 0,1-1-1,0 1 1,-1 0 0,1 0 0,0 0 0,-1 0 0,1 0 0,0 0 0,-1 0 0,1 0 0,0 0 0,-1 0 0,1 0 0,0 0 0,-1 0 0,1 0-1,0 0 1,-1 0 0,1 0 0,0 0 0,-1 0 0,-19 2 1243,17-1-1011,-71 8 1876,-132 9-1262,198-18-1340,1-1 0,-1 1 0,1-1 0,0-1 0,-14-3-1,21 5 384,0 0-1,0 0 0,0 0 0,0 0 0,0 0 0,0 0 0,0 0 0,-1 0 1,1 0-1,0-1 0,0 1 0,0 0 0,0 0 0,0 0 0,0 0 0,0 0 0,0 0 1,0 0-1,0 0 0,0 0 0,-1 0 0,1 0 0,0 1 0,0-1 0,0 0 1,0 0-1,0 0 0,0 0 0,0 0 0,0 0 0,0 0 0,0 0 0,0 0 1,0 0-1,0 0 0,0 0 0,-1 0 0,1 0 0,0 0 0,0 0 0,0 0 0,0 0 1,0 1-1,0-1 0,0 0 0,0 0 0,0 0 0,0 0 0,0 0 0,0 0 1,0 0-1,0 0 0,0 0 0,0 0 0,0 0 0,0 1 0,0-1 0,0 0 1,0 0-1,0 0 0,0 0 0,0 0 0,0 0 0,0 0 0,0 0 0,0 0 0,0 0 1,1 0-1,2 8-576,-2-6 374,5 9-555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12195,'9'-9'1112,"-4"-6"-640,1-5-96,-3-7 496,-1-4-64,1-7-23,-3-5-73,0-1-144,2 2-80,-4 4-120,-1 5-104,2 12-336,-2 6-232,0 16 80,2 13-1704,-5 13 1639,-1 5-215,3 4-208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12883,'64'-9'4278,"13"-13"-1165,-38 9-1294,62-10 0,-86 19-1670,-1 0-1,0 0 1,-1-2 0,1 1 0,-1-2-1,0 0 1,0 0 0,-1-1 0,0-1-1,-1 0 1,0-1 0,19-20 0,-22 22-128,0 1 1,1 0 0,0 1-1,0 0 1,0 0 0,1 1-1,0 0 1,0 1 0,0 0-1,1 0 1,-1 1 0,1 1-1,0 0 1,0 0 0,12 0-1,19 1 1,-1 2 1,70 10-1,-69-6-14,-33-4-8,84 10 9,163-1-1,293-5 59,-113-18-33,-208-1-20,-83 9 13,163-29 1,-48-12 141,-259 46-169,-1 0 0,0-1 0,1 1 0,-1 0 0,1 0 0,-1 0 0,0 0 0,1-1 0,-1 1 0,0 0-1,1-1 1,-1 1 0,0 0 0,1 0 0,-1-1 0,0 1 0,0 0 0,1-1 0,-1 1 0,0-1 0,0 1 0,0 0 0,0-1 0,1 1 0,-1-1 0,0 1 0,0 0 0,0-1 0,0 1 0,0-1 0,0 1-1,0-1 1,0 1 0,0 0 0,0-1 0,0 1 0,-1-1 0,1 1 0,0 0 0,0-1 0,0 1 0,0-1 0,-1 1 0,1 0 0,0-1 0,0 1 0,-1 0 0,1-1 0,0 1 0,-1 0 0,1 0-1,0-1 1,-1 1 0,1 0 0,-11-16-29,8 13-703,-1 0 0,1 0-1,-1 1 1,0-1 0,0 1 0,0 0 0,-5-1 0,2 0 606,-7-4-966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2798 73 11530,'6'5'669,"-4"-4"-423,1 0-1,-1 0 1,0 0-1,0 1 1,0-1-1,-1 1 1,1 0 0,0-1-1,-1 1 1,1 0-1,-1 0 1,1 0-1,-1 0 1,1 3-1,-29-21 4107,12 10-3909,-1 0 0,1 2 1,-1 0-1,-1 0 1,-24-1-1,-20-5 47,-31-8-145,-1 4 0,0 3 1,-1 5-1,-125 7 1,85 4-200,-92 9-43,75 1-46,-90 13 115,0 4-88,43-8-46,124-15-12,0-3 1,-91-4 0,-128 17-20,235-13 26,13 1 12,31-4-43,0 0-1,-24 0 0,33-3 0,1 0 1,0 0-1,-1-1 0,1 0 0,0 1 0,0-2 0,0 1 0,-1 0 1,1-1-1,0 0 0,1 0 0,-1 0 0,-4-3 0,8 5-1,0 0-1,0 0 1,-1 0 0,1 0-1,0-1 1,0 1-1,-1 0 1,1 0 0,0 0-1,0 0 1,0-1-1,0 1 1,-1 0-1,1 0 1,0 0 0,0-1-1,0 1 1,0 0-1,0 0 1,-1 0 0,1-1-1,0 1 1,0 0-1,0 0 1,0-1 0,0 1-1,0 0 1,0 0-1,0-1 1,0 1 0,0 0-1,0-1 1,0 1-1,0 0 1,0 0-1,0-1 1,0 1 0,1 0-1,-1 0 1,0 0-1,0-1 1,0 1 0,0 0-1,0 0 1,1-1-1,-1 1 1,0 0 0,0 0-1,0 0 1,0 0-1,1-1 1,-1 1 0,0 0-1,0 0 1,1 0-1,-1 0 1,0 0 0,0 0-1,1 0 1,-1 0-1,1-1 1,0 1-73,0 0 0,0-1 1,1 1-1,-1 0 0,0-1 0,1 1 0,-1 0 1,0 0-1,1 0 0,-1 0 0,3 1 0,-2 0-300,1 1-1,0 0 1,-1-1-1,1 1 1,-1 0-1,0 0 1,0 0-1,0 1 1,0-1-1,0 0 1,0 1-1,0 0 1,-1-1-1,1 1 1,-1 0-1,0 0 1,1 3-1,-1-4 211,3 6-1192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420 231 13763,'5'0'653,"14"-1"2233,-16-4-1331,-11-4-37,-1 4-1140,1 0 0,-1 1 0,-1 0 0,1 0 0,-1 1 1,-11-3-1,-27-10 216,-10-12-186,-86-54 0,93 51-651,41 25-31,5 2-154,-1 1 0,0 0 1,1 0-1,-1 0 0,-9-2 1,14 5 406,1-1 1,0 1 0,0 0 0,-1 0 0,1 0 0,0 0 0,0 0-1,-1 0 1,1 0 0,0 0 0,0 0 0,-1 0 0,1 0 0,0 0 0,0 0-1,-1 0 1,1 0 0,0 1 0,0-1 0,-1 0 0,1 0 0,0 0-1,0 0 1,0 0 0,-1 1 0,1-1 0,0 0 0,0 0 0,0 0 0,0 0-1,-1 1 1,1-1 0,0 0 0,0 0 0,0 1 0,0-1 0,0 0-1,0 0 1,0 0 0,-1 1 0,1-1 0,0 0 0,0 0 0,0 1 0,0-1-1,0 0 1,0 0 0,0 1 0,0-1 0,1 0 0,-1 0 0,0 1-1,0-1 1,0 0 0,0 0 0,0 1 0,0-1 0,0 0 0,0 0 0,1 1-1,-1-1 1,6 11-812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470 209 13147,'53'6'4833,"-52"-6"-4036,-13-12 917,-12-5-1349,0 0 1,-1 1-1,-1 2 1,0 1-1,-39-14 0,-142-33 22,137 42-325,28 3-13,40 12-7,7 1-7,9 1-137,-10 4-145,0-1 1,-1 1-1,1-1 0,-1 1 1,0 0-1,1 1 1,-1-1-1,-1 0 1,5 7-1,19 19-709,-6-14 298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158 731 11458,'-9'-4'263,"-1"-1"0,1-1-1,0 0 1,1 0 0,0-1-1,0 1 1,0-2-1,1 1 1,0-1 0,0-1-1,1 1 1,-9-17 0,7 10 26,1-1 0,1 0 0,0 0 0,2-1 0,0 0 0,0 0 0,0-18 0,1-1-10,2 0 0,2 0 0,1 0 0,2 0 0,1 0 0,2 0 0,1 1 0,2 0 0,2 1 0,15-33 0,-15 46-167,-9 16-157,0 1 1,-1-1 0,1 0 0,2-9-1,-5 23-2890,9 17 2048,1-4 120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12755,'5'-23'675,"2"0"-1,18-43 1,-20 55-412,0 0 0,2 1 0,-1-1 0,1 1 0,1 1 0,-1 0-1,17-15 1,-23 22-185,1 1-1,0-1 1,0 0 0,0 1-1,0-1 1,0 1-1,0 0 1,1-1-1,-1 1 1,0 0 0,1 1-1,-1-1 1,1 0-1,-1 1 1,0-1-1,1 1 1,0 0 0,-1 0-1,1 0 1,-1 0-1,1 0 1,-1 0-1,1 1 1,-1-1 0,1 1-1,-1 0 1,0 0-1,1 0 1,-1 0-1,0 0 1,0 0 0,0 1-1,1-1 1,-1 1-1,-1-1 1,1 1-1,0 0 1,2 2 0,0 2 50,0-1 0,0 1 1,-1 0-1,1 0 0,-1 0 1,-1 0-1,1 0 0,-1 1 1,0-1-1,-1 1 1,1-1-1,-1 1 0,0 10 1,-1-11-110,0 0 1,-1 0-1,0 0 1,0-1-1,0 1 1,-1 0-1,1-1 1,-1 1-1,-1-1 1,1 1-1,-1-1 1,0 0-1,0 0 1,0 0-1,-1-1 1,0 1-1,0-1 1,0 0-1,0 0 1,-1 0-1,0-1 1,1 1-1,-1-1 1,-10 5-1,9-6-366,-1 1 0,1-1 0,-1-1 0,1 1 0,-1-1-1,1 0 1,-1 0 0,0-1 0,1 0 0,-1 0 0,0-1-1,0 0 1,1 0 0,-7-2 0,12 2-40,-1 1 0,1 0 0,0-1 1,0 1-1,0 0 0,-1 0 0,1 0 0,0 0 0,0 0 0,-1 0 1,1 0-1,-2 1 0,12 10-1135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147 525 15707,'21'-52'1337,"-4"-13"-929,-7-4-160,-10 2 560,-7-1-336,-15 8-264,-4 5-232,-5 15-992,-4 12 952,-2 16-200,1 3-112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10634,'-1'-7'396,"-5"-21"696,6 20-202,3 12 438,1 6-966,0 1 0,-1-1 0,-1 1-1,0-1 1,0 1 0,0 12-1,2 5 165,25 358 2353,-25 4-2035,-4-338-755,-4 208-387,7-315-5598,9-55 2951,-2 49 1596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36 6929,'5'-5'436,"0"2"0,1-1 0,0 1-1,-1-1 1,1 2 0,1-1 0,-1 1-1,0 0 1,1 0 0,-1 0 0,1 1-1,-1 0 1,1 0 0,0 1-1,-1 0 1,1 0 0,0 1 0,-1 0-1,1 0 1,-1 0 0,1 1 0,-1 0-1,1 0 1,-1 0 0,10 7 0,-15-9-391,-1 0 0,1 0 1,-1 0-1,1 0 1,-1 1-1,1-1 1,-1 0-1,1 1 0,-1-1 1,1 0-1,-1 1 1,1-1-1,-1 0 1,0 1-1,1-1 0,-1 1 1,0-1-1,1 1 1,-1-1-1,0 1 1,1-1-1,-1 1 0,0-1 1,0 1-1,0-1 1,0 1-1,0 0 1,1-1-1,-1 1 0,0-1 1,0 1-1,0-1 1,-1 2-1,0-1 2,0 0 0,0 0 0,0 0-1,0 0 1,0-1 0,0 1 0,0 0-1,0-1 1,0 1 0,-1-1 0,1 1 0,0-1-1,-3 1 1,-45 6 314,49-7-360,-174 5 413,146-6-380,0-1 1,0-1-1,0-2 0,-32-9 1,54 13-28,-6-3 51,15 8 13,18 15-10,-11-7-14,-1 1 0,-1 0 0,-1 1 0,1 0 0,-2 0 0,8 24-1,19 93 351,-32-124-376,46 310 925,-34-201-351,35 147 0,-46-255-554,1 0 1,-1 0-1,1-1 0,1 1 0,-1-1 0,1 0 1,1 0-1,7 10 0,-9-14-22,0 1 1,0-1-1,1 0 1,0 0-1,-1-1 1,1 1-1,0-1 1,0 0-1,1 0 1,-1 0-1,0 0 0,1-1 1,-1 1-1,1-1 1,-1-1-1,7 2 1,14-1-16,0-1 1,1-1-1,36-7 0,75-21-2598,-106 21 1460,-1-2-1,40-17 1,-22 4 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1188 9490,'28'-21'1105,"0"0"1,41-43-1,-56 50-719,0-1-1,-1-1 1,-1 0-1,-1 0 1,0-1-1,10-25 1,-4 0-60,-3-1 0,-1-1 0,-2 0 1,-2 0-1,-2-1 0,0-46 0,-5-3-137,-21-171 1,17 242-187,-10-61 5,11 76-5,0 0 1,-1 0 0,1 1 0,-1-1-1,-1 1 1,0 0 0,-9-13 0,11 17 6,-1 0-1,0 0 1,-1 0-1,1 1 1,0-1 0,-1 1-1,1 0 1,-1 0 0,0 0-1,0 1 1,0-1-1,1 1 1,-1 0 0,-7-1-1,-6 0 46,0 1 0,-22 0-1,4 1 21,-129-18-918,142 18 673,6 4-52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14355,'1'3'115,"0"1"0,0 0 0,-1-1 1,1 1-1,-1 0 0,0 0 0,0-1 0,0 1 0,0 0 0,-1 0 1,0-1-1,1 1 0,-1 0 0,-1-1 0,1 1 0,0-1 0,-1 0 1,0 1-1,0-1 0,0 0 0,0 0 0,0 0 0,-1 0 0,1 0 0,-1-1 1,0 1-1,0-1 0,0 1 0,-4 1 0,-39 27 565,-2-3-1,-1-2 0,-83 32 1,7-2-124,122-55-548,-6 3 50,1 0 0,-1 1 0,0 1 0,-13 10 0,20-15-37,1 1-1,-1 0 1,0 0-1,1 0 1,-1 0-1,1 0 1,-1 0-1,1 0 1,0 0 0,0 0-1,0 1 1,0-1-1,1 0 1,-1 1-1,1-1 1,-1 0-1,1 1 1,0-1 0,0 1-1,0-1 1,0 1-1,0-1 1,0 1-1,1-1 1,0 3-1,5 9 58,1-1 0,0 0 0,0-1 0,1 1 0,1-2 0,0 1 0,16 15 0,-1 0 32,14 18-26,12 16-294,112 105 0,-155-160-93,-1-1 1,2 0 0,-1 0-1,0 0 1,1-1-1,0 0 1,0-1 0,0 1-1,0-2 1,17 4-1,-20-5 68,0-1 0,0 0 0,0 0 0,-1 0 0,1-1-1,0 0 1,0 0 0,-1 0 0,1 0 0,0-1 0,-1 1 0,1-1-1,-1-1 1,0 1 0,0 0 0,1-1 0,-2 0 0,1 0 0,0 0-1,5-8 1,16-19-1162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12955,'0'-2'99,"-1"1"0,1-1 0,-1 1 0,0-1 0,1 1 0,-1 0 0,0-1 0,0 1 0,0 0 0,0-1 0,0 1 0,-1 0 0,1 0 0,0 0 0,0 0 0,-1 0 0,1 0 0,-1 1 0,1-1 0,-1 0 0,1 1 0,-1-1 0,1 1 0,-1-1 0,1 1 0,-1 0 0,0 0 0,1 0 0,-1 0 0,1 0 0,-1 0 0,0 0 0,1 0 0,-1 0 0,1 1 0,-1-1 0,0 1 0,1-1 0,-1 1 0,1 0 0,0 0 0,-1-1 0,1 1 0,-3 2 0,-1 1 133,-1 0-1,1 1 0,0-1 1,1 1-1,-1 0 0,1 0 1,0 0-1,0 0 0,0 1 1,-2 6-1,3-5-119,0 0 0,1 1 0,0-1 0,0 1 0,1 0 0,0-1 0,0 1 0,1 0 0,0 0 0,0 0 0,1 0 0,0-1 0,2 9 0,3 7 53,2-1 0,20 43 0,-15-39-149,11 39-1,-21-56-8,-1 0-1,0 0 1,0 0-1,-1 0 1,0 0-1,-1 0 0,0 1 1,-2 13-1,0-16-6,0 0 0,-1 0 0,1 0 0,-1 0 0,-1 0-1,1-1 1,-1 1 0,0-1 0,-1 0 0,1 0 0,-1-1-1,-1 1 1,1-1 0,-1 0 0,1-1 0,-1 1 0,-1-1-1,-8 5 1,3-3-179,0 0-1,0-1 0,-1 0 0,0-1 1,1 0-1,-1-1 0,-1 0 0,1-1 1,-18 0-1,25-2-217,0 0 0,1-1 1,-1 0-1,-8-2 0,13 3 320,0 0 1,1 0-1,-1-1 0,0 1 1,1 0-1,-1 0 0,1 0 1,-1 0-1,0-1 0,1 1 1,-1 0-1,1-1 0,-1 1 1,1 0-1,-1-1 0,1 1 0,-1-1 1,1 1-1,0-1 0,-1 1 1,1-1-1,-1 1 0,1-1 1,0 1-1,0-1 0,-1 1 1,1-1-1,0 1 0,0-1 1,0 0-1,-1 1 0,1-1 1,0 0-1,0 1 0,0-1 1,0 1-1,0-1 0,0 0 1,0 1-1,1-1 0,-1 0 0,0 1 1,0-1-1,0 1 0,1-1 1,-1 1-1,0-1 0,1 0 1,-1 1-1,0-1 0,1 1 1,0-1-1,16-13-987,7 0-208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97 649 10850,'1'-14'820,"0"1"0,-1-1 0,-1 0 0,-3-24 0,-1-14 592,3-9 19,8-91 1,-3 130-1273,0 0 1,1 0-1,1 1 1,2 0 0,0 0-1,0 0 1,18-31 0,-20 44-113,0 1-1,1 0 1,-1 0 0,1 0 0,0 1 0,1 0-1,-1 0 1,1 1 0,1 0 0,-1 0 0,10-4 0,-13 7-29,-1 0 0,1 1 1,-1 0-1,1-1 0,0 1 1,0 1-1,0-1 0,0 1 0,-1-1 1,1 1-1,0 0 0,0 0 1,0 1-1,0-1 0,0 1 1,0 0-1,-1 0 0,1 0 1,0 1-1,-1-1 0,1 1 1,-1 0-1,1 0 0,-1 0 1,0 0-1,0 1 0,4 3 1,-4-4-11,-1 1 1,1 0 0,0 0 0,-1 0 0,0 0-1,0 0 1,0 0 0,0 1 0,0-1-1,-1 1 1,1-1 0,-1 1 0,0-1 0,0 1-1,0 0 1,-1 0 0,1 0 0,-1-1 0,0 1-1,0 0 1,-1 0 0,1 0 0,-1-1 0,1 1-1,-1 0 1,0 0 0,-1-1 0,1 1-1,-1-1 1,1 1 0,-5 5 0,1-2-3,0 1 0,-1-1 1,-1 0-1,1-1 0,-1 1 0,0-1 1,0-1-1,-1 1 0,0-1 1,0 0-1,0-1 0,-11 5 0,2-4-230,1 0-1,-1 0 0,0-2 0,0 0 0,-23 1 1,31-3-41,0-1 1,0 0 0,0-1-1,0 0 1,0 0 0,1-1-1,-1 0 1,0-1-1,1 0 1,-1 0 0,-12-7-1,5-5-581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71 13771,'20'8'3834,"-33"-11"-3154,-71-19-38,-2 4 0,-117-9 0,190 25-618,-1 0-13,-36-2 6,47 4-14,0 0 0,0 0 0,0 0 0,0 0 0,0 1-1,0-1 1,0 1 0,0 0 0,0 0 0,0 0 0,1 0-1,-6 4 1,7-4-1,-1 0-1,1 1 0,0 0 0,0-1 1,0 1-1,0 0 0,0 0 0,0-1 1,0 1-1,1 0 0,-1 0 0,1 0 0,-1 0 1,1 0-1,0 4 0,1 33 3,-1-30-2,9 137 31,-12 196 0,-2-276-24,-8 142 228,12-197-176,1-1 1,1 0-1,0 0 1,0 0 0,1 0-1,4 11 1,-4-16-20,0-1 1,0 1-1,0-1 0,1 0 1,-1 1-1,1-1 1,0 0-1,0-1 0,1 1 1,-1 0-1,1-1 0,0 0 1,0 0-1,7 4 1,3 0 43,0 0 0,0-1 0,1-1 0,0-1 0,-1 0 1,32 4-1,97 0-106,-98-7-278,69 0-4174,-103-2 3655,-5-4-281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12947,'0'-8'1320,"0"15"-720,-1 15-200,-2 18 1065,-1 8-633,-1 11-240,1 3-32,3 0-24,-1-2-128,2-6-136,0-5-72,0-12-336,2-9-216,1-16-464,1-6-648,-1-19 1144,1-6-240,1-15-209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 14883,'-14'-10'1264,"0"4"-1048,-7 6-79,-8 5 447,-7-1-392,-4 0-40,4 3 8,1-1-32,2-3-256,6 1-224,5-1-705,4-1-911,5 7 1616,5-1-312,8 2-248</inkml:trace>
  <inkml:trace contextRef="#ctx0" brushRef="#br0" timeOffset="1">147 164 13971,'6'11'1320,"-4"-1"-1016,-7 0-136,-4-3 761,-6-2-673,-5-2-112,0-1-320,1-1-216,0 0-1065,4 4 1265,1 0-216,3 1-144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11723,'45'-32'1105,"-19"15"-373,-1-2 1,0 0-1,-1-2 1,25-28-1,-46 45-540,0 0 0,0-1 0,-1 1-1,1-1 1,-1 1 0,2-7 0,-4 10-155,0 1 0,1-1 0,-1 1 0,0-1 0,0 0 0,0 1 0,0-1 0,0 1 0,0-1 0,0 1 0,0-1 0,0 0 1,0 1-1,0-1 0,0 1 0,-1-1 0,1 1 0,0-1 0,0 1 0,0-1 0,-1 1 0,1-1 0,-1 0 0,0 0 4,0 1-1,0 0 0,0-1 1,0 1-1,0 0 0,0 0 1,0 0-1,0 0 0,0 0 1,0 0-1,0 0 1,0 0-1,0 0 0,0 0 1,0 0-1,0 1 0,0-1 1,0 0-1,-1 1 1,0 1 6,-1-1 0,1 0 0,-1 1 0,1-1 0,0 1 1,0 0-1,-1 0 0,1 0 0,0 0 0,1 0 1,-1 0-1,0 0 0,1 1 0,-1-1 0,1 1 1,0-1-1,-1 1 0,1-1 0,1 1 0,-1 0 0,0 0 1,1-1-1,-1 1 0,1 0 0,0 4 0,-1-1 10,1 1 0,0-1 0,1 1 0,0-1 0,0 1 0,0-1-1,0 1 1,1-1 0,0 0 0,4 7 0,-4-8-39,1-1 1,-1 1-1,1 0 1,0-1 0,1 1-1,-1-1 1,1 0-1,0 0 1,0-1-1,0 1 1,0-1-1,1 0 1,0 0-1,-1 0 1,1-1-1,0 1 1,0-1-1,0 0 1,1-1-1,-1 1 1,0-1 0,1 0-1,-1-1 1,0 1-1,1-1 1,-1 0-1,1 0 1,-1-1-1,1 1 1,-1-1-1,0-1 1,1 1-1,-1-1 1,0 0-1,0 0 1,6-3-1,1-2-164,-1 0 0,0-1-1,0 0 1,-1-1 0,0 0-1,15-18 1,-22 23-17,1-1 1,-1 0-1,0 0 0,-1 0 1,1 0-1,-1 0 0,0 0 1,2-7-1,-4 8 76,1 1-1,-1 0 1,0 0-1,1-1 1,-2 1-1,1 0 1,0-1-1,-1 1 1,1 0 0,-1 0-1,0 0 1,0 0-1,0-1 1,0 1-1,-3-3 1,-10-13-641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13155,'3'-3'147,"1"0"0,-1 1 0,1-1 0,0 1 0,0-1 0,0 1 0,0 0 0,0 1 0,0-1 0,1 1 0,-1 0 0,0 0 0,7-1 0,-9 2-81,0 0-1,1 1 0,-1-1 1,0 0-1,1 1 0,-1-1 0,0 1 1,0 0-1,1 0 0,-1 0 0,0 0 1,0 0-1,0 0 0,0 0 0,0 1 1,0-1-1,-1 1 0,1 0 1,0-1-1,-1 1 0,1 0 0,-1 0 1,0 0-1,1 0 0,-1 0 0,0 0 1,1 3-1,0 2 80,1 0 0,-1 0 0,0 1 0,-1-1 0,0 1 0,0-1 0,0 1 0,-1-1 0,0 1 0,-1 0-1,0-1 1,0 1 0,-4 13 0,-3 4 258,-1-2 0,-20 39 0,29-61-395,0-1 0,0 0 0,0 0-1,0 1 1,0-1 0,0 0 0,0 0 0,0 1 0,0-1 0,0 0-1,0 1 1,0-1 0,0 0 0,0 0 0,0 1 0,0-1-1,0 0 1,0 0 0,0 1 0,0-1 0,0 0 0,0 0 0,0 1-1,1-1 1,-1 0 0,0 0 0,0 1 0,0-1 0,0 0 0,1 0-1,-1 0 1,0 0 0,0 1 0,1-1 0,-1 0 0,0 0 0,0 0-1,1 0 1,-1 0 0,0 0 0,0 0 0,1 1 0,14 1 103,-12-1-80,39 6 80,183 39-5466,-187-36 4315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 12051,'2'-14'1488,"-3"2"-928,-10 8-232,-8 3 1649,-6 2-1593,-4 2-80,-5 1-88,-1 3-32,1 2-424,-1-1-248,6 1 408,7-1-64,12-1-81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14507,'7'37'1312,"1"4"-1048,4-2-120,-4 5 705,-4-2-697,1-3-32,-4-6-152,2-5-192,-2-11-264,-1-6-1193,0-10 1417,2 11-200,-2-8-184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 116 14299,'8'-9'859,"-7"9"-734,-1-1 0,1 0-1,0 0 1,0 0 0,0 1-1,-1-1 1,1 0 0,-1 0-1,1 0 1,-1 0-1,1 0 1,-1 0 0,1 0-1,-1-2 1,0 2-65,-1 1-1,1-1 1,-1 0-1,0 0 1,1 1 0,-1-1-1,0 0 1,1 1-1,-1-1 1,0 1 0,0-1-1,0 1 1,0-1-1,0 1 1,1-1-1,-1 1 1,0 0 0,0 0-1,0-1 1,0 1-1,0 0 1,-1 0 0,-71-17 1371,-97-10 1,-77 6-394,238 20-999,-513-13 975,1 25-662,478-10-335,7 1-29,6 0-25,0-2 0,0 0 1,0-2-1,-41-8 0,70 9-100,0 1 0,1 0 0,-1-1 0,0 1 0,0 0 0,0 0-1,1 0 1,-1-1 0,0 1 0,0 0 0,0 0 0,1 0 0,-1 0-1,0 0 1,0 0 0,0 1 0,1-1 0,-1 0 0,0 0 0,0 1-1,1-1 1,-1 0 0,0 1 0,-1 0 0,2 0-97,-1 1-1,1-1 1,0 1 0,0-1-1,0 1 1,0-1 0,0 1-1,0-1 1,0 1 0,0-1-1,1 3 1,0 2 292,2 9-1055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1121 10618,'17'3'783,"0"-1"0,0-1-1,0-1 1,1 0 0,29-5-1,-40 4-630,0-1-1,0 0 0,0-1 1,0 1-1,0-1 0,0-1 1,-1 1-1,0-1 0,0 0 0,0 0 1,0-1-1,0 0 0,-1 0 1,0 0-1,0-1 0,5-7 0,-2-1-54,0-1-1,0 0 1,-2 0-1,0-1 0,-1 1 1,0-2-1,-1 1 1,2-18-1,7-137 109,-13 154-185,6-356 84,-2 77 197,-4 294-285,0 0 1,1 0-1,-1 0 0,0 0 1,0 0-1,-1 0 1,1 1-1,0-1 0,-1 0 1,1 0-1,-1 0 0,0 0 1,1 1-1,-2-3 0,0 3 4,1 0 0,0 1 0,-1-1 0,1 0 0,0 1 0,-1-1 0,1 1 0,-1-1 0,1 1 0,-1 0 0,1 0 0,-1 0 0,1 0 1,-1 0-1,1 0 0,-1 0 0,-1 0 0,-328 19-869,295-16 589,7 3-65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194 12579,'5'-3'507,"20"-18"670,-23 20-1077,-1 0-1,0-1 1,0 1 0,0 0-1,0-1 1,0 1-1,0 0 1,0-1 0,0 1-1,0-1 1,-1 0-1,1 1 1,-1-1 0,1 0-1,0-1 1,-1 2-50,-1 1 0,1-1 0,0 1 0,0-1 0,0 1 0,-1-1 0,1 0 0,0 1 0,0-1 0,-1 1 0,1-1 0,-1 1-1,1 0 1,0-1 0,-1 1 0,1-1 0,-1 1 0,1 0 0,-1-1 0,1 1 0,-1 0 0,1-1 0,-1 1 0,1 0 0,-1 0 0,0 0 0,1-1 0,-1 1 0,-22-4 515,18 4-384,-310-20 2120,130 11-1695,-900-73 574,1074 81-1175,-99-10 61,-161 5 1,250 7-86,1 1 0,0 0 1,0 2-1,-36 11 0,54-14-712,9 0-478,-4-1 953,0 0 0,0 0-1,0 0 1,0 0 0,0 1-1,-1 0 1,1-1 0,0 1-1,4 2 1,9 12-516,3 8-221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95 333 3825,'-53'-189'1053,"24"63"2609,28 121-3423,-4-8 1309,2 19 536,-1 22-20,22 300 2636,-8-210-4162,-4 117 0,-8-206-671,1-13-384,0-1 0,3 24 0,0-38-670,2-5 584,8-13 304,-3 3-78,21-18-433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37 12395,'6'-17'1328,"-6"6"-744,-7 2-240,-9 9 1537,-5 2-1289,-6 3-352,-2 1-16,-2 4-8,0 0-104,1-2-320,5 2-208,5-7-497,6-2-727,10-4 1296,5-4-256,12-12-248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13275,'9'6'1408,"2"23"-808,-1 6-224,0 15 945,-1 5-409,0 9-320,-1 4-104,-1 1-144,0-4-80,-1-9-168,-2-5-96,-1-16-312,0-8-224,-3-16-424,0-24-817,-3-6 1113,-1-8-128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13067,'-1'7'1200,"-3"-6"-712,-3 1-152,-10-2 528,-3 1-143,-5-1-105,-4-6-32,-2-1-176,0 2-40,-4-2-120,0 1-56,4 3-96,2 5-120,5 10-480,4 8-232,4 7 600,2 5-136,10 5-104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11554,'0'-3'1481,"13"13"-689,4 7-296,-3 16 1769,-2 5-1345,0 8-352,-4 2 16,-1 1-136,-1-1-88,-5-7-256,-1-6-144,-3-10-528,0-3-248,1-8-1457,0 0 1873,4-2-312,3 2-320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1111 12555,'106'-54'2507,"-58"31"-1364,-1-2 0,84-60 0,-124 80-1097,0-1 0,-1 0 0,1 0 0,-1-1 0,-1 0 0,1 0-1,-1-1 1,-1 1 0,1-1 0,-1 0 0,-1 0 0,1-1 0,-1 1 0,-1-1 0,0 1 0,0-1 0,0 0 0,-1 0 0,-1 0 0,1 0 0,-2 0 0,-1-17 0,-8-36 6,-3 0-1,-21-61 1,15 60-39,4 8-2,-16-52 13,-18-125 0,49 231-21,0-1 0,0 0 0,0 1 0,-1-1 0,1 1 0,0-1 0,-1 1 0,1-1 0,-1 1 1,0 0-1,1-1 0,-3-1 0,2 2 2,1 1 0,-1 0 0,0 0 0,0 0 0,1 0 0,-1-1 0,0 1 1,0 0-1,1 1 0,-1-1 0,0 0 0,0 0 0,1 0 0,-1 0 0,0 1 0,0-1 0,1 0 1,-1 0-1,0 1 0,1-1 0,-2 1 0,-8 2-53,0 0 0,0 0 0,0-1 0,-1 0 0,-14 0 0,12-2-616,1 2 0,-1-1-1,-19 7 1,11 0 172,3 2-179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13 16331,'1'1'112,"0"0"-1,0 1 0,0-1 0,0 1 0,0 0 0,0-1 0,0 1 1,0-1-1,-1 1 0,1 0 0,-1 0 0,0-1 0,1 1 0,-1 0 1,0 0-1,0 3 0,0-4-71,-1 0-1,1 0 1,-1 0 0,1 0 0,-1 0 0,0 0-1,1 0 1,-1 0 0,0 0 0,1 0-1,-1 0 1,0-1 0,0 1 0,0 0 0,0-1-1,0 1 1,0-1 0,0 1 0,0-1 0,0 1-1,0-1 1,0 1 0,0-1 0,-1 0-1,1 0 1,0 0 0,-2 0 0,-12 1 96,0-2 1,0 0 0,1-1-1,-1 0 1,0-1 0,1-1-1,-19-7 1,-9-1-21,17 5-61,-41-10 11,59 16-62,0 0 0,0 1 0,0-1 0,0 1 0,0 1 0,0-1-1,-10 3 1,15-2-3,-1 0-1,1 0 1,-1 1-1,1-1 1,-1 1-1,1-1 0,0 1 1,-1 0-1,1 0 1,0 0-1,0 0 1,1 0-1,-1 0 0,0 0 1,1 1-1,-1-1 1,1 1-1,0-1 1,0 1-1,0 0 0,0-1 1,0 1-1,0 0 1,1 0-1,-1-1 1,1 1-1,0 4 0,0 9 14,0 1 0,1-1 0,4 25-1,-4-33-1,13 86 330,-3 0-1,-4 165 0,-14-164-124,1-23 84,4 95-1,2-158-254,1 1-1,0-1 1,1 0 0,0 0-1,0 0 1,1 0 0,0 0 0,1-1-1,0 0 1,0 1 0,6 7 0,-6-11-9,0 0 0,1 0 1,0 0-1,0-1 1,0 1-1,1-1 0,0 0 1,-1-1-1,1 1 0,0-1 1,1-1-1,-1 1 1,0-1-1,1 0 0,10 2 1,5 0-320,0-1 0,0-1 1,0-1-1,1-1 0,-1 0 0,0-2 1,26-5-1,-46 6 104,-1 1 1,1 0-1,0-1 0,0 1 1,-1-1-1,1 0 1,0 1-1,-1-1 0,1 0 1,0 0-1,-1 0 0,0 0 1,1 0-1,-1-1 1,1 1-1,-1 0 0,0-1 1,0 1-1,0-1 0,1-1 1,3-9-967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15 14843,'-9'-11'1224,"-8"8"-799,-8 3-129,-10 4 440,-6 3-176,-7 0-24,-3 0-64,2 2-128,1-2-128,6-3-488,8 0-312,6-1 512,6 0-112,10 0-112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76 13179,'10'-4'1007,"-7"2"-709,0 1 0,0-1 0,0 1 0,1 0 0,-1 0 0,0 0-1,0 0 1,1 1 0,-1-1 0,0 1 0,1 0 0,5 0 0,-34 4 1665,12-4-1874,0-1 0,0 0 0,0 0 1,0-1-1,-18-6 0,-60-26-120,53 19 73,37 14-41,0 1 0,0-1 0,0 1 0,0 0-1,0 0 1,0-1 0,0 1 0,0 0 0,0 0-1,0 0 1,0 0 0,-1 1 0,1-1-1,0 0 1,0 0 0,0 0 0,0 1 0,0-1-1,0 1 1,0-1 0,0 1 0,0-1 0,1 1-1,-1-1 1,0 1 0,0 0 0,0 0 0,1-1-1,-1 1 1,0 0 0,1 0 0,-1 0 0,0 0-1,1 0 1,-1 0 0,1 0 0,0 0 0,-1 0-1,1 0 1,0 0 0,-1 2 0,-1 6 1,0 0 1,1 1 0,-1 17 0,2-18-4,-6 218 527,27 237-1,-20-443-441,1 6 129,0-1 0,2 1 1,13 48-1,-15-69-186,0 1 1,1 0 0,0 0-1,1-1 1,-1 0 0,1 1-1,0-1 1,1-1 0,-1 1-1,1-1 1,0 0 0,1 0-1,-1 0 1,1-1 0,0 1-1,0-1 1,1-1 0,-1 1-1,8 1 1,16 5-308,53 10-1,-8-3-2737,-73-16 2886,-1-1 0,1 1 0,-1-1 0,1 0 0,-1 1 0,1-1 0,-1 0 0,1 0 0,-1 0 0,1 0 0,-1 0 0,1-1 0,-1 1 0,1 0 1,-1-1-1,1 1 0,-1-1 0,0 1 0,1-1 0,-1 0 0,1 0 0,-1 1 0,0-1 0,0 0 0,0 0 0,2-2 0,9-13-932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6825,'6'-3'384,"0"0"-1,0 0 0,1 1 0,-1 0 0,1 0 0,0 1 0,-1-1 0,1 1 0,0 1 1,0-1-1,0 1 0,0 1 0,7 0 0,-11 0-258,0-1 0,-1 1-1,1 0 1,0 0 0,-1 0 0,1 0-1,-1 0 1,1 0 0,-1 1 0,1 0 0,-1-1-1,0 1 1,0 0 0,0 0 0,0 0-1,0 0 1,0 0 0,-1 0 0,1 1 0,-1-1-1,1 1 1,-1-1 0,0 1 0,0 0-1,0-1 1,0 1 0,-1 0 0,1-1 0,-1 1-1,1 0 1,-1 0 0,0 0 0,-1 4 0,0 8 102,-2-1 1,0 0 0,0 0 0,-1-1 0,-1 1 0,-1-1 0,-7 14 0,6-12 49,7-14-249,0-1 1,-1 1-1,1-1 1,0 1-1,-1 0 1,1-1-1,0 1 1,0-1-1,0 1 1,-1-1-1,1 1 1,0 0-1,0-1 0,0 1 1,0-1-1,0 1 1,0 0-1,0-1 1,0 1-1,0-1 1,1 1-1,-1 0 1,0-1-1,0 1 1,0-1-1,1 1 0,-1-1 1,0 1-1,1-1 1,-1 1-1,0-1 1,1 1-1,-1-1 1,1 1-1,-1-1 1,1 0-1,-1 1 1,1-1-1,-1 0 1,1 1-1,0-1 0,29 4 721,-12-3-538,-8 0-199,0 1-1,0 1 0,-1-1 1,1 1-1,-1 1 1,11 5-1,-17-7-49,0 0 0,0-1 1,0 2-1,0-1 0,0 0 0,0 1 0,-1-1 0,1 1 0,-1 0 0,0 0 0,0 0 0,0 0 0,0 0 0,0 0 0,-1 1 1,1-1-1,-1 1 0,0-1 0,0 1 0,0 3 0,0 20-201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27 10914,'16'-15'3805,"-16"8"-2016,-14 3-660,-3 4-700,1 1 0,-1 0 0,0 1 0,1 1 0,-17 5 1,-9 1-16,-224 18 496,139-18-1319,125-9 272,0 0 1,-1 1-1,1-1 0,0 0 1,0 1-1,0-1 0,0 1 1,0-1-1,0 1 0,0 0 0,0 0 1,0 0-1,1 0 0,-1 0 1,0 1-1,0-1 0,1 0 0,-1 1 1,-1 2-1,2-2 6,0 0-1,0 0 1,1 1 0,-1-1-1,1 0 1,-1 1 0,1-1-1,0 0 1,0 1 0,0-1-1,0 0 1,0 1-1,1-1 1,-1 1 0,1-1-1,-1 0 1,2 3 0,9 26-887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23 15627,'-16'-17'1201,"-8"11"-889,-2 6-112,-14 9 424,-5-1-192,-6 3-208,1-1 8,2-1-48,1-2-168,11-6-192,3 5 176,11-6-56,4-6-8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58 12083,'27'3'1377,"-21"-3"-891,-1 1 0,1-1-1,-1 1 1,10 3 0,-57-1 2708,-21-9-2107,-99-23 1,12 1-375,119 24-625,0 1-1,-58 4 1,84-1-263,0 0-1,0 1 1,0 0-1,-1 0 1,1 1-1,0-1 1,0 1 0,-5 2-1,20 1-4783,8-2 3917,4-1-62,3 2-123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34 10194,'13'4'1328,"-11"-5"-543,0-3-249,-12-5 1648,-7 1-992,-11 1-327,-4 0-25,-5 7-96,-2-2-56,-2 5-184,3 6-80,3 2-432,2 2-360,2-2-1536,3-6 1696,6-17-272,2-11-176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75 10626,'-31'-37'1566,"29"34"-1429,-1 0 0,0 0 0,0 1 0,0 0 0,0-1 0,0 1 0,0 0 0,-1 1 0,1-1 0,-4-1 0,6 3-111,1 0 0,0 0 1,-1-1-1,1 1 0,-1 0 0,1 0 0,0 0 0,-1 0 1,1 0-1,-1 0 0,1 0 0,-1 0 0,1 0 1,0 1-1,-1-1 0,1 0 0,-1 0 0,1 0 1,0 0-1,-1 1 0,1-1 0,-1 0 0,1 0 1,0 1-1,-1-1 0,1 0 0,0 0 0,0 1 1,-1-1-1,1 0 0,0 1 0,0-1 0,-1 1 1,1-1-1,0 0 0,0 1 0,0-1 0,0 0 0,0 1 1,-1-1-1,1 1 0,0-1 0,0 1 0,0-1 1,0 0-1,0 1 0,0-1 0,1 2 0,4 22 508,-4-20-468,8 24 227,1 0 1,2-1-1,16 28 0,52 76 238,-36-60-261,-30-50-206,82 142 285,-73-118-224,31 80 0,-49-111-98,-1 0 1,0 1-1,-1 0 1,-1-1-1,-1 1 1,0 0 0,-1 27-1,0-37-20,-1 0-1,0 0 1,0 0 0,0 0-1,0 0 1,-1 0-1,1-1 1,-1 1 0,-1 0-1,1-1 1,-1 1-1,1-1 1,-1 0 0,0 0-1,-1 0 1,1 0-1,-1-1 1,0 1 0,0-1-1,0 0 1,0 0-1,0-1 1,-1 1-1,1-1 1,-9 3 0,6-3-4,0-1 1,-1 0 0,1 0 0,0 0 0,-1-1-1,1-1 1,-1 1 0,1-1 0,-1 0 0,1-1-1,0 0 1,0 0 0,0 0 0,0-1-1,0 0 1,0-1 0,1 1 0,-11-9 0,2 2 2,1-2-1,0 0 1,0 0 0,1-1 0,1-1 0,-18-24 0,23 27 0,0-1 0,0 0 0,1 0 0,1 0 0,0-1 0,-6-21 0,10 27-3,0 1 1,0-1-1,0 1 1,1-1-1,-1 0 0,2 0 1,-1 1-1,1-1 0,0 0 1,0 1-1,1-1 1,0 1-1,0-1 0,1 1 1,4-8-1,5-3 9,0 1 0,2 1 0,0 1 0,0 0 0,31-23 0,-17 14 4,-23 19-13,35-29 51,44-48-1,-75 71-32,0 0 0,0-1 0,-1-1 0,-1 1-1,0-1 1,0 0 0,-1-1 0,-1 1 0,8-27 0,-12 32-8,0 0 0,0-1 1,-1 1-1,0-1 0,-1 1 0,0-1 1,0 1-1,0 0 0,-1 0 0,0 0 1,0-1-1,-1 2 0,0-1 0,0 0 1,-1 1-1,1-1 0,-1 1 0,-1 0 1,1 0-1,-1 1 0,0-1 1,-1 1-1,-8-7 0,3 3-9,0 1 1,-1 1-1,0 0 1,0 0-1,-1 1 0,1 1 1,-1 0-1,0 1 0,-1 0 1,1 1-1,-26-3 1,34 5-70,0 1 1,0-1 0,-1 1 0,1 1 0,0-1 0,-1 1 0,1 0 0,0 0 0,0 0 0,0 1 0,0 0 0,0 0 0,0 0 0,0 0 0,0 1-1,1 0 1,0 0 0,-1 0 0,1 1 0,0-1 0,1 1 0,-1 0 0,1 0 0,-6 8 0,5-4-103,0 0 1,1 0-1,1 1 1,-1-1-1,1 0 1,1 1-1,-1 0 1,1-1-1,1 1 1,0 9-1,1-1 21,1-1 0,0 1 0,2-1 0,7 24 0,21 48-637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15547,'9'-14'1073,"-4"0"-1225,-5 0-209,-6 6 690,-5 5-273,2 9-209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13403,'192'-332'4617,"-191"332"-4608,5-11 171,-3 6-66,-1 0 0,1 0 0,1 1 0,-1-1 0,0 1 0,1 0 0,0 0 0,9-7 0,-13 11-101,0-1-1,1 1 1,-1 0 0,0 0 0,1-1 0,-1 1-1,1 0 1,-1 0 0,0 0 0,1-1 0,-1 1 0,1 0-1,-1 0 1,1 0 0,-1 0 0,1 0 0,-1 0-1,1 0 1,-1 0 0,0 0 0,1 0 0,-1 0-1,1 0 1,-1 0 0,1 0 0,-1 1 0,0-1 0,1 0-1,-1 0 1,1 0 0,-1 1 0,0-1 0,1 0-1,-1 1 1,1-1 0,-1 0 0,0 1 0,0-1 0,1 0-1,-1 1 1,1 0 0,4 21 256,-5-20-239,5 53 295,-2-1-1,-6 66 1,0-61-244,-1 49 3,-1-1-401,11 122 1,-6-220 92,1 0 0,0 0 1,0-1-1,1 1 0,1 0 0,-1-1 1,5 10-1,-7-18 151,1 1 1,-1 0-1,0-1 1,1 1-1,-1-1 0,1 1 1,-1 0-1,1-1 0,-1 1 1,1-1-1,-1 1 1,1-1-1,0 1 0,-1-1 1,1 0-1,0 1 0,-1-1 1,1 0-1,0 0 1,-1 1-1,1-1 0,0 0 1,0 0-1,-1 0 0,1 0 1,0 0-1,0 0 1,-1 0-1,1 0 0,0 0 1,0 0-1,-1 0 0,1 0 1,0-1-1,-1 1 1,1 0-1,0-1 0,-1 1 1,1 0-1,0-1 0,-1 1 1,1-1-1,-1 1 1,2-1-1,1-2-119,-1 0 1,1 0-1,0 0 1,-1 0-1,1-1 1,1-3-1,14-29-904,-2-9-104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13803,'3'5'154,"0"-1"0,0 1 0,0-1-1,-1 1 1,0 0 0,0 0 0,0 0 0,-1 0 0,1 0 0,0 9 0,5 13 112,6 17 598,37 77 0,-44-108-758,1 0 0,1-1 1,0 0-1,0 0 0,2-1 0,-1 0 0,1 0 0,1-1 0,0-1 0,13 10 0,-19-15-67,1-1 0,-1 0 0,1 0-1,0-1 1,0 0 0,0 0 0,0 0-1,1 0 1,-1-1 0,0 0 0,1-1-1,-1 1 1,1-1 0,-1 0 0,1-1 0,-1 0-1,0 0 1,1 0 0,-1-1 0,0 0-1,7-2 1,-6 0-9,0 0-1,0 0 1,0-1 0,-1 1-1,0-1 1,0-1-1,0 1 1,0-1 0,-1 0-1,0 0 1,-1-1 0,1 0-1,-1 1 1,0-1-1,-1-1 1,5-11 0,-5 8-23,0 1 1,0 0 0,-1 0 0,-1-1 0,0 0-1,0 1 1,-1-1 0,0 1 0,-1-1-1,0 0 1,-1 1 0,0 0 0,-4-12 0,1 10-10,0-1 0,0 1 0,-2 0 0,1 1 0,-1 0 0,-1 0 0,0 0 0,-1 1 0,-17-17 0,16 18-169,0 0 1,-1 1 0,-1 0-1,1 0 1,-1 1-1,0 1 1,-1 0 0,1 1-1,-1 0 1,0 1-1,-1 0 1,1 1 0,-1 1-1,1 0 1,-1 1-1,0 0 1,1 1 0,-1 1-1,0 0 1,1 1 0,-19 4-1,-2 5-461,10-4-151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9106,'5'-7'300,"0"1"0,0 0 0,0 1 0,1-1 0,0 1 0,0 0 0,0 1 0,1 0 0,-1 0 0,12-5 0,-17 8-210,1 0 0,0 0 0,0 0-1,0 1 1,0-1 0,0 0 0,-1 1 0,1 0-1,0-1 1,0 1 0,0 0 0,0 0-1,0 0 1,0 0 0,0 1 0,0-1-1,0 1 1,0-1 0,0 1 0,0-1 0,0 1-1,0 0 1,0 0 0,-1 0 0,1 0-1,0 0 1,-1 0 0,1 1 0,-1-1 0,1 0-1,-1 1 1,0-1 0,1 1 0,-1 0-1,0-1 1,0 1 0,0 0 0,0 0 0,-1 0-1,1 0 1,0-1 0,-1 1 0,1 0-1,-1 4 1,1 0 71,0 0 0,0 0 0,-1 0 0,0 0-1,0 0 1,-2 11 0,1-15-132,1 0 0,0-1-1,0 1 1,-1 0 0,1 0 0,-1 0 0,1-1-1,-1 1 1,0 0 0,0-1 0,0 1-1,0 0 1,0-1 0,0 1 0,0-1-1,0 0 1,-1 1 0,1-1 0,-1 0-1,1 0 1,-1 0 0,1 0 0,-1 0-1,1 0 1,-4 1 0,4-2-12,0 0 0,0-1 0,0 1 0,-1 0-1,1-1 1,0 1 0,0 0 0,0-1 0,0 1 0,0-1 0,0 0 0,1 1 0,-1-1 0,0 0 0,0 1-1,0-1 1,1 0 0,-1 0 0,0 0 0,1 0 0,-1 0 0,0 0 0,1 0 0,-1 0 0,1 0-1,0 0 1,-1 0 0,1 0 0,0 0 0,0 0 0,0 0 0,-1 0 0,1-1 0,0 1 0,1-1 0,-2 0 0,1 0 1,0 0 0,0 1 0,0-1 0,0 0 0,0 0 0,0 0-1,0 1 1,0-1 0,1 0 0,-1 0 0,1 0 0,-1 1 0,1-1-1,0 0 1,0 1 0,0-1 0,0 1 0,0-1 0,0 1 0,2-2-1,7 1 218,-9 2-220,-1 0-1,1 0 1,-1 0 0,1 0-1,-1 0 1,1-1 0,-1 1-1,1 0 1,-1 0 0,1 0-1,-1 0 1,1-1 0,-1 1-1,1 0 1,-1 0 0,0-1-1,1 1 1,-1 0 0,1-1-1,-1 1 1,0-1 0,1 1-1,-1 0 1,0-1 0,0 1 0,1-1-1,-1 1 1,0-1 0,0 1-1,1-1 1,-1 1 0,0-2-1,21-41 365,22-70 0,-33 85-294,-10 27-82,0 1 0,0 0 1,0 0-1,0 0 0,0-1 0,0 1 0,0 0 0,0 0 1,0 0-1,0-1 0,0 1 0,0 0 0,0 0 0,0 0 1,0-1-1,0 1 0,0 0 0,0 0 0,1 0 0,-1 0 1,0-1-1,0 1 0,0 0 0,0 0 0,0 0 0,1 0 0,-1-1 1,0 1-1,0 0 0,0 0 0,0 0 0,1 0 0,-1 0 1,0 0-1,0 0 0,0 0 0,1 0 0,-1 0 0,0 0 1,0-1-1,0 1 0,1 0 0,-1 0 0,0 0 0,0 0 1,0 1-1,1-1 0,-1 0 0,0 0 0,5 13 75,0 22 18,12 438-545,-17-468-2739,0-10 1502,-2-9 161,-1 5 265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8618,'3'37'4468,"-5"38"-1921,1-3-1296,18 487 1660,-12-532-3784,-2-23-570,-2-14-314,-3-75-2588,0 49 2890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9450,'6'-1'339,"0"0"-1,0 1 1,0 0-1,0 1 1,0-1-1,0 1 1,-1 0-1,1 1 1,8 2-1,-12-3-223,0 0 0,0 1 0,0-1 0,0 1 0,0-1 0,0 1 0,-1 0 0,1-1 0,0 1 0,-1 0 0,1 0 0,-1 0 0,0 1 0,0-1 0,0 0 0,0 0 0,0 1 0,0-1 0,-1 0 0,1 1 0,-1-1 0,1 1 0,-1-1 0,0 1 0,0 2 0,-1 9 234,0-1 1,-1 1 0,-1-1-1,-6 20 1,5-17 35,0 1-1,-4 28 1,8-40-299,0 0 1,0 0-1,0-1 0,1 1 1,-1 0-1,1 0 0,0-1 1,1 1-1,-1-1 0,1 1 0,0-1 1,0 0-1,0 0 0,4 5 1,2 1 73,0 0 1,2-1 0,-1-1 0,1 0-1,0 0 1,0-1 0,1 0 0,17 8 0,99 38 553,-110-46-660,29 8-91,-31-11-403,-1 1 0,1 0 0,-1 1 0,0 1 0,17 11 0,-23-12-108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7 14587,'0'0'130,"1"-1"-1,0 1 1,-1 0-1,1-1 1,0 1-1,-1 0 1,1 0-1,0-1 1,0 1 0,-1 0-1,1 0 1,0 0-1,0 0 1,-1 0-1,1 0 1,0 0-1,0 0 1,-1 1 0,1-1-1,0 0 1,-1 0-1,2 1 1,2 3 1060,-15-1-395,-45 1 264,17 0-897,0-2 0,0-2 0,1-1 0,-56-9 0,84 8-161,-4-1 8,-1 0-1,1 1 0,-1 1 0,-18 0 0,29 1-6,0 1 1,1-1-1,-1 1 1,1 0-1,-1-1 0,1 2 1,-1-1-1,1 0 1,-1 1-1,1-1 1,0 1-1,0 0 1,0 0-1,0 0 1,0 1-1,1-1 1,-1 1-1,1-1 0,-1 1 1,1 0-1,0 0 1,-3 6-1,2-3 3,0 0 0,1 1 0,0-1 0,0 1 0,0 0 0,1-1 0,0 1 0,1 0 0,-1 0 0,2 12 0,2 4 1,11 43 0,-9-46-1,0 0 0,2 33 0,-7-23 6,-1 0 0,-9 55 0,-22 59 21,19-89-25,-5 20 41,3-17 255,-12 94 0,27-149-267,0 0 0,-1 0 0,1 0 1,0 0-1,1 0 0,-1 0 0,0 0 0,1 0 0,0-1 0,-1 1 0,1 0 0,0 0 0,1 0 0,-1-1 0,0 1 0,1 0 0,0-1 0,-1 0 0,1 1 0,0-1 0,0 0 0,3 3 0,2-1 46,0 0 0,1 0 0,-1 0 0,1-1 0,0 0 0,11 2 0,-3 0-43,11 4 105,1 1-948,0-2-1,0 0 0,1-2 0,45 4 1,-51-12 149,-3-5-216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15515,'9'-10'1377,"-8"16"-857,0 6-152,-3 12 432,-5 7-120,1 10-56,0 8-88,-1 11-184,2 4-96,0 5-135,-2 0-89,0-3-369,3-4-303,1-14-704,-1-6-1177,0-19 2001,4-20-392,0-17-328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313 261 17004,'-26'9'1272,"-5"1"-976,-6-2-136,-5-1 304,-3 0-176,4-1-48,4-1-120,11-3-608,9-1-304,14-1 640,-4-5-128,14-4-136</inkml:trace>
  <inkml:trace contextRef="#ctx0" brushRef="#br0" timeOffset="1">336 1 13851,'3'0'1728,"-3"31"-871,0 18-329,0 22 1856,-3 7-1376,-3 12-464,-1-2-31,0-5-209,2-6-136,3-15-352,2-11-200,3-27-473,5-16-247,5-22 800,3-15-224,0-21-160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0 14371,'-6'3'443,"1"-1"1,-1 0-1,0 0 0,0-1 1,0 1-1,0-1 0,0-1 1,-9 1-1,-67 1 471,74-2-754,-81-2 552,-69 2-79,154 0-691,-1 1 0,0-1-1,1 1 1,-1 0-1,0 0 1,1 0-1,0 1 1,-1 0 0,1 0-1,0 0 1,0 0-1,0 1 1,0-1-1,0 1 1,0 0-1,-4 5 1,5-4-69,0 0 0,0 1-1,1-1 1,0 1 0,0-1 0,0 1-1,0 0 1,0 0 0,1 0 0,0 0-1,0 0 1,1 0 0,-1 0 0,1 10-1,3 20-450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15163,'3'-51'1321,"0"-8"-921,-3 3-176,0-1 584,-2 2-352,1 10-216,2 5-168,5 14-640,-2 11-416,3 13 792,2 4-152,-2 8-161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1167 10986,'24'-42'1270,"-2"-1"-1,-2 0 0,-2-2 1,24-89-1,36-343-127,-64 377-1033,-10 71-78,15-140 349,-18 164-340,-1 0 1,0-1 0,0 1-1,0-1 1,-1 1 0,0-1-1,-3-9 1,3 13-18,1 0 0,-2 0 0,1 1 0,0-1 0,0 0 0,0 1 0,-1-1 0,1 1 0,-1-1 0,1 1 0,-1 0 0,0 0 0,1 0 0,-1 0-1,0 0 1,0 0 0,0 0 0,0 0 0,0 1 0,0-1 0,0 1 0,-3-1 0,-18-1 2,0 0 0,0 2 1,0 1-1,-26 4 0,12-2-882,-7 4 305,31-3 183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13643,'5'-11'1720,"2"1"-968,0 4-343,1 9 2031,1 3-2120,-2 9-2144,-2 5 1808,1 0-296,-3 2-240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15475,'6'16'816,"-2"-16"-1424,-3-12 648,-1-13-8,-3-2-128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22 10378,'1'-1'202,"-1"0"0,1 1 0,0-1 0,0 0 0,-1 0 0,1 0 0,-1 1 0,1-1 0,-1 0-1,1 0 1,-1 0 0,1 0 0,-1 0 0,0 0 0,0 0 0,1 0 0,-1 0 0,0 0 0,0-2 0,-1 2 45,0 1 1,0 0 0,0-1-1,0 1 1,0 0 0,-1 0 0,1 0-1,0 0 1,0 0 0,0 0-1,0 1 1,0-1 0,0 0-1,-1 1 1,-18 2 120,-149-2 2485,110-3-2588,1 3 0,-85 12 1,117-8-270,-33 10 1,49-12-181,1 1 0,-1 0 0,1 1 1,0-1-1,0 2 0,-12 8 0,20-12 4,-1-1 0,1 0 0,0 0 0,-1 0 0,1 1 0,0-1-1,0 1 1,0-1 0,0 1 0,0-1 0,0 1 0,1 0 0,-1-1 0,0 1 0,1 0 0,0-1 0,-1 1-1,1 0 1,0 3 0,0-3 47,0 0-1,1-1 0,-1 1 0,1-1 1,0 0-1,-1 1 0,1-1 0,0 1 1,0-1-1,0 0 0,0 0 0,0 1 1,0-1-1,0 0 0,0 0 0,0 0 1,1 0-1,-1 0 0,0 0 0,1-1 1,-1 1-1,1 0 0,-1-1 0,4 2 1,34 9-1102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55 13827,'43'-21'1778,"-39"16"-823,-11 1-458,-19 1-57,22 3-293,-78-8 670,-70-5-1456,151 13 576,1 0 0,-1 0-1,1 0 1,-1 0-1,1 0 1,-1 0 0,0 0-1,1 0 1,-1 0-1,1 0 1,-1 0-1,0 0 1,1 0 0,-1 0-1,1 0 1,-1 1-1,1-1 1,-1 0-1,0 0 1,1 1 0,-1-1-1,1 0 1,-1 1-1,1-1 1,0 1 0,-1-1-1,1 0 1,-1 1-1,1-1 1,-1 2-1,1-1-5,1 0-1,-1 0 1,0 0-1,0 0 1,1 0 0,-1 0-1,1 0 1,-1 0-1,1 0 1,-1 0-1,1 0 1,-1 0-1,1 0 1,0-1-1,0 1 1,-1 0-1,2 1 1,14 11-718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30 15443,'-5'9'1657,"-3"-3"-1113,-9-11-120,-7-2 736,-12-3-352,-7 2-24,-6 1-151,-4 1-89,-5 5-168,2 1-56,2 7-144,3 3-168,11 5-664,3 1-168,9-9 680,8-7-153,12-13-127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27 14755,'6'-4'1150,"-4"3"-960,0 0 1,0 0-1,0-1 1,-1 1-1,1 0 1,-1-1-1,1 1 1,-1-1-1,0 1 1,1-1-1,-1 0 1,1-1-1,-5 2-13,0 0 0,-1 1 0,1 0 0,0 0 0,-1 0 0,1 0 0,0 0 0,-5 1 0,-401 24 1226,395-25-1378,5 1-22,6-2-1,0 1-1,-1 1 1,1-1 0,0 0-1,-1 1 1,-4 1-1,7-2 0,0 1 0,0-1 0,1 1 0,-1-1 0,0 1 0,0 0 0,1-1 0,-1 1 0,0 0 0,1 0-1,-1-1 1,1 1 0,-1 0 0,1 0 0,-1 0 0,1-1 0,0 1 0,-1 0 0,1 0 0,0 0 0,0 0-1,-1 0 1,1 0 0,0 0 0,0 0 0,0 0 0,0 1 0,2 22 11,1-1-1,1 1 1,9 32 0,0-2 20,1 32 165,-5 0 0,-3 1 1,-3 1-1,-16 146 0,12-226-167,-2 17 178,1 0 0,2 0-1,3 39 1,-2-58-155,0 1 1,0-1-1,1 1 0,0-1 0,0 0 0,0 0 0,1 0 0,0 0 0,0 0 0,1 0 0,0-1 0,0 0 0,0 0 0,0 0 0,1 0 0,0 0 0,0-1 0,7 5 0,1-1 20,1-1 0,1-1-1,-1 0 1,1 0 0,0-2 0,28 6 0,-7-5-654,66 2 0,-93-6 170,1-1 0,-1-1 0,0 0 0,0 0 0,12-4 0,-18 5 311,0-1 0,-1 0 0,1-1 1,0 1-1,-1 0 0,1-1 1,-1 0-1,0 1 0,1-1 1,-1 0-1,0 0 0,0 0 1,0 0-1,0-1 0,-1 1 1,1-1-1,-1 1 0,1-1 0,-1 1 1,2-5-1,7-31-1020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14779,'0'0'87,"0"0"1,1-1-1,-1 1 0,0-1 0,0 1 0,0 0 1,0-1-1,0 1 0,0-1 0,0 1 0,0 0 1,0-1-1,0 1 0,0-1 0,-1 1 0,1 0 1,0-1-1,0 1 0,0-1 0,0 1 1,-1 0-1,1-1 0,0 1 0,0 0 0,-1-1 1,1 1-1,0 0 0,0 0 0,-1-1 0,-8 10 1374,-6 24-321,10-6-710,0 1-1,2 0 0,0 44 0,11 85 16,-6-133-381,9 71-92,-6-56-999,-1 1-1,-1 43 0,-8-66-2441,5-17 3393,-1 1 0,1-1 0,0 0 0,0 0 1,-1 1-1,1-1 0,0 0 0,-1 0 0,1 0 0,0 0 0,-1 1 0,1-1 0,-1 0 1,1 0-1,0 0 0,-1 0 0,1 0 0,-1 0 0,1 0 0,0 0 0,-1 0 0,1 0 1,-1 0-1,1 0 0,0 0 0,-1 0 0,1-1 0,0 1 0,-1 0 0,1 0 1,0 0-1,-1-1 0,1 1 0,0 0 0,-1 0 0,1 0 0,0-1 0,-1 1 0,1 0 1,0-1-1,-7-8-1253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18 12571,'-5'-3'352,"-1"1"-1,0-1 1,0 1 0,-1 0 0,1 0 0,0 1 0,-1 0 0,1 0-1,-10 0 1,-9 2 414,-28 3 1,33-2-504,-16 1 74,8-1-277,0 0-1,1 2 0,-48 13 1,73-16-171,1-1 1,-1 1-1,1-1 0,-1 1 0,1 0 1,-1-1-1,1 1 0,-1 0 0,1 0 1,0 0-1,-1 0 0,1 0 1,0 1-1,0-1 0,0 0 0,0 0 1,0 1-1,0-1 0,-1 3 1,1-2-27,1-1 0,0 1 0,0-1 1,0 0-1,0 1 0,0-1 0,1 1 1,-1-1-1,0 0 0,1 1 0,-1-1 1,0 0-1,1 1 0,0-1 0,-1 0 1,1 0-1,0 1 0,1 0 0,3 5-656,1-1 0,-1 0 0,1-1 0,1 0 0,-1 1 0,10 4 0,10 4-854,-20-12 1948,0 1 1,-1 0 0,1 0 0,-1 0 0,1 1 0,-1 0-1,0 0 1,-1 0 0,1 0 0,3 6 0,-7-9-181,-1 0 1,0 0 0,1 0-1,-1 0 1,0 1 0,0-1-1,0 0 1,0 0-1,0 0 1,0 0 0,0 0-1,0 0 1,-1 0 0,1 1-1,0-1 1,-1 0 0,1 0-1,0 0 1,-1 0-1,0 0 1,1 0 0,-1 0-1,1 0 1,-1-1 0,0 1-1,0 0 1,0 0 0,1 0-1,-3 0 1,-29 22 1553,27-20-1581,-6 2-102,2 1 0,-1 1 0,1 0 0,0 0 0,0 1 0,-13 15 0,6 1-96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12091,'26'-42'959,"41"-75"1499,-61 105-2149,0-2 0,-1 1-1,-1-1 1,0 1-1,-1-1 1,0 0 0,0-16-1,-7 3 271,4 26-561,0 1-1,0-1 1,-1 1-1,1 0 0,0-1 1,0 1-1,0-1 1,0 1-1,-1 0 1,1-1-1,0 1 0,-1 0 1,1-1-1,0 1 1,0 0-1,-1-1 0,1 1 1,0 0-1,-1 0 1,1-1-1,-1 1 1,1 0-1,0 0 0,-1 0 1,1-1-1,-1 1 1,1 0-1,-1 0 0,1 0 1,0 0-1,-1 0 1,1 0-1,-1 0 1,1 0-1,-1 0 0,1 0 1,0 0-1,-1 0 1,1 1-1,-1-1 0,1 0 1,-1 0-1,1 0 1,0 0-1,-1 1 1,1-1-1,0 0 0,-1 0 1,1 1-1,0-1 1,-1 0-1,1 1 0,0-1 1,0 0-1,-1 1 1,1-1-1,0 1 1,0-1-1,-1 0 0,1 1 1,-4 5 88,1 0 0,0 0 0,0 1 0,0-1 0,0 0 0,1 1 0,0 0 0,1-1 0,0 1 0,-1 8 0,0 5 132,1 1 1,2 25 0,0-29-119,2 1 1,0-1 0,0 1 0,2-1 0,0 0-1,1 0 1,1-1 0,1 0 0,10 18 0,-13-26-108,1-1 1,-1 1 0,1-1 0,1-1 0,-1 1 0,1-1-1,0-1 1,12 9 0,-13-11-67,0 0-1,0 0 0,0-1 1,0 0-1,0 0 1,1 0-1,-1-1 1,1 0-1,-1 0 0,1 0 1,-1-1-1,13-1 1,-14 0-141,0 0 0,0 0 1,0 0-1,0 0 0,0-1 1,0 0-1,-1 0 1,1 0-1,-1-1 0,1 1 1,-1-1-1,0 0 0,0 0 1,0-1-1,0 1 0,-1-1 1,0 0-1,1 0 0,-1 0 1,-1 0-1,1 0 0,-1-1 1,3-5-1,2-18-835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13131,'4'-6'298,"1"0"1,1 1 0,-1 0-1,1-1 1,-1 2-1,1-1 1,1 1-1,-1-1 1,1 2 0,9-5-1,-14 7-197,1 0-1,-1 1 1,0-1-1,1 1 1,-1-1-1,1 1 1,-1 0-1,1 0 1,-1 0-1,1 0 1,-1 1-1,0-1 1,1 1-1,-1-1 1,0 1-1,1 0 1,-1 0-1,0 0 1,0 0-1,1 0 1,-1 1-1,0-1 1,0 1-1,-1-1 1,1 1-1,0-1 1,0 1-1,-1 0 1,1 0-1,-1 0 1,0 0-1,1 0 1,-1 0-1,0 1 1,0-1-1,0 3 1,3 4 89,-1-1 1,0 1-1,-1 0 1,0 1 0,0-1-1,-1 0 1,0 0 0,-1 14-1,-2 9 224,-7 37 0,0-5-71,9-59-326,0-1 0,0 1 0,1-1 0,-1 0-1,1 1 1,0-1 0,1 0 0,-1 0 0,1 1 0,-1-1 0,1-1 0,1 1 0,-1 0 0,0 0 0,1-1 0,0 1 0,0-1 0,0 0 0,0 0 0,0 0 0,1 0 0,4 2 0,9 7-165,0-2-1,1 0 0,27 10 1,-44-19 126,18 6-606,-1 0 0,1-1-1,29 5 1,-41-9 406,0-1 0,-1 0 0,1-1 0,0 0 0,-1 0 0,1 0 0,0-1 0,-1 0 0,1 0 0,0-1 0,-1 0 0,0 0 0,12-5 0,4-12-916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 14851,'-9'-6'1336,"-9"-1"-887,-3 3-185,-10 7 504,-3 4-168,-5 2-144,-1 8-216,2 0-672,1 2-304,9 0-1521,4 2 1921,16-4-328,8-7-256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14771,'15'23'1617,"1"9"-1129,1 19-224,0 5 984,-3 9-728,-3 1-176,-1-1-400,-2-6-288,-2-11-512,-2-9-448,-3-15 1000,-1-7-241,-4-9-231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1243 13187,'8'0'198,"-1"-1"0,0 0 0,-1 0 0,1-1 1,0 0-1,0 0 0,-1 0 0,1-1 0,-1 0 0,1 0 1,-1 0-1,0-1 0,-1 0 0,1-1 0,-1 1 0,1-1 1,-1 0-1,-1 0 0,1 0 0,-1-1 0,5-7 0,-2 0 24,-1 0-1,0 0 1,-1 0-1,0-1 0,-1 1 1,-1-1-1,0 0 0,-1 0 1,1-24-1,-4-90 273,-27-203 0,13 196-350,-14-196 659,29 321-747,0 2 23,0 0-1,-1 0 0,-3-14 1,4 21-61,0 0 0,-1 0 1,1-1-1,0 1 1,-1 0-1,1 0 0,-1 0 1,1 0-1,-1 0 1,1 0-1,-1 0 0,0 0 1,1 0-1,-1 1 1,0-1-1,0 0 0,0 0 1,0 0-1,0 1 1,0-1-1,0 1 0,0-1 1,0 1-1,0-1 1,0 1-1,0-1 0,0 1 1,0 0-1,-1 0 1,1 0-1,0 0 0,0-1 1,-2 2-1,-20 3 168,-41 13 1,16-4-508,26-6-199,0-2-1,0 0 0,-1-2 0,0 0 1,0-2-1,-39-2 0,22-6-220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13107,'21'2'2458,"-15"-2"-600,-14 0-356,-217-2 1881,2 17-4346,218-15 811,-24 5-1002,28-5 1056,1 1 0,-1-1 0,0 0-1,1 1 1,-1-1 0,0 1-1,1-1 1,-1 1 0,0-1-1,1 1 1,-1-1 0,1 1 0,-1 0-1,1-1 1,-1 1 0,1 0-1,-1-1 1,1 1 0,0 0-1,-1-1 1,1 1 0,0 0 0,0 0-1,0 0 1,-1-1 0,1 1-1,0 0 1,0 0 0,0 0-1,0-1 1,0 1 0,1 2 0,1 3-169,1 1 0,-1-1 0,1 1 0,1-1 0,-1 0 0,1 0 0,7 8 0,20 24-1006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12563,'6'10'1264,"-15"-2"-776,-8 2-192,-7-2 1000,-7 1-671,-5 1-361,-2-1-48,3 3-192,4 0-176,7 2-385,3 3-239,11 3-1232,4-2 1640,7 1-304,6 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38 14307,'0'-17'1272,"-20"6"-872,-3 3-168,-14 6 553,-4 5-289,-5 7-176,-1 1-208,4 3-528,3 2-1729,9-1 1881,10-1-240,10-5-216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9386,'-4'-34'1430,"2"27"-1103,1 1 0,0-1 0,1 0 0,-1 0 0,1 0 0,2-10 0,-2 16-280,0 0-1,0 1 0,0-1 1,1 1-1,-1-1 0,0 1 0,0-1 1,1 1-1,-1-1 0,0 1 0,1-1 1,-1 1-1,1-1 0,-1 1 0,1 0 1,-1-1-1,0 1 0,1 0 0,-1-1 1,1 1-1,0 0 0,-1 0 1,1-1-1,-1 1 0,1 0 0,-1 0 1,1 0-1,-1 0 0,1 0 0,0 0 1,-1 0-1,1 0 0,-1 0 0,1 0 1,0 0-1,-1 0 0,1 0 1,-1 0-1,1 0 0,-1 1 0,1-1 1,0 1-1,25 12 741,-25-13-743,17 13 390,0 1 1,-1 0-1,29 31 1,40 59 465,-75-91-800,22 30 170,-1 2 0,-2 0 0,29 63-1,-48-83-193,0 0-1,-1 1 0,-2 1 0,-1-1 1,0 1-1,-3 1 0,0-1 0,0 37 0,-4-53-52,-1-1-1,0 1 0,-1 0 0,0 0 0,0-1 1,-1 0-1,-1 1 0,0-1 0,-8 15 0,10-22-15,1 1-1,-2-1 1,1 0-1,0 0 0,-1 0 1,1 0-1,-1-1 1,0 1-1,0-1 1,0 0-1,0 1 1,0-1-1,0-1 0,-1 1 1,1 0-1,-1-1 1,1 0-1,-1 0 1,0 0-1,0 0 0,1 0 1,-1-1-1,0 0 1,0 1-1,1-1 1,-1-1-1,0 1 0,0-1 1,0 1-1,-5-3 1,3 1-1,1 0 1,-1 0-1,1-1 1,0 1-1,0-1 0,0-1 1,0 1-1,0-1 1,1 0-1,0 0 1,-1 0-1,1 0 0,1-1 1,-1 0-1,1 0 1,0 0-1,0 0 1,0 0-1,1-1 1,-1 1-1,1-1 0,1 1 1,-3-11-1,2 5 2,1 0-1,0 0 0,0 0 1,1 0-1,1 0 0,-1-1 1,2 1-1,0 0 0,0 0 1,1 1-1,8-22 1,6 0 8,1 0 0,34-45 0,15-26 22,-58 88-29,-2 0 0,0 0 1,-1-1-1,0 0 1,4-22-1,-8 26-4,-1-1 1,0 1-1,0-1 0,-1 1 0,-1-1 1,0 1-1,-1-1 0,0 1 1,-1 0-1,0-1 0,-1 2 0,-1-1 1,1 0-1,-12-17 0,11 20-2,-1 0 0,0 1-1,0 0 1,-1 0 0,0 1 0,-1 0 0,1 0-1,-1 0 1,-1 1 0,1 1 0,-1-1 0,0 1-1,0 1 1,-1 0 0,1 0 0,-1 1 0,0 0-1,-13-2 1,18 4-10,-1 0-1,0 1 1,1 0-1,-1 0 0,0 0 1,1 1-1,-1 0 1,0 0-1,-5 2 1,8-2-18,0 0 1,0 0 0,0 1-1,0-1 1,1 1-1,-1 0 1,0 0 0,1 0-1,0 0 1,-1 0 0,1 0-1,0 1 1,0-1-1,0 1 1,1-1 0,-1 1-1,1 0 1,-2 4-1,0 0-127,1 1-1,1 0 0,0 0 1,0 0-1,0 0 0,1 0 0,0 0 1,1 0-1,0 0 0,0 0 1,0-1-1,1 1 0,1 0 0,4 12 1,6 9-924,1 0 1,23 36-1,-3-12-23,45 52 0,-14-31-235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12979,'19'6'1480,"-7"-5"-896,-2-1-248,-6 0 881,-1 6-841,4 14-112,4 7-64,10 5-240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15475,'100'-398'4833,"-97"385"-4660,-1 5-16,0 1 0,0 0-1,1-1 1,0 1 0,0 0-1,7-9 1,-10 15-146,0 1 0,0 0-1,0-1 1,0 1 0,0 0 0,0 0 0,0-1-1,0 1 1,1 0 0,-1 0 0,0-1 0,0 1 0,0 0-1,0 0 1,1-1 0,-1 1 0,0 0 0,0 0-1,1 0 1,-1-1 0,0 1 0,0 0 0,1 0-1,-1 0 1,0 0 0,0 0 0,1-1 0,-1 1-1,0 0 1,1 0 0,-1 0 0,0 0 0,0 0 0,1 0-1,-1 0 1,0 0 0,1 0 0,-1 0 0,0 0-1,1 0 1,-1 1 0,0-1 0,0 0 0,1 0-1,-1 0 1,0 0 0,0 0 0,1 1 0,-1-1 0,0 0-1,0 0 1,1 0 0,-1 1 0,0-1 0,0 0-1,6 21 319,-6-21-322,9 73 490,1 80 0,-8-91-398,5 103 26,17 238-1233,-22-386 772,-2-11 84,0-1 0,1 0 0,-1 0 0,1 1-1,1-1 1,-1 0 0,1 0 0,-1 0 0,4 5 0,-5-10 186,0 0 0,1 1 0,-1-1 0,0 1 0,1-1 0,-1 1 0,1-1 0,-1 0 0,0 1 0,1-1 0,-1 0 0,1 0 0,-1 1 0,1-1 0,-1 0 0,1 0 0,-1 0-1,1 1 1,-1-1 0,1 0 0,-1 0 0,1 0 0,0 0 0,-1 0 0,1 0 0,-1 0 0,1 0 0,-1 0 0,1 0 0,-1 0 0,1-1 0,-1 1 0,1 0 0,-1 0 0,1-1 0,-1 1 0,1 0 0,-1 0 0,1-1 0,-1 1 0,0 0 0,1-1-1,-1 1 1,0-1 0,1 1 0,-1 0 0,0-1 0,1 0 0,21-29-772,-17 21 365,27-38-941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99 125 13371,'-1'-1'130,"0"1"1,0-1 0,0 0-1,0 0 1,0 1-1,-1-1 1,1 1-1,0-1 1,0 1 0,0 0-1,-1-1 1,-1 1-1,3 0-97,-1 0 0,1 0-1,0 0 1,-1 0 0,1 0-1,0 1 1,-1-1 0,1 0 0,0 0-1,0 0 1,-1 0 0,1 1-1,0-1 1,0 0 0,0 0-1,-1 1 1,1-1 0,0 0 0,0 0-1,0 1 1,0-1 0,-1 0-1,1 1 1,0-1 0,0 0-1,0 1 1,0-1 0,0 0 0,0 1-1,0-1 1,0 1 0,0 4 298,1 1 1,-1 0-1,1 0 1,3 9-1,-1-6 244,8 33 24,1 0 1,27 57-1,-29-78-420,0 0 0,2 0 0,1-1 0,0-1 0,1 0 0,20 20 0,-30-35-133,1 0 1,-1-1 0,1 1-1,0-1 1,0 0-1,0 0 1,0 0-1,0 0 1,1-1 0,-1 0-1,1 0 1,0-1-1,6 1 1,-9-1-24,0-1 0,1 0-1,-1 0 1,0-1 0,0 1 0,0-1 0,0 1 0,1-1 0,-1 0 0,0 0 0,-1 0-1,1-1 1,0 1 0,0-1 0,0 1 0,-1-1 0,1 0 0,-1 0 0,1 0 0,-1-1-1,0 1 1,0 0 0,0-1 0,0 0 0,2-3 0,1-4 8,-1 0 0,0 0 0,0 0 0,-1-1 0,0 0 0,-1 1 0,0-1 0,-1 0 0,0-21-1,-1 10-17,-2 1-1,0-1 1,-1 1-1,-7-24 1,5 30-29,0 0 1,-1 0-1,-1 1 0,0 0 0,-1 0 1,0 1-1,-1 0 0,-1 0 1,0 1-1,0 0 0,-1 1 0,-16-12 1,16 14-220,-1 0 0,0 2 0,0-1 0,-1 1 1,0 1-1,0 0 0,-1 1 0,0 1 0,0 0 1,0 1-1,0 0 0,0 1 0,-22-1 1,28 3-135,0 1 1,0-1 0,0 1 0,-10 3-1,16-4 292,0 1-1,0 0 0,0-1 0,0 1 0,0 0 1,0 0-1,0 0 0,0 0 0,1 1 0,-1-1 1,0 0-1,1 1 0,-1-1 0,1 1 0,0-1 1,-1 1-1,1 0 0,0 0 0,0-1 0,0 1 1,-1 3-1,2-3-32,0-1 0,-1 1 0,1 0 1,0 0-1,0 0 0,0-1 0,1 1 1,-1 0-1,1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12203,'14'-69'1666,"1"-18"1385,51-158 0,-65 242-2986,2-6 203,1 0 0,0 0-1,0 0 1,9-13 0,-13 22-238,1-1 1,-1 0-1,1 0 1,-1 1-1,1-1 1,0 1-1,-1-1 1,1 0-1,0 1 1,-1-1-1,1 1 1,0 0-1,0-1 1,0 1-1,-1 0 1,1-1 0,0 1-1,0 0 1,0 0-1,0 0 1,0-1-1,0 1 1,1 0-1,-1 1 1,1 0-1,-1 0 0,1 0 1,-1 0-1,0 0 0,1 0 1,-1 0-1,0 0 1,0 0-1,0 1 0,0-1 1,0 0-1,0 1 1,0-1-1,0 1 0,0-1 1,0 4-1,10 21 78,-1 1 0,12 50 0,4 60-933,-24-121 617,4 11-1174,-3 1 1,0 0 0,-1 36 0,-6-49 355,-1-6-269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13275,'4'2'155,"0"0"1,0 0-1,0 0 1,0 1-1,0-1 1,0 1-1,-1 0 0,1 0 1,-1 0-1,0 1 1,0-1-1,0 1 1,0 0-1,-1 0 1,1-1-1,-1 2 0,0-1 1,0 0-1,-1 0 1,1 1-1,-1-1 1,0 0-1,0 1 1,0 6-1,1 12 546,-2 0 1,0 0-1,-7 42 1,2-14 512,5-47-1133,0-1 1,1 1 0,-1-1 0,1 0 0,0 1 0,-1-1 0,2 0 0,-1 0 0,0 0 0,1 0 0,-1 0 0,1 0 0,0 0 0,0 0 0,0 0 0,0-1 0,0 1 0,1-1 0,4 4 0,5 3 29,0-1-1,1 1 1,16 6 0,-12-6-228,120 68-2294,-113-66 1832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52 16067,'3'-1'1169,"-6"-8"-921,-8 2-88,-23 0 304,-6 2-96,-10-2-80,-2-2-96,-3 4-88,4 3-144,10 8-560,9 5-248,15 16 688,6 1-128,11 13-144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33 15643,'-10'-10'1177,"-9"0"-945,-3 4-120,-10 2 712,-6 4-784,-5-3-640,4 9 552,11 5-88,5 2-56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9634,'0'-1'114,"0"1"1,0-1-1,0 1 0,0-1 1,0 1-1,0-1 1,0 1-1,0-1 0,0 1 1,0-1-1,0 1 0,0-1 1,0 1-1,0-1 0,1 1 1,-1-1-1,0 1 1,0-1-1,0 1 0,1 0 1,-1-1-1,0 1 0,1-1 1,7 16 1710,48 216 2246,-33-125-3254,47 242 590,-56-257-1034,2 172 0,-16-261-371,1 11 19,-2 0 1,1 0 0,-2 0-1,0 0 1,-6 24 0,7-36-21,1 0 1,0 1 0,-1-1 0,1 0 0,0 0 0,-1 0 0,1 0 0,-1 0-1,0 1 1,1-1 0,-1 0 0,0 0 0,0-1 0,0 1 0,0 0 0,1 0-1,-1 0 1,0 0 0,-1-1 0,1 1 0,0-1 0,0 1 0,0-1-1,-2 2 1,2-3 0,-1 1 0,1 0 0,-1-1 0,1 1 0,0-1-1,0 1 1,-1-1 0,1 0 0,0 1 0,0-1 0,0 0 0,0 0-1,0 0 1,0 0 0,0 0 0,0 0 0,0 0 0,-1-1-1,-5-9 9,0 0 0,1 0-1,-8-20 1,-6-22-1,2-1 0,2 0 0,-9-62 0,12 32-5,-2-119 1,14 157-28,2 1-1,11-68 1,-10 95 14,2 0-1,1 1 1,0-1-1,1 1 1,0 0 0,2 1-1,0 0 1,1 0-1,12-17 1,-17 28 8,0 0 0,0 0 0,0 1 0,0-1 0,1 1 1,-1 0-1,1 1 0,0-1 0,1 1 0,-1 0 0,0 0 0,1 1 0,0 0 0,-1 0 1,1 0-1,0 0 0,0 1 0,0 0 0,0 0 0,1 1 0,-1 0 0,0 0 0,0 0 1,0 1-1,0-1 0,0 2 0,0-1 0,0 1 0,9 3 0,-6 0 20,-1 1 1,1 0-1,-1 1 0,0-1 0,0 2 0,-1-1 0,0 1 0,0 0 1,-1 0-1,0 1 0,0 0 0,-1 0 0,0 0 0,-1 1 1,0 0-1,0 0 0,-1 0 0,2 13 0,-2-8 33,0 0 0,-1 0 0,-1 0 0,0 0 0,-1 1 0,-1-1 0,0 0-1,-1 0 1,-1 0 0,0 0 0,-1-1 0,-6 17 0,7-24-17,-1 1-1,0-1 1,0 0-1,-1 0 1,0-1-1,0 1 1,-1-1-1,1 0 1,-1-1 0,0 1-1,-1-1 1,0 0-1,-12 7 1,9-8-182,0 0 1,0 0 0,-1-1-1,1 0 1,-1 0-1,0-2 1,0 1-1,1-1 1,-1-1 0,-11 0-1,6-1-619,11 0 623,1 0 0,0 1 0,0-1-1,-1 1 1,1 1 0,0-1 0,0 0 0,-1 1 0,1 0 0,0 0 0,-8 3 0,1 8-649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13043,'365'-252'5110,"-360"248"-5042,4-2 100,0-1 0,-1 0 0,0 0 0,14-16 0,-21 22-151,-1 1-1,1-1 1,-1 1-1,1-1 0,-1 1 1,1-1-1,-1 0 0,0 1 1,1-1-1,-1 0 0,0 1 1,1-1-1,-1 0 1,0 0-1,0 1 0,0-1 1,0 0-1,1 1 0,-1-1 1,0 0-1,0 0 0,-1 0 1,1 1-1,0-2 1,-1 2-1,1-1 1,-1 1 0,1 0 0,-1-1-1,0 1 1,1 0 0,-1 0 0,0 0-1,0 0 1,1 0 0,-1 0-1,0 0 1,1 0 0,-1 0 0,0 0-1,1 0 1,-1 0 0,0 0 0,1 0-1,-2 1 1,-4 1 44,-1 0 0,1 0 0,0 1 0,-9 4 0,6-1-42,0 1 1,0 0-1,0 1 1,1 0-1,0 0 0,0 1 1,1 0-1,0 0 1,0 1-1,1-1 0,1 2 1,0-1-1,0 0 1,-4 15-1,7-18-8,0 1 0,1 0 1,0 0-1,0-1 0,0 1 1,1 0-1,1 0 0,-1 0 0,1 0 1,0 0-1,1-1 0,0 1 0,0-1 1,1 1-1,-1-1 0,2 0 0,-1 0 1,1 0-1,0 0 0,1-1 1,7 10-1,-5-9-25,1 1 1,0-1-1,1 0 0,-1-1 1,2 0-1,-1 0 1,0-1-1,1 0 0,0-1 1,0 0-1,0 0 1,1-1-1,13 2 0,-14-4-276,0 1 0,-1-2 0,1 1-1,0-2 1,0 1 0,-1-1 0,1 0 0,0-1-1,11-4 1,-18 6 140,-1-1-1,1 0 0,0 0 1,0 0-1,-1 0 1,1 0-1,0-1 1,-1 1-1,0-1 1,1 0-1,-1 0 1,0 0-1,0 0 0,0 0 1,0 0-1,0 0 1,0-1-1,-1 1 1,1-1-1,-1 1 1,1-1-1,-1 0 1,0 1-1,0-1 0,0-4 1,-2-20-1130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11098,'0'-1'62,"0"1"-1,-1 0 0,1 0 0,0 0 0,0 0 0,-1 0 0,1 0 1,0 0-1,0 0 0,-1 0 0,1 0 0,0 0 0,0 0 0,-1 0 1,1 0-1,0 0 0,0 0 0,-1 0 0,1 1 0,0-1 1,0 0-1,0 0 0,-1 0 0,1 0 0,0 0 0,0 1 0,0-1 1,-1 0-1,1 0 0,0 0 0,0 0 0,0 1 0,-1 13 743,4 26 857,13 48 0,-4-23-734,99 874 4026,-111-935-4979,0 2-113,1 1 1,-1-1-1,1 0 1,0 0-1,1 0 0,0 0 1,2 7-1,-3-13 72,-1 1-1,0-1 0,1 0 0,-1 1 0,0-1 1,1 0-1,-1 0 0,1 1 0,-1-1 0,1 0 1,-1 0-1,0 0 0,1 1 0,-1-1 0,1 0 1,-1 0-1,1 0 0,-1 0 0,1 0 0,-1 0 1,1 0-1,-1 0 0,1 0 0,-1 0 0,1 0 1,-1 0-1,1-1 0,-1 1 0,1 0 0,-1 0 1,1 0-1,-1-1 0,1 1 0,-1 0 0,0 0 1,1-1-1,-1 1 0,0 0 0,1-1 1,-1 1-1,0-1 0,1 1 0,-1 0 0,0-1 1,1 0-1,14-20-968,-14 21 1031,18-29-885,15-7-261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51 15835,'-40'12'1697,"-3"1"-1177,-7-4-168,-3-4 624,-3-5-448,2-5-32,9-2-296,10-3-408,15 0-776,10-1-960,13-2 1552,8 0-337,23-8-295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15931,'-4'2'1825,"1"34"-953,3 13-344,3 25 1016,2 14-319,7 17-337,5 9-144,4 5-416,1-3-216,2-10-424,-3-12-240,2-28-672,-2-21-625,-3-33 1369,-1-12-336,1-28-248</inkml:trace>
  <inkml:trace contextRef="#ctx0" brushRef="#br0" timeOffset="1">936 267 15883,'-8'-7'1449,"-19"0"-857,-10-1-224,-20 3 552,-7-2-184,-2 1-88,1 3-15,3 3-321,5 5-240,15 3-616,13 3-377,28 6 753,9 0-184,35 0-128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14779,'-4'14'1721,"-7"-2"-1073,-12-11-224,-7-1 904,-10-4-616,-4 0-56,-1 4-264,1 5-328,3 7-792,6 4-1072,17 8 1504,11 3-280,17 6-256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412 225 13483,'-1'-1'26,"-19"-31"686,-2 1 0,-1 1 0,-29-29 0,44 51-489,-2 0 0,1 0 1,-1 1-1,0 0 0,-19-9 1,22 13-80,0 0 1,0 0-1,-1 1 1,1 0-1,-1 1 1,1 0 0,-1 0-1,1 0 1,-1 1-1,-9 1 1,12-1-48,1 1 0,-1 0-1,0 0 1,0 0 0,1 1 0,-1-1 0,1 1 0,-1 0 0,1 1 0,0-1-1,0 1 1,0 0 0,-7 6 0,6-4 11,0 0 0,1 1 0,0 0 0,0 0 0,0 0 0,1 0-1,0 0 1,-4 12 0,2 1 51,1-1 0,0 1-1,2 0 1,0-1 0,1 1-1,2 24 1,0-24-64,0-1 0,2 0 0,0 0 0,1 0 0,12 33 0,-14-46-79,1 1 1,0-1-1,0 0 1,0 0-1,1 0 1,-1 0-1,1 0 1,1-1-1,6 7 1,-8-9-12,1 1 0,-1-1 0,1-1 0,0 1 1,-1 0-1,1-1 0,0 1 0,0-1 0,0 0 0,0-1 1,0 1-1,0-1 0,0 0 0,0 0 0,7 0 0,0-3 3,-1 1-1,0-1 0,0-1 0,0 0 1,0 0-1,-1-1 0,1 0 1,13-11-1,-12 9-1,0 0 0,1 0 0,0 1 0,24-8 0,-33 13-5,0 0 0,0 0 0,0 0 0,0 1 0,0 0 0,1 0 0,-1 0 0,0 0 0,0 0 0,0 0 0,1 1 0,-1 0 0,0-1 0,0 1 0,0 0 0,0 1 0,0-1 0,0 0 0,-1 1 0,1 0 0,0 0 0,-1 0 0,1 0 0,-1 0 0,0 0 0,0 0 0,0 1 0,0-1 0,0 1 0,0 0 0,2 4 0,3 9-13,0-1 0,-2 1 0,0 1 0,6 31 0,-10-43 2,51 357-2732,-31-186 1740,-1-34 399,-1-9-206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9354,'38'147'5550,"-20"-70"-4324,62 269 1247,-26 3-1322,-54-341-1124,2 1 12,-2-1 0,1 0 0,-1 0 0,0 0 1,-1 1-1,-1 11 0,1-20-37,1 0 0,0 0 1,0 0-1,0 1 0,0-1 0,0 0 0,0 0 1,0 0-1,0 1 0,-1-1 0,1 0 0,0 0 1,0 0-1,0 0 0,0 1 0,-1-1 0,1 0 1,0 0-1,0 0 0,0 0 0,-1 0 0,1 0 1,0 0-1,0 0 0,0 0 0,-1 1 0,1-1 1,0 0-1,0 0 0,-1 0 0,1 0 0,0 0 1,0 0-1,0-1 0,-1 1 0,1 0 0,0 0 1,0 0-1,-1 0 0,1 0 0,0 0 0,0 0 1,0 0-1,0 0 0,-1-1 0,1 1 0,0 0 1,0 0-1,0 0 0,0 0 0,-1-1 0,1 1 1,0 0-1,0 0 0,0 0 0,0 0 1,0-1-1,0 1 0,0 0 0,0 0 0,-1-1 1,1 1-1,-9-17 56,-12-50 69,3 0-1,-14-94 1,21 96-84,-1 0-5,-19-109 14,27 137-46,1 0 1,3-61-1,0 91-1,0 1 0,1-1 0,1 0 0,-1 0 0,1 1 0,0-1 0,0 1 0,1-1-1,4-7 1,-5 12 3,-1 0 0,1 0 0,-1 0 0,1 0 0,0 1 0,0-1 0,0 1 0,0-1 0,0 1 0,0 0 0,0-1 0,0 1 0,0 0 0,1 0 0,-1 1 0,0-1 0,1 0 0,-1 1 0,1 0 0,-1-1 0,0 1 0,1 0 0,-1 0 0,1 1 0,-1-1 0,1 0 0,-1 1 0,4 0 0,3 2 26,-1 1 0,0-1 1,0 1-1,0 1 1,-1-1-1,1 1 0,-1 0 1,0 1-1,0 0 1,-1 0-1,0 1 1,0-1-1,7 11 0,-4-4 42,-1 0 0,0 1 0,0-1-1,-2 1 1,1 1 0,7 29 0,-12-34-31,0 0 0,0 0 0,-1 1 0,-1-1 1,1 1-1,-2-1 0,1 0 0,-2 1 0,1-1 1,-1 0-1,-1 0 0,-4 13 0,3-15-20,1-1 0,-2 1 0,1-1-1,-1 0 1,0 0 0,0 0 0,-1 0 0,0-1-1,0 0 1,-1-1 0,1 1 0,-1-1 0,-1 0-1,1-1 1,-10 5 0,1-2-193,0-1 0,-30 8-1,-7-3-2898,59-6-1089,10-1 2818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10 14083,'10'-9'2702,"-26"18"-892,-14 2-1268,0-1 0,-1-2-1,0-1 1,-62 5 0,11-1-156,58-8-296,4 0-14,-1 1 0,-38 11 1,55-13-73,0-1 1,-1 1-1,1 0 1,0 0-1,0 0 1,0 1-1,0 0 1,1-1-1,-1 1 1,1 0-1,0 1 1,-1-1-1,1 1 1,1-1-1,-1 1 1,1 0-1,-1 0 1,-3 8-1,3 1 28,0 0-1,1 0 0,0 0 1,1 0-1,1 1 1,0 14-1,13 82 338,-11-93-310,75 524 2186,-74-524-2177,-1 2 82,1 0 0,1 0 0,11 32 0,-13-46-121,0-1 1,0 0-1,0 1 0,1-1 1,-1 0-1,1 0 1,0 0-1,0-1 0,0 1 1,1-1-1,-1 0 1,1 0-1,0 0 0,0 0 1,0-1-1,0 1 1,0-1-1,0 0 0,1 0 1,6 1-1,7 1 18,-1-2 0,1 0 0,0-1 1,31-2-1,74-13-904,-88 9 178,-27 4 436,56-11-2617,-58 10 2591,-1 1 0,0-1-1,1-1 1,-1 1 0,0-1-1,0 1 1,-1-2 0,1 1-1,5-5 1,6-11-1023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26 15251,'-42'0'1297,"-12"-4"-937,1-2-152,-5 1 320,0-1-152,6 2-288,7 4-248,18 4-1537,9 4 1489,20 4-240,16 0-184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 14683,'-30'-5'1424,"-4"1"-1103,-2 2-153,-1 4 480,5 10-664,5 7-248,21 9-993,10 6-815,19 4 1600,8 1-352,8-4-321</inkml:trace>
  <inkml:trace contextRef="#ctx0" brushRef="#br0" timeOffset="1">248 299 11274,'-4'1'1545,"-15"2"-761,-4 4-320,-11 1 1192,-3 2-607,-4 1-761,1 2-360,17 4 168,10 0-112,15 1-168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45 9482,'-8'0'2160,"-5"1"-839,-1-1-257,-17 0-88,0 0-360,-7 0 2049,-3 0-1593,-5 0-464,1 0-32,2-3-176,5 2-296,7-2-632,9-1-296,15-3-1208,11-2 1680,26 1-320,5-2-257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12291,'1'-2'132,"1"-1"1,0 0-1,0 0 1,1 1-1,-1-1 1,0 1-1,1 0 1,0 0-1,3-3 1,-5 5-100,0-1 1,0 1 0,0 0 0,0-1 0,1 1-1,-1 0 1,0 0 0,0-1 0,0 1-1,1 0 1,-1 0 0,0 0 0,0 1 0,1-1-1,-1 0 1,0 0 0,0 1 0,0-1-1,1 1 1,-1-1 0,0 1 0,0-1-1,0 1 1,0 0 0,0-1 0,0 1 0,0 0-1,1 2 1,2 0 122,-1 1 0,0 0-1,-1 0 1,1 0 0,-1 0-1,0 1 1,0-1 0,0 1-1,0-1 1,-1 1 0,0 0 0,0-1-1,1 8 1,0 10 464,-1 36 0,-1-38-168,-1 0-32,0-15-285,0 0 1,1 0-1,-1 0 0,2 0 0,-1 0 0,0 0 1,1 0-1,0 0 0,0 0 0,0 0 1,4 7-1,-4-11-99,0 0 0,1 1 0,-1-1 0,1 0 0,-1 0 0,1 0 0,0-1 0,-1 1 0,1 0 1,0 0-1,0-1 0,0 1 0,-1-1 0,5 1 0,30 0-606,-21 0-4,-14-1 531,7 0-476,0 0 0,0 1 0,0 0 0,0 1 0,-1-1 0,1 2-1,13 4 1,-10 0-485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62 172 2689,'1'0'62,"-1"0"0,0-1 1,1 1-1,-1 0 0,1 0 1,-1-1-1,0 1 0,1 0 1,-1-1-1,0 1 1,0-1-1,1 1 0,-1 0 1,0-1-1,0 1 0,1-1 1,-1 1-1,0-1 0,0 1 1,0-1-1,0 1 1,0-1-1,-7-5 1197,-6-2-813,10 5-182,0 0 0,0-1 1,1 0-1,-1 0 0,1 0 1,0 0-1,0 0 0,1 0 0,-1 0 1,-1-7-1,2 6 545,-1 0-1,0 0 1,0 0-1,0 0 1,-1 0-1,-3-6 1,3 9 1268,4 6-1195,6 9-287,52 49 718,68 82-485,-85-86-725,-2 2 0,-3 2 0,34 77 1,-55-103-49,-2 1 0,-1 1 0,-2 0 1,-1 1-1,-2 0 0,-2 0 0,1 50 0,-7-79-24,0 1 0,-1 0 0,0-1 0,-1 1 0,-1-1 0,-5 18-1,7-26-22,1 0-1,-1-1 0,0 1 0,1 0 1,-1 0-1,0-1 0,0 1 0,0-1 1,0 1-1,-1-1 0,1 1 0,0-1 1,-1 0-1,1 0 0,0 1 0,-1-1 1,0 0-1,1 0 0,-1-1 0,0 1 1,1 0-1,-1 0 0,0-1 0,0 1 1,1-1-1,-1 0 0,0 1 0,0-1 1,0 0-1,0 0 0,0 0 0,0 0 1,1-1-1,-1 1 0,0 0 0,0-1 1,0 1-1,1-1 0,-1 0 0,0 1 1,0-1-1,1 0 0,-3-2 0,-3-1 9,1-1 0,1 0 0,-1 0 0,0 0 0,1 0 0,0-1-1,1 0 1,-1 0 0,1-1 0,-7-12 0,1-5 41,-16-47 1,16 35-12,2 0 0,2 0 0,1 0 0,2-1 0,1 1 0,2-1 0,9-72 1,3 41 127,3-1 1,2 2 0,34-84 0,-48 143-136,1 0 0,-2-1 1,1 1-1,-2-1 0,1 0 0,0-10 1,-2 16-27,0 0 1,0 1-1,-1-1 1,1 0-1,-1 0 1,0 1-1,1-1 1,-1 1-1,0-1 1,-1 1-1,1-1 1,0 1-1,-1-1 1,1 1-1,-1 0 1,0 0-1,0 0 1,0 0-1,0 0 1,0 0-1,0 1 1,0-1-1,-4-1 1,-8-5-37,-1 2 1,1 0 0,-1 1-1,0 0 1,-19-3 0,-78-7-1686,95 13 1448,0 1 1,-30 3-1,17 5-279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16123,'-23'-10'1577,"15"-1"-1185,11 4-264,-1 7 1552,1 4-2280,1 2-24,6 1 496,4 0-136,9 0-104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11891,'-1'2'148,"0"1"1,0-1-1,1 0 1,-1 0 0,1 1-1,0-1 1,0 0-1,-1 1 1,2-1 0,-1 0-1,0 1 1,0-1-1,1 0 1,-1 0 0,2 3-1,-1 3 158,8 35 269,1-1-1,2 0 1,2-1 0,2 0 0,1-1 0,2-1-1,2-1 1,28 38 0,-44-68-479,34 40 444,-37-45-476,1 0-1,0-1 1,0 1 0,0-1 0,0 0 0,0 0 0,0 0-1,1 0 1,-1 0 0,1-1 0,-1 0 0,8 2 0,-10-3-46,0 1 1,-1-1 0,1 0 0,0 0 0,0 0 0,-1 0-1,1-1 1,0 1 0,0 0 0,-1 0 0,1 0 0,0-1-1,0 1 1,-1 0 0,1-1 0,0 1 0,-1 0 0,1-1-1,-1 1 1,1-1 0,0 1 0,-1-1 0,1 1 0,0-2-1,0 0 9,0 1 0,0-1-1,0 0 1,-1 0 0,1 0-1,-1 0 1,1 0 0,-1 0-1,1-3 1,-1-4 48,0-1 0,0 0 0,-3-12 0,-1-4 0,-2 1 1,-1 0-1,-1 0 0,-1 0 1,-16-28-1,9 21-150,-2 2-1,-1 0 1,-33-39 0,42 58-310,0 0 0,0 0 1,-1 1-1,-24-17 0,32 25 263,0 0-1,-1 1 0,1-1 1,-1 1-1,1-1 1,-1 1-1,0 0 0,1 0 1,-1 1-1,-6-1 1,7 1 86,1 0 1,-1 1 0,1-1 0,-1 1-1,1-1 1,0 1 0,-1 0-1,1 0 1,0 0 0,-1 0-1,1 1 1,0-1 0,0 0-1,0 1 1,0 0 0,0-1 0,-2 5-1,-25 36-757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15 10906,'42'7'3206,"-39"-7"-631,-26-6-1171,-8 0-633,-1 1 1,0 2 0,1 2 0,-41 2-1,-129 21 974,125-12-1374,-104 3 0,-87-39-161,161 12-181,88 12-18,0 0 0,-1 2 0,1 0 1,-23 3-1,37-3-61,-1 1 0,0 0 1,0 0-1,1 0 0,-1 1 0,0 0 1,1 0-1,-1 0 0,1 0 0,0 1 1,0-1-1,0 1 0,0 0 1,1 0-1,-1 1 0,1-1 0,-1 1 1,1 0-1,0 0 0,-4 7 0,6-10-41,1 1-1,-1-1 0,0 1 0,1-1 0,-1 1 1,1-1-1,-1 1 0,1-1 0,0 1 0,0 0 0,-1-1 1,1 1-1,0-1 0,1 1 0,-1 0 0,0-1 1,0 1-1,1-1 0,-1 1 0,1 0 0,0 1 1,1-1-68,-1 0 0,0-1 1,1 1-1,-1-1 0,1 0 1,-1 1-1,1-1 0,0 0 1,0 0-1,0 0 1,-1 0-1,1 0 0,0-1 1,3 2-1,7 0-382,-1 0 0,1-1-1,-1 0 1,23-1 0,23-3-533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65 14227,'4'-8'408,"-2"4"-206,-1 0 0,1 0 0,-1 0 0,0 1 0,0-1 0,0 0 0,0-5 0,-1 8-161,0 0 0,-1 0 0,1 0 0,0 0 0,-1 0 0,1 0 0,0 0 0,-1 0 0,1 0 0,-1 1 0,1-1 0,-1 0 0,0 0 0,1 0 0,-1 1 0,0-1 0,1 1 0,-1-1 0,0 0 0,0 1 0,0-1 0,0 1 0,0 0 0,1-1 0,-1 1 0,0 0 0,0-1 0,0 1 0,0 0 0,0 0 0,0 0 0,0 0 0,0 0 0,-2 0 0,-22 0 464,0 1-1,1 1 0,-1 1 1,1 1-1,-44 14 1,7-3-52,-350 54 1210,106-22-3442,304-47 1676,-20 3-728,21-3 803,-1 1-1,1-1 0,0 0 1,-1 0-1,1 0 0,0 0 1,-1 0-1,1 0 0,0 1 1,-1-1-1,1 0 1,-1 0-1,1 0 0,0 0 1,-1 0-1,1 0 0,0-1 1,-1 1-1,1 0 0,0 0 1,-1 0-1,1 0 0,0 0 1,-1 0-1,1-1 0,0 1 1,-1 0-1,1 0 0,0-1 1,-1 1-1,1 0 0,0 0 1,0-1-1,-1 1 0,1 0 1,0-1-1,0 1 0,0 0 1,0-1-1,-1 0 0,10-12-740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463 257 13147,'-21'-25'305,"0"1"1,-2 1 0,-1 2-1,-1 0 1,0 1-1,-2 2 1,0 0 0,-1 2-1,-1 1 1,0 2-1,-1 1 1,-40-12 0,63 22-275,0 1 0,-1-1 0,1 1 0,-1 1 1,1-1-1,-1 1 0,-14 2 0,21-2-24,1 0-1,-1 1 1,1-1 0,-1 0-1,1 0 1,-1 0-1,1 1 1,0-1 0,-1 0-1,1 0 1,-1 1 0,1-1-1,0 0 1,-1 1-1,1-1 1,0 1 0,-1-1-1,1 0 1,0 1 0,-1-1-1,1 1 1,0-1-1,0 1 1,0-1 0,-1 1-1,1-1 1,0 1 0,0-1-1,0 1 1,0-1-1,0 2 1,7 14 206,2-6-91,0-1-1,0-1 1,1 0-1,0 0 1,1-1-1,0 0 0,22 10 1,-9-4 55,-14-8-108,31 17 385,-1 2 0,66 51 0,-96-67-376,0 2 1,0-1-1,-1 1 0,0 1 1,-1-1-1,0 2 1,-1-1-1,0 1 0,-1 0 1,0 0-1,-1 1 1,0 0-1,-1 0 1,3 16-1,-5-11-25,-1 0 1,0 0 0,-2 0-1,0 0 1,-1 0-1,0 0 1,-2 0-1,-10 34 1,-8 6 157,-35 69 1,40-92-196,5-9-63,-70 158-1862,70-153 1543,2 1 1,1-1 0,2 2-1,-4 33 1,10-53 209,0-1 0,1 0 0,2 19 0,1-18-126,0 0 1,8 19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17748,'-9'11'1000,"-3"3"-1224,4 6-208,16-3-784,-6 2-1073,5-13 1729,4-8-280,10-13-216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15547,'5'-1'423,"25"-2"594,-29 3-978,0 0 1,0 0 0,0 0 0,0 0 0,0 0 0,0 0-1,0 0 1,0 0 0,0 0 0,0 0 0,0 1 0,0-1-1,0 0 1,-1 1 0,1-1 0,0 0 0,0 1 0,0-1-1,-1 1 1,1 0 0,0-1 0,0 1 0,0 1 0,-1-2-4,0 1 1,0-1 0,0 1 0,0-1-1,0 1 1,0-1 0,-1 1 0,1-1-1,0 1 1,0-1 0,-1 1 0,1-1-1,0 0 1,-1 1 0,1-1 0,0 0-1,-1 1 1,1-1 0,-1 0 0,1 1-1,-1-1 1,1 0 0,0 0 0,-1 0 0,1 1-1,-1-1 1,1 0 0,-1 0 0,1 0-1,-1 0 1,1 0 0,-1 0 0,1 0-1,-1 0 1,1 0 0,-1 0 0,1 0-1,-2 0 1,-22-1 589,-56-10 391,43 5-708,-48-1 0,55 8-248,0 2 1,-1 0-1,1 3 1,-37 10-1,56-13-31,10-2-3,1 1 0,-1-1 0,1 0 0,-1 1-1,1-1 1,0 1 0,0-1 0,-1 1 0,1-1 0,0 1 0,0-1 0,1 1 0,-1-1 0,0 1-1,1 1 1,-1 0 10,7 70 308,-2-14-165,17 83-1,-20-134-167,0 0 0,1-1 0,-1 1 0,2-1-1,-1 1 1,1-1 0,0 0 0,0 0 0,1-1 0,0 1 0,0-1 0,1 0 0,0 0-1,0-1 1,0 0 0,1 0 0,-1 0 0,1-1 0,0 0 0,0 0 0,1-1 0,-1 0-1,14 4 1,-15-5-9,35 11 20,40 20-1,-68-27-19,-1 1 0,1 1 0,-1 0 0,-1 0 0,1 1-1,-2 1 1,11 10 0,-10-6 0,0 0 0,0 1-1,-2 0 1,1 0 0,-2 1 0,0 0 0,10 32 0,-14-35-12,-1 0 0,0 0 0,-1 0 0,-1 1 0,0-1 0,0 0 0,-2 1 1,0-1-1,0 0 0,-1 1 0,-4 14 0,4-23-67,0 1 0,0-1 1,0 0-1,-1 0 0,0 0 0,0 0 0,0 0 0,0 0 1,-1-1-1,0 0 0,0 0 0,0 0 0,0 0 0,-1 0 1,1-1-1,-1 0 0,0 0 0,0 0 0,0-1 0,-1 0 1,1 0-1,0 0 0,-1 0 0,0-1 0,1 0 0,-1 0 1,0-1-1,-9 1 0,-15-2-338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6 454 6121,'-6'6'2233,"8"-13"-355,10-15 502,117-142 3011,34-66-3031,-158 222-2261,-4 6-61,1 0 0,-1 0 0,1 0-1,-1-1 1,1 2 0,0-1 0,-1 0 0,1 0 0,0 0 0,0 1-1,0-1 1,1 1 0,-1 0 0,3-2 0,-5 3-30,0 0 1,1 0-1,-1 0 1,0 0-1,1 0 1,-1 0 0,0 0-1,1 0 1,-1 0-1,0 0 1,1 0-1,-1 0 1,0 0-1,0 0 1,1 1-1,-1-1 1,0 0-1,1 0 1,-1 0-1,0 0 1,0 0-1,1 1 1,-1-1 0,0 0-1,0 0 1,1 1-1,-1-1 1,0 0-1,0 0 1,0 1-1,0-1 1,1 0-1,-1 0 1,0 1-1,0-1 1,0 0-1,0 1 1,3 12 101,-1-1 0,-1 1 0,0-1 1,-1 1-1,0-1 0,-4 24 0,2-5 31,-63 512 342,44-398-1113,20-141 369,0 0 0,1 0-1,0 0 1,0-1 0,0 1-1,1 0 1,0 6 0,-1-10 191,0 0 1,0 1 0,0-1-1,1 0 1,-1 0-1,0 1 1,0-1-1,0 0 1,0 0 0,0 1-1,1-1 1,-1 0-1,0 0 1,0 1-1,0-1 1,1 0 0,-1 0-1,0 0 1,0 0-1,1 0 1,-1 1-1,0-1 1,0 0 0,1 0-1,-1 0 1,0 0-1,1 0 1,-1 0-1,0 0 1,0 0 0,1 0-1,-1 0 1,0 0-1,1 0 1,-1 0-1,2-1-77,-1 0 0,1 1 0,-1-1 0,1 0-1,-1 0 1,0-1 0,0 1 0,1 0-1,-1 0 1,2-3 0,11-17-845,1-3-235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72 176 10050,'8'-49'3720,"-10"51"-2615,-3 13 267,-4 20-198,5-7-812,2 0-1,0 0 1,2 0-1,1 1 1,1-1-1,2 0 1,0 0-1,2-1 1,16 48-1,-19-69-336,0 1-1,0-1 0,0 0 1,1 1-1,0-2 0,0 1 1,1 0-1,-1-1 0,1 0 1,0 0-1,1 0 0,-1-1 1,1 1-1,6 2 0,-7-4-12,-1-1 0,1-1-1,-1 1 1,1-1 0,0 0 0,0 0-1,-1 0 1,1 0 0,0-1 0,0 0-1,0 0 1,0 0 0,0-1-1,-1 0 1,1 0 0,0 0 0,0 0-1,-1-1 1,1 0 0,-1 0 0,7-3-1,-1-2 1,0 0 0,0 0 0,0-1 0,-1-1 0,-1 1 0,1-1-1,-2-1 1,1 1 0,-1-1 0,-1-1 0,1 1 0,5-16 0,-3 6-3,-1 0-1,-2-1 1,0 0 0,-1 0 0,-1 0 0,2-26-1,-5 30 1,-1 1-1,-1-1 0,0 0 1,-1 1-1,-1-1 0,0 1 1,-1-1-1,-1 1 0,-11-24 1,13 34-14,0 0 1,0 0 0,0 0-1,-1 0 1,0 1-1,0 0 1,-1-1 0,0 1-1,0 1 1,0-1-1,0 1 1,0 0 0,-1 0-1,0 1 1,0-1 0,0 1-1,0 1 1,-1-1-1,1 1 1,0 0 0,-1 0-1,0 1 1,1 0-1,-1 0 1,-14 1 0,11 1-137,0 0 0,0 1 1,0 0-1,0 1 0,1 0 1,-1 1-1,1 0 1,-1 0-1,1 1 0,1 0 1,-11 8-1,1 1-557,1 0 1,1 1-1,0 1 1,-14 18-1,12-8-174,8-7-290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292 225 13083,'4'-16'1128,"-5"13"-688,-6 0-120,-9 6 408,-2 0-88,-9 1-55,-2 0-89,-7 2-112,0-3-80,3-3-104,2 0-120,6 1-320,4-1-224,8 6-424,10 2-801,12 11 1329,6 0-264,4 7-264</inkml:trace>
  <inkml:trace contextRef="#ctx0" brushRef="#br0" timeOffset="1">129 378 9786,'-3'-37'1288,"-1"-8"-800,-3-11-231,1-3 1231,-3 4-1296,0 4-808,3 10 624,0 12-120,8 25-160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 13691,'0'-11'1288,"-14"9"-776,-7 2-176,-6 5 793,-4-1-497,-6 0-232,1-1-8,2-3-80,7 0-160,8-4-456,4-1-296,8 1-1329,5 3 1649,4 2-256,7 3-200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154 171 9930,'1'-9'293,"-1"1"0,1 0-1,-1 0 1,-1 0 0,1 0-1,-1 0 1,-1 0 0,0 0 0,0 0-1,0 0 1,-5-10 0,5 15-154,0-1 1,1 0 0,-1 0-1,-1 0 1,1 1-1,-1 0 1,1-1 0,-1 1-1,0 0 1,0 0-1,0 0 1,0 1-1,-1-1 1,1 1 0,-1-1-1,0 1 1,0 1-1,1-1 1,-1 0 0,0 1-1,0 0 1,-1 0-1,-3-1 1,6 2-85,0 0 0,0 0 0,0 0 0,0 0 0,0 0 0,0 1 0,0-1 1,1 1-1,-1-1 0,0 1 0,0 0 0,1 0 0,-1 0 0,0-1 0,1 2 0,-1-1 0,1 0 0,-1 0 0,-1 2 1,1 0 7,0 0 1,0 0 0,0 0 0,0 0 0,0 0 0,1 0-1,0 1 1,-1-1 0,0 7 0,0-1 28,1-1-1,0 1 1,1 0-1,0 0 1,0 0-1,1 0 1,3 15-1,-4-21-66,1 0-1,0 0 0,0 0 0,0 0 0,0 0 0,0-1 0,1 1 0,-1 0 0,1-1 0,0 1 0,-1-1 0,1 0 0,0 1 0,1-1 0,-1 0 0,0 0 0,1 0 0,-1-1 1,1 1-1,-1-1 0,1 1 0,0-1 0,0 0 0,0 0 0,-1 0 0,1 0 0,0-1 0,0 1 0,0-1 0,6 1 0,-2-2 30,1 1-1,0-1 0,0-1 1,-1 1-1,1-2 0,0 1 0,-1-1 1,0 0-1,0 0 0,11-7 1,2 1 54,-20 9-104,0 0 0,1-1-1,-1 1 1,0 0-1,1 0 1,-1 0-1,0 0 1,1 0-1,-1 0 1,0 0-1,0 0 1,1 1-1,-1-1 1,0 0-1,1 0 1,-1 0 0,0 0-1,1 0 1,-1 0-1,0 1 1,0-1-1,1 0 1,-1 0-1,0 0 1,0 1-1,1-1 1,-1 0-1,0 0 1,0 1-1,0-1 1,1 0 0,-1 4-11,0 0 1,1-1 0,-1 1 0,0-1 0,-1 1 0,1-1 0,-1 1 0,1-1 0,-2 4 0,-64 258-2313,47-181 1851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10 867 10098,'-1'0'80,"1"0"-1,-1-1 1,1 1-1,-1 0 0,1-1 1,-1 1-1,1 0 1,-1-1-1,1 1 1,-1-1-1,1 1 1,-1 0-1,1-1 1,0 1-1,-1-1 1,1 0-1,0 1 0,0-1 1,-1 1-1,1-1 1,0 1-1,0-1 1,0 0-1,-1 1 1,1-1-1,0 1 1,0-1-1,0 0 0,0 1 1,0-1-1,0 1 1,0-1-1,1 0 1,-1 1-1,0-2 1,5-26 992,-5 25-753,8-30 830,1 1 1,24-54 0,-26 70-911,0 1 0,2 0-1,0 0 1,0 1 0,1 0 0,1 1 0,16-15 0,-24 25-171,0 0 0,1 0 0,0 1 0,-1-1 0,1 1 0,0 0 1,0 0-1,1 0 0,-1 0 0,6-1 0,-8 3-39,0 0 0,-1-1 0,1 1 0,0 0 0,0 0 0,0 1 0,0-1 0,0 0 0,0 1 0,0-1 0,0 1 0,0-1 0,-1 1 0,1 0 0,0 0 0,0 0 0,-1 0 0,1 0 0,-1 0 0,1 0 0,-1 1 0,1-1 0,-1 0 0,0 1 0,2 2 0,0 1 19,0 0 0,0 1 1,0 0-1,0-1 1,-1 1-1,0 0 1,-1 0-1,1 1 1,-1-1-1,0 0 0,0 8 1,-1 2-9,0 0 0,-1 0 0,-4 18 0,10-48-41,0 1 1,1-1-1,0 2 1,1-1-1,0 1 0,15-19 1,-9 11 0,-10 17-1,5-10 15,1 0 0,16-16 0,-24 27-10,1 0 0,0 0 1,0 0-1,1 0 0,-1 0 0,0 1 1,1-1-1,-1 0 0,1 1 1,-1 0-1,1 0 0,0 0 0,-1 0 1,1 0-1,0 0 0,0 1 1,0-1-1,0 1 0,-1 0 0,5 0 1,-4 1 0,-1 0 0,0 0 0,0 0 1,0 0-1,0 0 0,0 0 0,0 1 0,-1-1 1,1 1-1,0-1 0,-1 1 0,1 0 1,-1 0-1,1-1 0,-1 1 0,0 0 0,0 0 1,0 0-1,0 1 0,0-1 0,0 0 1,-1 0-1,2 5 0,0 5 19,0 0 0,0 0 0,-1 13 0,-5 79 114,3-94-116,9-33 34,18-38 0,-23 54-47,1-1 0,0 1 0,0-1 0,1 1 0,0 0 0,0 1 0,9-9 0,-13 14-8,1-1 1,0 1-1,-1 0 0,1 0 1,0 0-1,0 0 0,0 0 1,0 0-1,0 1 0,0-1 1,0 1-1,0-1 0,0 1 1,0 0-1,0 0 0,0 0 1,0 0-1,0 0 0,0 0 1,0 0-1,0 1 0,0-1 1,0 1-1,0 0 0,0-1 1,0 1-1,0 0 0,0 0 1,0 0-1,0 1 0,-1-1 1,1 0-1,-1 1 0,3 2 1,31 29 2,-25-23-2,0 1 1,1-1-1,0-1 1,1 0-1,21 12 0,-29-19-1,0-1-1,0 1 0,0-1 1,0 0-1,0 0 0,0 0 1,0-1-1,0 1 0,0-1 1,1 0-1,-1 0 0,0-1 1,0 1-1,0-1 0,0 0 1,0 0-1,0 0 0,0-1 1,0 1-1,0-1 0,0 0 1,-1 0-1,1 0 0,6-6 1,-2 1-1,1-1 1,-1-1 0,-1 1 0,0-1 0,0-1 0,0 1 0,-2-1 0,1 0 0,-1 0-1,0-1 1,-1 0 0,-1 1 0,1-1 0,1-14 0,-5 25-1,0 0 1,0 0 0,0 0-1,0 0 1,0 0-1,0-1 1,0 1-1,0 0 1,0 0-1,0 0 1,0 0 0,0 0-1,0 0 1,0 0-1,0 0 1,0 0-1,0 0 1,0-1 0,0 1-1,0 0 1,0 0-1,0 0 1,0 0-1,0 0 1,0 0-1,0 0 1,1 0 0,-1 0-1,0 0 1,0 0-1,0 0 1,0 0-1,0 0 1,0-1-1,0 1 1,0 0 0,0 0-1,0 0 1,0 0-1,1 0 1,-1 0-1,0 0 1,0 0 0,0 0-1,0 0 1,0 0-1,0 0 1,0 0-1,0 0 1,0 0-1,1 0 1,-1 0 0,0 1-1,0-1 1,0 0-1,0 0 1,0 0-1,0 0 1,6 8 18,6 21-1,-7-16-8,1-1 1,0 0 1,0 0 0,2 0-1,9 12 1,-15-21-10,1 0-1,-1-1 1,0 1 0,1-1 0,0 1-1,-1-1 1,1 0 0,0 0-1,0 0 1,1-1 0,-1 1 0,0-1-1,0 0 1,1 0 0,-1 0 0,1 0-1,-1 0 1,1-1 0,-1 1-1,1-1 1,3 0 0,-6 0-2,0 0 0,0 0-1,0-1 1,0 1 0,0 0 0,0 0 0,0-1 0,0 1-1,0 0 1,0-1 0,0 1 0,0-1 0,0 1-1,0-1 1,0 0 0,-1 1 0,1-1 0,0 0 0,0 0-1,-1 1 1,1-1 0,-1 0 0,1 0 0,0 0 0,-1 0-1,0 0 1,1 0 0,-1 0 0,0 0 0,1 0-1,-1 0 1,0 0 0,0 0 0,0 0 0,0 0 0,0 0-1,0 0 1,0 0 0,0 0 0,0 0 0,0 0 0,-1 0-1,1 0 1,0 0 0,-1 0 0,1 0 0,-2-1-1,0-4-3,-1 0 1,0 1-1,0-1 0,0 1 0,-1 0 0,-7-9 0,1 5 5,1 0 0,-1 1 0,-1 0 0,0 0 0,0 1 0,0 1 0,-1 0 0,0 0 0,0 2 0,0-1 0,-23-4 0,50 11 38,1 0-24,-1-1 1,0 0-1,1-1 0,21-2 1,-21-2-13,0 0-1,0-1 1,0 0 0,-1-2 0,1 0-1,-1 0 1,-1-2 0,0 1 0,0-2 0,-1 0-1,18-17 1,-13 10-6,-2-1 0,0 0 1,0-1-1,-2-1 0,0 0 0,-2-1 0,13-27 1,-18 31-4,-1 0 1,0 0 0,3-20 0,-8 31 4,0 1 0,0-1-1,-1 1 1,1-1 0,-1 1-1,0-1 1,-1 1 0,1-1-1,-1 1 1,0 0 0,-1-1 0,1 1-1,-5-10 1,6 15 1,-1-1 1,1 0-1,0 0 0,-1 0 1,1 1-1,-1-1 1,1 0-1,-1 1 0,1-1 1,-1 0-1,0 1 0,1-1 1,-1 1-1,1-1 1,-1 1-1,0-1 0,0 1 1,1 0-1,-1-1 1,0 1-1,0 0 0,0-1 1,1 1-1,-1 0 0,0 0 1,0 0-1,0 0 1,0 0-1,1 0 0,-1 0 1,0 0-1,0 0 0,0 0 1,0 0-1,1 0 1,-1 1-1,0-1 0,0 0 1,0 1-1,1-1 1,-1 1-1,-1 0 0,-1 1 5,1 1-1,-1-1 0,1 1 0,-1 0 1,1 0-1,0 0 0,0 0 0,-2 5 1,-3 10 26,0 0 0,1 1 0,1 0 0,1 0 0,0 0 0,2 0 0,-1 27 1,2-3 77,3 1 1,8 53-1,-5-69-39,0 0-1,2 0 1,0-1-1,2 0 1,24 49-1,-27-65-99,0 0-1,1-1 1,0 1-1,1-1 1,0 0-1,1-1 1,0 0-1,1-1 1,-1 0-1,1 0 1,1-1-1,0 0 1,0-1-1,0 0 1,19 7-1,-21-11-140,0 0 1,0 0-1,0 0 0,0-1 0,1-1 0,-1 1 0,16-3 0,-19 2 113,-1-1-1,0 0 0,0 0 0,0 0 1,0-1-1,0 0 0,0 0 0,0 0 0,-1 0 1,1-1-1,-1 0 0,1 0 0,-1 0 1,5-5-1,-7 6 2,-1 0 0,1 0 1,-1-1-1,0 1 0,0 0 1,0-1-1,0 1 0,0 0 0,0-4 1,-1 6 53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9946,'7'-11'1216,"-3"-5"-487,-2 1-225,2-2 920,-1 2-320,-1 2-176,1 4-87,-1 9-209,0 3-88,-2 10-336,0 1-184,-2 3-528,-3 0-240,1-2 568,-1-3-145,-4-18-135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11122,'0'0'110,"1"0"0,-1 0 0,1-1-1,-1 1 1,1 0 0,0 0 0,-1 0-1,1 1 1,-1-1 0,1 0 0,-1 0 0,1 0-1,-1 0 1,1 0 0,-1 1 0,1-1-1,-1 0 1,1 0 0,-1 1 0,1-1-1,-1 0 1,0 1 0,1-1 0,-1 0-1,1 1 1,-1-1 0,0 1 0,1-1-1,-1 1 1,0-1 0,0 1 0,1-1 0,-1 1-1,0-1 1,0 1 0,0-1 0,0 1-1,0-1 1,1 1 0,-1-1 0,0 1-1,0 0 1,-1 0 0,1 0-15,0 0 1,-1 0-1,1 0 1,0 0-1,-1 0 1,0 0-1,1 0 1,-1 0-1,1 0 1,-1 0-1,0-1 1,0 1-1,0 0 1,1 0-1,-1-1 1,0 1-1,0 0 0,0-1 1,0 1-1,0-1 1,0 0-1,-1 1 1,-26 6 104,0-2 0,0-1 0,0-2 0,-39 0 0,50-4-144,4 2 295,12 1-330,1 0 0,-1 0-1,0 0 1,0 0 0,1 0 0,-1 0 0,1 0 0,-1 0 0,1 0-1,-1 0 1,1 0 0,0 1 0,-1 0 0,-2 8 39,1 0-1,0 0 1,0 0 0,1 0-1,0 0 1,1 1 0,0-1-1,1 0 1,0 0 0,0 0 0,1 0-1,0 0 1,1 0 0,0 0-1,1-1 1,8 15 0,-4-9-17,-1 0 1,0 1 0,-2 0 0,1 0-1,4 23 1,-10-33-77,1-1 1,-1 0-1,0 0 1,0 1-1,-1-1 0,1 0 1,-1 0-1,0 1 1,-1-1-1,1 0 1,-1 0-1,0 0 0,0-1 1,-1 1-1,1 0 1,-1-1-1,0 1 0,0-1 1,-1 0-1,1 0 1,-6 4-1,7-5-23,-1-1-1,1 0 1,-1 0-1,1-1 1,-1 1-1,0 0 1,1-1-1,-1 0 1,0 0-1,0 1 1,0-2 0,0 1-1,0 0 1,0-1-1,0 1 1,0-1-1,-1 0 1,1 0-1,0 0 1,-4-1-1,-6-8-288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30 10730,'0'0'98,"1"0"0,-1 0 0,1 0-1,-1 0 1,0 0 0,1 0 0,-1 0 0,1 0-1,-1 0 1,1 0 0,-1 0 0,0 0-1,1 0 1,-1 0 0,0 1 0,1-1 0,-1 0-1,1 0 1,-1 1 0,0-1 0,0 0-1,1 0 1,-1 1 0,0-1 0,1 0 0,-1 1-1,0-1 1,0 0 0,0 1 0,1-1 0,-1 1-1,0-1 1,0 0 0,0 1 0,0-1-1,0 1 1,0-1 0,0 0 0,1 1 0,-1-1-1,0 1 1,-1-1 0,1 0 0,0 1-1,0-1 1,0 1 0,0 0 0,0 0-7,-1 0-1,1 0 1,-1-1 0,1 1-1,-1 0 1,1 0 0,-1 0 0,1 0-1,-1 0 1,0-1 0,0 1 0,1 0-1,-1-1 1,0 1 0,0 0-1,0-1 1,0 1 0,1-1 0,-1 1-1,-2 0 1,-4 0 120,0 0 0,1 0-1,-1-1 1,0 0 0,0 0 0,0 0-1,-12-3 1,-51-15 488,37 8-375,-12 0-135,-1 2 0,0 2 0,-87-1 0,132 7-189,-1 0 1,1 0 0,0 0-1,0 1 1,0-1-1,0 0 1,0 0-1,0 1 1,0-1 0,0 1-1,0-1 1,0 1-1,0-1 1,0 1-1,0-1 1,1 1 0,-1 0-1,0 0 1,0-1-1,1 1 1,-1 0 0,0 0-1,1 0 1,-1 0-1,1 0 1,-1 0-1,1 0 1,-1 0 0,1 0-1,0 0 1,-1 0-1,1 0 1,0 1 0,-1 6 5,1-1 1,-1 1 0,1-1 0,2 9 0,-1 3 3,-19 303 19,-21-3 47,13-118 212,22-167-180,0-10 92,1-1-1,2 1 1,0 0-1,3 31 1,-1-53-147,-1 1 1,1-1-1,-1 1 1,1-1-1,0 0 0,0 1 1,0-1-1,0 0 1,0 0-1,0 0 1,1 0-1,-1 0 1,1 0-1,0 0 0,-1-1 1,1 1-1,3 2 1,-1-2 6,-1 0-1,1-1 1,-1 1 0,1-1 0,-1 0 0,1 0 0,0 0-1,0 0 1,-1-1 0,6 1 0,9-2 75,-1 0 0,0-2 0,0 1-1,18-7 1,-14 4-46,139-22 265,-140 25-788,0 1 0,0 1 0,1 1 0,-1 0 0,38 9 0,-53-9 162,-1 0 0,0 0 0,1 1 0,-1-1-1,0 1 1,0 0 0,0 1 0,0-1 0,0 0 0,-1 1-1,1 0 1,-1 0 0,6 6 0,-4-1-940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10842,'3'-17'1041,"0"0"-1,2 1 0,0-1 0,1 1 0,14-26 0,2-10 141,-12 25-653,14-34 536,-22 55-918,1 1 0,0 0 0,0 0-1,0 0 1,1 0 0,-1 0 0,9-7 0,-11 12-128,-1-1 0,1 1 0,-1-1 0,1 1 0,-1 0 1,1 0-1,-1-1 0,1 1 0,-1 0 0,1 0 0,-1-1 0,1 1 0,0 0 0,-1 0 0,1 0 0,-1 0 0,1 0 0,0 0 0,-1 0 0,1 0 0,-1 0 0,1 0 1,0 1-1,-1-1 0,1 0 0,-1 0 0,1 0 0,-1 1 0,1-1 0,-1 0 0,1 1 0,-1-1 0,1 0 0,-1 1 0,1-1 0,-1 1 0,1-1 0,-1 1 0,0-1 1,1 1-1,-1-1 0,0 1 0,1-1 0,-1 1 0,0-1 0,0 1 0,0-1 0,0 1 0,1 1 0,7 30 332,-8-30-323,12 108 402,-5 165-1,-6-138-395,0-80-161,4 88-1683,-3-140-961,1-10 1726,1-13-92,9-68-1120,-3 34 981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13171,'12'38'4523,"12"16"-3157,38 63 0,-53-103-1220,0 0 0,0-1 0,2 0 0,0 0 0,0-1 1,1-1-1,0 0 0,1 0 0,21 12 0,-30-20-110,0-1 0,0 0 0,0 0 0,1-1 0,-1 1 0,0-1-1,1 0 1,-1 0 0,1-1 0,-1 1 0,1-1 0,-1 0 0,1 0 0,-1 0-1,1-1 1,-1 1 0,7-3 0,-6 1-4,0 0-1,0-1 1,0 0 0,0 0-1,-1 0 1,1 0 0,-1-1-1,0 1 1,0-1 0,0 0-1,-1-1 1,6-6 0,-2-1-6,0 0 0,-1-1 0,0 0 0,0 0 0,-2 0 0,0-1 0,0 1 0,-1-1 0,-1 0 1,1-21-1,-3 22-20,0 0 0,-1 0 0,-1 0 1,0 1-1,-1-1 0,0 0 0,-1 1 1,0 0-1,-1 0 0,0 0 0,-8-13 1,9 19-36,0 1 1,0-1 0,-1 1 0,1-1 0,-1 1 0,0 1-1,0-1 1,-1 1 0,0 0 0,1 0 0,-2 0-1,1 1 1,0 0 0,0 0 0,-1 0 0,0 1-1,1 0 1,-1 1 0,0-1 0,0 1 0,0 1-1,-9-1 1,8 1-96,-1 1 1,1 0-1,0 1 0,0 0 1,0 0-1,0 0 0,0 1 0,0 0 1,0 1-1,1 0 0,0 0 1,-10 8-1,8-5 30,0 1 1,0 0-1,1 0 0,1 1 1,-1 0-1,1 0 0,1 1 1,-9 15-1,-10 37-485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71 15035,'-14'13'1184,"-3"-5"-863,-3-1-121,-8-2 496,-6-4-256,-4-4-96,-1-4 0,1-5-80,3-1-64,5-1-264,6 0-216,6 1-560,7 2-528,4 2 1079,7 4-239,12 2-176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83 136 10938,'0'-15'710,"0"1"-184,0 0 0,0 0 0,-4-15 0,4 26-412,-1 1 0,1 0 0,-1-1 0,1 1 0,-1-1 0,0 1 0,0 0 0,0 0 0,0-1 0,-1 1 0,1 0 0,-1 0 0,1 0 1,-1 0-1,1 1 0,-1-1 0,0 0 0,0 1 0,0-1 0,0 1 0,0-1 0,0 1 0,-5-2 0,6 3-63,0 0-1,-1 0 1,1 0 0,0 0 0,-1 0-1,1 0 1,0 0 0,-1 0 0,1 1 0,0-1-1,0 0 1,-1 1 0,1-1 0,0 1-1,0 0 1,0-1 0,0 1 0,0 0-1,0-1 1,0 1 0,0 0 0,0 0-1,0 0 1,0 0 0,0 0 0,0 0 0,1 0-1,-1 0 1,0 1 0,1-1 0,-1 0-1,1 0 1,0 0 0,-1 1 0,1-1-1,0 3 1,-2 2 89,0 1-1,1 0 1,0 0-1,0 0 1,1 9-1,0-12-81,1 0 1,-1 0-1,1 0 1,0 0-1,0 0 0,0-1 1,0 1-1,1 0 0,-1-1 1,1 1-1,0-1 0,0 1 1,0-1-1,5 5 0,-5-6-41,-1-1 0,1 0 0,-1 0 0,1 0 0,-1 0-1,1 0 1,0-1 0,-1 1 0,1 0 0,0-1 0,0 0-1,0 1 1,-1-1 0,1 0 0,0 0 0,0 0 0,0 0 0,0 0-1,0 0 1,-1 0 0,1-1 0,0 1 0,0-1 0,0 1-1,-1-1 1,1 0 0,0 0 0,-1 1 0,1-1 0,-1-1-1,1 1 1,1-2 0,19-18 151,-20 18-145,0 0-1,1 0 1,-1 1-1,1-1 0,0 0 1,-1 1-1,1 0 1,0 0-1,0 0 0,1 0 1,-1 0-1,0 1 0,1-1 1,3 0-1,-6 2-18,0 0 0,1 1 0,-1-1 0,0 1 0,0 0 0,0-1 0,0 1 0,0 0-1,-1 0 1,1-1 0,0 1 0,0 0 0,0 0 0,-1 0 0,1 0 0,0 0 0,-1 0 0,1 0 0,-1 0 0,1 0-1,-1 1 1,0-1 0,1 0 0,-1 0 0,0 0 0,0 1 0,0-1 0,0 0 0,0 2 0,1 1 2,7 50-806,0 93 1,-5-73-529,2 88 112,-5-90 419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1169 13011,'16'-7'356,"-1"-1"0,0 0 0,0-1 0,-1 0 0,-1-2 1,18-15-1,-7 3 125,0-2 0,23-34 1,-33 40-380,-2-1 0,-1-1 0,0 0 0,-1-1 0,-2 0 0,0 0 0,-1-1 0,7-45 0,-7 10-25,-2 0 0,-4-86 0,-4 79-52,-2 0 0,-3 0 0,-32-122 0,37 176-23,-1 1 0,0 0 0,0 0 0,-1 0 0,0 0 0,-8-9 0,12 17-2,-1 0 1,1 0 0,0 1-1,-1-1 1,1 1 0,-1-1-1,1 1 1,-1 0 0,0-1-1,1 1 1,-1 0 0,0 0 0,0 0-1,0 0 1,0 1 0,0-1-1,0 1 1,0-1 0,0 1-1,0-1 1,0 1 0,0 0-1,-1 0 1,1 0 0,0 0-1,0 1 1,0-1 0,0 0-1,0 1 1,0 0 0,0-1-1,0 1 1,0 0 0,0 0 0,0 0-1,-2 2 1,-5 4-9,0 0-1,1 0 1,-9 11 0,11-11-151,0-1 1,0 0 0,-1 0-1,0 0 1,0-1 0,-8 5-1,14-9 143,0-1 1,0 1-1,0-1 0,0 1 0,0-1 0,0 0 0,0 1 0,0-1 0,-1 0 0,1 0 0,0 0 0,0 0 1,0 0-1,0 0 0,0 0 0,-1 0 0,1 0 0,0 0 0,0-1 0,0 1 0,0 0 0,0-1 0,0 1 1,0-1-1,0 1 0,0-1 0,-1 0 0,-11-18-294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1675 12379,'23'-17'714,"-2"-1"-1,0-2 1,-1 0 0,-1-1 0,0-1 0,18-30 0,-17 20-265,-1-2 0,-2 0 0,-2-1 0,13-41 0,-9 8-227,-3-1 0,-3-1-1,-4 0 1,2-116 0,-9 91-84,-5 0 1,-4 1 0,-37-181 0,41 260-93,-1 1 0,-1 0 0,0 1 1,-1-1-1,-8-14 0,10 22-21,0 0 0,-1 1 0,1-1 0,-1 1 0,0 0 0,-1 0 0,1 1 0,-1-1-1,0 1 1,0 1 0,0-1 0,-9-3 0,-34-10-621,-1 1 0,-1 3-1,-78-10 1,58 11-1049,20 1 985,8-6-213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12955,'4'-6'214,"1"1"0,0 0 0,0 0 0,0 0 0,1 1-1,0 0 1,-1 0 0,2 0 0,-1 1 0,0 0 0,1 0 0,-1 1 0,1-1 0,8 0 0,-11 2-112,0 1 1,0-1-1,0 1 0,0 1 1,0-1-1,1 0 0,-1 1 0,0 0 1,0 0-1,0 0 0,0 1 1,-1-1-1,1 1 0,0 0 1,-1 0-1,1 0 0,-1 0 1,1 1-1,-1 0 0,0-1 0,0 1 1,-1 0-1,1 0 0,0 1 1,3 5-1,-1-1 13,-1 1 1,1-1-1,-1 1 0,-1 1 0,1-1 1,-2 0-1,1 1 0,-1 0 0,-1-1 1,0 1-1,0 0 0,-1 0 0,0 0 1,0-1-1,-3 11 0,-2 7 115,-1-1 0,-1 0 0,-2-1 0,-14 32 0,22-56-197,0 1 0,0 0-1,1-1 1,-1 1 0,1-1 0,-1 1 0,1 0 0,0-1-1,-1 1 1,1 0 0,0 0 0,0-1 0,0 1-1,0 0 1,0 0 0,1-1 0,-1 1 0,0 0 0,1-1-1,0 1 1,-1 0 0,1-1 0,1 4 0,1-3 27,0 1 1,0-1-1,0 1 1,0-1 0,0 0-1,1 0 1,-1 0-1,1 0 1,5 1 0,25 11 336,46 20-1335,-72-30 670,0 0-1,-1 0 1,0 1-1,0 0 1,-1 0-1,1 1 1,8 10-1,-11-7-354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12043,'1'-6'912,"1"1"-720,-1 2-72,-4 3 200,-5 5-88,1 5-200,0-1-160,4-2-1392,3 1 1368,0-1-184,0-4-161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10490,'0'-1'56,"0"1"0,0-1 0,0 1 0,0-1 0,0 1 0,0-1 0,0 1 0,0-1 0,0 1 0,0-1 0,0 1 0,0-1 0,0 1 1,0-1-1,0 1 0,1-1 0,-1 1 0,0-1 0,0 1 0,1 0 0,-1-1 0,0 1 0,0-1 0,1 1 0,-1 0 0,1-1 0,-1 1 0,17-9 1206,19 4 135,-29 6-1262,-1 0-1,1 0 1,-1 0 0,0 1 0,1 0 0,-1 0 0,0 1-1,0-1 1,0 1 0,-1 1 0,1-1 0,9 8-1,-8-4-38,-1-1 0,1 1 0,-1 1-1,0-1 1,-1 1 0,0 0 0,0 0-1,4 11 1,-3-4-51,-1-1-1,0 1 0,-1 0 1,-1 1-1,0-1 1,-1 0-1,-1 1 1,0 0-1,-1-1 1,-3 25-1,2-32-163,0 0 1,-1 0-1,0-1 0,0 1 0,-1 0 0,0-1 1,0 1-1,-1-1 0,0 0 0,0 0 0,0 0 1,-1-1-1,-6 7 0,-3-5-1140,14-8 1232,0 1 1,0-1-1,0 0 1,-1 0-1,1 0 1,0 0 0,0 0-1,-1 0 1,1-1-1,0 1 1,0 0-1,-1 0 1,1 0-1,0 0 1,0 0-1,0 0 1,-1 0 0,1 0-1,0 0 1,0-1-1,0 1 1,-1 0-1,1 0 1,0 0-1,0 0 1,0-1-1,0 1 1,0 0 0,-1 0-1,1 0 1,0-1-1,0 1 1,0-3-64,-1 1 0,1-1 0,0 1 0,0-1 0,0 0 0,0 1 0,0-1 1,1 1-1,0-4 0,10-32-810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13587,'-15'7'1288,"-3"2"-872,-5-2-264,-4 1 1273,-5 1-1681,-2-1-1745,3-2 1753,6-5-272,5-2-184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10674,'4'-11'1639,"2"15"-724,6 21-24,-8-18-516,16 40 500,-2 0 0,15 65 1,10 101 335,-24-26-341,-18-165-756,-1 0 1,-2 1 0,0-1-1,-1 0 1,-1 0-1,-8 25 1,10-41-84,-1-1-1,1 1 1,-1-1 0,0 0-1,0 0 1,0 0-1,-1 0 1,1 0 0,-1-1-1,0 0 1,-1 0 0,-6 6-1,9-9-24,0 0 0,0 0 0,0 0 0,0 0 0,0 0 0,0 0 0,-1-1 0,1 1 0,0-1 0,0 0 0,-1 1 1,1-1-1,0 0 0,-1 0 0,1-1 0,0 1 0,0 0 0,-1-1 0,1 1 0,0-1 0,0 0 0,0 0 0,-1 0 0,1 0 0,0 0 0,0 0 0,1 0 0,-1-1 0,0 1 0,0-1 0,1 1 0,-1-1 0,-2-3 0,-1-2 1,-1-1-1,1 0 1,0 0 0,1-1 0,0 0 0,0 1 0,1-1 0,0 0 0,1 0-1,0-1 1,-1-11 0,0-2 6,2 0-1,0-1 0,5-37 1,-1 39-2,1-1-1,1 1 1,1 0 0,1 0 0,1 1 0,1 0 0,18-31 0,-10 24 98,2 1 1,1 0 0,1 2 0,38-37 0,-56 60-90,7-8 103,0 1 0,0-2-1,-1 1 1,13-20 0,-20 27-90,-1 0 0,1 0 0,-1-1 0,1 1 0,-1-1 0,0 1 0,0-1 0,-1 1 0,1-1 0,-1 0 0,1 1 0,-1-1 0,0 0-1,-1 1 1,1-1 0,-1 1 0,1-1 0,-1 0 0,0 1 0,0-1 0,-1 1 0,-2-6 0,-6-6-101,-1 0 0,0 1 0,-1 0 0,-1 0 0,0 1 0,0 1 0,-1 1 0,-1 0 0,-28-16 0,41 25-58,0 1 0,0 0 0,0 0 0,0 0 0,-1 0 0,1 0 0,0 0 0,0 1 0,-1-1 1,1 1-1,0-1 0,-1 1 0,1 0 0,-1 0 0,1 0 0,0 0 0,-1 1 0,1-1 0,0 1 0,-1-1 0,1 1 0,0 0 0,-3 1 0,2 0 23,1 0 0,-1 1-1,1-1 1,0 1 0,0-1 0,0 1-1,0 0 1,1-1 0,-1 1 0,1 0-1,0 0 1,0 0 0,0 0-1,0 0 1,0 1 0,0 5 0,-4 42-962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19628,'-3'-7'1288,"3"-1"-1400,8 8-248,-3 8-896,2 2 1128,0 2-120,3 0-224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13419,'112'-143'4110,"-45"54"-1128,-66 88-2931,-1 0 0,1 0 0,0 0 0,0 0 0,0 0 0,0 0 0,0 0-1,0 0 1,0 0 0,0 0 0,0 1 0,1-1 0,1 0 0,-3 1-25,1 0 0,-1 0 1,0 0-1,1 0 0,-1 0 0,0 0 0,1 0 1,-1 0-1,0 0 0,1 1 0,-1-1 0,0 0 1,0 0-1,1 0 0,-1 1 0,0-1 1,0 0-1,1 0 0,-1 1 0,0-1 0,0 0 1,0 0-1,1 1 0,-1-1 0,0 0 0,0 1 1,0-1-1,0 0 0,0 1 0,0-1 0,0 0 1,1 1-1,0 6 236,-1 0 0,1 0 0,-2 14 0,1-14-293,-11 174 991,-1 26-622,12-188-337,-2 58-866,14 132 1,-11-200 452,1-1 0,0 1 0,0-1 1,6 14-1,-8-21 355,1 0 0,-1 0 1,1 0-1,-1 0 0,1 0 1,-1 0-1,1 0 0,0 0 1,-1 0-1,1 0 0,0 0 1,0-1-1,-1 1 0,1 0 1,0-1-1,0 1 0,0 0 1,0-1-1,0 1 0,0-1 1,0 1-1,0-1 0,0 0 1,1 1-1,-1-1 0,0 0 1,0 0-1,0 0 0,0 0 1,0 0-1,1 0 0,-1 0 1,0 0-1,0 0 0,0 0 1,0-1-1,0 1 0,0-1 1,0 1-1,0 0 0,0-1 1,0 0-1,0 1 0,1-2 1,24-20-983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15611,'32'155'4317,"-22"-97"-3510,16 55 0,-20-95-652,0-1-1,1 0 0,0-1 0,2 1 0,0-1 0,0-1 0,18 21 1,-24-31-119,1-1 0,1 1 0,-1-1 0,1 0 1,0 0-1,0 0 0,0-1 0,0 0 0,0 0 1,1 0-1,-1 0 0,1-1 0,0 0 1,0 0-1,0-1 0,0 1 0,0-2 0,0 1 1,0 0-1,0-1 0,1 0 0,-1-1 0,0 1 1,0-1-1,0 0 0,0-1 0,0 0 1,0 1-1,0-2 0,-1 1 0,12-7 0,-10 4-18,1-1 0,-1 0 0,0 0 0,0-1-1,-1 0 1,0 0 0,0 0 0,-1-1 0,0 0-1,0 0 1,-1 0 0,0-1 0,0 0 0,-1 1-1,0-1 1,-1 0 0,1 0 0,-2-1 0,2-14-1,-2 10-46,-1 0 0,-1 0 0,0 0 0,0 0 0,-1 1 0,-1-1 0,0 1-1,-1-1 1,-1 1 0,0 0 0,-1 1 0,-12-21 0,12 22-163,-2 1 0,1 0 0,-1 0 0,-1 1 1,0 0-1,0 0 0,-1 1 0,0 0 0,0 1 1,-1 0-1,0 1 0,0 0 0,0 1 0,-1 0 0,0 1 1,0 0-1,0 0 0,0 2 0,-1 0 0,1 0 1,-1 1-1,1 0 0,-25 3 0,-9 8-760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16644,'-14'-2'1664,"-3"0"-1184,-9 0-208,-2 1 712,-8-1-560,1 2 24,0 3-303,4 1-322,3 1-687,7 0-424,11-3 1008,7-2-216,21 0-200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14091,'-38'-6'1520,"3"2"-1040,-8 3-208,-3-1 657,-3 1-505,-1 0-72,8 1-352,6 2-296,10 5-960,9 3-1001,23 2 1793,11-1-368,11-1-320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 12923,'-28'-11'1456,"0"5"-1000,-3 5-232,3 1 1833,-12 3-1873,2-2-96,-1-1-48,2-1 32,12-1-144,5 1-128,9 5-416,5 8-433,9 10 857,6 5-160,12 7-144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12131,'6'-8'506,"0"-1"0,0 1 0,0 1 0,1-1 0,1 1 0,-1 0-1,1 1 1,0 0 0,1 0 0,14-7 0,-16 9-209,0 1 0,1 0-1,0 0 1,0 1-1,0 0 1,0 1 0,0-1-1,0 1 1,0 1-1,0 0 1,0 0 0,1 0-1,11 3 1,-17-3-257,-1 1 0,1-1 0,-1 1-1,0 0 1,1 0 0,-1 0 0,0 0 0,1 0 0,-1 0 0,0 1 0,0-1 0,0 0 0,0 1 0,-1 0 0,1 0 0,0-1 0,-1 1 0,1 0 0,-1 0 0,1 0 0,-1 1-1,0-1 1,0 0 0,0 0 0,0 1 0,0-1 0,0 3 0,-1 0-30,0-1 0,0 0 0,0 1 0,0-1 0,-1 0 0,0 1-1,0-1 1,0 0 0,0 0 0,-1 0 0,1 0 0,-1 0 0,0 0 0,-4 6 0,-6 7-9,0 0 1,-1-1-1,0 0 1,-1-1-1,-1-1 1,-20 15-1,35-29-1,-1 1 0,1-1 0,-1 1 0,1-1 1,-1 0-1,1 1 0,-1-1 0,1 0 0,-1 1 0,0-1 0,1 0 0,-1 0 0,0 0 0,1 1 0,-1-1 0,0 0 0,1 0 0,-1 0 0,0 0 0,1 0 0,-2 0 0,2-1 1,0 1-1,0 0 0,-1-1 0,1 1 1,0-1-1,0 1 0,-1 0 0,1-1 0,0 1 1,0-1-1,0 1 0,0 0 0,0-1 0,0 1 1,0-1-1,0 1 0,0 0 0,0-1 1,0 1-1,0-1 0,0 1 0,0-1 0,0 1 1,10-28 7,13 0-2,-22 27-6,-1 1 1,1-1-1,-1 1 0,1-1 0,-1 1 0,1 0 0,-1-1 0,1 1 0,-1 0 1,1-1-1,0 1 0,-1 0 0,1 0 0,0-1 0,-1 1 0,1 0 1,0 0-1,-1 0 0,2 0 0,-2 0 0,1 1 0,-1-1 0,1 1 0,-1-1-1,0 1 1,1-1 0,-1 1 0,0-1 0,1 1 0,-1-1 0,0 1 0,1 0 0,-1-1 0,0 1 0,0-1-1,0 1 1,0 0 0,0-1 0,1 1 0,-1 0 0,0-1 0,-1 1 0,1-1 0,0 1 0,0 1 0,-1 12-11,-1 1 0,-1-1 1,-8 28-1,-1 5 6,-16 137 8,16-90-548,10-87 551,1-2-314,1 0-1,-1 0 1,1 0-1,0 0 1,0 9-1,0-14 254,0 1-1,0-1 0,1 1 1,-1-1-1,0 1 0,0 0 1,0-1-1,1 0 0,-1 1 1,0-1-1,1 1 0,-1-1 1,0 1-1,1-1 0,-1 1 1,0-1-1,1 0 0,-1 1 1,1-1-1,-1 0 0,1 0 0,-1 1 1,1-1-1,1 0-8,-1 0 0,0 1 1,0-2-1,0 1 0,1 0 0,-1 0 0,0 0 1,0 0-1,0-1 0,0 1 0,1-1 0,-1 1 0,0-1 1,0 1-1,1-2 0,24-12-800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55 16203,'-30'-15'1289,"-6"2"-961,-2 5-128,-9 1 424,1 1-280,2 3-336,3 0-312,8 9 312,2 1-80,8 4-112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11074,'6'-41'1506,"1"0"0,2 1-1,16-41 1,-13 40-927,41-112 1352,-44 134-1662,0 0 1,1 0-1,1 1 0,0 0 0,21-24 0,-29 38-208,0 1 0,1-1 0,-1 1 0,1 0 0,0 0 0,0 0 0,0 1 0,0-1 0,0 1 0,0 0 0,1 0 0,-1 0 0,1 1 0,4-1 0,-6 1-25,1 1 0,-1 0-1,0 1 1,0-1 0,0 1 0,0-1 0,0 1 0,0 0-1,0 0 1,0 0 0,-1 0 0,1 1 0,0-1 0,-1 1-1,1 0 1,-1 0 0,1 0 0,-1 0 0,0 0-1,0 0 1,0 0 0,3 5 0,4 6 47,0 1 0,-1 0 0,0 0 0,-1 1 0,-1 0 0,0 0 0,-1 1 0,4 22-1,-4-9-29,-1 0-1,-2 0 0,-1 55 0,-5-66-49,0-13-7,1-13-22,2-8 1,1 0-1,0 0 1,1 0-1,5-29 0,19-63-43,-21 93 62,0 0 0,1 0 1,0 1-1,1 0 0,1 0 1,1 0-1,10-14 0,-18 26 8,1 1-1,0 0 0,0 0 0,0 0 1,0 0-1,0 0 0,0 0 0,0 0 1,0 0-1,1 0 0,-1 0 1,0 1-1,0-1 0,1 0 0,-1 1 1,0-1-1,1 1 0,-1 0 0,1-1 1,-1 1-1,0 0 0,1 0 0,-1 0 1,3 0-1,-2 1 1,0 0 0,0 0 1,0 0-1,-1 0 0,1 0 0,0 0 0,-1 1 1,1-1-1,-1 0 0,1 1 0,-1-1 0,0 1 1,0 0-1,0 0 0,2 2 0,3 9 16,0 1 1,-1-1-1,7 26 0,-11-34-9,23 129 131,-12-55-17,-9-73-93,0-12-24,4-25-11,2-39 1,-7 46 7,1 0 0,1 0 0,14-44 0,-17 66-1,-1 1 0,1-1 0,-1 1 0,1 0 0,0-1 0,-1 1 0,1 0 0,0-1 0,0 1 0,0 0 0,0 0 0,0 0 0,0 0 0,0 0 0,1 0 0,1-1 0,-2 1-1,0 1 1,-1 0-1,1 0 1,0 0-1,0 0 1,-1 0-1,1 0 1,0 0-1,0 0 1,-1 1-1,1-1 1,0 0-1,0 0 1,-1 1-1,1-1 1,0 0-1,-1 1 1,1-1-1,0 1 1,-1-1-1,1 0 1,-1 1-1,2 0 0,3 5 3,0 1 0,-1-1-1,1 1 1,6 14-1,-6-12 0,17 34-3,39 66 7,-53-97 8,0-1 0,0 0 1,1-1-1,0 0 0,1 0 1,21 15-1,-28-23-8,0 0-1,0 0 1,0 0 0,0 0 0,1 0-1,-1-1 1,0 0 0,1 1-1,-1-1 1,1-1 0,0 1-1,-1 0 1,1-1 0,-1 0-1,1 0 1,0 0 0,-1 0-1,1-1 1,0 1 0,-1-1-1,1 0 1,-1 0 0,1 0-1,-1 0 1,1-1 0,-1 0-1,0 1 1,0-1 0,0 0-1,0 0 1,5-5 0,-1-1 5,0 0 1,0-1 0,-1 0 0,0 0 0,-1 0 0,0-1 0,0 0 0,-1 0-1,0 0 1,-1 0 0,3-17 0,-3 14-9,-1 0 0,-1 0 0,0 0-1,0 1 1,-2-1 0,1 0 0,-2 0 0,0 0-1,-4-16 1,5 27-3,1 0 0,0 0 0,-1 0 0,0 1 0,0-1 0,1 0 0,-1 0-1,0 1 1,0-1 0,0 0 0,-1 1 0,1 0 0,0-1 0,-1 1 0,1-1 0,-1 1 0,1 0-1,-1 0 1,-1-1 0,3 2 0,-1 0 0,1 0 0,-1 0 0,1 0-1,0 0 1,-1 0 0,1 0 0,-1 0 0,1 0 0,0 0 0,-1 1-1,1-1 1,-1 0 0,1 0 0,0 0 0,-1 1 0,1-1 0,0 0-1,-1 0 1,1 1 0,0-1 0,-1 0 0,1 1 0,0-1 0,0 0-1,-1 1 1,1-1 0,0 1 0,-1 1 0,0 0-1,0 1 1,0-1 0,1 0-1,-1 1 1,1-1 0,0 0-1,0 4 1,0 8 1,2 1 0,-1-1 0,2 0-1,0 0 1,1 0 0,0 0 0,1 0 0,1-1 0,0 0 0,0 0 0,2-1 0,-1 0-1,2 0 1,-1 0 0,2-1 0,-1-1 0,17 14 0,-22-21 0,0 0 0,0-1 1,0 1-1,0-1 0,0 0 0,1 0 0,-1-1 1,1 1-1,-1-1 0,1 0 0,0 0 0,6 0 1,-8-1-2,0 0 1,0-1-1,0 1 1,0-1-1,0 1 0,0-1 1,-1 0-1,1 0 1,0 0-1,0 0 1,-1-1-1,1 1 1,-1-1-1,1 0 1,-1 0-1,0 1 0,0-1 1,0-1-1,0 1 1,3-4-1,1-3-1,-2 1 0,1-1 0,-1 0 0,-1 0 0,0 0 0,0-1 0,-1 1 0,0-1 0,0 1 0,-1-1 0,-1 0 0,1 0 0,-2-10 0,-1 1-2,0 0 0,-1 1 0,-1-1 0,-1 1 0,-13-33 0,17 48 4,-20-39-17,20 40 15,0 1 1,0-1 0,0 1-1,0-1 1,0 1 0,0-1-1,0 1 1,-1 0 0,1 0-1,-1 0 1,1-1 0,-1 1 0,1 1-1,-1-1 1,1 0 0,-1 0-1,0 1 1,0-1 0,1 0-1,-1 1 1,-2-1 0,3 2 0,0-1 0,0 1 0,0-1 0,0 1 1,0-1-1,0 1 0,0-1 0,0 1 0,0 0 1,0 0-1,0-1 0,0 1 0,0 0 0,1 0 1,-1 0-1,0 0 0,1 0 0,-1 0 0,1 0 1,-1 0-1,1 0 0,-1 0 0,1 0 1,0 0-1,0 1 0,-1-1 0,1 0 0,0 0 1,0 0-1,0 2 0,0 37 0,1-32 2,0 0 0,1 0-1,0 0 1,0 0 0,1-1 0,0 1-1,6 11 1,-7-15 0,0-1-1,0 0 0,1 1 1,-1-1-1,1 0 0,0 0 1,-1-1-1,1 1 1,0-1-1,1 1 0,-1-1 1,0 0-1,1 0 0,-1 0 1,1-1-1,0 1 1,-1-1-1,6 1 0,-1-1 0,0-1 0,0 0 0,0-1-1,0 0 1,0 0 0,0 0 0,0-1 0,0-1-1,0 1 1,0-1 0,-1 0 0,0-1 0,1 0-1,-1 0 1,8-7 0,7-5 5,0-2 1,-1 0-1,24-28 1,-14 11 0,-2-2 0,-1-1 0,30-54 0,-45 67-6,-1 0 0,0-1 0,-2 0 0,-1 0 0,-1-1 0,8-52 0,-15 68 1,0 0 0,0 1 0,-1-1 1,0 0-1,-1 0 0,0 1 0,-1-1 1,0 0-1,-5-13 0,7 22-1,0 1-1,-1-1 1,1 1-1,-1 0 0,1-1 1,-1 1-1,0 0 1,0-1-1,1 1 0,-1 0 1,0 0-1,0 0 1,0 0-1,0 0 1,-1 0-1,1 0 0,0 0 1,0 0-1,0 0 1,-1 1-1,1-1 0,0 0 1,-1 1-1,1-1 1,-1 1-1,1 0 1,-1-1-1,1 1 0,-3 0 1,2 1 1,-1 0-1,1 0 1,0 0 0,-1 0-1,1 1 1,0-1 0,0 1 0,0-1-1,0 1 1,1 0 0,-1 0 0,0 0-1,1 0 1,-1 0 0,1 0-1,-1 1 1,1-1 0,-1 4 0,-7 14 12,2 0 0,1 0 0,0 0 0,2 1 0,0 0 0,-1 35 1,6 133 50,4-130-13,18 89 1,-16-116-92,1 0-1,2-1 1,2-1 0,20 41 0,-26-59-117,1 0 0,1 0 0,16 19 1,-22-28 69,1-1 0,-1 0 0,1 0 0,0 0 0,-1 0 0,1 0 0,0 0 0,0-1 0,4 2 0,-6-3-10,1 1 1,0-1-1,-1 0 0,1 1 1,0-1-1,-1 0 0,1 0 1,0 0-1,0 0 0,-1-1 1,1 1-1,0 0 0,-1-1 1,1 1-1,-1-1 0,1 0 1,0 1-1,2-3 0,1-2-21,0 0 1,0 0-1,0-1 0,0 1 0,-1-1 0,0 0 1,0-1-1,0 1 0,-1-1 0,0 1 0,3-11 0,-5 15 75,20-57-877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9682,'-5'16'4697,"-12"42"-2623,-93 425 2482,11-43-3604,71-322-821,-48 165-909,67-267-1380,8-30-100,6-29-258,1 15 1345,3 1-69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7210,'3'-5'570,"10"-15"368,-8 17-20,-5 13 847,-62 328 3982,55-291-5384,-38 339 2137,45-383-2466,0 4 70,0-1 0,0 1 0,1-1 0,1 10-1,-2-15-71,1 1-1,-1-1 0,1 1 1,-1-1-1,1 0 0,-1 1 0,1-1 1,0 0-1,0 0 0,-1 0 1,1 1-1,0-1 0,0 0 0,0 0 1,0 0-1,1 0 0,-1 0 1,0-1-1,0 1 0,1 0 0,-1-1 1,0 1-1,1 0 0,-1-1 1,3 1-1,5-1 91,0 0-1,0 0 1,-1-1 0,1-1 0,0 1-1,0-1 1,-1-1 0,16-6-1,4 0 87,152-37 603,-152 41-962,-1 1 1,0 2 0,1 0 0,48 5 0,-71-2-15,1-1 0,-1 1 0,1 1 0,8 2-1,-13-3 133,1-1-1,-1 1 0,0 0 0,1 0 1,-1-1-1,0 1 0,0 0 0,0 0 1,0 0-1,0 1 0,0-1 0,0 0 1,0 0-1,0 0 0,0 1 0,0-1 1,-1 0-1,1 1 0,-1-1 0,1 0 1,-1 1-1,1 2 0,-1 10-477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14259,'4'10'169,"-1"-1"1,0 1-1,0 0 0,-1 0 1,0 0-1,-1 0 1,0 0-1,0 0 0,-2 0 1,-1 17-1,1 2 43,-6 89 614,-5-1 0,-40 174-1,-87 225-221,127-477-640,5-15-196,3-11-257,-1 1 0,2 0 0,0 0 1,1 1-1,-1 25 0,4-32-53,1-8 232,5-12-167,-6 10 378,11-27-812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12883,'-26'175'2975,"15"-80"-1656,5-55-901,-3 17 638,2-1 1,2 1 0,5 72 0,0-121-933,1 0 1,0 0-1,0 0 1,1 0-1,0-1 0,1 1 1,-1 0-1,1-1 0,1 0 1,0 1-1,0-1 1,0-1-1,0 1 0,1-1 1,1 1-1,-1-1 0,1-1 1,0 1-1,0-1 1,0 0-1,1 0 0,0-1 1,0 0-1,0 0 1,0-1-1,1 0 0,-1 0 1,1-1-1,9 3 0,153 23-1044,-110-19-1094,90 22-1,-111-16 1039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20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5512 1744 10482,'7'-26'90,"-1"0"-1,-1 0 0,-2-1 0,0 1 1,-2-1-1,-1 1 0,-1-1 0,-1 0 1,-1 1-1,-2 0 0,0-1 1,-2 2-1,-1-1 0,-1 1 0,-1 0 1,-15-26-1,-1 7-58,-2 2-1,-1 1 1,-3 1-1,-1 1 1,-2 2 0,-56-46-1,-19-5-18,-133-78 1,79 65 46,-5 7 0,-4 7 1,-3 8-1,-4 8 0,-301-77 1,296 109-9,-2 8 0,-1 8 0,-197 2 0,93 23-2,-370 52 0,177 34-21,385-62-16,2 4-1,-166 75 1,224-84-9,0 1-1,2 1 1,-38 32 0,51-35 0,0 2 1,2 1-1,1 1 1,-37 51-1,40-46 20,1 1-1,1 1 1,1 1 0,2 0-1,1 1 1,2 0-1,1 1 1,1 0 0,2 1-1,2 0 1,1 0-1,2 0 1,1 0 0,2 0-1,1 0 1,2 0-1,1 0 1,13 43 0,-2-26 59,2-1 1,2 0 0,3-2-1,1-1 1,3 0-1,2-2 1,51 63 0,-35-57 14,2-1 1,3-3 0,1-1-1,3-4 1,88 57-1,-26-32 92,137 59-1,138 29 177,-63-49 62,448 85-1,-616-163-346,0-6-1,1-8 1,194-6-1,-262-12-56,0-5 0,-1-4-1,-1-4 1,0-4 0,-1-4 0,-1-4 0,87-40 0,-125 44-17,-1-3 1,-1-2-1,-1-1 1,54-48 0,-75 55-4,0-2 0,-2 0 1,-1-2-1,-1-1 0,-2-1 1,0 0-1,29-59 1,-44 73-4,1-1 1,-2 1-1,0-1 1,-1 0-1,-1 0 1,0-1-1,-1 1 1,-1-1-1,0 1 1,-1-1-1,-3-16 1,0 12 0,-2 0 0,0 0 0,-1 0 0,-1 1 0,-1 0 0,-1 0 0,-22-36 0,6 20-1,-1 1-1,-2 1 1,-1 1-1,-2 2 1,-1 1-1,-49-36 1,-5 6 1,-141-75 1,80 60 9,-4 7-1,-2 6 0,-3 7 1,-2 7-1,-2 7 0,-1 6 1,-319-24-1,348 54 5,1 6-1,-178 24 1,212-10-10,1 4 0,1 4 0,-167 65 0,201-62-2,1 3 0,2 2 0,-75 53-1,105-63-1,0 1 0,2 1 0,0 1 0,2 1 0,1 1 0,1 1 0,-37 60 0,52-73 0,-1 1-1,2 0 1,0 0 0,1 1 0,0 0 0,2 0 0,-1 0 0,2 0 0,-1 25 0,3-29 0,1 0 0,0 0 1,1 0-1,0 0 0,1 0 0,0 0 1,1-1-1,0 0 0,1 0 0,0 0 1,1 0-1,0-1 0,12 15 0,-4-9-1,1 0 0,1-1 0,0 0 0,1-2 0,1 0-1,0-1 1,1 0 0,0-2 0,25 11 0,17 2-6,116 30 0,-28-20-15,238 21 1,157-32 30,-21-52 136,-442 19-98,-1-4 1,0-3-1,-1-4 1,102-42-1,-144 48-21,0-2 0,-2-2-1,48-35 1,-69 45-22,0-1 0,-1-1 0,0 0 0,-1 0 0,-1-2 0,0 1 0,-1-1 0,0-1 0,-1 0 0,9-21 0,-15 27-5,1 0 0,-2 0 0,1-1 1,-1 1-1,-1-1 0,0 0 0,0 0 0,-1 1 1,0-1-1,-1 0 0,0 0 0,0 1 0,-1-1 1,-4-13-1,1 11-3,0 0 1,-1 0-1,0 0 1,-1 1 0,0 0-1,-1 0 1,0 1-1,0 0 1,-1 1-1,-13-12 1,-21-12-4,-1 1 0,-1 3 0,-1 1 0,-74-32 0,-209-68 2,-536-123-6,690 216 12,-3 7 1,0 9 0,-181 3-1,268 17-3,1 5-1,-107 20 1,155-18 0,0 2 1,0 2-1,1 2 1,1 2-1,0 1 1,-61 37-1,87-45-3,0 1 0,1 1 1,0 0-1,0 0 0,1 2 0,-12 14 0,17-17-5,1 0-1,-1 0 1,2 0 0,-1 1 0,1 0-1,1 0 1,0 1 0,1-1 0,-3 19-1,4-16-3,1 0-1,1 0 0,0 0 0,1-1 0,1 1 0,0 0 0,1-1 0,0 1 1,1-1-1,0 0 0,1 0 0,1 0 0,0-1 0,1 0 0,0 0 1,1 0-1,14 16 0,2-1-22,1-1-1,2-2 1,0 0 0,2-2 0,48 30 0,0-8 1,1-4 0,2-3 0,2-3 0,138 37 0,-68-35 34,273 29 1,-230-48 85,236-11 1,-307-13-14,-1-5 0,0-5 0,125-35 1,-195 37-36,0-2 0,-1-2 0,-1-2 0,-1-3 0,77-49 0,-102 55-23,0-1 0,-2-1 1,0-1-1,35-42 0,-44 45-12,-2 0 1,0 0-1,-1-1 0,-1-1 1,0 1-1,-2-2 0,9-31 1,-12 34-4,-2 0 1,0 0 0,-1-1-1,-1 1 1,0-1 0,-2 1-1,0-1 1,-1 1 0,-1-1-1,-1 1 1,0 0 0,-1 0-1,-1 0 1,-11-20 0,5 14-4,-2-1 1,-1 2-1,-1-1 0,-1 2 1,-1 1-1,-1 0 1,-1 1-1,-43-34 0,16 22 0,0 2 0,-2 2 0,-1 2 0,-2 2 0,0 3-1,-62-18 1,-338-60-24,-204 6 20,-3 57 27,537 38-21,-220 31 0,287-23 1,1 2 0,0 2 0,1 3-1,1 1 1,1 4 0,-62 34 0,86-40-5,1 2 0,0 2 1,2 0-1,0 1 0,1 1 1,1 1-1,1 2 0,1 0 1,2 1-1,-17 29 0,25-37-4,1 0-1,1 1 0,0 0 0,1 0 0,1 1 0,1 0 0,1 0 1,1 0-1,1 1 0,0-1 0,1 1 0,2-1 0,0 1 1,1-1-1,1 0 0,8 30 0,-3-26-7,1-1 1,1 0-1,1 0 1,1-1-1,1-1 1,0 0-1,24 27 1,-13-22-7,1-1 1,1-1 0,1-1 0,49 32-1,-9-16-3,3-3 0,0-3 0,2-3 0,85 23 0,24-2 0,277 42 0,194-31 132,-290-60 61,-286-6-83,0-4 0,125-29-1,-169 29-48,1-2-1,-1-2 1,-1-1-1,0-1 0,0-1 1,39-29-1,-57 36-21,-1-2-1,-1 1 1,1-2 0,-2 1-1,0-1 1,0-1-1,-1 0 1,0 0-1,-1-1 1,0 0 0,-1-1-1,-1 1 1,0-1-1,-1 0 1,0-1 0,3-21-1,-6 20-9,0 1 1,-1-1-1,-1 1 1,-1-1-1,0 1 0,-1-1 1,-1 1-1,0 0 0,-1 0 1,-1 0-1,-8-20 0,3 16-2,0 0 0,-1 1 0,-1 0 0,-1 1 0,0 0 0,-2 1 0,-28-25 0,3 8-5,-2 2 0,-1 2 0,-1 1-1,-59-26 1,-200-66-6,129 62 13,-3 7 1,-2 9 0,-2 7-1,-1 8 1,-318-5 0,403 33-3,-1 4 0,-183 34 0,238-29 0,1 1-1,1 2 0,0 2 0,1 1 0,1 2 1,0 2-1,1 2 0,-67 51 0,86-57 0,1 1 0,1 0-1,1 1 1,0 1 0,-21 32-1,32-42 1,0 0 0,0 0 0,1 0 0,0 1-1,1-1 1,0 1 0,0 0 0,1 0 0,1 0 0,-1 0-1,1 0 1,1 1 0,0-1 0,1 0 0,3 19-1,-1-17 0,1 0-1,1 0 1,0 0-1,1 0 0,0-1 1,1 0-1,0 0 1,0 0-1,12 10 0,0 0-5,2-1-1,0-1 1,29 19-1,-5-8 0,1-2-1,1-3 0,100 39 0,160 28-5,-122-50-6,307 31 0,-363-65 38,0-4 1,0-7-1,167-24 1,-210 13 7,-1-4 0,129-44 1,-166 44-9,0-2 0,-1-2 1,-1-3-1,-2-1 0,65-50 1,-87 59-13,-2-2 0,0 0 0,-1-2 0,-1 0 1,0-1-1,-2 0 0,19-36 0,-27 43-4,-1 0 1,-1-1-1,0 0 0,-1 0 0,-1 0 1,0-1-1,-2 1 0,0-1 0,0 0 1,-2 0-1,0 0 0,-1 0 0,-4-24 0,0 22-3,0 0 0,-2 1 0,0-1 0,-1 1-1,-1 1 1,0 0 0,-1 0 0,-1 1 0,-1 0-1,-1 1 1,0 0 0,0 1 0,-18-13 0,-2-1-5,-2 2 1,-1 2 0,-1 1-1,-73-34 1,24 22-3,-3 3 0,-158-35 1,-194-7 2,-38 22 7,-2 43 0,392 13 2,-131 24-1,179-20 0,1 2-1,0 2 0,1 1 0,0 2 0,-54 30 0,73-33 1,0 1 0,1 1-1,1 1 1,0 0 0,1 2-1,1 0 1,0 0-1,2 2 1,-25 39 0,30-42-2,0 0 0,2 0 0,0 1 0,1 0 0,1 1 0,0-1 0,1 1 0,1 0 0,1 0 0,1 0 1,0 0-1,1 0 0,4 27 0,0-22-5,2-1 0,0 1 1,1-2-1,2 1 0,0-1 0,14 24 1,-3-12-13,1-1 0,2-1 0,27 29 1,-18-27 1,2-2 1,0-1-1,2-2 1,2-1-1,74 40 1,-19-22-24,145 51 1,-41-32 94,2-8 0,3-9-1,1-9 1,2-8 0,345 4-1,-427-36 48,202-27-1,-259 18-69,0-3 0,-2-3 0,0-2 0,99-45 0,-133 49-19,-1-1 1,0-1 0,-1-2 0,26-22 0,-44 32-11,0 0 0,0 0 0,-1-1 0,0 0 0,-1-1 0,0 0 0,-1 0 0,0-1 1,-1 0-1,0 0 0,-1 0 0,7-23 0,-11 28-3,0-1 0,-1 1 0,1 0 1,-1-1-1,-1 1 0,0 0 0,0 0 0,0-1 1,-1 1-1,1 0 0,-2 0 0,1 0 0,-1 1 1,0-1-1,-1 1 0,1-1 0,-1 1 0,-1 0 1,-4-5-1,-7-7 0,0 2 1,-1 0-1,-1 1 0,-36-23 1,6 8-7,-2 2-1,-90-36 1,-114-24-8,118 47 3,-2 7 1,0 5-1,-165-12 1,222 36 2,0 4-1,-122 14 1,145-4-3,0 1-1,0 4 1,1 2-1,-62 26 1,71-21-29,0 2 1,-44 29 0,71-38 8,0 0 0,1 2 0,1 0-1,0 1 1,2 1 0,-20 24-1,32-35 13,1-1 0,-1 1 0,1 0 0,1 1 0,0-1 0,0 1 0,0-1 0,1 1 0,0 0 0,-1 11 0,2-15 9,1-1-1,0 0 1,0 1 0,1-1 0,-1 0-1,1 0 1,-1 1 0,1-1 0,0 0-1,0 0 1,0 0 0,1 0 0,-1 0-1,1 0 1,0 0 0,0-1 0,-1 1-1,2 0 1,-1-1 0,0 0 0,1 1-1,-1-1 1,1 0 0,-1 0 0,1-1-1,0 1 1,4 2 0,7 1-8,-1-1 1,1 0-1,0 0 0,1-1 1,-1-1-1,0-1 1,1 0-1,-1-1 1,26-2-1,4-3 8,83-22 0,-71 13 170,93-37 0,-146 50-143,-1-1 0,1 1 0,-1 0 0,0 0 1,0-1-1,0 1 0,0-1 0,4-3 0,-6 5-15,0 0-1,0-1 1,0 1-1,0 0 1,0 0 0,0 0-1,1 0 1,-1-1-1,0 1 1,0 0-1,0 0 1,0 0-1,0-1 1,0 1 0,0 0-1,0 0 1,0 0-1,0-1 1,0 1-1,0 0 1,0 0 0,0 0-1,0-1 1,0 1-1,0 0 1,-1 0-1,1 0 1,0-1-1,0 1 1,0 0 0,0 0-1,0 0 1,0 0-1,-1-1 1,1 1-1,-15-4 60,-4 2-47,0 1 1,-32 2-1,44 0-14,0 0 0,1 0 0,-1 0 0,1 1 0,-1 0 0,1 0 0,-1 0 0,1 1 0,0 0 0,0 0 0,-6 5 0,11-6-3,-1-1 1,1 1 0,-1-1-1,1 1 1,0 0-1,0-1 1,0 1-1,0 0 1,0 0 0,0 0-1,0 0 1,1 0-1,-1 0 1,1 0-1,-1 0 1,1 0 0,0 0-1,0 0 1,-1 0-1,2 1 1,-1-1-1,0 0 1,0 0 0,1 0-1,-1 0 1,1 0-1,0 0 1,-1 0-1,1 0 1,0 0 0,2 2-1,3 6-6,0 0 0,1 0 0,0-1 0,12 12 0,3 1-21,2-1 0,0-2 1,0 0-1,2-1 1,0-2-1,45 21 1,-11-11-21,1-3 0,71 17 0,-36-17 8,2-5-1,0-4 0,1-4 0,1-5 1,176-12-1,-113-11 61,0-7-1,271-78 1,-376 85 33,-22 6 23,1 2 0,44-6-1,-75 15-59,0 1 0,1 0 0,-1 1 0,1-1-1,-1 1 1,0 0 0,0 1 0,1 0 0,-1 0 0,0 0-1,0 0 1,-1 1 0,1 0 0,-1 0 0,1 1 0,-1 0-1,0 0 1,7 6 0,7 10 18,-1 0 0,0 1-1,15 25 1,-5-7-28,-28-39-6,35 47 15,72 72 0,-94-106-16,1-1 0,0-1 1,1 0-1,0-1 0,1-1 0,0 0 1,1-1-1,-1-1 0,36 11 0,-34-14-16,0-1 0,0-1 0,0 0 0,1-2 1,-1 0-1,1-1 0,-1 0 0,34-9 0,-28 4-12,-1-2 1,0 0-1,0-2 1,-1 0-1,0-1 1,22-17-1,-14 7-11,-1-2-1,-1-1 1,-2-1 0,0-1 0,-1-2-1,-2 0 1,-1-2 0,35-62-1,-47 72 35,0-2-1,-2 1 0,0-1 0,-1 0 0,-1-1 0,-2 0 1,4-39-1,-7 50 19,-1-1 0,-1 0-1,0 1 1,-1-1 0,0 0 0,-7-22 0,6 27 2,0 1 0,-1-1 0,0 1 0,0-1 0,-1 1 0,1 1 0,-1-1 1,-1 1-1,0 0 0,1 0 0,-10-7 0,3 5 10,0 1 0,0 0 0,-1 1 0,0 0-1,0 1 1,0 1 0,-1 0 0,0 1 0,1 0 0,-21-1 0,1 1 23,0 2 0,-1 2 0,-43 6 0,26 0-12,-1 3 1,2 2 0,0 2 0,-92 39 0,113-39-33,1 0 1,1 2-1,0 1 0,1 1 0,1 1 1,1 2-1,0 0 0,2 1 0,-26 34 1,38-43-11,0 1 0,2 0 1,0 0-1,0 1 1,1 0-1,1 1 0,1 0 1,0-1-1,-4 28 1,8-34-7,0 0 1,1 0 0,0 0 0,0 0-1,1 0 1,0 0 0,1 0 0,0 0-1,0-1 1,1 1 0,0-1 0,0 1 0,1-1-1,0 0 1,1-1 0,0 1 0,0-1-1,0 1 1,9 7 0,-5-7-8,0 0 1,1-1-1,0 0 1,0 0-1,0-1 0,1-1 1,0 0-1,0 0 1,0-1-1,1 0 1,0-1-1,-1 0 0,1-1 1,0-1-1,0 0 1,24-1-1,-11-1-11,1-2 1,-1 0-1,1-2 0,-1-1 0,0-1 1,45-19-1,-37 10 19,0-2 0,-1-1 0,0-1 0,-2-2 0,0-1 0,-2-2 1,-1 0-1,-1-2 0,-1-1 0,30-44 0,-44 57 16,-1 0 1,-1-1-1,0 0 1,-1-1-1,-1 0 0,9-30 1,-14 41-1,-1-1 0,0 1 1,0 0-1,0 0 1,-1 0-1,0-1 0,0 1 1,-1 0-1,0-1 0,0 1 1,0 0-1,-1 0 0,0 0 1,0 0-1,0 0 0,-1 1 1,0-1-1,0 1 0,0-1 1,-1 1-1,0 0 0,-7-8 1,2 6 10,0 0 1,-1 0 0,0 0-1,0 1 1,0 1 0,-1 0-1,1 0 1,-1 1 0,0 0-1,-1 1 1,-20-3 0,1 2 33,1 1 0,-1 2 1,-41 4-1,30 1-14,1 3 0,1 1 0,-1 2 1,2 1-1,-1 3 0,2 1 0,0 1 0,0 3 0,2 1 0,0 1 0,2 2 0,0 2 0,2 1 0,-35 36 1,42-36-27,1 1 1,1 1-1,2 2 1,0 0-1,3 1 1,0 1-1,-15 40 1,22-45-23,2 1 0,1 1 0,1-1 0,2 1 0,1 1 0,1-1-1,1 0 1,2 1 0,4 40 0,-1-50-10,0 0-1,2 0 0,0 0 0,1-1 1,1 0-1,1 0 0,0 0 1,2-1-1,0 0 0,1-1 0,1-1 1,0 1-1,1-2 0,1 0 1,0 0-1,1-1 0,1-1 0,0-1 1,1 0-1,0-1 0,1-1 1,21 9-1,-7-7-17,2-1 0,-1-2 0,1-2 1,0-1-1,0-1 0,1-2 0,63-3 0,-28-4-9,-1-4-1,134-32 0,-119 17 61,-1-5-1,-1-2 1,-2-5-1,-1-3 1,-2-3-1,128-91 1,-169 104 42,-2-2 0,52-56-1,-67 63-15,-1 0 0,-1-1-1,-1-1 1,-1 0 0,11-29-1,-19 39-7,-2 0-1,0-1 1,0 1 0,-2-1-1,0 0 1,2-29 0,-5 34-11,0 0 1,-1 1 0,0-1-1,-1 0 1,0 1 0,-1 0-1,0-1 1,0 1 0,-1 0-1,-1 0 1,-7-12 0,0 5-3,0 1 0,-1 1 0,0 0 0,-2 1 0,0 0 0,0 1 0,-1 1 0,0 1 0,-1 0 0,-21-9 0,-12-4 8,-1 2-1,-79-22 1,-207-37 53,-9 22 17,112 21-23,-375-85 77,29 5-53,301 76-75,205 35-2,-140 6-1,173 4-28,0 2 1,0 2-1,1 1 0,-71 25 0,83-22-20,0 2 0,2 0 0,0 2 0,0 1 0,1 1-1,1 0 1,-33 33 0,36-27-36,0 0 0,2 1 0,1 0-1,0 2 1,2 0 0,1 1 0,2 1 0,-17 44 0,19-38-30,2 1 0,1 0 1,1 0-1,3 0 0,0 1 0,3 0 1,2 39-1,0-55 41,1-1 0,2 0 0,-1 0 0,2 0 0,9 25 0,-10-35 36,0 0 1,1 0-1,0 0 1,0 0 0,1-1-1,0 0 1,0 0-1,1-1 1,0 0-1,0 0 1,1 0-1,10 6 1,-5-6 10,1 0 0,0-1-1,0 0 1,0-2 0,1 1 0,-1-2 0,1 0 0,0-1 0,0 0-1,1-1 1,-1-1 0,20-2 0,4-2 11,1-1 0,-1-3 0,58-18 0,-48 11 75,-1-3 1,-1-2-1,0-2 1,-2-2-1,0-2 1,-2-1-1,60-51 1,-92 68-28,0-1 0,-1 0 0,0 0 0,0-1 0,-1-1-1,-1 1 1,0-2 0,7-16 0,-12 22-19,0 0 1,-1 0-1,0 0 0,0 0 0,-1-1 0,0 1 1,0-1-1,-1 1 0,0-1 0,0 1 0,-1-1 1,-1 1-1,1 0 0,-1-1 0,-1 1 0,-3-9 1,-3-3 3,-2 0 1,0 0 0,-1 1-1,-1 1 1,-1 0 0,0 1 0,-2 1-1,-22-20 1,-15-9-10,-85-53 0,50 43-10,-2 3 1,-3 4-1,-1 5 0,-140-45 0,154 64 8,-2 4-1,0 3 1,-1 3-1,-1 5 0,-161 2 1,190 10-7,-1 3 0,1 2 0,0 3 0,-104 34 0,128-34-18,0 2 1,1 1-1,1 1 1,0 2-1,1 1 1,1 1 0,0 1-1,2 1 1,-36 39-1,48-44-11,0 2-1,1-1 0,1 2 1,0 0-1,2 0 0,0 1 1,1 0-1,1 0 0,1 1 1,1-1-1,1 1 0,0 1 1,0 30-1,4-36 2,0 0 0,1 0 0,0-1 1,1 1-1,1 0 0,1 0 0,0-1 0,1 0 0,1 0 0,0 0 0,1-1 0,0 0 0,1 0 0,1 0 1,0-1-1,1-1 0,1 0 0,17 17 0,-13-17-3,0-1 1,1 0-1,0-1 1,1 0-1,0-2 1,0 0-1,1-1 0,37 10 1,-31-12-3,1-1 0,0-1-1,0-2 1,1 0 0,-1-1 0,35-5 0,-30 0 0,0-1 0,0-1 0,0-2 0,-1-1 0,-1-1 0,0-1 0,0-2 0,-2-1 0,1-1 0,-2-1 0,43-37 0,-57 44 13,-1-1 0,0-1-1,0 1 1,-1-2 0,-1 1 0,0-1-1,-1 0 1,0-1 0,5-16 0,-9 21 7,0 0 1,-1 0 0,0-1 0,-1 1-1,0 0 1,0-1 0,-1 1 0,0-1-1,-1 1 1,0-1 0,0 1 0,-1 0-1,-1 0 1,1-1 0,-8-14-1,5 15 10,0 0 0,-1 1 0,0-1 0,-1 1 0,0 0 0,0 1-1,-1 0 1,1 0 0,-2 0 0,1 1 0,-1 0 0,0 1-1,0 0 1,0 1 0,-1-1 0,0 2 0,-18-5 0,4 2 18,0 1 0,0 1 0,-1 1 0,1 2 0,-1 0 0,-37 5 0,31 0 4,1 1 0,0 2 0,0 1 0,0 1 0,-41 20 1,48-18-21,2 0 0,-1 2 0,2 0 1,0 1-1,0 1 0,2 1 1,-24 25-1,32-29-13,1 0 0,0 0 0,1 1 0,0 0 0,1 1 0,1-1 0,0 1 0,1 0 0,0 1-1,1-1 1,1 1 0,1 0 0,0 0 0,0 0 0,1 0 0,1 0 0,1 1 0,0-1 0,1 0 0,1 0 0,0-1 0,1 1 0,1-1 0,0 1 0,9 16 0,-2-12-13,0 0 0,2 0 0,0-1 0,1-1 0,1-1 0,1 0 0,0-1 0,1 0 0,0-2 0,2 0 0,24 12 0,-6-6-14,2-1 0,0-3-1,0-1 1,1-1 0,49 7 0,-42-12-11,0-2-1,0-2 1,63-3 0,-82-3 18,-1-1-1,1-1 1,-1-2 0,0 0 0,0-2 0,49-21 0,-64 23 11,0-1 0,0-1 0,-1 1 0,0-2 0,-1 0 0,21-20 0,-27 23 4,1 0 0,-1-1-1,-1 0 1,1 0 0,-1 0-1,0 0 1,-1-1 0,0 1 0,0-1-1,-1 0 1,0 0 0,0 0-1,1-13 1,-3 9-1,0 0 0,-1 1 0,-1-1 0,0 0 0,0 1 0,-1-1 0,-1 1-1,0 0 1,0 0 0,-1 0 0,-1 1 0,0 0 0,0 0 0,-13-16 0,1 5 1,0 1-1,-1 1 1,-1 0 0,-1 2-1,-33-22 1,14 15 10,-1 1 1,0 3-1,-2 1 1,0 3-1,-1 1 1,0 2-1,-1 2 1,-73-8-1,63 14 12,1 2 0,-1 3 0,1 2-1,0 2 1,0 3 0,0 2-1,-55 16 1,76-14-6,1 0 0,0 2 0,1 2-1,0 1 1,-41 29 0,56-34-12,0 1 0,1 0 0,0 1 1,1 1-1,1 1 0,0 0 0,1 0 0,1 1 0,0 1 0,-16 35 1,24-45-12,0 1 1,0 0-1,1 1 1,1-1 0,-1 0-1,1 1 1,0-1 0,1 0-1,0 1 1,0-1-1,1 1 1,0-1 0,1 0-1,0 1 1,0-1 0,1 0-1,0 0 1,0 0-1,0-1 1,1 1 0,1-1-1,-1 0 1,1 0-1,0 0 1,12 11 0,-4-6-22,-1-2 1,1 1-1,1-1 1,0-1-1,0-1 1,1 0-1,0-1 1,1 0-1,-1-1 1,1-1-1,0 0 1,22 2-1,-15-4-2,0-1 0,1 0-1,-1-2 1,0-1-1,0-1 1,0-1 0,0-1-1,0-1 1,-1-1-1,1-1 1,27-12 0,-32 10 21,-1 0 1,1-1 0,-1-1 0,-1-1 0,0 0-1,-1-1 1,0-1 0,-1 0 0,-1-1 0,0 0 0,-1-1-1,0-1 1,13-25 0,-15 19 7,-1-1 0,-1 1 0,0-1 0,-2-1 0,-1 1 0,-1-1 0,-2 0 0,0 0 0,-1 0 0,-1 0 0,-2 0 0,-1 0 0,0 0 0,-10-32 0,5 26 25,-2 0 1,-1 1-1,-1 0 0,-2 1 0,-1 0 0,-1 1 0,-1 1 0,-2 0 0,0 2 0,-40-40 0,45 51 10,-1 1 0,0 1 0,-1 1 0,0 0 0,-1 1 1,-24-11-1,34 18-15,0 0 1,0 1-1,0 0 0,0 0 1,-1 0-1,1 1 1,0 0-1,-1 1 1,1 0-1,-1 0 1,1 0-1,-1 1 1,1 0-1,-1 0 1,1 1-1,0 0 0,0 1 1,0-1-1,-9 5 1,5 0 2,1 1 0,0 0 0,0 0 0,1 1 0,0 0 0,1 0 0,0 1-1,0 0 1,1 1 0,0 0 0,1 0 0,0 0 0,1 1 0,0 0 0,-4 14 0,3-5-4,1 0-1,1 0 0,1 0 1,1 0-1,0 0 1,2 1-1,0-1 1,5 28-1,-4-43-10,-1 1 0,2-1-1,-1 0 1,0 0 0,1 0 0,0 0-1,1 0 1,-1-1 0,1 1-1,0 0 1,1-1 0,-1 0 0,6 5-1,-9-9-2,1 0-1,0 0 1,0 0-1,0 0 0,0 0 1,0 0-1,0-1 1,0 1-1,0 0 1,0-1-1,0 1 1,0-1-1,0 1 1,1-1-1,-1 0 0,0 1 1,0-1-1,1 0 1,-1 0-1,0 0 1,0 0-1,1 0 1,-1 0-1,0 0 0,2-1 1,-1 0 0,-1 0 0,1 0-1,-1 0 1,0 0 0,1-1 0,-1 1-1,0 0 1,0-1 0,0 1 0,0-1 0,0 1-1,0-1 1,0 1 0,-1-1 0,2-2 0,1-6 1,-1 0 0,0 1 1,0-1-1,-1 0 1,0-15-1,-2 9-6,0 1 0,-1 0 0,-1-1 0,0 1 1,-2 0-1,-5-15 0,6 20 1,0 1 0,-1 0 0,0 0 0,0 1 0,-1-1 0,0 1 0,0 0 0,-1 1 0,0 0 0,-11-9 0,15 13 3,0 1 0,0 0 0,-1 0 0,1 0 0,-1 0 0,1 1 0,-1-1 0,0 1 0,1 0 0,-1 0 0,0 0 0,0 1 0,0-1 0,0 1 0,0 0 0,0 0 0,0 0 0,1 1 0,-1-1 0,0 1 0,0 0 0,0 0 0,1 0 0,-1 1 0,0-1 0,1 1 0,-1 0 0,1 0 0,0 0 0,0 1 0,0-1 0,0 1 0,-3 3 0,-5 5 2,0 1 0,1 0 1,0 1-1,1 1 0,1-1 1,-13 28-1,4 1 11,2 1 0,-20 83 1,-2 94 15,33-194-22,0-7 3,1 1 0,1 0 1,0 0-1,2 0 0,2 23 0,-2-42-11,0 0-1,0 0 1,1 0 0,-1 0-1,0 0 1,0 0-1,0 0 1,1 0-1,-1 0 1,1 0 0,-1 0-1,1 0 1,-1 0-1,1 0 1,-1 0 0,1 0-1,0-1 1,0 1-1,-1 0 1,1 0-1,0-1 1,0 1 0,0 0-1,0-1 1,0 1-1,0-1 1,0 1 0,0-1-1,1 1 1,0-1-4,-1-1 1,1 1-1,-1-1 0,0 1 1,1-1-1,-1 1 1,1-1-1,-1 0 1,0 1-1,0-1 1,1 0-1,-1 0 1,0 0-1,0 0 0,0 0 1,0 0-1,0-1 1,0 1-1,0 0 1,-1 0-1,2-3 1,8-16-3,0-1 0,-1 0-1,-2 0 1,0-1 0,-1 0 0,-2-1 0,0 1 0,-1-1 0,-1 0 0,-2-26 0,-4 23 200,3 25-186,1 1 0,0 0 0,0 0 0,0 0 0,0-1 0,0 1 0,0 0 0,0 0 0,-1 0 0,1 0-1,0 0 1,0-1 0,0 1 0,-1 0 0,1 0 0,0 0 0,0 0 0,0 0 0,0 0 0,-1 0 0,1 0 0,0 0 0,0 0 0,-1-1 0,1 1 0,0 0 0,0 0 0,0 0 0,-1 0 0,1 1 0,0-1-1,0 0 1,0 0 0,-1 0 0,1 0 0,0 0 0,0 0 0,0 0 0,-1 0 0,1 0 0,0 0 0,0 1 0,0-1 0,0 0 0,-1 0 0,1 0 0,0 0 0,0 1 0,-3 3 51,1 0 1,-1 0 0,1 0 0,0 0 0,0 0 0,1 1-1,0-1 1,-2 6 0,-4 26 172,1 0 0,2 0 0,0 58 0,4-68-162,2 0 1,1 0 0,1 0-1,1 0 1,15 43 0,-16-57-64,2 0 1,-1-1 0,2 1-1,-1-1 1,2-1-1,-1 0 1,2 0 0,17 17-1,-22-23-7,0 0 0,0-1-1,1 1 1,0-1 0,-1 0-1,1-1 1,0 1 0,0-1-1,1 0 1,-1 0 0,0-1-1,1 1 1,-1-1 0,1 0 0,0-1-1,-1 1 1,1-1 0,-1 0-1,1-1 1,0 1 0,-1-1-1,9-3 1,-11 3-1,1-1-1,-1 0 1,1 1 0,-1-2-1,0 1 1,0 0 0,0-1-1,0 1 1,0-1 0,-1 0-1,1 0 1,-1 0-1,0 0 1,0-1 0,0 1-1,0 0 1,0-1 0,-1 0-1,1 1 1,-1-1 0,1-4-1,1-7-5,0 0 1,-1 0-1,-1-1 0,0-17 0,-3-16-18,-2 1-1,-12-60 1,-31-98-38,20 97 54,22 88 8,-113-521-61,118 541 62,0 0 1,0 0-1,0 0 1,0 0-1,0 0 1,0 0-1,-1 0 1,1 1-1,0-1 1,-1 0-1,1 0 1,0 0-1,-1 0 1,1 0-1,-1 1 1,1-1 0,-1 0-1,0 1 1,1-1-1,-1 0 1,0 1-1,1-1 1,-1 0-1,0 1 1,0-1-1,0 1 1,1 0-1,-1-1 1,0 1-1,0 0 1,0-1-1,0 1 1,0 0-1,0 0 1,0 0-1,1 0 1,-1 0-1,0 0 1,0 0-1,0 0 1,0 0-1,0 0 1,0 0 0,0 1-1,0-1 1,0 0-1,1 1 1,-1-1-1,0 0 1,0 1-1,0-1 1,1 1-1,-1 0 1,-1 0-1,-6 5 1,0 1-1,0-1 1,-13 16-1,16-17 4,-15 16 3,1 2 0,1 0 0,1 0 0,1 2 0,1 0 0,1 1 0,-10 28 0,17-36 0,1-1 0,2 1 0,-1 1 0,2-1 0,0 1 0,2-1 0,0 1 0,1 0 0,0-1 0,2 1 0,0-1 0,6 24 0,1-12-3,2 0 0,1 0 0,1-1-1,1 0 1,25 36 0,103 127 14,-36-56-13,-104-133-5,0 0 0,0-1-1,-1 1 1,1 0-1,-1 0 1,1 0-1,-1 0 1,0 0 0,0 0-1,0 0 1,-1 0-1,1 1 1,-1-1-1,1 4 1,14-4-34,-12-3 30,14 3 7,1 0 0,0 2 1,-1 0-1,0 1 0,0 1 0,-1 0 1,0 1-1,16 11 0,-6-1 34,0 1 0,-1 1 0,36 38 0,-49-47-37,-14-14-342,-17-19-476,-12-10 306,23 21 182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 12131,'27'-23'7178,"-38"23"-6828,-1 0 0,1-2-1,0 1 1,0-1 0,0-1-1,1 0 1,-13-5 0,-26-6 1,22 8-304,-1 2 1,1 1-1,-1 1 0,0 2 0,1 0 1,-1 2-1,0 1 0,1 1 0,0 2 0,0 0 1,-47 19-1,73-24-44,0 0 1,0 0-1,0 0 1,0 0-1,0 0 1,0 0-1,1 0 1,-1 0-1,0 0 1,1 1-1,-1-1 1,1 0-1,-1 0 0,1 1 1,0-1-1,-1 0 1,1 0-1,0 1 1,0-1-1,0 0 1,0 1-1,0-1 1,0 0-1,1 1 1,-1-1-1,0 0 1,1 3-1,0 5 9,10 287 67,-22 159 212,10-425-250,-1 9 18,-1 19 191,3 0 0,10 96-1,-9-149-226,0 0-1,-1 0 0,2 0 1,-1 0-1,0 0 0,1-1 1,0 1-1,0 0 1,1-1-1,-1 1 0,1-1 1,0 0-1,0 0 0,0 0 1,1 0-1,-1 0 1,1-1-1,0 1 0,0-1 1,0 0-1,1-1 0,-1 1 1,1-1-1,-1 0 1,1 0-1,8 3 0,19 2 49,0-1 0,40 2 0,40 8-1299,-97-12 750,22 4-2286,-35-8 2590,0 1 0,1-1 1,-1 0-1,0 0 0,0 0 1,0 0-1,0-1 0,1 1 0,-1-1 1,0 1-1,0-1 0,0 0 1,3-1-1,6-8-1114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8258,'0'-11'821,"2"-10"242,-2 18 243,-1 9 1030,-10 127 2474,10 71-2701,1-193-1984,10 345-65,-4-296-2560,-6-60 2480,0 0 0,0 0 1,1-1-1,-1 1 0,0 0 1,0-1-1,0 1 0,0 0 0,0 0 1,1-1-1,-1 1 0,0 0 1,0 0-1,0 0 0,1-1 0,-1 1 1,0 0-1,0 0 0,1 0 1,-1 0-1,0-1 0,0 1 0,1 0 1,-1 0-1,0 0 0,0 0 1,1 0-1,-1 0 0,0 0 0,1 0 1,-1 0-1,0 0 0,1 0 1,-1 0-1,0 0 0,0 0 0,1 0 1,-1 0-1,0 0 0,1 0 0,-1 0 1,0 1-1,0-1 0,1 0 1,-1 0-1,0 0 0,0 0 0,1 1 1,-1-1-1,0 0 0,0 0 1,0 0-1,0 1 0,1-1 0,-1 0 1,0 0-1,0 1 0,0-1 1,0 0-1,0 0 0,0 1 0,1-1 1,-1 0-1,0 1 0,0-1 1,0 0-1,0 1 0,0-1 0,0 1 1,17-26-914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40 11586,'3'-5'1441,"-19"0"-769,-7 1-280,-8-1 1344,-7 0-855,-3 1-521,-1-1-280,4 1-720,2 1-1041,7 5 1433,5-1-264,7 3-200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15859,'0'0'1209,"-7"5"-849,-4 4-136,-12-1 424,-6-2-216,-5-1-80,-6 1-8,2-2-120,2 1-176,5-3-440,3 1-272,12 0-904,8 1 1296,15-4-273,11-3-215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15227,'9'27'1785,"0"17"-1193,4 13-192,0 11 1024,-2 14-704,0 6-160,2 9-167,-2-4-225,-1-15-465,0-9-223,0-20-496,-2-10-600,-1-25 1192,-2-16-280,-1-34-257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42 12395,'-3'-4'145,"0"1"-1,0 0 1,0-1 0,-1 1 0,1 1 0,-1-1 0,0 0 0,0 1 0,0 0-1,0 0 1,0 0 0,0 0 0,0 1 0,-9-2 0,6 2 63,-1 0 0,1 0 0,0 1 0,0 1 1,-1-1-1,1 1 0,0 0 0,-13 4 0,9-1 25,-1 0 0,1 1 0,0 0 0,0 1 0,1 0 0,-1 0 0,2 1 0,-1 1 0,1 0 0,0 0 0,-8 10 0,9-8-62,1 1 0,0-1 0,1 1-1,0 1 1,1-1 0,0 1 0,1 0 0,0 0-1,1 0 1,1 1 0,0-1 0,0 1-1,1-1 1,1 1 0,0 0 0,1-1-1,0 1 1,4 18 0,-1-16-150,0-1 1,0 1-1,2-1 1,0-1-1,0 1 1,1-1-1,1 0 0,0 0 1,1-1-1,0 0 1,1-1-1,0 0 1,1 0-1,0-1 0,15 10 1,-10-9-555,1-1 0,0-1 0,19 8 1,-31-15 342,1 1 0,0-1 0,0-1 0,0 1 0,0-1 0,0 0 0,0 0 0,0-1 0,0 0 0,0 0 0,1 0 0,-1-1 0,9-2 1,10-11-810</inkml:trace>
  <inkml:trace contextRef="#ctx0" brushRef="#br0" timeOffset="1">451 91 13859,'-6'-12'984,"6"12"-966,-1 0 1,1 0 0,0 0-1,0 0 1,0-1 0,0 1 0,0 0-1,0 0 1,-1 0 0,1 0-1,0 0 1,0 0 0,0 0-1,0 0 1,-1 0 0,1 0 0,0 0-1,0 0 1,0 0 0,0 0-1,0 0 1,-1 0 0,1 0-1,0 0 1,0 0 0,0 0-1,0 0 1,0 1 0,-1-1 0,1 0-1,0 0 1,0 0 0,0 0-1,0 0 1,0 0 0,0 0-1,-1 0 1,1 1 0,0-1 0,0 0-1,-9 28 843,5 0-421,1 0 0,1 0 0,2 1 1,0-1-1,2 0 0,1 0 0,1 0 0,2 0 0,1-1 0,16 45 0,-19-64-351,-1 0 0,1-1 0,1 1 0,-1-1 0,1 1 0,1-2 0,-1 1 0,1 0 0,0-1 0,1 0 0,12 8 0,-15-11-53,0-1 1,1 1 0,0-1 0,0-1-1,-1 1 1,1-1 0,0 1 0,0-2-1,0 1 1,0 0 0,0-1 0,1 0-1,-1 0 1,0-1 0,0 1 0,0-1-1,0 0 1,0 0 0,0-1 0,8-3-1,-4 0-12,0 0 0,0 0 0,0-1-1,-1 0 1,0-1 0,-1 0 0,1 0-1,-1-1 1,0 0 0,-1 0 0,0 0 0,0-1-1,-1 0 1,0 0 0,-1 0 0,0-1-1,0 1 1,2-12 0,-1 5-17,-2 1 1,1-1-1,-2 0 1,0-1-1,-1 1 1,-1 0-1,0 0 0,-2-1 1,1 1-1,-9-30 1,7 34-8,-2 1 0,0-1 0,0 1 0,-1 0 0,0 0 1,-1 1-1,0 0 0,0 0 0,-2 1 0,1 0 0,-1 0 0,-10-8 0,13 13-55,0 0-1,0 0 0,0 0 0,-1 0 0,1 1 0,-1 0 1,0 1-1,0-1 0,0 1 0,0 0 0,0 1 0,-1 0 0,1 0 1,0 1-1,-1 0 0,1 0 0,0 0 0,-1 1 0,1 0 1,0 1-1,-11 3 0,9-1-75,1 0 0,0 0 0,0 0 0,1 1 0,0 0 0,-1 1-1,2 0 1,-1 0 0,-7 9 0,4-4 25,1 1 0,1-1-1,0 2 1,1-1 0,-7 17-1,-10 34-493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10890,'4'-12'483,"1"0"-1,1 0 0,0 0 0,11-17 0,-15 26-299,0 0-1,1 0 0,-1 0 1,1 0-1,-1 0 1,1 1-1,0-1 0,0 1 1,0 0-1,0 0 1,0 0-1,1 0 0,-1 1 1,1-1-1,-1 1 1,1 0-1,-1 0 0,1 0 1,0 0-1,7 0 1,-9 1-69,0 1 0,0 0 1,1-1-1,-1 1 0,0 0 1,0 0-1,0 0 0,0 0 1,0 1-1,0-1 1,0 0-1,0 1 0,-1-1 1,1 1-1,-1 0 0,1-1 1,-1 1-1,1 0 0,-1 0 1,0 0-1,0 0 0,0 0 1,0 1-1,0-1 0,0 3 1,3 7 224,-1 0 1,0 1 0,1 13-1,3 66 705,-6-59-739,7 45-1,-6-68-283,1 1-1,0-1 0,0 1 1,1-1-1,0 0 0,1 0 1,0-1-1,8 12 1,-2-7-12,-3-3 1,0 0-1,0 0 1,-1 1 0,9 21-1,-15-29-8,0-1 0,0 1 0,0-1 0,0 1 0,-1-1 0,0 1 0,1-1 0,-1 1 0,0 0 0,-1-1 0,1 1 0,-1-1 0,1 1 0,-1-1 0,0 1 0,-1-1 0,1 1 0,0-1 0,-1 0 0,0 0 0,0 0 0,-4 5 0,3-4-121,0 1 1,0-1-1,-1-1 1,0 1-1,0 0 1,0-1-1,0 0 1,-1 0-1,1 0 1,-1 0-1,0-1 1,0 0-1,0 0 1,0 0-1,0-1 1,0 1-1,0-1 1,0-1-1,-1 1 1,1-1-1,0 1 1,0-2-1,-1 1 1,1 0 0,0-1-1,-1 0 1,1 0-1,0-1 1,0 0-1,0 0 1,0 0-1,1 0 1,-1-1-1,0 1 1,1-1-1,0 0 1,-1-1-1,1 1 1,1-1-1,-1 0 1,0 0-1,1 0 1,0 0-1,0 0 1,0-1-1,-2-6 1,-12-23-921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31 16756,'-19'11'1328,"2"-5"-952,-4-9-136,-8-2 528,-7-2-312,-2-3-72,-1 0-32,0 1-224,2 5-304,10 7-696,5 8-584,9 8 1176,6 6-248,8 14-248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1304 14283,'28'1'846,"-9"0"-383,1-1 1,-1-1-1,1-1 1,26-5-1,-41 6-375,-1-1 0,0 1 1,1-1-1,-1 1 0,0-1 0,0-1 0,0 1 1,0-1-1,0 1 0,0-1 0,-1 0 0,1 0 1,-1-1-1,0 1 0,0-1 0,0 1 0,-1-1 1,1 0-1,-1 0 0,0 0 0,0 0 0,0-1 1,2-8-1,-1-3 46,-1 0 1,0 0-1,-1 0 1,-1 0-1,0 0 1,-6-30-1,-27-102 118,20 93-184,-9-34-39,-13-50 1,-23-200-1,55 317 50,1-1-1,1 0 0,1 1 1,1-1-1,2 0 0,8-41 1,-10 62-52,-1 1 1,1-1-1,-1 1 1,0-1-1,0 0 1,0 1-1,0-1 1,0 1 0,0-1-1,0 1 1,-1-1-1,1 1 1,0-1-1,-1 1 1,1-1-1,-1 1 1,0-1-1,1 1 1,-1-1 0,0 1-1,0 0 1,0 0-1,0-1 1,0 1-1,0 0 1,0 0-1,-1 0 1,1 0-1,0 0 1,0 0 0,-3 0-1,-5-4 41,0 1 0,0 0 0,-1 1 0,-9-3 0,2 1-48,-82-22-878,90 25 749,0 0 1,0 1-1,-1 0 0,1 1 0,0 0 0,-1 1 0,1-1 0,-16 5 0,9 3-255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 16676,'-7'-3'1136,"-8"0"-976,-4 2-72,-19-1 256,-2 2-160,-5 3-408,1 3-296,9 6-1337,5 1 1617,15 2-256,9 2-184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14971,'-29'7'1208,"-5"-7"-1056,-3-2-336,-5-1 192,-13 3-8,3 1-72,10-1-80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12963,'7'-3'358,"-1"0"-1,1-1 1,-1 1 0,0-1 0,0-1 0,-1 1 0,9-9-1,33-41 1084,-34 38-1050,70-95 1392,84-145 0,-166 253-1767,6-9 83,-3 6-27,-1 0 0,1 0-1,0 0 1,1 1 0,4-6 0,-8 10-66,-1 1 0,0 0 1,1 0-1,-1 0 0,0 0 1,0 0-1,1 0 0,-1 0 1,0 0-1,1 0 0,-1 0 1,0 0-1,0 0 1,1 0-1,-1 0 0,0 0 1,1 0-1,-1 0 0,0 1 1,0-1-1,1 0 0,-1 0 1,0 0-1,0 0 0,1 1 1,-1-1-1,0 0 0,0 0 1,1 0-1,-1 1 0,0-1 1,0 0-1,0 0 0,0 1 1,1-1-1,-1 0 1,0 0-1,0 1 0,0-1 1,0 0-1,0 1 0,0-1 1,0 0-1,0 0 0,0 1 1,0-1-1,0 1 0,4 18 158,4 262 558,-9-196-656,-4 438-709,6-492-213,2-22-318,3-18-1781,7-37 961,-5 9 890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46 107 12083,'1'-10'638,"1"-8"467,-1 16-352,0 9 213,1 19-148,1 0 0,2-1 0,0 1 0,10 25 1,-5-23-525,1 0 1,1-1-1,2-1 1,0 0 0,36 47-1,-43-65-222,1 1-1,-1-1 1,2 0-1,-1 0 1,1-1-1,0-1 1,1 1-1,-1-1 1,19 7-1,-23-10-36,1-1 0,0-1 1,0 1-1,0-1 0,-1 0 0,1 0 0,0-1 0,0 0 0,0 0 1,0 0-1,0-1 0,0 1 0,0-2 0,0 1 0,0-1 0,0 1 0,-1-2 1,1 1-1,10-6 0,-7 1-5,-1 1 0,1-1 0,-1-1-1,0 1 1,-1-1 0,0-1 0,0 1 0,-1-1 0,0-1 0,0 1-1,-1-1 1,-1 0 0,1 0 0,-2 0 0,1-1 0,-1 1 0,-1-1 0,0 0-1,-1 1 1,1-17 0,-1 14-19,-1 0 0,-1 0 1,0 0-1,-1 0 0,0 1 0,0-1 0,-2 0 0,0 1 0,0 0 0,-1 0 0,0 0 1,-1 0-1,-1 1 0,0 0 0,0 0 0,-17-17 0,14 19-10,0 0-1,-1 1 1,0 0 0,0 1-1,-1 1 1,0-1 0,0 2-1,-1 0 1,0 0 0,0 1-1,0 1 1,0 0 0,0 1-1,-1 0 1,-14 1 0,15 1-258,0 0 0,0 1 0,1 0 0,-1 1 1,0 1-1,1 0 0,-1 0 0,1 1 0,0 1 1,0 0-1,1 1 0,-1 0 0,1 1 0,1 0 1,-18 15-1,24-18 81,0 0 1,0 0-1,0 0 0,1 0 1,0 1-1,0-1 1,0 1-1,-3 7 1,4 6-812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11771,'14'-16'731,"0"-1"0,-2-1 0,0 0 0,-1-1 0,16-36 0,-18 35-215,1 0-1,1 0 0,1 1 0,24-30 0,-35 47-458,0 1 0,1-1-1,-1 1 1,1-1 0,0 1-1,-1 0 1,1-1 0,0 1-1,0 0 1,0 0 0,0 1-1,0-1 1,3-1 0,-4 2-23,0 0 0,0 0 0,1 0 0,-1 0 0,0 0 0,0 1 0,0-1 0,0 0 0,0 0 0,0 1 0,0-1-1,0 1 1,0-1 0,0 1 0,0-1 0,0 1 0,0 0 0,0-1 0,1 2 0,1 2 46,0 0-1,1 1 1,-2-1-1,1 1 0,-1 0 1,1 0-1,-1-1 1,0 2-1,2 9 0,6 33 176,-2 0-1,3 79 0,-10 103-56,-23 90-1561,23-337-3308,-1-24 2924,1-10 863,2-6-489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25 15115,'13'-14'1505,"-6"4"-1097,-14 9-112,-13 2 712,-9 7-512,-5-1-72,-1 2-112,-1 0-56,7-4-456,-1 1-320,11-2-1280,2 2 1552,8-2-248,6-1-177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12339,'9'-8'402,"2"-1"0,-1 1 0,1 1 0,0 0 0,0 0 0,25-9-1,-31 14-185,0 0 0,0 0-1,0 1 1,0 0 0,0 0-1,1 0 1,-1 0 0,0 1-1,1 0 1,-1 0 0,1 1-1,-1-1 1,0 1 0,0 0-1,1 0 1,-1 1 0,0 0-1,0 0 1,8 4-1,-12-5-153,0 0-1,1 0 0,-1 0 0,0 1 0,0-1 1,0 0-1,0 0 0,-1 1 0,1-1 0,0 0 1,0 1-1,-1-1 0,1 1 0,-1-1 0,1 1 1,-1 1-1,2 31 305,-2-29-343,0 1 1,0-1-1,1 1 1,0-1-1,1 8 0,10 16 54,2-2 0,31 50 0,13 27-33,-52-92-39,-1 1 0,0 0 0,-1 0 0,6 27 0,-10-37-6,1 0 0,-1 0 0,0 0 0,0 0 0,0 0 0,0 0 0,0 0 0,-1 0 1,0 0-1,1-1 0,-1 1 0,0 0 0,0 0 0,0 0 0,-1-1 0,1 1 0,-1-1 0,1 1 0,-1-1 0,0 0 0,0 1 0,0-1 0,0 0 0,-1 0 0,1 0 0,0-1 0,-1 1 0,1 0 0,-6 1 0,-26 9-467,26-9 365,0-1 0,0 1-1,1 0 1,-14 8 0,11-2-72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1009 11827,'26'-66'1719,"37"-68"-1,-53 116-1328,1 0-1,0 1 1,1 0-1,1 1 1,1 0-1,0 1 0,1 0 1,24-17-1,-37 30-304,2 0 1,-1 0-1,0 0 0,0 0 0,1 1 0,-1 0 0,1-1 1,-1 1-1,1 0 0,-1 1 0,1-1 0,0 1 0,-1-1 0,1 1 1,0 0-1,0 0 0,4 2 0,-4-1-14,0 0-1,0 1 1,0-1 0,-1 1-1,1 0 1,0 0 0,-1 1-1,0-1 1,0 1 0,1-1-1,-2 1 1,1 0 0,0 0-1,0 1 1,2 4 0,3 5 65,-1 0 1,-1 0 0,0 0 0,-1 0 0,5 19-1,11 71 210,-17-83-312,2-57 3,-6 16-33,2-34 7,1 0 0,16-73 1,-19 128-12,12-36 8,-12 36-8,0-1 1,0 1 0,0-1 0,1 0-1,-1 1 1,0-1 0,1 1-1,-1-1 1,0 1 0,1-1 0,-1 1-1,0-1 1,1 1 0,-1-1-1,1 1 1,-1-1 0,1 1 0,-1 0-1,1-1 1,-1 1 0,1 0-1,0-1 1,-1 1 0,1 0-1,-1 0 1,1 0 0,0 0 0,-1 0-1,1-1 1,0 1 0,-1 0-1,1 0 1,-1 0 0,1 1 0,0-1-1,-1 0 1,1 0 0,0 0-1,-1 0 1,1 1 0,-1-1 0,1 0-1,0 0 1,-1 1 0,1-1-1,-1 0 1,1 1 0,-1-1 0,1 1-1,-1-1 1,0 1 0,1-1-1,-1 1 1,1-1 0,-1 2 0,9 11 31,-2 0 1,0 1-1,0 1 1,-1-1-1,5 20 1,-2-8 26,15 53 135,-14-45 10,15 37 0,-17-59-72,-8-12-129,0 0 0,0 0 0,1 0 0,-1 0 0,0 0 0,0-1 0,1 1 0,-1 0 0,0 0 0,0 0 0,0 0 0,0 0-1,1 0 1,-1 0 0,0-1 0,0 1 0,0 0 0,0 0 0,1 0 0,-1 0 0,0-1 0,0 1 0,0 0 0,0 0 0,0 0 0,0-1 0,0 1 0,0 0 0,0 0 0,0 0 0,1-1-1,-1 1 1,0 0 0,4-33 113,-4 29-108,3-100 107,5-50-72,-8 152-42,0-3 0,1 0 1,0-1 0,1 1 0,2-9-1,-3 13 0,-1 1 0,0-1-1,1 0 1,-1 1-1,0-1 1,1 0 0,-1 1-1,1-1 1,-1 1-1,0-1 1,1 0 0,0 1-1,-1-1 1,1 1-1,-1 0 1,1-1 0,0 1-1,-1-1 1,1 1-1,0 0 1,-1 0 0,1-1-1,0 1 1,-1 0-1,1 0 1,0 0 0,0 0-1,-1 0 1,1 0 0,0 0-1,0 0 1,-1 0-1,1 0 1,0 0 0,0 0-1,-1 1 1,1-1-1,0 0 1,-1 1 0,1-1-1,0 0 1,-1 1-1,1-1 1,-1 1 0,1-1-1,0 1 1,13 12 3,0 0-1,-2 0 1,0 1 0,14 20 0,16 19 10,-39-50-12,9 11 3,1-1 0,21 17 0,-31-28-6,0 1 0,0-1 1,0 0-1,1 0 0,-1 0 0,0-1 0,1 1 1,0-1-1,-1 1 0,1-1 0,0-1 0,0 1 0,-1 0 1,1-1-1,0 0 0,0 0 0,0 0 0,4-1 1,-5 0-1,1 0 1,-1-1 0,0 0 0,0 0 0,0 0 0,0 0 0,0 0 0,0-1 0,-1 1 0,1-1 0,-1 0 0,0 1 0,0-1 0,0 0-1,0 0 1,0-1 0,0 1 0,-1 0 0,0-1 0,2-3 0,2-9-5,-1 0 0,0 0 0,1-17 0,0-14 15,-5 47-11,0 0 1,0 0 0,0 1 0,0-1 0,0 0 0,0 0 0,0 0 0,0 0 0,0 0 0,0 1 0,1-1 0,-1 0-1,0 0 1,0 0 0,0 0 0,0 0 0,0 1 0,0-1 0,0 0 0,0 0 0,0 0 0,1 0 0,-1 0 0,0 0 0,0 1-1,0-1 1,0 0 0,0 0 0,0 0 0,1 0 0,-1 0 0,0 0 0,0 0 0,0 0 0,0 0 0,1 0 0,-1 0 0,0 0-1,0 0 1,0 0 0,0 0 0,1 0 0,-1 0 0,0 0 0,0 0 0,0 0 0,0 0 0,0 0 0,1 0 0,-1 0 0,0 0-1,0 0 1,0 0 0,0-1 0,0 1 0,1 0 0,-1 0 0,0 0 0,0 0 0,0 0 0,0 0 0,0-1 0,0 1 0,0 0-1,0 0 1,0 0 0,1 0 0,-1-1 0,7 16-8,0-1 0,9 27 0,3 9 8,-18-47 0,2 5 2,1 0 0,0 1-1,0-1 1,1 0-1,0-1 1,1 1 0,-1-1-1,14 12 1,-19-18-2,1-1 0,-1 1 0,1-1 0,0 0 1,-1 1-1,1-1 0,0 0 0,-1 1 0,1-1 0,0 0 0,0 0 1,-1 0-1,1 1 0,0-1 0,0 0 0,-1 0 0,1 0 0,0 0 1,0 0-1,-1 0 0,1-1 0,0 1 0,0 0 0,-1 0 0,1-1 1,0 1-1,1-1 0,-1 0 0,0 0 0,0 0 0,1-1 0,-1 1 0,0-1-1,0 1 1,0 0 0,-1-1 0,1 0 0,0 1 0,0-4 0,2-3-1,-1-1 0,-1 1 0,2-17 0,-3 10-6,-1 1 0,0 0 0,-1-1 0,0 1 0,-1 0 1,-8-23-1,8 30 6,0-1 0,0 0-1,-1 1 1,0 0 0,0 0 0,-1 0 0,0 0 0,0 1 0,-1 0 0,1 0 0,-1 0 0,-1 1 0,-6-5 0,11 8 0,1 2 0,-1-1 1,1 0-1,-1 0 0,1 0 1,-1 1-1,1-1 0,-1 1 1,1-1-1,-1 1 0,0-1 1,1 1-1,-1 0 0,0 0 1,0 0-1,1 0 0,-1 0 0,0 0 1,1 1-1,-1-1 0,0 1 1,1-1-1,-1 1 0,1-1 1,-1 1-1,-2 1 0,3-1 2,0 1-1,0-1 1,1 0-1,-1 0 0,0 0 1,1 1-1,-1-1 1,1 0-1,-1 1 0,1-1 1,-1 0-1,1 1 1,0-1-1,0 0 0,0 1 1,0-1-1,0 1 1,0-1-1,0 1 1,0-1-1,1 0 0,-1 1 1,0-1-1,1 0 1,-1 1-1,1-1 0,-1 0 1,1 0-1,0 1 1,0-1-1,1 2 0,0 0 1,1 1 0,-1-1 0,1 0 0,-1 0-1,1-1 1,0 1 0,0-1 0,0 1 0,0-1-1,1 0 1,-1 0 0,0 0 0,1 0 0,0-1-1,4 2 1,-2-2 2,0 0 0,0 0 0,0 0 0,1-1 0,-1 0-1,0 0 1,0-1 0,12-1 0,-4-2 4,-1 0 0,1-1 0,0 0 0,-1-1 0,0 0 0,-1-1 0,18-13 0,-9 3-4,0-2-1,-2 0 1,-1-1-1,0 0 1,-1-2-1,-1 0 1,-2-1-1,0 0 0,-1-1 1,-1-1-1,-2 0 1,0 0-1,7-32 1,-14 41 0,0 0 0,-1 0 0,0-20-1,-2 30-1,0 1-1,-1-1 0,0 0 0,0 0 1,0 0-1,0 0 0,-1 1 0,0-1 1,0 1-1,-1-1 0,-4-7 1,6 12-1,0 0 0,0 0 1,1 0-1,-1 0 0,0 0 1,0 0-1,0 0 0,0 0 1,0 0-1,-1 0 0,1 0 1,0 1-1,0-1 0,-2 0 1,3 1-1,-1 0 0,0 0 1,1 0-1,-1 0 0,0 0 0,1 0 1,-1 0-1,1 0 0,-1 0 1,0 0-1,1 0 0,-1 1 0,1-1 1,-1 0-1,0 0 0,1 1 1,-1-1-1,1 0 0,-1 1 0,1-1 1,-1 1-1,0 0 0,-1 1 1,0 1 0,0 0 0,1 0 0,-1 1 0,1-1 0,-1 0 0,1 0 0,0 1 0,0-1 0,1 1 0,-1 3 1,-1 14 4,1 1 1,1-1 0,1 1 0,1-1 0,0 0 0,11 38 0,1-12-64,37 88 0,-8-49-349,-38-77 217,1 0 1,0 0-1,0-1 1,1 0-1,0 0 1,16 12-1,-22-19 58,1 1-1,0-1 1,0 1-1,0-1 1,1 0-1,-1 0 1,0 0-1,0 0 1,1-1-1,-1 1 1,0 0-1,1-1 1,-1 0-1,0 1 1,1-1-1,-1 0 1,1 0-1,-1-1 1,1 1-1,-1 0 1,0-1-1,4-1 1,-3 1-10,0-1-1,0 0 1,0 0-1,0 0 1,-1 0 0,1 0-1,-1-1 1,1 1 0,-1-1-1,0 0 1,0 1-1,0-1 1,0 0 0,-1 0-1,2-4 1,10-30-1057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13771,'-6'56'1247,"2"1"-1,4 72 1,0-30 211,0 896 1944,0-958-3403,-14 233-850,6-224-89,0-30-263,7-16 1163,1 0 0,0 0 1,0 0-1,0 0 0,-1 1 1,1-1-1,0 0 0,0 0 1,-1 0-1,1 0 0,0 0 1,0 0-1,-1 0 0,1 0 1,0 0-1,0 0 0,-1 0 1,1 0-1,0 0 1,0 0-1,0 0 0,-1 0 1,1 0-1,0 0 0,0 0 1,-1-1-1,1 1 0,0 0 1,0 0-1,0 0 0,-1 0 1,1 0-1,0-1 0,-2-1-95,1 0 1,0 0-1,-1 0 0,1 0 0,0 0 1,0 0-1,0 0 0,0-4 0,-8-31-822,4-17-177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13611,'8'-37'1228,"-8"36"-1207,0 1 1,0-1-1,0 1 0,0-1 0,0 1 1,0 0-1,0-1 0,1 1 0,-1 0 0,0-1 1,0 1-1,0-1 0,1 1 0,-1 0 1,0-1-1,1 1 0,-1 0 0,0 0 0,0-1 1,1 1-1,-1 0 0,1 0 0,-1-1 1,0 1-1,1 0 0,-1 0 0,1 0 1,-1 0-1,0 0 0,1-1 0,-1 1 0,1 0 1,-1 0-1,0 0 0,2 0 0,-2 1 12,1-1-1,0 1 0,0-1 0,-1 0 1,1 1-1,0 0 0,-1-1 0,1 1 1,-1-1-1,1 1 0,-1 0 0,1-1 0,-1 1 1,1 0-1,-1-1 0,1 2 0,3 12 356,0 0-1,-1 0 0,0 0 0,-1 1 0,-1-1 1,-1 28-1,0-14-8,1 70 761,4 74 470,-2-142-1233,0 1-1,3-1 1,12 44-1,-15-66-312,0 0 0,0 0-1,1 0 1,0 0 0,0-1-1,1 0 1,0 0 0,0 0 0,1-1-1,-1 1 1,1-1 0,1 0 0,-1-1-1,1 0 1,0 0 0,1 0 0,-1-1-1,1 0 1,0-1 0,-1 1-1,2-1 1,-1-1 0,11 3 0,73 10-85,2 0-1290,-83-12 706,1 1 0,0 0-1,-1 0 1,0 1-1,18 11 1,-5 3-234,-10 0-277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15659,'100'392'1761,"-25"3"-282,-71-371-1318,-3-17-44,0-9 171,-1-271 270,-3 101-522,3 144-32,6-192 29,-3 178-26,2 1 0,1 0 0,15-47 0,-19 82 0,0 0 0,0 0 0,0 0 0,1 1 0,0-1 0,0 0 0,1 1-1,-1 0 1,5-5 0,-6 9 3,-1 0-1,0 0 1,1 0-1,-1 0 1,1 0-1,-1 0 1,1 0-1,-1 0 1,1 1-1,-1-1 1,1 1-1,0-1 1,-1 1-1,1 0 1,0-1-1,-1 1 1,1 0-1,0 0 1,0 0-1,-1 0 1,1 1-1,0-1 1,-1 0-1,1 1 1,0-1-1,-1 1 1,1 0-1,-1-1 1,1 1-1,-1 0 1,1 0 0,1 2-1,5 2 68,-1 2-1,0-1 1,-1 1 0,0 0-1,0 0 1,0 1 0,-1 0-1,0 0 1,-1 0 0,7 14-1,-3-2 135,-1 1 1,0 0-1,4 31 0,-8-39-98,-2-1 0,1 1-1,-2-1 1,0 1 0,0-1-1,-1 1 1,-1-1-1,-3 13 1,3-18-70,0-1 0,0 0 1,0 0-1,-1-1 0,0 1 0,-1 0 0,1-1 1,-1 0-1,0 0 0,0 0 0,0 0 0,-1-1 1,0 1-1,0-1 0,0 0 0,0-1 0,-9 5 0,-9 2-160,1-1-1,-1-2 0,-1 0 0,-30 4 1,-40 13-2902,94-24 2915,-1 0 0,0 0-1,1 0 1,-1 0 0,0 0 0,1 0-1,-1 0 1,0 1 0,1-1 0,-1 0 0,0 1-1,1-1 1,-1 0 0,1 1 0,-1-1 0,1 1-1,-1-1 1,1 1 0,-1-1 0,1 1-1,-1-1 1,1 1 0,0-1 0,-1 2 0,2-2 24,-1 1 0,1-1 0,0 1 0,0-1 0,0 0 0,0 1 0,0-1 0,0 0 0,0 0 0,0 1 0,0-1 0,0 0 0,0 0 0,0 0 0,1 0 0,26 0-1139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30 848 15731,'1'-23'1593,"2"-19"-913,0-9-208,-6-19 704,-3-10-136,-1-11-151,-1 0-161,1 2-248,1 5-144,6 11-328,0 6-240,4 22-504,6 13-272,9 24-857,3 6-1031,6 16 2095,3 5-511,3 6-184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233 309 12795,'-3'24'1736,"-8"-6"-792,-6-4-352,-9 1 1737,0-1-1161,-5 4-536,0 3-32,3 3-303,2 0-273,8-6-545,4-4-231,12-19-2913,15-24 3065,7-11-400,8-21-256</inkml:trace>
  <inkml:trace contextRef="#ctx0" brushRef="#br0" timeOffset="1">229 14 15651,'21'-13'1865,"-4"30"-929,-1 17-368,0 28 1208,-1 11-463,-3 11-513,-4 3-192,-2 4-288,-3-7-216,-1-14-440,-2-11-216,0-25-448,0-14-257,6-17-823,5-7-585,15-16 1761,5 0-448,11-2-72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44 16620,'1'-3'186,"0"0"1,-1 0 0,1 0 0,-1 1-1,1-1 1,-1 0 0,0 0 0,0 0 0,-1-4-1,1 6-160,-1 0-1,1 1 1,0-1 0,0 1-1,-1-1 1,1 1-1,0-1 1,-1 1-1,1 0 1,0-1-1,-1 1 1,1-1-1,-1 1 1,1 0-1,-1-1 1,1 1 0,-1 0-1,1 0 1,-1-1-1,0 1 1,-1-1 44,0 1 1,1 0-1,-1 0 1,0 0-1,0 0 1,1 0-1,-1 0 0,0 0 1,0 1-1,-1 0 1,-9 2 50,1 1 1,0 0-1,0 1 1,0 0-1,0 1 0,-17 12 1,24-15-301,-1 0 0,1 1 1,0-1-1,1 1 0,-1 0 0,0 0 1,1 0-1,0 0 0,0 1 1,0-1-1,1 1 0,0 0 0,-1 0 1,2-1-1,-1 2 0,0-1 0,0 9 1,2-10-60,0-1 1,0 1-1,0-1 0,1 1 1,0-1-1,0 1 1,0-1-1,0 0 1,0 0-1,1 1 1,-1-1-1,1 0 0,0 0 1,0 0-1,0-1 1,0 1-1,0 0 1,1-1-1,-1 1 1,1-1-1,4 3 0,6 3-18,0 0-1,1 0 0,23 8 1,-7-2 1861,-30-14-1526,0 0 0,1 0 0,-1 0-1,0 0 1,1 1 0,-1-1 0,0 0 0,0 0 0,1 0 0,-1 0-1,0 0 1,0 1 0,1-1 0,-1 0 0,0 0 0,0 1 0,0-1-1,1 0 1,-1 0 0,0 1 0,0-1 0,0 0 0,0 0 0,1 1-1,-1-1 1,0 0 0,0 1 0,0-1 0,0 0 0,0 1 0,0-1-1,0 0 1,0 1 0,0-1 0,0 0 0,0 0 0,0 1 0,0-1-1,-1 1 1,-12 9 1566,-27 6-505,35-14-938,-30 9-59,23-8-468,1 0 1,-1 1 0,1 0-1,0 1 1,0 0 0,0 1-1,1 0 1,-18 14 0,15-6-310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81 12795,'0'0'8,"-39"-21"1336,-49-18-1,77 34-1094,0 2 0,-1-1 0,0 2 0,0-1 0,0 2 0,0-1 0,0 2 0,0-1 0,-17 3 0,26-2-199,0 1 0,0-1-1,0 1 1,0 0 0,0 0 0,0 0 0,1 0 0,-1 0 0,0 1-1,1-1 1,-1 1 0,0 0 0,1 0 0,0 0 0,0 0 0,-1 0-1,1 0 1,0 1 0,1-1 0,-1 1 0,0-1 0,1 1-1,-1 0 1,1-1 0,0 1 0,0 0 0,0 0 0,0 0 0,1 0-1,-1 0 1,1 0 0,-1 0 0,1 0 0,0 0 0,1 0 0,0 5-1,-1-3-16,1 0 0,0 0-1,1 0 1,-1 0 0,1 0-1,0-1 1,0 1 0,0-1-1,1 1 1,0-1 0,0 0-1,0 0 1,0 0 0,1 0-1,-1-1 1,1 1 0,0-1-1,0 0 1,0 0 0,0 0-1,9 3 1,-6-3-17,0-1-1,0-1 1,0 1 0,1-1 0,-1 0-1,0-1 1,1 0 0,-1 0 0,0-1-1,1 1 1,-1-2 0,0 1-1,9-4 1,2-1 81,0-1-1,-1 0 1,0-2-1,15-10 1,-28 17-68,-1-1 24,1 1-1,-1 0 1,1 0-1,0 1 1,-1-1-1,7-1 1,-9 3-39,0 0 0,0 0 0,0 0 0,-1 0 0,1 0 0,0 0 0,0 0 0,0 0 0,-1 0 1,1 1-1,0-1 0,0 0 0,0 0 0,-1 1 0,1-1 0,0 1 0,-1-1 0,1 1 0,0-1 0,-1 1 0,1-1 1,0 1-1,-1 0 0,1-1 0,-1 1 0,1 0 0,-1-1 0,0 1 0,1 0 0,-1 0 0,0-1 0,1 1 0,-1 0 0,0 0 1,0 0-1,0-1 0,0 1 0,0 0 0,0 0 0,0 0 0,0 1 0,1 20 150,-1 0 1,-1 1-1,-1-1 1,-8 33-1,3-12-11,-13 86 74,-22 170-2465,40-282 1510,-2 28-532,4-43 1185,0 0 0,0 0 0,0 0 0,1 0 0,-1 0 0,1 0-1,-1 0 1,1 0 0,-1 0 0,1 0 0,0-1 0,0 1 0,0 0 0,0-1 0,0 1 0,0 0 0,3 1-1,11 5-1026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14275,'3'-4'200,"4"-9"233,0 2 1,17-21-1,-22 29-363,1 1 0,-1 0 0,1-1 0,-1 1 0,1 0 0,0 0 1,-1 0-1,1 1 0,0-1 0,0 1 0,1-1 0,-1 1 0,0 0 0,0 0 1,1 1-1,-1-1 0,5 0 0,-7 1-18,0 0 1,0 0-1,1 0 1,-1 1-1,0-1 1,0 0-1,0 1 1,0-1-1,1 1 1,-1-1-1,0 1 1,0-1-1,0 1 1,0 0-1,0-1 1,0 1-1,0 0 1,0 0-1,-1 0 1,2 1-1,0 1 40,0 0 0,-1-1 0,0 1 0,1 0 0,-1 0 1,0 0-1,-1 0 0,2 4 0,-1 5 262,0 1 0,-1 26 0,0-35-285,-2 15 295,-6 31 1,5-41-302,1 1 1,0-1-1,0 1 1,1 0-1,1-1 1,0 1-1,0 0 1,1 0-1,0-1 1,0 1-1,5 13 1,5 1-15,1 0 0,20 30 1,-18-34-24,-2 1 0,-1 1 0,17 42 0,-26-58-35,0 1-1,0 0 1,-1 0 0,0-1 0,-1 1-1,1 0 1,-1 0 0,-1 0 0,1 0-1,-1 0 1,0 0 0,-1-1 0,1 1-1,-1 0 1,-1-1 0,1 1-1,-1-1 1,-4 6 0,1-2-132,-1 0 0,0-1 0,-1 0 0,0 0 0,0-1 0,-1 0 0,0-1 0,-12 9 0,14-12-263,0 1-1,0-1 1,-1-1 0,0 1-1,1-1 1,-1-1 0,0 1-1,0-2 1,0 1 0,-1-1-1,1 0 1,-12 0 0,19-1 299,-1 0 1,0 0 0,0 0 0,1 0 0,-1-1 0,0 1 0,0 0 0,1-1 0,-1 1 0,0-1 0,1 0 0,-1 0-1,1 1 1,-1-1 0,1 0 0,-1 0 0,1 0 0,0-1 0,-1 1 0,0-2 0,-5-8-1169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14739,'11'-2'1064,"1"2"-1256,0 4-16,-3 0 576,-4 2-224,1-4-216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14147,'-2'-2'155,"1"0"0,0 0 0,0 0 0,0 0 0,1-1 0,-1 1 0,0 0 0,1 0 0,-1-1 0,1 1 1,0 0-1,0-4 0,0 6-108,0-1 0,0 1 1,0-1-1,0 1 0,0-1 1,0 1-1,1-1 0,-1 1 1,0-1-1,0 1 0,1-1 1,-1 1-1,0 0 0,1-1 1,-1 1-1,0-1 0,1 1 1,-1 0-1,1-1 1,-1 1-1,0 0 0,1-1 1,0 1-1,0 0 39,0-1 0,1 1 0,-1 0 0,0 0 0,1 0 1,-1 0-1,0 0 0,0 0 0,1 0 0,-1 0 0,0 1 0,1-1 0,-1 0 1,1 1-1,6 2 131,-1 1 1,0-1 0,0 1 0,0 1 0,0-1 0,-1 1 0,0 0 0,10 11-1,2 4 211,21 30 0,-16-16-207,-1 0 0,-2 1-1,-1 1 1,-2 1 0,13 41-1,-21-51-126,-2 1-1,0 0 1,-2 1 0,-1-1-1,-2 1 1,0 0-1,-5 54 1,1-70-76,0 0 1,-1 0 0,0 0 0,-9 23-1,10-33-53,1 1-1,-1-1 0,1 0 1,-1 0-1,0 0 1,0 0-1,0 0 0,-1 0 1,1 0-1,-1-1 1,0 1-1,1-1 1,-1 0-1,0 0 0,0 0 1,-1 0-1,1 0 1,0-1-1,0 1 0,-1-1 1,-6 2-1,8-3-54,0 0-1,0 0 0,0 0 0,0 0 1,0-1-1,0 1 0,1 0 1,-1-1-1,0 1 0,0-1 1,0 0-1,0 1 0,1-1 1,-1 0-1,0 0 0,1 0 1,-1-1-1,1 1 0,-1 0 1,1 0-1,-1-1 0,1 1 0,0-1 1,0 1-1,0-1 0,0 0 1,0 1-1,0-1 0,0 0 1,0 0-1,0-2 0,-2-5-125,1 0 0,0 0-1,0-1 1,1 1 0,0-13 0,0-30-715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36 20068,'-17'-20'1241,"-9"5"-1129,-16 15-80,-23 7 192,-11 2-232,-1 4-400,2 3-353,5-1 641,5 2-104,20-4-112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8466,'4'-13'1049,"-4"9"-688,1 0 0,0 0-1,0 0 1,1 0 0,-1 0 0,1 0 0,0 1 0,0-1-1,0 1 1,0-1 0,0 1 0,5-5 0,-6 8-301,-1 0-1,1 0 1,-1 0 0,1 0 0,-1 0 0,1 0 0,-1 0-1,1 0 1,-1 0 0,1 0 0,-1 0 0,1 0 0,-1 1 0,1-1-1,-1 0 1,0 0 0,1 1 0,-1-1 0,1 0 0,-1 1-1,0-1 1,1 0 0,-1 1 0,0-1 0,0 0 0,1 1 0,-1-1-1,0 1 1,0-1 0,1 1 0,-1-1 0,0 1 0,0-1-1,0 0 1,0 1 0,0-1 0,0 1 0,0-1 0,0 2 0,5 25 525,-5-26-513,6 181 1506,-6-100-1218,3 52-23,1 230 404,-25-3-1404,21-355 544,-1-1-145,1 1 0,-1-1 0,0 0 0,-1 0 1,-2 8-1,4-13 242,0 1-1,0-1 1,0 0 0,0 0-1,0 0 1,0 0 0,0 0-1,0 0 1,0 0 0,0 0 0,0 0-1,0 0 1,0 0 0,0 0-1,0 0 1,0 1 0,0-1 0,0 0-1,0 0 1,-1 0 0,1 0-1,0 0 1,0 0 0,0 0 0,0 0-1,0 0 1,0 0 0,0 0-1,0 0 1,0 0 0,0 0-1,0 0 1,0 0 0,0 0 0,0 0-1,-1 0 1,1 0 0,0 0-1,0 0 1,0 0 0,0 0 0,0 0-1,0 0 1,0 0 0,0 0-1,0 0 1,0 0 0,0 0 0,0 0-1,0 0 1,0 0 0,-1 0-1,1 0 1,0 0 0,0 0-1,0 0 1,0 0 0,0 0 0,0 0-1,0 0 1,0-1 0,0 1-1,0 0 1,0 0 0,0 0 0,0 0-1,0 0 1,0 0 0,0 0-1,-3-9-515,1-15 30,2-17-350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14291,'2'1'1104,"-13"10"-768,-6 5-112,-16 8 353,-3 1-177,-16 2-112,-3-2 16,-2-4-88,1-2-40,5-2-200,4-5-144,9 0-288,5-5-136,18-6-689,8-4-567,11-12 1368,14-9-376,17-23-153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12467,'8'10'1752,"0"15"-952,1 33-272,-2 13 1385,-3 14-977,-1 11-160,-2 15-160,2 8-96,-1 0-224,-1-6-104,2-17-184,0-9-224,1-18-640,2-13-840,-2-29 1400,-1-23-240,-1-36-224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332 100 7522,'1'-1'127,"0"0"-1,0 1 1,-1-1 0,1 0 0,0 0 0,0 0 0,-1 0 0,1 0 0,-1 0 0,1 0 0,-1 0 0,1 0-1,-1 0 1,1 0 0,-1 0 0,0 0 0,0-1 0,0 1 0,0 0 0,0 0 0,0 0 0,0 0 0,0 0 0,0-1-1,0 1 1,0 0 0,-1 0 0,1 0 0,-1 0 0,1 0 0,0 0 0,-1 0 0,-1-2 0,0-1 163,0 0 1,-1 0 0,0 1 0,1-1 0,-1 1-1,0 0 1,-6-5 0,3 4-155,1 0 0,-1 1 0,1 0 0,-1 0 0,0 1 0,0-1 0,0 1 0,-1 1 0,1-1 0,0 1 0,-1 0 0,1 0 0,0 1 0,-1 0 0,1 0-1,-1 1 1,1 0 0,-1 0 0,1 0 0,0 1 0,-12 4 0,9-2-38,-1 0-1,1 1 1,0 1-1,1-1 1,0 1-1,-1 1 0,2-1 1,-1 2-1,1-1 1,0 1-1,1 0 1,0 0-1,-6 10 1,4-3 23,1 1 0,1-1 1,0 1-1,1 0 0,1 1 1,0-1-1,1 1 1,1 0-1,1 0 0,0 0 1,1 0-1,1 0 0,3 16 1,1 0 56,2-1 0,1 1 0,2-2 1,1 1-1,26 51 0,-27-64-120,1 0-1,0-1 1,2-1 0,0 0-1,1 0 1,0-1-1,33 26 1,-41-37-188,1 0 1,0-1-1,0 1 1,0-2-1,1 1 1,-1-1-1,1 0 1,0-1-1,0 0 0,11 2 1,-13-4-190,0 0 1,0 0 0,0 0-1,0-1 1,-1 0 0,1 0-1,0 0 1,0-1-1,-1 0 1,1 0 0,-1-1-1,1 1 1,-1-1-1,0 0 1,9-7 0,-11 7 102,0 0 0,0 0 0,0 0 0,0 0 1,0 0-1,-1-1 0,0 1 0,1-1 0,-1 0 1,2-6-1,3-15-1189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87 7298,'0'-3'191,"1"1"0,0-1 0,-1 0 0,0 1 0,0-1 0,0 0 0,0 1 0,0-1 0,0 0 0,-2-2 0,2 4-157,0 1 1,0 0-1,0-1 1,0 1-1,0 0 1,0 0-1,0-1 1,0 1-1,-1 0 1,1 0-1,0 0 1,0-1-1,0 1 1,-1 0-1,1 0 1,0 0-1,0-1 1,0 1-1,-1 0 0,1 0 1,0 0-1,0 0 1,-1 0-1,1 0 1,0-1-1,-1 1 1,1 0-1,0 0 1,0 0-1,-1 0 1,1 0-1,0 0 1,-1 0-1,1 0 1,-2 1 80,1 0 0,0-1 1,0 1-1,-1 0 0,1 0 0,0 0 1,0 0-1,0 0 0,0 0 1,0 0-1,-2 3 0,-6 10 424,-1 0 0,2 1 0,0 1 0,1-1 0,-6 19 0,1 3 302,-9 46 0,16-56-490,2 1 0,0-1 0,2 1 0,0-1 0,8 55 0,-5-69-264,0 0 0,1-1 0,0 1 0,1-1 0,1 0 0,0 0 0,0 0 0,1-1 0,1 1 0,0-2 0,0 1 0,1-1 0,1 0 0,17 16 0,-21-22-71,0 0 0,0 0 0,1-1 0,-1 0 0,1 0 0,0 0 0,0-1 0,0 0 0,0 0 0,0-1 0,0 1 0,1-1-1,-1-1 1,1 1 0,-1-1 0,0 0 0,1 0 0,-1-1 0,1 0 0,-1 0 0,0-1 0,0 0 0,0 0 0,0 0 0,0 0 0,0-1-1,0 0 1,-1-1 0,6-4 0,2-1-11,0-1-1,-1-1 1,-1 0 0,0 0-1,0-1 1,-1-1-1,-1 0 1,0 0-1,0-1 1,10-25-1,-12 21-2,-1 0 0,0-1 0,-2 1 0,0-1-1,-1 0 1,-1 0 0,-1-1 0,0 1-1,-2 0 1,0 0 0,-1 0 0,-8-33-1,5 35-6,0 0-1,-1 0 0,0 1 0,-2 0 0,0 1 0,0-1 0,-2 1 0,0 1 0,0 0 1,-2 0-1,1 1 0,-2 1 0,0 0 0,-16-12 0,22 19-54,1 1 0,-1 0 0,0 0 0,0 1 0,-1 0 0,1 0 0,-1 1 0,1-1 0,-1 2 0,0-1 0,0 1 0,0 0 0,-8 1 0,11 0-69,0 1 0,0 0 1,0 0-1,-1 0 0,1 0 1,1 1-1,-1 0 0,0 0 0,0 0 1,1 1-1,-1-1 0,1 1 0,0 0 1,0 1-1,0-1 0,0 1 1,0-1-1,1 1 0,0 0 0,-6 9 1,4-4-21,0 0 1,1 1 0,0 0-1,0 0 1,1 0 0,0 0-1,1 0 1,-1 16 0,4 36-670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9850,'2'-2'195,"8"-8"850,0 0 0,1 1 0,0 0-1,20-13 1,-27 20-851,0 1 0,0-1-1,0 0 1,0 1 0,0 0 0,1 0-1,-1 0 1,0 0 0,1 1 0,-1 0-1,0 0 1,1 0 0,-1 0 0,1 1-1,-1-1 1,0 1 0,1 0 0,-1 1-1,6 2 1,-7-3-154,-1 0 0,0 0 0,0 0 0,0 0-1,0 0 1,0 0 0,0 1 0,0-1 0,0 1 0,0 0 0,0 0-1,-1-1 1,1 1 0,-1 0 0,0 0 0,1 0 0,-1 1 0,0-1-1,0 0 1,0 0 0,0 1 0,-1-1 0,1 0 0,-1 1 0,1-1-1,-1 1 1,0-1 0,0 1 0,0-1 0,0 0 0,-1 1 0,1-1-1,0 1 1,-1-1 0,0 0 0,-1 4 0,-3 7 5,-1 1 0,-1-1 0,0 0 0,-16 22 1,12-20 19,8-10-51,0-1 0,1 1 0,-1 0 0,1-1 0,0 1 0,0 0 1,0 1-1,0-1 0,1 0 0,-1 8 0,2-10-7,1 1 0,-1-1 0,1 1 0,-1-1 1,1 0-1,0 1 0,0-1 0,1 0 0,-1 1 0,1-1 0,-1 0 0,1 0 0,0 0 1,0-1-1,0 1 0,5 4 0,30 29 74,-26-27-57,0 1 0,-1 1 0,0-1 0,8 14 0,-17-23-20,0 1 0,0-1-1,0 1 1,0-1 0,-1 1-1,1-1 1,-1 1 0,1-1-1,-1 1 1,0 0 0,0-1-1,1 1 1,-1-1 0,0 1-1,0 0 1,-1-1 0,1 1-1,0 0 1,0-1 0,-1 1-1,1-1 1,-1 1 0,0 0-1,1-1 1,-1 1 0,0-1-1,0 0 1,0 1 0,0-1-1,0 0 1,0 0 0,0 1-1,0-1 1,-1 0 0,1 0-1,-2 1 1,-6 4-4,1-1 0,-1 0-1,-1-1 1,-15 6 0,16-6-41,-54 18-1144,-26 11-935,66-21 1492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60 11594,'17'-22'1975,"-11"15"2322,-27 11-3696,1 0-1,-1-1 1,0-2-1,0 0 1,-29-2-1,-106-19 190,147 19-702,-35-8 22,24 5-853,0 0 0,-34-1 0,54 6 728,0-1 0,0 0 0,0 0 0,0 0 0,0 0 0,0 0 0,0 0 0,0 0 0,0 0 0,0 0 0,0 0 0,1 0 0,-1 0 0,0 0 0,0 1 0,0-1 0,0 0-1,0 0 1,0 0 0,0 0 0,0 0 0,0 0 0,0 0 0,0 0 0,0 0 0,0 0 0,0 1 0,0-1 0,0 0 0,0 0 0,0 0 0,0 0 0,0 0 0,0 0 0,0 0 0,0 0 0,0 0-1,-1 1 1,1-1 0,0 0 0,0 0 0,0 0 0,0 0 0,0 0 0,0 0 0,0 0 0,0 0 0,0 0 0,0 0 0,0 0 0,0 0 0,-1 0 0,1 0 0,0 0 0,0 0 0,0 0 0,0 0 0,0 0-1,0 0 1,8 3-602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14371,'0'16'832,"5"0"-1528,4-3-688,-1-3 1576,-2-3-464,-2-13-352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10042,'-1'-1'204,"1"1"0,-1-1 0,1 0 0,-1 0 0,1 0 0,0 0 0,-1 0-1,1 0 1,0 0 0,0 0 0,0 1 0,-1-1 0,1 0 0,0 0 0,0 0 0,0 0 0,1 0 0,-1 0 0,0 0-1,0 0 1,0 0 0,1 0 0,-1 0 0,0 0 0,2-1 0,0 0 213,0 0-1,0 0 1,1 1-1,-1-1 1,0 1 0,1-1-1,-1 1 1,5-1-1,14-6 493,1 1 1,0 1-1,40-6 0,14-2-179,-47 7-536,0 1 1,1 1-1,-1 2 1,1 1-1,0 1 1,0 2-1,51 8 1,36 13-106,74 9-70,303 6 262,-369-36-232,187-21-1,7-2 27,-159 22-84,185-8 126,-70-23 134,-241 36-132,-34-5-120,0 0-1,1 0 1,-1 0 0,0 0-1,0 0 1,1-1 0,-1 1-1,0 0 1,1 0 0,-1 0-1,0-1 1,0 1 0,0 0-1,1 0 1,-1-1 0,0 1-1,0 0 1,0 0 0,1-1-1,-1 1 1,0 0 0,0-1-1,0 1 1,0 0 0,0-1-1,0 1 1,0 0 0,0-1-1,0 1 1,0 0 0,0-1-1,0 1 1,0 0 0,0-1-1,0 1 1,0 0 0,0-1-1,0 1 1,0 0 0,0 0-1,-1-1 1,1 1 0,0 0-1,0-1 1,0 1 4,-3-5-19,1 0 1,0 1 0,-1-1 0,0 1 0,0-1-1,0 1 1,0 0 0,-1 1 0,-4-5 0,7 8 16,0 0 0,1-1 0,-1 1 0,1 0 0,-1 0 0,1 0 0,-1 0 0,1 1 0,-1-1 0,1 0 0,-1 0 0,1 0 0,-1 0 0,1 1 0,-1-1 0,1 0 0,-1 0 1,1 1-1,0-1 0,-1 0 0,1 1 0,-1-1 0,1 0 0,0 1 0,-1-1 0,1 1 0,0-1 0,-1 0 0,1 1 0,0-1 0,0 1 0,-1-1 0,1 1 0,0-1 0,0 1 0,0 0 1,-1 1-13,0-1-96,0-1-1,0 1 1,0-1 0,0 1 0,0-1 0,0 1 0,0-1 0,-1 0 0,1 1 0,0-1 0,0 0 0,0 0 0,0 0 0,0 0 0,-1 0 0,1 0 0,0 0 0,0 0 0,0-1 0,0 1 0,0 0 0,0-1 0,0 1 0,0-1 0,0 1 0,0-1 0,0 0 0,0 1 0,0-1 0,0 0 0,-1-1 0,-8-3-16,-6-2-526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468 311 7666,'2'5'5102,"-2"-5"-4989,0 0 0,0 0 1,0 0-1,1 0 1,-1 0-1,0 0 0,0 0 1,-14 5 2136,6-5-1931,1-1 1,-1 0 0,1-1-1,-1 0 1,1 0 0,0 0-1,-1-1 1,-6-3 0,-54-34 542,56 33-694,-47-34 13,1-2-1,3-3 0,-53-56 1,97 90-63,0 1-1148,18 24-807,10 14 830,-7-16 356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2879 37 8042,'0'5'504,"1"-1"-1,-1 1 1,0-1 0,0 1 0,0 0-1,0-1 1,-2 6 0,1-8-282,1-1 0,-1 0 0,1 0 0,-1 0 0,0 1 0,0-1 0,0 0 0,1 0 0,-1 0 0,0 0 0,0-1 0,0 1 0,-1 0 0,1 0 0,0-1 0,0 1 0,0 0 0,0-1 0,-1 1 0,1-1 0,0 1 0,-1-1 0,1 0 0,0 0 0,-1 0 0,1 1 0,0-1 0,-1 0 0,-1-1 0,-22-2 802,-7 0-565,-1 5-206,5 2-156,-1-2 0,1-1 0,0-2 0,0 0 0,-32-7 0,-59-17 148,-217-17-1,-28 31-83,-35-2-176,-278 14 45,284-1 96,385 1-128,-1-1 1,0 1 0,1 0 0,-11 4 0,13-3-1,0-1 1,0 1 0,0-1 0,-1-1-1,1 1 1,0-1 0,0 0 0,-11-1-1,17 1 5,-1 0 0,0-1 0,1 1 0,-1 0 0,0 0 1,1 0-1,-1 0 0,1-1 0,-1 1 0,1 0 0,-1-1 0,0 1 0,1 0 0,-1-1 0,1 1 0,-1-1 0,1 1 0,0-1 0,-1 1 0,1-1 0,-1 1 0,1-1 0,0 1 0,0-1 0,-1 1 0,1-1 0,0 0 0,0 1 0,0-1 0,-1-1 0,2 2 63,-2 11-34,0-9-32,1-1-1,0 0 1,-1 0-1,1 0 1,-1 0-1,1 1 1,-1-1-1,0 0 1,1 0-1,-1 0 1,0 0-1,0 0 1,0 0-1,0-1 0,0 1 1,0 0-1,0 0 1,0-1-1,0 1 1,-2 0-1,-25 5-27,25-6 18,0 0-1,1 0 1,-1 1 0,0-1 0,0 1-1,1 0 1,-1-1 0,0 1 0,1 0-1,-1 1 1,1-1 0,-1 0 0,1 1-1,-4 2 1,1 2-178,0 0 0,0 0-1,1 1 1,0 0 0,0 0 0,0 0 0,1 0 0,0 1-1,-3 10 1,6-16-66,1 0 0,-1 0 0,0 0 0,1 0 0,-1 0-1,1 0 1,0 0 0,0 0 0,0-1 0,0 1 0,0 0-1,0 0 1,2 1 0,6 7-501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427 397 11915,'-8'-17'1200,"-6"-10"-536,3-2-216,-10-4 1432,-6-2-1047,-8-1-409,-3-2 0,-6 2 24,0 4-48,2 8-592,0 6-336,5 1-1689,6 0 1953,13-1-312,4-2-216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10202,'0'-1'118,"1"0"0,0 0 0,-1 0 0,1 0 0,-1 1 1,1-1-1,0 0 0,0 0 0,-1 1 0,1-1 0,0 0 0,0 1 0,0-1 0,0 1 0,0-1 0,0 1 0,0 0 0,0-1 0,1 1 0,-1 0-50,0 0-1,-1 0 0,1 0 0,0 1 0,-1-1 0,1 0 0,0 1 0,-1-1 0,1 0 1,-1 1-1,1-1 0,-1 1 0,1-1 0,-1 1 0,1-1 0,-1 1 0,1-1 1,-1 1-1,0 0 0,1-1 0,-1 1 0,0 0 0,3 7 296,0 1-1,-1-1 1,3 17-1,-3-14-165,101 528 3721,-91-467-3916,-4 0-1,0 123 0,33-276-5770,17-14 3767,-22 44 851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24 11402,'4'-15'1585,"-11"7"-913,-16 15-232,-3 5 1672,-11 7-1407,-5-3-217,-3 4-104,1 0-8,5-2-176,2-2-40,8 0-320,2 0-216,11-1-424,8 0-889,8-7 1369,7-2-264,10-11-216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16516,'12'36'1456,"-4"19"-944,2 10-176,-2 18 584,4 8-208,-4 9-168,0-1-79,2-9-193,0-7-128,1-15-328,1-8-192,3-23-497,1-13-271,-1-26-928,2-6-441,-4-24 1665,-1-9-456,2-11-129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408 305 10322,'5'-5'552,"0"1"0,-1-1 0,1 0 0,5-9 0,-10 13-469,1 1 0,-1-1 0,1 1 0,-1-1-1,0 0 1,1 1 0,-1-1 0,0 0 0,1 1 0,-1-1 0,0 0-1,0 0 1,1 1 0,-1-1 0,0 0 0,0 0 0,0 1-1,0-1 1,0 0 0,0 0 0,0 1 0,-1-1 0,1 0 0,0 0-1,0 1 1,0-1 0,-1 0 0,1 1 0,0-1 0,-1 0-1,1 1 1,-1-1 0,1 0 0,-1 1 0,1-1 0,-1 1 0,1-1-1,-1 1 1,1-1 0,-1 1 0,0-1 0,1 1 0,-1 0-1,0-1 1,1 1 0,-1 0 0,0 0 0,0-1 0,1 1 0,-1 0-1,0 0 1,-1 0 0,-9-1 248,0 1 0,-1 0 0,1 1 1,0 0-1,0 1 0,-1 0 0,1 1 0,-10 4 0,-11 1 22,-208 63 74,237-70-554,0 0 1,1 0 0,-1 0-1,1 0 1,-1 0 0,1 1-1,0-1 1,-1 1 0,1 0-1,0 0 1,0 0 0,0 0-1,1 0 1,-4 4 0,4-4 21,1 0 1,-1 0-1,1 0 0,-1 0 1,1 0-1,0 0 1,0 0-1,0 0 0,0 0 1,0 0-1,0 0 0,1 0 1,-1 0-1,1 0 1,-1 0-1,1-1 0,0 1 1,0 0-1,0 0 1,2 3-1,17 27-650,8 7-220</inkml:trace>
  <inkml:trace contextRef="#ctx0" brushRef="#br0" timeOffset="1">255 536 14667,'-1'-68'1392,"-7"-5"-1072,0-9-159,-3 3 703,0 6-640,-1 4-240,4 19-432,1 13-264,7 36 559,-4-2-151,4 27-104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29 10890,'0'-3'1145,"-6"3"-505,-4 0-136,-9 0 592,-11 0-136,-9-3 72,-8-3 1,-6 2-225,-3-1-112,-4 0-216,3 3-96,3 6-384,5 3-224,11 8-536,7 4-200,10 2 728,4-3-216,10-4-144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18924,'22'36'1344,"2"19"-1144,-1 13-80,-1 22 248,-5 6-135,-1-1-113,-1-3-136,-2-13-473,-3-10-239,-2-17-888,2-10 1312,0-26-248,3-15-240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13731,'5'0'161,"0"-1"0,-1 1 0,1 0-1,0 1 1,0-1 0,0 1 0,-1 0 0,1 0 0,7 2 0,-9-1-126,0 0 0,0 0-1,0 0 1,0 0 0,-1 0 0,1 0 0,-1 1 0,1-1 0,-1 1 0,0 0 0,0-1 0,0 1 0,-1 0-1,3 5 1,2 6 144,-1 1 0,-1 0 0,0-1 0,0 2 0,-2-1 0,0 0-1,0 22 1,-10 111 951,-1-80-453,-22 74-1,2-12 106,28-124-739,-1 1 1,2-1-1,-1 0 1,1 1-1,0-1 0,0 1 1,1 6-1,0-11-84,0 0 1,-1 0-1,1 0 0,0 1 1,0-1-1,0 0 0,1 0 1,-1-1-1,0 1 0,1 0 0,-1 0 1,1-1-1,0 1 0,-1-1 1,1 1-1,0-1 0,0 0 1,0 0-1,0 0 0,0 0 1,4 2-1,6 0-535,-1 0 0,1 0 1,0-1-1,0 0 0,0-1 0,19-1 1,-7 0-387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415 132 10770,'-8'-16'379,"0"1"-1,-1 0 1,-13-18 0,18 28-263,0 1 1,-1 0 0,1 0 0,-1 0-1,0 0 1,0 1 0,0 0 0,0 0-1,0 0 1,-1 1 0,1-1-1,-1 1 1,-6-1 0,5 1 19,0 1 0,0 0 0,-1 0 1,1 0-1,0 1 0,-1 0 0,1 1 0,0 0 0,0 0 0,0 0 1,0 1-1,0 0 0,-8 3 0,7-1 45,0 0 0,0 1-1,1 0 1,-1 0 0,1 1 0,0 0 0,1 0 0,-1 0-1,-7 11 1,2 0 87,1 1-1,0 0 1,1 1-1,1 0 0,1 1 1,1-1-1,1 2 1,-6 25-1,6-13-128,1 1 0,1-1 0,2 1 0,1-1-1,2 1 1,1 0 0,2-1 0,1 0 0,1 0-1,2 0 1,22 56 0,-25-77-180,1 0 1,0-1-1,1 1 0,0-2 1,1 1-1,0-1 0,0 0 1,1 0-1,17 13 0,-18-17-113,1 0-1,0-1 1,0 0 0,1 0-1,-1-1 1,1 0-1,0-1 1,0 0 0,1-1-1,-1 0 1,0 0 0,16 0-1,-11-3-190,0 1 0,0-2 0,-1 0 0,1 0 0,0-2 0,-1 0 0,0 0 0,0-1 0,0-1 1,0 0-1,-1-1 0,0-1 0,-1 0 0,15-12 0,17-23-738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127 192 15219,'-19'-99'-6233,"5"55"6835,14 43-413,-1-1 1,0 0-1,0 1 1,0-1-1,0 0 1,0 1-1,-1-1 1,1 1-1,0 0 1,-1-1-1,1 1 1,-1 0 0,1 0-1,-4-2 1,5 3-119,-1 0 0,0 0 0,0-1 0,1 1 0,-1 0 0,0 0 0,0 0 0,1 0 0,-1 0 0,0 0 1,0 0-1,1 0 0,-1 0 0,0 0 0,0 1 0,1-1 0,-1 0 0,0 0 0,1 1 0,-1-1 0,0 0 0,1 1 1,-1-1-1,0 1 0,1-1 0,-1 1 0,1-1 0,-1 1 0,1-1 0,-1 2 0,-13 21 1237,13-20-1117,-7 16 149,2 0-1,0 0 1,1 0 0,1 1-1,1 0 1,0 0 0,2-1 0,1 37-1,1-33-135,2-1-1,0 0 1,1 0-1,1 0 1,2-1-1,0 0 0,16 33 1,-19-45-129,1-1-1,0 0 1,1 0 0,0 0 0,0-1-1,0 1 1,12 8 0,-16-14-53,1 0 0,0 0 0,0 0 1,0 0-1,0 0 0,1-1 0,-1 1 0,0-1 1,1 0-1,-1 0 0,1 0 0,-1-1 0,1 1 1,-1-1-1,1 1 0,-1-1 0,1-1 0,-1 1 1,1 0-1,-1-1 0,1 0 0,-1 0 1,4-1-1,0-1-2,-1-1 0,1 0 0,-1 0 1,0 0-1,0-1 0,-1 0 1,1 0-1,-1 0 0,0-1 0,-1 0 1,1 0-1,-1 0 0,0 0 0,5-14 1,-1 2-9,0-1 1,-2 0 0,0-1 0,4-27 0,-6 20-1,-1 1 0,-1-1 0,-3-49 0,0 62-55,-1 1 1,0 0-1,-1 0 1,0 0-1,-1 0 1,0 1-1,-1-1 0,-1 1 1,-11-19-1,15 28-23,-1-1-1,1 1 0,-1-1 0,0 1 0,0 0 0,0 0 1,0 0-1,-1 0 0,1 1 0,-1 0 0,1-1 1,-1 1-1,0 0 0,0 1 0,0-1 0,0 1 1,0 0-1,-1 0 0,1 0 0,-7-1 0,7 3 29,-1-1 0,1 1 0,0 0 0,0 0 0,0 0 0,0 1-1,0-1 1,0 1 0,0 0 0,1 0 0,-1 0 0,1 1 0,-1-1 0,1 1-1,0 0 1,0 0 0,0 0 0,0 0 0,1 0 0,-1 1 0,-1 4 0,-25 50-464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10330,'1'-10'255,"-1"0"1,2 1-1,-1-1 0,1 1 1,1-1-1,0 1 0,5-13 0,-6 18-105,0 1 0,0-1 0,0 1 0,1-1 0,-1 1 0,1 0 0,0 0 0,0 0 0,0 0 0,0 1-1,0-1 1,1 1 0,-1 0 0,1 0 0,-1 0 0,1 0 0,0 1 0,0 0 0,0-1 0,5 0 0,0 1 147,0 0 1,0 1-1,0 0 1,1 1-1,-1-1 1,0 2-1,0-1 1,0 1-1,0 1 1,0 0-1,12 5 1,-18-7-228,1 1 0,-1 0 0,1 0 0,-1 0 0,0 0 1,0 0-1,0 1 0,0-1 0,0 1 0,0 0 0,-1 0 0,1 0 0,-1 0 0,0 0 0,0 0 0,0 1 1,0-1-1,-1 1 0,1 0 0,-1-1 0,0 1 0,0 0 0,0 0 0,-1 0 0,1-1 0,-1 1 1,0 0-1,0 0 0,-1 5 0,-2 3 28,0-1 0,-1 1 1,0-1-1,-1 0 0,-9 15 0,7-13-33,1-1-1,0 1 1,-5 16 0,10-24-50,0 0 0,0 0 0,0 0 1,1 0-1,0 0 0,0 0 1,0-1-1,0 1 0,1 0 0,0 0 1,0 0-1,0 0 0,3 5 0,8 18 41,-6-14-24,0 1 0,0 0 0,-1 1 0,5 30-1,-10-41-33,1 0 0,-1 0 0,0 0 0,-1 0 0,1-1 0,-1 1 0,0 0-1,0 0 1,-1-1 0,1 1 0,-1-1 0,0 1 0,0-1 0,-1 0-1,1 0 1,-1 0 0,0 0 0,0 0 0,0-1 0,-1 1 0,-4 3-1,4-3-105,-1-1 0,1 0 0,-1 0 0,1 0-1,-1-1 1,0 0 0,0 0 0,0 0-1,0 0 1,-1-1 0,1 0 0,0 0 0,-1 0-1,1-1 1,-1 0 0,1 0 0,0 0 0,-1-1-1,1 1 1,0-1 0,-9-3 0,7 2-124,0-1 0,1 0 0,-1 0 1,1 0-1,-1-1 0,1 0 0,0-1 0,0 1 1,1-1-1,-1 0 0,1 0 0,0-1 1,1 0-1,-1 1 0,-4-9 0,-6-21-859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12059,'7'-4'256,"1"0"1,0 0 0,0 1-1,0 0 1,1 0-1,-1 1 1,16-3 0,-20 5-181,-1 0 0,0 0 0,0 1 0,1-1 0,-1 0 0,0 1 0,0 0 0,0 0 0,0 0 0,0 0 0,0 0 0,0 1 0,0-1 0,0 1 0,0 0 0,-1 0 0,1 0 0,-1 0 1,1 0-1,-1 1 0,0-1 0,0 1 0,0-1 0,2 5 0,1 2 135,-1 0 1,0 0-1,-1 1 1,0-1 0,0 1-1,-1 0 1,0 0-1,-1 0 1,0 19-1,-1 0 265,-2 0 0,-6 35 0,-1-21 193,-3 0 1,-28 70-1,21-64-90,18-47-537,0 0-1,0 0 1,1 0-1,-1 0 0,0 0 1,1 0-1,0 0 1,0 0-1,-1 1 1,1-1-1,0 0 0,1 0 1,-1 3-1,1-4-19,0 0-1,0 0 1,-1 1-1,1-1 1,0 0 0,0 0-1,0 0 1,0 0-1,0 0 1,0 0-1,1 0 1,-1-1-1,0 1 1,0 0 0,1-1-1,-1 1 1,0-1-1,1 1 1,1 0-1,22 6-615,0 0 0,1-1 0,36 3 0,-46-8 199,0-1 0,0 0 0,0-1 1,0 0-1,0-1 0,28-8 1,14-14-633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95 15155,'5'-19'1521,"-4"-3"-1089,-8 3-136,-13 3 888,-22 4-664,-6 5-32,-15 9-112,-2 3-64,-4 11-536,3 4 240,1 2 16,9 2-64,18-6-104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214 126 7170,'-3'1'11,"0"-1"1,0 0-1,0 0 1,-1 0-1,1-1 1,0 1-1,0-1 1,0 1-1,0-1 1,0 0-1,0 0 1,0-1-1,0 1 1,1-1-1,-1 1 1,0-1-1,1 0 1,-1 0-1,1 0 1,-1 0-1,1 0 1,0-1-1,0 1 1,0-1-1,1 1 1,-4-6-1,-7-16 91,9 17 126,0 0 0,-1 0 0,0 0 1,0 0-1,0 1 0,-1 0 0,-7-8 0,12 14-197,0 0-1,-1 0 0,1 0 0,0 0 1,0-1-1,-1 1 0,1 0 0,0 0 1,0 0-1,-1 0 0,1 0 0,0 0 1,0 0-1,-1 0 0,1 0 0,0 0 1,0 0-1,-1 0 0,1 0 0,0 0 1,0 0-1,-1 1 0,1-1 0,0 0 1,0 0-1,-1 0 0,1 0 0,0 0 1,0 0-1,-1 1 0,1-1 0,0 0 1,0 0-1,0 0 0,0 1 0,-1-1 1,1 0-1,0 0 0,0 1 0,0-1 1,0 0-1,0 1 0,-5 14 814,2 23 48,2 1 1,2 0-1,7 51 1,-2-19-360,7 104 305,14 276 10,-26-434-829,-1-11-7,1 0 1,-1 0 0,0 0 0,0 0 0,-1 0-1,-2 8 1,-1-30 31,-15-237 70,16 193-104,-2-80 62,12-155 0,-6 288-66,-1-5 15,1-1 0,1 1 0,0 0 0,1 0 0,0 0 1,1 0-1,7-17 0,-10 27-15,0 0 1,0 1 0,0-1-1,0 0 1,0 1 0,0-1-1,1 1 1,-1-1-1,0 1 1,1 0 0,-1 0-1,1 0 1,0-1-1,-1 1 1,1 1 0,0-1-1,0 0 1,-1 0 0,1 1-1,0-1 1,0 1-1,0-1 1,0 1 0,0 0-1,0 0 1,0 0 0,0 0-1,0 0 1,-1 0-1,1 0 1,0 1 0,0-1-1,0 1 1,0-1-1,0 1 1,-1 0 0,1 0-1,3 2 1,4 2 30,0 1 1,0 1-1,-1 0 1,1 0-1,11 15 1,-7-7 36,-1 0 0,0 1 0,-2 0 0,0 0 1,-1 2-1,0-1 0,-2 1 0,7 19 0,-12-29-23,0 1 1,-1-1-1,1 1 0,-2-1 0,1 1 0,-1-1 0,0 1 0,-1 0 0,-1 8 0,0-11-4,1-1 0,-1 1 0,0-1-1,0 0 1,-1 0 0,0 0 0,0 0 0,0 0 0,0 0 0,-1-1 0,0 1 0,0-1 0,0 0-1,-8 6 1,2-4 23,0 1 0,0-1 0,-1-1 0,0 0 1,0-1-1,0 0 0,-17 4 0,-85 9-598,74-13-305,37-3 775,-1-1-208,-1 0-1,1 0 0,-1 1 1,1 0-1,-1 0 0,1 0 0,0 0 1,-1 0-1,1 0 0,0 1 1,0 0-1,-5 3 0,6-1-571,8-1-168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11362,'-1'-5'493,"-3"-15"867,4 18-664,2 11 55,6 31 1107,6 76-1,-9-53-1251,53 545 922,-57-598-1614,-1-1-180,1 0 0,1 0 0,4 17 0,-6-26 245,0 0-1,0 0 1,0 0-1,0 1 1,0-1-1,0 0 1,0 0-1,0 0 1,0 0-1,0 0 1,0 0-1,0 0 1,1 1-1,-1-1 1,0 0-1,0 0 1,0 0-1,0 0 0,0 0 1,0 0-1,0 0 1,1 0-1,-1 0 1,0 0-1,0 1 1,0-1-1,0 0 1,0 0-1,1 0 1,-1 0-1,0 0 1,0 0-1,0 0 1,0 0-1,0 0 1,1 0-1,-1 0 0,0 0 1,0 0-1,0 0 1,0-1-1,0 1 1,1 0-1,-1 0 1,0 0-1,0 0 1,0 0-1,0 0 1,0 0-1,0 0 1,0 0-1,1 0 1,-1-1-1,0 1 1,0 0-1,0 0 0,0 0 1,0 0-1,0 0 1,0 0-1,0-1 1,0 1-1,0 0 1,0 0-1,0 0 1,0 0-1,0 0 1,0-1-1,0 1 1,5-13-1116,3-22-673,5-50 0,-10 58 1289,7-49-766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13627,'-4'18'386,"0"-1"1,-1 0-1,-1 0 0,0 0 1,-2 0-1,0-1 0,-1 0 1,-15 20-1,5-10 64,-1-1 0,-2-1 0,-43 38 0,56-54-300,-1 0-1,0-1 1,-1 0 0,0-1-1,-15 7 1,21-11-80,0 0-1,-1 0 1,1 0 0,-1-1 0,0 0 0,0 0 0,1-1-1,-1 0 1,0 0 0,0 0 0,1 0 0,-1-1-1,-9-2 1,49 33 258,-19-15-293,223 243-331,-225-243 108,1 2-406,31 29 0,-41-42 513,1 0 1,0 0 0,0-1 0,0 0 0,0 0 0,0 0 0,1 0-1,-1-1 1,1 0 0,0 0 0,11 1 0,16-1-440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 10058,'0'-1'83,"1"1"0,-1-1 0,1 0-1,-1 1 1,1-1 0,-1 0 0,0 0 0,1 1 0,-1-1-1,0 0 1,0 0 0,0 0 0,1 1 0,-1-1 0,0 0-1,0 0 1,0 0 0,0 0 0,0 1 0,-1-1 0,1 0-1,0 0 1,0 0 0,0 1 0,-1-1 0,1 0 0,0 0-1,-1 1 1,1-1 0,-1 0 0,1 1 0,-1-1 0,1 0-1,-1 1 1,1-1 0,-1 1 0,0-1 0,1 1 0,-1-1-1,0 1 1,1-1 0,-1 1 0,0 0 0,0-1 0,1 1-1,-1 0 1,0 0 0,0-1 0,0 1 0,1 0 0,-1 0-1,0 0 1,0 0 0,-1 0 0,-3 0 146,1 0 0,0 1 0,-1-1 0,1 1 0,0-1 1,-1 1-1,1 1 0,0-1 0,-6 3 0,5 0-85,0-1 0,0 1-1,0 0 1,1 1 0,-1-1 0,1 1 0,0-1 0,1 1 0,-1 1-1,1-1 1,0 0 0,0 1 0,1 0 0,-1-1 0,-1 7 0,2-3-20,0 0 0,0 0 0,0 0 0,1-1 0,0 1 1,1 0-1,0 0 0,1 0 0,2 16 0,-3-24-102,0 1-1,1 0 0,-1 0 1,1-1-1,0 1 0,-1-1 1,1 1-1,0 0 1,0-1-1,0 1 0,0-1 1,0 0-1,0 1 0,0-1 1,0 0-1,2 2 0,-2-3-8,0 1 0,0-1 0,0 0 0,0 1-1,0-1 1,0 0 0,0 0 0,0 0 0,0 0 0,0 0-1,0 0 1,0 0 0,0 0 0,0 0 0,0 0-1,0 0 1,0-1 0,0 1 0,0 0 0,1-1 0,2-1 15,0-1 0,0 1 1,-1-1-1,1 0 1,0 0-1,-1 0 0,0-1 1,0 1-1,5-8 1,50-96 347,-58 107-371,0-1 0,1 1 1,-1-1-1,0 1 0,0 0 1,1-1-1,-1 1 0,0 0 1,1-1-1,-1 1 0,0 0 1,1-1-1,-1 1 0,0 0 1,1 0-1,-1-1 0,1 1 1,-1 0-1,0 0 0,1 0 1,-1 0-1,1 0 0,-1-1 1,1 1-1,-1 0 0,1 0 1,-1 0-1,0 0 0,1 0 1,-1 0-1,1 0 0,0 1 1,0 0 5,0-1 0,0 1 0,0 0 0,0 0 0,0 0 0,0 0 0,0 0 0,0 0 0,0 0 0,-1 0 0,2 2 0,17 44 159,-16-38-139,9 24 51,1 9-53,3-2 1,41 77 0,-55-113-123,0-1 1,0 0 0,0 0-1,1 0 1,-1 0 0,1-1-1,0 1 1,0-1-1,5 4 1,-7-5-24,0-1 0,0 0 1,0 1-1,0-1 0,0 0 0,0 0 0,0 0 1,1 0-1,-1 0 0,0 0 0,0 0 0,0 0 1,0 0-1,0 0 0,0-1 0,0 1 0,0 0 1,0-1-1,0 1 0,0-1 0,0 1 0,0-1 0,0 0 1,0 1-1,0-1 0,0 0 0,0 0 0,-1 1 1,1-1-1,0 0 0,-1 0 0,1 0 0,0 0 1,0-1-1,27-46-1863,-14 24 677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9018,'0'-13'630,"0"1"0,1 0 0,1 0 1,0 0-1,6-20 0,-7 30-461,0-1 0,0 1 0,0-1 0,1 1 0,-1 0 0,1 0 0,-1 0 0,1 0 0,0 0 0,-1 0 1,1 0-1,0 0 0,0 0 0,3-1 0,-3 2-46,0 1 1,0-1-1,0 0 1,0 1-1,0 0 1,0-1-1,0 1 1,1 0-1,-1 0 1,0 0-1,0 0 1,0 1-1,0-1 0,0 0 1,0 1-1,0 0 1,0-1-1,0 1 1,0 0-1,3 2 1,-3-2-34,0 0-1,1 1 1,-1 0 0,0-1-1,0 1 1,0 0 0,0 0 0,0 0-1,-1 0 1,1 0 0,-1 1 0,1-1-1,-1 0 1,2 6 0,-1-2 36,0 0 1,0 0-1,-1 1 1,0-1-1,1 13 1,-3 2 132,0-1 0,-7 40 0,-19 41 238,17-68-200,-10 57 1,19-86-258,1 0-1,-1 0 1,1 0-1,0 0 1,0 1 0,1-1-1,-1 0 1,1 0 0,0 0-1,0 0 1,0 0-1,3 7 1,-2-9-26,0 1 0,0 0 0,1-1 1,-1 1-1,0-1 0,1 1 0,0-1 0,-1 0 0,1 0 1,0 0-1,0-1 0,0 1 0,0-1 0,1 0 0,4 2 1,6 1-275,1 0 1,-1 0-1,1-2 1,-1 0 0,1-1-1,0 0 1,0-1 0,0-1-1,18-2 1,-21 0-22,0 0 0,0 0 0,0-1 0,-1-1 0,0 0 0,0 0 0,0-1 0,0 0 0,-1-1 0,0-1 0,14-12 0,16-25-738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50 13683,'0'-1'63,"-1"-1"1,1 1-1,-1-1 0,1 1 1,-1-1-1,1 1 0,-1 0 1,0-1-1,0 1 1,1 0-1,-1-1 0,0 1 1,0 0-1,0 0 0,-1 0 1,1 0-1,0 0 0,0 0 1,-1 0-1,1 0 1,0 1-1,-1-1 0,1 0 1,-1 1-1,-2-1 0,-3-2 66,-2 1 0,1-1-1,-14 0 1,-47-3 264,0 3 1,-1 2 0,1 4-1,-98 17 1,212-28-366,0 3 1,0 1-1,1 2 0,50 5 1,-84-2-30,-1 1 0,1 0 0,0 0 0,-1 1 0,0 0 0,20 9 0,-26-9 1,0 0 1,0 0 0,0 0 0,0 1 0,-1 0 0,1 0 0,-1 0-1,0 0 1,0 0 0,-1 1 0,1 0 0,-1 0 0,0 0-1,0 0 1,3 9 0,-1 3 18,0 0-1,-2 1 0,0-1 1,-1 1-1,0-1 0,-2 1 1,0 0-1,-2 17 0,-28 142 180,-30 68-446,59-242 211,-6 43-1315,7-45 1278,0 1 0,-1 0 0,1 0 0,0-1 0,0 1 0,0 0 0,1-1 0,-1 1 0,0 0 1,1-1-1,-1 1 0,1 0 0,0-1 0,-1 1 0,1-1 0,0 1 0,0-1 0,0 1 0,0-1 0,0 1 0,2 1 1,10 1-577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16075,'-2'0'259,"-1"0"0,0 0 0,1 0 0,-1 0 0,1 1 0,-1-1-1,0 1 1,1 0 0,-1-1 0,-3 3 0,-7 1 207,-48 7 742,47-10-983,0 2 0,0-1-1,0 1 1,0 1 0,0 1-1,-20 9 1,31-12-291,0-1 1,1 1-1,0 0 0,-1 0 0,1 0 1,0 0-1,0 1 0,0-1 1,0 0-1,0 1 0,-1 4 0,1-4-189,1-1 0,0 1-1,1 0 1,-1 0-1,0 0 1,1 0 0,0 0-1,0 0 1,0 0-1,0 0 1,0 0-1,0 0 1,1 0 0,0 0-1,-1 0 1,1-1-1,0 1 1,0 0 0,1 0-1,-1-1 1,1 1-1,-1 0 1,1-1-1,0 0 1,0 1 0,0-1-1,0 0 1,0 0-1,3 2 1,11 8-1053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10930,'7'3'1529,"-4"-2"-673,-2 0-312,-2 2 1072,-5-3-351,-4 2-425,1 0-144,-7 3-296,1 0-88,-2 4-440,0-1-320,1 6 424,5 5-88,3-5-80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14899,'46'-71'1471,"-18"28"-1259,52-67 725,-49 69-608,-21 27-54,1 0 1,1 1-1,16-15 0,-28 27-256,0 1-1,0-1 0,1 1 0,-1 0 0,0-1 0,1 1 0,-1-1 1,1 1-1,-1 0 0,1-1 0,-1 1 0,1 0 0,-1 0 0,0-1 1,1 1-1,0 0 0,-1 0 0,1 0 0,-1 0 0,1 0 0,-1 0 1,1-1-1,-1 1 0,1 0 0,-1 0 0,1 1 0,-1-1 1,1 0-1,-1 0 0,1 0 0,0 0 0,-1 0 0,1 1 0,-1-1 1,1 0-1,-1 0 0,0 1 0,1-1 0,-1 0 0,1 1 0,-1-1 1,1 0-1,-1 1 0,0-1 0,1 1 0,-1-1 0,0 1 0,0-1 1,1 0-1,-1 1 0,0-1 0,0 1 0,0-1 0,1 1 1,-1 0-1,0-1 0,0 1 0,0-1 0,0 1 0,0 0 0,0 37 488,-1-35-460,-64 389 1422,9-84-2154,53-288 318,1-13 32,1 0 0,0 0-1,0-1 1,1 1 0,0 0 0,0 0 0,1 0 0,-1 0 0,4 13 0,-3-20 262,-1 1 0,0-1 0,0 1 0,0-1 0,1 1 0,-1-1 1,0 1-1,0-1 0,1 0 0,-1 1 0,0-1 0,1 1 0,-1-1 0,0 0 0,1 1 0,-1-1 0,1 0 0,-1 1 0,1-1 0,-1 0 0,1 0 1,-1 0-1,1 1 0,-1-1 0,1 0 0,-1 0 0,1 0 0,-1 0 0,1 0 0,-1 0 0,1 0 0,-1 0 0,1 0 0,-1 0 0,1 0 0,0 0 0,-1 0 1,1 0-1,-1-1 0,1 1 0,0-1 0,2 0-126,0-1 1,-1 0 0,1 0-1,0 0 1,-1 0 0,4-5-1,23-27-1173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162 102 12403,'-7'9'345,"1"0"0,0 0 1,0 0-1,1 1 0,0-1 1,1 1-1,0 1 0,-5 20 1,2 4 537,-3 48 0,9-74-734,0 10 35,0 0 0,1 1 0,0-1 0,2 0 0,0 0 0,8 26 0,-9-39-136,1 0 0,0-1 0,1 1-1,-1-1 1,1 0 0,0 0 0,1 0 0,-1 0 0,1 0 0,7 7 0,-8-10-28,1 1 1,-1-1-1,0 0 1,1 0-1,-1-1 1,1 1 0,0-1-1,0 1 1,0-1-1,-1 0 1,1-1-1,0 1 1,0-1 0,0 1-1,0-1 1,0 0-1,7-2 1,-2 1 4,-1-1 1,1-1-1,-1 0 1,0 0-1,0 0 1,0-1-1,0-1 1,-1 1-1,1-1 1,-1 0-1,0-1 0,-1 0 1,8-8-1,2-3 14,-2 0-1,0-2 0,22-37 0,-23 33-23,-2 1 0,-1-2-1,-1 1 1,8-31 0,-14 39-7,0 0 0,0 0 0,-2 0 1,0-1-1,0 1 0,-2-1 1,0 1-1,-3-19 0,2 28-5,1 0 0,-1 0 0,0 0 0,0 0 0,-1 1 0,1-1 0,-1 0 0,-1 1 0,1 0 0,-9-9 0,9 10-4,-1 1 0,0 0 0,1 0 0,-2 0 1,1 1-1,0-1 0,0 1 0,-1 0 0,1 0 0,-1 1 1,0-1-1,1 1 0,-1 0 0,-9 0 0,2 1-93,0 0 1,0 1-1,0 0 0,0 1 0,1 1 0,-1 0 0,0 0 0,1 1 0,0 1 1,0 0-1,0 0 0,-19 14 0,8-4-296,1 1-1,1 1 1,1 0-1,-34 41 1,44-48 257,1 1 1,0 1 0,-9 18-1,11-15-101,1-1 0,-6 25-1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17716,'1'-10'1000,"6"3"-1592,1 7 584,-3 13 880,2 1-1112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10098,'10'-11'485,"0"0"-1,1 1 1,0 0 0,1 1-1,0 0 1,0 0 0,1 2-1,0-1 1,1 2 0,-1 0-1,19-5 1,-30 10-375,0 0 0,1 1 0,-1-1 1,1 1-1,-1-1 0,0 1 0,1 0 0,-1 0 0,1 1 0,-1-1 1,1 0-1,-1 1 0,0-1 0,1 1 0,1 1 0,-2-1-55,-1-1-1,0 1 1,0 0 0,0 0-1,0 0 1,0 0-1,0 0 1,-1 0-1,1 0 1,0 1 0,0-1-1,-1 0 1,1 0-1,-1 1 1,1-1-1,-1 0 1,1 1 0,-1-1-1,0 0 1,0 1-1,0-1 1,0 0-1,0 1 1,0-1 0,0 1-1,0-1 1,0 0-1,-1 3 1,-2 7 70,-1-1 0,1 1 0,-2-1 0,1 0 0,-2-1 0,1 1 1,-10 12-1,5-8-43,1 1 1,-8 17-1,15-27-61,0 0 0,0 0-1,1 1 1,0-1-1,0 0 1,0 1-1,0-1 1,1 1 0,0-1-1,1 11 1,3 3 13,2 0 1,0 0 0,1-1-1,16 31 1,-12-25-15,0 0 0,8 27 0,-17-43-20,0-1 1,-1 1-1,0-1 0,0 1 0,-1-1 0,1 1 1,-2 0-1,1-1 0,-1 1 0,0-1 1,-4 12-1,4-14-40,-2 0-1,1-1 1,-1 1 0,1-1-1,-1 1 1,-1-1 0,1 0-1,-1 0 1,1 0 0,-1-1-1,0 1 1,0-1 0,-1 0-1,1 0 1,-6 3 0,7-5-110,1 0-1,-1 1 1,0-1 0,1 0 0,-1 0-1,0 0 1,0-1 0,0 1 0,0-1-1,0 1 1,0-1 0,0 0 0,0 0-1,1 0 1,-1-1 0,0 1 0,0-1 0,0 1-1,0-1 1,0 0 0,1 0 0,-1-1-1,0 1 1,1 0 0,-1-1 0,1 0-1,-5-3 1,-5-13-634,5-8-243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13195,'24'-12'508,"2"1"0,41-12 0,-56 20-318,-1 0 0,1 1 0,0 0 1,0 1-1,0 1 0,1-1 0,-1 2 0,0 0 1,14 2-1,-23-2-120,1 0-1,-1-1 1,1 1 0,-1 1 0,0-1-1,1 0 1,-1 0 0,0 1 0,0 0-1,0-1 1,0 1 0,0 0 0,0 0-1,-1 0 1,1 0 0,2 4 0,-1-1 35,-1 0 1,0 0 0,0 0-1,-1 1 1,1-1 0,-1 0-1,1 10 1,-1 5 110,-1 1 0,-1-1 0,-5 27 0,6-46-208,-11 66 288,-9 90 311,19-130-458,0-1 1,2 1 0,7 50 0,-6-67-120,0-3 17,-1 0 1,1 1-1,-2 0 1,1-1-1,-2 16 0,1-20-40,-1-1 0,0 1 0,0 0 0,0-1 0,0 1 0,0-1 0,-1 1-1,1-1 1,-1 0 0,1 1 0,-1-1 0,0 0 0,0 0 0,0 0-1,0 0 1,0-1 0,0 1 0,-1 0 0,1-1 0,-4 2 0,-21 9-300,-1-1 0,0-2 0,-47 10 0,42-11 222,-22 5-207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72 17500,'6'0'728,"12"-2"-54,-16 0-417,-11 1 186,-131-15 874,-44-5-617,123 10-660,31 5-40,-1 1 0,-1 1-1,-51 1 1,81 3 1,0 0 0,1 0 0,-1 0 0,0 1-1,1-1 1,-1 1 0,1-1 0,-1 1 0,0 0 0,1-1 0,0 1 0,-1 0-1,1 0 1,-1 0 0,1 0 0,0 0 0,0 0 0,0 0 0,0 1 0,0-1 0,0 0-1,0 1 1,0-1 0,0 1 0,0-1 0,1 1 0,-1-1 0,1 1 0,-1-1 0,1 1-1,-1 0 1,1-1 0,0 1 0,0-1 0,0 1 0,0 2 0,1 6 5,-1 0 0,2 0 0,0 0 0,4 16 0,-5-23-8,26 105 267,-6 0-1,-4 1 0,-6 1 1,-2 172-1,-9-268-228,-1-1 40,1 0 0,0 0 0,1 1 0,4 17-1,-4-27-51,1 0-1,-1 0 0,0-1 0,1 1 1,0-1-1,0 1 0,0-1 0,0 0 1,1 0-1,-1 1 0,1-2 0,0 1 0,0 0 1,0-1-1,0 1 0,0-1 0,0 0 1,1 0-1,4 2 0,19 7 68,1-2 0,42 10 0,-35-11-500,35 14 1,31 22-4881,-94-43 4311,-4-1-281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52 10714,'0'-3'148,"-1"1"-1,0-1 1,0 1-1,0-1 1,0 1 0,0-1-1,-1 1 1,1 0-1,-1 0 1,1 0-1,-1 0 1,0 0-1,0 0 1,0 0-1,0 0 1,0 1-1,-4-3 1,2 2 54,-1 0 1,1 1-1,0-1 0,-1 1 0,1 0 1,0 1-1,-1-1 0,1 1 0,-9 0 1,-3 1 182,1 1 0,-1 1 0,1 0 0,-1 1 1,-14 6-1,11-2-112,0 0 1,0 1-1,1 1 0,0 0 1,1 2-1,1 0 1,-21 18-1,30-24-181,0 1 0,1 0 0,0 0 0,0 1 0,0 0 1,1 0-1,0 0 0,0 1 0,1-1 0,1 1 0,-1 0 0,1 0 0,1 0 0,-1 1 0,2-1 0,-1 1 1,1 16-1,1-21-59,1 0 1,-1 0 0,1 0 0,0 0 0,1 0 0,-1 0-1,1 0 1,0 0 0,1-1 0,-1 1 0,1-1-1,5 8 1,-2-6-38,-1 0-1,1-1 1,0 1 0,0-1-1,1-1 1,0 1-1,10 4 1,6 1-382,0-1 1,0-1 0,1-1-1,31 4 1,-55-10 368,21 3-416,1 0 0,0-1 0,-1-1-1,1 0 1,27-3 0,-9-8-421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17 144 13939,'11'61'3569,"-8"-51"-3375,0 1-1,0 0 1,1-1 0,0 0 0,1 0 0,0 0-1,1-1 1,0 1 0,1-1 0,-1-1 0,2 1-1,-1-1 1,17 13 0,-18-16-136,1-1 0,0 0 0,-1 0 0,1 0 0,1-1 0,-1 0 0,0 0 0,1-1 0,-1 0 0,1-1 0,0 1 0,0-2 0,0 1 0,-1-1 0,1 0 0,0 0 0,0-1 0,0 0 0,-1-1 0,12-3 0,-10 2-30,-1 0-1,1-1 1,-1-1-1,0 1 0,0-1 1,0 0-1,-1-1 1,0 0-1,0 0 0,0-1 1,-1 0-1,0 0 1,0 0-1,-1-1 1,8-13-1,-10 15-23,0-1-1,0 1 1,0-1-1,-1 0 1,0 1-1,-1-1 1,1 0-1,-1 0 1,0-1 0,-1 1-1,0 0 1,0 0-1,-1 0 1,1 0-1,-2 0 1,1 0-1,-1 0 1,0 0 0,0 0-1,-7-12 1,4 10-8,-1 1 0,0-1 1,-1 1-1,0 1 0,0-1 1,0 1-1,-1 0 0,0 1 0,-1 0 1,1 0-1,-1 1 0,0 0 1,-1 0-1,1 1 0,-1 0 1,0 1-1,0 0 0,0 1 1,-18-2-1,20 3-137,-1 0 1,1 1-1,0 0 1,-1 0-1,1 1 1,0 0-1,0 1 1,-1 0-1,1 0 0,0 0 1,1 1-1,-1 1 1,0-1-1,1 1 1,0 0-1,0 1 1,0 0-1,0 0 1,1 1-1,0-1 0,0 1 1,0 0-1,1 1 1,-8 12-1,7-8-86,1 0-1,0 0 0,1 1 1,1-1-1,-5 25 1,3 8-682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76 13203,'-32'-12'1096,"-5"-3"-920,0 6-136,-1 0 280,6-2-784,7 1-680,15 4 992,7 2-168,16 7-160</inkml:trace>
  <inkml:trace contextRef="#ctx0" brushRef="#br0" timeOffset="1">496 165 14899,'29'6'904,"5"-1"-1232,-5 5-528,-2-3 1032,0-1-256,-10-5-288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6161,'0'-3'460,"0"0"0,0 0 0,0 0 0,1 0 0,0 1-1,-1-1 1,1 0 0,0 0 0,0 0 0,0 1 0,1-1 0,-1 1-1,1-1 1,-1 1 0,1-1 0,0 1 0,2-2 0,-2 1-296,-2 3 260,2-3-226,0 1-1,0 0 0,1-1 1,-1 1-1,0 0 0,1 1 1,-1-1-1,1 0 1,0 1-1,0-1 0,-1 1 1,7-2-1,-7 4-136,1-1-1,-1 1 1,1 0-1,0 0 1,-1 0-1,0 0 1,1 1 0,-1-1-1,0 1 1,4 2-1,9 7 361,-14-10-418,0-1 1,0 1-1,-1 0 0,1 0 1,-1 0-1,1 0 1,-1 0-1,1 0 0,-1 0 1,0 0-1,0 1 0,1-1 1,-1 0-1,0 0 1,0 0-1,0 0 0,0 2 1,-1 24-3,1-24 5,-10 110 441,10-112-442,0-1-1,0 0 1,1 1 0,-1-1 0,0 0-1,0 1 1,0-1 0,0 0 0,1 1 0,-1-1-1,0 0 1,0 0 0,0 1 0,1-1 0,-1 0-1,0 1 1,1-1 0,-1 0 0,0 0 0,0 0-1,1 0 1,-1 1 0,0-1 0,1 0-1,-1 0 1,1 0 0,-1 0 0,0 0 0,1 0-1,-1 0 1,0 0 0,1 0 0,-1 0 0,0 0-1,1 0 1,-1 0 0,0 0 0,1 0-1,-1 0 1,1 0 0,18-5 51,-14 3-44,-3 2-9,0-1-1,0 1 1,1 0 0,-1 0 0,0 0-1,0 0 1,1 0 0,-1 0 0,0 0 0,0 1-1,0-1 1,1 1 0,-1 0 0,0 0-1,0-1 1,0 1 0,0 1 0,0-1 0,-1 0-1,1 0 1,0 1 0,0-1 0,-1 1-1,1-1 1,-1 1 0,1 0 0,-1 0 0,0-1-1,0 1 1,0 0 0,0 0 0,0 0-1,0 0 1,0 1 0,-1-1 0,1 0 0,-1 0-1,1 4 1,0 0 12,0-1 0,-1 0-1,1 1 1,-1-1 0,-1 1 0,1-1-1,-1 0 1,1 1 0,-2-1-1,1 0 1,-1 0 0,1 0 0,-1 0-1,-1 0 1,-3 7 0,1-6-69,0-1 1,0-1-1,0 1 0,-1-1 1,1 0-1,-1 0 0,0-1 1,0 1-1,-1-1 0,-10 3 1,12-4-79,1-1 0,0 1 0,-1-1 1,1 0-1,-1-1 0,1 1 0,-1-1 0,1 0 1,-1 0-1,1 0 0,-1 0 0,1-1 1,0 0-1,-1 0 0,1 0 0,0-1 1,-7-2-1,-4-10-474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461 878 13299,'1'0'86,"0"0"0,0 0 0,1 0-1,-1 0 1,0 0 0,0-1 0,0 1 0,0-1 0,0 1 0,1 0 0,-1-1 0,0 0 0,0 1-1,0-1 1,-1 0 0,1 1 0,0-1 0,0 0 0,0 0 0,0-1 0,1 0 45,0-1-1,-1 0 1,0 1 0,1-1 0,-1 0 0,0 0 0,1-5 0,0-6 218,-1 1 0,0-25 1,-1 30-184,-1-110 921,9-251 985,-7 361-2035,0-1 31,-1 1 0,1-1 0,-1 0 1,-1 1-1,-1-15 0,1 21-40,0-1-1,0 0 1,0 1 0,0-1-1,-1 1 1,1-1 0,-1 1-1,0-1 1,1 1 0,-1 0-1,0 0 1,0 0 0,0 0-1,0 0 1,-1 1 0,1-1 0,-1 1-1,1-1 1,-1 1 0,1 0-1,-4-1 1,-49-17 247,-60-12 0,-28-8-429,114 30-33,17 6-217,1 0 0,0-1 1,-1-1-1,2 1 0,-1-2 0,0 1 1,1-1-1,-15-12 0,19 9-361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8106,'5'-2'295,"1"0"0,0 0 1,0 0-1,0 1 0,0 0 1,0 0-1,0 1 0,1-1 1,-1 1-1,0 1 0,0-1 1,0 1-1,0 0 0,1 0 1,-2 1-1,12 4 0,-10-3 13,-1 1 1,1 0-1,-1 0 0,0 0 0,0 1 0,-1 0 1,1 0-1,-1 1 0,0-1 0,0 1 0,-1 0 1,0 0-1,6 12 0,12 38 1256,-17-40-889,15 28 1,-17-39-613,-1 0 1,2 0-1,-1-1 0,1 0 0,-1 1 1,1-1-1,0-1 0,0 1 0,9 5 0,-2-3-330,-1-1-1,23 8 0,-24-10 53,0 1 1,0 0 0,0 0-1,-1 0 1,11 8 0,-4 1-209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12627,'-17'10'1312,"3"3"-992,1-4-456,-6 1 1808,-2-7-1280,-2-9-472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 12491,'0'0'77,"0"0"0,1 0 1,-1 0-1,0 0 0,1 0 1,-1 0-1,0 0 0,1 0 1,-1 0-1,0 1 0,1-1 1,-1 0-1,0 0 0,0 0 1,1 0-1,-1 0 0,0 0 1,1 1-1,-1-1 0,0 0 1,0 0-1,1 1 0,-1-1 1,0 0-1,0 0 0,0 1 1,0-1-1,1 0 0,-1 0 1,0 1-1,0-1 0,0 0 1,0 1-1,-12 1 903,-24-2-460,-15-6-28,-75-19 1,80 14-411,-1 2 0,-52-3-1,97 12-80,1-1 0,-1 1 0,0 0 0,1 0 0,-1 0 0,0 0 0,1 0 0,-1 1 0,1-1 0,-1 0 0,0 1 0,1-1 0,-1 1 0,1 0 0,-1-1-1,1 1 1,0 0 0,-1 0 0,1 0 0,0 0 0,0 0 0,-1 0 0,1 0 0,0 1 0,0-1 0,0 0 0,0 1 0,0-1 0,1 0 0,-1 1-1,0-1 1,1 1 0,-1-1 0,1 1 0,-1 0 0,1-1 0,0 1 0,0-1 0,0 1 0,0 2 0,0 6 4,1 1 0,1 0-1,0-1 1,0 0 0,5 12 0,-4-10 6,83 247 446,22 89 1296,-107-343-1722,5 21 237,0 1 0,2-1 0,18 41 0,-23-60-242,2 1 0,-1-1 1,1 0-1,0 0 0,0-1 1,1 1-1,0-1 1,0 0-1,0-1 0,1 0 1,0 0-1,0 0 0,0-1 1,1 0-1,15 6 0,-8-4-382,0-2 0,1 0-1,-1-1 1,28 2 0,-35-4 117,-1-1-1,1 0 1,0 0 0,0-1 0,0 0 0,-1-1-1,1 0 1,-1 0 0,1 0 0,-1-1 0,11-6 0,-3-4-650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12147,'7'-23'1424,"-1"10"-872,2 27-120,1 13 896,3 24-599,4 7-57,4 13-112,1 8-48,1 1-160,1 2-56,-1-13-248,-2-4-152,-2-17-472,-1-10-240,0-24-1193,-1-14 1641,6-24-328,1-14-288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336 243 13467,'-6'12'348,"-1"0"1,-1 0-1,0 0 0,-1-1 1,0 0-1,0-1 0,-1 0 1,-1-1-1,-13 11 0,15-14-311,0-1-1,0 1 0,-1-1 0,0-1 0,0 0 0,0 0 0,0-1 0,0 0 0,-1-1 0,1 0 1,-1-1-1,-16 1 0,23-2-129,0 0-1,0-1 1,0 1 0,0-1 0,0 0 0,0 0 0,0 0-1,0 0 1,0-1 0,1 1 0,-1-1 0,1 0 0,-1 0-1,1-1 1,0 1 0,-1-1 0,-4-5 0,6 5-87,0 1 1,0-1-1,1 0 0,-1 0 1,1 0-1,-1-1 1,1 1-1,0 0 1,1 0-1,-1-1 0,0 1 1,1 0-1,0-1 1,0 1-1,0-1 1,0 1-1,0 0 1,1-1-1,-1 1 0,3-7 1,3-6-688,0-1 1,2 1-1,0 1 0,19-29 1,49-56-1332,-53 71 2716,-15 19-243,-4 4 250,1-1 1,0 1-1,1 0 0,-1 0 0,1 1 0,0-1 0,13-7 1,-18 12-380,1 1 0,-1 0 0,1 0 1,-1 0-1,0 0 0,1 0 0,-1 0 1,0 0-1,1 0 0,-1 0 1,1 0-1,-1 1 0,0-1 0,1 1 1,-1-1-1,0 1 0,0-1 0,1 1 1,-1 0-1,0 0 0,0-1 1,0 1-1,0 0 0,0 0 0,0 0 1,0 0-1,0 0 0,-1 1 0,1-1 1,0 0-1,0 0 0,-1 0 1,1 2-1,5 7 479,-1 0 0,6 21 1,-9-28-481,58 216 1947,-5-16-3371,-54-200 1259,2 7-474,1 1 0,0-1-1,8 13 1,-11-22 385,0 1 1,0-1-1,0 0 0,0 1 0,0-1 0,0 0 1,1 1-1,-1-1 0,0 0 0,1 0 0,-1 0 1,3 1-1,-3-2 69,0 0 0,0 0 0,-1 0 1,1 0-1,0 1 0,0-2 0,0 1 0,0 0 1,0 0-1,-1 0 0,1 0 0,0 0 1,0-1-1,0 1 0,-1 0 0,1-1 0,0 1 1,0 0-1,-1-1 0,1 1 0,0-1 1,-1 0-1,1 1 0,0-1 0,-1 1 0,2-2 1,16-22-1044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369 190 14043,'-12'-17'1056,"-7"9"-832,1 4-120,-11-3 568,-9 1-408,-6-2-223,-1-2-33,4-4-201,5-2-167,7 8-776,7 3-560,13 17 1344,7 9-280,16 13-233</inkml:trace>
  <inkml:trace contextRef="#ctx0" brushRef="#br0" timeOffset="1">232 369 13059,'-13'-18'1320,"-12"-15"-840,-2-9-232,-10-7 840,1 0-455,0-1-433,5 2-200,13 12-512,10 6-513,12 18 825,9 10-152,13 12-144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1241 10938,'13'-6'254,"-1"-2"0,-1 1 0,1-1 0,-1-1 0,-1 0-1,0 0 1,0-1 0,0-1 0,-2 1 0,1-2 0,-1 1-1,-1-1 1,0 0 0,-1 0 0,9-25 0,-2-4 162,-1-1 1,-2 0 0,8-77-1,-9 20-147,-5 0-1,-11-120 1,-9 74-129,13 128-105,-1 1-1,0-1 1,-2 1 0,0-1-1,0 2 1,-12-21-1,14 30-11,-1 0 0,1 1-1,-1-1 1,0 1-1,0 0 1,0 1-1,-1-1 1,0 1-1,0 0 1,0 0-1,0 1 1,0-1-1,-1 1 1,0 1-1,-12-4 1,-6 1-100,0 1 0,0 1 0,-30 0 0,-12-1-821,-32-11 325,60 4 196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4855 184 13499,'19'5'1851,"-18"-7"-452,-11-2-292,-88-29 708,-2 5 1,-129-20 0,-210-6-1127,-13 34-279,0 29-122,398-7-247,-765-4 456,293-5-377,1 22-107,-540 85-87,978-86-645,70-7 10,17-7 662,0 1 0,0-1 0,0 0 0,-1 0-1,1 0 1,0 0 0,0 1 0,0-1 0,0 0 0,0 0 0,0 0-1,0 1 1,0-1 0,-1 0 0,1 0 0,0 0 0,0 1 0,0-1-1,0 0 1,0 0 0,0 0 0,0 1 0,0-1 0,0 0 0,1 0-1,-1 1 1,0-1 0,0 0 0,0 0 0,0 0 0,0 1 0,0-1-1,0 0 1,0 0 0,0 0 0,1 0 0,-1 1 0,2 0-114,-1 0 1,1 0 0,0 0-1,-1-1 1,1 1 0,0 0-1,0-1 1,-1 1 0,1-1-1,0 0 1,0 1 0,0-1-1,3 0 1,26-3-680,8-3-235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202 119 12899,'-4'4'137,"0"1"0,1 1 0,-1-1 1,1 0-1,1 1 0,-1-1 0,1 1 1,0 0-1,-2 7 0,-1 3 18,-5 14 100,2 0 0,1 0 0,1 1 0,-2 34 1,7-50-121,0 1 0,2-1 0,0 0 0,0 1-1,2-1 1,0 0 0,0 0 0,2 0 0,0 0 0,8 17 0,-11-28-94,0 0 0,0 0-1,0-1 1,0 1 0,1-1-1,-1 1 1,1-1 0,0 0-1,0 0 1,0 0 0,1-1-1,-1 1 1,1-1 0,-1 1-1,1-1 1,0 0 0,0-1-1,-1 1 1,1-1 0,1 1 0,-1-1-1,0-1 1,0 1 0,0 0-1,0-1 1,1 0 0,-1 0-1,0 0 1,0-1 0,1 1-1,5-3 1,0 0-4,-1-1 0,1-1 0,-1 0 0,0 0 0,-1-1 1,1 0-1,-1 0 0,0-1 0,-1 0 0,1 0 0,-1-1 0,-1 0 0,0 0 0,0 0 0,7-14 1,-4 5-20,0-1 1,-1 0 0,-1 0-1,0-1 1,-2 1-1,0-2 1,3-25 0,-7 31-14,0 0 0,-1 0 0,-1 0 0,0 0 0,-1 0 1,-1 0-1,0 0 0,-1 1 0,0-1 0,-1 1 0,0 0 0,-1 1 0,-1-1 1,-13-18-1,13 22-56,0 0 0,0 0 0,-1 1 0,-1 0 0,1 0 0,-1 1 0,-1 0 0,1 1 0,-1 0 0,0 0 0,0 1 0,-1 0 1,0 1-1,1 1 0,-2-1 0,1 2 0,0-1 0,-15 0 0,15 2-47,0 1 1,0 0-1,0 1 1,-1 0-1,1 0 1,0 1-1,0 1 1,1 0-1,-1 0 1,1 1-1,-1 0 1,1 1-1,0 1 0,-16 11 1,-10 17-352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10 14795,'-2'-1'210,"1"0"0,-1 0 0,0 0 0,0 0 1,0 0-1,0 0 0,0 1 0,0-1 0,0 1 0,0-1 0,0 1 0,0 0 0,0-1 0,-1 1 0,-2 1 0,-35 6 1078,10-1-837,-42 0-86,0-4 0,-86-7-1,71 0-315,82 5-48,-1 0 0,1 0 0,0 0 0,0 1 0,0 0 0,0 0 0,-1 0 0,-7 4 0,10-4 0,1 0 1,0 0-1,0 1 0,-1 0 0,1-1 0,0 1 1,0 0-1,1 0 0,-1 0 0,0 0 0,1 0 1,-1 0-1,1 1 0,0-1 0,-1 0 0,1 1 1,1-1-1,-1 1 0,-1 3 0,-1 8 29,1 0-1,1 0 0,0 0 1,0 0-1,3 18 0,12 75 174,-10-79-144,106 481 1438,-105-493-1430,0 7 70,2 0 0,0-1-1,18 36 1,-22-53-121,0 1 0,0-1 1,0 0-1,1-1 0,0 1 0,0 0 0,0-1 0,0 0 0,1 0 0,-1 0 0,1-1 1,0 0-1,1 0 0,-1 0 0,0 0 0,1-1 0,0 0 0,-1 0 0,10 2 0,3-2-274,0-1 0,0-1-1,1 0 1,-1-1 0,0-1 0,29-7-1,-8-1-1795,73-28 1,-73 18 1084,-4-3-302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12003,'0'0'106,"1"0"0,0-1 0,-1 1 0,1 0 1,-1 0-1,1 0 0,0 0 0,-1 0 1,1 0-1,0 0 0,-1 0 0,1 1 0,0-1 1,-1 0-1,1 0 0,-1 1 0,1-1 0,0 0 1,-1 0-1,1 1 0,-1-1 0,1 1 1,-1-1-1,1 0 0,-1 1 0,1-1 0,-1 1 1,0-1-1,1 1 0,-1-1 0,0 1 1,1 0-1,-1-1 0,0 1 0,0-1 0,1 1 1,-1 1-1,6 27 1111,-6-22-1077,30 236 2472,28 148-2557,-55-378-260,8 28-1056,-10-39 1169,-1-1 1,1 1-1,0 0 0,0 0 0,0-1 1,0 1-1,0 0 0,0-1 0,0 1 0,1-1 1,-1 1-1,0-1 0,1 0 0,0 0 1,-1 0-1,3 2 0,-4-3 73,1 0 0,-1 0-1,0 0 1,0 0 0,0 1 0,1-1-1,-1 0 1,0 0 0,0 0 0,1 0 0,-1 0-1,0 0 1,0 0 0,1 0 0,-1 0-1,0 0 1,0 0 0,1 0 0,-1 0 0,0 0-1,0-1 1,1 1 0,-1 0 0,0 0-1,0 0 1,1 0 0,-1 0 0,0 0 0,0-1-1,0 1 1,1 0 0,-1 0 0,0-1 0,6-13-858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299 280 16468,'-12'1'148,"0"0"0,1 1 0,-1 0 0,1 1 0,-1 0 0,1 0 0,0 2 1,-12 5-1,-19 6-199,42-16 52,-13 5-342,0-2-1,-1 1 1,1-2-1,-23 3 0,34-5 193,-1 0-1,0 0 0,1 0 0,-1-1 1,1 1-1,-1-1 0,1 1 0,-1-1 1,1 0-1,-1 0 0,1 0 0,0 0 1,0-1-1,-3-1 0,4 2 10,-1-1 0,1 1 0,0-1 0,0 1-1,0-1 1,0 0 0,0 0 0,0 0 0,0 1 0,1-1 0,-1 0 0,1 0-1,-1 0 1,1 0 0,0 0 0,0 0 0,0 0 0,0 0 0,0 0-1,0-4 1,2-4-273,1-1-1,0 1 0,0-1 1,1 1-1,0 0 1,0 0-1,1 1 0,1-1 1,7-10-1,12-13-342,29-30-1,-42 50 1591,0 1 0,0 0 0,16-11 0,-24 21-618,0-1 0,-1 1 0,1-1 0,0 1 0,0 0 0,0 0 0,1 1 0,-1-1 0,0 1 0,1 0 0,-1 0 0,1 1 0,-1-1 0,1 1 0,-1 0 0,9 1 0,-10 0-99,-1-1-1,1 1 1,-1 0-1,0 1 1,1-1-1,-1 0 0,0 1 1,0-1-1,0 1 1,0 0-1,0-1 1,0 1-1,0 0 1,-1 0-1,1 0 1,-1 1-1,0-1 0,1 0 1,0 3-1,3 6 429,-1 0 0,-1 0 0,3 13 0,-4-15-305,15 83 1082,8 129 1,0 0-2829,-23-208 1326,6 35-1394,-7-45 1426,0 0 0,-1-1 0,1 1 0,0-1 0,0 1 0,0-1 0,1 1 0,-1-1 0,1 0 0,-1 1 0,1-1 0,0 0 0,2 2 0,-3-4 123,-1 0 0,0 1 0,0-1-1,1 0 1,-1 0 0,0 0 0,1 0 0,-1 0 0,0 0 0,1 0-1,-1 0 1,0 0 0,1 0 0,-1 0 0,0 0 0,0 0 0,1 0-1,-1 0 1,0 0 0,1 0 0,-1-1 0,0 1 0,1 0 0,-1 0-1,0 0 1,0 0 0,1-1 0,-1 1 0,0 0 0,0 0-1,1 0 1,-1-1 0,0 1 0,0 0 0,10-15-1071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12571,'-4'-2'140,"1"1"1,0-1 0,0 1-1,0 0 1,-1 0-1,1 0 1,-1 1 0,1-1-1,-1 1 1,1-1-1,-1 1 1,1 1 0,-1-1-1,1 0 1,-1 1 0,1-1-1,0 1 1,-1 0-1,1 0 1,0 1 0,0-1-1,-1 1 1,1-1 0,-4 4-1,0 0 48,0-1 0,0 2-1,1-1 1,0 1 0,0 0 0,0 0 0,1 0-1,-1 1 1,-4 9 0,3-2 5,0 2 0,2-1 0,-1 1 0,2 0 0,0 0 0,1 0 0,1 0 0,0 1 0,1-1 0,1 0 0,1 1 0,0-1 0,5 27 0,-1-21-94,0 0 0,1 0 0,2-1 0,0 0 0,1 0-1,1-1 1,1 0 0,0-1 0,21 26 0,-20-31-222,0-2 1,0 1-1,1-1 0,1-1 0,0-1 0,1 0 0,17 9 0,-23-14-40,-1-1-1,1 0 0,0-1 1,0 0-1,0 0 1,0-1-1,1-1 1,-1 1-1,1-1 0,-1-1 1,1 0-1,-1 0 1,1-1-1,14-2 1,9-10-532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84 12427,'-7'4'298,"0"1"0,0 0 1,0 0-1,1 1 0,-1 0 0,1 0 1,1 0-1,-1 1 0,1-1 1,0 1-1,1 1 0,0-1 0,0 1 1,-5 12-1,6-9-19,0 1 1,0 0-1,1 0 1,1 0-1,0 0 0,0 0 1,1 0-1,1 0 0,3 21 1,-2-24-187,0 1 0,1-1 0,0 1 0,1-1 0,0 0 0,0-1 0,1 1 0,0-1 0,0 0 0,1 0 0,0 0 0,7 6 0,-9-11-73,-1 0 1,0 0 0,1 0 0,-1 0-1,1-1 1,0 0 0,0 0-1,0 0 1,0 0 0,0 0 0,0-1-1,0 0 1,1 0 0,-1 0-1,0 0 1,1-1 0,-1 0 0,1 0-1,-1 0 1,0 0 0,1-1 0,-1 1-1,0-1 1,1 0 0,-1-1-1,0 1 1,0-1 0,6-3 0,-2 0-7,-1 0 0,1 0 0,-1-1 0,-1 0 1,1-1-1,-1 1 0,0-1 0,0 0 0,-1-1 1,0 0-1,0 1 0,-1-1 0,0-1 1,-1 1-1,4-12 0,-1 1 0,-2 1 1,0-1-1,-1 1 1,0-1-1,-2 0 0,-1-27 1,-1 34-13,0 0 1,-1 1-1,0-1 1,-1 1 0,0 0-1,-1 0 1,0 0-1,-1 0 1,-10-17 0,12 24-36,0 0 0,0 0 0,0 0 0,0 0 0,0 0 0,-1 1 0,0 0 1,0-1-1,0 1 0,0 1 0,0-1 0,0 1 0,-1-1 0,0 1 0,1 0 0,-1 1 1,0-1-1,0 1 0,0 0 0,1 0 0,-1 1 0,0-1 0,0 1 0,-10 1 1,9 0-155,-1 1 0,1 0 0,0 0 0,0 0 0,0 1 0,0 0 0,1 0 0,-1 1 0,1-1 0,0 1 0,0 0 0,0 1 0,1-1 0,-1 1 0,1 0 0,0 0 0,0 0 0,1 0 0,-1 1 0,1 0 0,-4 10 0,2-3-228,0 0 0,1 0 0,1 0 0,0 0 0,1 1 0,0-1 0,1 1 0,0-1 0,2 18 0,7 18-908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12331,'9'-5'351,"-1"1"1,1 1 0,0 0-1,0 0 1,0 1-1,0 0 1,14-1 0,-20 2-235,-1 2 0,1-1 0,0 0 0,0 0 0,0 1 0,-1 0 0,1-1 0,0 1 0,-1 0-1,1 0 1,0 1 0,-1-1 0,0 0 0,1 1 0,-1-1 0,0 1 0,0 0 0,0 0 0,0 0 0,0 0 0,0 0 0,0 1 0,-1-1 0,1 0 0,-1 1 0,0-1 0,1 1 0,0 5 0,6 16 415,-2 0 0,-1 0 0,2 27 0,7 28 126,13 20-155,-13-54-298,8 52-1,-21-90-192,0 0-1,-1-1 0,1 1 1,-1 0-1,-1 0 1,1-1-1,-1 1 1,0 0-1,-3 6 1,3-9-29,-1 0 1,1-1 0,-1 1-1,0-1 1,0 1 0,-1-1-1,1 0 1,-1 0 0,1 0 0,-1 0-1,0 0 1,0-1 0,0 1-1,-1-1 1,1 0 0,-6 3-1,-2-1-238,1 0-1,0-1 0,-1 0 1,1-1-1,-1 0 0,0-1 1,0 0-1,0 0 0,0-1 1,1-1-1,-1 0 0,0 0 1,-11-4-1,13 3-113,-1 0 1,0-1-1,1-1 1,-1 0-1,1 0 0,0 0 1,0-1-1,1-1 0,-1 1 1,1-1-1,0-1 1,1 0-1,0 0 0,-8-9 1,-2-16-1065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57 14243,'-7'1'1496,"-5"-1"-1080,-9-3-208,-4-4 1177,-10 0-1073,-3-1-184,0-2-280,0-1-296,5 4-1065,7 2 1297,14 11-200,9 5-176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403 961 16628,'10'0'337,"4"1"-77,0 0 0,1-1 0,-1-1 1,15-3-1,-25 4-214,0-1-1,0 0 1,0 0 0,-1-1 0,1 1 0,-1-1 0,1 0 0,-1 0-1,1 0 1,-1 0 0,0-1 0,0 1 0,0-1 0,0 0 0,-1 0-1,1 0 1,-1 0 0,0 0 0,4-7 0,-2 1 37,-1 1 0,-1-1 0,1 0 1,-1 0-1,-1 0 0,2-16 0,-4-58 260,0 71-285,-36-380 846,20 246-688,14 117-166,2 14-31,0 0 0,-1 0 0,0 0 1,-2 0-1,1 1 0,-2-1 1,-7-15-1,11 27-13,-1 1 1,0-1-1,0 1 1,0 0-1,0-1 1,0 1-1,0 0 1,-1 0-1,1 1 0,-1-1 1,1 0-1,-1 1 1,0 0-1,0-1 1,1 1-1,-1 0 1,0 0-1,0 1 0,0-1 1,0 1-1,0-1 1,0 1-1,0 0 1,0 0-1,0 0 1,-6 2-1,-7 1-12,1 0 0,-1 2 0,-28 11 0,20-7-128,-22 7-1129,0-2-1,-89 15 1,128-28 1098,-1 0 0,0-1 1,-12 0-1,14-1-9,1 0-1,0-1 1,0 1-1,-9-5 1,14 6 168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13771,'-5'4'1544,"-12"8"-920,-7 2-272,-3 5 1465,-4 1-1089,-2 0-680,-3-3-216,11-2-568,5-1-680,17 3 1119,5 1-247,13 5-176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12187,'12'9'1536,"-12"-8"-848,-7-1-296,-10 0 1088,-4-4-535,-9-2-881,-1 3-744,3-4 648,4-1-185,10-1-151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74 10218,'5'-9'594,"0"0"-1,1 0 1,0 0 0,8-9-1,-12 16-512,0 0-1,0 0 0,0 0 1,1 1-1,-1-1 0,0 1 1,1-1-1,-1 1 1,1 0-1,3-2 0,-4 3-13,-1 0 0,0-1 0,1 1-1,-1 0 1,0 0 0,1 0 0,-1 0-1,0 0 1,1 1 0,-1-1 0,0 0-1,0 1 1,1-1 0,-1 1 0,0-1 0,0 1-1,1 0 1,-1-1 0,0 1 0,0 0-1,0 0 1,0 0 0,1 1 0,0 0 31,0 1 0,-1 0 0,1 0 0,-1-1 0,0 1 0,0 0 0,0 0 0,0 0 0,-1 0 0,1 0 0,-1 1 0,1-1 0,-1 0 0,0 0 0,0 0 0,-1 0 0,0 5 0,-1 7 179,-1 0 1,-6 17-1,-2 1-4,1-3 11,-9 48 0,17-67-244,1-1 0,0 0 0,1 0 0,0 1 0,1-1 1,0 0-1,1 0 0,5 20 0,4 2 24,-6-20-44,0 1 0,-1 0 0,-1 1 0,0-1-1,2 24 1,-5-34-18,0 1 1,0-1-1,-1 1 0,1-1 0,-1 0 0,0 0 1,0 1-1,0-1 0,0 0 0,0 0 0,-1 0 0,0 0 1,1 0-1,-1 0 0,0-1 0,-1 1 0,1 0 1,0-1-1,-1 0 0,1 0 0,-1 1 0,0-2 0,0 1 1,1 0-1,-1 0 0,0-1 0,-1 0 0,-4 2 1,-1 0-63,0 0 0,0-1 0,0 0 0,-1-1 0,1 0 0,-1-1 0,-10 0 1,14 0-46,1 0 1,-1-1 0,0 0 0,1 0 0,-1 0 0,1-1 0,0 0 0,-1 0 0,1 0 0,0-1-1,0 1 1,0-1 0,-5-5 0,9 7 82,0 1 0,0-1-1,0 0 1,0 0 0,0 0-1,1 0 1,-1 0 0,0 0 0,1 0-1,-1-1 1,1 1 0,-1 0-1,0-1 1,1 1-3,0 0 0,1 0 0,-1 1 0,0-1 0,0 0 0,0 1 0,1-1 0,-1 0 0,0 1 0,1-1 0,-1 0 0,0 1 0,1-1 0,-1 0 0,1 1 0,0-2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16059,'17'41'1369,"1"25"-937,5 8-128,-4 14 416,3 8-184,-3 11 0,0 0-80,-5-9-328,-2-6-184,-2-20-456,-1-10-272,2-26-944,2-15-785,11-35 1849,4-15-464,7-20-240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18900,'-7'15'121,"0"0"-1,-2-1 1,1 0 0,-2-1 0,0 1-1,0-2 1,-1 0 0,-1 0 0,0-1-1,-1 0 1,0-1 0,0-1-1,-1 0 1,0-1 0,-1 0 0,0-1-1,0-1 1,-19 6 0,-10 0 126,23-8-126,1 2 0,-1 1 0,1 0 0,-27 15 0,43-20-107,1 0 1,-1 0 0,1 0-1,-1 1 1,1-1-1,0 1 1,0 0 0,0 0-1,1 0 1,-1 0 0,1 1-1,0-1 1,-1 1 0,2-1-1,-1 1 1,0 0-1,1-1 1,-1 1 0,1 0-1,0 0 1,1 0 0,-1 0-1,1 1 1,-1-1 0,1 0-1,1 0 1,-1 0-1,2 7 1,0-1-16,2 0 1,0 0-1,0 0 1,0-1-1,1 0 0,1 0 1,-1 0-1,2 0 0,-1-1 1,1 0-1,0 0 0,9 6 1,8 7-301,1-1 0,45 27 0,-43-30-761,1-1 1,1-1-1,1-1 0,0-2 0,62 17 1,-59-24-197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208 143 14475,'-13'-10'569,"-9"-5"653,-34-20 0,50 32-1049,0 0-1,0 1 1,0-1 0,0 1 0,0 0 0,0 1 0,-1 0-1,1 0 1,-1 0 0,1 1 0,-11 0 0,16 0-144,-1 0 0,1 0 1,0 0-1,-1 0 1,1 1-1,0-1 1,0 0-1,-1 1 1,1-1-1,0 1 0,0-1 1,-1 1-1,1 0 1,0 0-1,0-1 1,0 1-1,0 0 0,0 0 1,0 0-1,1 0 1,-1 0-1,0 0 1,0 0-1,1 0 1,-1 0-1,0 1 0,1-1 1,-1 0-1,1 0 1,0 1-1,-1-1 1,1 0-1,0 3 1,0-1 18,0 0 0,1 0 0,-1 0 0,1 0 0,0 0 0,0 0 0,0 0 0,0 0 0,1 0 0,-1 0 0,1-1 0,-1 1 0,4 3 0,-2-2-9,1 0-1,0 0 0,0 0 1,0 0-1,0-1 1,0 1-1,1-1 1,-1 0-1,1-1 1,0 1-1,0-1 0,0 0 1,0 0-1,0-1 1,1 1-1,-1-1 1,0 0-1,1-1 0,-1 1 1,1-1-1,-1 0 1,11-2-1,-9 1-25,-1-1-1,1 0 1,0 0 0,0 0-1,-1-1 1,0 0-1,0-1 1,1 1 0,-2-1-1,1 0 1,0-1-1,-1 0 1,0 1 0,0-2-1,0 1 1,-1 0 0,6-9-1,-6 6-7,1 0 1,-1 1-1,-1-2 0,1 1 0,-1 0 0,-1-1 1,1 1-1,-1-1 0,-1 0 0,0 1 1,0-11-1,-6 54 49,5-19-144,1 0-1,6 29 0,-6-39-37,0-1 0,0 0 0,1 1 1,0-1-1,0 0 0,1 0 0,-1 0 0,1 0 0,0-1 0,1 1 0,5 6 0,-8-10 39,0-1 0,0 1 0,0 0 0,0 0 0,0-1 0,0 1 0,0-1 0,0 1 0,0-1 0,1 1 0,-1-1 0,0 0 0,0 0 0,1 1 0,-1-1 0,0 0 0,0 0 0,1 0 0,-1 0 0,0 0 0,0-1 0,0 1 0,1 0 0,-1-1 0,0 1 0,0 0 0,2-2-1,0 0-53,0 0 0,0 1 0,-1-2 0,1 1 0,-1 0-1,1 0 1,-1-1 0,0 1 0,2-4 0,7-13-706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14203,'14'-3'579,"0"1"0,0 0 0,1 1 0,25 1 0,-36 0-462,0 1 0,0-1 0,1 1 0,-1 1 0,0-1 0,0 0 0,0 1 0,-1 0 0,1 0 0,0 0 1,-1 0-1,1 1 0,-1 0 0,0-1 0,0 1 0,0 0 0,0 1 0,0-1 0,-1 0 0,4 6 0,-1 0 101,-1 0-1,0 0 0,0 1 1,-1 0-1,0 0 1,0 0-1,-1 0 1,1 12-1,-2 9 402,-2 42 0,-1 5 248,2-74-816,1 0 1,-1 0-1,1 0 0,0 0 0,0 0 0,0 0 0,0 0 0,1 0 0,-1 0 0,1 0 0,0-1 0,0 1 1,1-1-1,2 4 0,-1-2 2,1-1 0,-1 0 0,1-1 0,0 1 0,0-1 0,0 0 0,0 0 0,1-1 0,6 3 0,48 15 1,-42-16-676,-1 2 0,1 0 0,-1 1 0,-1 0 0,29 19 0,-43-25 513,0 0 1,-1 1-1,1-1 1,0 1-1,-1 0 1,1 0-1,-1-1 1,0 1-1,0 0 1,0 0-1,0 0 1,0 0-1,0 0 1,1 5 0,-5 5-994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 0 17612,'-4'5'350,"-1"0"1,-1 0-1,1-1 1,0 0-1,-1 0 1,0 0-1,0-1 1,-12 5-1,-6 4 545,-8 3-328,-2-2 1,0-1-1,0-2 1,-43 8-1,58-14-401,-49 10 250,-1-3 0,-90 3 0,108-13-505,1-2 1,-1-2 0,-92-18 0,131 18-213,7 3 28,0-1 1,1 0-1,-1 0 1,1 0-1,-1-1 1,1 1 0,-1-1-1,1 0 1,0 0-1,-7-5 1,35 13-2973,16 6 2142,22 7-182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16027,'29'-2'1697,"-20"7"-1001,-12 8-232,-25 2 856,-6 4-303,-16 2-249,-9 1-64,-7 2-296,-6 0-104,6-1-200,3-5-168,16-1-512,9-3-328,27-3-1441,13-5 1953,24-6-352,12-4-328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308 350 15019,'-26'-33'1428,"-2"1"0,0 1 0,-46-38 0,-40-43 547,110 107-1913,-1-1-1,1 0 1,1 1 0,-1-1-1,1-1 1,-4-10-1,6 16-56,1 1-1,0-1 1,0 0-1,-1 1 1,1-1-1,0 0 1,0 1-1,0-1 0,0 0 1,0 1-1,0-1 1,0 0-1,0 1 1,0-1-1,0 0 1,1 1-1,-1-1 1,0 0-1,0 1 0,1-1 1,-1 1-1,0-1 1,1 0-1,-1 1 1,0-1-1,1 1 1,-1-1-1,2 0 1,-1 1-2,1-1-1,0 1 1,0-1 0,0 1 0,0 0 0,0 0 0,0 0 0,0 0 0,0 0 0,0 1 0,-1-1 0,1 0 0,0 1 0,0 0 0,0-1 0,1 2 0,11 4 14,0 0-1,-1 0 1,0 2 0,0 0 0,-1 0-1,0 1 1,-1 0 0,0 1-1,0 1 1,-1 0 0,0 0-1,8 14 1,-10-14 30,0 1 1,-1 0-1,0 1 1,-1-1-1,-1 1 0,0 0 1,-1 1-1,0-1 0,-1 1 1,-1 0-1,0 0 0,-1-1 1,0 16-1,-2-17 19,-1 0 1,0 0-1,0 0 0,-2 0 1,1 0-1,-2-1 0,1 1 0,-1-1 1,-1 0-1,-9 12 0,-7 9-112,-53 53-1,54-64-426,1 2 0,1 0 0,1 1 0,-19 32-1,29-36-124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18 17532,'-30'-3'1140,"-1"2"0,-44 4 0,-9 0-131,-37-13-310,35 2-639,82 7-58,1 1 1,-1-1-1,1 1 1,-1 0 0,1 0-1,-1 1 1,1-1 0,-1 1-1,1-1 1,0 1-1,-1 0 1,1 1 0,0-1-1,0 0 1,-1 1 0,1 0-1,0 0 1,1 0-1,-1 0 1,0 0 0,1 1-1,-1-1 1,1 1 0,-1-1-1,1 1 1,0 0-1,0 0 1,1 0 0,-1 0-1,1 0 1,-1 0 0,-1 7-1,-12 43 221,1 0 0,-10 96 0,15-88-40,-24 144 455,-28 211 1262,58-394-1763,0-3 23,2-1 0,-1 1 0,2-1 0,1 1 1,3 25-1,-3-41-127,0 1 0,0-1-1,0 1 1,1-1 0,-1 1 0,1-1 0,0 0 0,0 0 0,0 0 0,0 0 0,1 0-1,-1 0 1,5 4 0,-1-3-27,-1 0 0,1-1-1,0 1 1,0-1 0,0 0-1,0-1 1,7 3-1,9 0-344,1 0 0,-1-2-1,32 2 1,-51-5 281,1 0-16,29 3-1688,57-4 0,-80 0 1415,1 0 0,-1-1 0,0 0-1,0-1 1,1 0 0,-2-1 0,1 0 0,0 0 0,16-11 0,15-19-948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39 13035,'-8'-5'297,"1"0"1,-1 1 0,0 0 0,0 0-1,-1 1 1,1 0 0,-1 0-1,0 1 1,1 0 0,-1 0-1,0 1 1,0 0 0,0 1-1,-17 1 1,19 1-165,-1-1 0,1 1 0,0 0 0,0 0 0,1 0 0,-1 1 0,1 1-1,-1-1 1,1 1 0,0 0 0,0 0 0,0 1 0,1-1 0,0 1 0,0 1 0,0-1 0,0 1 0,-7 11 0,4-3-19,1 0 0,0 0 0,1 1 1,1 0-1,0 0 0,1 1 1,0-1-1,2 1 0,0 0 0,0-1 1,1 1-1,1 0 0,3 17 0,-3-25-97,2 0 0,-1 0 0,1 0 0,1 0 0,-1 0 0,1 0 0,1 0 0,-1-1 0,1 0 0,1 0 0,-1 0 0,1 0 0,1 0 0,-1-1 0,1 0 0,0 0 0,0-1 0,1 0 0,-1 0 0,1 0 0,0-1 0,1 0 0,-1 0-1,1-1 1,0 0 0,11 3 0,-7-3-267,0-1 1,0 0-1,0-1 0,0 0 0,1-1 0,-1 0 0,0-1 0,0 0 0,0-1 0,0 0 0,0-1 0,-1-1 1,1 0-1,-1 0 0,0-1 0,0 0 0,0-1 0,-1-1 0,0 1 0,0-2 0,-1 1 0,17-17 0,-5 1-714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93 233 11450,'-1'-5'327,"-1"-1"-1,0 1 0,0 0 0,-1-1 0,1 1 0,-7-7 1,9 11-262,0 0 0,-1 1 0,1-1-1,-1 0 1,0 1 0,1-1 0,-1 1 0,1-1 0,-1 1 0,0 0 0,1-1 0,-1 1 0,0 0 0,0-1 0,1 1 0,-1 0 0,0 0 0,0-1 0,0 1 0,1 0 0,-1 0 0,-1 0 0,1 1 34,-1-1 0,1 1 1,0 0-1,0-1 0,0 1 0,-1 0 0,1 0 0,0 0 0,0 0 0,1 0 1,-1 0-1,0 0 0,0 0 0,0 1 0,1-1 0,-1 0 0,0 0 1,0 2-1,-3 8 193,0 0-1,0 0 1,1 0 0,1 0 0,0 1 0,1-1 0,0 1 0,0-1 0,1 1 0,1 0-1,3 19 1,-3-22-175,1 1-1,0 0 1,1-1-1,0 1 1,1-1-1,0 0 0,0 0 1,1-1-1,0 1 1,1-1-1,0 0 0,0 0 1,0-1-1,9 7 1,-9-9-78,0 0 0,1-1 0,-1 0 0,1 0 0,0 0 0,0-1 1,0 0-1,1-1 0,-1 0 0,1 0 0,0 0 0,-1-1 0,1 0 0,0-1 0,0 0 1,-1 0-1,1 0 0,0-1 0,0 0 0,-1-1 0,1 0 0,-1 0 0,1 0 0,9-5 1,-7 2-25,0-1 0,0 0 1,-1 0-1,1-1 1,-1 0-1,-1 0 1,1-1-1,-1-1 1,-1 1-1,0-1 0,0 0 1,0-1-1,-1 0 1,-1 0-1,0 0 1,5-12-1,-6 6-9,0 0 1,-1 1-1,0-2 0,-1 1 0,-1 0 1,0 0-1,-2 0 0,0-1 1,0 1-1,-2 0 0,-4-19 0,4 24-25,-1 0 0,0 1-1,0-1 1,-1 1-1,0 1 1,-1-1 0,-11-14-1,12 18-28,0 1 1,0 0-1,0 0 0,-1 0 0,0 1 0,0-1 0,0 1 1,-1 1-1,1-1 0,-1 1 0,0 1 0,-9-4 1,9 5-92,0 0 0,0 0 0,0 1 1,-1 0-1,1 0 0,0 0 1,0 1-1,0 0 0,0 1 0,0-1 1,0 2-1,0-1 0,0 1 1,1-1-1,-1 2 0,1-1 1,0 1-1,0 0 0,0 0 0,-9 10 1,1-1-314,1 0 0,0 1 1,1 1-1,1 0 0,0 0 1,-15 32-1,-1 17-566,13-3-138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 14963,'-33'-1'1282,"0"1"0,-49 6 0,6 0 123,-23-5-261,58-2-947,-1 2 0,-70 11 0,110-12-266,0 1 1,0-1-1,-1 1 1,1-1-1,0 1 1,0 0-1,0 0 1,0 0-1,0 0 1,0 0-1,0 0 0,0 1 1,1-1-1,-4 4 1,5-4-14,-1 0 1,1 0 0,-1 0-1,1 0 1,0 0-1,0 1 1,0-1-1,0 0 1,0 0-1,0 0 1,0 1-1,0-1 1,0 0 0,1 0-1,-1 0 1,0 0-1,1 0 1,-1 0-1,1 1 1,-1-1-1,1 0 1,0 0-1,-1 0 1,1 0 0,0-1-1,0 1 1,0 0-1,0 0 1,1 1-1,8 7-198,-1-1-1,1 0 1,1-1-1,10 7 0,24 11-598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16988,'5'-8'1216,"1"-1"-1584,-2 5 632,-8 7-200,-3 3-312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10338,'5'-5'376,"-1"1"1,1 0-1,0 0 0,0 0 0,1 0 0,-1 1 1,9-4-1,-13 6-252,1 1 0,-1-1 1,1 1-1,0-1 0,-1 1 0,1 0 0,0 0 1,-1 0-1,1 0 0,0 0 0,-1 0 1,1 0-1,0 1 0,-1-1 0,1 0 1,-1 1-1,1 0 0,0-1 0,-1 1 1,1 0-1,-1 0 0,0 0 0,1 0 0,-1 0 1,0 0-1,1 0 0,-1 0 0,0 0 1,0 1-1,0-1 0,0 0 0,0 1 1,1 1-1,2 6 219,1 0 1,-1 0 0,-1 0-1,1 0 1,-1 1 0,1 11 0,7 63 856,-7-46-800,3 16 3,0-4-54,-2-1 0,-2 83 0,-4-127-325,1 0 1,-1 0 0,0 0-1,0 0 1,-1 0 0,1 0-1,-1 0 1,0-1 0,0 1-1,-1 0 1,0-1 0,-5 8-1,5-9-69,1-1 0,-1 0-1,0 1 1,1-1-1,-1 0 1,0-1 0,0 1-1,0 0 1,-1-1 0,1 0-1,0 0 1,0 0-1,-1 0 1,1 0 0,-1-1-1,1 1 1,-1-1 0,1 0-1,-1 0 1,-3-1-1,2 1-275,0 0-1,0-1 1,0 0-1,0 0 1,0 0 0,0-1-1,0 1 1,1-1-1,-1-1 1,0 1-1,1 0 1,0-1-1,0 0 1,-7-5-1,0-7-775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10114,'4'-4'269,"0"0"-1,1 0 1,-1 0 0,1 0-1,0 1 1,0 0 0,0 0-1,0 0 1,0 1 0,9-4-1,-11 6-140,-1-1 0,0 1 0,1 0 0,0-1 0,-1 1 0,1 0 0,-1 0 0,1 1 0,-1-1 0,1 1 0,-1-1-1,0 1 1,1 0 0,-1-1 0,0 1 0,1 1 0,-1-1 0,0 0 0,0 0 0,0 1 0,0-1 0,0 1 0,0 0 0,0 0 0,-1-1 0,4 5 0,-1 1 210,0-1 0,0 1 0,0 0 1,-1-1-1,0 2 0,0-1 0,-1 0 1,3 15-1,-2 2 743,1 37 1,1 11 300,-3-65-1362,0 0 0,0 0 0,1 0 0,0-1 0,0 1 0,0-1 0,1 1 0,0-1 0,1 0 0,-1-1 0,1 1 0,0-1 0,0 0 0,1 0 0,0 0 0,0-1 0,0 0 0,7 4 0,15 7-1554,1-1 1,52 19-1,-73-30 1087,26 8-541,-3-7-274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16700,'3'-7'1192,"-9"6"-984,-5-1-80,-9 5 176,-2 1-56,-4 3-336,1 2-272,1 1-1520,4 0 1663,6 1-255,4 0-200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1302 13915,'106'-57'2118,"-62"34"-1096,44-29 1,-74 43-806,0-2 1,-1 1-1,-1-2 0,0 0 0,0 0 1,-1-1-1,9-15 0,-8 8-107,-2 0 0,0 0 0,-2-1-1,0 0 1,-1 0 0,-1-1 0,-1 0-1,3-32 1,-2-23 9,-4-83 0,-2 153-114,-30-429 71,29 430-74,0-10-6,-2 0 0,0 0 0,-1 0 1,-1 1-1,-6-16 0,10 28 4,0 0-1,-1 0 0,1 1 1,-1-1-1,0 1 1,1-1-1,-1 1 0,0 0 1,-1-1-1,1 1 1,0 0-1,-1 0 0,1 1 1,-1-1-1,1 1 1,-1-1-1,0 1 0,0 0 1,1 0-1,-1 0 1,0 0-1,0 0 0,0 1 1,0-1-1,0 1 1,0 0-1,0 0 0,0 0 1,0 0-1,0 0 1,0 1-1,0 0 0,-5 1 1,-11 4-4,-1 1 0,-21 12 1,27-11-163,-1-2-1,0 0 1,-1 0 0,1-1 0,-18 3 0,20-7-74,-1 0 0,1 0-1,-1-1 1,-21-3 0,12 0-173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430 134 10738,'0'-1'173,"1"0"0,-1 0 0,0 0-1,1-1 1,-1 1 0,0 0 0,0 0-1,0 0 1,0 0 0,0 0 0,0 0-1,0 0 1,0 0 0,0-1 0,-1 1 0,1 0-1,0 0 1,-1 0 0,1 0 0,-1 0-1,1 0 1,-1 0 0,1 0 0,-1 0-1,0 1 1,1-1 0,-2-1 0,-2-4-30,-3-3 214,0 0 0,0 0 0,-1 1-1,0 0 1,0 0 0,-16-11 0,18 15-318,-1 1 0,0-1 1,0 1-1,0 0 1,0 1-1,0 0 0,0 0 1,-1 0-1,1 1 1,-1 0-1,-7 0 0,-1 1-352,0 1 0,0 0 0,0 2 0,1-1 1,-1 2-1,1 0 0,-1 1 0,1 0 0,1 2 0,-1-1 0,1 2 0,0 0 0,1 0 0,-13 11 0,6 1-559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 14475,'-2'-7'1112,"-5"1"-992,-7 2-80,-7 3 416,-13 2-376,-5 2-152,-8 3-248,0-1-1064,-5-2 1224,4-1-152,18-4-104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72 110 5673,'-15'-101'4749,"13"92"-3268,0 12 104,-1 19 284,-15 351 2732,6-96-3864,5-173-597,-5 134-616,13-204-255,-1-34 698,0 0 1,0 0-1,-1 1 0,1-1 0,0 0 0,0 1 1,0-1-1,0 0 0,1 1 0,-1-1 0,0 0 1,0 0-1,0 1 0,0-1 0,0 0 0,0 1 1,0-1-1,0 0 0,1 0 0,-1 1 0,0-1 1,0 0-1,0 0 0,1 0 0,-1 1 1,0-1-1,0 0 0,0 0 0,1 0 0,-1 0 1,0 1-1,1-1 0,-1 0 0,0 0 0,0 0 1,1 0-1,-1 0 0,0 0 0,1 0 0,-1 0 1,0 0-1,0 0 0,1 0 0,-1 0 0,0 0 1,1 0-1,-1 0 0,11-11-1216,24-54-66,-29 52 1047,21-46-759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13515,'-11'15'840,"-1"1"1,0-2-1,-1 0 1,-28 23 0,-65 38 803,-4 4-607,105-74-981,-1 0-1,1 0 0,0 0 1,0 1-1,0 0 1,1 0-1,0 0 1,0 0-1,1 1 1,-1-1-1,1 1 1,-2 10-1,4-12-22,0 0-1,0 1 0,0-1 1,1 1-1,0-1 1,0 1-1,1-1 0,0 0 1,0 1-1,0-1 1,0 0-1,1 1 0,0-1 1,0 0-1,0 0 1,1 0-1,4 6 0,4 4-13,0 0 1,2-1-1,-1 0 0,2-2 0,0 1 0,17 11 0,97 58-1136,-39-34-991,-77-43 1827,-1-1 0,1 0 0,0 0 0,0-1 0,0-1 0,13 2 0,3-6-633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46 12667,'-1'-3'146,"-1"0"1,1 0 0,-1 0-1,1 0 1,-1 0 0,0 0-1,0 1 1,-1-1 0,1 1-1,0-1 1,-1 1 0,1 0-1,-1 0 1,-3-2 0,4 3-61,0 0-1,0 1 1,0-1 0,0 1 0,0-1 0,0 1 0,0-1-1,0 1 1,0 0 0,0 0 0,0 0 0,0 0 0,0 1-1,0-1 1,0 0 0,0 1 0,0-1 0,0 1 0,0 0-1,0 0 1,1 0 0,-1 0 0,0 0 0,0 0-1,-2 2 1,0 1 48,1-1-1,-1 0 1,1 1-1,0 0 0,0 0 1,0 0-1,0 0 1,0 1-1,1-1 0,0 0 1,0 1-1,0 0 1,1 0-1,0-1 0,-2 9 1,2-6-14,1 0 0,-1 0 0,1 0 0,1 0 0,-1 0 0,1 0 0,1 0-1,-1-1 1,1 1 0,4 11 0,-4-14-76,0 0-1,0 0 1,0 0-1,1 0 1,0 0-1,-1 0 0,1 0 1,1-1-1,-1 1 1,0-1-1,1 0 1,0 0-1,-1-1 0,1 1 1,6 2-1,-6-3-30,0-1-1,0 0 1,0 0-1,0-1 1,0 1-1,0-1 0,0 0 1,1 0-1,-1 0 1,0 0-1,0-1 1,0 0-1,0 1 1,0-2-1,0 1 0,0 0 1,0-1-1,-1 0 1,1 0-1,3-2 1,17-14 30,-21 15-19,0 0-1,1 0 1,-1 0-1,1 1 1,0-1-1,0 1 0,0 0 1,7-3-1,-10 5-17,0 0 0,-1 0 0,1 0 0,0 1 1,-1-1-1,1 0 0,0 0 0,-1 0 0,1 1 0,-1-1 0,1 0 0,0 1 0,-1-1 0,1 0 0,-1 1 0,1-1 0,-1 1 0,1-1 0,-1 1 0,1-1 0,-1 1 0,0-1 0,1 1 0,0 0 0,8 20 46,-5-14-51,7 17-451,2-1-1,17 24 0,-27-42 322,1 0 0,0 0 0,0 0 0,0 0 0,1-1 0,0 1-1,0-1 1,0-1 0,0 1 0,0-1 0,1 0 0,-1 0 0,1 0 0,11 3 0,15-5-538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15635,'12'21'1329,"-9"20"-849,-6 8-152,-9 7 480,-4 2-112,-1 3 16,5-1-24,8-5-183,5-3-73,14-10-208,8-4-184,14-8-656,6-5 151,9-7 337,2-2-144,-4-5-136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15147,'8'-10'224,"0"1"1,1 0-1,0 0 0,1 1 0,0 0 0,0 1 1,1 0-1,11-6 0,-20 12-165,-1 0-1,1 1 1,-1-1-1,1 1 1,-1-1-1,1 1 1,-1-1-1,1 1 1,-1 0 0,1 0-1,0 0 1,-1 0-1,1 0 1,2 0-1,-4 1-23,1-1 0,0 0 0,0 1-1,-1-1 1,1 1 0,0-1 0,-1 1-1,1-1 1,-1 1 0,1-1 0,-1 1-1,1-1 1,-1 1 0,1 0 0,-1-1-1,1 1 1,-1 0 0,0 0 0,1-1-1,-1 2 1,2 4 109,-2 0 0,1 0 0,-1 0 0,1 1 0,-2-1-1,0 6 1,1-1-1,-15 131 994,-42 180-1,33-200-1454,4-32-2813,23-94 29,4-13 2326,5-13-434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 14027,'0'-7'1008,"-2"0"-688,-2-1-96,-6 3 296,-4-1-175,-4 2-25,0 1 0,-2 3-240,0 3-336,3 7 256,3 1-64,7 0-72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37 14411,'2'3'136,"0"-1"0,-1 0 0,1 1-1,-1-1 1,0 0 0,0 1 0,0 0 0,0-1 0,0 1-1,-1 0 1,1-1 0,-1 1 0,0 0 0,0 3 0,0-5-106,0 0 1,0 0-1,-1 0 1,1-1 0,0 1-1,-1 0 1,1 0-1,0-1 1,-1 1 0,1 0-1,-1-1 1,1 1-1,-1 0 1,0-1 0,1 1-1,-1-1 1,0 1-1,1-1 1,-2 1 0,0 0 15,0 0 0,0 0 0,0-1 0,0 1 0,0-1 0,-1 0 0,1 1 0,0-1 1,0 0-1,-3 0 0,-11-2 63,1-1 0,-1-1 1,1 0-1,0 0 1,0-2-1,0 0 0,0 0 1,-24-17-1,-27-11-16,64 34-86,1-1-1,0 0 1,0 0 0,-1 1-1,1-1 1,-1 1-1,1-1 1,0 1-1,-1 0 1,1-1-1,-1 1 1,1 0-1,-1 0 1,1 0 0,-1 0-1,1 0 1,-1 0-1,1 1 1,-1-1-1,1 0 1,0 1-1,-1-1 1,1 1-1,-1 0 1,1-1 0,0 1-1,0 0 1,-1 0-1,1 0 1,0 0-1,0 0 1,0 0-1,0 0 1,0 0 0,0 0-1,0 0 1,1 1-1,-2 1 1,-1 4 37,1 0 0,0 1 1,0-1-1,0 1 0,1 0 0,0 7 1,1-10-32,-35 440 1597,19-210-566,14-207-893,-2 17 409,1 0-1,8 85 1,-4-124-500,0 0 0,1 0 1,0-1-1,0 1 0,0-1 1,1 1-1,0-1 0,0 0 1,0 0-1,1 0 0,-1 0 1,1 0-1,0-1 0,1 0 0,-1 0 1,1 0-1,0 0 0,-1-1 1,9 5-1,10 3-54,0-1 0,0 0 0,36 8 0,1 2-847,-41-12 163,-14-6 454,-1 0-1,1 0 0,-1 0 1,1-1-1,0 1 0,-1-1 1,1 0-1,0-1 0,5 1 1,0-4-439,-5-6-203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13859,'6'7'1448,"2"18"-952,-4 23-88,-1 8 585,3 20-385,2 12 8,-2 6 32,2 4-24,-1-3-272,0-7-136,2-13-296,-2-12-224,5-25-520,1-15-112,12-23 664,5-11-176,7-26-184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341 228 14427,'-37'19'1048,"-11"0"-816,-4 2-120,-4 2 320,4-2-223,7-7-281,8-1-225,23-9-1415,14-5 1528,24-15-256,11-1-144</inkml:trace>
  <inkml:trace contextRef="#ctx0" brushRef="#br0" timeOffset="1">338 7 14427,'0'-7'1672,"-1"21"-895,-1 21-337,2 26 1488,0 11-920,2 16-640,2 8-144,2 8-360,1-1-320,2-10-504,4-13-200,3-29-1377,-4-20 1945,1-28-448,0-15-272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12147,'-4'-4'110,"0"1"1,-1 0 0,1 0 0,-1 1 0,0 0-1,1-1 1,-1 1 0,0 1 0,0-1 0,0 1-1,-1 0 1,1 0 0,0 0 0,0 1 0,-1 0-1,1 0 1,0 0 0,0 1 0,-1 0 0,1 0-1,0 0 1,0 0 0,0 1 0,-6 2 0,-3 2 97,-1 1 0,1 0 0,1 1 0,-1 1 0,1 0 0,1 0 0,-12 12 0,9-4 14,0-1 0,1 2 0,0 0 0,2 1 1,0 0-1,1 1 0,1 0 0,1 0 0,1 1 0,-11 42 1,14-42-87,1 1 1,0-1-1,2 1 1,1 0-1,1 0 1,0 0-1,2 0 1,0-1-1,2 1 1,0 0 0,10 26-1,-11-38-201,2 0 1,-1 0-1,1-1 0,0 1 1,1-1-1,0 0 0,1-1 1,0 0-1,0 0 0,1 0 1,0-1-1,0 0 0,0 0 0,1-1 1,16 9-1,-14-10-91,1-1 1,-1 0-1,1 0 0,0-1 0,0-1 1,0 0-1,0 0 0,1-2 0,-1 1 1,0-1-1,0-1 0,1 0 0,18-5 1,32-13-521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14027,'-5'0'95,"-1"0"0,1 1 0,0 0 0,0 0 1,0 0-1,0 0 0,0 1 0,0 0 0,0 0 0,1 1 0,-1-1 0,1 1 0,-1 0 1,1 0-1,0 0 0,0 1 0,1-1 0,-1 1 0,1 0 0,-1 0 0,1 1 1,0-1-1,1 0 0,-3 6 0,-5 12 164,1 0 1,1 1 0,1-1-1,1 1 1,1 1-1,1-1 1,-1 34-1,4-27-37,1 0 0,1 0 0,2 0 0,1 0-1,11 42 1,-12-63-169,0 0 0,0 0-1,1 0 1,0-1 0,1 1-1,0-1 1,0 0 0,1-1-1,-1 1 1,2-1 0,-1 0-1,11 8 1,-14-12-31,1 0-1,1 0 1,-1-1 0,0 0-1,1 0 1,-1 0 0,1 0-1,-1-1 1,1 0 0,0 0-1,0 0 1,0 0 0,-1-1-1,1 1 1,0-2 0,0 1-1,0 0 1,0-1 0,0 0-1,-1 0 1,1 0 0,0-1-1,-1 1 1,1-1 0,-1 0-1,5-3 1,0-1-16,0 1 0,-1-1 1,1-1-1,-1 1 0,-1-2 1,1 1-1,-2-1 0,1 0 1,-1 0-1,0-1 0,0 1 1,-1-2-1,0 1 0,-1 0 1,0-1-1,-1 0 0,0 0 0,0 0 1,-1 0-1,2-16 0,-3 12-119,-1 0-1,0 0 0,0 0 0,-2 0 0,1 0 0,-2 1 1,0-1-1,-1 0 0,0 1 0,-1 0 0,0 0 0,-1 0 1,-1 1-1,-13-20 0,13 22-56,-1 1 0,0 0 0,0 0 0,-1 1 0,-1 0 0,1 0 0,-1 1 0,0 0 0,-1 1 0,1 1 0,-1-1 0,-20-6 0,-19 2-547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11690,'2'-2'114,"0"1"-1,0-1 0,0 1 1,0 0-1,1 0 0,-1-1 1,0 2-1,1-1 0,-1 0 1,1 0-1,-1 1 0,1-1 1,-1 1-1,1 0 0,0 0 1,-1 0-1,1 0 0,-1 0 1,1 0-1,-1 1 0,1-1 1,-1 1-1,1 0 0,-1 0 0,1 0 1,-1 0-1,0 0 0,1 0 1,-1 1-1,0-1 0,0 1 1,0 0-1,0-1 0,3 5 1,0 0 138,1 0 0,-1 0-1,0 1 1,-1 0 0,1 0 0,-1 0 0,-1 0 0,0 1 0,0-1 0,3 11 0,-2 7 222,-1 0 0,-1 0 0,-2 45 0,-1-42-207,1 0 0,7 51 0,6-29 33,-7-26-97,6 32 0,-11-50-186,-1 0 1,1 0 0,-1 0 0,0 0 0,-1 0 0,1 0 0,-1 0 0,-1-1 0,1 1-1,-4 10 1,3-13-73,0-1 0,1 1-1,-1-1 1,0 1-1,0-1 1,0 0 0,-1 0-1,1 0 1,0 0-1,-1 0 1,0-1 0,1 1-1,-1-1 1,0 1-1,0-1 1,1 0 0,-1 0-1,0 0 1,0-1-1,0 1 1,-5 0 0,4-1-117,0 0 1,0 0-1,0 0 1,0 0-1,0 0 1,0-1 0,0 0-1,1 0 1,-1 0-1,0 0 1,0-1 0,1 1-1,-1-1 1,1 0-1,0 0 1,-6-4-1,5 0 26,-1 1-1,1-1 0,1 0 1,-1 0-1,1 0 0,0 0 1,1 0-1,-1-1 0,1 1 1,-2-12-1,-3-31-843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 15443,'-14'-9'1321,"-2"13"-1001,0 10-160,-10-2 1200,-1-1-1080,-4-4-312,2-1-104,-1-6-384,1-2-248,5 1 624,3-3-128,15 6-96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1240 12307,'27'1'1070,"-1"2"0,42 9 0,16 2 1145,-80-14-2137,0 1 0,-1-1 0,1 0 0,0-1 0,0 1 0,-1-1 0,1 1 0,0-1 0,-1 0 0,1 0 0,0-1 0,-1 1 0,0-1 0,1 0 0,-1 0 0,0 0 1,0 0-1,0 0 0,0-1 0,0 1 0,-1-1 0,1 0 0,3-6 0,1-2 0,-1 0 0,0-1 0,-1 0-1,-1 0 1,6-22 0,7-37 55,13-117 1,-10-76-70,-19 241-51,0 4-7,8-217 12,-9 185-4,-3 1 1,-16-85-1,18 127-7,-1 0 0,0 1-1,-1-1 1,1 1 0,-1 0 0,-1 0-1,-7-13 1,9 18-4,0-1 0,-1 1 0,1-1 0,-1 1 0,1 0 0,-1 0 0,0 0 0,0 0 0,0 1 0,0-1 0,0 1 0,0 0 0,0 0 0,0 0 0,-1 0 0,1 0 0,0 1 0,-1-1 0,1 1 0,-5 0 0,-20 1-1285,-36 7 0,-16 1-1164,44-9 1499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4293 12 10714,'24'16'1010,"-17"-12"-619,0 1 0,0 0 0,0 0 0,0 1 0,-1-1 0,11 13-1,-17-18-367,0 1-1,0-1 0,0 0 0,0 0 1,1 0-1,-1 0 0,0 1 1,0-1-1,0 0 0,0 0 0,0 1 1,0-1-1,0 0 0,0 0 0,0 0 1,0 1-1,0-1 0,0 0 0,0 0 1,0 0-1,0 1 0,0-1 0,0 0 1,0 0-1,0 1 0,0-1 0,0 0 1,0 0-1,0 0 0,0 1 1,0-1-1,-1 0 0,1 0 0,0 0 1,0 0-1,0 1 0,-11 2 442,-18-5 41,24 2-346,-466-28 3320,-28-3-2327,68 5-21,-2 37-229,-212 74-260,227-24-227,-1-27 45,201-30-212,-81 3 33,205-1-191,-108 22 1,20 12-543,164-33-328,18-7 764,0 1 0,0-1 0,0 0 0,-1 0 0,1 0 0,0 0 0,1 0 0,-1 1 0,0-1 0,0 0 0,0 0 0,0 0-1,0 0 1,0 1 0,0-1 0,0 0 0,0 0 0,0 0 0,0 0 0,0 0 0,0 0 0,0 1 0,1-1 0,-1 0 0,0 0 0,0 0 0,0 0 0,0 0 0,0 0 0,0 0 0,1 0 0,-1 0 0,0 0 0,0 1 0,0-1 0,0 0 0,0 0 0,1 0 0,-1 0-1,0 0 1,0 0 0,0 0 0,0 0 0,0 0 0,1 0 0,-1 0 0,0 0 0,0 0 0,0-1 0,1 1 0,37 2-683,6-6 190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55 14491,'1'0'89,"0"1"0,1 0 0,-1 0 0,0-1 0,1 1-1,-1 0 1,0 0 0,0 0 0,0 1 0,0-1 0,0 0 0,0 0 0,0 1 0,-1-1-1,1 0 1,0 1 0,-1-1 0,2 3 0,5 30 190,-6-25-76,10 76 1148,7 46-439,-14-108-701,2-1 1,0 1-1,14 32 1,-18-52-177,0 1 1,-1-1-1,1 1 1,0-1-1,1 0 0,-1 1 1,0-1-1,1-1 1,0 1-1,0 0 1,0-1-1,0 1 0,0-1 1,0 0-1,1 0 1,-1 0-1,5 2 1,-5-4-14,0 1 0,0-1 0,0 0 0,0 1 0,0-1 0,0-1 0,0 1 0,0 0 0,0-1 0,0 1 0,0-1 0,0 0 0,-1 0 0,1 0 0,0-1 0,0 1 0,-1-1 0,1 1 1,-1-1-1,1 0 0,-1 0 0,0 0 0,3-2 0,5-8 9,0 1 0,-1-1 0,0-1 0,0 0 0,-2 0-1,0 0 1,0-1 0,-1 0 0,-1-1 0,0 1 0,-1-1 0,0 0 0,1-15 0,-4 18-29,1-1 0,-2 1 0,1 0 1,-2-1-1,0 1 0,0 0 0,-1-1 0,0 1 0,-1 0 0,-1 1 0,0-1 1,0 0-1,-1 1 0,-1 0 0,0 0 0,-11-15 0,12 20-38,0 0 1,-1 1-1,0-1 0,0 1 0,-1 0 1,1 1-1,-1-1 0,0 1 0,0 1 0,0-1 1,-1 1-1,1 0 0,-1 1 0,0 0 0,0 0 1,0 1-1,0 0 0,-14 0 0,11 1-289,1 1-1,-1 0 0,0 1 1,1 1-1,-1-1 1,1 1-1,0 1 0,0 0 1,0 1-1,0 0 1,1 0-1,0 1 0,-14 10 1,12-7-649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90 11755,'1'-3'372,"5"-20"1021,-7 16-469,-6 10 650,0 2-1349,0 0 0,0-1 0,0-1 0,0 1 0,0-1 0,-1 0 0,0 0 0,1-1 0,-1 0 0,0-1 0,0 0 0,-11 0 0,0 0-81,-1-1 0,1-1 0,0-1 0,-20-4 0,16 0-99,1-1 1,0 0-1,0-2 1,1-1 0,0 0-1,-28-20 1,48 29-39,0 0 1,-1 0 0,1 0 0,0 0 0,0 1-1,-1-1 1,1 0 0,-1 1 0,1-1-1,0 1 1,-1-1 0,1 1 0,-1-1 0,1 1-1,-1 0 1,1 0 0,-1 0 0,0 0 0,1 0-1,-2 1 1,1 0 10,1 0-1,0 0 1,-1 1 0,1-1-1,0 1 1,0-1-1,0 1 1,0-1-1,0 1 1,0 0 0,0-1-1,1 1 1,-1 0-1,1 0 1,-1 0 0,1-1-1,0 4 1,-41 229 1191,18-85-490,0-24-161,-26 173 902,49-296-1452,-2 14 70,0-1 1,2 1-1,0-1 1,2 17-1,-1-27-65,-1-1-1,1 0 0,1 0 0,-1 0 0,0 0 0,1 0 1,0 0-1,0 0 0,0 0 0,0-1 0,1 1 0,-1-1 1,1 0-1,0 0 0,0 0 0,0 0 0,1 0 1,-1 0-1,1-1 0,3 3 0,8 2-161,1-1 0,-1 0 0,1-2 0,0 1 0,26 2 0,85 3-2326,-107-9 2013,-1-1 0,1-1 0,-1-1 0,0-1 0,0 0 0,27-9 0,-2-8-571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14155,'6'266'6514,"15"148"-6815,-20-390-57,-1-14-270,1 0 1,-1 1-1,2-1 0,-1 0 0,1 0 0,5 13 0,-7-22 604,0-1 0,0 0 0,0 0 0,0 0 0,0 0 0,0 0-1,0 1 1,0-1 0,0 0 0,0 0 0,0 0 0,0 0 0,0 0-1,0 0 1,1 1 0,-1-1 0,0 0 0,0 0 0,0 0 0,0 0-1,0 0 1,0 0 0,0 0 0,1 0 0,-1 0 0,0 1 0,0-1 0,0 0-1,0 0 1,0 0 0,1 0 0,-1 0 0,0 0 0,0 0 0,0 0-1,0 0 1,0 0 0,1 0 0,-1 0 0,0 0 0,0 0 0,0 0-1,0 0 1,0 0 0,1 0 0,-1 0 0,0-1 0,0 1 0,0 0 0,0 0-1,0 0 1,0 0 0,1 0 0,-1 0 0,0-1 0,5-7-796,4-18-485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311 243 15627,'-16'8'363,"-241"103"1352,255-111-1732,-1 1 0,1 0-1,-1 0 1,0-1 0,1 0-1,-1 1 1,1-1 0,-4 0 0,5 0-32,1 0 0,-1 0 1,1-1-1,-1 1 0,1 0 1,-1 0-1,1 0 0,-1-1 1,1 1-1,-1 0 0,1 0 1,-1-1-1,1 1 0,-1 0 1,1-1-1,0 1 1,-1 0-1,1-1 0,-1 1 1,1-1-1,0 1 0,0-1 1,-1 1-1,1-1 0,0 0 1,-1-1-160,1-1 1,0 1 0,1-1 0,-1 1-1,0-1 1,1 0 0,-1 1 0,1-1 0,0 1-1,0 0 1,0-1 0,0 1 0,0 0-1,3-4 1,174-255-4802,-174 254 5163,1 1 539,-1 0 0,1-1 0,1 2 1,-1-1-1,12-9 0,-17 15-630,1-1 1,-1 1-1,1 0 0,-1-1 1,1 1-1,-1 0 0,1 0 1,-1-1-1,1 1 0,-1 0 1,1 0-1,-1 0 0,1 0 1,-1 0-1,1-1 0,-1 1 1,1 0-1,0 0 0,-1 0 1,1 1-1,-1-1 0,1 0 1,-1 0-1,1 0 0,-1 0 1,1 0-1,0 1 0,0 0 6,-1-1 0,1 1 0,0 0 0,-1 0 0,1 0 0,0 0 0,-1 0 0,0-1 0,1 1 0,-1 0 0,1 0 0,-1 0 0,0 0 0,0 2 0,3 44 1207,-3-32-540,23 241 2984,28-5-3789,-47-238-106,1 6-274,10 27-1,-12-41 193,-1 0-1,1 0 1,-1-1 0,1 1 0,0-1 0,1 1-1,-1-1 1,1 0 0,0 0 0,4 3 0,-7-6 206,0 0 0,0 0 0,1 0 0,-1-1 0,0 1 0,0 0 1,1-1-1,-1 1 0,0 0 0,1-1 0,-1 1 0,0-1 0,1 0 1,-1 0-1,1 1 0,-1-1 0,1 0 0,-1 0 0,0 0 0,1 0 1,-1-1-1,1 1 0,-1 0 0,1-1 0,-1 1 0,0-1 0,1 1 0,-1-1 1,0 1-1,0-1 0,1 0 0,-1 0 0,0 0 0,0 0 0,2-1 1,22-25-1108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321 282 14891,'-8'-17'1152,"-1"10"-759,-5 10-129,-8 10 672,-5-2-424,-8-1-224,1 3-16,-1-2-8,1 2-64,5-2-424,3-1-288,8 0-1088,2-1 1384,8 4-241,2-2-175</inkml:trace>
  <inkml:trace contextRef="#ctx0" brushRef="#br0" timeOffset="1">106 433 14923,'10'-41'1120,"0"-11"-816,-5-6-135,-1-1 711,-4 1-528,0 5-344,0 6-120,0 15-344,0 8-184,0 23 496,-7-6-121,2 15-127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1063 14203,'30'-109'2085,"26"-185"0,-31-63-1166,-7 74-511,-18 282-386,0 1-1,0-1 0,0 0 0,0 0 1,0 0-1,-1 1 0,1-1 1,0 0-1,0 0 0,-1 0 1,1 1-1,-1-1 0,1 0 0,-1 1 1,1-1-1,-1 0 0,1 1 1,-1-1-1,1 1 0,-1-1 1,0 0-1,1 1 0,-1 0 0,0-1 1,0 1-1,1-1 0,-1 1 1,0 0-1,0 0 0,1-1 1,-1 1-1,0 0 0,0 0 0,0 0 1,0 0-1,1 0 0,-3 0 1,-41 2 330,26 0-324,-13 0-332,20-1-162,1 0 0,-1-1 0,1 0-1,-1 0 1,-13-3 0,13 0-159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51 17988,'-20'1'1056,"-4"-2"-1016,-6-2-32,-9-4 88,-3-1-88,-3-3 8,2 1-48,7 3-472,1 2-256,9 8 640,5 4-104,10 12-120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3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 17532,'-25'-1'1080,"-5"3"-1008,-3 4-40,-7 1 40,-2 3-456,1 4-880,-1 7 1104,8 7-152,5 3-129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7490,'14'-7'1187,"-1"2"4724,-22 26-3869,-15 28-1452,2 2 0,2 0 0,3 2 0,-19 92 0,35-140-565,-3 14 192,0 0 0,2 0 0,0 0 0,1 34 1,2-49-163,-1 1 1,1-1 0,0 1-1,0-1 1,0 1 0,1-1-1,-1 0 1,1 0 0,0 0-1,0 1 1,1-2 0,-1 1-1,1 0 1,0 0 0,0-1-1,0 0 1,0 0 0,1 0-1,-1 0 1,1 0 0,0 0-1,0-1 1,0 0 0,0 0-1,6 3 1,23 4-1,0-1-1,0-2 1,0-1-1,45 1 1,34 5-1834,-40 0-4,-60-12 1170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14611,'-18'7'1504,"3"23"-855,-1 8-241,-4 8 584,-1 6-136,3 12-144,1-1-72,3 2-312,1-3-128,2-9-232,1-6-168,9-12-504,2-8-352,12-13 840,5-2-192,6-6-144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15963,'4'-4'1041,"3"4"-1273,1-2-265,2-5-1231,0-1 1520,-1-8-296,0-3-184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12 16548,'-4'-11'1088,"-10"18"-960,-6 0-72,-14 4 312,-4 2-272,-4-5-152,-2-2-136,6-8-384,5-3-456,11-8 839,10-2-159,22 1-144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62 10114,'1'-4'192,"-1"0"0,0 0 0,0-1 0,0 1 0,0 0 0,-1 0 0,1 0 0,-3-5 0,3 7-126,-1 1 0,1 0 0,-1 0 0,1 0 1,-1 0-1,1 0 0,-1 0 0,0 0 0,0 0 0,1 1 0,-1-1 0,0 0 1,0 0-1,0 0 0,0 1 0,0-1 0,0 1 0,0-1 0,0 1 0,0-1 1,0 1-1,0-1 0,-1 1 0,1 0 0,0 0 0,0 0 0,0-1 0,-1 1 1,1 0-1,0 1 0,0-1 0,0 0 0,0 0 0,-3 1 0,-2 1 162,0 0 0,0 1 0,0-1 0,0 1 0,0 1 0,1-1 0,-1 1 0,1 0 0,0 0 0,-8 8 0,-4 7 406,-22 30 0,15-14-364,1 1 0,3 1 0,1 1 0,1 1 0,2 0 1,2 1-1,2 1 0,2 0 0,1 1 0,-4 61 0,11-82-167,2 1 0,1 0 0,6 38 0,-6-51-64,1-1 1,0 0 0,0 0-1,1 0 1,0-1 0,0 1-1,1-1 1,0 1-1,1-1 1,-1 0 0,1-1-1,9 10 1,-12-14-26,0 0 1,0 0-1,0-1 0,0 1 1,0-1-1,0 0 1,0 0-1,1 1 0,-1-1 1,0-1-1,1 1 0,-1 0 1,1-1-1,-1 1 0,1-1 1,-1 1-1,1-1 0,-1 0 1,1 0-1,-1-1 1,1 1-1,-1 0 0,1-1 1,-1 1-1,1-1 0,-1 0 1,0 0-1,1 0 0,-1 0 1,0 0-1,0-1 0,3-1 1,-1-1-3,1 0 1,-2 0-1,1 0 1,0 0 0,-1 0-1,0-1 1,0 1-1,0-1 1,0 0-1,-1 0 1,0 0-1,0 0 1,2-9-1,-2 7-17,-1-1-1,0 1 1,-1 0-1,0-1 1,0 1-1,0 0 1,-1-1-1,0 1 1,-1 0-1,1 0 0,-1 0 1,-1 0-1,1 0 1,-1 0-1,0 1 1,-1-1-1,0 1 1,-4-6-1,4 7-102,0 0 0,-1 0 0,0 1-1,0 0 1,0 0 0,0 0 0,0 0 0,-1 1 0,0 0 0,0 0-1,0 1 1,0 0 0,0 0 0,0 0 0,0 0 0,-1 1 0,1 0-1,-1 1 1,1-1 0,-12 2 0,7 0-21,0 1 0,1 0 0,-1 1 0,0 0 0,1 1 0,-13 5 0,-15 11-475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164 188 10250,'0'-8'226,"0"-14"381,-1 0 1,-4-26-1,4 42-441,0 1 1,0 0 0,0 0-1,-1 0 1,0 0-1,0 0 1,0 0-1,-1 1 1,0-1 0,1 1-1,-1-1 1,-1 1-1,1 0 1,-8-7-1,10 10-99,-1 0-1,1 0 0,-1 0 0,1 1 0,0-1 0,-1 0 1,0 0-1,1 1 0,-1-1 0,1 1 0,-1 0 0,0-1 0,1 1 1,-1 0-1,0 0 0,1 0 0,-1 0 0,0 0 0,1 0 0,-1 1 1,-2 0-1,1 0 26,1 0 1,-1 1 0,0-1 0,0 1 0,1 0-1,-1 0 1,1 0 0,0 0 0,0 0 0,-4 5-1,0 2 146,0 0 0,0 0-1,1 0 1,1 1 0,-7 18 0,8-19-62,1 0 1,0 0 0,0 0-1,1 0 1,0 1 0,2 16-1,-1-24-146,0 0 0,0 1 0,0-1 0,1 0 0,-1 0 0,1 0 0,-1 0 0,1 0 0,0 0 0,0 0 0,0 0 0,0 0 0,0 0 0,0-1 0,0 1 0,1 0 0,-1-1 0,1 1 0,-1-1 0,1 1 0,0-1 0,-1 0 0,1 0 0,0 1 0,0-1 0,0-1 0,0 1 0,0 0 0,0 0 0,0-1 0,0 1 0,0-1 0,0 0 0,4 1-1,23-6 233,-26 4-230,0 0 0,0 0-1,1 1 1,-1-1 0,0 1-1,0 0 1,1 0-1,-1 0 1,0 0 0,1 0-1,3 2 1,-6-2-24,0 1 0,0 0 0,0-1 0,0 1 1,-1 0-1,1 0 0,0 0 0,0 0 0,-1 0 0,1 0 0,-1 0 0,1 0 1,-1 0-1,1 0 0,-1 0 0,1 0 0,-1 0 0,0 0 0,0 0 0,1 0 1,-1 0-1,0 1 0,0-1 0,-1 2 0,-3 33 99,4-31-90,-45 192 116,23-107-2187,-14 119-1,34-198 1843,1 0 0,1 0 0,0 0 0,0 0 0,1 0 0,1 0 0,3 14 0,8 7-890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17356,'11'-2'1064,"2"2"-1424,-2 4-1304,-7-4 1888,-1-7-633,1-8-159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12235,'114'-108'4246,"29"-30"-1123,-54 35-1126,-90 106-1960,0 1 0,0-1 0,1 1 0,-1-1 0,1 1 0,0 4 0,0-3-15,-4 26 23,4-30-54,-2-28-283,1 24 346,1 0-421,5 5-1850,-2-3 1765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9642,'2'28'4540,"1"65"-2501,4 583 1188,-8-653-3375,-2-12-366,3-11 487,0 0-1,0 1 1,0-1-1,0 0 1,0 0 0,-1 0-1,1 0 1,0 0-1,0 0 1,0 0 0,0 1-1,0-1 1,0 0 0,0 0-1,0 0 1,0 0-1,0 0 1,0 0 0,0 0-1,-1 0 1,1 0-1,0 0 1,0 1 0,0-1-1,0 0 1,0 0-1,0 0 1,0 0 0,0 0-1,-1 0 1,1 0 0,0 0-1,0 0 1,0 0-1,0 0 1,0 0 0,0 0-1,-1 0 1,1 0-1,0 0 1,0 0 0,0 0-1,0 0 1,0 0-1,0 0 1,0-1 0,-1 1-1,1 0 1,0 0 0,0 0-1,0 0 1,0 0-1,-1-2-140,0 0 1,0 0-1,1 0 0,-1 0 0,1 0 0,-1 0 0,1 0 0,0 0 0,0 0 0,0 0 0,0 0 0,1-3 0,-1-3-221,-1-18-418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10538,'0'-11'1143,"-4"15"30,-7 20 469,6-6-1151,2 1-1,1-1 1,0 0-1,1 1 1,2 29-1,3-10 219,14 64 0,-11-73-399,2 0-1,1-1 1,26 53-1,-30-69-208,1 0 1,1 0-1,0 0 0,0-1 0,1-1 0,1 0 0,0 0 0,0 0 0,1-1 0,19 12 0,-26-18-73,0-1 0,0 0 0,0 0 1,1-1-1,-1 1 0,0-1 0,1 0 0,-1 0 0,1 0 0,-1 0 0,1-1 0,-1 0 0,1 0 1,-1 0-1,1-1 0,-1 0 0,1 1 0,-1-1 0,1-1 0,-1 1 0,0-1 0,0 0 0,0 1 1,0-2-1,0 1 0,0 0 0,0-1 0,6-6 0,-3 1-11,0 0-1,0-1 0,-1 0 1,0 0-1,0 0 1,-1-1-1,-1 0 1,0 0-1,0 0 1,-1-1-1,0 1 1,0-1-1,0-13 1,0-4-25,-1 0 1,-2 0-1,0 0 1,-5-29-1,2 34-133,-1 0 0,-1 0 0,-1 0 0,-1 1 0,-1 0 0,-1 0 0,-12-21 0,15 33-237,0 0 0,-1 0 0,0 0 0,-1 1 0,0 0-1,0 1 1,0 0 0,-1 0 0,-1 0 0,1 2-1,-1-1 1,-1 1 0,1 0 0,-1 1 0,-20-7 0,3 5-808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12043,'-5'0'1192,"-8"0"-736,-4 0-216,-8 0 1456,-2 0-1288,-3-2-384,4 1-192,3 0-1264,5 1 1344,9 1-216,6 3-112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14907,'19'-23'1349,"0"0"0,23-20 0,13-15 1175,-46 47-2142,-5 6-218,0 0 1,0 0-1,0 1 0,0-1 0,1 1 1,0 0-1,8-5 0,-12 9-154,-1 0 0,1 0 0,-1 0 0,1 0 0,-1 0 0,1 0 0,-1 1-1,1-1 1,-1 0 0,0 0 0,1 0 0,-1 1 0,1-1 0,-1 0 0,0 1 0,1-1 0,-1 0 0,0 1-1,1-1 1,-1 1 0,0-1 0,0 0 0,1 1 0,-1-1 0,0 1 0,0-1 0,0 1 0,1-1-1,-1 1 1,0-1 0,0 1 0,0-1 0,0 1 0,0-1 0,0 1 0,0-1 0,0 1 0,0-1-1,0 1 1,-1 0 0,0 24 91,1-25-98,-24 213-249,7-76-1824,5-2-4385,12-130 5177,4-2-138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12955,'22'-29'1672,"5"2"-936,-3 3-96,-4 0 889,-3 4-377,-2 3 8,-5 10-160,-2 7-119,-5 13-265,-3 12-184,0 18-576,-4 10-376,0 22-945,0 8 1217,1 12-240,1 1-176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3793,'-2'-21'1127,"-2"-17"3412,2 55 175,-6 29-2536,3 6-969,-4 35-297,10-31-3543,1-48 2172,4-2-152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11322,'17'-9'740,"1"0"0,0 2 0,21-6 0,-34 11-524,1 1 0,-1 0-1,0 0 1,0 0 0,1 0-1,-1 1 1,0 0-1,1 0 1,-1 1 0,0-1-1,1 1 1,-1 0-1,0 1 1,0-1 0,0 1-1,7 3 1,-10-3-140,0-1 0,0 1 0,0-1 0,0 1 0,-1 0 0,1 0 0,0 0-1,-1 0 1,0 0 0,1 0 0,-1 0 0,0 0 0,0 1 0,0-1 0,0 0 0,0 1 0,-1-1 0,1 1 0,-1-1 0,0 1 0,1-1 0,-1 1 0,0-1 0,-1 1 0,1-1 0,-1 5 0,-2 6 118,-1 0 1,0 0-1,-11 24 1,2-8-60,10-16-112,-1 0 0,2 0 0,0 1 0,0-1 0,1 1 0,1-1 0,0 0 0,1 1 0,4 18 0,-1 5 9,-4-30-22,1 0 0,-1 0 0,0 1-1,-1-1 1,0 0 0,0 0 0,0 0 0,-1 0 0,0 0 0,0 0 0,-6 10-1,5-11-75,0-1-1,-1 0 0,0-1 0,0 1 1,0 0-1,0-1 0,-1 0 0,0 0 1,0-1-1,0 1 0,0-1 0,0 0 0,-11 4 1,-57 17-1293,54-16 940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14427,'0'-1'90,"0"1"0,0-1-1,0 0 1,0 1 0,0-1 0,0 0-1,1 1 1,-1-1 0,0 0 0,0 1 0,1-1-1,-1 1 1,0-1 0,1 0 0,-1 1-1,0-1 1,1 1 0,-1-1 0,1 1 0,0-1-1,7 6 923,1 3 552,-6-16-712,-5 5-860,-4 7 79,0-1 326,8-7 191,-1 4-610,-1-1-1,0 1 0,1 0 1,-1-1-1,0 1 0,1 0 1,-1-1-1,1 1 0,-1 0 1,0 0-1,1-1 0,-1 1 1,1 0-1,-1 0 0,1 0 1,-1 0-1,1-1 0,-1 1 1,0 0-1,1 0 0,-1 0 1,1 0-1,-1 0 0,1 0 1,-1 0-1,1 0 0,-1 1 1,1-1-1,-1 0 0,1 0 1,-1 0-1,0 0 0,1 1 1,-1-1-1,1 0 0,-1 0 1,1 1-1,18 22-407,0-11 153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12019,'24'-31'1494,"90"-121"2545,-85 103-3320,-9 16 86,36-48 1,-56 81-774,1-1 0,-1 0 1,1 0-1,-1 0 1,1 1-1,0-1 0,-1 0 1,1 1-1,0-1 1,0 1-1,-1-1 1,1 1-1,0-1 0,0 1 1,0-1-1,0 1 1,-1 0-1,1-1 0,0 1 1,0 0-1,2 0 1,-3 0-14,1 0 0,-1 1 0,1-1 0,-1 1 0,1-1 1,-1 1-1,1-1 0,-1 1 0,0-1 0,1 1 0,-1 0 1,1-1-1,-1 1 0,0-1 0,0 1 0,1 0 0,-1-1 1,0 1-1,0 0 0,0-1 0,0 1 0,0 1 0,1 9 122,-1 1 0,-2 19 0,2-22-73,-41 370 314,15-171-603,21-173 76,3-22-58,0 0-1,1 0 0,1 0 0,-1-1 0,3 18 0,-2-30 148,0 1 1,0-1-1,0 1 0,0-1 1,0 1-1,0-1 0,0 0 1,1 1-1,-1-1 0,0 1 1,0-1-1,0 1 0,0-1 1,1 1-1,-1-1 0,0 0 1,0 1-1,1-1 0,-1 1 1,0-1-1,1 0 0,-1 1 1,0-1-1,1 0 0,-1 0 1,0 1-1,1-1 0,-1 0 1,1 0-1,-1 1 0,1-1 1,0 0-1,0 0-67,0-1 0,0 1 1,-1 0-1,1-1 0,0 1 0,0-1 1,0 0-1,0 1 0,-1-1 1,1 0-1,0 1 0,0-1 0,-1 0 1,2-1-1,22-37-1949,-21 34 2113,19-35-1077,4-7-183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11987,'1'-12'937,"0"17"-100,-1 24 177,-4 41 619,8 129 0,-1-166-1422,2 0-1,1 0 1,2-1-1,1 0 1,2-1-1,15 33 1,-23-56-141,1 0 0,1-1 0,-1 0 1,1 1-1,0-2 0,1 1 0,0 0 0,0-1 1,11 8-1,-15-12-46,1 0 1,0-1 0,-1 1-1,1-1 1,0 0 0,0 0-1,0 0 1,0 0-1,0 0 1,0-1 0,0 0-1,0 1 1,0-1-1,0 0 1,0 0 0,0-1-1,0 1 1,0-1-1,0 1 1,0-1 0,0 0-1,0 0 1,-1 0-1,1-1 1,0 1 0,0 0-1,-1-1 1,1 0 0,3-4-1,3-1 4,-1-1 0,0-1 0,-1 1 0,0-1 0,-1-1 0,0 1 0,0-1-1,-1 0 1,0-1 0,5-16 0,-3 8-18,-2 0 0,-1 0-1,0-1 1,-2 0 0,1-25 0,-3 27-24,-2-1 1,0 1 0,-1 0 0,0-1 0,-2 1 0,0 1-1,-1-1 1,-1 1 0,-9-17 0,11 24-81,-1 0 0,-1 1-1,1 0 1,-1 0 0,-1 0 0,-16-14-1,18 18-12,0 1-1,0 0 1,0 1-1,0-1 1,-1 1-1,1 0 0,-1 1 1,0-1-1,0 1 1,1 1-1,-14-2 1,-18 4-249,6 9-99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17948,'-38'-4'1008,"9"7"-1008,4 1-8,-6-1 176,0 4-344,6-1-200,5 2-16,10 6-480,3 2-793,4 5 1345,2-2-264,5 0-224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14019,'18'0'874,"0"0"1,0 2-1,0 0 0,24 5 1,-37-5-740,-1-1 1,1 0-1,-1 1 1,0 0-1,1 0 1,-1 1-1,0-1 1,0 1-1,0-1 0,-1 1 1,1 1-1,-1-1 1,0 0-1,1 1 1,-2 0-1,1-1 1,0 1-1,-1 0 1,1 0-1,-1 1 1,3 8-1,1 18-57,0 0 0,-2 0 0,-2 1 0,0-1 0,-6 52 0,1-54-67,-2 21-2,4-47-10,1 0 1,0 0 0,1 1-1,-1-1 1,1 0-1,-1 0 1,1 0 0,0 0-1,0 1 1,0-1-1,3 4 1,-4-7-3,0 0-1,1 0 1,-1 1 0,0-1-1,0 0 1,0 1 0,0-1-1,1 1 1,-1-1 0,0 0-1,0 1 1,0-1 0,0 0-1,0 1 1,0-1 0,0 1-1,0-1 1,0 0 0,0 1-1,0-1 1,0 1 0,0-1-1,0 0 1,0 1 0,-1-1-1,1 0 1,0 1 0,0-1-1,0 0 1,-1 1 0,1-1-1,0 0 1,0 1 0,-1-1-1,1 0 1,0 1 0,0-1-1,-1 0 1,1 0 0,0 0-1,-1 1 1,1-1 0,-1 0-1,1 0 1,-26 8-76,23-8 91,0 1-1,0-1 0,0 1 1,0 0-1,0 0 0,1 0 1,-1 1-1,-3 1 0,30 0 443,-14-3-385,-1 0-1,1 1 1,0 0 0,-1 1 0,1-1 0,-1 2 0,0-1-1,11 6 1,-17-7-62,-1 1-1,1-1 1,0 1-1,0 0 1,-1 0-1,1 0 1,-1 0-1,0 1 1,0-1-1,0 1 1,0-1-1,0 1 1,0 0-1,0-1 1,-1 1-1,0 0 1,1 0-1,-1 0 1,0 0-1,-1 1 1,1-1-1,0 0 1,-1 0-1,0 0 1,0 1-1,0-1 1,0 0-1,-1 4 1,-1 5-54,0-1-1,-1 1 1,-1 0 0,1-1-1,-2 0 1,0 0 0,-8 14-1,3-9-580,0 0-1,-1-1 0,-25 27 0,19-27 158,1-8-149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5649 80 13627,'6'3'868,"-1"-2"-396,0 1 1,0 1 0,0-1 0,0 1 0,-1-1 0,1 2-1,-1-1 1,0 0 0,6 7 0,-31-5 648,-62 6-552,-1-4 0,1-3 0,-1-4-1,1-4 1,-101-16 0,-403-43-362,-248 47 130,482 0-170,-34 0-44,-299 24 350,75-15-289,-1-1-47,408 11 30,-112-1 100,232-3-203,0 4 1,-134 22-1,192-21 57,-44 2 0,70-6-140,0 0 0,-1 0 0,1 0 0,0 0 0,0 0 0,-1 0 0,1 0 0,0 1 0,0-1 0,0 0 0,-1 0 0,1 0 0,0 0 0,0 0 0,0 1 0,-1-1 0,1 0 0,0 0 0,0 0 0,0 0 0,0 1 0,0-1 0,-1 0 0,1 0 0,0 1 0,0-1 0,0 0 0,0 0 0,0 1 0,0-1 0,0 0 0,0 0 0,0 0 0,0 1 1,0-1-1,0 0 0,0 0 0,0 1 0,2 15-1979,-1-15 1708,-1 1 1,0 0-1,1 0 0,-1 0 1,0 0-1,0-1 0,0 1 1,0 0-1,0 0 0,-1 3 1,-4-4-650,1-3-248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24 13779,'1'-1'71,"0"-1"0,0 1-1,0 0 1,0 0 0,0 0 0,0 0-1,0 0 1,0 0 0,0 0 0,1 1-1,-1-1 1,0 0 0,1 1 0,-1-1 0,0 1-1,1-1 1,-1 1 0,3-1 0,31-2 104,-15 2 280,-8-1-224,-1 1 1,1 0-1,-1 1 1,1 0-1,-1 1 0,1 0 1,-1 1-1,12 3 1,-19-4-140,-1 0 0,1 1 0,-1-1 0,1 1 0,-1 0 0,0 0 1,0 0-1,0 0 0,0 1 0,0-1 0,0 1 0,-1 0 0,1 0 0,-1 0 1,0 0-1,1 0 0,-2 0 0,1 0 0,0 1 0,-1-1 0,1 1 1,-1-1-1,0 1 0,0 0 0,0-1 0,-1 1 0,1 7 0,-1-3-38,0 0-1,-1 0 1,1 1-1,-2-1 1,1 0-1,-1 0 0,0 0 1,-1 0-1,-5 10 1,1-3-28,-2 0-1,0-1 1,-17 21 0,25-32-21,-1-1-1,0 1 1,1-1 0,-1 1-1,1 0 1,0 0 0,0-1-1,0 1 1,0 0 0,1 0-1,-1 0 1,1 0 0,0 0-1,0 0 1,0 0 0,0 0-1,0 0 1,1 0 0,-1 0-1,1 0 1,1 4 0,2 4 15,1 0 1,0-1 0,1 1 0,7 9-1,-12-19-19,0 1-1,0-1 0,0 1 0,0 0 0,-1 0 0,1 0 0,0-1 0,0 1 0,-1 0 0,0 0 0,1 0 0,-1 0 0,0 0 0,0 0 0,0 0 0,0 0 0,0 0 0,0 0 0,-1 0 0,0 2 0,0-1 0,0 0 0,-1 0 0,1 0 0,-1 0 0,0-1 0,0 1 0,0 0 0,0-1 0,0 0 0,-5 4 0,-2 1 0,-1-1-1,1 0 1,-1-1 0,0 0-1,-21 7 1,20-9-12,-1-1 0,-1 1 0,1-2 0,0 0-1,0 0 1,0-1 0,-1-1 0,-20-3 0,33 4 12,0 0 0,0 0-1,0-1 1,0 1 0,1 0 0,-1 0 0,0 0 0,0 0-1,0 0 1,0-1 0,0 1 0,0 0 0,0 0 0,1 0-1,-1 0 1,0-1 0,0 1 0,0 0 0,0 0-1,0 0 1,0-1 0,0 1 0,0 0 0,0 0 0,0 0-1,0-1 1,0 1 0,0 0 0,0 0 0,0 0 0,-1-1-1,1 1 1,0 0 0,0 0 0,0 0 0,0 0 0,0-1-1,0 1 1,0 0 0,0 0 0,-1 0 0,1 0 0,0 0-1,0-1 1,0 1 0,0 0 0,-1 0 0,1 0 0,0 0-1,0 0 1,0 0 0,0 0 0,-1 0 0,1 0 0,0 0-1,0 0 1,0 0 0,-1 0 0,1 0 0,0 0 0,0 0-1,16-8 36,-9 7-18,0-1-1,0 1 1,0 0 0,1 1 0,-1 0 0,0 0-1,9 1 1,-14 0-13,0-1-1,0 0 1,0 0-1,0 1 0,0-1 1,0 1-1,-1 0 1,1 0-1,0 0 1,0-1-1,-1 1 1,1 1-1,0-1 1,-1 0-1,1 0 0,-1 1 1,1-1-1,-1 1 1,0-1-1,0 1 1,0-1-1,1 1 1,-2 0-1,1 0 1,0-1-1,0 1 0,0 0 1,-1 0-1,1 0 1,-1 3-1,1 2 4,-2 1-1,1 0 1,-1 0-1,0-1 1,-1 1-1,0 0 1,0-1-1,0 0 1,-1 1-1,0-1 1,-1 0-1,0 0 1,-7 10-1,-3 1-45,0-1 0,0 0 0,-28 22 0,37-34-100,-1 0 0,0-1 0,0 0 1,-1 0-1,1-1 0,-1 1 0,-11 2 0,16-5 1,-1 0 0,1 0-1,-1-1 1,1 1 0,-1-1 0,1 1-1,-1-1 1,1 0 0,-1 0-1,1-1 1,-1 1 0,1 0-1,-1-1 1,1 1 0,-1-1 0,1 0-1,0 0 1,-1 0 0,1 0-1,0 0 1,0-1 0,-1 1-1,1-1 1,1 1 0,-4-4 0,-8-14-616,0-4-157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18660,'-3'4'2040,"3"-1"-1343,3 5-241,-2-5 1496,0 0-800,1 2-624,-1 0 1,2 0-457,-2 2-264,4 2-593,-2-1-407,1-4-1681,-3-19 1345,-1-1 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16692,'68'-51'1241,"-1"2"-184,87-82 0,-138 115-806,20-18 582,-36 34-815,0-1-1,0 1 0,1 0 1,-1-1-1,0 1 1,0 0-1,1-1 1,-1 1-1,0 0 1,0 0-1,1-1 0,-1 1 1,0 0-1,1 0 1,-1 0-1,1 0 1,-1-1-1,0 1 1,1 0-1,-1 0 0,0 0 1,1 0-1,-1 0 1,1 0-1,-1 0 1,0 0-1,1 0 0,-1 0 1,0 0-1,1 0 1,-1 0-1,1 1 1,-1-1-1,0 0 1,1 0-1,-1 0 0,0 0 1,1 1-1,-1-1 1,0 0-1,1 0 1,-1 1-1,0-1 0,0 0 1,1 0-1,-1 1 1,0-1-1,0 0 1,0 1-1,1-1 1,-1 0-1,0 1 0,0-1 1,0 1-1,0-1 1,0 0-1,0 1 1,0 24 321,-1-20-280,-40 303 809,5-49-1603,31-215 397,-1-8-580,3 1-1,1 0 1,5 67 0,-3-102 757,0-1 1,0 1 0,1-1 0,-1 1 0,1-1-1,-1 1 1,1-1 0,0 0 0,-1 1 0,1-1-1,1 2 1,-2-3 85,0 0-1,1 1 0,-1-1 1,0 0-1,1 0 0,-1 1 1,0-1-1,1 0 1,-1 0-1,0 0 0,1 0 1,-1 1-1,0-1 0,1 0 1,-1 0-1,0 0 0,1 0 1,-1 0-1,1 0 1,-1 0-1,0 0 0,1 0 1,-1 0-1,1 0 0,-1-1 1,0 1-1,1 0 1,1-1-83,0-1 0,0 1 0,0 0 0,-1-1 0,1 0 0,-1 1 0,1-1 0,-1 0 0,1 0 0,-1 0 0,2-4 0,15-36-1035,3-13-107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11915,'5'-1'655,"-2"1"-381,-1-1 0,1 1 0,0 0 0,0 0 0,0 0 0,-1 0 0,1 0-1,0 1 1,0-1 0,-1 1 0,1 0 0,0 0 0,3 1 0,-7-1-79,0 0 0,0 1 0,1-1 1,-1 0-1,0 0 0,0 0 0,0 0 0,-1-1 0,1 1 1,0 0-1,0 0 0,0-1 0,-1 1 0,-1 0 0,-3 3 253,-6 6-278,0 0 1,0 0-1,1 2 0,1-1 0,0 1 0,1 1 1,0 0-1,0 0 0,2 1 0,0-1 0,0 2 1,1-1-1,1 1 0,1 0 0,-4 19 0,3-11-144,1 1-1,2 0 0,0 0 1,2 0-1,0 0 0,2 0 1,1 0-1,0-1 1,10 31-1,-10-44-25,0 0 0,1 0 0,1-1 0,0 0 0,0 0 0,0 0 0,1 0 0,1-1 1,-1 0-1,10 8 0,-13-13-5,-1-1 1,1 0 0,0 0 0,0 0-1,0 0 1,0 0 0,0-1-1,0 1 1,0-1 0,0 0-1,1 0 1,-1 0 0,1 0 0,-1-1-1,0 1 1,1-1 0,-1 0-1,1 0 1,-1 0 0,1 0-1,-1-1 1,1 0 0,-1 1 0,0-1-1,1 0 1,-1-1 0,0 1-1,0-1 1,0 1 0,0-1-1,0 0 1,0 0 0,4-4-1,-2 2-3,0-1-1,-1 0 1,1 0-1,-1-1 1,0 1-1,0-1 1,-1 0-1,1 0 1,-1-1-1,-1 1 1,1 0-1,-1-1 0,0 0 1,-1 0-1,0 1 1,0-1-1,0 0 1,-1 0-1,0 0 1,0 0-1,0 0 1,-1 0-1,0 1 1,-4-13-1,3 12 2,0 1 1,0-1-1,-1 1 1,0 0-1,0-1 0,0 1 1,-1 0-1,0 1 0,0-1 1,-1 1-1,1 0 1,-1 0-1,0 0 0,-1 1 1,1-1-1,-1 1 1,0 1-1,0-1 0,0 1 1,0 0-1,0 0 1,-1 1-1,1 0 0,-12-3 1,13 5-50,0-1 1,1 1 0,-1 0-1,0 0 1,0 0-1,0 1 1,1 0 0,-1 0-1,0 0 1,1 0 0,-1 1-1,1 0 1,-1 0-1,1 0 1,-7 5 0,5-3-118,0 1-1,1 0 1,-1 0 0,1 1 0,0 0 0,1 0 0,0 0 0,-1 0 0,-3 10-1,2-2-93,0 1-1,0 0 1,1 1-1,1-1 1,1 1-1,0 0 1,1 0-1,1 30 1,7 27-674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3661 14 11418,'8'-4'350,"6"-5"1938,-30 12-251,-32 11-1219,-2-1 0,1-3 0,-77 5 1,-155-6 357,27-3-331,-173 40 14,23-2-506,289-37-233,-176-12-1,126-11-10,-59-4 21,156 17-80,-88 8 0,89 1-26,-85 5 90,129-10-23,0-2 1,1-1 0,0-1-1,-39-10 1,41 7-3,0 2 0,0-1 0,-1 2 0,1 1 0,-1 1 0,0 0 0,-29 4 0,22 0-48,0-1-1,0-1 1,-1-2 0,1 0-1,0-2 1,0-2-1,1 0 1,-47-16 0,70 20-65,-7-3 55,0 0-1,0 1 1,0 0-1,0 1 1,-23-2-1,32 4-63,0 0-1,-1 0 1,1 0 0,0 1-1,-1-1 1,1 1-1,0 0 1,0 0-1,-1 0 1,1 0-1,0 0 1,0 0 0,0 0-1,0 0 1,0 1-1,1-1 1,-1 1-1,0 0 1,1 0-1,-1-1 1,1 1 0,-1 0-1,1 0 1,0 0-1,0 0 1,0 0-1,0 1 1,0-1 0,1 0-1,-1 0 1,1 1-1,-1-1 1,1 0-1,0 1 1,0 3-1,-1-1-301,1-1-1,1 1 0,-1-1 0,0 1 0,1-1 1,0 0-1,0 1 0,0-1 0,1 0 0,3 8 1,-4-10 167,-1-1 0,1 1 0,0 0 0,0-1 0,1 1 0,-1-1 1,0 0-1,0 1 0,1-1 0,-1 0 0,0 0 0,1 0 0,0 0 0,-1 0 1,1 0-1,-1 0 0,1 0 0,0-1 0,0 1 0,-1-1 0,1 1 1,0-1-1,0 0 0,0 1 0,0-1 0,0 0 0,-1 0 0,1 0 0,2-1 1,10-5-1195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17724,'4'-3'896,"5"18"-1624,-2 4-1113,-5 6 1937,3-1-648,3-6-240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15307,'6'-31'475,"2"-1"0,1 1 0,2 1 0,18-38 0,0 0 506,3-13 471,-22 68-687,-9 13-747,-1 0 0,0-1 0,0 1 0,0 0 0,0 0 0,1 0 0,-1 0-1,0 0 1,0 0 0,0 0 0,0 0 0,1 0 0,-1 0 0,0 0 0,0 0 0,0 0 0,1 0 0,-1 0 0,0 0 0,0 1 0,0-1 0,0 0 0,1 0-1,-1 0 1,0 0 0,0 0 0,0 0 0,0 0 0,0 0 0,1 1 0,-1-1 0,0 0 0,0 0 0,0 0 0,0 0 0,0 1 0,0-1 0,0 0-1,1 0 1,3 26 707,-11 276 983,0 17-2898,7-308 790,1 0 0,0 0 1,0 0-1,5 18 1,-6-29 336,0 1 0,0-1 0,0 1 0,0-1-1,0 1 1,1-1 0,-1 1 0,0-1 0,0 1 0,0-1 0,1 1 0,-1-1 0,0 0 0,0 1 0,1-1 0,-1 1 0,0-1 0,1 0 0,-1 1-1,1-1 1,-1 0 0,0 0 0,1 1 0,-1-1 0,1 0 0,-1 0 0,1 0 0,-1 1 0,1-1 0,-1 0 0,1 0 0,-1 0 0,1 0 0,-1 0 0,1 0-1,-1 0 1,1 0 0,-1 0 0,1 0 0,-1 0 0,1 0 0,-1-1 0,0 1 0,1 0 0,-1 0 0,1 0 0,-1-1 0,1 1 0,-1 0 0,1 0 0,-1-1-1,0 1 1,1 0 0,-1-1 0,0 1 0,1-1 0,15-22-1165,0-12 155,-1-8-102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13267,'1'0'82,"-1"1"-1,1-1 1,0 1 0,-1-1 0,1 1 0,-1-1-1,0 1 1,1-1 0,-1 1 0,1 0 0,-1-1 0,0 1-1,1-1 1,-1 1 0,0 0 0,0-1 0,1 1-1,-1 0 1,0 0 0,0-1 0,0 2 0,4 23 143,-4-19 16,2 8 156,19 109 1790,-17-105-1912,1-1-1,0 0 1,2 0 0,14 30 0,-18-43-231,-1 0 1,0 0 0,1 0-1,0 0 1,0 0 0,0-1-1,0 1 1,1-1 0,-1 0-1,1 0 1,0 0 0,0-1-1,0 1 1,0-1 0,1 0-1,-1 0 1,0 0 0,1-1-1,0 0 1,-1 0 0,1 0-1,0 0 1,-1 0 0,1-1-1,0 0 1,0 0 0,-1-1-1,1 1 1,0-1 0,-1 0-1,1 0 1,0 0 0,-1-1-1,1 0 1,-1 0 0,0 0-1,0 0 1,7-5 0,-1-1-11,0 0 0,0-1 0,-1 0 1,0 0-1,-1-1 0,0 0 0,-1-1 1,0 0-1,0 0 0,-1 0 0,0-1 1,-1 0-1,-1 0 0,5-21 0,-7 26-47,-1 1 0,0-1 0,-1 1 0,1-1 0,-1 0 0,-1 1 0,1-1 0,-1 1 0,-1-1 0,1 1 0,-1-1 0,-5-11 0,5 13-40,-1 0 0,-1 0 0,1 1 0,-1-1-1,1 1 1,-1 0 0,-1 0 0,1 0 0,0 1 0,-1-1 0,0 1-1,0 0 1,0 0 0,0 1 0,0 0 0,-1 0 0,-5-2-1,-3 1-178,0 0 0,-1 1 0,0 1-1,1 0 1,-1 1 0,0 0-1,1 2 1,-1-1 0,1 2-1,-19 5 1,-6 2-421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13443,'-15'3'1200,"-4"-1"-856,0 1-176,-11-3 1177,0-1-937,-3-1-600,3 2-185,3 0-983,3 2 1192,12-2-168,3-3-128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12195,'16'-11'513,"143"-105"5174,-155 113-5583,0 0 183,0-1 0,-1 1 0,2 0-1,-1 0 1,7-3 0,-10 6-255,-1 0 0,1-1 1,-1 1-1,0 0 0,1 0 0,-1 0 1,1 0-1,-1 0 0,0 0 1,1 0-1,-1 0 0,1 0 0,-1 0 1,0 0-1,1 0 0,-1 0 1,1 0-1,-1 1 0,0-1 0,1 0 1,-1 0-1,0 0 0,1 0 0,-1 1 1,0-1-1,1 0 0,-1 0 1,0 1-1,1-1 0,0 2 13,-1-1-1,1 0 1,-1 1 0,0-1-1,1 1 1,-1-1-1,0 1 1,0-1 0,0 1-1,0-1 1,0 1-1,0-1 1,0 2 0,-25 137 101,16-99-1446,2 1 1,-3 48-1,10-84 1128,-1-3 68,1 1 0,0 0 1,0 0-1,0 0 1,0 0-1,1 0 0,-1-1 1,1 1-1,0 0 0,0-1 1,1 1-1,-1 0 0,3 3 1,9 7-939</inkml:trace>
  <inkml:trace contextRef="#ctx0" brushRef="#br0" timeOffset="1">369 179 12683,'6'14'761,"-1"0"0,-1 0 0,6 29 0,7 25 309,-15-63-927,0 1 0,1-1 1,-1 1-1,1-1 0,1 0 0,-1 0 1,1 0-1,-1-1 0,6 6 0,-8-9-96,0 0 0,1 0-1,-1 0 1,0 0 0,0 0-1,0 0 1,1 0 0,-1-1-1,0 1 1,1 0 0,-1-1-1,0 1 1,1-1 0,-1 1-1,1-1 1,-1 0 0,1 0-1,-1 0 1,1 0 0,-1 0-1,1 0 1,-1 0 0,1 0-1,1-1 1,-1 0-2,0 0 0,0 0-1,0-1 1,0 1 0,0-1 0,0 1 0,-1-1-1,1 0 1,-1 1 0,1-1 0,-1 0 0,0 0-1,1 0 1,0-3 0,2-4 28,0-1 0,0 0 1,-1 0-1,-1 0 0,3-20 0,-4 15-48,0 0 1,-1 1-1,-3-22 1,2 30-27,0 0 1,-1 0 0,1 0 0,-1 0-1,0 0 1,-1 1 0,1-1 0,-1 1-1,0 0 1,-8-10 0,10 14-37,0-1 1,0 1 0,0 0 0,0 0-1,0 0 1,0-1 0,-1 1 0,1 1-1,0-1 1,-1 0 0,1 0-1,-1 0 1,1 1 0,0-1 0,-1 0-1,0 1 1,1 0 0,-1-1-1,1 1 1,-1 0 0,0 0 0,1 0-1,-1 0 1,1 0 0,-1 0 0,0 0-1,1 1 1,-1-1 0,1 0-1,-1 1 1,1 0 0,-1-1 0,1 1-1,-1 0 1,1-1 0,0 1 0,-1 0-1,1 0 1,0 0 0,-2 2-1,-2 2-91,1 1-1,-1-1 0,1 1 0,0 0 1,0 0-1,1 1 0,0-1 1,-3 10-1,-14 55-322,4 17-158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22 10210,'-120'-8'7701,"-1"-2"-4290,68 7-2571,-74 3 0,101 2-830,-1 1 0,1 1 0,0 2 0,-46 15 0,68-20-127,0 1 1,0 0 0,0 0 0,1 0 0,-1 0 0,1 0-1,-1 1 1,1 0 0,0-1 0,0 1 0,0 1-1,0-1 1,-4 6 0,6-7 57,0 0 0,0 1-1,1-1 1,-1 0 0,1 0 0,-1 0 0,1 1-1,0-1 1,0 0 0,0 1 0,0-1-1,0 0 1,0 0 0,1 1 0,-1-1 0,1 0-1,-1 0 1,1 0 0,0 0 0,0 1-1,0-1 1,0 0 0,0-1 0,1 1 0,-1 0-1,1 0 1,2 2 0,26 24-608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13587,'3'0'1480,"-10"0"-840,-7 2-264,-10-2 1857,-3-2-1369,-5 2-712,-4 2-192,1 12-472,4 7-1216,13 10 1536,5 3-264,10 2-225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13467,'204'-260'6875,"-190"245"-6190,-14 15-666,0 0 1,0 0-1,0-1 0,1 1 0,-1 0 1,0 0-1,0 0 0,0 0 1,1 0-1,-1 0 0,0 0 1,0 0-1,0 0 0,1 0 1,-1 0-1,0 0 0,0 0 0,0 0 1,1 0-1,-1 0 0,0 0 1,0 0-1,0 0 0,1 0 1,-1 0-1,0 0 0,0 1 0,0-1 1,0 0-1,1 0 0,-1 0 1,0 0-1,0 0 0,0 1 1,0-1-1,0 0 0,1 0 1,-1 0-1,0 1 0,1 2 82,0 1 1,0 0-1,-1 0 1,0 0-1,1 0 0,-2 5 1,-31 349 404,21-268-471,-3 10-112,-10 106-1054,23-199 801,1 0 0,0 1 0,0-1 0,2 11 0,-2-17 227,1 0 0,-1 0-1,0-1 1,0 1-1,1 0 1,-1 0-1,0 0 1,1 0-1,-1-1 1,1 1-1,-1 0 1,1-1 0,-1 1-1,1 0 1,0-1-1,-1 1 1,1 0-1,0-1 1,0 1-1,0-1-5,0 0-1,1 1 0,-1-1 0,0 0 0,0 0 0,0 0 1,0-1-1,0 1 0,0 0 0,0 0 0,0 0 0,0-1 0,0 1 1,0-1-1,0 1 0,0-1 0,0 1 0,-1-1 0,1 1 1,2-2-1,12-13-757,0-3-192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14835,'7'9'1280,"2"-1"-1056,-6-4-127,-1-3 695,3 2-840,-2-2-168,4 4-417,1-3-511,2-2 912,0-4-184,1-7-152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12979,'-2'103'4820,"1"68"-2807,2-168-1982,4 51 472,-5-51-472,1 0-1,-1 0 1,1-1-1,0 1 1,0 0-1,0-1 1,0 1-1,1 0 0,-1-1 1,1 0-1,-1 1 1,1-1-1,0 0 1,0 0-1,4 4 1,-4-5-18,0-1 1,-1 1 0,1-1-1,0 1 1,0-1 0,0 0-1,0 0 1,0 1 0,0-1-1,0-1 1,0 1 0,0 0-1,0 0 1,0-1 0,0 1 0,0-1-1,0 0 1,0 1 0,0-1-1,0 0 1,1-1 0,39-26 198,-38 24-174,11-8 70,12-7 236,-27 19-336,0 0 1,0 0 0,1 0-1,-1 0 1,0 0-1,0 0 1,1 0 0,-1 0-1,0 0 1,0 0 0,1 0-1,-1 0 1,0 0-1,0 0 1,0 0 0,1 0-1,-1 0 1,0 0 0,0 0-1,1 0 1,-1 0 0,0 0-1,0 1 1,0-1-1,1 0 1,-1 0 0,0 0-1,0 0 1,0 1 0,1-1-1,-1 0 1,0 0-1,0 0 1,0 1 0,0-1-1,0 0 1,0 0 0,0 0-1,1 1 1,-1-1-1,0 0 1,0 0 0,0 1-1,0-1 1,0 0 0,0 0-1,0 1 1,0 12 118,0-13-122,-13 112 73,7-76-1108,1 0 0,2-1-1,2 1 1,6 64 0,1-74 166,1-14-115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10706,'-4'-7'1497,"1"7"-809,1 14-176,0 8 896,-1 16-560,0 7-55,-4 13-145,0 7-120,-2 5-248,-1-2-112,0-10-336,1-9-248,4-24-1209,5-22 1417,4-17-200,7-23-168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7738,'1'-1'254,"-1"-1"0,1 1 0,0 0 0,0-1 1,-1 1-1,1 0 0,0 0 0,1-1 1,-1 1-1,0 0 0,0 0 0,0 0 0,1 0 1,1-1-1,-2 2-202,0 0-1,0 0 1,0 0 0,0 0-1,0 0 1,0 0 0,0 0 0,1 0-1,-1 0 1,0 0 0,0 1 0,0-1-1,0 0 1,0 1 0,0-1-1,0 1 1,0-1 0,0 1 0,-1-1-1,1 1 1,0 0 0,0-1 0,0 1-1,0 1 1,6 5 227,-1 0 0,0 1-1,0-1 1,-1 1 0,0 0-1,0 1 1,4 12 0,0 2 84,11 44-1,-12-28-204,-1 0 1,-2 0-1,0 79 0,-6-95-142,-1 0 1,0 0-1,-2 0 1,-1 0 0,0-1-1,-2 1 1,-1-1-1,-11 23 1,16-39-8,0-1 0,0 1 1,-1-1-1,1 0 0,-2 0 1,-6 7-1,10-11-5,0 0-1,0-1 1,1 1 0,-1 0-1,0-1 1,0 1 0,0-1 0,0 1-1,0-1 1,0 1 0,0-1-1,0 0 1,0 1 0,-1-1 0,1 0-1,0 0 1,0 0 0,0 0-1,0 0 1,0 0 0,0 0 0,0 0-1,-1 0 1,1-1 0,0 1 0,0 0-1,0-1 1,0 1 0,0-1-1,0 1 1,0-1 0,0 0 0,0 1-1,1-1 1,-1 0 0,0 1-1,0-1 1,0 0 0,1 0 0,-2-2-1,-1-2 17,0-1 0,0 0 0,0 1 0,1-1 0,0 0 0,0-1 0,1 1 0,-1 0 0,1 0 0,1-1 0,-1 1 0,1-1 0,0 1 0,2-8 0,1-10 99,0 0 1,11-33 0,-7 32 21,2 0 0,1 1 0,1 0 0,1 1 0,21-32 0,87-97 872,-113 144-942,-1 0 1,0 0-1,0 0 1,0-1-1,5-13 0,-10 20-63,0-1-1,0 1 1,0-1-1,-1 0 1,1 1-1,-1-1 1,0 0-1,1 0 1,-1 1-1,-1-1 1,1 0-1,0 1 1,-1-1-1,1 0 1,-1 1-1,0-1 1,0 0-1,0 1 1,0-1-1,0 1 1,0 0-1,-1-1 0,1 1 1,-1 0-1,-3-3 1,-4-4-92,0 0 0,-1 1 0,-1 0 1,1 1-1,-1 0 0,0 1 0,-1 0 0,1 0 1,-1 1-1,-1 1 0,1 0 0,-14-2 0,23 6 29,-1 0 0,0-1 0,1 2-1,-1-1 1,1 0 0,-1 1 0,1-1-1,-1 1 1,1 0 0,-1 0 0,1 1-1,0-1 1,0 1 0,-1-1 0,1 1-1,0 0 1,1 0 0,-1 0 0,0 1 0,0-1-1,1 1 1,0-1 0,-1 1 0,1 0-1,-2 4 1,-15 32-410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14899,'-1'-7'1024,"5"10"-1272,6 2-456,1 9 1088,0 0-480,2 2-192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10418,'7'-18'1149,"1"1"0,1 1 0,18-28 0,3-5 386,-18 25-775,10-16 1070,-22 40-1800,1 0 1,-1-1 0,0 1-1,0 0 1,0 0-1,0 0 1,0-1 0,0 1-1,0 0 1,0 0 0,1 0-1,-1 0 1,0-1-1,0 1 1,0 0 0,0 0-1,1 0 1,-1 0 0,0 0-1,0-1 1,0 1-1,1 0 1,-1 0 0,0 0-1,0 0 1,1 0-1,-1 0 1,0 0 0,0 0-1,0 0 1,1 0 0,-1 0-1,0 0 1,0 0-1,1 0 1,-1 0 0,0 0-1,0 0 1,1 0-1,-1 0 1,0 0 0,0 1-1,0-1 1,1 0 0,-1 0-1,0 0 1,0 0-1,0 0 1,0 1 0,1-1-1,4 17 665,-1 31-278,-4-43-310,2 259 377,0 16-4182,-2-270 2694,1-1 1,0 0-1,2 11 0,0-15-140,-1-11-2,2-15-36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10466,'-2'6'576,"1"0"-1,0 0 1,0 0-1,0 0 1,1 0-1,0 1 1,0-1-1,2 8 1,8 72 418,-4-59-609,2 1-1,17 42 1,-19-55-210,2 0 0,0 0 0,1 0 0,0-1 0,20 23 0,-25-33-108,0 0 0,0 0-1,0 0 1,1-1 0,0 0-1,6 4 1,-10-6-44,1 0 0,0-1 0,0 1 0,-1 0 0,1-1 0,0 1 1,0-1-1,0 0 0,0 0 0,0 0 0,0 0 0,-1 0 0,1 0 0,0 0 0,0 0 0,0-1 0,0 1 0,0-1 0,-1 0 0,1 1 0,0-1 0,0 0 0,1-1 0,1-1 9,0-1 0,-1 1-1,1-1 1,-1 0 0,0 0-1,0 0 1,-1 0 0,1 0-1,-1-1 1,0 1 0,0-1-1,0 0 1,0 0 0,1-9-1,0-1 11,-1-1 0,0 1 0,-1-26 0,-2 25-100,-1 1 0,0 0 0,0 0 0,-2 0 0,0 0 0,0 1-1,-2 0 1,1-1 0,-2 2 0,0-1 0,-10-14 0,12 21-112,0 0 0,-1 0 0,1 1 0,-1 0 0,-1 0 0,1 0-1,-1 0 1,0 1 0,-1 0 0,1 1 0,-1 0 0,0 0 0,0 1 0,0-1 0,0 2 0,0-1-1,-1 1 1,0 1 0,1-1 0,-14 1 0,-10 3-673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14875,'-26'10'984,"-6"-3"-872,-2 0-32,-6-5 136,-1 1-128,4-3-288,5 2-216,1-5 368,8-3-80,19-1-48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8018,'0'11'5802,"-11"16"-4547,7-17-443,-6 15 61,2 0 0,-9 52 0,15-65-764,1 0 0,0 0 0,1 1 0,0-1-1,1 1 1,0-1 0,1 0 0,5 19 0,-6-28-75,0 0 1,-1-1 0,1 1 0,1-1 0,-1 1 0,0-1 0,1 1 0,-1-1 0,1 0 0,-1 0-1,1 0 1,0 0 0,0 0 0,0 0 0,0 0 0,1-1 0,-1 1 0,0-1 0,1 1 0,-1-1 0,1 0-1,5 1 1,-5-1 6,1-1 0,0 0-1,-1 0 1,1 0 0,0-1 0,-1 1-1,1-1 1,0 0 0,-1 0-1,1 0 1,-1 0 0,1-1 0,-1 0-1,0 1 1,0-1 0,5-4-1,-7 5-23,0 0-1,1 0 0,-1 0 1,0 0-1,1 0 0,-1 1 1,0-1-1,1 0 0,-1 1 1,1-1-1,0 1 0,1-1 1,-3 2-20,1-1 1,-1 1 0,1 0-1,-1-1 1,1 1-1,-1 0 1,1 0-1,-1-1 1,0 1 0,1 0-1,-1 0 1,0 0-1,0 0 1,0-1 0,0 1-1,0 0 1,0 0-1,0 0 1,0 0 0,0 0-1,0-1 1,0 1-1,0 0 1,-1 1 0,-15 270-3926,13-200 3167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12723,'1'-5'121,"0"1"-1,0 0 1,1 0 0,-1 0 0,1-1 0,0 1 0,0 1 0,0-1-1,1 0 1,-1 1 0,5-6 0,9-13 162,7-16 393,-2 1 79,2 1-1,2 0 1,32-35 0,-53 68-602,-1-1 0,1 1 0,-1 0 0,1 0 0,0 0 0,0 1 1,6-3-1,-9 4-103,1 1 0,-1-1 0,0 1 0,1-1 0,-1 1 1,0 0-1,1 0 0,-1 0 0,0 0 0,1 0 0,-1 0 1,1 0-1,-1 0 0,0 1 0,1-1 0,-1 0 0,0 1 1,0-1-1,1 1 0,-1-1 0,0 1 0,0 0 0,0-1 1,0 1-1,1 0 0,-1 0 0,0 0 0,0 0 0,1 2 0,1 2 54,0 0-1,0 0 1,0 0-1,-1 1 0,0-1 1,0 1-1,0 0 0,-1-1 1,1 1-1,-1 10 0,2 10 65,-3 27 1,0-36-144,-2 20 5,1-25-45,1 1 0,1 20-1,13-70-114,-7 15 116,-2 3 30,1 1-1,1-1 1,0 1 0,2 0 0,0 0 0,13-18 0,-22 36-7,0-1 0,1 1 0,-1 0 1,0-1-1,0 1 0,1-1 0,-1 1 0,0 0 0,1-1 0,-1 1 0,0 0 1,1 0-1,-1-1 0,1 1 0,-1 0 0,1 0 0,-1-1 0,0 1 0,1 0 1,-1 0-1,1 0 0,-1 0 0,1 0 0,-1 0 0,1 0 0,-1 0 1,1 0-1,-1 0 0,1 0 0,0 1 2,0-1 0,-1 1 0,1-1 0,-1 1 0,1 0-1,-1-1 1,1 1 0,-1 0 0,1 0 0,-1-1 0,0 1 0,1 0 0,-1 0 0,0 0 0,0 1 0,4 37 217,-4-34-169,2 86 295,-3-91-353,1 1 0,0-1 1,0 0-1,0 1 1,0-1-1,0 0 1,0 1-1,0-1 0,0 0 1,0 1-1,0-1 1,0 1-1,0-1 0,0 0 1,0 1-1,1-1 1,-1 0-1,0 1 0,0-1 1,0 0-1,0 1 1,1-1-1,-1 0 0,0 0 1,0 1-1,1-1 1,-1 0-1,0 0 0,0 1 1,1-1-1,8-7 14,9-22-28,-16 26 9,4-8-2,1 1 0,0-1-1,0 2 1,1-1 0,0 1 0,13-11 0,-19 18 8,1 0-1,-1 0 1,1 0 0,0 0 0,-1 1 0,1-1 0,0 1 0,0 0 0,0 0 0,0 0-1,0 0 1,0 1 0,1-1 0,-1 1 0,0 0 0,0 0 0,0 0 0,1 0 0,-1 1-1,0-1 1,0 1 0,0 0 0,0-1 0,0 2 0,0-1 0,0 0 0,0 0 0,0 1-1,3 2 1,21 16 15,-18-13-14,0 0-1,0-1 1,1 0 0,0-1 0,14 7 0,-21-11-3,0-1 0,0 1 0,0 0 0,0-1 0,0 1 0,0-1 0,0 0 0,0 0 0,0-1 0,0 1 0,0 0 0,1-1 0,-1 0 0,0 0 0,-1 0 0,1 0 0,0 0 0,0-1 0,0 1 0,-1-1 0,1 1 0,-1-1 0,1 0 0,2-3 0,1-2-4,0 0 1,0 0 0,-1 0 0,0-1-1,0 1 1,-1-1 0,0-1 0,5-12-1,-10 26 7,0 0 0,1 1 0,0-1 0,0 0-1,1 1 1,-1-1 0,1 0 0,0 1 0,4 8-1,-3-6-13,0 0-1,1-1 0,0 1 1,1-1-1,-1 0 0,2 0 1,5 8-1,-10-14 3,1 0 0,0 0 0,0 0 1,-1 0-1,1 0 0,0 0 0,0 0 0,0 0 0,0-1 0,0 1 1,1 0-1,-1 0 0,0-1 0,0 1 0,0-1 0,0 1 0,1-1 1,-1 0-1,0 1 0,1-1 0,-1 0 0,0 0 0,0 0 0,1 0 1,-1 0-1,0 0 0,1 0 0,-1-1 0,0 1 0,1 0 0,-1-1 1,0 1-1,2-1 0,-2-1-3,0 1-1,0 0 1,1-1 0,-1 1 0,0-1 0,0 0 0,0 1-1,-1-1 1,1 0 0,0 1 0,0-1 0,-1 0-1,0 0 1,1 0 0,-1 0 0,0 1 0,0-1-1,0 0 1,0 0 0,0 0 0,0 0 0,-1-3 0,-1-5-3,-1 0 0,-1 0 0,0 0 1,0 0-1,-1 1 0,-8-14 0,-1 0 4,14 23 11,0 0 0,1 0 0,-1 0 0,0 0 0,0 1 0,0-1 0,1 0 0,-1 0 0,0 0 0,0 0 0,0 0 0,0 0 0,1 0 0,-1 0 0,0 0 1,0 0-1,0 0 0,1 0 0,-1 0 0,0 0 0,0 0 0,0-1 0,0 1 0,1 0 0,-1 0 0,0 0 0,0 0 0,0 0 0,0 0 0,1 0 0,-1 0 0,0-1 0,0 1 0,0 0 0,0 0 0,0 0 0,0 0 0,1-1 1,-1 1-1,0 0 0,0 0 0,0 0 0,0 0 0,0-1 0,0 1 0,0 0 0,0 0 0,0 0 0,0-1 0,0 1 0,0 0 0,0 0 0,0 0 0,0 0 0,0-1 0,0 1 0,0 0 0,0 0 0,0 0 0,0-1 0,0 1 1,-1 0-1,1 0 0,0 0 0,22 8 4,-15-4-3,4-1-6,-1 0 0,1-1-1,0 0 1,-1-1 0,1 0 0,0-1 0,0 0 0,0-1-1,0 0 1,-1-1 0,1 0 0,0 0 0,-1-1 0,0-1-1,1 0 1,-1 0 0,12-7 0,-8 3-9,0-1 0,0 0-1,-1-1 1,0-1 0,0 0 0,-1 0-1,-1-1 1,0-1 0,-1 0 0,15-24-1,-20 29 10,-1-2 0,0 1 0,-1 0 0,0-1 0,0 0 0,-1 1 0,0-1 0,-1 0-1,0 0 1,0-12 0,-1 17 9,-1 0 1,1-1-1,-1 1 0,0 0 0,0 0 0,0 0 1,-1 0-1,0 0 0,0 0 0,0 0 0,-1 0 1,1 0-1,-1 1 0,0 0 0,0-1 0,-1 1 1,1 0-1,-1 1 0,0-1 0,-6-4 0,8 7 5,0 0 0,0-1 0,0 1 0,0 1 0,0-1 0,-1 0 0,1 0 0,0 1 0,0-1 0,-1 1 0,1 0 0,0 0-1,-1-1 1,1 2 0,0-1 0,-1 0 0,1 0 0,0 1 0,0-1 0,-1 1 0,1 0 0,0 0 0,0-1 0,0 2 0,0-1-1,0 0 1,0 0 0,0 1 0,0-1 0,0 1 0,1-1 0,-1 1 0,-2 2 0,-2 3 19,1 1-1,0 0 1,0 0 0,0 0 0,1 0-1,0 0 1,-3 12 0,-2 8 50,2-1 1,2 1 0,-5 57-1,8-32 27,6 65 0,-2-97-101,1 0-1,0 0 0,2 0 1,0 0-1,2-1 1,14 34-1,-18-49-44,0 1 1,0-1-1,1 0 0,0 0 0,0 0 0,0 0 0,0-1 0,1 1 0,0-1 0,0 0 1,9 5-1,-10-7-36,1 0 0,-1-1 0,1 1 0,-1-1 0,1 0 0,-1 0 0,1-1 0,-1 0 0,1 1 0,0-1 0,-1-1 1,1 1-1,0-1 0,-1 0 0,1 0 0,-1 0 0,8-4 0,1 0-283,0-2 0,-1 0 1,0-1-1,-1 0 0,1 0 0,-2-1 0,1-1 1,-1 0-1,-1 0 0,0-1 0,0 0 0,-1-1 1,8-14-1,7-17-802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14779,'4'33'1617,"0"12"-1089,-5 20-192,-2 8 928,-5 17-728,-2 10-80,-4 9-96,-1 1-96,1-8-392,2-7-208,0-18-296,3-9-168,4-23-872,4-16 1279,4-26-311,2-13-224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 10594,'10'-19'1408,"-7"15"-369,-8 14 853,-33 99 1826,21-53-2595,-6 13-768,-96 330 641,117-390-695,1-1 1,0 0 0,0 14-1,0-22-283,0 0-8,-1 0 0,1 0 0,-1 1 0,1-1 0,-1 1 0,1-1 1,0 1-1,-1-1 0,1 1 0,0 0 0,-1 0 0,1 0 0,0-1 0,0 1 0,0 1 0,0-1 1,-2 1-1,0 1 57,14-48 228,-10 38-276,-1 6 15,1 1-23,2-1 14,1 0-1,0 0 1,0 0 0,0 0-1,0 1 1,0-1 0,0 1-1,0 0 1,5 1 0,18-2 72,53-13 18,117-39 1,74-44-1766,-224 79 1301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13123,'1'-1'63,"-1"0"0,1-1 0,0 1 0,0 0 0,0 0 0,0 0 1,1 0-1,-1 0 0,0 1 0,0-1 0,1 0 0,-1 0 0,3 0 0,-4 1-45,0 0 0,1 0 0,-1 0 0,1 0 0,-1 0 0,0 0 0,1 1 0,-1-1 0,0 0 0,1 0 0,-1 0 0,0 1 0,1-1 0,-1 0 0,0 0 0,0 1 0,1-1 0,-1 0 0,0 0 0,0 1 0,1-1 0,-1 0 0,0 1 0,0-1 0,0 0 0,1 1 0,-1-1 0,0 1 0,0-1 0,0 0 0,0 1 0,1 8 128,0-1 1,-1 0-1,0 16 1,-1-2 39,42 425 2085,-11-177-1515,-22-180-507,-7 163 0,-1-253-282,0 1-1,0-1 1,0 1 0,-1-1 0,1 1 0,0-1 0,0 1 0,0 0-1,0-1 1,0 1 0,0-1 0,0 1 0,1-1 0,-1 1 0,0-1-1,0 1 1,0-1 0,0 1 0,1-1 0,-1 1 0,0-1 0,0 0-1,1 1 1,-1-1 0,0 1 0,1-1 0,-1 0 0,1 1 0,0-1-31,-1 0 0,1 0 0,0 0 0,0-1 0,-1 1 0,1 0 0,0 0 0,-1-1 0,1 1 1,0 0-1,-1-1 0,1 1 0,-1-1 0,1 1 0,-1-1 0,2 0 0,23-28-1233,-24 27 1313,12-16-643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15075,'30'-16'813,"0"2"-1,62-20 0,-75 29-496,1 1-1,-1 1 1,1 0-1,-1 1 1,1 1-1,0 1 1,22 2-1,-38-2-268,0 0-1,0 1 1,0-1-1,0 0 1,0 1-1,0-1 1,0 1-1,0 0 1,-1 0-1,1-1 1,0 1-1,0 1 1,-1-1-1,1 0 1,-1 0-1,1 0 1,-1 1-1,1-1 1,-1 1-1,0-1 1,0 1-1,2 2 0,-2-2-10,-1 1 0,1 0 0,0 0 0,-1 0 0,0 0-1,1 0 1,-1-1 0,0 1 0,-1 0 0,1 0 0,0 0-1,-1 0 1,-1 4 0,-3 9 4,-2-1 0,0 0 0,0 0 0,-12 16 0,17-27-32,-3 4 2,0 1 0,0-1 1,1 1-1,1-1 0,0 1 0,-3 12 0,5-16-5,0 1 0,1-1 0,0 1 0,0-1 0,0 1 0,1-1 0,-1 1 0,2-1 0,-1 0 0,0 1 0,1-1 0,3 6 0,17 35 13,-13-29-17,-1 0 1,-1 0 0,10 32 0,-16-43-5,0-1 1,0 1 0,-1 0-1,0-1 1,0 1 0,0 0-1,0-1 1,-1 1-1,0 0 1,0-1 0,-1 1-1,1-1 1,-1 1-1,0-1 1,-1 0 0,-5 9-1,2-4-28,-1-1 1,-1 0-1,0 0 0,0-1 0,0 0 0,-1 0 0,-15 9 0,20-14-165,-1 0-1,0 0 1,0 0 0,0-1-1,0 0 1,0 0-1,-1 0 1,1-1 0,-1 1-1,1-1 1,-1-1-1,1 1 1,-1-1 0,0 0-1,1 0 1,-1-1 0,-9-1-1,6-3-1053,9 5 1226,0 0-1,0 0 1,0 0-1,1 0 1,-1 0 0,0 0-1,0 0 1,0 0-1,0 0 1,0 0 0,0 0-1,0 0 1,1 0 0,-1-1-1,0 1 1,0 0-1,0 0 1,0 0 0,0 0-1,0 0 1,0 0-1,0 0 1,0 0 0,0-1-1,1 1 1,-1 0 0,0 0-1,0 0 1,0 0-1,0 0 1,0 0 0,0-1-1,0 1 1,0 0-1,0 0 1,0 0 0,0 0-1,0 0 1,0 0 0,0-1-1,0 1 1,0 0-1,0 0 1,-1 0 0,1 0-1,0 0 1,0 0-1,0 0 1,0-1 0,0 1-1,0 0 1,0 0 0,0 0-1,0 0 1,0 0-1,0 0 1,-1 0 0,1 0-1,0 0 1,0 0-1,0 0 1,0-1 0,0 1-1,0 0 1,11 0-747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14131,'-23'4'1136,"-2"-1"-728,-8 0-120,-10 1 337,-8-1-89,-2-2 8,-1 1 8,3-2-184,2 1-72,3-1-112,1 0-112,8 3-416,7 3-256,18 11-1192,9 7 1527,16 11-247,9 3-200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13859,'-12'11'1216,"-10"2"-776,-3 2-168,-4-1 601,-5-1-353,0-6-168,0-1-32,3-3-480,2 1-320,8 0 424,4 0-96,12 0-88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11698,'7'-6'291,"26"-25"854,37-41 0,-63 63-847,1-1 0,-1 1 0,-1-1 0,0 0 1,0-1-1,-1 0 0,0 1 0,-1-2 0,5-21 0,-8 27-109,0-1 0,-1 1 0,0 0 0,-1-1 1,1 1-1,-3-8 0,3 13-156,0 0 0,0 0 1,0 0-1,0 0 0,0 0 0,0 0 0,-1 0 0,1 0 1,0 0-1,-1 0 0,1 0 0,-1 0 0,1 1 0,-1-1 1,0 0-1,1 0 0,-1 1 0,0-1 0,1 0 0,-1 1 1,0-1-1,0 0 0,1 1 0,-1-1 0,0 1 1,0 0-1,0-1 0,0 1 0,0 0 0,0-1 0,0 1 1,0 0-1,0 0 0,0 0 0,0 0 0,0 0 0,0 0 1,0 0-1,1 0 0,-1 0 0,0 0 0,0 1 0,0-1 1,0 0-1,0 1 0,0-1 0,-1 1 0,-1 1 24,1 0-1,-1 0 0,1 0 1,0 0-1,0 0 1,0 0-1,0 0 0,0 1 1,1-1-1,-1 1 0,1-1 1,-1 1-1,1 0 1,0 0-1,0-1 0,-1 5 1,-1 4 129,1 1 0,-2 21 0,3-10-5,1-1 1,0 1 0,2-1-1,1 0 1,11 44 0,-10-51-125,1 0 0,1 0-1,0-1 1,1 0 0,0 0 0,1 0 0,1-1 0,0 0 0,15 16 0,-20-25-95,-1-1 0,1 0 1,-1 0-1,1 0 1,0 0-1,1-1 0,-1 1 1,0-1-1,1 0 0,-1 0 1,1-1-1,-1 1 1,1-1-1,0 0 0,0 0 1,0-1-1,-1 1 0,1-1 1,5 0-1,-6-1-97,0 0-1,0 0 0,-1 0 0,1-1 1,-1 1-1,1-1 0,-1 0 1,1 0-1,-1 0 0,0 0 1,0-1-1,0 1 0,0-1 0,-1 0 1,1 1-1,-1-1 0,1-1 1,-1 1-1,0 0 0,0 0 1,0-1-1,-1 1 0,1-1 0,0-3 1,6-28-560,-5-3-229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78 8866,'0'-4'455,"0"-2"150,0-1-1,-1 1 1,0-1-1,0 1 1,-3-8-1,4 12-544,-1 1 0,0-1 0,0 0 0,0 1-1,0-1 1,0 1 0,0 0 0,0-1-1,0 1 1,0 0 0,0 0 0,-1 0 0,1 0-1,-1 0 1,1 0 0,-1 0 0,1 0 0,-1 0-1,1 1 1,-1-1 0,0 0 0,1 1 0,-1 0-1,-3-1 1,-2 1 145,0 0 0,0 0 0,0 1 0,-1 0 0,1 0 0,0 0 0,0 1 0,1 0 0,-1 1 0,0-1 0,1 1 0,-1 1 0,1-1 0,0 1 0,0 0 0,1 1 0,-1-1 0,1 1 0,0 0 0,-8 10 0,5-5-34,0 0 1,1 1 0,0 0 0,1 0 0,0 0 0,0 1-1,1 0 1,1 1 0,0-1 0,-4 24 0,6-10-20,1 0 1,1 0 0,1 0-1,2 0 1,0 0-1,2 0 1,1-1 0,13 39-1,-4-25-96,2 0-1,1-2 0,1 0 0,42 56 0,-48-74-208,1-1-1,1-1 1,1-1-1,1 0 0,21 16 1,-32-27-18,1-1 0,-1 0 0,1-1 0,0 1 0,0-1 1,0-1-1,0 1 0,13 1 0,-16-3 23,1-1 0,-1 0 0,1 0 0,0 0 0,-1 0 0,1-1 0,-1 0 1,1 0-1,-1 0 0,1 0 0,-1-1 0,0 0 0,1 0 0,-1 0 0,5-4 0,-3 2-9,-1 0-1,1-1 1,-1 1 0,7-10-1,19-30-785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141 101 9466,'-1'-5'275,"-2"-4"138,0 0-1,-1 0 1,1 0 0,-8-12-1,10 20-304,1 0 0,-1-1 0,0 1 0,0 0 0,0-1 0,0 1-1,0 0 1,0 0 0,-1 0 0,1 0 0,0 0 0,0 0 0,-1 0 0,1 0 0,-1 1 0,1-1-1,0 0 1,-1 1 0,0-1 0,1 1 0,-1 0 0,1-1 0,-1 1 0,1 0 0,-1 0 0,0 0 0,1 0-1,-1 0 1,1 0 0,-1 1 0,0-1 0,1 1 0,-1-1 0,1 1 0,-2 0 0,-1 2 42,-1 0 0,1 0 0,0 0 0,0 1 0,1-1 0,-1 1 0,1 0 0,0 0 0,0 1 0,0-1 0,0 1 0,1-1 0,0 1 0,0 0 0,0 0 0,0 0 0,1 0 0,-1 5 0,-2 8 156,2 0 0,0-1 0,1 37 0,2-27-120,2 0 0,1 0 0,1 0 0,1-1-1,13 33 1,-13-42-144,1-1 0,1 0 1,0 0-1,1-1 0,1 0 0,0 0 0,1-1 0,1 0 0,14 12 0,-21-21-33,0-1 1,1 0-1,-1 0 0,1 0 0,0-1 0,0 0 0,1 0 0,7 2 1,-11-4-7,1 0 1,0-1 0,0 1-1,-1-1 1,1 0 0,0 0-1,0 0 1,-1 0 0,1 0 0,0-1-1,0 0 1,-1 0 0,1 0-1,-1 0 1,1 0 0,5-4 0,-2 0 0,-1 0 0,1 0 0,-1-1 0,0 0 0,-1 0 1,1-1-1,-1 1 0,0-1 0,-1 0 0,0-1 0,0 1 0,0-1 1,4-14-1,-1-1-2,0-1 0,-2 0 0,4-38 0,-6 31 3,-2 0 0,-6-62 0,3 74-2,-1 1-1,-1 0 1,0 0 0,-2 0 0,0 1 0,-11-22 0,14 34-8,0 0 0,0 0 0,0 0 0,-1 1 0,1-1 0,-1 1 0,0 0-1,-7-6 1,9 9-17,0 0-1,1 0 0,-1 0 1,0 0-1,0 0 0,1 0 1,-1 1-1,0-1 0,0 1 1,0-1-1,0 1 0,0 0 1,0 0-1,0-1 0,0 2 1,0-1-1,0 0 0,0 0 1,0 1-1,0-1 0,0 1 1,0-1-1,0 1 0,1 0 1,-1 0-1,-2 1 0,-3 3-187,1 0 0,0 0 0,0 1 0,0-1 0,1 2 0,-1-1 0,1 0 0,1 1-1,0 0 1,-5 10 0,-4 11-712,-13 40 0,9-15 122,7-4-242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10050,'49'-24'2332,"-40"18"-1698,1 1 1,-1 1-1,1-1 0,0 2 1,15-5-1,-21 7-521,-1 1 1,1 0-1,-1 0 1,1 0-1,-1 0 1,1 0-1,-1 1 1,1 0-1,-1-1 0,0 1 1,1 0-1,-1 1 1,0-1-1,0 1 1,0-1-1,0 1 1,0 0-1,0 0 1,0 0-1,-1 1 1,4 3-1,-3-3-52,0 1 0,-1-1 0,0 1-1,1 0 1,-1 0 0,-1 0 0,1 0 0,-1 0 0,1 1 0,-1-1 0,0 0-1,-1 1 1,1-1 0,-1 0 0,0 1 0,0-1 0,0 1 0,-2 6 0,-1 9 57,-1 0 1,-12 32 0,14-44-73,-3 5-16,3-8-4,0 0-1,1 0 1,-1 0 0,1 0 0,-1 8-1,2-11-19,0-1 1,1 1-1,-1-1 0,0 0 1,0 1-1,1-1 0,-1 1 1,1-1-1,-1 0 0,1 1 1,-1-1-1,1 0 0,0 1 0,0-1 1,-1 0-1,1 0 0,0 0 1,0 0-1,0 0 0,1 0 1,-1 0-1,0 0 0,0 0 0,0-1 1,2 2-1,15 6 23,1 0 0,32 9 0,-34-12-19,0 0 0,0 2 0,0 0 0,17 10 0,-27-13-9,-1 0-1,-1 1 1,1-1-1,-1 1 1,1 0-1,-1 0 0,-1 1 1,1 0-1,4 7 1,-8-11-2,1 1 1,-1-1 0,0 0 0,0 1 0,-1-1-1,1 1 1,0-1 0,-1 1 0,1-1-1,-1 1 1,0 0 0,0-1 0,0 1-1,0-1 1,-1 1 0,1-1 0,0 1 0,-1 0-1,0-1 1,0 0 0,0 1 0,0-1-1,0 1 1,0-1 0,0 0 0,-1 0-1,1 0 1,-1 0 0,-2 2 0,-2 1-112,0 0 0,-1 0 0,0 0 0,0-1 0,0 0 1,-1-1-1,1 0 0,-1 0 0,0 0 0,0-1 0,0 0 0,-13 1 1,6 0-52,2 0-118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10178,'-10'-2'1941,"9"-2"755,17-9 464,-13 12-2998,-1 0 1,1 0 0,-1 0 0,1 0-1,0 0 1,-1 1 0,1-1 0,0 1-1,-1 0 1,1 0 0,0-1 0,0 2 0,-1-1-1,1 0 1,0 1 0,0-1 0,-1 1-1,5 1 1,4 3 179,1 0 0,20 14 1,7 2 0,18-2-194,1-2-1,0-3 1,64 7 0,-31-5-39,86 21 85,-47-9-89,179 15 0,-23-33-90,42 2 16,-236-5-22,181 13 5,1-22-23,-87-16 14,127-6 11,-173 24-17,94-2 0,-177-1 0,0-3-1,58-14 1,45-27 8,-161 47-9,1 0 0,-1 0 0,0 0 0,1 0 0,-1 0 0,0 0 0,1 0 0,-1 0 0,0 0 1,0 0-1,1 0 0,-1-1 0,0 1 0,1 0 0,-1 0 0,0 0 0,0-1 0,1 1 0,-1 0 0,0 0 0,0 0 0,1-1 1,-1 1-1,0 0 0,0-1 0,0 1 0,0 0 0,0-1 0,1 1 0,-1 0 0,0 0 0,0-1 0,0 1 0,0-1 0,-7-9-10,-16-5-5,-277-93 65,186 71-37,106 35-667,8 6-696,5 13 70,-2 2 671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3649 150 7050,'0'-1'5008,"-1"1"-4853,1 1-1,-1-1 0,1 0 0,-1 1 0,0-1 1,1 1-1,-1-1 0,0 0 0,1 0 0,-1 1 1,0-1-1,1 0 0,-1 0 0,0 0 0,1 0 1,-1 0-1,0 0 0,1 0 0,-1 0 0,0 0 1,0 0-1,1 0 0,-1 0 0,0 0 0,1-1 1,-1 1-1,0 0 0,0-1 0,-12-3 125,0 1 0,0 0 0,-23-1 0,0 0-153,-29-3 60,-112 1 1,147 6-160,-40-2 29,43 0 80,0 1 0,-47 5 0,51-2-93,1-1-1,0 0 1,-1-2-1,-21-3 1,-91-20 62,18 3-35,-178 2 12,77 10-63,30-5-7,-202 11 0,234 8 8,-208-21-1,107 0-10,193 17-10,-1 2 0,-63 11 1,96-9-4,9-2 10,0 1 0,0 1-1,1 1 1,-1 1 0,-23 11-1,42-16 1,4-2-2,-1 0 0,1 0-1,0 0 1,0 1-1,0-1 1,-1 0 0,1 0-1,0 0 1,-1 0 0,1 0-1,0 0 1,0 1-1,-1-1 1,1 0 0,0 0-1,0 0 1,-1 0-1,1 0 1,0 0 0,-1 0-1,1 0 1,0 0 0,-1 0-1,1 0 1,0-1-1,0 1 1,-1 0 0,1 0-1,0 0 1,0 0-1,-1 0 1,1 0 0,-1-1-1,-5-2-16,-7-3 18,-1 1-1,-1 1 0,1 0 0,-29-3 0,24 4-9,1 0 0,-27-9 0,38 10 10,1 0 0,-1 1 0,0 0 0,1 0 0,-1 1 0,0-1 0,-9 2 0,8 0 3,-1-1 1,1 0-1,-15-3 0,20 3-1,0-1 0,0 0 0,0 0 1,0 0-1,0 0 0,0-1 0,0 1 0,-5-4 0,16 12 27,1 0 1,0-1-1,0 0 0,17 8 1,57 24 248,-25-12-186,-16-5-299,62 41 0,-84-49 103,-1 2 0,-1 0 0,0 1 0,-2 1-1,16 20 1,7 12-298,-25-36 153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9874,'1'-3'194,"0"0"-1,1-1 0,0 1 1,0 0-1,0 0 1,0 0-1,0 0 1,4-3-1,-6 5-150,1 1-1,-1 0 0,1-1 1,-1 1-1,1 0 0,-1 0 1,1-1-1,0 1 0,-1 0 1,1 0-1,-1 0 0,1 0 1,-1 0-1,1 0 0,0 0 1,-1 0-1,1 0 0,-1 0 1,1 0-1,0 0 0,0 0 1,1 1 31,-1 0 1,0 0-1,0 0 0,1-1 1,-1 1-1,0 0 0,0 1 1,0-1-1,0 0 0,0 0 1,0 0-1,1 2 1,11 21 527,-2-1 1,0 2-1,-2 0 1,12 49 0,-7-24-196,-8-31-283,142 531 1717,-144-533-1947,-5-27-532,-1-17-209,3-11-297,1 1 1,2-1-1,9-37 0,2 12 118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89 12523,'7'2'1624,"-10"1"-827,-13 3 655,0-6-1200,0-1 1,1 0-1,-1-2 1,1 1 0,0-2-1,0 0 1,-17-8-1,-13-2 144,40 13-377,-63-18 476,-86-13-1,134 29-556,0 1 0,0 1 0,0 1 0,0 0-1,0 2 1,0 0 0,0 1 0,0 1 0,-24 8 0,40-10-116,0-1 1,1 1-1,-1 0 1,0 0-1,1 0 1,-1 1 0,1-1-1,0 1 1,0 0-1,0 0 1,-3 3-1,6-5 128,-1 1-1,0-1 1,0 0 0,1 1-1,-1-1 1,1 0-1,-1 1 1,1-1-1,0 1 1,-1-1-1,1 0 1,0 1-1,0-1 1,0 1 0,0-1-1,0 1 1,0-1-1,1 1 1,-1-1-1,0 1 1,1-1-1,-1 0 1,1 1-1,0-1 1,-1 0 0,1 1-1,0-1 1,0 0-1,0 0 1,0 0-1,0 0 1,0 0-1,1 2 1,28 21-829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15595,'10'-21'1353,"6"6"-969,-5 0-176,1 7 632,1 5-464,-3 3-688,-4 0-232,-1 0-1073,1-1-759,1-13 1792,1-5-432,6-9-361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12203,'-8'0'1408,"-2"0"-896,-11-3-224,-5 2 1592,-6-4-1615,-6 1-41,-1 1-16,1 2-56,4 2-368,4 4-240,13 4-1177,12 6 1393,12 1-208,11 6-160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11242,'17'-7'374,"142"-66"2547,-142 64-2514,0-1 1,0-1 0,-1-1-1,0 0 1,-1-2 0,20-22-1,-20 14 133,-11 9-129,-4 13-395,0 0 1,0 0-1,0-1 0,0 1 1,0 0-1,0 0 0,0-1 1,0 1-1,0 0 0,-1 0 1,1 0-1,0-1 0,0 1 1,0 0-1,0 0 0,0 0 1,0-1-1,0 1 0,-1 0 1,1 0-1,0 0 0,0 0 1,0 0-1,0-1 0,-1 1 1,1 0-1,0 0 0,0 0 1,0 0-1,-1 0 0,1 0 1,0 0-1,0 0 0,0 0 1,-1 0-1,1 0 0,0 0 1,0 0-1,-1 0 0,1 0 1,-1 0 2,1 0 0,-1 0-1,1 1 1,-1-1 0,1 0 0,-1 1 0,1-1 0,-1 0 0,1 1 0,0-1 0,-1 1 0,1-1 0,0 1-1,-1-1 1,1 1 0,0-1 0,-1 1 0,1-1 0,0 1 0,0-1 0,0 1 0,0-1 0,0 1-1,-1 0 1,1-1 0,0 1 0,0-1 0,0 1 0,0 0 0,1 0 0,0 20 199,1-11-160,0 0 1,1-1-1,1 1 0,0-1 1,0 0-1,1 0 0,0-1 0,0 1 1,1-1-1,0 0 0,10 10 1,-4-6-39,-1-1 0,2-1 0,-1 0 0,1-1 0,1 0 0,19 10 0,-25-15-77,0-1-1,0 0 0,1 0 1,-1-1-1,1 0 1,-1 0-1,11 0 1,-16-2-24,0 0 0,-1 0 1,1 0-1,-1 0 1,1 0-1,-1-1 0,1 0 1,-1 1-1,1-1 0,-1 0 1,1 0-1,-1 0 1,0 0-1,0-1 0,0 1 1,1-1-1,-1 1 0,0-1 1,-1 0-1,1 0 0,0 1 1,0-1-1,-1-1 1,1 1-1,-1 0 0,0 0 1,0 0-1,0-1 0,2-3 1,-1-2-199,0 0 0,-1 0 0,1 0 0,-1 0 0,-1 0 0,0 0 0,-1-14 0,-1 2-216,-11-39 0,-6-7-536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11314,'4'-2'230,"0"0"0,1 1 0,-1-1 0,1 1 0,0 0 0,-1 0-1,1 1 1,0-1 0,-1 1 0,1 0 0,0 0 0,0 1 0,5 0-1,-6 1-83,0-1-1,-1 1 1,1-1-1,-1 1 1,1 0-1,-1 0 1,0 1-1,0-1 0,0 1 1,0-1-1,0 1 1,0 0-1,-1 0 1,1 0-1,-1 1 1,3 4-1,0 1 36,-1 0-1,1 1 1,-1 0-1,-1 0 1,0 0-1,-1 1 1,1-1 0,-2 0-1,0 1 1,0 0-1,-1-1 1,0 1-1,-3 20 1,1-19-79,-1 0 0,0 0 0,-1-1 0,0 1 0,-1-1 0,0 1 0,-1-1 0,0-1 0,-1 1 0,0-1-1,-15 16 1,19-24-67,1 1 0,-1 0 0,1 0 0,0 0 0,-1 0 0,1 0 0,1 1 0,-1-1 0,0 0 0,1 1 0,0-1 0,0 1 0,-1 6-1,2-8-19,0 0-1,0 0 0,1 1 0,-1-1 1,1 0-1,-1 0 0,1 0 0,0 0 0,0 0 1,0 0-1,0 0 0,0 0 0,0 0 1,0 0-1,1-1 0,-1 1 0,1 0 0,-1-1 1,1 1-1,0-1 0,-1 0 0,1 1 1,0-1-1,0 0 0,2 1 0,8 3-43,0 1 0,1-2 0,-1 0 0,1 0 0,0-1 0,0-1 1,0 0-1,15 0 0,4-1-1007,1-1 0,36-6 0,-58 5 549,0-1 1,0 0 0,0-1 0,-1 0 0,1-1 0,-1 0 0,18-11 0,-4-3-733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344 244 12083,'12'1'3042,"-31"1"-959,7-1-1963,-23 4-10,1 2 1,-1 1 0,1 1-1,1 2 1,0 2 0,0 1 0,-41 24-1,61-27-1035,13-10 903,0-1 1,0 1-1,0-1 1,0 1-1,0-1 1,0 1-1,0-1 1,0 1 0,0-1-1,0 1 1,0-1-1,0 1 1,0-1-1,0 1 1,0-1-1,0 1 1,1-1-1,-1 1 1,0-1 0,0 1-1,1-1 1,-1 0-1,0 1 1,1-1-1,-1 1 1,0-1-1,1 0 1,-1 1 0,1-1-1,-1 0 1,0 0-1,1 1 1,-1-1-1,1 0 1,18 11-513</inkml:trace>
  <inkml:trace contextRef="#ctx0" brushRef="#br0" timeOffset="1">203 496 10018,'-3'-51'1336,"1"-14"-607,2-2-273,-2-1 1600,-3 1-1224,-3 7-408,1 10-40,0 15-448,0 9-320,7 25 368,0-5-112,7 13-88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13171,'0'2'122,"0"-1"0,0 0 0,-1 0 0,1 1 0,0-1-1,-1 0 1,1 0 0,-1 0 0,1 1 0,-1-1 0,1 0 0,-1 0 0,0 0 0,0 0 0,1 0 0,-1 0 0,0 0 0,0-1 0,-2 2 0,-19 16 317,10-11-129,-1 0 1,0 0 0,-1-1-1,1-1 1,-1 0 0,0-1-1,-23 4 1,-5-3 108,-54 0 0,57-4-900,-71 11 1,107-12 338,0 1 0,0 0 0,0-1 0,0 1 0,0 1 0,0-1 0,0 0 0,0 1 0,1 0 0,-4 2 0,5-3 113,0 0 0,0 0 0,0 0-1,0 0 1,0 0 0,1 1-1,-1-1 1,0 0 0,1 1-1,-1-1 1,1 1 0,-1-1-1,1 0 1,0 1 0,-1-1 0,1 1-1,0-1 1,0 1 0,0-1-1,0 1 1,0-1 0,1 2-1,6 26-582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105 586 13539,'-3'-42'1536,"-4"-14"-872,0-5-272,-6-2 1505,-2-2-1217,-2-1-392,0 1-80,4 11-560,3 7-264,7 16 496,3 7-128,7 12-112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89 13907,'0'-5'91,"-1"0"1,0 1-1,0-1 0,0 1 1,-1-1-1,0 1 0,0-1 1,0 1-1,0 0 0,0 0 1,-1 0-1,-4-5 0,4 6-43,0 1 0,0-1 0,0 1-1,-1 0 1,1 0 0,-1 0-1,0 0 1,1 0 0,-1 1 0,0 0-1,0 0 1,0 0 0,0 0 0,0 1-1,-4-1 1,0 1 60,0 0-1,0 0 1,0 1-1,-1 0 1,2 0-1,-1 1 1,0 0 0,0 0-1,0 1 1,1 0-1,0 0 1,-1 1-1,1 0 1,0 0 0,1 1-1,-1 0 1,1 0-1,0 1 1,0-1-1,1 1 1,0 0 0,0 1-1,-7 11 1,3-3 78,1 0-1,0 1 1,1 0 0,1 0 0,1 1 0,0-1 0,1 1 0,0 1 0,2-1-1,-1 20 1,3-8-68,1 0-1,1 0 1,2 0 0,1 0-1,1 0 1,2-1-1,17 45 1,-16-53-170,0 0-1,1-1 1,0-1 0,2 0 0,0 0 0,2-1 0,-1-1 0,2 0 0,0-1-1,1-1 1,19 14 0,-25-21-243,0-1 0,1-1 0,-1 0 0,1 0 0,0-1 0,0 0 0,0-1 0,12 2 0,-17-4 127,0 0-1,-1-1 1,1 0-1,-1 0 1,1 0 0,0 0-1,-1-1 1,1 0-1,-1 0 1,1-1 0,-1 1-1,0-1 1,1 0-1,-1-1 1,0 1 0,0-1-1,-1 0 1,9-7 0,17-27-942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93 12059,'0'-1'90,"-1"-1"1,1 1-1,0 0 0,0-1 1,-1 1-1,1 0 1,0 0-1,-1-1 1,1 1-1,-1 0 1,0 0-1,1 0 1,-1 0-1,0 0 1,0 0-1,0 0 0,-1-2 1,1 3-33,1 0-1,-1 0 1,1 0 0,-1 0 0,1 0 0,-1 0-1,0 0 1,1 0 0,-1 0 0,1 0-1,-1 0 1,0 0 0,1 0 0,-1 0-1,1 0 1,-1 1 0,1-1 0,-1 0-1,1 0 1,-1 1 0,1-1 0,-1 0 0,1 1-1,-1-1 1,1 0 0,-1 1 0,-2 2 95,1 0 1,0 0 0,-1 0-1,1 0 1,0 0-1,1 0 1,-1 1 0,0-1-1,1 1 1,0-1 0,-1 5-1,0 5 31,1 0-1,1 0 0,0 0 0,1 0 1,0 0-1,1 0 0,0-1 0,5 16 1,-1-10-33,0 1 1,2-1 0,0-1 0,19 32 0,-20-38-107,1-1 0,0-1 0,0 1 1,1-1-1,0 0 0,1-1 0,0 0 0,0-1 0,1 0 1,0 0-1,0-2 0,19 9 0,-23-12-30,-1 0-1,1 0 1,0-1 0,-1 0 0,1 0-1,0 0 1,0-1 0,-1 0-1,1-1 1,0 1 0,0-1 0,-1 0-1,1-1 1,0 0 0,-1 0-1,1 0 1,-1-1 0,0 0-1,0 0 1,0-1 0,0 1 0,-1-1-1,1 0 1,8-10 0,-8 8-12,0-1 0,0 1 0,-1-1 0,0-1 0,0 1 0,-1-1 0,0 0 0,0 0 0,-1 0 0,0 0 1,0 0-1,-1-1 0,0 0 0,0 1 0,0-17 0,-2 14 7,-1-1 0,0 1 0,-1-1 0,0 1 0,-1-1 0,0 1 0,-1 0 0,0 0 0,-1 1 0,0-1 0,-7-10 0,4 8-25,-1 0 0,-1 1-1,0 0 1,0 1-1,-1 0 1,-1 0 0,1 1-1,-19-11 1,20 15-52,0 0 1,-1 1 0,0-1 0,0 2 0,0 0-1,0 0 1,-1 1 0,1 1 0,-1 0-1,-23-1 1,28 3-67,1 0 0,0 0 0,-1 1 0,1 1-1,0-1 1,0 1 0,0 0 0,0 0 0,0 0 0,0 1 0,1 0-1,-1 0 1,1 1 0,0-1 0,-7 7 0,6-4 16,1 0 1,-1 0 0,1 1-1,0 0 1,1 0-1,-1 0 1,1 1-1,1-1 1,0 1 0,0 0-1,-2 9 1,-7 39-678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12931,'9'-3'457,"0"1"1,0 0-1,1 0 0,-1 0 1,1 2-1,-1-1 1,1 1-1,-1 0 1,1 1-1,15 3 1,-22-3-417,0 0 1,0 0 0,0 1-1,0-1 1,0 1 0,-1 0-1,1 0 1,-1 0 0,1 0-1,-1 0 1,0 0 0,1 1-1,-1-1 1,-1 1 0,1 0-1,0-1 1,0 1 0,-1 0-1,0 0 1,0 0 0,0 0-1,0 0 1,0 0 0,0 1-1,-1-1 1,1 0 0,-1 0-1,0 0 1,0 5 0,-1 7 55,0 0 0,-1 0 0,-1 0 0,-8 26 0,-6 9 100,11-36-137,1 1 0,0-1 0,1 1 0,1 0 0,0 0 0,1 0 0,0 17 0,2-28-49,1 0-1,-1 0 1,1-1-1,0 1 1,0 0-1,0-1 1,1 1-1,-1-1 1,1 1-1,0-1 1,0 0-1,4 5 1,0-1 13,0-1 1,1 0 0,12 9-1,-11-9-15,-1 0-1,1 0 1,7 10-1,-14-16-8,-1 1 0,1-1 1,-1 1-1,0-1 0,1 1 0,-1-1 0,0 1 0,1 0 0,-1-1 0,0 1 0,1 0 0,-1-1 0,0 1 0,0 0 0,0 0 0,0-1 0,0 1 0,0 0 0,0-1 0,0 1 0,0 0 0,0-1 0,0 1 0,0 0 0,0 0 0,-1-1 0,1 1 0,0-1 0,-1 1 0,1 0 0,0-1 0,-1 1 1,1 0-1,-1-1 0,1 1 0,-1-1 0,1 1 0,-1-1 0,1 1 0,-1-1 0,1 0 0,-1 1 0,0-1 0,0 1 0,-4 2 2,-1-1 0,1 1 0,-1-1 0,-7 2 0,8-3 0,-31 10-429,-43 8 1,69-17 293,-1-1-1,1 0 1,0 0 0,-1-1 0,1-1 0,-1 1 0,1-2 0,0 1-1,-15-5 1,3-6-272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12643,'4'-2'161,"0"1"1,0-1 0,1 0-1,-1 1 1,0 0 0,0 0-1,1 0 1,-1 1 0,1 0-1,-1 0 1,0 0 0,5 0-1,-6 1-91,-1-1 0,0 1-1,1 0 1,-1 0-1,0 0 1,0 0 0,0 1-1,0-1 1,0 0 0,0 1-1,0-1 1,0 1-1,0 0 1,-1 0 0,1-1-1,-1 1 1,1 0 0,-1 1-1,0-1 1,0 0-1,0 0 1,0 0 0,0 1-1,0 1 1,3 10 214,-1 0-1,-1 0 1,0 1 0,-1-1-1,-1 0 1,-2 24 0,-16 89 810,18-124-1065,-12 54 395,5-27 103,-5 49 1,12-77-497,0 0 1,0 0 0,0 0-1,0 0 1,1 0 0,-1 0-1,0 0 1,1 0 0,0 0 0,-1 0-1,1 0 1,0-1 0,0 1-1,0 0 1,0 0 0,0-1 0,1 1-1,-1-1 1,0 1 0,1-1-1,-1 1 1,1-1 0,0 0 0,-1 0-1,1 0 1,0 0 0,0 0-1,-1 0 1,5 1 0,4 1 14,2 0 1,-1 0-1,0-2 0,16 2 1,6 1-244,15 4-1887,0-2-1,52 0 1,-68-9 1005,-4-7-253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310 142 14899,'30'-31'1310,"-30"30"-1300,0 1 1,0 0-1,0 0 1,0 0-1,0 0 1,0 0-1,0 0 1,0 0-1,0 0 0,0-1 1,0 1-1,0 0 1,1 0-1,-1 0 1,0 0-1,0 0 1,0 0-1,0 0 1,0-1-1,0 1 1,0 0-1,0 0 1,0 0-1,-1 0 0,1 0 1,0 0-1,0 0 1,0-1-1,0 1 1,0 0-1,0 0 1,0 0-1,0 0 1,0 0-1,0 0 1,0 0-1,0 0 1,0-1-1,0 1 0,-1 0 1,1 0-1,0 0 1,0 0-1,0 0 1,0 0-1,0 0 1,0 0-1,0 0 1,-1 0-1,1 0 1,-11-3 320,-21 2-54,22 1-224,-17-1 22,1-1 0,0-2 0,-1 0 0,1-2 0,1-1 0,-1-1 0,-43-21 0,65 27-65,2 2-4,0-1-1,1 0 1,-1 0 0,0 0-1,0 0 1,1 0 0,-1 0-1,0 0 1,1-1 0,-1 1-1,1-1 1,0 1 0,-1-1-1,1 1 1,0-1 0,0 0-1,-1-3 1,2 5-5,0 0 1,0-1-1,-1 1 0,1 0 1,0-1-1,0 1 0,1 0 1,-1-1-1,0 1 0,0 0 1,0-1-1,0 1 0,0 0 1,0-1-1,0 1 0,0 0 1,1-1-1,-1 1 0,0 0 1,0 0-1,0-1 0,1 1 1,-1 0-1,0 0 0,0-1 1,1 1-1,-1 0 0,0 0 1,1 0-1,-1 0 0,1-1 1,14-3 20,22 4 0,-33 1-17,47 2 11,76 15 0,-100-12-3,-1 1 0,0 1 0,-1 1 0,40 20 0,-58-25 0,0-1 1,-1 2-1,0-1 0,0 1 0,0-1 0,0 2 1,-1-1-1,0 0 0,0 1 0,0 0 0,-1 1 0,0-1 1,0 0-1,-1 1 0,5 11 0,-5-8 8,-1 1 1,0-1-1,-1 1 0,0-1 1,0 1-1,-1-1 0,0 1 1,-1-1-1,0 1 0,-5 15 1,-5 14 68,-2 0 1,-28 57 0,24-61-546,3 1 0,-22 75 0,33-78-509,7-20 493,-3-14 453,-1 1 0,1-1-1,-1 0 1,0 0 0,1 1-1,-1-1 1,1 0 0,-1 0 0,1 0-1,-1 0 1,1 0 0,-1 0-1,1 0 1,-1 0 0,1 0-1,-1 0 1,0 0 0,1 0-1,-1 0 1,1 0 0,-1 0 0,1 0-1,-1 0 1,1-1 0,-1 1-1,1 0 1,-1 0 0,0-1-1,1 1 1,23-18-637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37 12923,'7'-2'1232,"-9"0"-728,-3-3-144,-9 2 664,-5-1-175,-6 0-97,-5-2-88,-5 1-160,-3 1-64,3 2-104,1 2-184,6 7-624,4 0-824,10 0 1120,4-1-184,10-2-168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220 765 12539,'-17'-11'493,"1"-1"0,0-1 0,1 0-1,0-1 1,1-1 0,1 0 0,0-1 0,1 0 0,1-1 0,0 0 0,-10-24 0,12 20-310,1-1 1,1 0-1,1-1 1,1 1-1,1-1 1,1 0-1,1 0 0,1-1 1,3-36-1,3 15-98,2 0-1,1 1 1,3 0 0,25-64-1,-27 93-470,-9 15 367,0 0 0,1 0-1,-1 0 1,0 0 0,0 0 0,1 0 0,-1 0 0,0 0-1,0 0 1,0 0 0,1 0 0,-1 0 0,0 0-1,0 0 1,0 0 0,1 1 0,-1-1 0,0 0 0,0 0-1,0 0 1,1 0 0,-1 0 0,0 1 0,0-1 0,0 0-1,0 0 1,0 0 0,1 1 0,-1-1 0,0 0 0,0 0-1,0 0 1,0 1 0,0-1 0,0 0 0,0 0 0,0 1-1,7 36-1153,-5-24 1251,3 19-495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12939,'5'-32'453,"2"0"1,1 1-1,1 0 0,2 0 1,0 1-1,3 1 1,24-41-1,-33 62-248,0 0-1,1 1 1,0 0-1,0 0 1,8-6 0,-12 11-141,0 1 0,0-1 0,0 1 1,0 0-1,1 0 0,-1-1 1,0 1-1,1 1 0,-1-1 0,3-1 1,-3 2-29,-1 0 0,0 0 0,0 0 1,1 0-1,-1 0 0,0 1 0,0-1 0,0 0 1,1 0-1,-1 1 0,0-1 0,0 1 1,0-1-1,0 1 0,0 0 0,0-1 0,0 1 1,0 0-1,0-1 0,0 1 0,1 2 0,1 1 29,-1 0-1,1 0 0,-1 0 0,0 0 0,-1 1 0,1-1 0,-1 0 1,0 1-1,0-1 0,0 1 0,-1 0 0,1-1 0,-1 7 1,0 3 35,-1 0 1,-1 1-1,-3 15 1,3-18-63,-2 0 1,1 0 0,-2 0-1,-8 18 1,10-26-302,1 1 0,-1-1 1,0 1-1,0-1 0,-1 0 0,1 0 0,-1-1 1,0 1-1,0-1 0,0 0 0,-1 0 0,1 0 0,-8 3 1,12-6 219,0 0-1,-1 0 1,1 0 0,0 0 0,-1 1 0,1-1 0,0 0 0,-1 0 0,1 0 0,0 0-1,-1 1 1,1-1 0,0 0 0,-1 0 0,1 0 0,0 1 0,0-1 0,-1 0 0,1 1 0,0-1-1,0 0 1,0 0 0,0 1 0,-1-1 0,1 0 0,0 1 0,0-1 0,0 0 0,0 1-1,0-1 1,0 0 0,0 1 0,0 0 0,2 9-904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110 572 15219,'18'-57'1377,"-4"-17"-913,-3-4-160,-8 0 536,-3 2-208,-7 11-104,-4 10-88,-12 16-520,-2 9-424,-6 18 488,2 5-96,-1 7-112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10890,'6'-15'1256,"-6"15"-1226,0 0-1,0 0 1,0-1 0,0 1 0,1 0 0,-1 0 0,0 0 0,0 1 0,0-1 0,1 0 0,-1 0-1,0 0 1,0 0 0,0 0 0,1 0 0,-1 0 0,0 0 0,0 0 0,0 0 0,0 0 0,0 1 0,1-1-1,-1 0 1,0 0 0,0 0 0,0 0 0,0 0 0,0 1 0,0-1 0,1 0 0,-1 0 0,0 0 0,0 0-1,0 1 1,0-1 0,0 0 0,0 0 0,0 0 0,0 1 0,7 31 1469,21 286 2881,-1 159-3051,-26-452-1360,1 20-572,-5 50 0,4-111-4761,5-31 3290,4 16 697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14923,'1'1'74,"1"1"-1,-1 0 0,0-1 1,0 1-1,0 0 1,0 0-1,0 0 1,0 0-1,-1 0 0,1 0 1,-1 0-1,1 0 1,-1 0-1,0 0 1,0 1-1,0-1 0,0 0 1,0 0-1,0 0 1,0 0-1,-1 0 1,1 0-1,-1 0 0,0 0 1,0 0-1,1 0 1,-1 0-1,0 0 0,-1 0 1,1 0-1,0-1 1,0 1-1,-1-1 1,1 1-1,-1-1 0,-2 3 1,-5 3 109,1 0-1,-2 0 1,1-1 0,-1 0-1,-15 7 1,-28 8 535,-69 19 0,6-2-76,109-35-585,-1 0 0,0 0 0,1 1 0,0 0 0,0 0 0,-7 6 0,12-9-32,1 0 1,-1 1 0,1-1 0,0 1-1,-1-1 1,1 1 0,0-1 0,0 1-1,0 0 1,0 0 0,0 0 0,1-1-1,-1 1 1,0 0 0,1 0-1,-1 0 1,1 0 0,0 0 0,0 0-1,-1 0 1,1 0 0,1 0 0,-1 0-1,0 0 1,0 0 0,1 0 0,-1 0-1,1 0 1,1 3 0,2 2 42,0 0 0,0-1 1,0 1-1,1-1 1,0 0-1,1 0 0,-1-1 1,7 6-1,53 36 330,-64-46-391,218 139 449,-115-74-2618,-103-66 2056,3 3-175,0 0-1,0-1 1,0 0 0,0 0-1,0 0 1,0 0 0,1-1 0,-1 1-1,8 0 1,-2-2-687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19 10002,'0'-1'113,"0"1"1,0-1-1,0 0 0,0 0 0,0 1 1,0-1-1,1 0 0,-1 1 0,0-1 1,0 0-1,0 1 0,1-1 1,-1 0-1,0 1 0,1-1 0,-1 1 1,0-1-1,1 0 0,-1 1 0,1-1 1,-1 1-1,1-1 0,-1 1 0,1 0 1,-1-1-1,1 1 0,0-1 0,-1 1 1,1 0-1,0 0 0,-1-1 0,1 1 1,0 0-1,-1 0 0,1 0 1,0 0-1,-1 0 0,1 0 0,0 0 1,0 0-1,-32 18 3537,21-13-3371,1-1 8,-1 1 1,0 0-1,1 1 1,-17 14 0,24-19-256,1 0 0,0 0 0,0 1 0,-1-1 0,1 0 1,0 1-1,0-1 0,0 1 0,0 0 0,1-1 0,-1 1 1,0-1-1,1 1 0,-1 0 0,1 0 0,-1-1 1,1 1-1,0 0 0,0 0 0,0 0 0,0-1 0,0 1 1,0 0-1,0 0 0,1 0 0,-1-1 0,1 1 0,-1 0 1,1-1-1,0 1 0,0 0 0,-1-1 0,1 1 0,0-1 1,0 1-1,1-1 0,0 2 0,21 23 62,33 27 1,-30-29 22,26 29 0,-45-44-103,0 0 0,0 1 1,-1 0-1,-1 0 1,1 0-1,-1 0 0,5 17 1,-10-24-16,1-1 0,0 0 0,-1 0 0,1 0 0,-1 1 0,0-1 1,0 0-1,1 0 0,-2 1 0,1-1 0,0 0 0,0 0 0,-1 1 1,1-1-1,-1 0 0,0 0 0,1 0 0,-1 0 0,0 0 0,0 0 0,-1 0 1,-1 3-1,0-3-4,1 1 0,-1-1 0,0 0 1,0 0-1,0 0 0,-1-1 0,1 1 0,0-1 1,-1 1-1,1-1 0,-1 0 0,-6 0 0,-5 1-39,-1-1-1,1 0 0,-1-2 0,0 0 1,-22-4-1,29 4-220,0-2 1,1 1-1,-1-1 1,0 0-1,1-1 1,0 0-1,0 0 1,0-1-1,0 0 1,1 0-1,0-1 1,0 0-1,-7-8 0,-2-5-505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141 409 9890,'-12'-104'2543,"-1"-26"-548,13 114-1710,1 0 0,0 0 0,1 0 0,0 1-1,2-1 1,5-19 0,-7 31-159,0 0-1,0 0 1,0 0 0,1 0-1,-1 0 1,1 0-1,4-5 1,-6 8-99,-1 1 1,1-1-1,0 1 1,-1-1-1,1 1 1,-1-1-1,1 1 1,0-1-1,-1 1 1,1-1-1,0 1 1,0 0-1,-1 0 1,1-1-1,0 1 1,0 0-1,-1 0 0,1 0 1,0 0-1,0 0 1,0 0-1,-1 0 1,1 0-1,0 0 1,0 0-1,-1 0 1,1 0-1,0 0 1,0 1-1,-1-1 1,1 0-1,0 1 1,0-1-1,-1 1 1,1-1-1,0 1 0,-1-1 1,1 1-1,-1-1 1,1 1-1,-1-1 1,1 1-1,-1 0 1,1-1-1,-1 1 1,0 0-1,1-1 1,-1 1-1,0 0 1,1 0-1,0 3 36,1 0-1,-1 1 1,0-1 0,0 0-1,0 0 1,-1 1 0,1-1-1,-1 0 1,0 0 0,0 1-1,-1-1 1,1 0-1,-1 1 1,0-1 0,0 0-1,0 0 1,-1 0 0,0 0-1,-2 4 1,1-1-76,0-1-1,-1 0 0,1 0 1,-1-1-1,-1 1 1,1-1-1,-1 0 1,0 0-1,0-1 1,0 1-1,-8 4 1,7-6-237,1-1 0,0 0 0,-1 0-1,1 0 1,-1 0 0,0-1 0,1 0 0,-11 0 0,12-1 23,0 0 0,0 0 0,0 0 0,1-1 0,-1 1 1,0-1-1,0 0 0,1 0 0,-1 0 0,0-1 0,1 0 0,0 1 0,-1-1 0,-2-3 0,-3-4-898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13739,'-24'-3'1664,"-4"6"-1016,-2 4-287,-2 3 1799,-10-4-1680,0-4-144,-3 1 16,4 1-24,7-4-200,6 2-136,11 1-400,4-1-312,17 8-1088,9 10 1512,19 7-272,11 0-217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14979,'-21'3'1360,"-6"5"-871,-4-1-201,-10 1 568,2-1-256,-4-2-200,3 1-224,7-2-72,2-1-32,7 1-88,7-1-40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43 15155,'-25'0'1681,"-7"-5"-1105,1-3-168,-7-2 904,-10 3-616,-2-1-32,-3 5-39,1 1-113,0 5-232,4 4-152,4 2-472,6 1-409,13 1 625,11-4-128,15-7-88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340 308 9706,'-32'-11'1368,"-12"8"-719,2 3-297,-3 3 1432,1 2-936,3 0-784,5 0-280,10-2-1056,7-2-585,10-3 1449,8-3-312,9 0-320</inkml:trace>
  <inkml:trace contextRef="#ctx0" brushRef="#br0" timeOffset="1">533 152 12243,'44'-47'1935,"-25"25"-891,1 1 0,1 2-1,24-18 1,-45 36-1010,1 1 1,-1-1-1,1 1 0,-1-1 0,1 1 1,-1 0-1,1-1 0,0 1 0,-1 0 0,1 0 1,0-1-1,-1 1 0,1 0 0,0 0 0,-1 0 1,1 0-1,0 0 0,0 0 0,-1 0 0,1 0 1,0 0-1,-1 0 0,1 0 0,0 0 1,-1 0-1,1 1 0,0-1 0,-1 0 0,1 1 1,0-1-1,1 2 10,-2-1 0,1 0 0,0 1 1,0-1-1,0 0 0,0 1 0,-1-1 0,1 1 1,-1-1-1,1 1 0,-1 0 0,1 2 0,0 8 96,-1-1-1,-1 21 0,1-31-135,-6 65 255,-22 95 0,-29 63-1310,16-70-1597,41-152 2618,-4 12-328,1 1 1,0 0 0,-1 22 0,6-11-586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63 6545,'3'0'484,"0"-1"-1,0 1 0,0-1 0,0 0 0,0 0 1,0 0-1,0-1 0,5-2 0,-1 0 3566,-12-5-2108,-9 4-1723,1 0 1,-1 1 0,0 1 0,-26-3 0,-62 0-63,69 4-78,-23-1-17,26 0-49,-1 2 1,1 1-1,-1 1 0,-38 6 1,68-7-12,1 0 1,0 0 0,-1 0-1,1 0 1,0 0 0,-1 0-1,1 1 1,0-1 0,0 0-1,-1 0 1,1 0 0,0 0-1,-1 0 1,1 0 0,0 1-1,0-1 1,-1 0 0,1 0 0,0 0-1,0 1 1,0-1 0,-1 0-1,1 0 1,0 1 0,0-1-1,0 0 1,0 0 0,-1 1-1,1-1 1,0 0 0,0 0-1,0 1 1,0-1 0,0 0-1,0 1 1,0-1 0,0 1-1,6 10 81,1 1-42,-6-4-20,0 0 1,-1-1-1,1 1 1,-2 0 0,1 0-1,-1 0 1,0 0-1,-1-1 1,-3 12-1,-5 10 40,-15 29 0,16-37-30,-51 113 116,-29 66 62,65-138-76,-20 85-1,-2 99 370,42-201-238,1 0 0,3 0 0,7 70-1,-6-107-203,0-1 0,1 1 0,0 0 0,0-1 0,0 0 0,1 1 0,0-1 0,1 0 0,-1-1 0,2 1 0,5 8 0,-5-10-21,-1-1-1,1 1 0,1-1 1,-1 0-1,0-1 0,1 1 1,0-1-1,0 0 1,0 0-1,0-1 0,0 0 1,1 0-1,10 2 0,35 5 82,-29-6-384,1 1 1,-1 1-1,0 1 0,0 2 0,-1 0 0,36 18 0,-4 12-1891,-37-31 1462,-4-11-248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12219,'0'0'60,"1"0"0,0 0 0,0 0 0,-1 1 1,1-1-1,0 0 0,-1 1 0,1-1 0,-1 1 0,1-1 1,0 0-1,-1 1 0,1-1 0,-1 1 0,1 0 0,-1-1 1,1 1-1,-1-1 0,0 1 0,1 0 0,-1-1 1,0 1-1,1 0 0,-1-1 0,0 1 0,0 0 0,0 0 1,0-1-1,0 1 0,1 0 0,-2 1 0,6 32 329,-5-27-151,9 103 1143,-6 1 1,-4-1-1,-17 123 0,16-212-1570,-1 0-1,-1-1 1,0 1-1,-2-1 1,0 0-1,-15 31 0,12-41-869,9-10 1041,0 0 0,0 1 0,0-1 0,0 0-1,-1 0 1,1 0 0,0 0 0,0 0 0,0 0 0,-1 0 0,1 0 0,0 0 0,0 0 0,-1 0 0,1 0 0,0 0 0,0 0 0,0 0 0,-1 0 0,1 0 0,0 0 0,0 0 0,0 0 0,-1 0 0,1 0 0,0 0 0,0 0 0,0 0 0,-1 0 0,1 0 0,0-1 0,0 1 0,0 0-1,-1 0 1,1 0 0,0 0 0,0-1 0,0 1 0,0 0 0,0 0 0,0 0 0,-1-1 0,1 1 0,0 0 0,0 0 0,0 0 0,0-1 0,0 1 0,0 0 0,0 0 0,0 0 0,0-1 0,0 1 0,0 0 0,0 0 0,0-1 0,0 1 0,0-14-739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66 12539,'3'-8'1154,"-2"3"-761,0 0-1,0 0 0,0 0 0,0 0 0,0-9 1,-1 13-355,0 0-1,-1 0 1,1 1 0,0-1 0,0 0 0,-1 0-1,1 0 1,0 1 0,-1-1 0,1 0 0,-1 0-1,1 1 1,-1-1 0,1 0 0,-1 1 0,1-1 0,-1 0-1,0 1 1,1-1 0,-1 1 0,0-1 0,1 1-1,-1 0 1,0-1 0,0 1 0,0 0 0,1-1 0,-1 1-1,0 0 1,0 0 0,0 0 0,0 0 0,1 0-1,-1 0 1,0 0 0,0 0 0,0 0 0,0 0-1,1 0 1,-3 1 0,-85 14 1130,-99 31 1,162-39-1232,3-2-447,2 1 0,-1 0 1,1 2-1,-35 17 0,37-9-1383,18-16 1862,0 1-1,-1-1 1,1 1-1,0-1 1,0 1-1,-1-1 0,1 0 1,0 1-1,0-1 1,0 1-1,0-1 1,0 1-1,0-1 0,0 1 1,0-1-1,0 1 1,0-1-1,0 1 1,0-1-1,0 1 0,0-1 1,0 1-1,1-1 1,-1 0-1,0 1 1,0-1-1,0 1 0,1-1 1,-1 1-1,0-1 1,1 0-1,-1 1 1,0-1-1,1 0 0,-1 1 1,0-1-1,1 0 1,-1 0-1,1 1 1,-1-1-1,1 0 0,-1 0 1,0 0-1,1 1 1,-1-1-1,1 0 1,-1 0-1,1 0 1,0 0-1,32 7-1088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14875,'0'10'1152,"-7"0"-832,-7-1-127,-14-2 511,-6 0-272,-9-3-272,-5 0-8,-2 0-136,1 1-176,6 3-520,0 0-649,12 5 1097,5 1-200,16 6-168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9866,'50'-17'2406,"-31"11"-1583,0 0-1,-1-2 1,29-15 0,-42 20-719,-1 0 1,1 0 0,-1-1 0,0 0-1,0 1 1,0-1 0,0-1-1,-1 1 1,0 0 0,0-1 0,0 0-1,0 0 1,-1 1 0,1-2 0,-1 1-1,-1 0 1,3-10 0,-4 13-67,0 0 0,1 0 0,-1-1 0,-1 1 0,1 0 0,0 0 0,0-1 0,-1 1 0,0 0 0,1 0 0,-1 0 0,0 0 0,0 0 1,0 0-1,0 0 0,0 0 0,-1 0 0,1 0 0,0 1 0,-1-1 0,-2-2 0,3 4-19,1-1 1,-1 0-1,0 1 0,0-1 1,0 1-1,0-1 0,0 1 1,0 0-1,0-1 0,0 1 1,0 0-1,0 0 0,0 0 1,0-1-1,0 1 0,-1 0 1,1 1-1,0-1 0,0 0 1,0 0-1,0 0 0,0 1 1,0-1-1,0 0 0,0 1 1,0-1-1,0 1 0,0-1 1,0 1-1,1-1 0,-1 1 1,0 0-1,0-1 0,0 1 1,1 0-1,-1 0 0,0 0 1,1 0-1,-1 0 0,1-1 0,-1 1 1,1 0-1,-1 0 0,1 2 1,-2 1 41,0 1 0,1-1 0,-1 0 0,1 1 1,1-1-1,-1 1 0,0-1 0,1 1 0,0-1 0,0 1 0,1-1 1,-1 1-1,1-1 0,0 1 0,0-1 0,0 1 0,1-1 0,-1 0 1,1 0-1,0 0 0,4 6 0,-2-4 14,0 0 0,0 0 0,1 0 0,0-1 0,0 0 0,0 0 0,0 0 0,1 0 0,0-1 0,0 0 0,0 0 0,13 5 0,-11-6-76,0-1-1,0 1 0,1-2 1,-1 1-1,1-1 0,-1 0 1,1-1-1,-1 0 0,1 0 0,0-1 1,-1 0-1,0-1 0,10-2 1,-11 1-218,1 0 0,-1 0 0,1 0 0,-1-1 0,0-1 0,0 1 0,-1-1 0,1 0 0,-1 0 0,0-1 0,-1 0 0,1 0 0,-1-1 0,0 1 0,-1-1 0,0 0 0,0 0 0,0 0 0,-1-1 0,0 1 0,3-12 0,4-29-662,-4-3-205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3553,'4'0'1248,"1"0"0,-1 1 0,0-1 0,1 1 0,6 2 0,-8-1-954,0-1-1,1 0 1,-1 1-1,0 0 1,0 0-1,0 0 1,0 0 0,0 1-1,-1-1 1,4 4-1,-3-2-96,1 1 1,-1 0-1,-1 0 0,1 0 0,0 0 0,-1 0 0,0 1 0,-1-1 0,1 1 0,-1-1 0,1 10 1,-1-3 65,-1-1 0,-1 0 0,0 1 1,0-1-1,-1 0 0,-1 0 1,-5 15-1,4-11 215,0 1 1,-3 23 0,7-37-450,0 0 1,0-1 0,0 1-1,0-1 1,1 1 0,-1-1-1,0 1 1,1 0 0,-1-1-1,1 0 1,0 1 0,-1-1-1,1 1 1,0-1 0,0 0-1,0 0 1,0 1 0,0-1-1,0 0 1,0 0 0,1 0-1,-1 0 1,0 0 0,1 0-1,-1-1 1,0 1 0,3 1-1,5 1-59,0 0-1,-1 0 0,17 2 0,-12-2-216,5 1-353,-5-2 77,-1 1 1,0 0 0,0 1 0,23 11-1,-20-4-187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11434,'11'-33'590,"-2"0"-1,-1-1 0,-2 0 1,-1-1-1,-2 0 0,-1 1 1,-2-1-1,-2 0 0,-11-68 1,12 91-825,-6-19-2414,3 35 1487,4 4 419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43 13707,'-5'-4'1216,"1"-2"-952,-10-4-40,-6 2 464,-9 2-343,-4 0-49,-3 4-40,-1 2-8,-1 5-296,3 4-200,3 3-649,5 2-551,6-2 1136,4-4-240,8-6-200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1363 10850,'10'6'286,"0"-1"-1,1-1 0,-1 0 1,1-1-1,0 1 1,0-2-1,13 2 0,-20-4-179,0 0-1,0 0 1,0 0 0,-1-1-1,1 1 1,0-1-1,0 0 1,0 0-1,0-1 1,-1 1 0,1-1-1,-1 1 1,1-1-1,-1 0 1,0-1 0,1 1-1,-1 0 1,-1-1-1,1 0 1,0 0-1,0 0 1,-1 0 0,0 0-1,3-4 1,5-11 131,-1-1-1,0-1 1,-1 1 0,-1-1 0,-1-1 0,5-28 0,11-130 228,-21 172-445,16-264 197,1-17-166,-9 202-20,27-111 1,-28 170 54,13-30 0,-2 4 258,-19 52-333,1 1 0,-1 0 1,0-1-1,0 1 1,0-1-1,0 1 0,0-1 1,0 1-1,0 0 0,0-1 1,0 1-1,0-1 1,0 1-1,0-1 0,0 1 1,0 0-1,-1-1 0,1 1 1,0-1-1,0 1 1,0 0-1,-1-1 0,1 1 1,0 0-1,0-1 0,-1 1 1,1 0-1,0-1 0,-1 1 1,1 0-1,0 0 1,-1-1-1,1 1 0,-20-4 211,-25 8-74,40-4-140,-36 7-1629,-79 25 0,103-26 1003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11947,'2'0'120,"-1"1"0,0-1 1,0 0-1,0 1 0,0-1 1,0 1-1,0-1 0,0 1 1,0-1-1,0 1 1,-1 0-1,1-1 0,0 1 1,0 0-1,0 0 0,-1-1 1,1 1-1,0 0 1,-1 0-1,1 0 0,-1 0 1,1 0-1,-1 0 0,1 0 1,-1 0-1,0 0 0,0 0 1,1 0-1,-1 1 1,0-1-1,0 0 0,0 0 1,0 0-1,0 0 0,0 0 1,-1 0-1,1 0 1,0 0-1,0 0 0,-1 0 1,1 0-1,-1 0 0,0 2 1,0-1 0,0 1 0,-1-1 0,1 0 0,-1 1 0,0-1 0,1 0 0,-1 0 0,0 0 0,0 0 0,-1 0 0,1 0 0,0-1 0,-1 1 0,1-1 0,0 1 0,-5 0 0,-2-1-37,-1 0-1,0 0 1,1-2-1,-1 1 1,0-1 0,1 0-1,-1-1 1,1 0-1,-15-5 1,-7-1-21,17 4-45,-4 0-11,-1 0-1,0 1 0,0 1 1,-22 0-1,36 2-14,1 1 0,-1-1 0,1 1 0,-1 0 0,1 0 0,0 0 0,-1 1 0,1 0 0,-8 4 0,10-5-3,-1 1 1,1 0 0,0 0-1,0 0 1,0 0 0,0 1 0,0-1-1,1 0 1,-1 1 0,1-1-1,-1 1 1,1 0 0,0-1 0,0 1-1,0 0 1,-1 5 0,-10 99-168,2-11 168,-70 237 32,47-219 258,-24 168-1,54-258-65,1 0 1,3 46-1,-1-61-117,2 1 0,-1 0 0,1-1 0,1 1 0,0-1 0,0 0 0,1 0 0,0 0-1,10 16 1,-12-22-67,0 0 1,1 0-1,0 0 0,-1-1 0,1 1 0,0-1 0,1 0 0,-1 0 0,0 0 1,0 0-1,1 0 0,-1-1 0,1 1 0,0-1 0,-1 0 0,1 0 0,0 0 0,0-1 1,0 1-1,4-1 0,8 0-155,-1-2 0,1 1-1,26-8 1,-10 3-605,121-24-4454,-114 20 4018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16155,'10'-9'433,"6"7"-409,-4 10 16,0 2-88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33 12091,'6'-4'442,"-3"2"-321,0 0-1,0 0 0,-1 0 1,1 0-1,-1 0 0,0-1 1,1 1-1,1-4 0,-7 5 56,0 0 0,0 0 0,0 1 0,0 0 0,0-1-1,0 1 1,-4 0 0,-32 0 225,11-1-151,1 1 1,-40 7 0,57-6-198,0 2-1,0-1 1,1 2 0,-1-1-1,1 1 1,0 1 0,0-1-1,1 2 1,-1-1 0,-10 10 0,5-2 84,1 0 0,0 2 1,1 0-1,1 0 1,0 1-1,1 0 1,1 0-1,1 1 0,0 1 1,1 0-1,-9 33 1,10-25 41,1 1 0,1 0-1,1 0 1,1 0 0,2 0 0,0 0 0,8 46 0,-6-62-165,1 1-1,0-1 1,0 0 0,1 0-1,1-1 1,0 1-1,0-1 1,1 0 0,1-1-1,-1 1 1,1-1-1,1 0 1,0-1 0,0 0-1,1 0 1,11 8-1,-11-10-273,0-1-1,1 0 1,-1 0-1,1-1 1,0 0-1,0-1 1,0 0-1,1-1 1,-1 0-1,0 0 0,16-1 1,17-2-323,8-6-196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99 16187,'0'-1'-9,"0"0"0,0 1-1,0-1 1,0 1 0,0-1-1,0 1 1,0-1-1,-1 1 1,1-1 0,0 0-1,0 1 1,0-1-1,0 1 1,-1-1 0,1 1-1,0-1 1,-1 1-1,1-1 1,0 1 0,-1 0-1,1-1 1,0 1 0,-1-1-1,1 1 1,-1 0-1,1 0 1,-1-1 0,1 1-1,-1 0 1,1-1-1,-1 1 1,1 0 0,-1 0-1,1 0 1,-1 0-1,0 0 1,1 0 0,-1 0-1,1 0 1,-1 0 0,1 0-1,-1 0 1,1 0-1,-1 0 1,0 0 0,-1 1 7,0-1-1,0 1 1,0-1 0,0 1 0,0 0 0,0-1 0,0 1 0,1 0 0,-1 1 0,0-1 0,1 0 0,-1 0 0,0 1 0,-2 2 0,-1 4 129,-1 1 0,1 0-1,1 0 1,0 0 0,0 0 0,-4 16 0,2 0 197,-5 38 0,9-43-178,1-1 1,0 1-1,2 0 1,1 0-1,0-1 0,9 36 1,-8-43-64,1 1 0,1-1 0,0 0 0,0-1 0,1 1 0,1-1 0,-1 0 0,2-1 1,0 1-1,0-1 0,14 12 0,-18-19-55,0 1 0,0-1 0,0 0 0,1-1 0,-1 1 0,1-1 0,0 0 0,-1 0 0,1 0 0,0 0 0,0-1 0,0 0 0,0 0 0,8 0 0,-9-1-13,0-1 1,0 1-1,0-1 1,0 0 0,0 0-1,0 0 1,0-1-1,0 1 1,-1-1 0,1 0-1,-1 0 1,1 0-1,-1 0 1,1-1 0,-1 0-1,0 1 1,0-1-1,4-6 1,1-2 12,0-1-1,0-1 1,-1 0-1,-1 0 1,0 0-1,-1 0 1,7-28 0,-5 12 0,-2-1 1,3-55 0,-8 59-15,0-1 0,-2 0 0,-6-35 0,6 51-11,-1 0 0,0 0 0,0 1 0,-1-1-1,-1 1 1,1 0 0,-2 0 0,1 0 0,-2 1 0,-9-13 0,12 18-24,0 0 0,0 1 1,0-1-1,0 1 0,0 0 0,0 0 1,-1 1-1,1-1 0,-1 1 0,0 0 1,0 1-1,0-1 0,0 1 1,0-1-1,-7 1 0,5 0-56,0 2 0,0-1 1,0 1-1,0-1 0,0 2 0,0-1 0,0 1 0,0 0 0,1 1 1,-9 3-1,4 0-277,0 1 1,0 0-1,1 0 1,-1 1-1,2 0 1,-1 1-1,1 0 1,1 0 0,0 1-1,0 0 1,-13 22-1,18-24 184,-1 0 0,1 0 0,0 1-1,0-1 1,1 1 0,1-1 0,-1 1-1,1 0 1,1-1 0,0 11 0,4 32-930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45 8202,'13'-7'1226,"3"-1"-316,1 0 1,24-8 0,-37 15-764,-1 0 1,1 0-1,0 0 1,-1 0-1,1 1 1,0-1-1,-1 1 1,1 0-1,0 0 1,0 1-1,-1-1 0,1 1 1,0 0-1,-1 0 1,1 0-1,0 0 1,-1 0-1,5 3 1,-7-3-62,1 1 0,-1-1 0,1 1 0,-1-1 0,0 1 0,0 0 0,0 0 0,0-1 0,0 1 0,0 0 0,0 0 0,0 0 1,-1 0-1,1 0 0,-1 0 0,0 0 0,1 0 0,-1 0 0,0 0 0,0 0 0,0 0 0,-1 0 0,1 0 0,0 0 0,-1 0 0,0 3 0,-2 4 126,0 0 0,0 0 0,-1 0 0,-6 11 0,-5 4 153,-2-1 0,-18 23 0,17-25-214,2 0-1,-17 29 1,31-46-141,0 0 0,1 0-1,-1 0 1,1 0 0,0 0-1,0 0 1,0 1 0,1-1-1,-1 0 1,1 1 0,0-1-1,0 0 1,1 1 0,-1-1-1,1 0 1,0 1 0,0-1-1,0 0 1,1 0 0,2 5-1,3 5 33,2 1-1,0-1 0,22 26 0,7 9 107,-35-44-132,0 0-1,0 1 0,-1-1 1,0 1-1,0-1 0,0 1 1,0 0-1,-1-1 0,0 1 1,0 0-1,0 0 0,-1 0 1,-1 9-1,1-11-10,-1 1-1,-1 0 0,1-1 1,-1 1-1,1-1 0,-1 0 1,-1 1-1,1-1 0,-1 0 1,1 0-1,-1 0 1,0-1-1,0 1 0,-1-1 1,1 0-1,-1 1 0,-4 1 1,1 1-145,0-2 0,-1 1 1,0-1-1,1 0 0,-1 0 1,-1-1-1,1 0 0,0-1 0,-1 0 1,0 0-1,1-1 0,-1 0 1,0 0-1,-12-2 0,15 1-21,0-1 0,1 0 0,-1 0-1,1-1 1,-1 0 0,1 0 0,0 0 0,0 0 0,-1-1-1,2 0 1,-1 0 0,0-1 0,1 1 0,-1-1 0,1 0-1,0 0 1,0 0 0,1-1 0,-1 1 0,1-1 0,0 0-1,-4-8 1,-10-28-879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15211,'6'2'96,"1"0"1,-1 0-1,0 1 0,0 0 0,0 0 0,0 0 0,0 1 0,-1 0 0,1 0 1,-1 1-1,0-1 0,0 1 0,-1 0 0,0 0 0,1 1 0,-2-1 1,1 1-1,-1 0 0,0 0 0,0 0 0,0 0 0,-1 1 0,0-1 1,0 1-1,-1 0 0,0-1 0,0 1 0,0 0 0,-1-1 0,0 1 1,0 0-1,-1 0 0,0 0 0,0-1 0,-1 1 0,0-1 0,0 1 1,0-1-1,-1 0 0,0 1 0,0-1 0,0-1 0,-1 1 0,-7 9 1,1-3 34,6-9-80,1 1 0,0 0 0,1 0 0,-1 0 1,0 0-1,-3 8 0,6-10-40,0 0 1,-1 0 0,1 0-1,0 0 1,0 0 0,0 0 0,0 0-1,0 0 1,0 0 0,1 0-1,-1 0 1,1 0 0,0 0-1,-1 0 1,1 0 0,0 0-1,0 0 1,0-1 0,3 4-1,2 4-225,0-1 0,1 0 0,0-1 0,0 0 0,1 0 0,0 0 0,0-1 0,1 0 0,-1-1 0,1 0-1,1 0 1,-1-1 0,1 0 0,-1-1 0,1 0 0,0 0 0,0-1 0,21 2 0,-4-4-592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10282,'14'-17'3377,"-4"13"-2753,-4 5-272,-6 2-144,-9 0 1024,-6 2-783,-9 1-249,-2 1-56,-2-1-96,0-1-136,-1 5-441,2-1-615,4 9 968,6 3-160,8 4-160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1370 11562,'1'1'101,"11"9"458,1-1 1,0 0 0,1-1 0,22 10 0,-33-17-532,1 0 1,-1 0 0,1 0-1,-1 0 1,1 0 0,0-1-1,-1 0 1,1 0 0,0 0-1,-1 0 1,5-1 0,-5 0 9,-1 0 0,1 0 0,-1 0 0,0 0 1,1 0-1,-1 0 0,0-1 0,0 1 0,0-1 0,0 0 1,0 1-1,0-1 0,-1 0 0,1 0 0,0 0 0,-1 0 0,3-5 1,0-2 63,0 0 1,-1 0 0,0 0 0,-1 0 0,0-1-1,0 1 1,0-13 0,0-74 213,-3 60-203,1-28 18,5-301 253,27 1-206,0 193 212,-17 94-14,-13 68-289,-1 1 0,0-1 0,0 0 0,-1 1 0,-1-16 0,1 21-62,-1 0 0,1 0 0,-1 0 0,0 0 0,0 0 0,0 1 0,-1-1 0,1 0 0,-1 1 0,1-1 0,-1 1 0,0-1 0,0 1 0,0 0 0,0 0 0,0 0 0,0 0-1,-1 0 1,1 0 0,-5-2 0,-1 1-61,1 0-1,-1 0 0,0 1 0,1 0 1,-1 0-1,0 1 0,0 0 0,0 1 0,-13 0 1,-9 2-573,-37 8 0,4-1 298,23-5-62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0 13043,'-56'6'3635,"-69"-4"-3040,74-2-164,-311-5 181,360 5-607,1 0 1,-1 0-1,0 0 0,0 0 1,0 0-1,0 0 0,1 0 0,-1 1 1,0-1-1,0 1 0,0-1 1,1 1-1,-3 1 0,3-1-1,1-1-1,-1 1 0,0 1 0,1-1 0,-1 0 0,1 0 0,-1 0 0,1 0 0,0 0 0,0 0 1,-1 0-1,1 1 0,0-1 0,0 0 0,0 0 0,0 0 0,0 0 0,0 1 0,0-1 0,1 0 0,-1 2 1,28 123 86,-4-23 14,-11-20 138,-4 0-1,-3 138 0,-37 165 581,9-231-302,22-154-509,0 0 0,0 0 0,0 0 0,-1 1 0,1-1 0,0 0-1,0 0 1,1 0 0,-1 0 0,0 0 0,0 1 0,0-1 0,1 0 0,-1 0 0,1 0 0,-1 0-1,1 0 1,-1 0 0,1 0 0,0 0 0,-1 0 0,1 0 0,0 0 0,0-1 0,0 1 0,-1 0 0,1 0-1,0-1 1,0 1 0,0 0 0,0-1 0,2 1 0,2 0 23,0 0 0,0 0-1,-1-1 1,1 0 0,0 0 0,8-1 0,9 0 21,1 3-388,0 1-1,0 1 0,0 1 1,28 10-1,-21-5-762,42 6 1,-32-14 440,-2-5-223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14195,'6'41'577,"-2"-1"1,-1 1-1,-5 62 1,1-37-135,0 8-284,-16 339 837,13-386-1436,2-20 22,1-17-15,11-123-3646,-5 82 3141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 10706,'18'-11'1201,"-12"7"-649,-6 5-240,-14 6 1216,-5 3-792,-7 0-408,-2 3-72,-3-2-64,-2 2-40,2-2-80,0-1-16,7-2-192,2 1-176,6-2-600,5 0-784,4-3 1368,4 0-232,9-2-217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11250,'-11'10'897,"-2"-1"-769,-8-8-88,-6 0 400,-5 2-400,-2 3-32,3 9-80,-3 2-96,3 7-544,2 3-609,5 4 1089,5 0-184,12 4-168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14171,'18'-22'783,"2"-5"-233,1 1 0,2 1 0,0 1 0,39-31 0,-59 53-468,0 0-1,0 1 1,0-1 0,0 0 0,0 1-1,0 0 1,0-1 0,1 1 0,-1 1-1,7-2 1,-8 2-44,0 0 1,-1 0-1,1 1 0,0-1 0,-1 0 0,1 1 1,-1-1-1,1 1 0,0 0 0,-1-1 0,1 1 0,-1 0 1,0 0-1,1 0 0,-1 0 0,0 0 0,1 1 1,-1-1-1,0 0 0,0 0 0,0 1 0,0-1 1,0 1-1,-1-1 0,2 3 0,2 4 63,0 1-1,-1 0 1,-1 0-1,1 0 0,-1 0 1,0 10-1,3 61 324,-4-56-315,-2 79 75,-14 102 0,4-68-1944,11-124-542,2-14 1001,5-22 298,-3 12 545,9-27-675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12083,'3'-4'102,"74"-82"904,-70 77-887,-1 1 0,0-1-1,0-1 1,-1 1-1,0-1 1,-1 0 0,0 0-1,3-14 1,-7 23-88,1 0 0,-1 0 1,0 0-1,1 0 0,-1 0 0,0 0 1,0 0-1,0 0 0,0 0 0,0 1 1,0-1-1,0 0 0,0 0 0,0 0 0,0 0 1,-1 0-1,1 0 0,0 0 0,0 0 1,-1 0-1,1 1 0,-1-1 0,1 0 0,-1 0 1,1 0-1,-1 1 0,0-1 0,1 0 1,-1 1-1,0-1 0,1 1 0,-1-1 0,0 0 1,0 1-1,0 0 0,-1-2 0,0 2 31,0 0-1,0 1 1,1-1-1,-1 0 1,0 0 0,0 1-1,0-1 1,1 1-1,-1-1 1,0 1-1,0 0 1,1 0-1,-1 0 1,1 0-1,-1 0 1,1 0-1,-1 0 1,-1 2 0,-1 1 42,-1 1 1,1-1 0,0 1 0,1 0 0,-1 0 0,1 0-1,0 1 1,0-1 0,1 1 0,-1-1 0,1 1 0,0 0 0,1 0-1,-2 7 1,3-8-56,0 0 0,0-1-1,0 1 1,0 0 0,1 0-1,0-1 1,0 1-1,0-1 1,0 1 0,1-1-1,0 1 1,0-1 0,0 0-1,0 1 1,1-1 0,0-1-1,0 1 1,0 0 0,4 3-1,3 3 2,1-2-1,0 1 0,0-2 0,1 1 0,0-1 0,1-1 1,-1 0-1,1-1 0,0-1 0,0 0 0,1 0 1,-1-1-1,1-1 0,0-1 0,26 1 0,-36-2-147,0 0 1,0-1-1,0 1 0,-1-1 0,1 0 0,0 0 0,0 0 1,-1-1-1,1 1 0,-1-1 0,1 0 0,-1 0 0,1 0 1,-1 0-1,0 0 0,5-6 0,-5 4-3,0 1-1,-1-1 1,0 0-1,1-1 1,-1 1-1,-1 0 1,1 0 0,0-1-1,-1 1 1,0-1-1,0 1 1,-1-1-1,1-7 1,1-30-529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12195,'4'5'170,"-1"0"1,0 0 0,0 1-1,0-1 1,-1 1 0,0-1-1,0 1 1,0 0 0,-1-1-1,0 1 1,0 0 0,0 0-1,-1 0 1,1 0 0,-2 9-1,-2 8 344,-1 1 0,-11 38 0,-1 14 671,15-76-1164,1 1 0,0 0 0,0-1 0,0 1 0,0-1 0,0 1 0,0-1 0,0 1 0,0 0 0,0-1 0,0 1 0,0-1 0,0 1 0,0-1 0,0 1 0,0 0 0,0-1 0,1 1 0,-1-1 0,0 1 0,1-1 0,-1 1 0,0-1 0,1 1 0,-1-1 0,0 0 0,1 1 0,-1-1 0,1 1 0,-1-1 0,1 0 0,-1 1 0,1-1 0,-1 0 0,1 0 0,-1 1 0,1-1 0,-1 0 0,1 0 0,-1 0 0,1 0 0,0 0 0,-1 0 0,1 1 0,-1-2 0,2 1 0,31-9 418,-17 4-440,74-15-3651,-86 18 2997,-3 1-216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237 152 9914,'-6'3'1088,"-2"6"-568,-2 2-175,-7 1 559,-2-3-168,-3-1-192,-3-1-40,1-5-192,0-1-56,4-1-200,4-1-208,0 1-776,8 3-728,-4 6 1384,4 3-257,7 5-207</inkml:trace>
  <inkml:trace contextRef="#ctx0" brushRef="#br0" timeOffset="1">134 271 9402,'9'-41'1080,"-1"-3"-728,-4-1-160,-4 1 985,0 6-1585,0 7-681,-4 10 1017,4 18-184,-1-1-200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1082 10082,'3'-1'105,"0"-1"-1,0 0 1,0 0 0,0 0-1,-1-1 1,1 1 0,-1-1-1,1 1 1,-1-1 0,0 0-1,0 0 1,0 0 0,0 0-1,-1 0 1,1 0 0,-1-1-1,2-3 1,2-11 133,-1 0-1,3-20 1,-3 17 32,23-127 635,91-410 924,-112 536-1750,0 6 5,-2 0-1,0-1 0,-1 1 1,-1-1-1,0 0 1,-1-26-1,-2 40-60,0 0 0,1-1-1,-2 1 1,1 0 0,0 0 0,0 1-1,-1-1 1,0 0 0,1 0-1,-1 1 1,0-1 0,0 1 0,-1 0-1,1-1 1,0 1 0,-1 0 0,0 0-1,1 1 1,-1-1 0,0 0 0,0 1-1,0 0 1,0 0 0,0-1-1,0 2 1,0-1 0,0 0 0,-4 0-1,-9-1 28,-1 0 0,1 1 0,-33 3-1,48-2-49,-8 1-165,-1 0 1,0 1 0,-11 4 0,-12 2-129,17-7 74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13067,'-14'21'1048,"-5"-3"-920,-7-5-64,-10-2 272,-4-1-248,-3-7-8,5 2-8,3 1-144,8 5-1184,3 8 1152,19 10-120,10 4-104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62 10618,'-24'-22'5737,"-1"2"-5200,-5 4-513,15 12-144,-13 6-200,-2 3-1001,-6 12 1113,0 3-168,7 5-168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6849,'0'-1'55,"1"-14"886,0 0 0,-4-27 0,3 42-914,0 0 0,0 0-1,0-1 1,0 1 0,0 0-1,0 0 1,0 0 0,0 0-1,0 0 1,0 0 0,0 0 0,0 0-1,0 0 1,0-1 0,0 1-1,0 0 1,0 0 0,0 0-1,0 0 1,0 0 0,0 0-1,0 0 1,0 0 0,0-1-1,0 1 1,0 0 0,0 0-1,0 0 1,0 0 0,0 0-1,-1 0 1,1 0 0,0 0-1,0 0 1,0 0 0,0 0-1,0 0 1,0 0 0,0-1-1,0 1 1,0 0 0,0 0-1,-1 0 1,1 0 0,0 0-1,0 0 1,0 0 0,0 0-1,0 0 1,0 0 0,0 0 0,0 0-1,-1 0 1,1 0 0,0 0-1,0 0 1,0 0 0,0 0-1,0 0 1,0 1 0,0-1-1,0 0 1,0 0 0,-1 0-1,1 0 1,0 0 0,0 0-1,-3 8 1008,-2 16-133,1 0 1,1 0-1,1 38 1,1-15-318,-27 523 1630,27-552-2515,-1 12-25,-1-14-3157,16-58 1858,2 4 544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14283,'-1'2'119,"1"1"-1,-1 0 1,1-1-1,-1 1 1,0 0 0,0-1-1,0 1 1,-1-1-1,1 0 1,-1 1-1,-2 3 1,-22 23 201,25-28-268,-18 16 178,-1-1 0,-1-1 0,0 0 0,0-2-1,-44 20 1,31-17 94,-52 35-1,83-48-292,0-1 0,-1 0 1,1 1-1,0 0 0,1 0 0,-1 0 0,0 0 1,1 0-1,0 1 0,-3 5 0,4-7-13,0 0 0,1 0-1,-1 0 1,1 0 0,0 1-1,-1-1 1,1 0 0,0 0-1,1 0 1,-1 0 0,0 1-1,0-1 1,1 0 0,0 0-1,-1 0 1,1 0 0,0 0-1,0 0 1,0 0 0,0 0-1,2 3 1,2 1 25,1 1 0,-1-1 0,1-1 0,0 1 0,1-1 0,-1 0 0,1 0 1,12 6-1,66 27 43,-55-26-157,18 7-279,-24-10-320,-1 1 0,0 0 0,34 22 0,-39-20 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13107,'1'-13'822,"-5"10"-72,3 3-696,0 1 1,0-1-1,0 1 1,0 0-1,1-1 1,-1 1 0,0 0-1,0 0 1,0 0-1,1 0 1,-1 0-1,0 0 1,1 0 0,-1 0-1,1 0 1,-1 0-1,1 0 1,-1 2-1,-3 10 204,0 0-1,2 1 0,-1-1 0,2 1 1,-1-1-1,2 16 0,9 87 565,0-12-425,-8-92-383,-3 47 136,2-55-180,-1-1 0,0 1 0,1-1 0,-1 1 0,-1-1-1,1 0 1,0 1 0,-1-1 0,0 0 0,1 0 0,-1 0 0,-1 0-1,-2 4 1,4-6-27,1-1 0,-1 1 0,1-1 0,-1 0 0,1 1 0,-1-1 0,0 1 0,1-1 0,-1 0 0,1 1 0,-1-1 0,0 0 0,1 0 0,-1 1 0,0-1 0,1 0 0,-1 0 0,0 0 0,1 0 0,-1 0 0,0 0 0,0 0 0,1 0 0,-1 0 0,0 0 0,1-1 0,-1 1 0,0 0-1,1 0 1,-1-1 0,1 1 0,-1 0 0,0-1 0,1 1 0,-1 0 0,1-1 0,-1 1 0,1-1 0,-1 1 0,0-2 0,-13-23-1576,10 12 842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10994,'0'-40'312,"2"-1"-1,2 1 1,1-1-1,19-66 1,-20 91-154,1 0 0,1 0 1,15-27-1,-19 39-99,-1 1 0,1-1 1,1 1-1,-1 0 0,0 0 1,1 0-1,0 0 1,-1 0-1,1 0 0,1 1 1,-1-1-1,0 1 0,0 0 1,1 0-1,-1 0 0,1 0 1,0 1-1,-1-1 0,1 1 1,0 0-1,0 0 0,4 0 1,-6 1-11,0 0 0,1 1 1,-1-1-1,0 1 0,0-1 0,1 1 1,-1-1-1,0 1 0,0 0 1,0 0-1,0 0 0,0 0 0,0 1 1,0-1-1,-1 1 0,1-1 0,0 1 1,-1-1-1,1 1 0,-1 0 1,1 0-1,-1-1 0,0 1 0,0 0 1,0 0-1,0 1 0,0-1 0,-1 0 1,1 0-1,0 0 0,-1 0 1,0 1-1,1-1 0,-1 5 0,0-2 16,0 0-1,0 0 0,0 0 0,0 0 1,-1 0-1,0 0 0,0 0 0,-1 0 1,1-1-1,-1 1 0,0 0 0,0-1 1,0 1-1,-1-1 0,-3 5 0,1-5-95,1 0-1,-1 0 1,0-1-1,0 1 0,0-1 1,-1 0-1,1-1 1,-1 0-1,1 1 1,-1-2-1,0 1 0,0-1 1,-7 1-1,5 0-177,1 0 0,-1 0-1,0 0 1,1 1 0,0 0 0,-9 4-1,3 8-136,4 3-108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16468,'11'205'2876,"-7"-176"-2791,1 0 1,2-1-1,0 0 1,23 52-1,-27-73-62,0 0 1,1-1-1,0 1 1,0-1-1,1 0 1,0-1-1,7 8 1,-10-11-17,-1-1 1,1 0 0,-1 0-1,1 0 1,0 0-1,-1 0 1,1 0-1,0 0 1,0 0-1,-1-1 1,1 1-1,0-1 1,0 1-1,0-1 1,0 0-1,0 0 1,0 1-1,0-1 1,-1-1 0,1 1-1,0 0 1,0 0-1,0-1 1,0 1-1,0-1 1,0 0-1,-1 1 1,1-1-1,0 0 1,-1 0-1,1 0 1,0 0-1,1-2 1,3-3 9,-1 0-1,0 0 1,1-1 0,-2 1 0,1-1 0,-1 0-1,0-1 1,-1 1 0,0-1 0,0 0-1,2-9 1,2-9 3,-1-1 0,3-30 0,-7 33-13,0-1 1,-2 1-1,0-1 0,-5-24 0,4 39-14,-1 1 1,0 0 0,0-1-1,-1 1 1,0 1 0,-1-1-1,0 0 1,0 1 0,-1 0-1,0 0 1,0 0 0,-1 0-1,-10-10 1,12 15-44,-1-1-1,1 1 1,-1 0 0,0 1 0,1-1-1,-1 1 1,-1 0 0,1 0 0,0 0-1,0 1 1,-1 0 0,1 0-1,-1 0 1,1 1 0,-1-1 0,1 1-1,-9 1 1,4 1-483,0 0-1,0 0 1,1 0 0,-1 2-1,0-1 1,1 1 0,0 0-1,-14 9 1,18-8-326,4-3-213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0 10618,'25'15'1213,"-12"-7"-197,0 1 1,11 9 0,-24-17-985,1-1 0,-1 0 0,0 0 0,0 0 0,0 0 0,0 0 0,0 0 0,0 0 0,0 0 0,1 1 0,-1-1 0,0 0 0,0 0 0,0 0 0,0 0 0,0 0 0,0 1 0,0-1 0,0 0 0,0 0 0,0 0 0,0 0 0,0 0 0,0 1 0,0-1 0,0 0 0,0 0 0,0 0 0,0 0 0,0 0 0,0 1 0,0-1 0,0 0 0,0 0 0,0 0 0,0 0 0,0 0 0,-1 1 0,1-1 0,0 0 0,0 0 0,-9 4 655,-15 2-142,21-6-401,-124 20 1132,-129 3 0,-130-15-143,-54 4-405,307-2-855,1 7 0,-203 52 0,282-51-2699,51-14 2238,1 8-211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 11402,'0'0'137,"1"1"0,-1-1 0,1 0-1,-1 1 1,1-1 0,-1 1-1,1-1 1,-1 0 0,1 1 0,-1-1-1,1 1 1,-1 0 0,0-1-1,1 1 1,-1-1 0,0 1 0,0-1-1,1 1 1,-1 0 0,0-1-1,0 1 1,0 0 0,0-1-1,0 1 1,0-1 0,0 1 0,0 0-1,0 1 1,-2-2-35,1 1 0,-1 0 0,0-1 0,0 1 0,1-1 0,-1 1 0,0-1 0,0 0 0,0 0 0,0 0 1,-2 0-1,-246-11 1629,37 0-1418,215 11-304,0 0 0,0 1 0,0 0 0,0-1 0,0 1 0,0 0 0,-1 0 0,1 0 0,0 0 0,0 0-1,-1 0 1,1 0 0,-1 1 0,1-1 0,-1 1 0,1-1 0,-1 1 0,0-1 0,2 3 0,-1 0-9,1 1-1,-1-1 1,0 0 0,0 1 0,-1-1-1,1 1 1,-1-1 0,0 1-1,1 9 1,-1 16 9,-1 0 0,-1-1 0,-6 31-1,-22 91 168,10-64 6,15-63-124,-31 186 553,31-171-351,1 1 0,2 1 0,6 49 0,-4-80-167,0 0 1,1 0 0,0-1-1,1 1 1,0-1 0,0 0-1,1 0 1,9 15-1,-11-21-63,0 0 0,1 0 0,-1 0 0,1 0 0,-1-1 0,1 1 0,0-1 0,0 1 0,0-1 0,1 0 0,-1 0 0,0-1 0,1 1 0,-1-1 0,1 0 0,0 0 0,-1 0 0,1 0 0,0 0 0,0-1 0,0 0 0,-1 1 0,1-2 0,0 1-1,5-1 1,10-2-53,31-4-337,-46 7 54,-1-1 1,0 1 0,0 1-1,0-1 1,0 0 0,1 1 0,-1-1-1,0 1 1,0 0 0,0 0-1,5 3 1,-7-4 215,0 1 1,0 0-1,0 0 1,0 0-1,-1 0 0,1 0 1,0 0-1,-1 0 1,1 0-1,-1 0 0,1 0 1,-1 0-1,1 1 0,-1-1 1,0 0-1,1 0 1,-1 3-1,0-4 49,2 12-1054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70 11122,'1'-5'198,"-1"0"1,0 0-1,0 0 0,-1 0 0,1 0 0,-3-7 0,3 10-141,-1 1-1,1-1 1,-1 1-1,0-1 1,0 1-1,0-1 1,0 1 0,0 0-1,0 0 1,0 0-1,-1-1 1,1 1-1,0 0 1,-1 0-1,1 1 1,0-1 0,-1 0-1,1 0 1,-1 1-1,0-1 1,1 1-1,-1-1 1,1 1-1,-3-1 1,-5 1 130,-1-1 0,1 1 0,0 0 0,0 1 0,0 0 0,0 1-1,0-1 1,0 2 0,1-1 0,-1 1 0,0 1 0,1 0 0,-10 5 0,4 0 39,0-1-1,0 2 1,1 0 0,1 1-1,-1 0 1,-14 19 0,20-22-143,1 0 0,0 0 1,1 1-1,0 0 0,0 0 0,1 0 1,0 0-1,1 1 0,0 0 0,0-1 0,1 1 1,0 0-1,0 12 0,2-9 0,1 0 1,0 0-1,0 0 0,2 0 0,-1-1 0,2 1 0,0-1 1,0 0-1,8 15 0,3 0-96,1-1 0,1 0 1,2-2-1,0 0 0,1-1 0,2-1 1,45 37-1,-63-56-54,13 10-451,26 16 0,-40-26 249,1-1-1,-1 0 1,1-1-1,0 1 0,-1 0 1,1-1-1,0 0 1,0 0-1,0 0 0,0 0 1,0-1-1,0 0 1,1 0-1,5 0 1,-7-1 134,-1-1 0,1 1 0,-1-1 1,0 1-1,1-1 0,-1 0 1,0 0-1,0 0 0,0 0 1,-1 0-1,1 0 0,0 0 0,-1-1 1,2-2-1,14-24-1071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97 9930,'-1'-1'90,"1"0"-1,0 0 1,-1 0 0,1 0-1,0 0 1,-1 1-1,1-1 1,-1 0 0,1 0-1,-1 0 1,0 1 0,1-1-1,-1 0 1,0 1-1,0-1 1,1 1 0,-1-1-1,0 1 1,0-1 0,0 1-1,0-1 1,0 1-1,0 0 1,0-1 0,1 1-1,-1 0 1,0 0 0,0 0-1,-2 0 1,1 1 53,0-1 0,1 1 0,-1 0-1,1 0 1,-1 0 0,1 0 0,-1 1 0,1-1 0,0 0 0,0 1 0,0-1 0,-1 1 0,1-1 0,1 1 0,-1-1 0,-1 4 0,-1 2 82,0 0 0,1 1 1,0-1-1,0 1 1,1 0-1,-1-1 1,2 1-1,-1 0 1,1 0-1,1 0 1,-1 0-1,1-1 1,1 1-1,4 14 1,-4-13-113,1 0 1,1 0 0,-1 0 0,1-1 0,1 0 0,0 0 0,0 0 0,0 0-1,1-1 1,0 0 0,1 0 0,8 7 0,-12-12-95,-1 0 0,1 0 1,0 0-1,0-1 0,0 1 0,0-1 0,0 1 1,0-1-1,0 0 0,0 0 0,1-1 0,-1 1 1,0-1-1,1 1 0,-1-1 0,0 0 0,1 0 1,-1-1-1,0 1 0,1-1 0,-1 1 0,0-1 1,0 0-1,0 0 0,0-1 0,0 1 0,0-1 1,0 1-1,0-1 0,0 0 0,0 0 1,-1 0-1,1-1 0,3-4 0,1-1-7,0-1 0,0 0 0,-1 0 0,-1 0-1,1-1 1,-1 0 0,-1 0 0,0-1 0,4-15 0,-6 17-24,0-1 0,0 1 1,-1 0-1,-1-1 0,0 1 0,0 0 1,0-1-1,-1 1 0,-1 0 1,0-1-1,0 1 0,-5-13 1,5 17-42,-1-1 0,0 1 0,0 0 0,0 0 0,-1 0 1,0 0-1,0 1 0,0-1 0,0 1 0,-1 0 0,1 0 1,-1 1-1,0-1 0,-1 1 0,1 0 0,0 0 0,-1 1 1,1 0-1,-1 0 0,-8-2 0,1 2-140,1 0 0,-1 1-1,0 0 1,0 1 0,0 1-1,0 0 1,0 1 0,0 0 0,1 1-1,-1 0 1,1 1 0,0 0-1,0 1 1,-17 9 0,-10 14-449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 11202,'19'-4'919,"36"-2"-1,-50 6-676,1 0 1,-1 0-1,1 0 0,-1 1 0,1 0 1,-1 0-1,1 0 0,-1 1 0,0 0 1,0 0-1,7 4 0,-10-5-172,-1 0 0,0 0 1,1 0-1,-1 0 0,0 0 0,0 0 1,0 1-1,0-1 0,0 0 0,0 1 0,0-1 1,-1 1-1,1-1 0,-1 1 0,1-1 0,-1 1 1,1-1-1,-1 1 0,0 0 0,1-1 0,-1 1 1,0 0-1,0-1 0,0 1 0,-1-1 1,1 1-1,0 0 0,-1-1 0,0 3 0,-2 5 58,-1 0-1,0 0 0,0 0 0,-6 8 0,-1 3-11,7-14-82,1 1 0,0-1-1,1 1 1,-1 0 0,1-1 0,1 1-1,-1 0 1,1 1 0,0-1 0,1 0-1,0 0 1,0 0 0,0 0 0,1 0-1,0 0 1,0 0 0,1 0 0,0 0 0,0 0-1,1 0 1,5 8 0,16 30 138,-18-36-147,0 0 1,-1 0-1,0 1 1,-1-1-1,0 1 1,0 0-1,-1 1 1,3 15-1,-6-23-22,0 0 0,0-1-1,-1 1 1,1 0 0,0 0 0,-1 0-1,0-1 1,0 1 0,0 0 0,0-1-1,0 1 1,0-1 0,-1 1-1,1-1 1,-5 5 0,2-3-13,0 0 1,0 0-1,-1 0 1,1-1-1,-1 0 0,0 0 1,-8 4-1,-1-2-169,1 0 0,-1 0 0,0-1-1,-1-1 1,-21 2 0,29-4 87,-1 0 0,0-1-1,1 0 1,-1-1 0,0 1 0,1-1 0,-1-1 0,1 1-1,-1-2 1,1 1 0,0-1 0,0 0 0,0 0-1,0 0 1,-11-9 0,-16-23-397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9266,'6'0'694,"1"0"0,-1 0 0,1 1 0,-1 0 0,0 0 0,10 3 0,-15-3-626,1-1-1,0 1 0,0 0 1,-1 0-1,1 1 1,0-1-1,-1 0 0,1 0 1,-1 1-1,1-1 1,-1 1-1,0-1 0,0 1 1,0 0-1,0-1 1,0 1-1,0 0 0,0 0 1,0 0-1,-1-1 1,1 1-1,-1 0 1,1 0-1,-1 0 0,0 3 1,0 4 193,0 0 1,-1 0 0,0-1 0,-1 1 0,0 0-1,0 0 1,-6 13 0,4-14-109,2-1-1,-1 1 1,1 0 0,0 0-1,1 0 1,0 0 0,0 0-1,1 0 1,0 10-1,1-15-107,0 0-1,0 0 0,1 0 0,-1 0 1,1 0-1,0-1 0,-1 1 0,1 0 1,0-1-1,1 1 0,-1-1 0,0 0 1,1 1-1,-1-1 0,1-1 0,0 1 1,0 0-1,0-1 0,4 3 0,7 2-34,0-1-1,26 7 1,-30-9-80,49 10-1191,-55-13 1184,-1 1 0,1-1-1,-1 0 1,1 0 0,-1 0 0,1-1-1,-1 1 1,1-1 0,-1 0 0,1 0-1,-1 0 1,0 0 0,0-1-1,4-1 1,12-15-440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8306,'3'2'3290,"-8"2"-1191,-21 9-430,-38 13-1124,57-23-643,0 0 0,0-1 1,0 0-1,-1 0 0,1-1 1,0 0-1,-1 0 0,1-1 1,-1 1-1,0-2 0,-12-1 0,15 2-2189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10866,'29'4'686,"1"-2"-1,-1-1 0,0-1 1,1-1-1,-1-1 0,0-2 1,31-8-1,-53 11-573,0-1 1,0 0-1,-1 0 0,1 0 1,-1-1-1,0 0 0,1 0 1,-1-1-1,8-6 0,-10 7-101,-1-1 0,0 1 0,0-1-1,0 0 1,0 0 0,-1 0 0,1 0 0,-1 0 0,0-1-1,0 1 1,-1-1 0,1 1 0,-1-1 0,1-8-1,3-41-28,-3 1 0,-6-86 0,0 61-4,2-427-15,3 503 37,-1 0 0,0-1 0,0 1 0,0 0 0,-1-1 0,1 1 1,0 0-1,-1-1 0,0 1 0,1 0 0,-1 0 0,0 0 0,0-1 0,0 1 0,-2-2 0,0 1-6,0 1 1,0-1-1,-1 0 1,1 1-1,-1 0 0,0-1 1,-4 0-1,1-1-57,0 1 0,0 0 1,0 0-1,0 1 0,-1 0 0,1 0 0,-1 0 1,0 1-1,1 1 0,-13-1 0,4 4-55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0 12851,'-1'4'151,"0"0"0,0 0 0,-1-1 0,1 1 0,-1-1 0,0 1 0,0-1 1,0 0-1,0 0 0,-1 1 0,1-2 0,-1 1 0,0 0 0,0 0 0,-4 2 0,-5 3 28,0 0-1,-24 10 1,21-11 135,-36 17-136,-1-2-1,-1-2 1,-1-3-1,0-2 1,-1-2-1,-1-3 1,-63 3-1,113-13-288,-28 5-615,34-5 679,0 0-1,-1 0 1,1 0-1,-1 1 1,1-1-1,0 0 1,-1 0-1,1 0 0,-1 1 1,1-1-1,0 0 1,-1 1-1,1-1 1,0 0-1,0 1 1,-1-1-1,1 0 1,0 1-1,0-1 1,-1 0-1,1 1 1,0-1-1,0 1 1,0-1-1,0 1-78,0 0 0,0 0 0,0 0 0,1 0 0,-1-1 0,0 1 0,1 0 0,-1 0 0,1-1 0,-1 1 0,1 0-1,-1-1 1,1 1 0,-1 0 0,1-1 0,0 1 0,1 0 0,7 6-314,1 0-1,0 0 1,20 8-1,22 7-647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10818,'43'12'1377,"-21"-4"-721,-11 1-248,-15-2 1024,-12-2-288,-12 0-423,-7-4-113,-10 0-216,-6-1-64,-1 0-64,0 0-112,7 0-472,3 0-152,8 3 392,6 1-96,14 5-80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38 12971,'-13'-5'2584,"-3"2"-2256,-10 2-152,-3-7-72,-11 1 305,-3 2-209,-2 1-88,2 0-88,7 4-376,5 0-201,7 6-1415,5-1 1688,10-3-256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28 9410,'0'-1'117,"1"0"0,-1 1 0,0-1 0,1 0 1,-1 1-1,0-1 0,0 0 0,0 0 0,1 1 0,-1-1 0,0 0 0,0 0 0,0 0 0,0 1 1,0-1-1,-1 0 0,1 0 0,0 1 0,0-1 0,0 0 0,-1 0 0,1 1 0,0-1 0,-1 0 1,1 1-1,-1-2 0,-1 1 58,1 0-1,0 1 1,0-1 0,0 0 0,-1 1 0,1-1 0,0 1-1,-1 0 1,1-1 0,0 1 0,-1 0 0,1 0 0,-3 0-1,-3 0 307,0 0-1,0 1 0,0 0 1,-12 3-1,-35 13 793,15-4-622,-73 14 0,27-15-1606,-116 0 1,229-7-2058,10-1 2068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11698,'-2'3'1697,"-5"-2"-921,-11 2-256,-6-2 1601,-10-1-1321,-3 0-112,-3 0-32,-7 2-88,-1 2-240,-2 0-112,2 3-280,3 2-280,7 1-1024,10-2 1216,12 2-192,15-2-160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11362,'7'-5'306,"1"0"0,-1 0 0,1 0-1,0 1 1,0 0 0,0 1 0,1 0-1,-1 0 1,1 1 0,0 0 0,10-1-1,-6 2-31,0 0-1,-1 0 0,1 2 0,0-1 0,0 2 1,-1-1-1,17 6 0,-24-6-185,-1 1-1,0-1 1,1 1 0,-1 0-1,0 0 1,0 1 0,5 3-1,-9-6-76,1 1 0,0 0 1,0 0-1,-1-1 0,1 1 0,0 0 0,-1 0 0,1-1 0,-1 1 0,1 0 0,-1 0 0,0 0 0,1 0 0,-1 0 0,0 0 0,0 0 1,1 0-1,-1 0 0,0 0 0,0 0 0,0 0 0,0 0 0,0 0 0,0 0 0,-1 0 0,1 0 0,0 0 0,0 0 0,-1 0 1,1 0-1,-1 0 0,1-1 0,-1 1 0,1 0 0,-1 0 0,1 0 0,-1 0 0,0-1 0,0 2 0,-60 61 181,44-48-161,1 1 0,0 1 1,2 0-1,-20 30 0,34-46-28,-1 0 0,0 1 0,0-1 0,1 0 0,-1 1 0,1-1 0,-1 1-1,1-1 1,0 0 0,0 1 0,-1-1 0,1 1 0,0-1 0,0 1 0,0-1 0,1 1-1,-1-1 1,0 1 0,0-1 0,1 1 0,-1-1 0,1 0 0,-1 1 0,1-1 0,0 0-1,0 1 1,-1-1 0,3 2 0,1 1 5,1 0 0,0 0 0,-1 0 0,1-1 0,10 5 0,-3-1 0,11 7 5,3 0 8,-2 2 0,38 30 0,-56-41-17,-1 0-1,0 0 1,0 0-1,0 1 0,0 0 1,-1 0-1,0 0 1,0 1-1,-1-1 1,0 1-1,0 0 0,-1 0 1,1 0-1,-1 0 1,1 12-1,-3-14-1,1-1 0,-1 1 0,-1-1 0,1 1 0,-1 0 1,0-1-1,0 1 0,0-1 0,0 0 0,-1 1 0,0-1 0,0 0 0,0 0 0,-5 7 0,3-6 5,-1 0 0,1 0-1,-1 0 1,0-1 0,-1 1 0,1-1-1,-1-1 1,0 1 0,-7 3 0,-2-1-32,0-1 0,0 0 0,0-1 0,-1 0 0,0-1 1,1-1-1,-28 0 0,19-4-382,19 1-160,-1 0 0,1 1 0,0 0 0,-11 0 0,12 2-5,5 0-179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15251,'5'-1'1313,"1"2"-1089,-2 9-232,1 1 280,-1 0-816,0-1-849,0-1 1209,0-4-264,1-5-216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10522,'13'-8'695,"1"-3"2883,-16 7-1791,-10 2-707,-21 1-289,1 2-1,-44 7 1,-14 1-521,38-10-182,35 0-52,0 1 1,0 1 0,-1 0-1,-17 4 1,34-5-28,0 1-1,0-1 1,-1 0-1,1 0 1,0 1-1,0-1 1,0 1-1,0-1 1,0 1 0,0-1-1,-1 1 1,1 0-1,0-1 1,1 1-1,-1 0 1,0 0-1,0 0 1,0 0-1,0 0 1,1 0 0,-1 0-1,0 0 1,1 0-1,-2 2 1,2-1 3,0-1 1,1 1 0,-1-1-1,0 1 1,0-1 0,1 1-1,-1 0 1,1-1 0,-1 1 0,1-1-1,-1 0 1,1 1 0,0-1-1,0 1 1,0-1 0,1 2-1,6 5 49,0 1 0,1-1 0,17 13 1,6 2-21,-2 1 1,0 1 0,-2 1 0,26 32 0,-47-49-45,-1-1 0,0 2 1,0-1-1,-1 0 0,0 1 0,0 0 1,-1 1-1,-1-1 0,1 0 0,-2 1 1,0 0-1,0 0 0,-1 0 1,0 0-1,0 0 0,-2 0 0,1 0 1,-1 0-1,-3 12 0,0-11-104,0 1 0,0-1-1,-2 0 1,1-1 0,-1 1-1,-1-1 1,0 0 0,0-1-1,-1 0 1,-1 0 0,0 0-1,0-1 1,0-1 0,-1 1-1,-1-2 1,1 1 0,-1-1-1,-17 7 1,24-12-243,-8 6-978,11-8 1301,1 0 1,0 1 0,0-1-1,0 0 1,0 1-1,0-1 1,0 0-1,0 1 1,0-1-1,0 0 1,0 1 0,0-1-1,0 1 1,0-1-1,0 0 1,0 1-1,0-1 1,1 0 0,-1 1-1,0-1 1,0 0-1,0 1 1,0-1-1,1 0 1,-1 1-1,0-1 1,0 0 0,1 0-1,-1 1 1,0-1-1,1 0 1,-1 0-1,0 0 1,0 1-1,1-1 1,0 0 0,13 10-831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11482,'16'2'393,"-7"5"-385,-2 1 0,-6-4 192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13739,'9'-19'629,"1"1"-1,24-31 1,1-3 236,-17 20-288,-11 19-162,0 0 1,1 0 0,0 1 0,18-19-1,-26 30-401,0 1-1,0 0 1,1 0-1,-1 0 1,0 0-1,0-1 0,0 1 1,0 0-1,1 0 1,-1 0-1,0 0 1,0-1-1,0 1 0,0 0 1,1 0-1,-1 0 1,0 0-1,0 0 0,1 0 1,-1 0-1,0 0 1,0 0-1,1 0 1,-1 0-1,0 0 0,0 0 1,0 0-1,1 0 1,-1 0-1,0 0 1,0 0-1,1 0 0,-1 0 1,0 0-1,0 0 1,0 0-1,1 0 1,-1 0-1,0 1 0,0-1 1,0 0-1,1 0 1,-1 0-1,0 0 1,0 0-1,0 1 0,0-1 1,1 0-1,-1 0 1,0 0-1,0 1 1,0-1-1,0 0 0,0 0 1,0 1-1,0-1 1,0 0-1,0 0 1,0 0-1,0 1 0,0-1 1,0 0-1,0 0 1,0 1-1,0-1 0,1 24 381,-1-16-271,-20 290 830,1 2-1959,22-266-712,-3-34 1648,0 0 0,0 1 0,0-1 0,0 0 0,0 1 0,0-1 0,1 0 1,-1 1-1,0-1 0,0 0 0,0 1 0,1-1 0,-1 0 0,0 1 0,0-1 0,1 0 0,-1 0 0,0 1 1,0-1-1,1 0 0,-1 0 0,0 0 0,1 1 0,-1-1 0,0 0 0,1 0 0,0 0-10,0 0 1,-1-1-1,1 1 0,0 0 0,-1-1 0,1 1 0,0-1 0,-1 1 0,1-1 0,-1 1 0,1-1 1,-1 1-1,1-1 0,-1 0 0,1 1 0,-1-1 0,1 0 0,-1 0 0,11-19-859,1-5-234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10218,'0'51'2085,"2"0"-1,9 56 1,-8-92-1986,0 1-1,1-1 1,0 0-1,2-1 1,-1 1-1,2-1 1,0 0-1,1-1 1,0 0-1,1 0 1,13 15-1,-16-22-64,-1-1-1,1 0 0,0 0 0,0-1 0,0 1 0,1-1 0,-1-1 0,1 1 0,0-1 0,0-1 0,0 1 0,1-1 0,-1 0 1,0-1-1,1 0 0,0 0 0,-1 0 0,9-1 0,-10-1-17,0 1 1,0-2-1,0 1 0,0 0 1,0-1-1,0 0 0,0-1 1,0 1-1,-1-1 0,1 0 1,-1-1-1,0 1 0,0-1 1,0 0-1,-1 0 0,1-1 1,-1 1-1,0-1 0,0 0 1,0 0-1,-1 0 0,4-8 1,-2 3-12,-1 0 0,0 0 0,-1 0 1,0 0-1,0-1 0,-1 1 1,-1-1-1,1 1 0,-2-1 0,0 0 1,0 0-1,-1 1 0,0-1 1,-4-18-1,2 21-4,1 1 0,-1-1 0,0 0-1,-1 1 1,1-1 0,-2 1 0,1 0 0,-1 0 0,0 1 0,0 0 0,-1 0 0,0 0 0,0 0 0,0 1-1,-1 0 1,0 0 0,0 1 0,0 0 0,-12-6 0,9 7-60,0 0 0,0 0 0,0 1 0,0 0 0,0 1 0,-20-1 0,-1 3-869,-29 6 0,-6 0-661,34-8 965,9-4-215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14923,'-15'-17'968,"-8"2"-848,-4 10-48,-4 3 152,-1-1-224,3 4-408,3 3-656,9 11 920,7 1-144,13 4-120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9522,'106'-109'6577,"-85"91"-5905,0 1 0,0 1 1,38-20-1,-56 34-615,-1 1 0,1-1 0,0 1-1,0 0 1,0 0 0,0 0 0,0 1 0,0-1 0,0 1 0,4-1-1,-6 1-39,0 1-1,0-1 0,0 0 0,0 1 1,0-1-1,0 0 0,0 1 0,-1-1 1,1 1-1,0 0 0,0-1 0,0 1 1,0 0-1,-1-1 0,1 1 0,0 0 0,-1 0 1,1 0-1,-1 0 0,1-1 0,-1 1 1,1 0-1,-1 0 0,1 0 0,-1 0 1,0 0-1,0 0 0,1 0 0,-1 0 1,0 0-1,0 0 0,0 1 0,0 0 1,0 20 101,-1 1 0,-6 42 1,0-9-144,2 6-796,3 1-1,9 107 1,1-124 413,5-6-140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8306,'0'2'171,"1"-1"0,0 1 0,-1 0 0,1-1 0,-1 1 1,0 0-1,0-1 0,0 1 0,0 0 0,0 0 0,0-1 0,0 1 0,0 0 1,-1 2-1,0 3 224,-6 54 2245,-4 74 202,11-118-2574,0-1 0,1 1 0,1 0 0,1-1 0,8 30 1,-10-44-250,-1-1 0,0 1 0,1-1 0,0 0 1,-1 1-1,1-1 0,0 0 0,0 1 1,-1-1-1,1 0 0,0 0 0,0 0 0,1 0 1,-1 0-1,0 0 0,0 0 0,0 0 1,1 0-1,-1 0 0,0-1 0,3 2 0,-2-2-2,0 0-1,0 0 1,0 0-1,0 0 0,0 0 1,0 0-1,0 0 0,0-1 1,0 1-1,0-1 1,0 0-1,0 1 0,0-1 1,2-2-1,8-4 32,-1-1 1,0-1-1,0 0 0,9-10 0,-7 6 25,4-2-1,-9 7-31,0 1 1,1-1-1,-1 1 1,2 1-1,-1 0 0,12-6 1,-20 12-37,0-1 1,0 1 0,0-1-1,0 1 1,0 0-1,0 0 1,0-1-1,0 1 1,0 0 0,0 0-1,0 0 1,0 0-1,0 0 1,0 0 0,0 0-1,0 1 1,0-1-1,0 0 1,0 1-1,0-1 1,0 0 0,0 1-1,0-1 1,2 2-1,-2-1-3,0 1-1,0-1 0,0 1 1,0-1-1,-1 1 0,1-1 1,0 1-1,0 0 0,-1-1 1,1 1-1,-1 0 0,0-1 1,1 4-1,-1 8-108,0-1 1,-1 0-1,-3 19 0,3-25 10,-30 140-1332,7-39 1094,4 2-114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9850,'25'-47'1440,"1"4"-455,-1 1-281,-2 12 1632,-5 3-1023,-7 22-225,-2 9-72,-7 25-184,-2 12-152,-2 27-264,-3 11-120,-3 15-568,1 6-376,-3 1 568,2-2-120,2-13-104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12875,'17'-18'1329,"-11"12"-1102,0 1-1,0-1 0,0 1 0,8-6 0,14-5 978,-1 0 0,52-20 0,-77 35-1157,-1 1 1,1-1 0,-1 1 0,1-1-1,0 1 1,-1-1 0,1 1-1,0 0 1,-1 0 0,1 0-1,0 0 1,-1 0 0,1 0 0,-1 0-1,1 1 1,0-1 0,-1 1-1,1-1 1,-1 1 0,1 0 0,0-1-1,1 2 1,-2 0-18,0 0-1,0-1 1,0 1-1,0 0 1,0-1 0,0 1-1,0 0 1,-1 0 0,1 0-1,-1 0 1,1-1-1,-1 1 1,0 0 0,0 0-1,0 0 1,0 0 0,0 0-1,0 0 1,-1 2-1,-15 80 329,12-68-325,0 0 0,1 0 0,0 0 0,2 0 0,0 0 0,0 1 0,5 29 0,2-21-22,1 0 0,12 28 1,-11-33 0,0 1 0,-2-1 0,8 43 1,-14-59-13,1-1 0,-1 1 0,0 0 1,0-1-1,0 1 0,-1 0 1,1-1-1,-1 1 0,0-1 0,0 1 1,0-1-1,-1 0 0,1 1 1,-1-1-1,1 0 0,-1 0 1,0 0-1,-1 0 0,1 0 0,0 0 1,-1-1-1,-2 3 0,-1-1-11,1-1 0,-1 1 0,0-1 0,0 0 0,0-1 0,0 0-1,-1 0 1,1 0 0,-1-1 0,1 0 0,-9 1 0,7-1-212,0 0-1,1-1 1,-1 0 0,0 0-1,1 0 1,-1-1 0,0 0-1,1-1 1,-1 0 0,-12-5-1,20 7 211,0 0-1,1 0 1,-1 0 0,0 0-1,0 0 1,0 0-1,0 0 1,0 0-1,1 0 1,-1 0-1,0 0 1,0 0-1,0 0 1,0-1 0,0 1-1,1 0 1,-1 0-1,0 0 1,0 0-1,0 0 1,0 0-1,0-1 1,0 1-1,0 0 1,0 0 0,0 0-1,0 0 1,0-1-1,0 1 1,0 0-1,0 0 1,0 0-1,0 0 1,0 0-1,0-1 1,0 1 0,0 0-1,0 0 1,0 0-1,0 0 1,0-1-1,0 1 1,0 0-1,0 0 1,0 0-1,0 0 1,0 0 0,0-1-1,0 1 1,-1 0-1,1 0 1,0 0-1,0 0 1,0 0-1,0 0 1,0 0-1,0-1 1,-1 1 0,1 0-1,0 0 1,0 0-1,0 0 1,0 0-1,0 0 1,-1 0-1,1 0 1,0 0-1,12 2-640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15291,'10'-1'1361,"-3"5"-1097,0 5-368,1 0 304,2 0-1713,-1-4 1457,3 4-304,1-3-200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14083,'2'-1'92,"-1"0"1,1 0-1,0 0 0,0 0 1,0 0-1,-1 1 1,1-1-1,0 1 0,0-1 1,0 1-1,0 0 0,0-1 1,0 1-1,0 0 1,0 0-1,0 1 0,0-1 1,0 0-1,0 1 0,2 0 1,0 1 43,0 0 1,1 0 0,-1 0-1,0 0 1,-1 1 0,1 0-1,0 0 1,4 4 0,1 3 114,0 0 1,-1 1 0,0 0-1,-1 0 1,8 16 0,-5-4-45,-1 0 1,-1 0-1,-1 1 0,-1 1 1,4 37-1,-8-45-192,-1 1 0,0 0 1,-2 0-1,0-1 0,-1 1 0,0-1 0,-2 1 0,-8 24 0,11-39-95,0 0-1,0 0 1,-1-1 0,1 1 0,-1 0 0,0-1-1,-3 4 1,-3-3-694,7-3 709,1-1 0,-1 1 1,1-1-1,-1 1 1,1-1-1,-1 1 0,1-1 1,0 1-1,-1-1 1,1 1-1,0-1 0,-1 0 1,1 1-1,0-1 1,0 0-1,0 1 0,-1-2 1,0-7-147,-1 0 0,2 0 0,-1 0 0,2-16 0,-1 22 156,4-43-676</inkml:trace>
  <inkml:trace contextRef="#ctx0" brushRef="#br0" timeOffset="1">330 25 13051,'2'-16'1456,"-16"9"-776,-10 6-272,-11 5 1177,-4 2-665,-9-1-480,1 6-120,4-5-464,3 0-336,16-1 408,9 4-88,12 2-96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12763,'-5'17'1248,"5"-4"-840,9-7-248,-2-2 784,-2-1-1368,2-3 368,3-2-80,2-6-144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14459,'30'-47'1421,"-8"11"-115,31-39 0,-53 75-1280,0-1 1,1 1-1,-1 0 1,0-1-1,0 1 1,1-1-1,-1 1 1,0 0-1,1-1 0,-1 1 1,0 0-1,1 0 1,-1-1-1,1 1 1,-1 0-1,0 0 1,1-1-1,-1 1 1,1 0-1,-1 0 0,1 0 1,-1 0-1,1 0 1,-1 0-1,1 0 1,-1 0-1,1 0 1,-1 0-1,1 0 0,6 12 404,-3 27-82,-4-36-303,-2 158 326,-1-103-1795,3 0 0,12 97-1,-11-145 1044,-1-7 288,0-1-1,1 1 0,-1-1 1,1 1-1,-1-1 1,1 0-1,0 1 1,0-1-1,0 0 0,0 1 1,0-1-1,0 0 1,2 3-1,7-3-1018</inkml:trace>
  <inkml:trace contextRef="#ctx0" brushRef="#br0" timeOffset="1">353 144 11634,'0'0'58,"1"0"0,-1 0-1,1 0 1,-1 0-1,1 0 1,-1 0-1,1 0 1,-1 0 0,1 0-1,-1 1 1,1-1-1,-1 0 1,0 0-1,1 1 1,-1-1 0,1 0-1,-1 1 1,0-1-1,1 0 1,-1 1-1,0-1 1,1 0-1,-1 1 1,0-1 0,0 1-1,1-1 1,-1 0-1,0 1 1,0-1-1,0 1 1,0-1 0,0 1-1,1 0 1,10 23 397,20 55 1258,26 61-400,-48-121-1194,1-1 1,1-1 0,1 0-1,0 0 1,19 19-1,-28-33-92,1 1 0,-1-1-1,1 0 1,0 0-1,0-1 1,0 1 0,1-1-1,6 4 1,-9-6-15,0 1 0,0-1 0,1 1 0,-1-1 0,0 0 0,0 0 0,0 1 0,0-2 1,0 1-1,1 0 0,-1 0 0,0-1 0,0 1 0,0-1 0,0 1 0,0-1 0,0 0 0,0 0 1,0 0-1,0 0 0,-1 0 0,3-2 0,1-2 6,-1 1 1,0-1-1,0 1 1,-1-1-1,1 0 1,-1-1-1,0 1 0,0-1 1,-1 1-1,3-7 1,1-7 27,6-36 0,-7 27-20,-2 1 1,1-37-1,-4 51-27,-1 0-1,0 0 1,-1 1 0,0-1-1,-1 1 1,0 0-1,-8-17 1,10 26-71,0 0 1,-1 0 0,1 0 0,-1 0-1,1 0 1,-1 0 0,0 0 0,-1 1-1,1-1 1,0 1 0,-1-1 0,1 1-1,-1 0 1,0 0 0,1 0 0,-1 0-1,0 1 1,0-1 0,-1 1 0,1 0-1,0 0 1,0 0 0,-1 0 0,1 0-1,0 1 1,-1-1 0,1 1 0,0 0-1,-1 0 1,1 1 0,-1-1 0,1 1-1,0-1 1,0 1 0,-1 0 0,1 0-1,0 0 1,0 1 0,-4 2 0,-22 15-401,5 5-162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78 14819,'-45'4'1344,"-5"-1"-895,1-3-177,-5-6 496,1 0-256,7-3-88,6 0-136,15 2-536,5 0-344,17-1-1201,6-2 1521,14-2-264,14 1-200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10354,'13'-12'732,"8"-9"512,1 1 0,0 1 0,2 2 0,0 0-1,27-14 1,-50 30-1194,-1 1 0,1-1 0,0 1 0,0-1 0,0 1 0,0-1 0,0 1-1,0 0 1,0-1 0,0 1 0,0 0 0,0 0 0,0 0 0,0 0 0,0 0 0,0 0 0,0 0-1,0 0 1,0 0 0,0 0 0,0 1 0,0-1 0,0 0 0,-1 1 0,1-1 0,0 0-1,0 1 1,0 0 0,0-1 0,0 1 0,0 0 0,0 1 16,0 0 0,0 0 1,0 1-1,0-1 0,-1 0 0,1 1 1,-1-1-1,1 0 0,-1 1 0,0-1 1,0 0-1,-1 5 0,-23 194 380,14-132-3565,-4 105 0,14-162 2118,2-10-122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10850,'43'-41'1857,"-3"2"-873,-4 9-224,-6 5 1705,-8 14-1185,-4 8-136,-10 17-168,-1 9-175,-5 16-281,-1 7-112,-1 16-248,0 4-216,2 2-560,0 0-281,4-11-1687,1-2 2176,2-20-360,-1-9-329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12843,'-4'-5'1416,"-5"2"-992,-4 6-176,-3 2 728,-4 2-544,-4 2-127,1 3-505,-2 2-961,5 2 1017,5-2-160,4 0-136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11 12659,'0'-3'380,"0"-5"1128,-3 10-501,-12 11-161,-7-2-504,-2-2 0,0 0 1,0-1-1,0-2 0,-38 6 0,-127 3 218,104-14-443,53-2-255,-1 1 0,0 2-1,-43 8 1,74-10 27,0 1-1,0-1 0,-1 1 1,1 0-1,0 0 0,0 0 1,0 0-1,0 0 0,0 0 0,0 0 1,1 1-1,-1-1 0,0 1 1,1-1-1,-2 3 0,2-3-24,1 0 1,-1 0-1,1 0 0,0 0 0,-1 0 0,1 1 0,0-1 0,0 0 0,0 0 0,0 0 0,0 1 0,0-1 1,0 0-1,0 0 0,1 0 0,-1 0 0,0 1 0,1-1 0,-1 0 0,1 0 0,-1 0 0,1 0 0,0 0 1,-1 0-1,1 0 0,0 0 0,0 0 0,-1-1 0,1 1 0,0 0 0,2 1 0,6 6-388,0-1-1,0 0 1,13 7 0,14 5-586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3237 330 13563,'15'10'1830,"-22"-12"57,-16-4-976,-134-27 1207,-170-39-998,139 28-794,-2 7 1,-211-12 0,305 42-198,-1238-77 611,831 78-684,501 6-67,1 0-1,-1 0 1,1 0-1,-1 0 0,1 0 1,-1 1-1,1-1 1,-1 0-1,1 1 1,0-1-1,-1 1 1,1-1-1,0 1 0,-1-1 1,-1 2-1,3-1-44,0 0 0,0 0-1,0 0 1,0 0 0,0 0-1,1 0 1,-1 0-1,0 0 1,0 0 0,1 0-1,-1 0 1,1 0 0,-1 0-1,1-1 1,-1 1 0,1 0-1,-1 0 1,1 0 0,0-1-1,-1 1 1,1 0 0,0-1-1,0 1 1,1 0 0,8 10-1657,0-1 0,14 21 0,-19-23 514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13115,'10'-11'392,"17"-16"693,46-36 0,-64 56-886,-1 1 0,1 1 0,0 0 0,0 0 0,0 1 0,0 0 0,1 1 0,0-1 0,0 2 0,19-3 0,-27 4-136,0 1-1,0 0 0,0 0 0,1 1 0,-1-1 0,0 0 0,0 1 0,0-1 0,0 1 0,0 0 0,1 0 0,-1 0 1,-1 0-1,1 0 0,0 0 0,0 0 0,0 0 0,2 3 0,-1-1 1,-1 1 1,0-1 0,1 0-1,-1 0 1,-1 1-1,1 0 1,0-1-1,-1 1 1,2 6-1,0 6 47,-1 0 0,0 0 0,-1 31 0,-1-45-103,-22 246 75,1-48-1631,21-194 1435,-1 0-151,1 0 1,0 0-1,0-1 1,1 1-1,1 8 1,-2-14 218,0 1 0,0 0 1,1 0-1,-1 0 0,0 0 0,1-1 1,-1 1-1,1 0 0,-1 0 1,1-1-1,-1 1 0,1 0 0,-1-1 1,1 1-1,0-1 0,0 1 1,-1 0-1,1-1 0,0 0 1,0 1-1,-1-1 0,1 1 0,0-1 1,0 0-1,0 0 0,0 1 1,-1-1-1,1 0 0,0 0 1,0 0-1,0 0 0,0 0 0,0 0 1,0 0-1,0 0 0,-1-1 1,1 1-1,0 0 0,0 0 1,1-2-1,19-7-693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14107,'-2'0'1064,"2"4"-880,2-1-80,1 1 512,-1 0-584,3 2-544,0 0-832,4 1 1136,-1-5-176,-1-10-144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13331,'3'3'165,"0"1"0,0-1 0,0 1-1,-1-1 1,1 1 0,-1 0 0,0 0 0,-1 0 0,1 0 0,0 0 0,-1 0 0,1 5 0,5 13 393,-2-11-383,0 0 1,0 0 0,1-1-1,0 0 1,1 0 0,12 13-1,-15-19-117,0 0 0,1 0 0,-1-1 0,1 1-1,0-1 1,0 0 0,0 0 0,0-1 0,0 1 0,0-1 0,1-1-1,0 1 1,-1-1 0,1 1 0,7-1 0,-7-1-5,25 5 449,-30-4-481,0-1 0,0 1-1,0 0 1,0-1 0,0 1 0,0 0 0,0-1 0,0 1 0,0 0-1,0 0 1,0 0 0,0 0 0,-1 0 0,1 0 0,0 0 0,-1 0 0,1 0-1,-1 1 1,1-1 0,-1 0 0,1 0 0,-1 2 0,2 14 37,-1 0 0,0-1 0,-2 1 0,-3 30 0,-1 1-375,4-27 153,-1 4-577,2 31 1,0-50 576,1 0 0,0 0 0,0 0 0,0-1 1,1 1-1,-1 0 0,1 0 0,1-1 0,-1 1 1,6 7-1,-7-11 112,0-1 0,0 0 0,0 1 0,0-1 0,1 0 0,-1 1 0,1-1 0,-1 0 0,1 0 0,-1 0 0,1-1 0,2 2 0,-2-1-44,0-1 1,0 0-1,1 0 1,-1 0-1,0 0 1,1 0 0,-1 0-1,4-1 1,-6 1 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11875,'3'1'109,"0"1"1,0 0-1,0 0 1,0 0-1,0 0 1,-1 0-1,1 1 1,-1-1 0,1 1-1,-1 0 1,3 5-1,22 38 196,-23-37-124,11 20 86,-2 2 0,-1-1 0,-1 2 0,10 48 0,-17-61-147,-1 1 0,-1-1 0,-1 1 1,0 0-1,-1 0 0,-2 0 0,0-1 0,-8 34 0,8-47-75,0 0 0,0 0 0,-1 0 0,0 0 0,0-1-1,0 1 1,-1-1 0,-5 7 0,8-11-34,0 0 1,0 0-1,0 0 0,0-1 1,0 1-1,0 0 1,-1 0-1,1-1 0,0 1 1,0 0-1,-1-1 0,1 0 1,0 1-1,-1-1 0,1 0 1,-1 1-1,-1-1 0,1 0-3,1-1-1,-1 1 0,1-1 0,-1 1 1,1-1-1,-1 0 0,1 1 0,0-1 0,-1 0 1,1 0-1,0 0 0,-1 0 0,1 0 0,0 0 1,0-1-1,0 1 0,0 0 0,0-1 0,0 0 1,-3-5 2,0-1 1,1 1-1,0 0 1,1-1-1,-1 0 1,1 1-1,1-1 1,0 0-1,0 0 1,0 0-1,2-12 1,0-5 16,1-1-1,8-34 1,-4 34 17,2-1 0,1 1 0,1 1 0,1 0 0,18-31 0,82-111 500,-91 140-398,-16 22-114,-1 1 0,0-1 0,0 0 1,0 0-1,-1-1 0,0 1 0,0-1 0,2-7 1,-4 12-24,0 0 0,1-1 0,-1 1 0,0 0 0,-1-1 0,1 1 0,0 0 0,0 0-1,0 0 1,-1-1 0,1 1 0,-1 0 0,1 0 0,-1 0 0,1 0 0,-1-1 0,-1 0 0,0 0-1,1 1-1,-1-1 1,0 1-1,1 0 1,-1 0-1,0 0 1,0 0-1,0 0 1,0 1-1,0-1 1,0 1-1,0-1 1,0 1-1,-3-1 1,-6 0-91,0 1 0,-1 0 1,1 1-1,0 0 0,0 0 0,0 1 0,0 1 1,0 0-1,0 0 0,-14 8 0,16-7-166,0 0-1,1 1 0,0 0 1,0 0-1,0 1 1,0 0-1,1 0 0,0 1 1,1 0-1,-1 0 1,2 1-1,-9 13 0,1 7-543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14915,'2'-11'1200,"3"4"-1128,5 8-760,-2 7 1096,-2 8-464,3 1-104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10722,'27'-23'1285,"-1"-1"0,43-52 0,21-19 3233,-90 95-4489,1-1 0,-1 1 1,0 0-1,0-1 0,1 1 0,-1-1 1,0 1-1,1 0 0,-1 0 0,0-1 1,1 1-1,-1 0 0,1-1 1,-1 1-1,1 0 0,-1 0 0,0 0 1,1 0-1,-1-1 0,1 1 0,-1 0 1,1 0-1,-1 0 0,1 0 1,-1 0-1,1 0 0,-1 0 0,0 0 1,1 0-1,-1 1 0,1-1 0,-1 0 1,1 0-1,-1 0 0,1 0 0,-1 1 1,0-1-1,1 0 0,-1 0 1,1 1-1,-1-1 0,0 0 0,1 1 1,-1-1-1,0 0 0,1 1 0,-1-1 1,0 0-1,0 1 0,0-1 1,1 1-1,-1-1 0,0 1 0,0-1 1,0 0-1,0 1 0,0-1 0,1 1 1,-1-1-1,0 1 0,0-1 1,0 1-1,-1 0 0,2 38 237,-1-32-153,-6 77 162,-20 105 0,-3 32-1704,29-218 1192,0 1-1,0-1 1,0 0 0,0 0-1,1 1 1,-1-1-1,1 0 1,2 4-1,-3-6 169,0-1-1,0 1 0,1-1 1,-1 1-1,0-1 0,1 1 1,-1-1-1,0 1 0,1-1 1,-1 0-1,0 1 0,1-1 1,-1 0-1,1 1 0,-1-1 1,1 0-1,-1 1 0,1-1 1,-1 0-1,1 0 0,0 0 1,0 0 16,0 0 1,0 0-1,0 0 0,0 0 1,-1 0-1,1-1 1,0 1-1,0 0 1,0-1-1,0 1 1,-1-1-1,1 1 0,0-1 1,0 1-1,-1-1 1,1 1-1,1-2 1,14-16-958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13099,'-7'57'1356,"0"77"0,7-111-1118,1-1-1,1 0 1,1 0 0,1 0-1,1 0 1,12 30-1,-15-46-188,0-1-1,1 1 0,0-1 1,0 0-1,0 0 0,1 0 0,-1 0 1,1-1-1,0 1 0,1-1 1,-1 0-1,1 0 0,0-1 0,0 0 1,0 1-1,0-1 0,1-1 1,-1 1-1,10 2 0,-9-4-18,0 0 1,0 0-1,-1-1 0,1 0 1,0 0-1,0 0 0,0-1 0,0 0 1,-1 0-1,1 0 0,0-1 1,-1 1-1,1-2 0,-1 1 0,0 0 1,1-1-1,-1 0 0,-1 0 1,1-1-1,5-4 0,-3 2-20,0-1 0,-1 1 0,1-1 0,-2 0 0,1-1 0,-1 1 0,0-1 0,-1 0 0,1 0 0,-2-1 0,1 1 0,-1-1 0,-1 0 0,1 0 1,1-18-1,-3 16 12,-1-1 1,0 0 0,-1 0 0,-1 1 0,1-1 0,-2 0 0,0 1 0,0-1 0,-1 1 0,0 0 0,-9-16 0,6 16-99,0 0 0,0 0-1,-1 0 1,0 1 0,-1 1 0,0-1 0,0 1 0,-1 1 0,0 0-1,-18-11 1,19 14-136,0 1 1,0 0-1,-1 0 0,1 1 0,-1 0 0,0 0 0,1 1 1,-1 0-1,0 1 0,-1 0 0,1 1 0,0 0 0,0 1 0,-14 2 1,3 2-507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14859,'-8'-6'1024,"-8"6"-896,-4 3-48,-9 0 361,-6-2-369,-1-1-377,1 0-103,11 0 344,6 5-80,18 0-48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11378,'1'-1'75,"0"1"0,0 0 0,-1-1 0,1 1 0,0 0 0,0 0 0,0-1 0,-1 1 0,1 0 0,0 0 0,0 0 0,0 0 0,0 0 0,-1 0-1,1 0 1,0 1 0,0-1 0,0 0 0,-1 0 0,1 0 0,0 1 0,0-1 0,-1 1 0,1-1 0,0 0 0,0 1 0,-1-1 0,1 1 0,-1 0 0,1-1-1,0 1 1,-1-1 0,1 1 0,-1 0 0,0-1 0,1 1 0,-1 0 0,1 0 0,-1-1 0,0 1 0,1 1 0,16 43 1964,-13-34-1720,-3-6-252,1 0-1,0-1 1,0 1 0,0 0 0,1-1 0,0 0 0,0 1 0,0-1 0,0 0 0,1 0 0,-1-1 0,1 1-1,8 5 1,-7-6-42,1-1 0,-1 0 0,0 0 0,1 0 0,0-1 0,-1 1 0,1-2-1,0 1 1,-1 0 0,1-1 0,0 0 0,8-1 0,-13 0-16,0 1-1,1 0 1,-1 0-1,1 0 1,-1 0 0,0 0-1,1 0 1,-1 0 0,0 0-1,1 0 1,-1 1-1,1-1 1,-1 1 0,0-1-1,0 1 1,1-1 0,-1 1-1,0 0 1,2 1-1,-2 0 0,0 0-1,0 0 0,-1-1 0,1 1 0,0 0 0,-1 0 0,0 0 0,1 0 0,-1 0 0,0 1 0,0-1 0,0 0 0,0 0 1,-1 2-1,-20 144-1124,-1 4 333,21-79 409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 11122,'26'-8'1489,"-15"1"-681,-10 1-280,-9 3 1112,-12 3-343,-11 3-409,-4 4-168,-9 0-248,-1 1-64,-1 1-160,4-1-24,4-2-304,5 0-312,9-2-792,5-3 1040,7-1-168,8-3-144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13659,'-41'14'1360,"-7"5"-760,-2-3-224,-7 0 1009,0-2-633,-1-4-272,6-4-24,11-4-136,7 3-240,16-1-544,7 4-336,12 6-1537,10 5 1953,15 2-336,13 1-288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15211,'-20'10'1152,"-10"-2"-895,-1 1-121,-12-6 472,-5-3-352,-1-3-272,2-3-248,8 6 288,3 0-72,11 11-80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11755,'8'-13'243,"1"0"0,0 1 0,1 0 0,0 0 0,1 2 0,0-1 0,1 1 0,0 1 0,1 0 0,24-13 0,-22 14 56,0 1 0,0 1 0,0 1 0,23-5 0,-35 9-238,0 0 1,0 0-1,1 1 1,-1 0-1,1 0 1,-1 0-1,0 0 0,1 0 1,-1 0-1,0 1 1,1 0-1,-1 0 1,0 0-1,0 0 1,0 0-1,0 0 1,0 1-1,0 0 1,0-1-1,0 1 0,0 0 1,-1 1-1,1-1 1,-1 0-1,0 1 1,1-1-1,-1 1 1,2 3-1,0 2 27,-1 0 0,0 1 0,-1-1 0,1 0 0,-1 1 0,-1 0 0,0-1-1,0 1 1,-1 0 0,-1 15 0,-2 6 96,-11 52 0,-25 47 1,27-95-120,1 1 0,2 0 0,-7 49 1,15-81-58,1 1 0,0 0 0,0 0 1,0 0-1,0 0 0,0 0 1,1-1-1,0 1 0,0 0 0,0 0 1,0-1-1,3 7 0,-2-8-48,-1 0 0,1-1-1,0 1 1,-1 0 0,1 0-1,0-1 1,0 1 0,0-1 0,0 0-1,1 0 1,-1 1 0,0-1-1,0-1 1,1 1 0,-1 0-1,1-1 1,-1 1 0,0-1-1,1 1 1,2-1 0,5 1-366,0-1 0,0 0 0,0-1 0,0 0 1,-1 0-1,1-1 0,0 0 0,-1-1 0,17-6 0,2-5-559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9994,'15'9'-784,"5"-9"824,4 0 56,5-6-408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58 8698,'0'0'131,"1"0"1,0 1-1,-1-1 1,1 0-1,0 0 1,-1 0-1,1 0 1,0 0-1,-1 0 1,1 0-1,0 0 1,-1 0-1,1 0 1,0 0-1,-1 0 1,1 0-1,-1 0 1,1 0 0,0-1-1,-1 1 1,1 0-1,0-1 1,-1 1-1,1 0 1,-1-1-1,1 1 1,-1 0-1,1-1 1,-1 1-1,1-1 1,-1 1-1,1-1 1,-1 0-1,0 1 1,1-1-1,-1 1 1,0-1-1,0 1 1,1-1-1,-1-1 1,-5-2 735,5 4-839,-1-1-1,1 1 1,-1 0 0,1 0-1,0 0 1,-1 0 0,1 0 0,0 0-1,-1-1 1,1 1 0,-1 0-1,1 0 1,0 0 0,0-1 0,-1 1-1,1 0 1,0-1 0,-1 1 0,1 0-1,0 0 1,0-1 0,-1 1-1,1-1 1,0 1 0,0 0 0,0-1-1,0 1 1,0 0 0,0-1-1,-1 1 1,1-1 0,0 1 0,0 0-1,0-1 1,0 1 0,0-1 0,0 1-1,1 0 1,-1-1 0,0 1-1,0-1 1,0 1 0,0 0 0,0-1-1,0 1 1,1 0 0,-1-1-1,2-2 65,-1 1 0,1 0 0,0 0-1,0 1 1,0-1 0,0 0 0,0 0-1,0 1 1,0 0 0,0-1 0,1 1-1,-1 0 1,1 0 0,-1 0 0,1 0-1,-1 0 1,3 0 0,-3 1-72,-1 0 0,0 0 0,1 0 0,-1 0 1,0 0-1,1 0 0,-1 1 0,0-1 0,0 0 0,1 1 0,-1-1 1,0 1-1,0-1 0,1 1 0,-1-1 0,0 1 0,0 0 0,0 0 0,0 0 1,0-1-1,0 1 0,0 0 0,0 0 0,-1 0 0,1 0 0,0 1 1,-1-1-1,1 0 0,0 0 0,-1 0 0,1 1 0,-1-1 0,0 0 0,1 0 1,-1 1-1,0-1 0,0 2 0,1 8 29,0 0 0,0 0 0,-2 1 1,1-1-1,-1 0 0,-1 0 0,0 0 0,-6 17 0,-5 11 72,-20 38 1,-5 15 68,37-88-179,-1 0 0,1 1 0,0-1 0,0 0 0,1 0 0,-1 1 0,1-1 0,0 0 1,0 1-1,0-1 0,1 1 0,-1-1 0,1 0 0,2 6 0,-1-5-1,1 0-1,0 0 1,0 0 0,1 0-1,0 0 1,-1-1 0,2 1-1,-1-1 1,8 6 0,-9-8-9,0 1 0,0-1 0,0 1 0,0 0 0,-1-1 0,1 2 0,-1-1 1,0 0-1,0 0 0,0 1 0,0-1 0,0 1 0,-1-1 0,0 1 0,0 0 0,0 0 1,0-1-1,0 1 0,-1 0 0,0 0 0,1 0 0,-1 0 0,-1 0 0,1 0 1,-1 0-1,1-1 0,-1 1 0,0 0 0,-1 0 0,-1 4 0,-3 5-172,0-1 1,0 0-1,-1 0 0,-1-1 0,0 0 0,0-1 0,-1 1 0,-1-2 1,1 1-1,-2-1 0,1-1 0,-1 0 0,0 0 0,-1-1 0,0 0 0,-20 7 1,30-13 4,0-1 1,0 1 0,-1-1 0,1 1 0,0-1-1,-1 0 1,1 0 0,0 0 0,-1 0 0,1 0-1,0 0 1,-1-1 0,-3 0 0,5 0 97,0 0 0,-1 0 0,1 1 0,0-1 0,-1 0-1,1 0 1,0 0 0,0-1 0,0 1 0,0 0 0,0 0 0,0 0 0,0-1 0,1 1 0,-1-1 0,0 1 0,1 0 0,-1-1 0,1 1 0,-1-1 0,1-2-1,-2-26-1121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8506,'0'-1'126,"0"0"-1,0-1 1,-1 1 0,1 0-1,0-1 1,0 1 0,-1 0 0,1 0-1,-1-1 1,1 1 0,-1 0 0,1 0-1,-1 0 1,0-1 0,1 1 0,-1 0-1,0 0 1,0 0 0,0 0 0,0 0-1,0 1 1,0-1 0,0 0-1,0 0 1,-1 1 0,1-1 0,0 0-1,0 1 1,0 0 0,-1-1 0,1 1-1,0 0 1,-1-1 0,1 1 0,0 0-1,-3 0 1,0 0 65,0 0 1,0 0-1,0 1 1,0-1-1,0 1 0,0 0 1,0 0-1,0 0 0,1 1 1,-7 3-1,-3 3 102,1 1 1,0 1-1,1 0 0,0 1 0,1 0 1,0 1-1,1 0 0,-15 24 0,13-16-111,1 0-1,0 0 1,2 0 0,1 1-1,-8 32 1,12-35-119,0 1 0,1-1-1,1 1 1,1 0 0,1 0 0,5 34-1,-4-41-42,1 1 0,1-1 0,0 0-1,0 0 1,1 0 0,1-1-1,0 0 1,0 0 0,1 0-1,15 18 1,-19-27-13,-1 1-1,1 0 1,-1-1-1,1 0 1,0 0-1,0 0 1,0 0 0,0 0-1,0 0 1,1-1-1,-1 0 1,0 1-1,1-1 1,-1-1-1,1 1 1,-1 0-1,1-1 1,-1 0 0,5 0-1,-5 0-2,-1-1-1,0 1 1,0-1-1,0 0 1,0 0-1,0 0 1,0 0 0,0 0-1,-1 0 1,1-1-1,0 1 1,-1-1-1,1 1 1,-1-1-1,1 1 1,-1-1-1,0 0 1,0 0 0,1 0-1,-1 1 1,-1-1-1,1 0 1,0-1-1,0 1 1,-1 0-1,1 0 1,-1 0-1,0 0 1,1 0 0,-1-1-1,0 1 1,-1-2-1,1-3 3,0 1 1,-1-1-1,0 1 0,0-1 0,-1 1 0,1 0 0,-1-1 0,-1 1 1,1 0-1,-1 0 0,0 1 0,-6-9 0,7 11-128,0 0 0,0 0 0,-1 0 0,1 0-1,-1 1 1,0-1 0,1 1 0,-1-1 0,0 1 0,0 0-1,-1 0 1,1 0 0,0 1 0,-1-1 0,1 1 0,-1 0-1,0 0 1,1 0 0,-1 0 0,0 1 0,1-1-1,-8 1 1,10 0 74,0 0 0,0 0 0,0 0 0,0 0-1,0 1 1,0-1 0,0 0 0,0 0 0,0 1-1,0-1 1,0 1 0,0-1 0,0 1 0,0-1 0,0 1-1,0 0 1,1-1 0,-1 1 0,0 0 0,0 0-1,1 0 1,-2 1 0,1 8-647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15531,'14'10'624,"-1"-10"-2152,-4-3 1672,-4-11-296,1-2-240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10930,'86'-58'1943,"51"-40"-189,125-149 1284,-254 238-2908,-1 2 41,0 0 0,0 0 1,0 1-1,12-8 0,-19 14-156,0-1 1,1 1-1,-1 0 1,1-1 0,0 1-1,-1 0 1,1-1-1,-1 1 1,1 0 0,-1 0-1,1 0 1,-1 0-1,1-1 1,0 1-1,-1 0 1,1 0 0,-1 0-1,1 0 1,0 0-1,-1 1 1,1-1 0,-1 0-1,1 0 1,0 0-1,-1 0 1,1 1 0,-1-1-1,1 0 1,-1 1-1,1-1 1,-1 0-1,1 1 1,-1-1 0,0 0-1,1 1 1,-1-1-1,1 1 1,-1-1 0,0 1-1,1-1 1,-1 1-1,0-1 1,0 1-1,1-1 1,-1 1 0,0 0-1,0-1 1,0 1-1,0-1 1,0 1 0,0 0-1,3 40 381,-3-37-355,-3 64 290,-15 85-1,-25 69-258,28-145-108,-5 7-223,-8 51-2847,29-132 2477,0-4 365,2-6-139,4-15-400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11306,'-4'49'3588,"1"-23"-3150,0 0 0,2 0 0,1 0 0,1 0 0,1 0 0,7 32 0,-7-44-325,1-1 1,1 0 0,0-1-1,1 1 1,1-1 0,-1 0-1,2 0 1,0 0 0,0-1-1,1 0 1,0-1 0,1 1-1,20 16 1,-25-23-87,0-1 0,1 0 0,-1 0 0,1-1 0,-1 1 0,1-1 0,0 0 0,0 0 0,0-1 0,1 1 0,-1-1 0,0 0 0,0-1 0,1 1 0,-1-1 0,0 0 1,1 0-1,-1-1 0,0 0 0,0 0 0,1 0 0,-1 0 0,6-3 0,-4 0-10,1 0 1,-1 0-1,0 0 1,-1-1-1,1 0 1,-1-1-1,0 1 0,-1-1 1,1-1-1,-1 1 1,0-1-1,-1 1 1,1-1-1,4-11 1,-3 3-11,0-1 0,0-1 0,-2 1 0,0-1 0,0 0 0,-2 0 0,0 0 0,-1 0 0,-3-33 0,1 41-8,0 0 1,-1 0-1,0 1 1,-1-1-1,1 0 1,-2 1-1,1 0 1,-1 0-1,-6-10 1,7 14-5,-1-1 1,0 1 0,0 0 0,0 0-1,0 0 1,0 0 0,-1 1-1,0 0 1,0 0 0,1 0-1,-2 0 1,1 1 0,0 0-1,-1 0 1,-7-2 0,2 2-247,0 1 1,0 1 0,0 0-1,0 0 1,1 1-1,-1 0 1,0 1 0,0 1-1,1-1 1,-1 1-1,1 1 1,0 0 0,0 1-1,0 0 1,-18 12 0,26-15 23,-11 7-93,13-8 289,-1-1-1,1 0 1,0 0-1,-1 0 1,1 1-1,0-1 1,0 0-1,-1 1 1,1-1-1,0 0 1,0 1-1,-1-1 1,1 0-1,0 1 1,0-1-1,0 0 1,0 1-1,-1-1 1,1 0-1,0 1 1,0-1-1,0 1 1,0-1-1,0 0 1,0 1-1,0-1 1,0 1-1,0-1 1,0 0-1,1 1 1,5 3-983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12107,'-4'-9'1400,"-5"1"-896,-5 6-168,-5 0 1512,-8 2-1455,-3 0-97,-1 0-32,0 0-16,5 1-248,4 0-280,3 1-1385,0 1 1489,5-1-208,5 0-160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15019,'6'-22'528,"2"-1"0,0 1 0,1 0 0,1 1 0,1 0-1,19-25 1,91-110 2117,-103 134-2173,-10 13-169,0-1 0,0 2 1,18-16-1,-26 24-291,0 0 1,1 0 0,-1-1-1,0 1 1,1 0-1,-1 0 1,0 0 0,0-1-1,1 1 1,-1 0 0,1 0-1,-1 0 1,0 0 0,1 0-1,-1 0 1,0 0 0,1-1-1,-1 1 1,0 0 0,1 0-1,-1 1 1,1-1-1,-1 0 1,0 0 0,1 0-1,-1 0 1,0 0 0,1 0-1,-1 0 1,0 1 0,1-1-1,-1 0 1,0 0 0,1 0-1,-1 1 1,0-1-1,1 0 1,-1 1 0,5 15 279,-4 8-149,-2 0 0,0 0 0,-1-1-1,-6 25 1,3-10-50,-138 728-1123,139-740-165,7-17-152,-3-9 1271,1 0-1,-1 0 0,1 0 1,-1 0-1,0 0 0,1 0 1,-1 0-1,0-1 0,1 1 1,-1 0-1,1 0 0,-1 0 1,0 0-1,1 0 0,-1-1 0,0 1 1,1 0-1,-1 0 0,0-1 1,1 1-1,-1 0 0,0 0 1,0-1-1,1 1 0,-1-1 1,39-50-1985,-11 13 806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87 12203,'-10'-1'4594,"-45"-5"-3606,-113 0-99,145 7-923,0 0 0,1 2 0,-1 0 0,1 2 1,-30 9-1,48-12-55,0 0 1,0 0-1,1 0 1,-1 0-1,0 0 1,-5 5-1,9-7 61,-1 1 0,1-1 0,0 1 0,-1-1 0,1 0 0,-1 1 0,1-1 0,0 1 0,-1-1 0,1 1 0,0-1 0,-1 1-1,1 0 1,0-1 0,0 1 0,-1-1 0,1 1 0,0 0 0,0-1 0,0 1 0,0-1 0,0 1 0,0 0 0,0-1 0,0 1 0,0 0-1,0-1 1,1 1 0,-1-1 0,0 1 0,0 0 0,0-1 0,1 1 0,-1-1 0,0 1 0,1-1 0,-1 1 0,1-1 0,-1 1-1,0-1 1,1 1 0,-1-1 0,1 0 0,-1 1 0,1-1 0,-1 0 0,1 1 0,-1-1 0,1 0 0,0 0 0,-1 1 0,1-1 0,0 0-1,9 4-198,-1-1 0,1 0 0,-1-1 0,1 0 0,0 0 0,0-1 0,0 0 0,16-1 0,4-2-219,48-8-1,-42 2 358,0-2 0,55-21 1,63-39 1340,-125 56-762,-24 12-339,-1-1 5,0 1-1,0 0 0,1 0 0,-1 1 0,0-1 1,1 1-1,-1 0 0,1 0 0,-1 0 1,1 1-1,9 0 0,-14 0-116,1 0 1,0 1-1,0-1 0,0 1 1,-1-1-1,1 1 0,0-1 1,-1 1-1,1 0 1,0-1-1,-1 1 0,1 0 1,-1-1-1,1 1 0,-1 0 1,1 0-1,-1 0 0,0-1 1,1 1-1,-1 0 0,0 0 1,0 0-1,0 0 1,0 0-1,1-1 0,-1 1 1,0 0-1,0 0 0,-1 0 1,1 0-1,0 0 0,0 0 1,0 0-1,-1-1 0,1 2 1,-11 37 422,9-35-402,-64 175 724,-20 57-87,21 4-2709,63-235 1912,2-3 37,-1 1 1,1-1-1,-1 0 1,1 1-1,0-1 1,-1 1-1,1-1 1,0 1-1,1-1 1,0 5-1,5-8-506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37 14451,'-10'-23'1136,"-10"15"-872,-1 4-120,-10 2 409,0 2-265,-1 2-464,2 2-289,6 10 417,3 3-112,8 2-72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11162,'140'-270'3218,"-134"258"-3058,24-38 599,-28 46-662,1 1 0,-1 0 0,1 0 0,-1 0 0,1 0 0,0 0 0,0 1-1,0-1 1,1 1 0,-1 0 0,5-2 0,-7 4-67,-1-1-1,1 1 0,0 0 1,0 0-1,0 0 1,-1 0-1,1 0 0,0 0 1,0 0-1,0 0 1,-1 0-1,1 0 0,0 0 1,0 0-1,-1 1 1,1-1-1,0 0 0,0 0 1,-1 1-1,1-1 1,0 1-1,-1-1 1,1 1-1,1 0 0,-1 1 34,1-1 0,-1 1 0,1 0 0,-1 0 0,0 0 0,0 0 0,0 0 0,1 4 0,3 11 165,-1 0 0,-1 1 0,-1-1 1,0 1-1,-2 34 0,-14 92 353,11-119-457,-10 34 1,8-46-63,5-12-61,0-1 0,0 0 0,0 0 0,-1 0 0,1 0 0,0 0 1,0 0-1,0 0 0,0 0 0,0 0 0,0 0 0,0 0 0,0 0 0,0 0 0,0 1 1,0-1-1,0 0 0,0 0 0,0 0 0,0 0 0,0 0 0,0 0 0,0 0 1,0 0-1,0 0 0,0 0 0,-1 0 0,1 0 0,0 0 0,0 0 0,0 0 0,0 0 1,0 0-1,0 0 0,0 0 0,0 0 0,0 0 0,0 0 0,0 0 0,0 0 0,-1 0 1,1 0-1,0 0 0,0 0 0,0 0 0,0 0 0,0 0 0,0 0 0,0 0 0,0 0 1,0 0-1,0 0 0,0 0 0,0 0 0,0 0 0,0 0 0,0 0 0,-1-1 0,1 1 1,0 0-1,0 0 0,0 0 0,0 0 0,0 0 0,0 0 0,0-27 96,3 1-66,1 0 1,1 0-1,14-38 1,-14 50-16,1 0 1,0 0-1,1 0 1,0 1 0,1 0-1,1 0 1,15-18 0,-22 29-6,0 0 1,0-1-1,0 1 0,1 1 1,-1-1-1,0 0 1,1 0-1,-1 1 1,1-1-1,0 1 1,-1 0-1,1 0 0,0 0 1,0 0-1,0 1 1,0-1-1,-1 1 1,7-1-1,-7 2 9,1-1 0,0 1-1,-1 0 1,1 0 0,0 0-1,-1 0 1,0 0 0,1 1-1,-1-1 1,0 1 0,1 0-1,-1-1 1,0 1 0,0 0 0,0 0-1,1 3 1,4 5 64,-1 0 0,0 0 0,-1 1 1,0-1-1,-1 1 0,0 0 0,-1 0 0,3 13 0,1 47 360,-7-71-442,0 0 0,0 0 0,0 0 0,0 0 1,0 0-1,0 0 0,0 0 0,0 0 0,0 0 0,0 1 0,0-1 0,0 0 0,0 0 0,0 0 0,0 0 0,0 0 0,0 0 0,0 0 0,0 0 0,0 0 0,0 0 0,0 0 0,0 1 0,0-1 0,0 0 0,0 0 0,0 0 0,0 0 0,0 0 0,0 0 0,0 0 0,0 0 0,0 0 0,0 0 0,0 0 0,0 0 0,0 0 0,0 0 0,0 0 0,0 1 0,0-1 0,0 0 0,1 0 0,-1 0 0,0 0 0,0 0 0,0 0 0,0 0 0,0 0 0,0 0 0,0 0 0,0 0 0,0 0 0,0 0 0,0 0 0,1 0 0,-1 0 0,0 0 0,0 0 0,0 0 0,0 0 0,0 0 1,0 0-1,0 0 0,0 0 0,0 0 0,0-1 0,0 1 0,1 0 0,2-5 43,27-77 99,1-1-72,-26 73-68,-1 1 1,2-1-1,-1 1 0,1 0 0,13-14 0,-18 22-4,-1 0 0,1 0 0,0 1 0,0-1 0,-1 0 0,1 1-1,0-1 1,0 1 0,0-1 0,0 1 0,-1 0 0,1-1-1,0 1 1,0 0 0,0-1 0,0 1 0,0 0 0,0 0-1,0 0 1,0 0 0,0 0 0,0 0 0,0 0 0,0 0-1,0 0 1,0 1 0,0-1 0,0 0 0,0 0 0,0 1-1,0-1 1,0 1 0,-1-1 0,1 1 0,0-1 0,0 1-1,0 0 1,-1-1 0,1 1 0,0 0 0,-1 0 0,1-1 0,-1 1-1,2 1 1,3 6-2,-1-1 0,0 1-1,0-1 1,3 10 0,-3-9-6,9 23 5,-8-17 10,1-1 1,0 0 0,0 0-1,2 0 1,-1-1 0,15 16 0,-22-27-7,1 0 0,0 0 1,0 0-1,0 0 1,0 0-1,1 0 1,-1 0-1,0 0 1,0-1-1,0 1 1,1-1-1,-1 1 0,0-1 1,1 1-1,-1-1 1,0 1-1,1-1 1,-1 0-1,1 0 1,-1 0-1,0 0 1,1 0-1,-1 0 0,3-1 1,-2 0-1,0 0 0,-1 0 1,1 0-1,0 0 0,0-1 1,0 1-1,-1 0 0,1-1 1,-1 0-1,1 1 0,-1-1 1,0 0-1,3-3 0,1-6 2,0 1 1,-1 0-1,0-1 0,4-20 0,-5-3-48,-3 35 16,3 18-6,-1-4 31,2 0 1,0-1-1,1 1 0,0-1 1,1 0-1,1-1 0,0 1 1,1-1-1,10 13 1,-14-20 5,1-1 1,0 1 0,1-1 0,-1 0 0,1 0-1,0-1 1,0 0 0,0 0 0,8 4-1,-9-7 0,-1 1-1,1 0 0,0-1 0,0 0 0,-1 0 1,1-1-1,0 1 0,0-1 0,0 0 0,0 0 1,-1-1-1,1 1 0,0-1 0,0 0 0,5-2 1,-7 2-2,1-1 0,0 1 0,0-1 0,-1 0 0,1 0 1,-1 0-1,1 0 0,-1-1 0,0 1 0,0-1 0,0 0 1,0 0-1,-1 0 0,1 0 0,-1 0 0,0-1 0,0 1 1,0-1-1,0 0 0,-1 1 0,1-1 0,-1 0 0,0 0 1,0 0-1,0 0 0,-1 0 0,1 0 0,-1 0 0,0 0 1,0 0-1,-1-5 0,0-1-4,-1 0 0,0 1 0,-1-1-1,0 0 1,0 1 0,-1 0 0,0-1 0,-1 1 0,0 1 0,0-1 0,-11-12-1,8 12-3,0 0 0,-1 1-1,-16-13 1,21 19 2,1-1 1,0 1-1,-1 0 0,1 1 1,-1-1-1,1 0 1,-1 1-1,0 0 1,1 0-1,-1 0 0,0 0 1,0 1-1,0-1 1,-7 1-1,10 1 5,0-1 0,0 0 0,0 1 0,0-1-1,0 1 1,0-1 0,0 1 0,0-1 0,1 1 0,-1-1 0,0 1 0,0 0-1,1-1 1,-1 1 0,0 0 0,1 0 0,-1 0 0,1-1 0,-1 1 0,1 0-1,-1 0 1,1 0 0,0 0 0,0 0 0,-1 0 0,1 0 0,0 0-1,0 0 1,0 0 0,0 0 0,0 0 0,0 0 0,0 0 0,0 0 0,0 0-1,1 0 1,-1 0 0,0 0 0,1 1 0,1 3-2,-1-1 1,1 1-1,-1-1 1,1 1-1,0-1 1,1 0-1,4 6 1,-3-5 4,1 1 0,1-1 0,-1-1 0,1 1 0,0-1 0,0 0 0,0 0 0,1-1 1,-1 1-1,1-2 0,0 1 0,0-1 0,0 0 0,0 0 0,0-1 0,0 0 0,1 0 0,10 0 0,-7-2 4,-1 0 0,1 0-1,-1-1 1,0 0-1,1-1 1,-1 0-1,-1-1 1,1 0 0,0 0-1,-1-1 1,0 0-1,14-11 1,-7 3 1,0-2 0,-1 1 0,-1-2 0,-1 0 0,0-1 0,-1 0 0,0-1 0,-2 0 0,9-21 0,-8 15-13,-2-1 0,-1 0-1,-1 0 1,-1-1-1,-1 0 1,3-49-1,-8 46-17,0 28 24,0 1-1,0 0 0,0 0 1,0-1-1,0 1 1,0 0-1,0 0 1,0-1-1,0 1 1,0 0-1,0-1 0,0 1 1,0 0-1,0 0 1,0-1-1,0 1 1,0 0-1,0 0 0,-1-1 1,1 1-1,0 0 1,0 0-1,0 0 1,0-1-1,-1 1 1,1 0-1,0 0 0,0 0 1,0 0-1,-1-1 1,1 1-1,0 0 1,0 0-1,0 0 0,-1 0 1,1 0-1,-5 9-19,-2 27-1,3-1 0,1 1 0,3 71 0,1-48 26,-1-52-16,-1 23-72,1 1 0,2-1 0,1 1 0,2-1 0,8 32 0,-13-60-45,1 0 1,0 0 0,0 1-1,0-1 1,0 0 0,0 0-1,0 0 1,1 0 0,-1 0-1,1 0 1,-1-1 0,1 1-1,0 0 1,0-1-1,3 3 1,-3-3-20,0-1 0,-1 1-1,1-1 1,0 1 0,0-1-1,0 0 1,0 0 0,-1 0 0,1 0-1,0 0 1,0 0 0,0 0-1,0-1 1,0 1 0,-1-1 0,1 1-1,0-1 1,0 0 0,-1 1 0,3-3-1,20-13-785,4-10-305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11410,'-110'339'4220,"-6"19"-2708,81-263-1470,-83 232 803,41-110-3649,74-212 2030,3-13 389,8-16-342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10626,'1'0'55,"0"1"0,0-1 0,0 0 0,-1 1 0,1-1 0,0 0 0,0 1 0,-1-1-1,1 1 1,-1-1 0,1 1 0,0 0 0,-1-1 0,1 1 0,-1-1 0,1 1 0,-1 0 0,1 0 0,-1-1-1,0 1 1,1 0 0,-1 0 0,0-1 0,0 1 0,1 0 0,-1 0 0,0 0 0,0 0 0,0-1 0,0 1-1,0 0 1,0 1 0,-2 35 433,2-34-383,-11 70 1063,-4-1 1,-28 84 0,-11 51 641,52-199-1654,1 0 1,0 0-1,0 0 1,0 0-1,1 1 1,2 14-1,-2-21-100,1 1 0,0-1 0,0 1 0,0-1 0,0 0 0,0 1 0,0-1 1,0 0-1,1 0 0,-1 0 0,1 0 0,0 0 0,-1 0 0,1 0 0,0 0 0,0-1 0,0 1 0,1-1 0,-1 1 0,0-1 0,0 0 0,1 0 0,-1 0 0,5 1 0,20 4 246,0-2 0,-1-1 0,54 0 0,-17-1-152,21 6-1354,156 36 1,-218-39 717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5603 92 11506,'4'1'142,"1"-1"0,-1 0-1,1-1 1,-1 1-1,1-1 1,-1 0 0,0 0-1,1 0 1,-1 0-1,0-1 1,7-3-1,-11 5-124,1-1 0,-1 1 0,0 0-1,0-1 1,1 1 0,-1 0 0,0-1-1,0 1 1,0 0 0,0-1-1,0 1 1,0 0 0,1-1 0,-1 1-1,0 0 1,0-1 0,0 1 0,0 0-1,0-1 1,0 1 0,0 0-1,0-1 1,0 1 0,-1 0 0,1-1-1,0 1 1,0 0 0,0-1 0,0 1-1,0 0 1,-1-1 0,1 1-1,0 0 1,0-1 0,-1 1 0,1 0-1,0 0 1,0-1 0,-1 1 0,1 0-1,0 0 1,-1 0 0,1-1-1,0 1 1,0 0 0,-1 0 0,1 0-1,-1 0 1,-17-10 331,17 10-314,-16-7 110,0 2-1,0 0 0,-1 1 1,1 0-1,-1 2 1,-31-2-1,-108 11 299,155-7-434,-399 50 1101,-24 2 270,-221-33-55,-1-37-853,429 11-389,-1143-71 518,258 59-336,602 5-999,481 11-814,16-1-270,13-1 757,5 1 212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5632 10 13155,'13'-3'216,"1"2"0,0-1 0,-1 2 1,15 1-1,-25-1-177,1 0 1,-1 0-1,0 1 1,1 0-1,-1-1 1,0 1-1,1 1 1,-1-1-1,0 0 1,0 1-1,0 0 1,0-1-1,0 1 1,0 0-1,-1 0 1,1 1-1,-1-1 1,1 1-1,-1-1 1,0 1-1,3 4 1,-5-6-31,1 0 1,0 0 0,-1 0 0,0 0 0,1 0 0,-1 0 0,0 0 0,1 0 0,-1 0 0,0 0-1,0 0 1,0 1 0,0-1 0,0 0 0,0 0 0,0 0 0,-1 0 0,1 0 0,0 0-1,0 0 1,-1 0 0,1 0 0,-2 2 0,1-2 9,0 1 0,-1-1 0,1 0 0,-1 1 0,1-1 0,-1 0 0,0 0-1,1 0 1,-1 0 0,0 0 0,0-1 0,-2 2 0,-6 0 98,0 0-1,0 0 1,-19 1-1,29-3-105,-209 0 1046,-25 2-434,-102 35 31,-174 8 344,-98-82-84,190 4-563,-200 15-151,-61-4 51,102-14 161,233 14-252,76 12-111,-373 35 0,585-22-170,37-3-57,0 1 0,0 0 1,0 2-1,1 0 0,-1 1 0,-29 11 1,45-14 30,0 0 0,0 1 0,1 0 0,-1 0 0,0-1 0,0 2 0,1-1 0,-1 0 1,1 0-1,0 1 0,0 0 0,-2 2 0,0 6-445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17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1641 714 11658,'850'-127'798,"-11"-54"-953,-692 147 191,171-42-78,-9-20 194,-280 86-95,-1-2 1,-1-1 0,28-18-1,-52 29-45,0 1 1,0-1-1,0-1 0,0 1 0,0 0 0,0-1 0,-1 0 0,1 1 0,-1-1 1,0 0-1,0 0 0,0 0 0,0-1 0,2-5 0,-4 8-6,0 0 1,1-1-1,-1 1 0,0 0 1,-1 0-1,1 0 0,0 0 1,0-1-1,0 1 0,-1 0 1,1 0-1,0 0 0,-1 0 0,1 0 1,-1 0-1,0 0 0,0-2 1,-1 1 5,0 0 0,-1 0 0,1-1-1,0 1 1,-1 1 0,1-1 0,-1 0 0,-4-2 0,-11-2 22,1-1 0,-1 2-1,1 0 1,-1 2 0,-1 0-1,-22-1 1,38 3-31,-358-11 160,-3 29-59,300-13-84,-343 19 37,-807 63-13,650-7-45,438-52 6,0 5 1,-166 66 0,232-72 6,-75 43-1,100-48 2,2 2 0,0 0 0,-44 43-1,61-50 0,1 0-1,0 1 0,2 0 1,0 2-1,1-1 0,0 1 1,-12 32-1,18-35 1,1-1 0,0 2-1,1-1 1,1 0 0,1 1 0,0 0 0,1-1-1,1 1 1,0 0 0,2-1 0,3 19 0,-2-19 0,2 0-1,0 0 1,1 0 0,1 0 0,0-1 0,1 0 0,1-1 0,0 1 0,1-2 0,0 1 0,2-2-1,-1 1 1,1-1 0,16 11 0,6 3 5,1-2-1,1-1 1,1-2-1,57 24 1,11-3 2,1-5 0,184 38-1,228 7-10,-147-44 48,2-16 1,1-16-1,696-81 0,577-273 7,-1605 337-63,180-53-7,-169 46-12,102-50 1,-147 64 11,0-1 1,-1 0-1,1 0 0,-1-1 1,0 1-1,9-11 0,-14 14 4,0 0-1,-1-1 1,1 1-1,0-1 0,-1 1 1,0-1-1,1 0 1,-1 0-1,0 1 1,0-1-1,-1 0 1,1 0-1,0 0 1,-1 0-1,0 0 0,0 0 1,0 0-1,0 0 1,0 0-1,-1 0 1,1 0-1,-1 0 1,-1-3-1,0 1-1,0 1 0,0-1 0,-1 1 0,1-1 0,-1 1-1,0 0 1,-1 0 0,1 0 0,-5-3 0,-3-3-7,0 2-1,-21-13 1,-52-23-23,-164-62 1,226 97 36,-320-113 67,-4 15 0,-4 15 0,-656-84 0,689 146-55,0 13-1,-452 34 0,547 5 12,-369 85-1,434-66-6,2 7-1,3 7 1,-156 80-1,142-47 3,136-69-11,0 2 0,1 0 0,-27 28 0,48-42-5,0 1 1,1 0-1,0 1 0,1-1 1,0 1-1,-6 11 0,10-17-2,1 1 1,-1 0-1,1-1 0,0 1 0,0 0 1,0 0-1,0 0 0,1 0 0,-1 0 0,1 0 1,0 0-1,1 0 0,-1 0 0,0 0 1,1-1-1,0 1 0,0 0 0,0 0 1,4 6-1,-1-3 3,0 0-1,1 0 1,0-1 0,1 0 0,-1 0 0,1 0-1,1 0 1,-1-1 0,1 0 0,-1-1 0,16 8-1,7 2 19,52 17 0,-66-26-14,312 87 127,8-24-18,-284-58-101,70 13 19,596 109 200,4-30 17,3-62-21,-512-45-145,302-45-1,-325 18-26,-1-10-1,-3-7 1,-2-8-1,213-98 1,-220 66 17,-146 70-50,-1-1 0,-1-1-1,38-35 1,-55 45-19,-1 0 0,0 0 0,0-1 0,13-22 0,-20 29-10,-1 1 0,0-1 0,0 1 0,0-1-1,0 0 1,-1 0 0,0 0 0,0 0 0,0 0 0,-1 0-1,1 0 1,-1 0 0,-1 0 0,1 0 0,-1 0 0,1 0-1,-4-10 1,0 7-3,0 0 0,0 0-1,0 0 1,-1 1 0,0-1-1,-1 1 1,0 0 0,0 1-1,0-1 1,-1 1 0,-13-9-1,-5-1-9,0 0-1,-35-15 1,-22-5-21,-130-40 0,-93-2 41,168 52 39,-1 6 0,-2 7 0,-227 5 0,186 20 33,0 6 0,-234 57 0,-652 243 116,742-187-164,253-98-15,1 4-1,-88 61 0,145-88-5,0 1-1,-24 24 0,35-33-5,0 1-1,1 0 1,-1 1-1,1-1 1,0 0 0,0 1-1,0-1 1,0 1-1,0 0 1,1 0 0,0-1-1,0 1 1,0 0-1,0 0 1,1 0 0,-1 0-1,1 0 1,0 4-1,0-6-1,1 0-1,-1 0 0,1 0 1,-1 0-1,1 0 1,0-1-1,0 1 0,-1 0 1,1-1-1,0 1 1,1 0-1,-1-1 0,0 1 1,0-1-1,1 0 0,-1 1 1,1-1-1,-1 0 1,1 0-1,2 2 0,3 0-6,0 0 0,0-1 0,0 1-1,9 0 1,-7 0-1,42 7-57,1-2-1,1-2 1,82-2-1,-65-3 7,1199-2-602,-789-16 733,-5-34 358,-473 51-427,197-39 239,-173 32-191,0-1 1,-1-1-1,0-1 0,-1-1 1,34-21-1,-55 30-42,0 0 0,-1 0 0,1 0 0,-1 0 0,1-1 0,3-3-1,-6 5-6,1 0-1,-1 0 1,1 0-1,-1 0 0,0 1 1,1-1-1,-1 0 1,0 0-1,1 0 0,-1 0 1,0 0-1,0 0 1,0 0-1,0 0 0,0 0 1,0 0-1,0 0 1,0 0-1,-1-2-3,-1 1-1,1 0 1,-1 0 0,1 0 0,-1 0 0,0 1-1,1-1 1,-1 0 0,0 1 0,0-1-1,0 1 1,-1 0 0,1 0 0,0 0-1,0 0 1,-1 0 0,1 0 0,0 0 0,-4 0-1,-30-8-38,-1 2 0,0 1 0,-71-1 0,73 5 24,-1051-53-36,65 50 162,873 10-99,-289 22 87,422-26-90,8 0 1,-1 0 0,0 0 0,1 0 0,-1 1 0,1 0 1,0 0-1,-1 1 0,-12 7 0,19-10-6,0 1 1,0-1 0,1 1-1,-1 0 1,0-1 0,0 1-1,0 0 1,1 0-1,-1-1 1,0 1 0,1 0-1,-1 0 1,1 0 0,-1 0-1,1 0 1,-1 0 0,1 0-1,-1 0 1,1 0-1,0 0 1,0 0 0,0 0-1,-1 0 1,1 0 0,0 0-1,0 0 1,1 0 0,-1 0-1,0 1 1,0-1-1,0 0 1,1 0 0,-1 0-1,0 0 1,2 1 0,0 2 4,0-1 1,1 0-1,-1 1 1,1-1 0,0 0-1,0 0 1,0 0-1,1-1 1,3 4-1,19 9 22,0-1 0,1 0 0,0-2 0,43 12 0,128 26 21,-72-29-52,2-4 0,0-6 0,1-6-1,-1-6 1,130-16 0,-37-13 25,-2-8-1,230-73 1,110-77 281,-550 184-297,10-3 9,0-1-1,-1-1 1,0 0 0,21-16-1,-38 24-14,1 0 0,-1 0 0,0 0 1,1 0-1,-1-1 0,0 1 0,0 0 0,1-1 0,-1 1 0,0 0 0,0-1 0,-1 1 0,1-1 0,0 0 0,0 1 0,-1-1 1,1 0-1,-1 1 0,1-1 0,-1 0 0,0 1 0,0-3 0,0 2-1,-1 0-1,0 0 1,1 0 0,-1 0-1,0 1 1,0-1 0,0 0-1,0 1 1,-1-1 0,1 0-1,0 1 1,-1 0 0,1-1-1,-1 1 1,1 0 0,-4-2-1,-8-5-8,-1 1 0,-1 1-1,1 0 1,-17-4-1,26 8 8,-123-35-47,-201-33 1,-142 16 53,255 41 19,-405 27 1,480 1-18,1 6-1,0 6 0,-257 86 0,321-84-79,2 3 0,1 3 0,-84 55 0,121-66-97,1 1 0,2 1-1,0 2 1,2 2-1,1 0 1,2 2 0,-43 62-1,53-60-128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12627,'22'45'469,"33"68"32,49 144 0,-98-237-498,-3-14-2,-1 0-1,0 0 1,0 1-1,0-1 0,-1 1 1,0-1-1,0 1 1,-1 0-1,0-1 0,-1 9 1,1-14-2,0-1 1,0 1-1,0 0 0,0-1 1,0 1-1,0-1 1,0 1-1,0-1 0,-1 1 1,1-1-1,0 1 1,0-1-1,-1 1 1,1-1-1,0 0 0,-1 1 1,1-1-1,0 1 1,-1-1-1,1 0 1,0 1-1,-1-1 0,1 0 1,-1 0-1,1 1 1,-1-1-1,1 0 1,-1 0-1,0 1 0,0-1 0,0-1 0,0 1 0,0 0 0,0 0 0,0-1 0,0 1 0,0-1 0,0 1 0,0-1-1,0 1 1,1-1 0,-1 0 0,0 1 0,-1-2 0,-2-3-5,0 1 1,0-1-1,0 0 1,-4-8-1,-1-6-1,1-1 0,0-1 0,2 1-1,0-1 1,-4-31 0,3-1 47,1-54-1,5 74 20,1 1-1,6-35 0,-5 57-26,1 1-1,0-1 1,1 0 0,0 0 0,0 1 0,1 0-1,0 0 1,1 0 0,0 0 0,11-14-1,-14 20-11,0 1-1,0-1 0,0 1 0,1 0 0,-1 0 0,1 0 0,0 1 1,-1-1-1,1 1 0,0-1 0,0 1 0,0 0 0,0 0 0,0 0 0,0 0 1,0 1-1,0-1 0,7 1 0,-5 0 13,0 1 0,1 0 0,-1 0 0,0 1 0,0-1 0,0 1 0,0 0 0,0 1 0,0-1 0,6 5 0,5 5 93,-1 1 0,0 0-1,-1 1 1,24 29-1,-24-25-14,-1 0-1,-1 1 0,-1 0 0,0 1 0,-2 0 1,0 1-1,-1 0 0,-1 0 0,7 39 0,-12-48-73,0 0-1,-1 0 0,-1 0 0,0 0 1,-1 0-1,0 0 0,0 0 1,-2 0-1,1-1 0,-1 1 0,-1-1 1,0 1-1,-1-1 0,0 0 1,-1-1-1,0 1 0,0-1 1,-1-1-1,-14 16 0,5-9-121,0-2 0,-1 0-1,0-1 1,-1 0 0,0-2-1,-1 0 1,-1-1 0,0-1 0,0 0-1,0-2 1,-1-1 0,-37 7 0,53-12-97,-1-1 0,1 1 0,0-1 0,-1 0 0,1-1 0,-1 0 0,-5-1 0,10 2 139,0 0 0,0-1 0,0 1 1,0 0-1,0-1 0,0 1 0,1 0 0,-1-1 0,0 1 0,0-1 0,1 0 0,-1 1 0,0-1 0,1 1 0,-1-1 1,1 0-1,-1 0 0,1 1 0,-1-1 0,1 0 0,-1 0 0,1 0 0,0 1 0,-1-1 0,1 0 0,0 0 0,0 0 0,-1 0 1,1 0-1,0 0 0,0 0 0,0 0 0,0 1 0,0-1 0,1 0 0,-1 0 0,0 0 0,0 0 0,1 0 0,-1 0 1,0 1-1,1-1 0,-1 0 0,1 0 0,-1 0 0,1 1 0,0-2 0,18-22-605,15-4-19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12595,'-1'2'118,"0"1"0,0-1 0,0 1-1,0 0 1,1-1 0,-1 1 0,1 0 0,-1 0 0,1-1 0,0 6 0,0-1 49,-1 13 37,1 0 0,1-1 0,0 1 0,2 0 1,0-1-1,1 0 0,1 0 0,1 0 0,1-1 0,11 24 0,-13-33-135,0 0 0,0 0-1,1 0 1,0-1 0,0 0-1,1 0 1,0-1-1,0 0 1,1 0 0,0-1-1,0 1 1,0-2 0,1 1-1,0-1 1,0-1 0,0 0-1,1 0 1,0 0 0,-1-2-1,1 1 1,15 1-1,-20-3-48,0-1-1,0 0 0,0 0 0,0 0 0,0-1 1,0 1-1,0-1 0,0-1 0,0 1 0,0-1 1,-1 0-1,1 0 0,-1 0 0,1 0 0,-1-1 0,0 0 1,0 1-1,0-2 0,0 1 0,-1 0 0,1-1 1,-1 0-1,0 0 0,0 0 0,4-7 0,-3 3-16,-1 1-1,0-1 1,0 0-1,0 0 0,-1 0 1,-1-1-1,1 1 1,-1 0-1,-1-1 0,0 1 1,0 0-1,0-1 0,-1 1 1,-3-15-1,1 13-92,-1 0 0,1 1 0,-2-1-1,1 1 1,-1 0 0,-1 0 0,0 1 0,0 0-1,0 0 1,-1 0 0,0 1 0,-1-1 0,0 2-1,0-1 1,0 1 0,-1 1 0,0-1 0,0 2-1,0-1 1,0 1 0,-1 0 0,0 1 0,0 0-1,0 1 1,0 0 0,0 0 0,0 1 0,-1 1-1,1 0 1,0 0 0,-1 1 0,1 0 0,0 1-1,0 0 1,-10 3 0,5 1-111,1 0 0,-19 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12067,'7'-4'403,"0"0"1,0 1-1,0-1 1,0 2-1,0-1 0,1 1 1,8-1-1,-14 3-273,0-1-1,0 1 0,0 1 0,0-1 0,0 0 0,0 0 0,1 1 0,-1-1 1,0 1-1,0 0 0,0-1 0,-1 1 0,1 0 0,0 0 0,0 0 1,0 1-1,-1-1 0,1 0 0,0 1 0,-1-1 0,1 1 0,-1-1 0,0 1 1,0 0-1,1 0 0,-1-1 0,0 1 0,-1 0 0,1 0 0,1 4 0,5 17 360,-1 0 0,-2 1 0,0 0-1,-1 0 1,-2 41 0,0-26-257,7 39 0,1-29-153,-4-29-47,-1 0 0,0 0 0,-2 0 1,0 33-1,-3-49-80,1 1 1,-1 0-1,0 0 1,0-1-1,0 1 1,0 0-1,-1-1 1,0 1-1,0-1 1,0 0-1,0 0 1,-1 1-1,0-2 1,0 1-1,0 0 1,0 0-1,-1-1 1,1 0-1,-1 0 1,0 0-1,0 0 1,0 0-1,0-1 1,-6 3-1,4-2-244,-1-1 0,1 0 1,0 0-1,-1 0 0,1-1 0,-11 1 1,15-1 188,0-1 0,0 0 0,0 0 1,0-1-1,0 1 0,0 0 1,0-1-1,0 1 0,0-1 0,0 1 1,0-1-1,0 0 0,0 0 1,1 0-1,-1 0 0,0 0 0,1 0 1,-1-1-1,1 1 0,-1-1 1,1 1-1,-1-1 0,1 1 0,0-1 1,-1-2-1,-4-11-711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8258,'12'-19'4065,"-3"-18"-3981,-6 26 261,7-53 853,5-113 1,-3 17-145,-12 160-1053,0-6 84,1 0 0,0 1 0,0-1 0,0 1 0,1 0 0,2-7 0,-3 11-63,0 0 0,-1 0 0,1 0 0,0 0 0,0 0-1,0 0 1,0 0 0,0 1 0,0-1 0,0 0 0,0 0 0,0 1-1,0-1 1,0 1 0,0-1 0,0 1 0,1-1 0,-1 1-1,0 0 1,0-1 0,1 1 0,-1 0 0,0 0 0,0 0-1,1 0 1,-1 0 0,0 0 0,1 1 0,-1-1 0,0 0 0,2 1-1,53 12 320,0-2 0,87 4 0,-139-15-307,0 0-1,0 0 0,0 1 0,0-1 0,0 1 1,0 0-1,0 0 0,0 0 0,0 1 1,-1-1-1,5 3 0,-6-2-15,0 0 0,0 0 0,-1 0 0,1 0 0,-1 0-1,1 1 1,-1-1 0,0 0 0,0 1 0,0-1 0,0 1 0,0-1 0,0 1 0,-1-1 0,0 1-1,1 0 1,-1-1 0,0 4 0,0 38 27,-1 0-1,-2 0 1,-15 69-1,9-65-1117,3 0 0,-2 78-1,8-119 887,0 1 0,1-1-1,0 1 1,0-1 0,0 0-1,5 13 1,6-3-653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13371,'15'-31'960,"-1"-17"-824,-4-7-72,0-7 424,-3-2-360,1-1-264,1 2-760,-2 6 792,0 7-104,6 13-56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17 480 14131,'-1'1'21,"1"0"-1,-1 0 1,0-1 0,1 1-1,-1 0 1,0-1-1,0 1 1,1-1 0,-1 1-1,0-1 1,0 1-1,0-1 1,0 1 0,0-1-1,1 0 1,-1 0 0,0 1-1,-2-1 1,8-21-277,-4 17 339,50-208 1728,-11 33-335,-38 172-1332,0-1 1,0 1-1,1 0 1,0 0-1,8-12 0,-11 18-122,1 1-1,-1-1 0,1 0 1,-1 1-1,1-1 1,-1 1-1,1 0 0,-1-1 1,1 1-1,0-1 0,-1 1 1,1 0-1,0-1 0,-1 1 1,1 0-1,0 0 0,-1-1 1,1 1-1,0 0 0,-1 0 1,1 0-1,0 0 0,0 0 1,-1 0-1,2 0 0,0 1 9,0 0-1,-1 0 0,1 0 0,0 0 0,-1 1 0,1-1 0,-1 0 0,0 1 0,1-1 0,-1 1 0,0-1 1,0 1-1,0-1 0,1 4 0,20 38 276,-2 1-1,20 66 1,-5-15-126,-33-89-154,1 0 1,-1 1-1,2-2 0,5 10 0,-9-14-21,1-1 0,-1 1 0,1-1 0,-1 1 0,1-1 0,-1 1 0,1-1 0,-1 1 0,1-1 0,0 1 1,-1-1-1,1 0 0,0 0 0,-1 1 0,1-1 0,0 0 0,0 0 0,-1 1 0,3-1 0,-2-1 0,-1 1-1,1 0 0,0-1 1,0 1-1,0-1 1,0 1-1,0-1 1,-1 1-1,1-1 0,0 1 1,0-1-1,-1 0 1,1 0-1,0 1 1,-1-1-1,1 0 0,-1 0 1,1 0-1,-1 0 1,1-1-1,7-16 16,-2-1 0,1 0 0,-2 0 0,5-34 0,3-10-269,-8 41 297,-1 5-575,0 1 0,1-1-1,11-23 1,-14 36 380,0 1 0,0 0 0,0-1 0,0 1 0,0 0 0,1 0 0,-1 0 0,1 0 0,0 0 0,0 1 0,0-1 0,0 1 0,0 0 0,1 0 0,-1 0 0,1 1 0,-1-1 0,1 1 0,0-1 0,-1 1 0,5 0 0,20-1-831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13539,'-20'316'3769,"11"-226"-3094,14-124-444,10-37 0,-3 18-145,-5 20-40,9-44 49,-14 68-72,1 0 0,0 0 0,0 0 1,1 0-1,8-12 0,-12 20-20,1 0-1,-1 1 1,0-1 0,1 0 0,-1 1 0,1-1 0,-1 0 0,1 1 0,0-1 0,-1 1-1,1-1 1,0 1 0,-1-1 0,1 1 0,0-1 0,-1 1 0,1 0 0,0-1 0,0 1-1,-1 0 1,1 0 0,0 0 0,0-1 0,0 1 0,-1 0 0,1 0 0,0 0 0,0 0-1,0 0 1,-1 1 0,1-1 0,0 0 0,0 0 0,0 0 0,-1 1 0,1-1-1,0 0 1,0 1 0,-1-1 0,1 1 0,0-1 0,-1 1 0,2 0 0,1 2 5,0 0 0,0 1 1,-1-1-1,1 1 0,-1-1 1,3 5-1,14 35 14,-1 0 1,-2 0-1,-2 2 1,8 45-1,-19-62-12,-8-21-2,-7-13-1,-33-36-8,34 30-399,-2 0 0,1 1 0,-1 0 0,-28-16 0,24 20-881,16 7 1255,1 0 0,0 0 1,-1 0-1,1 0 0,0 0 1,-1 0-1,1 0 0,0 0 0,-1 0 1,1 0-1,0 0 0,-1 0 1,1 0-1,0 0 0,-1 1 1,1-1-1,0 0 0,0 0 0,-1 0 1,1 0-1,0 1 0,-1-1 1,1 0-1,0 0 0,0 1 1,-1-1-1,1 0 0,0 0 0,0 1 1,0-1-1,0 0 0,-1 0 1,1 1-1,0-1 0,0 0 0,0 1 1,0-1-1,0 0 0,0 1 1,0-1-1,0 0 0,0 1 1,0-1-1,0 0 0,0 1 0,1 11-767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13123,'19'-43'958,"-17"36"-792,1-1 0,0 0 0,0 1 0,1 0 0,0 0 0,0 0 0,1 0 0,9-10 0,-12 15-116,0 1-1,-1 0 0,1 0 0,0 0 0,-1 1 1,1-1-1,0 0 0,0 1 0,0-1 0,0 1 1,0-1-1,-1 1 0,1 0 0,0 0 0,0 0 1,0 0-1,0 0 0,0 0 0,0 1 1,0-1-1,0 0 0,0 1 0,0 0 0,-1-1 1,1 1-1,0 0 0,0 0 0,2 2 0,4 2 131,-1 1-1,1 1 0,-1-1 0,9 10 0,99 116 1256,-114-130-1413,0-1 0,0 1-1,0-1 1,1 0-1,-1 0 1,0 1-1,1-1 1,-1 0-1,1 0 1,-1 0-1,1-1 1,-1 1-1,1 0 1,0 0-1,-1-1 1,1 1 0,0-1-1,0 0 1,0 0-1,-1 1 1,4-1-1,-3-1-2,-1 0-1,1 0 1,-1 0-1,1 0 1,-1 0-1,1 0 1,-1-1-1,0 1 1,0 0 0,0-1-1,1 1 1,-1-1-1,0 1 1,-1-1-1,1 1 1,0-1-1,0 0 1,-1 0-1,1 1 1,-1-1-1,1-2 1,10-45-42,-2 1 0,-2-2 0,1-61 0,-3 26-1512,-5 84 1509,1 0-106,-1 2-27,2 14-268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83 446 8586,'2'-1'237,"0"0"0,0-1 1,1 1-1,-1-1 0,-1 0 0,1 0 1,0 0-1,0 0 0,-1 0 0,1 0 1,-1 0-1,0-1 0,2-2 0,13-34 1958,-7 4-1272,8-49 0,-14 60-1097,1 1 1,1 1-1,1-1 0,0 1 0,2 0 0,12-23 0,-18 41-16,0 1 0,1-1 0,0 0 0,-1 1 0,1 0 0,0 0-1,1 0 1,-1 0 0,1 0 0,-1 0 0,1 1 0,0 0 0,0 0 0,0 0 0,8-3 0,0 2-357,0 1 0,0 0 0,0 1 0,16 0 0,32-3 1469,-52-1 393,-8 4-1272,0 1-1,0 0 1,0 0-1,0 0 1,0-1-1,0 1 1,0 0-1,0 0 1,0-1-1,0 1 0,0 0 1,0 0-1,-1 0 1,1-1-1,0 1 1,0 0-1,0 0 1,0 0-1,0-1 1,0 1-1,-1 0 1,1 0-1,0 0 1,0 0-1,0 0 1,-1-1-1,1 1 1,0 0-1,0 0 1,0 0-1,-1 0 1,1 0-1,0 0 1,0 0-1,-1 0 1,1 0-1,0 0 1,0 0-1,0 0 1,-1 0-1,1 0 1,0 0-1,0 0 1,-1 0-1,-21-2 928,0 1 0,-1 1 0,-28 4 0,6-1-417,-13-1-714,-112-11 1,170 9 104,-1 0 0,1 0 1,0 0-1,0-1 0,0 1 1,0 0-1,-1 0 0,1 0 1,0 0-1,0 0 0,0 0 0,-1 0 1,1 0-1,0 0 0,0 0 1,0 0-1,-1 0 0,1 0 1,0 0-1,0 0 0,0 0 1,-1 0-1,1 0 0,0 0 1,0 0-1,0 0 0,-1 0 1,1 0-1,0 0 0,0 0 0,0 0 1,-1 0-1,1 1 0,0-1 1,0 0-1,0 0 0,0 0 1,0 0-1,-1 0 0,1 1 1,0-1-1,0 0 0,0 0 1,0 0-1,0 0 0,0 1 1,0-1-1,0 0 0,0 0 0,0 0 1,-1 1-1,1-1 0,0 0 1,0 0-1,0 0 0,0 1 1,0-1-1,1 0 0,-1 0 1,0 1-1,10 9-1339,10 4 325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12515,'17'-34'788,"-1"-2"0,-1 0 1,-3 0-1,16-70 0,12-40 708,-39 143-1448,-1 1 1,1-1 0,0 1-1,0-1 1,0 1 0,1-1-1,-1 1 1,0 0 0,1-1-1,0 1 1,-1 0-1,1 0 1,0 0 0,0 1-1,3-3 1,-4 4-28,-1-1 0,1 1 0,0 0-1,0 0 1,-1 0 0,1 0 0,0 0 0,0 0 0,-1 0 0,1 0 0,0 0-1,0 0 1,-1 0 0,1 0 0,0 1 0,0-1 0,-1 0 0,1 1-1,1 0 1,17 17 255,3 13 96,20 39-1,12 19 227,-53-87-577,0-1-1,0 0 0,0 1 1,0-1-1,0 0 0,0 0 1,0 1-1,1-1 0,-1 0 0,0 0 1,1 0-1,-1-1 0,1 1 1,-1 0-1,1 0 0,2 0 1,-3-1-11,0 0 1,-1 0 0,1 0 0,0 0 0,0-1-1,0 1 1,-1 0 0,1 0 0,0-1 0,-1 1-1,1-1 1,0 1 0,-1-1 0,1 1 0,0-1 0,-1 1-1,1-1 1,-1 1 0,1-1 0,-1 1 0,1-1-1,-1 0 1,0 1 0,1-2 0,2-5 27,0 1 1,-1-1-1,0 0 0,-1 0 1,2-12-1,1-18-203,-2-56 0,-2 12-1795,0 81 1908,0 0 0,0-1 0,0 1 1,0 0-1,0-1 0,0 1 0,0-1 0,0 1 0,0 0 0,0-1 0,0 1 1,0 0-1,0-1 0,0 1 0,0 0 0,0-1 0,0 1 0,0-1 0,0 1 1,1 0-1,-1-1 0,0 1 0,0 0 0,0 0 0,1-1 0,-1 1 0,0 0 0,0-1 1,1 1-1,-1 0 0,0 0 0,1 0 0,-1-1 0,0 1 0,1 0 0,-1 0 1,0 0-1,1 0 0,0-1 0,11 11-1716,-8-7 1838,11 10-798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9074,'5'-3'1024,"0"-13"-592,1-11-184,1-8 1169,-1-6-865,-2-6-512,0 1-336,2 1-1113,-2-2 1289,-1-2-200,1 3-152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10522,'10'-29'1329,"1"2"-849,2 9-496,-2 8 344,-5 10-200,-2 8-152,0 7-256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9322,'12'-15'1480,"1"25"-543,-3 12-353,1 29 1376,2 11-648,-2 9-479,-1 8-81,-3 3-240,-1-3-112,-4-14-184,-2-12-96,2-26-280,-1-13-216,8-21-648,2-14-473,7-17 1161,5-7-288,9-10-224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12107,'7'-11'916,"-2"-1"1,0 0-1,4-15 1,8-18 419,8-11 27,37-74 777,-52 112-1792,1 0 0,0 1 0,2 0 0,26-27-1,-38 42-310,1 1-1,-1 0 0,0-1 0,1 1 1,-1 0-1,1 0 0,-1 0 0,1 0 1,-1 0-1,1 0 0,0 0 0,0 1 0,-1-1 1,1 1-1,0-1 0,0 1 0,0 0 1,2-1-1,-2 2-12,-1-1 1,0 0 0,0 1-1,0 0 1,0-1 0,0 1-1,0-1 1,0 1-1,0 0 1,0 0 0,0 0-1,0 0 1,0-1-1,0 1 1,0 0 0,-1 0-1,1 1 1,0-1-1,-1 0 1,1 2 0,3 7 65,-1 0 1,0 0 0,-1 0 0,2 21-1,-4-26-90,31 354 235,-5-47-459,-16-250-788,-10-61 942,0 0 0,0-1-1,0 1 1,0 0 0,1 0 0,-1-1 0,0 1 0,1 0-1,-1-1 1,1 1 0,-1 0 0,0-1 0,1 1 0,0 0-1,-1-1 1,1 1 0,-1-1 0,1 1 0,1 0 0,-2-1-9,1 0 0,0 0 0,-1 0 0,1 0 0,-1 0 0,1 0 0,-1 0 0,1 0 0,-1 0 0,1-1 0,-1 1 0,1 0 0,-1 0 0,1 0 0,-1-1 0,1 1 0,-1 0 1,1-1-1,-1 1 0,0 0 0,1-1 0,2-2-407,0-1-1,0 1 1,-1 0 0,1-1 0,2-6 0,19-50-1822,-13 29 1051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10466,'1'17'576,"5"-2"-424,4-3-56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13075,'1'0'1304,"-4"8"-808,-4 2-192,-10 0 888,-3-2-471,-9-4-329,-5-2-112,0-2-128,-1-3 0,3 0-312,1 3-216,10 7-833,2 10 1049,12 13-160,12 5-128</inkml:trace>
  <inkml:trace contextRef="#ctx0" brushRef="#br0" timeOffset="1">268 338 13835,'-24'-12'992,"-3"-2"-816,0 1-96,-6 5 424,-3 1-400,3 5-304,0 2-128,9 4-504,7 3-600,8 2 1120,4-2-240,18-1-177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10962,'2'-8'500,"-1"5"-314,0 1 0,0-1 1,0 0-1,0 1 0,-1-1 0,1 0 1,-1 0-1,0 1 0,0-6 0,-2 10 133,0-1-1,1 1 1,-1 0 0,1 0-1,0 0 1,-1 0-1,1 0 1,0 0 0,-1 5-1,-3 9-29,1 1-1,1-1 0,0 1 1,2 0-1,0 0 0,0 0 1,2 0-1,0 0 0,1-1 1,0 1-1,2 0 0,0-1 1,12 30-1,-15-42-238,1 0 0,0 0 0,1 0 0,-1 0 0,0-1 0,1 0 0,0 1 0,0-1 0,0 0 0,0 0 0,1 0 0,6 4 0,-8-6-32,-1-1 0,1 1 1,0-1-1,0 1 1,-1-1-1,1 1 0,0-1 1,0 0-1,0 0 0,0 0 1,-1 0-1,1 0 1,0 0-1,0-1 0,0 1 1,-1 0-1,1-1 0,0 0 1,0 1-1,-1-1 1,1 0-1,0 0 0,-1 0 1,1 0-1,-1 0 0,1 0 1,-1 0-1,0-1 1,1 1-1,-1-1 0,2-2 1,1-2 5,0-1 0,0 0 0,0 0 0,-1 0 0,0 0 0,0 0 0,-1-1 0,0 1 0,0-1-1,0 0 1,-1 0 0,-1 1 0,1-12 0,-2 6-87,1 1-1,-1-1 1,-1 1 0,0 0-1,-1 0 1,0-1-1,-9-18 1,9 24-136,-1 1 1,0 0 0,0 0 0,0 0 0,-1 0-1,1 0 1,-11-8 0,14 13 116,-1 0 0,1 0 1,0 0-1,-1 0 0,1 0 0,-1 0 1,1 0-1,-1 0 0,1 1 0,-1-1 1,1 1-1,-1-1 0,0 1 0,1-1 1,-1 1-1,0 0 0,1 0 0,-1 0 1,0 0-1,0 0 0,1 0 0,-1 0 1,0 1-1,1-1 0,-1 1 0,1-1 1,-1 1-1,0 0 0,1-1 0,-1 1 1,1 0-1,0 0 0,-1 0 0,1 0 1,0 0-1,-1 1 0,1-1 0,0 0 1,-1 3-1,-14 26-754,4 7-194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10826,'149'-205'2903,"-116"157"-2042,-28 40-752,10-12 377,17-22 1,-28 38-346,-1 0 1,1 1 0,0-1-1,0 0 1,0 1-1,0 0 1,1 0-1,-1 0 1,1 1-1,0 0 1,8-3-1,-12 4-108,0 1-1,0 0 0,0 0 0,0 0 0,0 0 0,-1 0 0,1 0 1,0 0-1,0 0 0,0 1 0,0-1 0,0 0 0,0 0 0,0 1 1,-1-1-1,1 0 0,0 1 0,0-1 0,0 1 0,-1-1 0,1 1 1,0 0-1,-1-1 0,1 1 0,0 0 0,-1-1 0,1 1 0,-1 0 1,1 0-1,-1-1 0,0 1 0,1 0 0,-1 0 0,0 0 0,1 0 1,-1 0-1,0-1 0,0 1 0,0 0 0,0 0 0,0 0 0,0 0 1,0 0-1,0 1 0,0 5 64,0-1 1,-1 0 0,0 0-1,0 1 1,-3 7-1,-4 8 10,-1 0 1,-1 0-1,-17 24 0,13-22-33,-20 46 0,33-66-64,0 0-1,-1 0 1,1 0-1,1 0 1,-1 0 0,0 0-1,1 0 1,0 0-1,0 0 1,0 0 0,1 0-1,-1 0 1,1 0-1,0-1 1,0 1 0,0 0-1,3 5 1,-1-4-42,0-1-1,0 1 1,0 0 0,1-1 0,0 0 0,0 0-1,0 0 1,0 0 0,0-1 0,1 1 0,6 2-1,0 0-669,0-1-1,0 0 1,1 0-1,0-1 0,0-1 1,0 0-1,1 0 1,-1-2-1,1 1 0,19-2 1,-31 0 616,0 0-1,0 0 1,0-1 0,-1 1 0,1-1-1,0 1 1,0 0 0,0-1-1,0 0 1,0 1 0,-1-1 0,1 0-1,0 1 1,-1-1 0,1 0 0,0 0-1,-1 1 1,1-1 0,-1 0 0,1 0-1,-1 0 1,1 0 0,-1 0-1,0 0 1,1 0 0,-1 0 0,0 0-1,0 0 1,0 0 0,0 0 0,0-1-1,-1-43 1659,0 25-1028,1 1 43,1 0 1,1 1-1,1-1 0,0 1 1,2 0-1,7-22 0,-9 32-471,1 0 0,0 0 0,0 1-1,1-1 1,0 1 0,0 0-1,1 0 1,0 1 0,0 0 0,0 0-1,1 0 1,0 1 0,0-1 0,0 2-1,13-7 1,-1 3-19,1 1 1,-1 0-1,1 2 1,1 0-1,-1 1 1,1 1-1,-1 1 1,41 2-1,-59 0-85,1 0 0,-1 0 0,0 1 0,1-1 0,-1 1 0,1-1 0,-1 1 0,0 0 0,0 0 0,1 0 0,-1 0-1,0 0 1,0 0 0,0 1 0,0-1 0,0 1 0,0 0 0,-1-1 0,1 1 0,2 4 0,-2-3 1,-1 0-1,0 0 1,0 1-1,0-1 1,0 0 0,-1 1-1,1-1 1,-1 0 0,0 1-1,0-1 1,0 0-1,-1 1 1,1-1 0,-2 6-1,-6 19-233,-1 0 0,-1 0 0,-17 30 0,-5 16-1421,30-70 1554,0 0 1,1 1-1,-1-1 1,1 1-1,0-1 0,1 1 1,-1-1-1,1 1 0,0 0 1,0 7-1,7 1-567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10610,'5'-6'772,"-1"7"-230,-3 17 119,-6 29 858,-34 128 169,35-157-952,10-43-573,5-26 107,3 0 0,26-62 0,-38 108-236,1 0 0,-1 0 0,1 0 0,0 0 0,1 0 0,-1 1-1,6-6 1,-8 9-25,0 0 0,0 1-1,0-1 1,0 0 0,0 1-1,0-1 1,0 0 0,0 1-1,0 0 1,0-1 0,0 1-1,0 0 1,0-1 0,1 1-1,-1 0 1,0 0-1,0 0 1,0 0 0,0 0-1,1 0 1,-1 0 0,0 0-1,0 1 1,0-1 0,0 0-1,0 1 1,0-1 0,0 1-1,0-1 1,0 1 0,0 0-1,0-1 1,0 1 0,0 0-1,0 0 1,0-1 0,0 1-1,-1 0 1,2 2 0,14 18 35,-2 1 1,0 1 0,-2 0-1,0 1 1,14 46 0,3 2-67,-21-54 20,-5-6-4,-4-10 5,-3-4 2,-10-10 5,2-1 0,-1 0 1,2 0-1,-16-23 0,-17-20-133,36 47-121,0 0 0,-1 0 0,-1 1 0,1 0 0,-1 1 0,-12-7 0,19 13 164,1-1 0,-1 1 0,1 0 0,-1 0 1,1 0-1,-1 1 0,1-1 0,-1 1 0,0-1 1,1 1-1,-1 0 0,0 0 0,1 0 0,-1 0 0,0 1 1,1-1-1,-1 1 0,0-1 0,1 1 0,-1 0 0,1 0 1,-1 0-1,1 0 0,0 1 0,-1-1 0,1 1 1,0-1-1,0 1 0,0 0 0,0 0 0,0 0 0,0 0 1,1 0-1,-2 3 0,-14 25-816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17500,'15'0'-2657,"-3"7"1633,-4 11-1209,-2 3 2273,-4 10 89,-2 7-266</inkml:trace>
  <inkml:trace contextRef="#ctx0" brushRef="#br0" timeOffset="1">1 372 12795,'4'0'688,"3"2"-504,-2 4-80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15779,'-8'-20'64,"34"61"-304,-16-8 360,-1 17 112,-5 5 24,-4 4-63,-2 0-1,-3-4-8,1-4-40,-5-9-256,-1-2-232,0-17-1025,1-4 1201,-3-18-200,4-4-144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22 13467,'5'-20'1168,"-5"18"-752,-8 14-144,-10 5 841,-11 2-537,-9-3-192,-8-2-16,-3-7-8,-5-4-40,4-3-88,0-2-72,8 1-328,3 4-208,13 8-504,7 6-905,12 11 1425,11 3-296,24 4-240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43 12899,'-24'3'1232,"-6"-3"-928,-8-4-120,-2-4 800,-11 4-768,-1 3-72,1 1 16,6 4-88,9 6-216,5 5-144,11 11-400,3 2-424,11 7 864,5 5-184,7 2-184</inkml:trace>
  <inkml:trace contextRef="#ctx0" brushRef="#br0" timeOffset="1">433 210 10026,'6'-7'320,"16"-19"527,24-38 0,-41 56-540,0 1 0,-1-1 0,0 0-1,-1 0 1,0 0 0,0-1 0,-1 1 0,0-1 0,0 0-1,0-12 1,-3 12 635,-3 14-220,-4 18 91,3 2-319,2 0 0,1 0 0,1 39 0,1-50-319,1 1 0,1-1 0,0 0 0,1 0 0,0 0 0,2-1 0,9 25 1,-13-36-149,1 1 0,-1 0 0,1 0 0,-1-1 0,1 1 0,0-1 1,0 1-1,0-1 0,0 0 0,1 0 0,-1 0 0,1 0 0,-1 0 0,1-1 1,-1 1-1,1-1 0,0 1 0,0-1 0,0 0 0,0 0 0,0 0 1,0-1-1,0 1 0,0-1 0,0 0 0,0 1 0,0-2 0,0 1 1,0 0-1,0 0 0,1-1 0,-1 0 0,0 1 0,5-4 0,3 0-96,-1-2 0,0 1 1,0-1-1,-1-1 0,1 0 0,-1 0 0,-1-1 0,10-10 0,-11 10-247,1 0 0,-1 0 1,-1-1-1,0 0 0,0-1 0,-1 1 1,0-1-1,-1 0 0,0 0 0,0-1 1,-1 1-1,3-23 0,-5 12-653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27 234 10914,'22'-28'1289,"2"-5"-601,-1 0-208,-6-4 880,-3 2-248,-7 7-263,-6 2-105,-8 15-208,-3 8-96,-8 16-288,-2 12-288,1 20-896,-4 12 912,3 10-152,2 3-104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140 736 7530,'0'0'148,"-1"0"1,1 0 0,-1 0-1,1 0 1,-1 0 0,1-1 0,-1 1-1,1 0 1,0 0 0,-1 0-1,1-1 1,-1 1 0,1 0 0,0 0-1,-1-1 1,1 1 0,0 0 0,-1-1-1,1 1 1,0 0 0,0-1-1,-1 1 1,1 0 0,0-1 0,0 1-1,-1-1 1,1 1 0,0 0-1,0-1 1,0 0 0,-8-18 2714,10 7-566,-2 12-2266,0 0 0,0 0 0,0-1 1,0 1-1,0 0 0,0 0 0,0-1 0,0 1 0,0 0 1,0 0-1,0-1 0,0 1 0,0 0 0,0-1 0,0 1 1,0 0-1,0 0 0,-1 0 0,1-1 0,0 1 1,0 0-1,0 0 0,0-1 0,-1 1 0,1 0 0,0 0 1,0 0-1,0 0 0,-1-1 0,1 1 0,0 0 1,0 0-1,-1 0 0,1 0 0,0 0 0,0 0 0,-1 0 1,1 0-1,0 0 0,0 0 0,-1 0 0,-3-3-232,-10-7 358,1 1 0,1-2 1,-17-17-1,24 22-123,1 0 1,0 0 0,0 0-1,0 0 1,1-1-1,0 0 1,0 1 0,1-1-1,-1 0 1,0-9-1,0-5 36,0-1-1,2 0 0,0 1 0,2-1 0,0 0 0,1 0 0,2 1 0,0-1 0,1 1 1,1 0-1,1 0 0,1 1 0,1 0 0,0 0 0,2 1 0,0 0 0,1 1 0,1 1 0,1 0 1,0 0-1,19-16 0,-28 29-52,12-12 39,1 1 0,1 0 0,39-22 0,-58 37-80,1-1 0,-1 1-1,0 0 1,0 0 0,1-1-1,-1 1 1,0 0 0,0 0-1,1 0 1,-1 0 0,0 0-1,1-1 1,-1 1 0,0 0-1,1 0 1,-1 0 0,0 0-1,1 0 1,-1 0 0,0 0 0,1 0-1,-1 0 1,0 0 0,1 0-1,-1 0 1,0 1 0,1-1-1,-1 0 1,0 0 0,1 0-1,-1 0 1,0 0 0,0 1-1,1-1 1,-1 0 0,0 1-1,-2 12-946,-13 15 2,2-9 490,-1 2-161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12435,'148'-218'8978,"-95"150"-7585,-50 65-1337,0 0 0,1 0-1,0 1 1,-1-1 0,1 1-1,0 0 1,0 0 0,1 0-1,-1 1 1,0-1 0,0 1-1,1 0 1,-1 0 0,1 1-1,-1-1 1,1 1 0,6 0 0,-8 0-31,-1 0 0,1 0 1,0 0-1,0 1 1,0-1-1,-1 1 0,1-1 1,0 1-1,-1 0 1,1 0-1,0 0 0,-1 1 1,1-1-1,-1 1 1,0-1-1,0 1 0,1 0 1,-1 0-1,0 0 1,0 0-1,0 0 0,-1 0 1,1 0-1,-1 1 1,1-1-1,-1 1 0,0-1 1,2 5-1,-2 6-2,0-1 0,-1 0-1,-1 0 1,0 0 0,0 0-1,-2 1 1,1-2 0,-6 15-1,5-14-15,-23 74 13,-41 90 1,-16 49 263,82-221-257,0 0-1,-1 0 0,2 0 1,-1 1-1,0-1 0,1 0 1,0 0-1,0 0 0,0 1 0,0-1 1,1 0-1,-1 0 0,1 0 1,0 0-1,1 0 0,-1 0 1,1 0-1,0 0 0,-1 0 1,2 0-1,-1-1 0,0 1 0,1-1 1,0 0-1,-1 0 0,1 0 1,0 0-1,1 0 0,-1 0 1,1-1-1,-1 0 0,6 3 1,9 5-219,0-2 1,1 0-1,1 0 1,31 6-1,-38-11-105,0 0 0,0-1 1,0-1-1,0 0 0,1-1 0,-1-1 0,0 0 1,16-3-1,-1-4-451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10890,'-1'0'103,"1"-1"1,-1 1-1,0-1 0,1 1 0,-1-1 0,0 1 0,1-1 0,-1 1 0,0-1 0,1 1 1,-1 0-1,0-1 0,0 1 0,1 0 0,-1 0 0,0 0 0,0-1 0,0 1 1,0 0-1,1 0 0,-1 0 0,0 0 0,0 0 0,0 1 0,1-1 0,-1 0 0,0 0 1,0 0-1,-1 1 0,0 1 58,0 0 0,0-1 0,0 1 0,0 0 0,0 0 0,0 0 0,0 0 1,1 0-1,-3 4 0,-2 5 197,1 0 0,0 1-1,-4 13 1,4-9-84,2 0-1,0 0 1,1 0 0,1 1-1,0-1 1,1 1-1,1-1 1,5 30 0,-4-35-163,1 0 1,0 1 0,0-1-1,1 0 1,0-1 0,1 1 0,1-1-1,-1 0 1,2 0 0,-1-1-1,1 1 1,1-1 0,9 9 0,-13-15-72,0 1 0,0-1 1,1 0-1,-1 0 0,1-1 1,-1 1-1,1-1 0,0 0 1,0 0-1,0-1 0,0 0 1,0 1-1,1-2 0,-1 1 1,0 0-1,0-1 0,1 0 1,-1-1-1,0 1 0,0-1 1,0 0-1,1 0 0,7-3 1,-5 0-14,0 0 1,-1 0-1,0 0 0,0-1 1,0 0-1,0 0 0,-1-1 1,0 0-1,0 0 1,0-1-1,-1 1 0,0-1 1,-1 0-1,5-9 0,-2 2-14,-1 0-1,0-1 1,-1 0-1,-1 0 1,0-1-1,-1 1 1,-1-1-1,0 0 1,-1-25-1,-2 33-25,1-1 0,-1 1 0,-1-1 0,0 1 0,0 0-1,-1 0 1,0 0 0,-6-13 0,6 17-26,0-1 0,0 1 0,-1-1 0,1 1 0,-1 0 0,0 0 0,0 1 0,0-1 1,0 1-1,-1 0 0,0 0 0,1 0 0,-1 1 0,-7-3 0,1 1-186,0 1 1,0 1-1,0 0 0,0 1 0,0 0 1,0 0-1,0 2 0,-1-1 1,1 1-1,0 1 0,0 0 1,-12 3-1,6 1-480,0 0 1,0 0-1,1 2 1,0 0 0,0 1-1,-27 19 1,37-22 417,-1-1 0,1 1 0,-10 11 1,-6 20-975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11202,'9'-10'622,"1"1"-1,18-14 0,-24 21-394,-1-1 0,1 1 0,0 0-1,-1 0 1,1 0 0,0 1 0,0-1-1,0 1 1,0 0 0,1 0 0,-1 1-1,8-1 1,-11 1-175,0 0 1,0 0-1,0 0 0,-1 0 1,1 0-1,0 0 0,0 1 1,0-1-1,0 0 0,0 1 0,0-1 1,0 1-1,-1-1 0,1 1 1,0-1-1,0 1 0,0-1 1,-1 1-1,1 0 0,0-1 1,-1 1-1,1 0 0,-1-1 0,1 1 1,-1 0-1,1 0 0,-1 0 1,0 0-1,1 0 0,-1-1 1,0 1-1,1 0 0,-1 0 1,0 0-1,0 0 0,0 0 0,0 0 1,0 0-1,0 0 0,0 0 1,0 0-1,-1 0 0,1 0 1,0 0-1,-1 1 0,-2 8 140,0-1-1,-1 0 0,-9 16 1,5-8-35,0 4-99,2 0 0,0 0 0,1 1 1,1 0-1,1 0 0,1 0 0,1 25 0,1-39-29,0-1-1,0 1 1,-1-1 0,0 1-1,0-1 1,-5 13 0,5-18-61,1 0 0,-1-1 0,0 1 0,0-1 0,0 1 0,0 0 0,-1-1 0,1 0 0,0 1 0,-1-1 0,1 0 0,-1 0 0,1 0 0,-1 0 0,1 0 0,-1 0 0,0 0 0,1 0 0,-1-1 0,0 1 0,0-1 0,0 1 0,1-1 0,-1 0 0,0 1 0,0-1 0,0 0 0,0 0 0,0-1 0,0 1 0,1 0 0,-3-1 0,-10-2-468,0-1 0,0-1-1,-17-7 1,10 3-81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15 664 13363,'-3'-8'270,"0"0"-1,1-1 1,0 1-1,0-1 1,1 1 0,0-16-1,4-55 430,-1 55-251,2-19-34,2 1 0,2-1 0,2 2 0,2-1-1,1 1 1,2 1 0,37-69 0,-20 60-339,-30 45-150,1 1-1,0-1 1,0 1 0,0 0 0,1 0 0,-1 1 0,1-1 0,-1 1 0,1 0 0,6-3 0,-9 4 13,-1 1 1,1 0-1,-1 0 0,1-1 0,-1 1 0,1 0 0,0 0 0,-1 0 0,1 0 1,0 0-1,-1 0 0,1 0 0,-1 0 0,1 0 0,0 0 0,-1 0 0,1 0 0,0 0 1,-1 0-1,1 1 0,-1-1 0,1 0 0,-1 0 0,1 1 0,0-1 0,-1 0 1,1 1-1,-1-1 0,0 1 0,1-1 0,-1 1 0,1-1 0,-1 1 0,1-1 0,-1 1 1,1 0-1,-1 1-71,1 0 0,-1 0 0,1 0 0,-1 0 1,0 0-1,0 0 0,0 0 0,0 0 0,0 3 0,-2 9-675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12571,'0'0'74,"0"0"1,1 0 0,-1 0 0,0 0-1,1 1 1,-1-1 0,0 0-1,1 0 1,-1 0 0,0 1 0,1-1-1,-1 0 1,0 0 0,1 1-1,-1-1 1,0 0 0,0 1 0,1-1-1,-1 0 1,0 1 0,0-1-1,0 0 1,0 1 0,0-1-1,1 1 1,-1-1 0,0 0 0,0 1-1,0 0 1,-9 6 1664,0-2-1682,4 0 95,0 0 1,-1 0 0,2 1 0,-1-1-1,1 1 1,-1 0 0,2 0 0,-1 1-1,1-1 1,-5 12 0,-2 9 204,-7 35 1,15-56-318,-21 104 408,21-96-354,0 0-1,2 1 1,-1-1-1,2 0 1,4 27-1,1-26 104,-6-15-190,0 1-1,0-1 1,0 0 0,0 0 0,0 0 0,0 1 0,0-1 0,0 0 0,0 0 0,1 1 0,-1-1 0,0 0 0,0 0 0,0 0 0,0 0 0,0 1 0,1-1-1,-1 0 1,0 0 0,0 0 0,0 0 0,0 0 0,1 1 0,-1-1 0,0 0 0,0 0 0,0 0 0,1 0 0,-1 0 0,0 0 0,0 0 0,1 0 0,-1 0 0,0 0-1,0 0 1,1 0 0,-1 0 0,0 0 0,0 0 0,0 0 0,1 0 0,-1 0 0,0 0 0,0 0 0,0 0 0,1 0 0,-1-1 0,0 1 0,0 0 0,0 0-1,1 0 1,-1 0 0,0 0 0,0-1 0,0 1 0,0 0 0,1 0 0,-1 0 0,0-1 0,0 1 0,0 0 0,0-1 0,0 2-7,0-1 0,0 0 0,0 0 1,0 0-1,0 0 0,0 0 0,1 0 0,-1 0 0,0 0 1,0 0-1,0 0 0,0 1 0,0-1 0,0 0 1,0 0-1,0 0 0,0 0 0,0 0 0,1 0 1,-1 0-1,0 0 0,0 0 0,0 0 0,0 0 0,0 0 1,0 0-1,0 0 0,0 0 0,0 0 0,1 0 1,-1 0-1,0 0 0,0 0 0,0 0 0,0 0 1,0 0-1,0 0 0,0 0 0,0 0 0,0 0 1,1 0-1,-1-1 0,0 1 0,0 0 0,0 0 0,0 0 1,0 0-1,0 0 0,0 0 0,0 0 0,0 0 1,0 0-1,0 0 0,0-1 0,6 11-122,-6-8 106,0 0 1,-1 0-1,1 0 1,-1 0 0,0 0-1,0-1 1,0 1-1,0 0 1,-2 3-1,-1 1-972,-4-17-4789,5 6 4995,-2-4-448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9402,'1'-3'170,"0"-1"0,0 0 0,1 1-1,0 0 1,0-1 0,-1 1 0,2 0 0,-1 0 0,0 0 0,1 0-1,-1 1 1,1-1 0,0 0 0,0 1 0,0 0 0,0 0 0,0 0-1,0 0 1,8-2 0,-8 3-41,0 0 1,0 1-1,0 0 0,0-1 1,1 1-1,-1 0 0,0 1 0,0-1 1,0 1-1,1-1 0,-1 1 1,0 0-1,0 0 0,0 0 0,0 0 1,0 1-1,-1-1 0,1 1 1,0 0-1,-1 0 0,1 0 0,-1 0 1,4 4-1,3 4 149,-1 0 0,0 0 1,-1 1-1,0-1 0,-1 2 0,0-1 0,0 1 1,6 21-1,-9-24-168,-1 1 0,1 0 0,-2 0 0,1 0 0,-1 0 0,-1 0 0,0 0 1,0 0-1,-1 0 0,0 0 0,-5 17 0,6-25-109,-1 1-1,0-1 1,0 1 0,0-1 0,0 0-1,0 1 1,-1-1 0,1 0 0,-1 0 0,0 0-1,1 0 1,-1 0 0,0 0 0,0-1-1,0 1 1,0 0 0,0-1 0,-1 0-1,1 1 1,0-1 0,-1 0 0,1 0-1,-1-1 1,1 1 0,-1 0 0,1-1 0,-4 1-1,0-1-255,1 0-1,0-1 0,-1 0 0,1 0 1,0 0-1,-1 0 0,1-1 0,0 0 1,0 0-1,0 0 0,1-1 0,-6-3 1,7 4 29,1 1 1,0-1 0,-1 1-1,1 0 1,-1 0 0,1 0-1,-1 0 1,1 0 0,-1 0-1,0 0 1,1 1 0,-1 0 0,0-1-1,0 1 1,0 0 0,-3 1-1,-6 5-981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52 548 12739,'56'-15'1528,"-2"-9"-944,-12-13-200,-5-5 969,-20-9-641,-6-1-104,-15-3-224,-8 3-88,-14 4-360,-9 3-296,-8 7-1481,-7 3 1625,0 7-232,1 3-184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 13155,'-32'4'1544,"-3"2"-608,4 4-312,-7-6 1657,-9-1-1217,-5 1-416,-5-3 8,-1 1-47,0-1-145,5 2-368,2 4-224,7 11-656,6 8 167,12 10 441,12 2-160,16 4-136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16059,'9'-53'1377,"8"-16"-1025,1-4-160,0-6 248,1 3-504,-4 10-1632,-2 9 1712,0 22-433,-2 11-231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14195,'19'-48'1775,"3"1"0,1 2-1,40-59 1,-35 60-791,-21 32-598,-6 8-251,1 0 0,0 1-1,0-1 1,0 1 0,0 0-1,1-1 1,-1 1-1,1 0 1,0 0 0,0 1-1,0-1 1,0 1 0,6-4-1,-9 6-118,0 0 1,0 0-1,1 0 0,-1 0 0,0 0 1,0 0-1,1 0 0,-1 0 0,0 0 1,0 1-1,1-1 0,-1 0 0,0 0 0,0 0 1,0 0-1,1 0 0,-1 0 0,0 1 1,0-1-1,0 0 0,0 0 0,1 0 1,-1 1-1,0-1 0,0 0 0,0 0 0,0 0 1,0 1-1,0-1 0,0 0 0,0 0 1,1 1-1,-1-1 0,0 0 0,0 0 1,0 0-1,0 1 0,0-1 0,0 0 0,0 0 1,0 1-1,-1-1 0,1 0 0,-1 16 143,0-12-49,-37 273 1022,-10 95-5242,48-371 4103,0 24-2795,4-20 906,6-12 504,1-6 234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14739,'-6'-1'1192,"5"2"-896,3 3-176,4 1 425,1 0-633,1-1-897,1-1-703,1-4 1360,1-2-312,-1-4-272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12203,'21'-6'843,"2"-1"424,0 1 1,0 0-1,1 2 0,47-3 1,-68 7-1191,-1 0 0,1 0 0,-1 0 0,0 1 0,1-1 0,-1 1 0,0-1 0,1 1 0,-1 0 1,0 0-1,0 0 0,1 0 0,-1 0 0,0 0 0,0 1 0,-1-1 0,1 1 0,0 0 0,0-1 0,-1 1 0,1 0 0,-1 0 0,1 0 1,-1 0-1,0 0 0,0 0 0,0 0 0,0 0 0,0 1 0,0-1 0,-1 0 0,1 1 0,-1-1 0,0 0 0,1 1 0,-1 3 0,0 5-16,-1 1-1,0-1 0,-1 0 0,0 1 0,0-1 0,-7 17 1,-47 109 22,33-87 151,-23 76 1,44-119-165,0 1 0,1-1 1,0 1-1,0 0 0,0 0 1,1-1-1,0 1 1,1 0-1,0 0 0,0-1 1,1 1-1,-1 0 0,2-1 1,2 8-1,-2-9-121,0-1 1,0 1-1,1-1 1,0 0-1,0 0 1,0 0-1,1 0 1,-1-1-1,1 0 0,0 0 1,0 0-1,1-1 1,-1 1-1,1-1 1,-1 0-1,1-1 1,9 3-1,-8-3-155,0 0 1,-1-1-1,1 0 1,0 0-1,0-1 1,0 0-1,-1 0 1,1 0-1,0-1 1,0 0-1,-1-1 1,1 1-1,0-1 1,-1-1-1,0 1 0,12-7 1,15-12-666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9618,'-1'-2'4339,"0"2"-4265,8-5 3932,-1 1-1916,13-17-360,-15 18-1631,1-1 0,-1 1 0,1 0 0,0 0 0,0 1 1,0-1-1,0 1 0,1 0 0,-1 0 0,1 1 0,-1 0 1,7-1-1,12-1 169,36 1 1,-43 2-207,35-2 93,-3 0 64,74 7 1,-121-5-214,-1 1 1,0-1-1,0 0 1,1 0 0,-1 0-1,0 1 1,0-1 0,0 1-1,0-1 1,1 1 0,-1-1-1,0 1 1,0 0-1,0 0 1,0-1 0,1 2-1,-2-1-1,0-1-1,1 1 0,-1 0 1,0-1-1,0 1 0,1 0 0,-1-1 1,0 1-1,0 0 0,0-1 1,0 1-1,0 0 0,0 0 0,0-1 1,0 1-1,0 0 0,0-1 1,0 1-1,0 0 0,-1 1 0,-2 3 14,1 0 0,-1 0-1,-1 0 1,1 0-1,-7 7 1,4-5-9,-25 34 28,1 1 0,-38 74-1,53-85-127,1 1 1,2 0-1,1 1 0,-12 63 0,19-74-18,-10 80-1656,13-90 1331,1-1 0,0 1 0,0 0 0,2-1 0,-1 1 0,6 17 0,-7-27 364,1-1 0,-1 1-1,1-1 1,-1 1 0,1-1 0,0 0-1,0 1 1,0-1 0,0 0 0,0 1 0,2 1-1,16 3-922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 12747,'-34'-7'1560,"1"2"-1000,-1 5-224,-3 0 881,-2-3-785,4 1-280,7 5-1665,4 4 1553,8 3-384,6 3-176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11514,'-20'8'6615,"-36"12"-5392,20-7-697,30-11-478,-18 7 217,-47 11 0,120-38-51,-13 7-186,-15 4 15,0 2 1,0 0-1,0 1 1,28-2-1,-48 6-33,0 0 0,0 0 0,0 0 0,1 0 0,-1 1 0,0-1 0,0 0 0,0 0 0,0 1 0,0-1 0,0 0 0,0 1 0,0-1 0,-1 1 0,1 0 0,0-1 0,0 1 0,0-1 0,0 1 0,-1 0 0,1 0 0,0 0 0,-1-1 0,1 1 0,0 0 0,-1 0 0,1 0 0,-1 0 0,0 0 0,1 0 0,-1 0-1,0 0 1,1 0 0,-1 0 0,0 0 0,0 0 0,0 0 0,0 0 0,0 0 0,0 0 0,0 1 0,-1 0 0,0 6 48,-1 1 0,0-1 0,0 0 0,-5 10-1,5-11-19,-28 74 103,-45 140 218,67-191-837,2 0 0,1 0 0,1 1 1,1 0-1,3 44 0,0-71 368,0 0-1,0 1 1,0-1-1,1 0 1,0 0-1,0 0 1,0 0-1,0 0 1,1-1-1,0 1 1,0 0-1,0 0 1,0-1-1,0 0 1,0 1-1,1-1 1,0 0-1,0 0 1,0 0-1,0 0 1,0-1-1,0 1 1,1-1-1,-1 0 1,5 2 0,29 4-847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8930,'4'-6'488,"0"-1"1,0 1-1,1 0 0,0 0 1,0 1-1,0 0 0,1 0 1,10-7-1,-15 11-363,1 0 0,0 0 0,-1 0 0,1 0-1,0 1 1,0-1 0,0 0 0,0 1 0,0 0 0,-1-1 0,1 1-1,0 0 1,0 0 0,0 0 0,0 0 0,0 0 0,0 1 0,0-1 0,0 1-1,0-1 1,-1 1 0,1 0 0,0-1 0,0 1 0,-1 0 0,1 0 0,0 0-1,-1 0 1,1 1 0,-1-1 0,1 0 0,-1 1 0,0-1 0,0 1 0,1-1-1,-1 1 1,0 0 0,0-1 0,0 3 0,2 1 11,-1 0 1,1 1-1,-1-1 1,0 0-1,-1 1 0,0-1 1,1 1-1,-2 0 1,1 0-1,-1-1 1,0 1-1,0 0 0,0-1 1,-1 1-1,0 0 1,-2 8-1,-4 8 152,0 0 0,-20 37 0,9-21-37,17-35-241,1-1 1,-1 0-1,0 0 1,1 0-1,-1 1 1,1-1-1,0 0 1,0 0-1,0 1 1,0-1-1,0 0 1,0 1-1,1-1 1,-1 0-1,1 0 1,-1 0-1,1 1 1,0-1-1,0 0 1,0 0-1,0 0 1,0 0-1,3 3 1,3 3 0,0-1 0,1 1-1,0-2 1,10 9 0,19 15-4,-31-23-6,0 0-1,-1 0 0,1 0 1,-1 0-1,-1 1 0,1 0 1,-1 0-1,-1 0 0,0 1 1,0-1-1,0 1 1,-1 0-1,-1 0 0,1 0 1,-1 0-1,-1 0 0,0 0 1,0 0-1,-1 0 0,0 0 1,0-1-1,-1 1 0,0 0 1,-1 0-1,0-1 0,-5 12 1,2-9-1,0-1 0,0 0 1,-1 0-1,0-1 0,-1 0 1,-10 10-1,15-15-111,-1-1 0,1 0 0,-1 0 1,0 0-1,0-1 0,0 0 0,0 1 0,0-1 0,-1-1 0,1 1 0,-1 0 0,1-1 1,-1 0-1,1 0 0,-1-1 0,0 1 0,0-1 0,-5 0 0,9 0-97,-1-1-1,1 1 1,0-1-1,0 1 1,-1-1-1,1 1 1,0-1-1,0 0 1,0 1-1,0-1 1,0 0-1,0 0 1,0 0-1,0 0 1,-1-1 0,2 2 153,0-1 1,-1 1 0,1-1-1,0 1 1,0-1 0,0 1 0,-1-1-1,1 1 1,0-1 0,0 1 0,0-1-1,0 1 1,0-1 0,0 1-1,0-1 1,0 1 0,0-1 0,0 1-1,0-1 1,1 1 0,-1-1 0,0 1-1,0 0 1,0-1 0,1 1-1,-1-1 1,0 1 0,0-1 0,1 1-1,-1 0 1,0-1 0,1 1 0,-1 0-1,1-1 1,-1 1 0,0 0-1,1-1 1,-1 1 0,1 0 0,-1 0-1,1 0 1,-1 0 0,1-1 0,-1 1-1,1 0 1,0 0 0,29-7-1229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387 139 10594,'-21'-29'1641,"-8"-1"-857,-9 9-264,-5 1 1120,-4 6-640,-1 2-167,3 5-401,5 1-320,8 6-232,8 7-1849,11 7 1721,6 3-248,10 0-192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 15899,'-20'-2'1553,"-2"3"-1129,-15 8-160,-15 0 592,-9 1-496,-2 0 16,0-1-16,1-2-8,8-2-232,6-2-104,17 0-256,12-2-128,19 5-544,7-1-616,32 10 1208,13 0-272,13 3-201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11594,'-29'16'1609,"-7"-3"-881,-13 3-248,-4-4 1080,-6 1-815,2 1-113,3-4-128,5-2-264,14-2-608,5-2-296,20-4-785,7-4 1145,18-7-256,13-6-224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13347,'36'-16'1430,"0"-1"-1,48-33 1,59-52 1362,-80 55-1910,46-36 1354,-91 72-1651,-18 11-568,0 0 1,1 0-1,-1 0 0,0 0 1,0 0-1,1 0 1,-1 0-1,0 0 0,0 0 1,1 0-1,-1 0 0,0 0 1,0 0-1,1 0 1,-1 0-1,0 0 0,0 0 1,1 0-1,-1 0 1,0 0-1,0 0 0,0 1 1,1-1-1,-1 0 1,0 0-1,0 0 0,0 0 1,0 1-1,1-1 0,-1 0 1,0 0-1,0 0 1,0 1-1,0-1 0,0 0 1,1 1-1,-1 3 65,0 0-1,0 0 0,0 0 1,0 0-1,-1 0 1,0 0-1,-1 5 0,-66 248 470,-12 62-2730,77-302 1416,0-1 0,2 1 1,-1 24-1,2-39 616,0-1 0,0 0 0,0 1 0,1-1 0,-1 0 0,0 1 0,1-1 0,-1 0 0,0 0 0,1 1 0,-1-1 0,1 0 1,0 0-1,-1 0 0,1 0 0,0 0 0,0 0 0,0 0 0,0 0 0,2 2 0,-2-3 71,0 0-1,0 1 1,0-1 0,0 0-1,1 0 1,-1 1 0,0-1-1,0 0 1,0 0 0,1-1-1,-1 1 1,0 0 0,0 0-1,0 0 1,0-1 0,1 1-1,-1-1 1,0 1 0,0-1-1,0 1 1,1-2 0,20-13-1254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13811,'-1'1'112,"0"0"0,-1 0-1,1 0 1,0 1 0,0-1 0,0 0-1,1 1 1,-1-1 0,0 0 0,0 1 0,1-1-1,-2 4 1,1-2 53,-15 36 660,2 0 0,2 2 0,1-1 0,-6 53 0,15-80-582,0 1 0,1-1 0,0 0 0,3 25 1,-1-34-202,-1-1 1,1 1 0,-1-1 0,1 0-1,0 1 1,0-1 0,1 0-1,-1 0 1,1 0 0,-1 0 0,1 0-1,0 0 1,0 0 0,1 0 0,-1-1-1,0 1 1,1-1 0,0 0 0,-1 1-1,1-1 1,0-1 0,0 1 0,6 3-1,1-3 4,-1-1 0,0 1 0,0-1 0,0-1 0,1 0-1,-1 0 1,0-1 0,1 0 0,-1 0 0,0-1 0,17-6 0,-10 4-30,0 0 1,19-1-1,-34 5-15,0 0-1,0 0 1,-1 0-1,1 0 1,0 0-1,0 0 1,0 0-1,0 1 1,-1-1-1,1 0 1,0 1-1,0-1 1,0 0-1,-1 1 1,1-1-1,0 1 0,-1 0 1,1-1-1,0 1 1,-1-1-1,1 1 1,-1 0-1,1-1 1,-1 1-1,1 0 1,-1 0-1,1-1 1,-1 1-1,0 0 1,0 0-1,1 0 1,-1 0-1,0-1 1,0 1-1,0 0 0,0 0 1,0 0-1,0 0 1,0 0-1,0-1 1,0 1-1,0 0 1,-1 0-1,1 1 1,-2 7 4,1 0 0,-1 0 0,-5 11 0,5-12 3,-5 14-21,-31 116-151,34-118-340,0 1 0,2 1-1,0-1 1,2 34 0,0-49 287,1 0 0,-1-1 1,1 1-1,1-1 0,-1 1 1,1-1-1,0 1 0,0-1 0,0 0 1,1 0-1,0 0 0,0 0 1,0 0-1,1-1 0,-1 0 0,1 1 1,7 4-1,15 9-1018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12555,'0'-12'920,"3"11"-1088,4 2-880,3 8 1336,0-1-296,1 4-312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14027,'-7'18'388,"0"0"0,1 1 0,1-1 0,0 1-1,2 0 1,-2 20 0,-3 15 466,1-18-318,0-7 138,-1 29 0,7-51-529,1 1 0,0 0 0,0-1 0,0 1 0,1-1 0,1 0 0,-1 1 0,1-1 0,3 8 0,-3-12-102,-1 0 0,1 0 0,0-1 0,1 1 0,-1 0-1,0-1 1,1 1 0,-1-1 0,1 0 0,0 0 0,0 0 0,0 0 0,0-1 0,0 1 0,0-1 0,0 0 0,1 0 0,-1 0 0,0 0 0,1 0 0,-1-1 0,1 1-1,-1-1 1,4 0 0,10 0-58,-1-1 0,1 0 0,25-6 0,90-12-2426,-120 17 1943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15395,'-1'-5'1577,"1"12"-857,1 3-288,-1 10 760,0 4-352,-7 14-224,0 11-47,-5 20-225,-4 7-176,-1 10-312,-1 0-128,1-7-329,0-7-231,2-16-376,2-15-904,9-29 1519,7-12-359,8-25-112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45 14243,'9'-14'1030,"-10"7"-260,-2 6-681,1 1 0,0-1 1,0 1-1,-1-1 0,1 1 0,0 0 0,-1 0 0,-3 0 1,-6 0-30,-224-11 915,229 9-752,22-1-119,23 1-7,-7 1-19,-3-1 156,-1 2 0,0 1 0,1 1-1,40 8 1,-65-9-191,0 0 0,0 0-1,1 0 1,-1 0 0,0 0-1,0 1 1,-1-1 0,1 1-1,0 0 1,0 0 0,-1 0-1,1 0 1,-1 1 0,0-1 0,0 0-1,0 1 1,0 0 0,3 4-1,-3-2 10,-1 0 0,0-1 0,0 1 0,0 0 0,-1-1 0,1 1 0,-1 0 0,0 0 0,-1-1 0,1 1 0,-1 0 0,-2 8 0,-12 40 140,-3 0-1,-39 81 0,8-23-487,24-51-366,2 2 1,4 0 0,-13 68 0,26-76 152,7-49 373,0 1 0,-1-1 0,2 1 1,2 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89 10162,'-17'-31'1320,"-9"5"-775,-17 11-241,-4 4 1120,-11 6-1064,-1 4-224,-2 10-704,2 6-720,10 5 1088,5 2-272,13 5-201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15067,'9'0'960,"3"4"-968,-2 0-128,-3 0-464,1 1-776,-6-4 1168,-1-5-792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2551 19 13843,'-767'3'7986,"-522"-3"-5550,944-15-2131,215 8-251,113 8-338,17-1 271,0 0 0,0 0 1,0 0-1,-1 0 0,1 1 0,0-1 0,0 0 0,0 0 0,0 0 1,0 0-1,0 0 0,0 0 0,0 0 0,-1 0 0,1 0 1,0 0-1,0 0 0,0 1 0,0-1 0,0 0 0,0 0 1,0 0-1,0 0 0,0 0 0,0 0 0,0 0 0,0 1 0,0-1 1,0 0-1,0 0 0,0 0 0,0 0 0,0 0 0,0 0 1,0 1-1,0-1 0,0 0 0,0 0 0,0 0 0,0 0 1,0 0-1,0 0 0,0 0 0,0 1 0,0-1 0,0 0 0,0 0 1,0 0-1,0 0 0,1 0 0,21 16-1230,37 14 435,-15-13 251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2362 0 12027,'-157'28'5466,"52"-9"-4559,-720 108 2836,-8-68-2845,440-62-1346,347 4-1229,46-1 1636,0 0-1,0 0 1,0 0-1,-1 0 1,1 0-1,0 0 1,0 0-1,0 0 1,0 0-1,0 1 1,0-1-1,0 0 1,-1 0-1,1 0 1,0 0-1,0 0 1,0 0-1,0 0 1,0 0-1,0 0 1,0 0-1,0 1 1,0-1-1,0 0 1,0 0-1,-1 0 1,1 0-1,0 0 1,0 0-1,0 0 1,0 1-1,0-1 1,0 0-1,0 0 1,0 0-1,0 0 1,0 0-1,0 0 1,0 1-1,0-1 1,0 0-1,0 0 1,1 0-1,-1 0 1,0 0-1,0 0 1,0 1-1,0-1 1,0 0-1,0 0 1,0 0-1,0 0 1,0 0-1,0 0 1,0 0-1,1 0 1,-1 0-1,0 0 1,0 1-1,0-1 1,0 0-1,0 0 1,0 0-1,0 0 1,1 0-1,-1 0 1,0 0-1,0 0 1,2 2-105,14 15-685,10 7-258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14595,'-40'3'976,"1"9"-840,1 1-72,-9 1 360,-3 0-296,-4-6-96,3-2 1,9-3-146,4-2-167,17 4-920,8 3 1064,13 12-144,9 2-120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9 258 10906,'0'-78'1105,"0"3"-2682,-4 17 1537,0 12 1713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115 620 5329,'-33'26'1928,"23"-17"-560,0-1 0,0-1-1,-17 10 1,27-17-1332,0 0 0,0 0 1,0 0-1,-1 0 0,1 0 0,0 0 0,0 1 1,0-1-1,0 0 0,-1 0 0,1 0 1,0 0-1,0 0 0,0 0 0,0 0 0,0 0 1,-1 0-1,1 0 0,0 0 0,0 0 0,0-1 1,0 1-1,-1 0 0,1 0 0,0 0 0,0 0 1,0 0-1,0 0 0,0 0 0,-1 0 0,1 0 1,0 0-1,0-1 0,0 1 0,0 0 1,0 0-1,0 0 0,0 0 0,0 0 0,-1-1 1,1 1-1,-1-10 771,3-12-14,-2 22-728,5-32 447,-2 1-1,-1-1 1,-3-33-1,-15-94-222,6 66-149,8 74-439,2-1 0,0 0 0,1 1 0,1-1 0,1 1 0,1 0 0,0-1 0,11-26 0,-8 25-152,-2 3-145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1044 10106,'15'-12'897,"0"-1"-1,-1-1 0,20-26 1,-2 3-26,15-15-628,-3-2 0,-2-2 0,-2-2 0,-3-2 0,-2-1 0,-3-2 0,-3-1 0,-3-1 0,20-77 0,-31 86-222,13-109 1,-28 162-17,0 0 0,0 0 1,0 0-1,0 0 0,0 0 1,-1 0-1,0-3 0,1 5-2,0 1-1,0 0 1,0 0 0,0 0-1,-1 0 1,1-1-1,0 1 1,0 0-1,0 0 1,0 0-1,0 0 1,0 0 0,0-1-1,0 1 1,0 0-1,-1 0 1,1 0-1,0 0 1,0 0-1,0 0 1,0 0-1,0-1 1,-1 1 0,1 0-1,0 0 1,0 0-1,0 0 1,0 0-1,-1 0 1,1 0-1,0 0 1,0 0 0,0 0-1,0 0 1,-1 0-1,1 0 1,0 0-1,0 0 1,0 0-1,-1 0 1,-8 13 158,0 9 51,1 0 0,0 1 0,2 0 0,-5 34 0,-4 97 351,15 26-257,2-156-285,1 0 1,1 1-1,1-2 1,1 1-1,11 28 0,-16-50-20,-1-1 0,1 0-1,-1 1 1,1-1 0,-1 0-1,1 0 1,0 1 0,0-1-1,0 0 1,0 0 0,-1 0-1,1 0 1,0 0 0,1 0-1,0 0 1,-1-1-1,-1 0 0,0 1 0,1-1 0,-1 0 0,1 0-1,-1 0 1,1-1 0,-1 1 0,1 0 0,-1 0 0,1 0 0,-1 0 0,0 0 0,1 0 0,-1-1 0,1 1 0,-1 0 0,0 0 0,1-1 0,-1 1 0,0 0-1,1-1 1,-1 1 0,0 0 0,1-1 0,-1 1 0,0 0 0,1-1 0,2-5-3,0 0 0,-1 1 0,0-1 0,3-10 0,-5 15 3,6-16-11,3-15 5,0 0 0,7-55-1,-16 86 9,0 1-1,0 0 0,0-1 0,0 1 0,0-1 0,0 1 0,0-1 0,0 1 1,0 0-1,0-1 0,0 1 0,0-1 0,0 1 0,0 0 0,0-1 0,0 1 0,0-1 1,0 1-1,-1 0 0,1-1 0,0 1 0,0-1 0,-1 1 0,1 0 0,0-1 1,-1 1-1,-6 6 26,-6 18 14,11-20-31,1 0 0,-1 0 0,1 0-1,0 0 1,0 1 0,1-1 0,-1 1 0,1-1-1,0 0 1,0 1 0,1 4 0,-1-7-9,0-1 0,0 1 0,1-1 1,-1 0-1,1 1 0,-1-1 0,1 0 0,-1 0 0,1 1 1,0-1-1,-1 0 0,1 0 0,0 0 0,0 0 1,0 0-1,0 0 0,0 0 0,0 0 0,0 0 1,0 0-1,1-1 0,-1 1 0,0 0 0,0-1 1,1 1-1,-1-1 0,0 1 0,1-1 0,-1 0 0,1 0 1,-1 0-1,0 1 0,1-1 0,-1 0 0,1-1 1,-1 1-1,0 0 0,3-1 0,2-1-6,-1 0-1,1 0 1,-1-1 0,1 0-1,-1 0 1,0 0-1,0-1 1,0 1 0,-1-1-1,1-1 1,-1 1 0,0 0-1,0-1 1,0 0-1,-1 0 1,0 0 0,0 0-1,0-1 1,-1 1-1,1-1 1,-1 0 0,-1 0-1,1 1 1,1-12 0,-3 16 4,0 0 1,0 0 0,0 1 0,0-1 0,0 0 0,0 1 0,0-1 0,0 0 0,0 1 0,0-1-1,-1 0 1,1 1 0,0-1 0,0 0 0,-1 1 0,1-1 0,0 0 0,-1 1 0,1-1 0,-1 1-1,1-1 1,-1 1 0,1-1 0,-1 1 0,1-1 0,-1 1 0,1-1 0,-1 1 0,1 0 0,-1-1-1,0 1 1,1 0 0,-1 0 0,0-1 0,1 1 0,-1 0 0,0 0 0,1 0 0,-2 0-1,1 1 98,3 0-39,7 2-2,-2-4-34,-1 0 0,1 0 0,-1 0 0,1-1 0,-1 0 0,13-5 0,-12 3 5,1 1-1,-1 1 1,1-1-1,8 0 1,-15 3-24,0 0 1,-1 0-1,1 0 0,0 0 1,-1 0-1,1 0 0,-1 0 1,1 0-1,0 0 0,-1 1 1,1-1-1,0 0 0,-1 0 1,1 1-1,-1-1 0,1 0 1,-1 1-1,1-1 0,-1 0 1,1 1-1,-1-1 0,1 1 1,-1-1-1,1 1 0,-1-1 1,0 1-1,1 0 0,-1-1 1,0 1-1,1-1 0,-1 2 1,5 24 65,-5-24-62,3 73 36,-3-1-1,-3 0 1,-3 0 0,-4 0 0,-2-1 0,-44 138 0,49-190-27,-1 0 0,0-1 1,-2 0-1,-19 31 0,28-49-11,0 0-1,-1 0 1,1 0 0,-1 0 0,1 0-1,-1-1 1,0 1 0,0 0-1,1-1 1,-1 1 0,0-1-1,0 0 1,0 0 0,-1 1-1,1-1 1,0-1 0,0 1-1,-4 1 1,5-2-2,0 0 0,1-1 0,-1 1-1,0 0 1,1 0 0,-1 0 0,1-1 0,-1 1 0,0 0-1,1-1 1,-1 1 0,1 0 0,-1-1 0,1 1 0,-1-1-1,1 1 1,0-1 0,-1 1 0,1-1 0,-1 1 0,1-1-1,0 1 1,-1-1 0,0-2 4,0 1 0,1-1 1,-1 1-1,1-1 0,-1 1 0,1-1 0,0 1 0,0-5 0,1-10 20,1-1-1,1 1 0,1 0 1,0 0-1,2 0 0,-1 0 1,13-22-1,5-7-29,38-54-1,61-64-699,-98 137 554,2 0 0,0 2 0,48-35 1,-16 22-142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44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1696 79 10618,'-7'-7'99,"0"0"0,-1 1 0,0 0 1,0 0-1,0 1 0,-1 0 0,1 1 0,-1 0 0,0 0 0,-1 1 0,1 0 0,-1 0 0,-9-1 0,-18-1 27,0 1-1,-41 2 1,64 2-87,-79 1 127,-1 4 0,2 5 0,-102 22 0,86-6-83,2 4 1,-135 56-1,200-68-71,1 1-1,1 2 1,1 2 0,1 1 0,-65 55 0,85-63-4,1 0-1,1 0 1,0 2 0,1 0 0,1 0 0,1 1-1,0 1 1,2 0 0,0 1 0,2 0 0,0 0-1,1 1 1,-5 28 0,9-28 20,1 1 1,1-1-1,0 1 1,2-1-1,1 0 1,1 0-1,1 1 1,0-2-1,2 1 1,1-1-1,0 1 1,2-2-1,0 1 1,21 33-1,-18-37 18,0 0-1,1-1 0,0 0 1,1-1-1,1-1 0,1 0 0,0-1 1,0 0-1,2-2 0,-1 0 1,1-1-1,1-1 0,0 0 1,0-1-1,1-2 0,22 6 0,-13-7 10,0-1-1,-1-1 1,1-1-1,0-2 1,45-5-1,-33-1-16,0-2 0,-1-1 0,53-21-1,-17-1-32,-2-4 0,-1-3 0,94-66 0,-85 47-24,88-78 0,-128 96 23,-2-1 0,-1-2-1,49-70 1,-81 102-3,-1 1 0,0-1 1,-1-1-1,0 1 0,5-17 0,-9 24-2,0 0-1,0 0 1,-1 1-1,1-1 1,-1 0-1,0 0 1,0 0-1,0 0 1,0 1-1,0-1 1,-1 0-1,1 0 1,-1 0-1,0 1 1,1-1-1,-1 0 1,-1 1-1,1-1 1,0 1-1,-1-1 1,1 1-1,-1-1 1,0 1-1,1 0 1,-1 0-1,-4-3 1,1 1-4,-1 1 0,0 0 0,0 0 0,0 0 0,0 0 0,0 1 0,-1 0 0,1 1 0,-13-2 0,-6 0-16,-32 2 0,56 1 21,-31 2 1,0 1 0,0 2 0,0 1 0,1 1 0,0 2 0,0 1 0,1 2 0,0 0 0,1 2 0,0 2 0,2 0 0,0 2 0,0 1 0,-42 40 0,42-33 14,1 1-1,2 0 1,1 2-1,1 1 0,1 0 1,2 2-1,1 0 1,2 1-1,1 1 0,1 1 1,2 0-1,-13 63 1,22-78-6,1-1 0,1 1 0,0 0 0,2 0 0,0 0 0,1 0 0,1-1 0,1 1 0,1-1 1,0 0-1,9 19 0,-10-28-5,1 0 0,0-1 0,0 1 0,1-1 0,1 0 0,-1 0 0,1-1 0,1 0 0,0 0 0,0-1 0,0 0 0,1 0 0,0-1 0,1 0 0,-1-1 0,1 0 0,0 0 0,0-1 0,0 0 0,1-1 0,16 3 0,-7-4-9,-1 0 0,2-2 0,-1 0 0,0-2 0,-1 0 0,1-1 0,0-1 0,-1 0 0,38-16 0,-12 2-15,-1-3-1,-1-2 1,42-28 0,-11-3-5,-1-2 1,-4-4-1,-2-2 0,94-114 0,-116 121 44,42-67-1,-73 100-7,-1 0 0,-2 0-1,0-2 1,-1 1 0,-2-1 0,9-36-1,-15 51-10,-1-1 0,0 1 0,0-1 0,-1 1 0,-1-1 0,1 1 0,-1-1 0,-1 1 0,0 0 0,0-1 0,-1 1 0,0 0 0,-1 0 0,0 1 0,0-1 0,-1 1 0,-11-16 0,6 12-6,-2 0 0,1 0 0,-2 1 0,0 1 0,0 0 0,0 1 0,-2 0 0,1 1 0,-23-10 0,-5 3-3,0 1 0,0 1-1,-1 3 1,0 2 0,-1 1 0,0 3-1,0 1 1,0 2 0,0 3 0,0 1-1,0 2 1,0 2 0,1 2 0,0 1-1,1 3 1,0 1 0,-56 28 0,67-25 6,1 2 1,1 0-1,1 2 1,1 1-1,0 2 1,2 0-1,-43 54 1,44-46 6,2 1 1,1 1 0,2 1 0,1 1-1,1 0 1,-20 70 0,28-72 2,2 1-1,1 0 1,1 1 0,2-1 0,1 1 0,2-1-1,9 63 1,-4-69-2,1 0-1,1-1 0,2 0 1,1-1-1,1 0 1,1 0-1,1-1 1,2-1-1,34 47 1,-34-55-3,-1 0 1,2-2 0,0 0-1,1 0 1,1-2 0,0 0-1,0-1 1,1-1 0,1-1-1,0-1 1,0 0 0,1-1-1,0-2 1,0 0 0,1-1-1,0-1 1,0-1 0,0-1-1,0-1 1,0-1 0,26-3-1,-7-3-11,-1-1-1,0-1 1,-1-3 0,0-1-1,0-2 1,45-24-1,-16 3-17,-2-4 0,86-66-1,-97 61 11,-1-2 1,-3-2-1,-2-2 0,-2-2 0,-2-3 0,-3-1 0,57-100 1,-82 125 19,-2-1 0,-1 0 1,-1 0-1,13-57 1,-22 72-2,-1 0-1,-1 0 1,0-1 0,-1 1 0,-2-1 0,1 1-1,-2 0 1,0-1 0,-1 1 0,-1 0-1,-8-21 1,4 18-7,-2 1 1,0 0-1,-1 0 0,-1 1 0,-1 0 0,0 1 0,-1 0 0,-1 1 1,-1 1-1,0 1 0,-1 0 0,-1 1 0,0 1 0,-20-11 1,1 4-12,0 1 0,-2 3 0,0 0 0,0 3 0,-1 1 0,-62-8 0,55 13 10,-1 3 0,0 2 1,0 1-1,0 3 0,0 2 0,1 2 0,-1 2 0,2 2 1,-57 22-1,54-14 19,0 2 0,2 3 0,1 1 0,1 2 0,1 3 0,1 1 0,2 2 0,-46 48 0,41-33 13,3 3 0,2 1 0,2 2 0,3 1 0,2 3 0,-40 92 0,53-96-23,1 0 1,3 2-1,3 0 1,2 1 0,2 1-1,3-1 1,0 101 0,8-126-16,2 1 1,0-1 0,3 1 0,0-1 0,2 0 0,2-1 0,0 0 0,26 49 0,-26-60 1,2-2 0,0 1 1,1-2-1,1 0 0,0 0 0,2-1 1,0-1-1,0-1 0,1 0 0,1-1 1,0-1-1,1 0 0,40 16 1,-27-16 2,2-2 0,0-1 0,0-1 0,0-2 0,1-2 1,0-1-1,0-2 0,0-1 0,0-1 0,54-11 0,-21-1 11,-1-3 0,-1-3 0,-1-2 0,91-44 0,-82 28 13,-1-4 0,-2-2 0,-2-4 0,79-69 0,-93 67 6,-3-2 1,-2-3-1,-2-1 0,-2-3 1,40-69-1,-73 106-14,-1-1 0,-1 0 0,-2-1 0,0 1 0,-1-2 0,-1 1 0,-1-1 0,3-30 1,-8 40-8,0 0 0,-1 0 0,-1 0 0,0 0 0,-1 0 0,0 0 1,-1 0-1,-1 0 0,0 1 0,-1-1 0,0 1 0,-1 0 0,0 1 1,-1-1-1,-16-19 0,3 8-6,-2 1 0,0 2 0,-2 0 0,0 1 0,-1 1 1,-1 2-1,-1 0 0,-35-15 0,6 7-3,-2 2 1,0 2-1,-73-15 1,54 19 22,0 4 1,0 3 0,-1 3-1,0 4 1,0 3-1,-1 4 1,-89 15 0,118-10 6,1 2 0,0 3 1,0 1-1,2 3 0,0 2 1,1 1-1,1 3 0,1 2 0,1 1 1,2 3-1,1 1 0,-38 38 1,49-39-8,2 1 0,1 2 0,1 0 0,2 2 0,1 1 1,2 1-1,2 0 0,1 1 0,2 1 0,-18 75 0,27-87-4,2-1-1,1 1 1,1 1-1,1-1 0,2 0 1,1 0-1,8 45 0,-5-51-1,1-1-1,1 1 1,0-2-1,2 1 0,0-1 1,1 0-1,1-1 1,1-1-1,0 1 0,25 25 1,-20-27 0,0-1 0,0 0 1,1-1-1,1-1 0,0-1 0,1 0 1,25 9-1,-18-10 2,1-1-1,1-1 1,0-2 0,0-1 0,31 3 0,-16-7-10,0-1-1,0-2 1,0-1 0,-1-3 0,0-2 0,0-1 0,71-25 0,-48 8-32,-1-2 0,-2-4 0,-1-2 1,-2-3-1,-1-3 0,83-71 0,-84 58-112,-2-2 0,-2-2 0,-3-3 0,-3-2-1,68-113 1,-89 125-193,-2 0 1,-3-2-1,-2 0 0,26-107 1,-41 133 240,-1-1 1,-1 0 0,-1-34 0,-12-53-369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12011,'0'0'39,"0"0"1,0 0 0,0 0 0,0 0 0,0 0 0,0 0 0,0 0 0,0 1 0,0-1 0,0 0 0,1 0 0,-1 0 0,0 0-1,0 0 1,0 0 0,0 0 0,0 0 0,0 0 0,0 0 0,0 0 0,0 0 0,0 0 0,1 0 0,-1 0 0,0 0 0,0 0-1,0 0 1,0 0 0,0 0 0,0 0 0,0 0 0,0 0 0,0 0 0,0 0 0,1 0 0,-1 0 0,0 0 0,0 0 0,0 0-1,0 0 1,0-1 0,0 1 0,0 0 0,0 0 0,0 0 0,0 0 0,0 0 0,0 0 0,0 0 0,1 0 0,-1 0-1,0 0 1,0 0 0,0 0 0,0-1 0,5 17 610,3 29 265,17 172 960,-11-77-988,-10-106-696,14 97 616,-15-122-651,-1-8-42,2-16 40,5-183 152,-1 10-247,-4 139-55,19-85 0,-20 123 0,0 0 0,0 1 0,1 0 0,0 0 0,1 0 0,0 0 0,9-11-1,-13 19-1,1 0 0,0 0-1,0 0 1,0 0-1,0 0 1,0 0-1,0 0 1,0 1 0,1-1-1,-1 1 1,0 0-1,1-1 1,0 1-1,-1 0 1,1 0-1,0 1 1,-1-1 0,1 1-1,0-1 1,0 1-1,-1 0 1,1 0-1,0 0 1,0 0 0,-1 1-1,1-1 1,0 1-1,0-1 1,-1 1-1,1 0 1,-1 0-1,5 3 1,1 0 13,-1 1 1,0 0-1,0 0 0,-1 1 0,1 0 1,-1 0-1,-1 1 0,1-1 0,-1 1 1,0 1-1,-1-1 0,1 0 0,4 14 1,0 1 48,-1 0 1,-2 0 0,9 43-1,-11-38-7,-2 0 0,0 0 0,-2 0 0,0 0 0,-2 0 0,-1 0 0,-8 27 0,7-37-37,0-1-1,-2 1 1,0-1-1,0-1 1,-2 1-1,0-1 1,-1 0-1,0-1 1,-1 0-1,-1 0 1,0-1-1,-16 14 1,22-23-129,-1 0 1,0 0-1,1 0 1,-1-1-1,-1 0 1,1 0-1,0 0 1,-1-1-1,1 0 1,-8 1-1,10-2-251,0 0 0,0-1-1,-1 0 1,1 0 0,0 0-1,0 0 1,0 0 0,0-1 0,-1 0-1,1 0 1,0 0 0,0 0-1,0-1 1,1 0 0,-1 0-1,0 0 1,-4-3 0,2-2-779,11-3-82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13371,'-2'32'2417,"0"1"-1548,3 35 0,2-38-449,1 1-1,1-1 1,1-1-1,21 57 0,-22-74-314,1-1-1,-1 0 1,2-1 0,0 1-1,0-1 1,13 14-1,-15-19-58,1 0-1,-1 0 1,1 0 0,0-1-1,0 0 1,1 0-1,0-1 1,-1 0-1,1 0 1,0 0-1,14 3 1,-16-5-30,1 0 1,0-1-1,-1 1 1,1-1-1,0 0 1,0-1-1,-1 1 0,1-1 1,0 0-1,-1-1 1,1 1-1,-1-1 1,1 0-1,-1-1 1,0 1-1,0-1 0,0 0 1,0 0-1,-1-1 1,1 1-1,-1-1 1,0 0-1,0 0 1,0 0-1,0-1 1,-1 0-1,4-5 0,-4 4-12,1 0 0,-2-1 0,1 1 0,-1 0 0,0-1 0,0 1 0,0-1 0,-1 0 0,0 0 0,-1 1 0,0-1 0,0 0 0,0 0 0,0 0 0,-1 0 0,-1 1 0,1-1 0,-1 1 0,0-1 0,0 1 0,-1-1 0,0 1 0,-3-6 0,1 5-72,-1 0 1,1 0-1,-1 1 0,0 0 1,0 0-1,-1 0 0,0 0 1,0 1-1,0 1 0,-1-1 0,1 1 1,-1 0-1,0 1 0,0 0 1,-1 0-1,1 1 0,0 0 1,-1 0-1,-15 0 0,16 1-213,-1 1 0,1 0-1,-1 1 1,1 0-1,0 1 1,-1-1 0,1 2-1,0-1 1,0 1-1,0 0 1,0 1 0,-13 8-1,9-3-86,1 0-1,-1 1 0,2 0 1,-13 16-1,1 4-815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10738,'5'-79'2265,"-8"-105"-1,0 4 466,3 174-2601,4-31 535,-4 37-635,0-1-1,0 0 1,0 0 0,0 0-1,0 0 1,0 0 0,1 1-1,-1-1 1,0 0 0,1 0-1,-1 1 1,1-1 0,-1 0-1,1 0 1,-1 1 0,1-1-1,-1 0 1,1 1 0,0-1-1,-1 1 1,1-1 0,0 1-1,-1-1 1,1 1 0,0-1-1,0 1 1,-1 0 0,1-1 0,0 1-1,0 0 1,0 0 0,0 0-1,-1 0 1,3-1 0,4 4 49,-1-1 0,1 1 0,-1 0 1,1 0-1,-1 1 0,0 0 1,10 8-1,11 7 40,-13-11-93,0 0 0,1-2 1,0 1-1,0-2 0,0 0 0,1 0 1,25 3-1,-31-7 0,1 0-1,-1-1 1,1 0 0,-1-1-1,0 0 1,1 0 0,-1-1-1,0-1 1,0 0 0,0 0-1,0-1 1,16-8-1,-11 5 109,-9 8 19,-5 1-128,-1 0-1,0-1 1,0 1 0,0 0-1,0 0 1,-1-1 0,1 1-1,0 0 1,-1-1-1,-1 4 1,-2 12 30,-30 187-171,31-173-585,2-1 0,1 1 1,1 0-1,9 53 0,-9-78 453,0 0 0,0 0 1,1 0-1,0 0 0,0 0 0,0-1 0,1 1 0,-1-1 1,1 0-1,1 0 0,-1 0 0,1 0 0,0 0 0,5 4 0,10 1-856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12859,'2'-2'129,"16"-12"1038,30-20 0,-43 31-952,1 0 0,-1 0 0,1 1 0,-1 0 0,1 0 0,0 0 0,0 0 0,0 1-1,0 0 1,0 0 0,7 1 0,-10 0-145,0 1 0,-1-1-1,1 1 1,-1 0 0,1-1 0,-1 1-1,1 1 1,-1-1 0,0 0 0,1 0-1,-1 1 1,0 0 0,0-1 0,0 1-1,0 0 1,0 0 0,-1 0 0,1 0 0,-1 0-1,1 0 1,-1 0 0,0 1 0,1-1-1,-1 1 1,1 3 0,1 5 87,0 0 0,0 0 0,-1 0 0,1 19 0,-2 2 63,-1 0-1,-1 0 0,-8 39 0,-25 93 335,16-83-192,14-64-240,1 0 0,1 1 0,0-1 0,2 0 0,1 24 0,0-33-65,0-1 1,0 1 0,1-1-1,0 1 1,1-1-1,0 0 1,0 0 0,0-1-1,1 1 1,0 0 0,0-1-1,0 0 1,1 0-1,10 9 1,-5-6 15,0-1 0,1-1 0,0 0 0,1 0 0,0-1 0,0-1 0,0 1 0,22 4 0,9 1-216,55 5-1,-66-12-234,-26-3 109,1 0 1,-1 0-1,0 1 0,0 0 0,0 0 0,0 0 1,7 4-1,-10-4 169,-1-1 0,0 1 0,0 0 0,0-1 1,-1 1-1,1 0 0,0 0 0,-1 0 0,1 0 0,-1 1 0,0-1 1,0 0-1,0 1 0,0-1 0,0 0 0,0 1 0,-1-1 0,1 1 0,0 4 1,0 19-871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14603,'7'-65'1416,"2"-3"-1031,-2-3-177,-2-1 968,-2 1-944,0 4-48,-2 11-176,2 8-192,-1 15-512,-1 9-481,0 23 929,1-6-184,-1 18-184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12739,'45'-310'4297,"-43"279"-3973,-2 15-100,1 0-1,0 0 1,1 0 0,1 0 0,1 0 0,0 1 0,10-24 0,-13 38-199,-1-1 1,1 1 0,-1 0-1,1 0 1,-1-1-1,1 1 1,0 0 0,0 0-1,0 0 1,0 0-1,0 0 1,0 0-1,0 0 1,0 0 0,0 0-1,0 1 1,0-1-1,0 0 1,1 1 0,-1-1-1,0 0 1,0 1-1,1 0 1,-1-1 0,0 1-1,1 0 1,-1 0-1,1 0 1,-1 0 0,0 0-1,1 0 1,-1 0-1,1 0 1,-1 0 0,0 1-1,1-1 1,-1 0-1,0 1 1,0 0-1,1-1 1,-1 1 0,0 0-1,0-1 1,0 1-1,0 0 1,0 0 0,0 0-1,2 2 1,6 5 64,-1 1-1,0 1 1,0 0 0,8 14 0,-13-19-78,82 143 317,-42-68-241,-23-50-45,-20-30-41,1 1-1,-1-1 1,0 0 0,1 1-1,-1-1 1,1 1 0,-1-1 0,0 0-1,1 0 1,-1 1 0,1-1-1,-1 0 1,1 0 0,-1 0 0,1 1-1,-1-1 1,1 0 0,-1 0-1,1 0 1,-1 0 0,1 0 0,0 0-1,-1 0 1,1 0 0,-1 0-1,1 0 1,-1 0 0,1 0 0,-1-1-1,1 1 1,0 0 0,0-1 2,0 0 0,0 0 0,-1 0 0,1 0 0,0 0 0,0 0 0,-1 0 0,1 0 0,-1 0 1,1 0-1,-1-1 0,1 1 0,-1-2 0,5-28 29,-1 1 0,-2-1 0,-3-57 0,0 29-28,0 5-125,5-94-1947,-3 141 1631,0 14 28,-1 13-164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115 100 13027,'-7'3'144,"1"1"-1,0 0 1,0 0 0,0 0-1,1 1 1,-1-1 0,1 1 0,0 1-1,1-1 1,-1 1 0,1 0 0,0 0-1,0 0 1,1 0 0,0 1-1,-2 6 1,-2 3 157,2 1 0,0-1 0,1 1 0,0 0 0,-1 27 0,6-28 97,-1-16-389,0 0 0,0 0-1,0 0 1,0 0 0,0 0-1,0 0 1,0 1 0,0-1 0,0 0-1,1 0 1,-1 0 0,0 0 0,0 0-1,0 0 1,0 0 0,0 0 0,0 0-1,0 0 1,0 0 0,1 0-1,-1 0 1,0 0 0,0 0 0,0 0-1,0 0 1,0 0 0,0 0 0,1 0-1,-1 0 1,0 0 0,0 0 0,0 0-1,0 0 1,0 0 0,0 0-1,0 0 1,0 0 0,1 0 0,-1-1-1,0 1 1,0 0 0,0 0 0,0 0-1,0 0 1,0 0 0,0 0 0,0 0-1,0 0 1,0 0 0,0-1-1,0 1 1,1 0 0,11-27 361,15-90-89,-20 80-244,1 1 1,21-57-1,-28 91-31,0 1 1,-1-1-1,1 0 0,0 1 1,0-1-1,0 0 0,0 1 1,0-1-1,0 1 0,0 0 0,1-1 1,-1 1-1,0 0 0,1 0 1,2-2-1,-3 3-1,0 0 0,1 0 0,-1 0 0,0 0 0,0 0 0,0 0 0,0 1 0,0-1 0,0 0 0,0 1 0,0-1 0,0 1 0,0-1 0,0 1 0,0-1 0,0 1 0,0 0 0,0-1 0,-1 1 0,1 0 0,0 0 0,0-1 0,-1 1 0,1 0 0,0 0 0,-1 0 0,1 0 0,-1 0 0,1 2 0,13 24 65,-1 1 0,-2 0 1,0 1-1,8 41 0,-6-22 34,0-6-29,31 125 352,-44-167-414,0 1-1,1 0 0,-1 0 0,0-1 1,0 1-1,0 0 0,0 0 0,0 0 1,0-1-1,0 1 0,0 0 0,0 0 1,0-1-1,-1 1 0,1 0 0,0 0 1,-1 0-1,1-1-8,-1 0 0,1 1 0,0-1 1,0 0-1,-1 0 0,1 0 0,0 0 1,-1 0-1,1 0 0,0 0 0,-1 0 0,1 0 1,0 0-1,-1 0 0,1 0 0,0 0 0,-1 0 1,1-1-1,0 1 0,0 0 0,-1 0 1,1 0-1,0 0 0,-1 0 0,1-1 0,0 1 1,-1 0-1,-23-24 83,17 17-50,-21-18-359,-1 1-1,0 1 1,-2 2-1,-1 1 1,-41-19-1,73 39 281,0 0 0,0 0 0,0 0-1,0 0 1,0 0 0,0 0 0,1 0 0,-1 0 0,0 0 0,0 0-1,0 0 1,0-1 0,0 1 0,0 0 0,0 0 0,0 0 0,0 0 0,1 0-1,-1 0 1,0 0 0,0 0 0,0 0 0,0-1 0,0 1 0,0 0-1,0 0 1,0 0 0,0 0 0,0 0 0,0 0 0,0-1 0,0 1 0,0 0-1,0 0 1,0 0 0,0 0 0,0 0 0,0 0 0,0-1 0,0 1-1,0 0 1,0 0 0,0 0 0,0 0 0,0 0 0,0 0 0,0 0-1,0-1 1,-1 1 0,1 0 0,0 0 0,0 0 0,0 0 0,13-1-313,14 2-528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12987,'46'-206'3311,"-33"139"-1972,-13 66-1329,1-5 176,1-1 0,-1 0 1,1 0-1,6-11 1,-7 16-147,-1 1 1,1 0-1,0-1 1,0 1-1,0 0 1,0 0-1,0 0 1,0 0-1,0 0 1,0 0-1,0 0 1,1 0-1,-1 0 1,0 0-1,1 0 1,-1 1-1,0-1 1,1 1-1,-1-1 1,1 1-1,-1 0 1,1-1-1,-1 1 1,1 0-1,-1 0 1,1 0-1,-1 0 1,1 0-1,2 1 1,1 0 24,0 1 1,-1 0 0,1 0 0,0 0-1,-1 1 1,1-1 0,-1 1 0,0 0 0,0 0-1,0 1 1,4 4 0,38 46 313,-41-47-338,45 63 222,35 42-35,-84-111-222,0 0 0,0 0 1,0 0-1,0 0 0,0 0 0,0 0 0,0 0 1,0 0-1,0 0 0,1 0 0,-1 0 1,0-1-1,0 1 0,1 0 0,-1-1 0,1 0 1,-1 1-1,0-1 0,3 1 0,-2-2 0,-1 0 0,0 1 0,0-1 0,0 0 0,0 0 1,0 1-1,0-1 0,0 0 0,-1 0 0,1 0 0,0 0 0,0-1 0,-1 1 0,1 0 0,-1 0 0,1 0 0,-1 0 0,1-1 0,-1 1 0,0 0 0,1-1 0,-1 1 0,0-2 0,5-34 53,-1 0 0,-2 0 0,-4-47-1,1 19-369,2 36-39,0 20 24,0 0-1,-1 1 0,0-1 1,-1 0-1,-1-9 0,3 23-190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215 634 13035,'-1'-7'194,"-1"0"1,1-1-1,0 1 0,0-1 1,0 1-1,1-1 0,1 1 1,-1 0-1,4-13 1,-1-8 169,3-67 977,7-82-76,-8 140-1138,1 1 0,18-58 1,-22 88-253,0 1 0,0-1 0,0 1 0,1 0 0,0 0 1,0 0-1,0 0 0,0 0 0,1 1 0,0-1 0,8-6 0,-9 9-90,0 0 0,-1 1 0,1-1 0,0 1 0,0 0 0,0 0 0,0 0 0,0 0 0,1 0 0,-1 1 0,0 0 0,0-1 0,0 1 0,1 0 0,-1 0 0,0 1 0,0-1 0,0 1 0,0 0 0,0-1 0,1 1 0,2 2 0,5 2-996,0 1 1,19 13 0,8 4 230,-42-24 1834,-1-1 0,0 1 0,0 1 0,0-1 0,1 1 0,-1-1 0,0 1 0,-9 2 0,-49 6 693,50-6-908,-196 34 2339,69-5-6023,158-28 1783,18 2 438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12579,'2'-1'121,"0"0"0,0-1 1,0 1-1,0-1 0,0 1 1,0-1-1,0 0 0,-1 0 1,1 0-1,-1 0 0,1 0 1,-1 0-1,0 0 1,0-1-1,0 1 0,0 0 1,0-1-1,0-2 0,2-7 139,0 0-1,0-20 1,-2 19 220,7-171 1976,1-7-1061,-8 186-1369,0-1 0,0 1 0,0-1 0,0 1-1,1-1 1,0 1 0,4-8 0,-6 12-24,1 1 1,-1-1-1,0 0 0,1 1 0,-1-1 0,1 1 0,-1-1 0,1 1 0,0-1 0,-1 1 0,1-1 0,-1 1 0,1 0 0,0-1 0,-1 1 0,1 0 0,0 0 0,-1-1 0,1 1 0,0 0 0,0 0 1,-1 0-1,1 0 0,1 0 0,-1 0-1,1 1 1,-1-1-1,1 1 1,-1 0 0,1 0-1,-1 0 1,1 0-1,-1 0 1,0 0-1,0 0 1,1 0-1,-1 0 1,0 0 0,0 1-1,1 2 1,38 55 19,38 76 0,-29-47-3,-36-66-16,59 95 98,-70-114-86,-1-1 0,1 1-1,0-1 1,0 1 0,0-1 0,0 0-1,1 1 1,-1-1 0,1-1-1,-1 1 1,1 0 0,-1 0-1,1-1 1,5 2 0,-7-3-7,-1 0 1,1 0-1,0 0 0,0 0 1,0 0-1,0 0 1,-1 0-1,1 0 0,0-1 1,0 1-1,-1 0 1,1 0-1,0-1 0,0 1 1,-1-1-1,1 1 0,0 0 1,-1-1-1,1 0 1,1 0-1,-1-1 7,1-1 0,0 1 0,-1-1-1,0 1 1,1-1 0,-1 1 0,0-1 0,1-4 0,7-35 133,-1-1 0,-3 1 0,1-82 0,4-40-598,-5 147-322,-5 17 760,0 0-1,0-1 0,0 1 0,0 0 0,0 0 0,0 0 0,0 0 0,0 0 0,0 0 0,0 0 0,0 0 0,0 0 0,0 0 0,0-1 0,0 1 0,0 0 0,0 0 0,0 0 0,0 0 0,1 0 0,-1 0 0,0 0 1,0 0-1,0 0 0,0 0 0,0 0 0,0 0 0,0 0 0,0 0 0,0 0 0,1 0 0,-1 0 0,0 0 0,0 0 0,0 0 0,0 0 0,0 0 0,0 0 0,0 0 0,0 0 0,1 0 0,-1 0 0,0 0 0,0 0 1,0 0-1,0 0 0,0 0 0,0 0 0,0 0 0,0 0 0,0 1 0,0-1 0,0 0 0,1 0 0,-1 0 0,0 0 0,0 0 0,0 0 0,0 0 0,0 0 0,7 28-802,-4 0 253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11378,'15'-55'1169,"2"-5"-865,-7 2-296,0 3 456,-4 3-520,-1 4-128,5 12-88</inkml:trace>
  <inkml:trace contextRef="#ctx0" brushRef="#br0" timeOffset="1">80 296 14467,'10'-77'1496,"7"7"-1104,1 15-279,-4 8 903,-3 18-1408,-2 12-529,-1 20 849,1 9-272,5 15-192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11931,'-5'18'1272,"10"26"-712,8 14-216,-2 13 1232,-4 4-944,-3 1-303,-2 0-9,-2-7-32,1-6-112,-1-16-288,-1-12-184,2-25-801,4-13-751,14-27 1488,8-13-280,7-16-272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16916,'-11'-6'1152,"-12"6"-1000,-2 3-72,-12 0 368,-4 1-320,1 1-56,0 1-72,6 4-384,6 0-256,16 7-1033,10 2 1417,16 5-248,9 0-184</inkml:trace>
  <inkml:trace contextRef="#ctx0" brushRef="#br0" timeOffset="1">244 291 14619,'-17'17'1176,"-9"-6"-896,-2-1-136,-8-3 497,1-1-297,-1-5-200,5-1-240,10-3-384,7-2-1017,18-1 1273,9 0-184,17-1-184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16315,'-1'3'136,"-1"1"0,1-1 0,0 1 0,0 0-1,0 0 1,1-1 0,-1 1 0,1 0 0,0 0-1,1 7 1,-2 9 30,-3 32 491,4 87 1,2-119-499,0 0 0,1 0 1,1 0-1,1-1 0,1 1 1,1-1-1,13 27 0,-17-40-102,0 0-1,1-1 0,0 0 1,0 1-1,0-1 0,0-1 0,1 1 1,0-1-1,0 0 0,0 0 1,10 6-1,-12-9-33,0 1 1,0-1 0,1 0-1,-1 0 1,0 0 0,1 0-1,-1-1 1,1 1 0,0-1-1,-1 0 1,1 0 0,-1 0-1,1-1 1,-1 1 0,1-1-1,-1 0 1,1 0-1,-1 0 1,0-1 0,0 1-1,1-1 1,-1 1 0,3-3-1,2-3 4,1 0 1,-1 0-1,0-1 0,0 0 0,-1 0 0,0-1 0,-1 1 0,0-2 1,0 1-1,-1-1 0,0 0 0,-1 0 0,0 0 0,3-13 0,-3 9-18,-1 0 0,0 1-1,-1-2 1,-1 1-1,0 0 1,-1 0-1,0 0 1,-1 0 0,-1-1-1,-6-21 1,5 27-83,-1-1 0,0 2 1,0-1-1,-1 0 0,0 1 1,-1 0-1,0 0 0,0 1 0,-1 0 1,0 0-1,0 0 0,0 1 1,-13-8-1,16 11-77,-1 0 0,-1 0 0,1 1 0,0 0 0,-1 0 1,1 0-1,-1 0 0,1 1 0,-1 0 0,-9 0 0,11 1 0,0 0 0,0 1 0,-1-1 0,1 1 0,0 0 0,0 0 0,0 0-1,0 1 1,0 0 0,1-1 0,-1 1 0,0 1 0,1-1 0,-1 0 0,-4 6 0,5-6 47,1 0 0,0 0 0,0 1 0,0-1 0,0 1 1,0 0-1,-2 5 0,-4 25-862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.png"/><Relationship Id="rId21" Type="http://schemas.openxmlformats.org/officeDocument/2006/relationships/image" Target="../media/image15.png"/><Relationship Id="rId42" Type="http://schemas.openxmlformats.org/officeDocument/2006/relationships/customXml" Target="../ink/ink21.xml"/><Relationship Id="rId63" Type="http://schemas.openxmlformats.org/officeDocument/2006/relationships/image" Target="../media/image36.png"/><Relationship Id="rId84" Type="http://schemas.openxmlformats.org/officeDocument/2006/relationships/customXml" Target="../ink/ink41.xml"/><Relationship Id="rId138" Type="http://schemas.openxmlformats.org/officeDocument/2006/relationships/image" Target="../media/image73.png"/><Relationship Id="rId159" Type="http://schemas.openxmlformats.org/officeDocument/2006/relationships/customXml" Target="../ink/ink78.xml"/><Relationship Id="rId170" Type="http://schemas.openxmlformats.org/officeDocument/2006/relationships/image" Target="../media/image51.png"/><Relationship Id="rId107" Type="http://schemas.openxmlformats.org/officeDocument/2006/relationships/image" Target="../media/image58.png"/><Relationship Id="rId11" Type="http://schemas.openxmlformats.org/officeDocument/2006/relationships/image" Target="../media/image10.png"/><Relationship Id="rId32" Type="http://schemas.openxmlformats.org/officeDocument/2006/relationships/customXml" Target="../ink/ink16.xml"/><Relationship Id="rId53" Type="http://schemas.openxmlformats.org/officeDocument/2006/relationships/image" Target="../media/image31.png"/><Relationship Id="rId128" Type="http://schemas.openxmlformats.org/officeDocument/2006/relationships/customXml" Target="../ink/ink62.xml"/><Relationship Id="rId149" Type="http://schemas.openxmlformats.org/officeDocument/2006/relationships/customXml" Target="../ink/ink73.xml"/><Relationship Id="rId5" Type="http://schemas.openxmlformats.org/officeDocument/2006/relationships/image" Target="../media/image7.png"/><Relationship Id="rId95" Type="http://schemas.openxmlformats.org/officeDocument/2006/relationships/image" Target="../media/image52.png"/><Relationship Id="rId160" Type="http://schemas.openxmlformats.org/officeDocument/2006/relationships/image" Target="../media/image84.png"/><Relationship Id="rId22" Type="http://schemas.openxmlformats.org/officeDocument/2006/relationships/customXml" Target="../ink/ink11.xml"/><Relationship Id="rId43" Type="http://schemas.openxmlformats.org/officeDocument/2006/relationships/image" Target="../media/image26.png"/><Relationship Id="rId64" Type="http://schemas.openxmlformats.org/officeDocument/2006/relationships/customXml" Target="../ink/ink32.xml"/><Relationship Id="rId118" Type="http://schemas.openxmlformats.org/officeDocument/2006/relationships/customXml" Target="../ink/ink57.xml"/><Relationship Id="rId139" Type="http://schemas.openxmlformats.org/officeDocument/2006/relationships/customXml" Target="../ink/ink68.xml"/><Relationship Id="rId85" Type="http://schemas.openxmlformats.org/officeDocument/2006/relationships/image" Target="../media/image47.png"/><Relationship Id="rId150" Type="http://schemas.openxmlformats.org/officeDocument/2006/relationships/image" Target="../media/image79.png"/><Relationship Id="rId171" Type="http://schemas.openxmlformats.org/officeDocument/2006/relationships/customXml" Target="../ink/ink84.xml"/><Relationship Id="rId12" Type="http://schemas.openxmlformats.org/officeDocument/2006/relationships/customXml" Target="../ink/ink6.xml"/><Relationship Id="rId33" Type="http://schemas.openxmlformats.org/officeDocument/2006/relationships/image" Target="../media/image21.png"/><Relationship Id="rId108" Type="http://schemas.openxmlformats.org/officeDocument/2006/relationships/customXml" Target="../ink/ink52.xml"/><Relationship Id="rId129" Type="http://schemas.openxmlformats.org/officeDocument/2006/relationships/image" Target="../media/image69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2.png"/><Relationship Id="rId91" Type="http://schemas.openxmlformats.org/officeDocument/2006/relationships/image" Target="../media/image50.png"/><Relationship Id="rId96" Type="http://schemas.openxmlformats.org/officeDocument/2006/relationships/customXml" Target="../ink/ink46.xml"/><Relationship Id="rId140" Type="http://schemas.openxmlformats.org/officeDocument/2006/relationships/image" Target="../media/image74.png"/><Relationship Id="rId145" Type="http://schemas.openxmlformats.org/officeDocument/2006/relationships/customXml" Target="../ink/ink71.xml"/><Relationship Id="rId161" Type="http://schemas.openxmlformats.org/officeDocument/2006/relationships/customXml" Target="../ink/ink79.xml"/><Relationship Id="rId16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49" Type="http://schemas.openxmlformats.org/officeDocument/2006/relationships/image" Target="../media/image29.png"/><Relationship Id="rId114" Type="http://schemas.openxmlformats.org/officeDocument/2006/relationships/customXml" Target="../ink/ink55.xml"/><Relationship Id="rId119" Type="http://schemas.openxmlformats.org/officeDocument/2006/relationships/image" Target="../media/image64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7.png"/><Relationship Id="rId81" Type="http://schemas.openxmlformats.org/officeDocument/2006/relationships/image" Target="../media/image45.png"/><Relationship Id="rId86" Type="http://schemas.openxmlformats.org/officeDocument/2006/relationships/customXml" Target="../ink/ink42.xml"/><Relationship Id="rId130" Type="http://schemas.openxmlformats.org/officeDocument/2006/relationships/customXml" Target="../ink/ink63.xml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image" Target="../media/image82.png"/><Relationship Id="rId172" Type="http://schemas.openxmlformats.org/officeDocument/2006/relationships/image" Target="../media/image88.png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9" Type="http://schemas.openxmlformats.org/officeDocument/2006/relationships/image" Target="../media/image24.png"/><Relationship Id="rId109" Type="http://schemas.openxmlformats.org/officeDocument/2006/relationships/image" Target="../media/image5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76" Type="http://schemas.openxmlformats.org/officeDocument/2006/relationships/customXml" Target="../ink/ink37.xml"/><Relationship Id="rId97" Type="http://schemas.openxmlformats.org/officeDocument/2006/relationships/image" Target="../media/image53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7.png"/><Relationship Id="rId141" Type="http://schemas.openxmlformats.org/officeDocument/2006/relationships/customXml" Target="../ink/ink69.xml"/><Relationship Id="rId146" Type="http://schemas.openxmlformats.org/officeDocument/2006/relationships/image" Target="../media/image77.png"/><Relationship Id="rId167" Type="http://schemas.openxmlformats.org/officeDocument/2006/relationships/customXml" Target="../ink/ink82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92" Type="http://schemas.openxmlformats.org/officeDocument/2006/relationships/customXml" Target="../ink/ink45.xml"/><Relationship Id="rId162" Type="http://schemas.openxmlformats.org/officeDocument/2006/relationships/image" Target="../media/image85.png"/><Relationship Id="rId2" Type="http://schemas.openxmlformats.org/officeDocument/2006/relationships/customXml" Target="../ink/ink1.xml"/><Relationship Id="rId29" Type="http://schemas.openxmlformats.org/officeDocument/2006/relationships/image" Target="../media/image19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7.png"/><Relationship Id="rId66" Type="http://schemas.openxmlformats.org/officeDocument/2006/relationships/customXml" Target="../ink/ink33.xml"/><Relationship Id="rId87" Type="http://schemas.openxmlformats.org/officeDocument/2006/relationships/image" Target="../media/image48.png"/><Relationship Id="rId110" Type="http://schemas.openxmlformats.org/officeDocument/2006/relationships/customXml" Target="../ink/ink53.xml"/><Relationship Id="rId115" Type="http://schemas.openxmlformats.org/officeDocument/2006/relationships/image" Target="../media/image62.png"/><Relationship Id="rId131" Type="http://schemas.openxmlformats.org/officeDocument/2006/relationships/image" Target="../media/image70.png"/><Relationship Id="rId136" Type="http://schemas.openxmlformats.org/officeDocument/2006/relationships/image" Target="../media/image72.png"/><Relationship Id="rId157" Type="http://schemas.openxmlformats.org/officeDocument/2006/relationships/customXml" Target="../ink/ink77.xml"/><Relationship Id="rId61" Type="http://schemas.openxmlformats.org/officeDocument/2006/relationships/image" Target="../media/image35.png"/><Relationship Id="rId82" Type="http://schemas.openxmlformats.org/officeDocument/2006/relationships/customXml" Target="../ink/ink40.xml"/><Relationship Id="rId152" Type="http://schemas.openxmlformats.org/officeDocument/2006/relationships/image" Target="../media/image80.png"/><Relationship Id="rId173" Type="http://schemas.openxmlformats.org/officeDocument/2006/relationships/customXml" Target="../ink/ink85.xml"/><Relationship Id="rId19" Type="http://schemas.openxmlformats.org/officeDocument/2006/relationships/image" Target="../media/image14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2.png"/><Relationship Id="rId56" Type="http://schemas.openxmlformats.org/officeDocument/2006/relationships/customXml" Target="../ink/ink28.xml"/><Relationship Id="rId77" Type="http://schemas.openxmlformats.org/officeDocument/2006/relationships/image" Target="../media/image43.png"/><Relationship Id="rId100" Type="http://schemas.openxmlformats.org/officeDocument/2006/relationships/customXml" Target="../ink/ink48.xml"/><Relationship Id="rId105" Type="http://schemas.openxmlformats.org/officeDocument/2006/relationships/image" Target="../media/image57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image" Target="../media/image41.png"/><Relationship Id="rId8" Type="http://schemas.openxmlformats.org/officeDocument/2006/relationships/customXml" Target="../ink/ink4.xml"/><Relationship Id="rId51" Type="http://schemas.openxmlformats.org/officeDocument/2006/relationships/image" Target="../media/image30.png"/><Relationship Id="rId72" Type="http://schemas.openxmlformats.org/officeDocument/2006/relationships/customXml" Target="../ink/ink36.xml"/><Relationship Id="rId98" Type="http://schemas.openxmlformats.org/officeDocument/2006/relationships/customXml" Target="../ink/ink47.xml"/><Relationship Id="rId121" Type="http://schemas.openxmlformats.org/officeDocument/2006/relationships/image" Target="../media/image65.png"/><Relationship Id="rId142" Type="http://schemas.openxmlformats.org/officeDocument/2006/relationships/image" Target="../media/image75.png"/><Relationship Id="rId163" Type="http://schemas.openxmlformats.org/officeDocument/2006/relationships/customXml" Target="../ink/ink80.xml"/><Relationship Id="rId3" Type="http://schemas.openxmlformats.org/officeDocument/2006/relationships/image" Target="../media/image6.png"/><Relationship Id="rId25" Type="http://schemas.openxmlformats.org/officeDocument/2006/relationships/image" Target="../media/image17.png"/><Relationship Id="rId46" Type="http://schemas.openxmlformats.org/officeDocument/2006/relationships/customXml" Target="../ink/ink23.xml"/><Relationship Id="rId67" Type="http://schemas.openxmlformats.org/officeDocument/2006/relationships/image" Target="../media/image38.png"/><Relationship Id="rId116" Type="http://schemas.openxmlformats.org/officeDocument/2006/relationships/customXml" Target="../ink/ink56.xml"/><Relationship Id="rId137" Type="http://schemas.openxmlformats.org/officeDocument/2006/relationships/customXml" Target="../ink/ink67.xml"/><Relationship Id="rId158" Type="http://schemas.openxmlformats.org/officeDocument/2006/relationships/image" Target="../media/image83.png"/><Relationship Id="rId20" Type="http://schemas.openxmlformats.org/officeDocument/2006/relationships/customXml" Target="../ink/ink10.xml"/><Relationship Id="rId41" Type="http://schemas.openxmlformats.org/officeDocument/2006/relationships/image" Target="../media/image25.png"/><Relationship Id="rId62" Type="http://schemas.openxmlformats.org/officeDocument/2006/relationships/customXml" Target="../ink/ink31.xml"/><Relationship Id="rId83" Type="http://schemas.openxmlformats.org/officeDocument/2006/relationships/image" Target="../media/image46.png"/><Relationship Id="rId88" Type="http://schemas.openxmlformats.org/officeDocument/2006/relationships/customXml" Target="../ink/ink43.xml"/><Relationship Id="rId111" Type="http://schemas.openxmlformats.org/officeDocument/2006/relationships/image" Target="../media/image60.png"/><Relationship Id="rId132" Type="http://schemas.openxmlformats.org/officeDocument/2006/relationships/customXml" Target="../ink/ink64.xml"/><Relationship Id="rId153" Type="http://schemas.openxmlformats.org/officeDocument/2006/relationships/customXml" Target="../ink/ink75.xml"/><Relationship Id="rId174" Type="http://schemas.openxmlformats.org/officeDocument/2006/relationships/image" Target="../media/image89.png"/><Relationship Id="rId15" Type="http://schemas.openxmlformats.org/officeDocument/2006/relationships/image" Target="../media/image12.png"/><Relationship Id="rId36" Type="http://schemas.openxmlformats.org/officeDocument/2006/relationships/customXml" Target="../ink/ink18.xml"/><Relationship Id="rId57" Type="http://schemas.openxmlformats.org/officeDocument/2006/relationships/image" Target="../media/image33.png"/><Relationship Id="rId106" Type="http://schemas.openxmlformats.org/officeDocument/2006/relationships/customXml" Target="../ink/ink51.xml"/><Relationship Id="rId127" Type="http://schemas.openxmlformats.org/officeDocument/2006/relationships/image" Target="../media/image68.png"/><Relationship Id="rId10" Type="http://schemas.openxmlformats.org/officeDocument/2006/relationships/customXml" Target="../ink/ink5.xml"/><Relationship Id="rId31" Type="http://schemas.openxmlformats.org/officeDocument/2006/relationships/image" Target="../media/image20.png"/><Relationship Id="rId52" Type="http://schemas.openxmlformats.org/officeDocument/2006/relationships/customXml" Target="../ink/ink26.xml"/><Relationship Id="rId78" Type="http://schemas.openxmlformats.org/officeDocument/2006/relationships/customXml" Target="../ink/ink38.xml"/><Relationship Id="rId99" Type="http://schemas.openxmlformats.org/officeDocument/2006/relationships/image" Target="../media/image54.png"/><Relationship Id="rId101" Type="http://schemas.openxmlformats.org/officeDocument/2006/relationships/image" Target="../media/image55.png"/><Relationship Id="rId122" Type="http://schemas.openxmlformats.org/officeDocument/2006/relationships/customXml" Target="../ink/ink59.xml"/><Relationship Id="rId143" Type="http://schemas.openxmlformats.org/officeDocument/2006/relationships/customXml" Target="../ink/ink70.xml"/><Relationship Id="rId148" Type="http://schemas.openxmlformats.org/officeDocument/2006/relationships/image" Target="../media/image78.png"/><Relationship Id="rId164" Type="http://schemas.openxmlformats.org/officeDocument/2006/relationships/image" Target="../media/image86.png"/><Relationship Id="rId169" Type="http://schemas.openxmlformats.org/officeDocument/2006/relationships/customXml" Target="../ink/ink83.xml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26" Type="http://schemas.openxmlformats.org/officeDocument/2006/relationships/customXml" Target="../ink/ink13.xml"/><Relationship Id="rId47" Type="http://schemas.openxmlformats.org/officeDocument/2006/relationships/image" Target="../media/image28.png"/><Relationship Id="rId68" Type="http://schemas.openxmlformats.org/officeDocument/2006/relationships/customXml" Target="../ink/ink34.xml"/><Relationship Id="rId89" Type="http://schemas.openxmlformats.org/officeDocument/2006/relationships/image" Target="../media/image49.png"/><Relationship Id="rId112" Type="http://schemas.openxmlformats.org/officeDocument/2006/relationships/customXml" Target="../ink/ink54.xml"/><Relationship Id="rId133" Type="http://schemas.openxmlformats.org/officeDocument/2006/relationships/image" Target="../media/image71.png"/><Relationship Id="rId154" Type="http://schemas.openxmlformats.org/officeDocument/2006/relationships/image" Target="../media/image81.png"/><Relationship Id="rId175" Type="http://schemas.openxmlformats.org/officeDocument/2006/relationships/customXml" Target="../ink/ink86.xml"/><Relationship Id="rId16" Type="http://schemas.openxmlformats.org/officeDocument/2006/relationships/customXml" Target="../ink/ink8.xml"/><Relationship Id="rId37" Type="http://schemas.openxmlformats.org/officeDocument/2006/relationships/image" Target="../media/image23.png"/><Relationship Id="rId58" Type="http://schemas.openxmlformats.org/officeDocument/2006/relationships/customXml" Target="../ink/ink29.xml"/><Relationship Id="rId79" Type="http://schemas.openxmlformats.org/officeDocument/2006/relationships/image" Target="../media/image44.png"/><Relationship Id="rId102" Type="http://schemas.openxmlformats.org/officeDocument/2006/relationships/customXml" Target="../ink/ink49.xml"/><Relationship Id="rId123" Type="http://schemas.openxmlformats.org/officeDocument/2006/relationships/image" Target="../media/image66.png"/><Relationship Id="rId144" Type="http://schemas.openxmlformats.org/officeDocument/2006/relationships/image" Target="../media/image76.png"/><Relationship Id="rId90" Type="http://schemas.openxmlformats.org/officeDocument/2006/relationships/customXml" Target="../ink/ink44.xml"/><Relationship Id="rId165" Type="http://schemas.openxmlformats.org/officeDocument/2006/relationships/customXml" Target="../ink/ink81.xml"/><Relationship Id="rId27" Type="http://schemas.openxmlformats.org/officeDocument/2006/relationships/image" Target="../media/image18.png"/><Relationship Id="rId48" Type="http://schemas.openxmlformats.org/officeDocument/2006/relationships/customXml" Target="../ink/ink24.xml"/><Relationship Id="rId69" Type="http://schemas.openxmlformats.org/officeDocument/2006/relationships/image" Target="../media/image39.png"/><Relationship Id="rId113" Type="http://schemas.openxmlformats.org/officeDocument/2006/relationships/image" Target="../media/image61.png"/><Relationship Id="rId134" Type="http://schemas.openxmlformats.org/officeDocument/2006/relationships/customXml" Target="../ink/ink65.xml"/><Relationship Id="rId80" Type="http://schemas.openxmlformats.org/officeDocument/2006/relationships/customXml" Target="../ink/ink39.xml"/><Relationship Id="rId155" Type="http://schemas.openxmlformats.org/officeDocument/2006/relationships/customXml" Target="../ink/ink76.xml"/><Relationship Id="rId176" Type="http://schemas.openxmlformats.org/officeDocument/2006/relationships/image" Target="../media/image90.png"/><Relationship Id="rId17" Type="http://schemas.openxmlformats.org/officeDocument/2006/relationships/image" Target="../media/image13.png"/><Relationship Id="rId38" Type="http://schemas.openxmlformats.org/officeDocument/2006/relationships/customXml" Target="../ink/ink19.xml"/><Relationship Id="rId59" Type="http://schemas.openxmlformats.org/officeDocument/2006/relationships/image" Target="../media/image34.png"/><Relationship Id="rId103" Type="http://schemas.openxmlformats.org/officeDocument/2006/relationships/image" Target="../media/image56.png"/><Relationship Id="rId124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99" Type="http://schemas.openxmlformats.org/officeDocument/2006/relationships/image" Target="../media/image238.png"/><Relationship Id="rId21" Type="http://schemas.openxmlformats.org/officeDocument/2006/relationships/image" Target="../media/image99.png"/><Relationship Id="rId63" Type="http://schemas.openxmlformats.org/officeDocument/2006/relationships/image" Target="../media/image120.png"/><Relationship Id="rId159" Type="http://schemas.openxmlformats.org/officeDocument/2006/relationships/image" Target="../media/image168.png"/><Relationship Id="rId324" Type="http://schemas.openxmlformats.org/officeDocument/2006/relationships/customXml" Target="../ink/ink248.xml"/><Relationship Id="rId366" Type="http://schemas.openxmlformats.org/officeDocument/2006/relationships/customXml" Target="../ink/ink269.xml"/><Relationship Id="rId170" Type="http://schemas.openxmlformats.org/officeDocument/2006/relationships/customXml" Target="../ink/ink171.xml"/><Relationship Id="rId226" Type="http://schemas.openxmlformats.org/officeDocument/2006/relationships/customXml" Target="../ink/ink199.xml"/><Relationship Id="rId433" Type="http://schemas.openxmlformats.org/officeDocument/2006/relationships/image" Target="../media/image304.png"/><Relationship Id="rId268" Type="http://schemas.openxmlformats.org/officeDocument/2006/relationships/customXml" Target="../ink/ink220.xml"/><Relationship Id="rId32" Type="http://schemas.openxmlformats.org/officeDocument/2006/relationships/customXml" Target="../ink/ink102.xml"/><Relationship Id="rId74" Type="http://schemas.openxmlformats.org/officeDocument/2006/relationships/customXml" Target="../ink/ink123.xml"/><Relationship Id="rId128" Type="http://schemas.openxmlformats.org/officeDocument/2006/relationships/customXml" Target="../ink/ink150.xml"/><Relationship Id="rId335" Type="http://schemas.openxmlformats.org/officeDocument/2006/relationships/image" Target="../media/image256.png"/><Relationship Id="rId377" Type="http://schemas.openxmlformats.org/officeDocument/2006/relationships/image" Target="../media/image277.png"/><Relationship Id="rId5" Type="http://schemas.openxmlformats.org/officeDocument/2006/relationships/image" Target="../media/image910.png"/><Relationship Id="rId181" Type="http://schemas.openxmlformats.org/officeDocument/2006/relationships/image" Target="../media/image179.png"/><Relationship Id="rId237" Type="http://schemas.openxmlformats.org/officeDocument/2006/relationships/image" Target="../media/image207.png"/><Relationship Id="rId402" Type="http://schemas.openxmlformats.org/officeDocument/2006/relationships/customXml" Target="../ink/ink287.xml"/><Relationship Id="rId279" Type="http://schemas.openxmlformats.org/officeDocument/2006/relationships/image" Target="../media/image228.png"/><Relationship Id="rId43" Type="http://schemas.openxmlformats.org/officeDocument/2006/relationships/image" Target="../media/image110.png"/><Relationship Id="rId139" Type="http://schemas.openxmlformats.org/officeDocument/2006/relationships/image" Target="../media/image158.png"/><Relationship Id="rId290" Type="http://schemas.openxmlformats.org/officeDocument/2006/relationships/customXml" Target="../ink/ink231.xml"/><Relationship Id="rId304" Type="http://schemas.openxmlformats.org/officeDocument/2006/relationships/customXml" Target="../ink/ink238.xml"/><Relationship Id="rId346" Type="http://schemas.openxmlformats.org/officeDocument/2006/relationships/customXml" Target="../ink/ink259.xml"/><Relationship Id="rId388" Type="http://schemas.openxmlformats.org/officeDocument/2006/relationships/customXml" Target="../ink/ink280.xml"/><Relationship Id="rId85" Type="http://schemas.openxmlformats.org/officeDocument/2006/relationships/image" Target="../media/image131.png"/><Relationship Id="rId150" Type="http://schemas.openxmlformats.org/officeDocument/2006/relationships/customXml" Target="../ink/ink161.xml"/><Relationship Id="rId192" Type="http://schemas.openxmlformats.org/officeDocument/2006/relationships/customXml" Target="../ink/ink182.xml"/><Relationship Id="rId206" Type="http://schemas.openxmlformats.org/officeDocument/2006/relationships/customXml" Target="../ink/ink189.xml"/><Relationship Id="rId413" Type="http://schemas.openxmlformats.org/officeDocument/2006/relationships/image" Target="../media/image295.png"/><Relationship Id="rId248" Type="http://schemas.openxmlformats.org/officeDocument/2006/relationships/customXml" Target="../ink/ink210.xml"/><Relationship Id="rId12" Type="http://schemas.openxmlformats.org/officeDocument/2006/relationships/customXml" Target="../ink/ink92.xml"/><Relationship Id="rId108" Type="http://schemas.openxmlformats.org/officeDocument/2006/relationships/customXml" Target="../ink/ink140.xml"/><Relationship Id="rId315" Type="http://schemas.openxmlformats.org/officeDocument/2006/relationships/image" Target="../media/image246.png"/><Relationship Id="rId357" Type="http://schemas.openxmlformats.org/officeDocument/2006/relationships/image" Target="../media/image267.png"/><Relationship Id="rId54" Type="http://schemas.openxmlformats.org/officeDocument/2006/relationships/customXml" Target="../ink/ink113.xml"/><Relationship Id="rId96" Type="http://schemas.openxmlformats.org/officeDocument/2006/relationships/customXml" Target="../ink/ink134.xml"/><Relationship Id="rId161" Type="http://schemas.openxmlformats.org/officeDocument/2006/relationships/image" Target="../media/image169.png"/><Relationship Id="rId217" Type="http://schemas.openxmlformats.org/officeDocument/2006/relationships/image" Target="../media/image197.png"/><Relationship Id="rId399" Type="http://schemas.openxmlformats.org/officeDocument/2006/relationships/image" Target="../media/image288.png"/><Relationship Id="rId259" Type="http://schemas.openxmlformats.org/officeDocument/2006/relationships/image" Target="../media/image218.png"/><Relationship Id="rId424" Type="http://schemas.openxmlformats.org/officeDocument/2006/relationships/customXml" Target="../ink/ink298.xml"/><Relationship Id="rId23" Type="http://schemas.openxmlformats.org/officeDocument/2006/relationships/image" Target="../media/image100.png"/><Relationship Id="rId119" Type="http://schemas.openxmlformats.org/officeDocument/2006/relationships/image" Target="../media/image148.png"/><Relationship Id="rId270" Type="http://schemas.openxmlformats.org/officeDocument/2006/relationships/customXml" Target="../ink/ink221.xml"/><Relationship Id="rId326" Type="http://schemas.openxmlformats.org/officeDocument/2006/relationships/customXml" Target="../ink/ink249.xml"/><Relationship Id="rId65" Type="http://schemas.openxmlformats.org/officeDocument/2006/relationships/image" Target="../media/image121.png"/><Relationship Id="rId130" Type="http://schemas.openxmlformats.org/officeDocument/2006/relationships/customXml" Target="../ink/ink151.xml"/><Relationship Id="rId368" Type="http://schemas.openxmlformats.org/officeDocument/2006/relationships/customXml" Target="../ink/ink270.xml"/><Relationship Id="rId172" Type="http://schemas.openxmlformats.org/officeDocument/2006/relationships/customXml" Target="../ink/ink172.xml"/><Relationship Id="rId228" Type="http://schemas.openxmlformats.org/officeDocument/2006/relationships/customXml" Target="../ink/ink200.xml"/><Relationship Id="rId435" Type="http://schemas.openxmlformats.org/officeDocument/2006/relationships/image" Target="../media/image305.png"/><Relationship Id="rId281" Type="http://schemas.openxmlformats.org/officeDocument/2006/relationships/image" Target="../media/image229.png"/><Relationship Id="rId337" Type="http://schemas.openxmlformats.org/officeDocument/2006/relationships/image" Target="../media/image257.png"/><Relationship Id="rId34" Type="http://schemas.openxmlformats.org/officeDocument/2006/relationships/customXml" Target="../ink/ink103.xml"/><Relationship Id="rId76" Type="http://schemas.openxmlformats.org/officeDocument/2006/relationships/customXml" Target="../ink/ink124.xml"/><Relationship Id="rId141" Type="http://schemas.openxmlformats.org/officeDocument/2006/relationships/image" Target="../media/image159.png"/><Relationship Id="rId379" Type="http://schemas.openxmlformats.org/officeDocument/2006/relationships/image" Target="../media/image278.png"/><Relationship Id="rId7" Type="http://schemas.openxmlformats.org/officeDocument/2006/relationships/image" Target="../media/image92.png"/><Relationship Id="rId183" Type="http://schemas.openxmlformats.org/officeDocument/2006/relationships/image" Target="../media/image180.png"/><Relationship Id="rId239" Type="http://schemas.openxmlformats.org/officeDocument/2006/relationships/image" Target="../media/image208.png"/><Relationship Id="rId390" Type="http://schemas.openxmlformats.org/officeDocument/2006/relationships/customXml" Target="../ink/ink281.xml"/><Relationship Id="rId404" Type="http://schemas.openxmlformats.org/officeDocument/2006/relationships/customXml" Target="../ink/ink288.xml"/><Relationship Id="rId250" Type="http://schemas.openxmlformats.org/officeDocument/2006/relationships/customXml" Target="../ink/ink211.xml"/><Relationship Id="rId292" Type="http://schemas.openxmlformats.org/officeDocument/2006/relationships/customXml" Target="../ink/ink232.xml"/><Relationship Id="rId306" Type="http://schemas.openxmlformats.org/officeDocument/2006/relationships/customXml" Target="../ink/ink239.xml"/><Relationship Id="rId45" Type="http://schemas.openxmlformats.org/officeDocument/2006/relationships/image" Target="../media/image111.png"/><Relationship Id="rId87" Type="http://schemas.openxmlformats.org/officeDocument/2006/relationships/image" Target="../media/image132.png"/><Relationship Id="rId110" Type="http://schemas.openxmlformats.org/officeDocument/2006/relationships/customXml" Target="../ink/ink141.xml"/><Relationship Id="rId348" Type="http://schemas.openxmlformats.org/officeDocument/2006/relationships/customXml" Target="../ink/ink260.xml"/><Relationship Id="rId152" Type="http://schemas.openxmlformats.org/officeDocument/2006/relationships/customXml" Target="../ink/ink162.xml"/><Relationship Id="rId194" Type="http://schemas.openxmlformats.org/officeDocument/2006/relationships/customXml" Target="../ink/ink183.xml"/><Relationship Id="rId208" Type="http://schemas.openxmlformats.org/officeDocument/2006/relationships/customXml" Target="../ink/ink190.xml"/><Relationship Id="rId415" Type="http://schemas.openxmlformats.org/officeDocument/2006/relationships/image" Target="../media/image296.png"/><Relationship Id="rId261" Type="http://schemas.openxmlformats.org/officeDocument/2006/relationships/image" Target="../media/image219.png"/><Relationship Id="rId14" Type="http://schemas.openxmlformats.org/officeDocument/2006/relationships/customXml" Target="../ink/ink93.xml"/><Relationship Id="rId56" Type="http://schemas.openxmlformats.org/officeDocument/2006/relationships/customXml" Target="../ink/ink114.xml"/><Relationship Id="rId317" Type="http://schemas.openxmlformats.org/officeDocument/2006/relationships/image" Target="../media/image247.png"/><Relationship Id="rId359" Type="http://schemas.openxmlformats.org/officeDocument/2006/relationships/image" Target="../media/image268.png"/><Relationship Id="rId98" Type="http://schemas.openxmlformats.org/officeDocument/2006/relationships/customXml" Target="../ink/ink135.xml"/><Relationship Id="rId121" Type="http://schemas.openxmlformats.org/officeDocument/2006/relationships/image" Target="../media/image149.png"/><Relationship Id="rId163" Type="http://schemas.openxmlformats.org/officeDocument/2006/relationships/image" Target="../media/image170.png"/><Relationship Id="rId219" Type="http://schemas.openxmlformats.org/officeDocument/2006/relationships/image" Target="../media/image198.png"/><Relationship Id="rId370" Type="http://schemas.openxmlformats.org/officeDocument/2006/relationships/customXml" Target="../ink/ink271.xml"/><Relationship Id="rId426" Type="http://schemas.openxmlformats.org/officeDocument/2006/relationships/customXml" Target="../ink/ink299.xml"/><Relationship Id="rId230" Type="http://schemas.openxmlformats.org/officeDocument/2006/relationships/customXml" Target="../ink/ink201.xml"/><Relationship Id="rId25" Type="http://schemas.openxmlformats.org/officeDocument/2006/relationships/image" Target="../media/image101.png"/><Relationship Id="rId67" Type="http://schemas.openxmlformats.org/officeDocument/2006/relationships/image" Target="../media/image122.png"/><Relationship Id="rId272" Type="http://schemas.openxmlformats.org/officeDocument/2006/relationships/customXml" Target="../ink/ink222.xml"/><Relationship Id="rId328" Type="http://schemas.openxmlformats.org/officeDocument/2006/relationships/customXml" Target="../ink/ink250.xml"/><Relationship Id="rId132" Type="http://schemas.openxmlformats.org/officeDocument/2006/relationships/customXml" Target="../ink/ink152.xml"/><Relationship Id="rId174" Type="http://schemas.openxmlformats.org/officeDocument/2006/relationships/customXml" Target="../ink/ink173.xml"/><Relationship Id="rId381" Type="http://schemas.openxmlformats.org/officeDocument/2006/relationships/image" Target="../media/image279.png"/><Relationship Id="rId241" Type="http://schemas.openxmlformats.org/officeDocument/2006/relationships/image" Target="../media/image209.png"/><Relationship Id="rId437" Type="http://schemas.openxmlformats.org/officeDocument/2006/relationships/image" Target="../media/image306.png"/><Relationship Id="rId36" Type="http://schemas.openxmlformats.org/officeDocument/2006/relationships/customXml" Target="../ink/ink104.xml"/><Relationship Id="rId283" Type="http://schemas.openxmlformats.org/officeDocument/2006/relationships/image" Target="../media/image230.png"/><Relationship Id="rId339" Type="http://schemas.openxmlformats.org/officeDocument/2006/relationships/image" Target="../media/image258.png"/><Relationship Id="rId78" Type="http://schemas.openxmlformats.org/officeDocument/2006/relationships/customXml" Target="../ink/ink125.xml"/><Relationship Id="rId101" Type="http://schemas.openxmlformats.org/officeDocument/2006/relationships/image" Target="../media/image139.png"/><Relationship Id="rId143" Type="http://schemas.openxmlformats.org/officeDocument/2006/relationships/image" Target="../media/image160.png"/><Relationship Id="rId185" Type="http://schemas.openxmlformats.org/officeDocument/2006/relationships/image" Target="../media/image181.png"/><Relationship Id="rId350" Type="http://schemas.openxmlformats.org/officeDocument/2006/relationships/customXml" Target="../ink/ink261.xml"/><Relationship Id="rId406" Type="http://schemas.openxmlformats.org/officeDocument/2006/relationships/customXml" Target="../ink/ink289.xml"/><Relationship Id="rId9" Type="http://schemas.openxmlformats.org/officeDocument/2006/relationships/image" Target="../media/image93.png"/><Relationship Id="rId210" Type="http://schemas.openxmlformats.org/officeDocument/2006/relationships/customXml" Target="../ink/ink191.xml"/><Relationship Id="rId392" Type="http://schemas.openxmlformats.org/officeDocument/2006/relationships/customXml" Target="../ink/ink282.xml"/><Relationship Id="rId252" Type="http://schemas.openxmlformats.org/officeDocument/2006/relationships/customXml" Target="../ink/ink212.xml"/><Relationship Id="rId294" Type="http://schemas.openxmlformats.org/officeDocument/2006/relationships/customXml" Target="../ink/ink233.xml"/><Relationship Id="rId308" Type="http://schemas.openxmlformats.org/officeDocument/2006/relationships/customXml" Target="../ink/ink240.xml"/><Relationship Id="rId47" Type="http://schemas.openxmlformats.org/officeDocument/2006/relationships/image" Target="../media/image112.png"/><Relationship Id="rId89" Type="http://schemas.openxmlformats.org/officeDocument/2006/relationships/image" Target="../media/image133.png"/><Relationship Id="rId112" Type="http://schemas.openxmlformats.org/officeDocument/2006/relationships/customXml" Target="../ink/ink142.xml"/><Relationship Id="rId154" Type="http://schemas.openxmlformats.org/officeDocument/2006/relationships/customXml" Target="../ink/ink163.xml"/><Relationship Id="rId361" Type="http://schemas.openxmlformats.org/officeDocument/2006/relationships/image" Target="../media/image269.png"/><Relationship Id="rId196" Type="http://schemas.openxmlformats.org/officeDocument/2006/relationships/customXml" Target="../ink/ink184.xml"/><Relationship Id="rId417" Type="http://schemas.openxmlformats.org/officeDocument/2006/relationships/image" Target="../media/image297.png"/><Relationship Id="rId16" Type="http://schemas.openxmlformats.org/officeDocument/2006/relationships/customXml" Target="../ink/ink94.xml"/><Relationship Id="rId221" Type="http://schemas.openxmlformats.org/officeDocument/2006/relationships/image" Target="../media/image199.png"/><Relationship Id="rId263" Type="http://schemas.openxmlformats.org/officeDocument/2006/relationships/image" Target="../media/image220.png"/><Relationship Id="rId319" Type="http://schemas.openxmlformats.org/officeDocument/2006/relationships/image" Target="../media/image248.png"/><Relationship Id="rId58" Type="http://schemas.openxmlformats.org/officeDocument/2006/relationships/customXml" Target="../ink/ink115.xml"/><Relationship Id="rId123" Type="http://schemas.openxmlformats.org/officeDocument/2006/relationships/image" Target="../media/image150.png"/><Relationship Id="rId330" Type="http://schemas.openxmlformats.org/officeDocument/2006/relationships/customXml" Target="../ink/ink251.xml"/><Relationship Id="rId165" Type="http://schemas.openxmlformats.org/officeDocument/2006/relationships/image" Target="../media/image171.png"/><Relationship Id="rId372" Type="http://schemas.openxmlformats.org/officeDocument/2006/relationships/customXml" Target="../ink/ink272.xml"/><Relationship Id="rId428" Type="http://schemas.openxmlformats.org/officeDocument/2006/relationships/customXml" Target="../ink/ink300.xml"/><Relationship Id="rId232" Type="http://schemas.openxmlformats.org/officeDocument/2006/relationships/customXml" Target="../ink/ink202.xml"/><Relationship Id="rId274" Type="http://schemas.openxmlformats.org/officeDocument/2006/relationships/customXml" Target="../ink/ink223.xml"/><Relationship Id="rId27" Type="http://schemas.openxmlformats.org/officeDocument/2006/relationships/image" Target="../media/image102.png"/><Relationship Id="rId69" Type="http://schemas.openxmlformats.org/officeDocument/2006/relationships/image" Target="../media/image123.png"/><Relationship Id="rId134" Type="http://schemas.openxmlformats.org/officeDocument/2006/relationships/customXml" Target="../ink/ink153.xml"/><Relationship Id="rId80" Type="http://schemas.openxmlformats.org/officeDocument/2006/relationships/customXml" Target="../ink/ink126.xml"/><Relationship Id="rId176" Type="http://schemas.openxmlformats.org/officeDocument/2006/relationships/customXml" Target="../ink/ink174.xml"/><Relationship Id="rId341" Type="http://schemas.openxmlformats.org/officeDocument/2006/relationships/image" Target="../media/image259.png"/><Relationship Id="rId383" Type="http://schemas.openxmlformats.org/officeDocument/2006/relationships/image" Target="../media/image280.png"/><Relationship Id="rId439" Type="http://schemas.openxmlformats.org/officeDocument/2006/relationships/image" Target="../media/image307.png"/><Relationship Id="rId201" Type="http://schemas.openxmlformats.org/officeDocument/2006/relationships/image" Target="../media/image189.png"/><Relationship Id="rId243" Type="http://schemas.openxmlformats.org/officeDocument/2006/relationships/image" Target="../media/image210.png"/><Relationship Id="rId285" Type="http://schemas.openxmlformats.org/officeDocument/2006/relationships/image" Target="../media/image231.png"/><Relationship Id="rId38" Type="http://schemas.openxmlformats.org/officeDocument/2006/relationships/customXml" Target="../ink/ink105.xml"/><Relationship Id="rId103" Type="http://schemas.openxmlformats.org/officeDocument/2006/relationships/image" Target="../media/image140.png"/><Relationship Id="rId310" Type="http://schemas.openxmlformats.org/officeDocument/2006/relationships/customXml" Target="../ink/ink241.xml"/><Relationship Id="rId91" Type="http://schemas.openxmlformats.org/officeDocument/2006/relationships/image" Target="../media/image134.png"/><Relationship Id="rId145" Type="http://schemas.openxmlformats.org/officeDocument/2006/relationships/image" Target="../media/image161.png"/><Relationship Id="rId187" Type="http://schemas.openxmlformats.org/officeDocument/2006/relationships/image" Target="../media/image182.png"/><Relationship Id="rId352" Type="http://schemas.openxmlformats.org/officeDocument/2006/relationships/customXml" Target="../ink/ink262.xml"/><Relationship Id="rId394" Type="http://schemas.openxmlformats.org/officeDocument/2006/relationships/customXml" Target="../ink/ink283.xml"/><Relationship Id="rId408" Type="http://schemas.openxmlformats.org/officeDocument/2006/relationships/customXml" Target="../ink/ink290.xml"/><Relationship Id="rId212" Type="http://schemas.openxmlformats.org/officeDocument/2006/relationships/customXml" Target="../ink/ink192.xml"/><Relationship Id="rId254" Type="http://schemas.openxmlformats.org/officeDocument/2006/relationships/customXml" Target="../ink/ink213.xml"/><Relationship Id="rId49" Type="http://schemas.openxmlformats.org/officeDocument/2006/relationships/image" Target="../media/image113.png"/><Relationship Id="rId114" Type="http://schemas.openxmlformats.org/officeDocument/2006/relationships/customXml" Target="../ink/ink143.xml"/><Relationship Id="rId296" Type="http://schemas.openxmlformats.org/officeDocument/2006/relationships/customXml" Target="../ink/ink234.xml"/><Relationship Id="rId60" Type="http://schemas.openxmlformats.org/officeDocument/2006/relationships/customXml" Target="../ink/ink116.xml"/><Relationship Id="rId156" Type="http://schemas.openxmlformats.org/officeDocument/2006/relationships/customXml" Target="../ink/ink164.xml"/><Relationship Id="rId198" Type="http://schemas.openxmlformats.org/officeDocument/2006/relationships/customXml" Target="../ink/ink185.xml"/><Relationship Id="rId321" Type="http://schemas.openxmlformats.org/officeDocument/2006/relationships/image" Target="../media/image249.png"/><Relationship Id="rId363" Type="http://schemas.openxmlformats.org/officeDocument/2006/relationships/image" Target="../media/image270.png"/><Relationship Id="rId419" Type="http://schemas.openxmlformats.org/officeDocument/2006/relationships/image" Target="../media/image298.png"/><Relationship Id="rId202" Type="http://schemas.openxmlformats.org/officeDocument/2006/relationships/customXml" Target="../ink/ink187.xml"/><Relationship Id="rId223" Type="http://schemas.openxmlformats.org/officeDocument/2006/relationships/image" Target="../media/image200.png"/><Relationship Id="rId244" Type="http://schemas.openxmlformats.org/officeDocument/2006/relationships/customXml" Target="../ink/ink208.xml"/><Relationship Id="rId430" Type="http://schemas.openxmlformats.org/officeDocument/2006/relationships/customXml" Target="../ink/ink301.xml"/><Relationship Id="rId18" Type="http://schemas.openxmlformats.org/officeDocument/2006/relationships/customXml" Target="../ink/ink95.xml"/><Relationship Id="rId39" Type="http://schemas.openxmlformats.org/officeDocument/2006/relationships/image" Target="../media/image108.png"/><Relationship Id="rId265" Type="http://schemas.openxmlformats.org/officeDocument/2006/relationships/image" Target="../media/image221.png"/><Relationship Id="rId286" Type="http://schemas.openxmlformats.org/officeDocument/2006/relationships/customXml" Target="../ink/ink229.xml"/><Relationship Id="rId50" Type="http://schemas.openxmlformats.org/officeDocument/2006/relationships/customXml" Target="../ink/ink111.xml"/><Relationship Id="rId104" Type="http://schemas.openxmlformats.org/officeDocument/2006/relationships/customXml" Target="../ink/ink138.xml"/><Relationship Id="rId125" Type="http://schemas.openxmlformats.org/officeDocument/2006/relationships/image" Target="../media/image151.png"/><Relationship Id="rId146" Type="http://schemas.openxmlformats.org/officeDocument/2006/relationships/customXml" Target="../ink/ink159.xml"/><Relationship Id="rId167" Type="http://schemas.openxmlformats.org/officeDocument/2006/relationships/image" Target="../media/image172.png"/><Relationship Id="rId188" Type="http://schemas.openxmlformats.org/officeDocument/2006/relationships/customXml" Target="../ink/ink180.xml"/><Relationship Id="rId311" Type="http://schemas.openxmlformats.org/officeDocument/2006/relationships/image" Target="../media/image244.png"/><Relationship Id="rId332" Type="http://schemas.openxmlformats.org/officeDocument/2006/relationships/customXml" Target="../ink/ink252.xml"/><Relationship Id="rId353" Type="http://schemas.openxmlformats.org/officeDocument/2006/relationships/image" Target="../media/image265.png"/><Relationship Id="rId374" Type="http://schemas.openxmlformats.org/officeDocument/2006/relationships/customXml" Target="../ink/ink273.xml"/><Relationship Id="rId395" Type="http://schemas.openxmlformats.org/officeDocument/2006/relationships/image" Target="../media/image286.png"/><Relationship Id="rId409" Type="http://schemas.openxmlformats.org/officeDocument/2006/relationships/image" Target="../media/image293.png"/><Relationship Id="rId71" Type="http://schemas.openxmlformats.org/officeDocument/2006/relationships/image" Target="../media/image124.png"/><Relationship Id="rId92" Type="http://schemas.openxmlformats.org/officeDocument/2006/relationships/customXml" Target="../ink/ink132.xml"/><Relationship Id="rId213" Type="http://schemas.openxmlformats.org/officeDocument/2006/relationships/image" Target="../media/image195.png"/><Relationship Id="rId234" Type="http://schemas.openxmlformats.org/officeDocument/2006/relationships/customXml" Target="../ink/ink203.xml"/><Relationship Id="rId420" Type="http://schemas.openxmlformats.org/officeDocument/2006/relationships/customXml" Target="../ink/ink296.xml"/><Relationship Id="rId2" Type="http://schemas.openxmlformats.org/officeDocument/2006/relationships/customXml" Target="../ink/ink87.xml"/><Relationship Id="rId29" Type="http://schemas.openxmlformats.org/officeDocument/2006/relationships/image" Target="../media/image103.png"/><Relationship Id="rId255" Type="http://schemas.openxmlformats.org/officeDocument/2006/relationships/image" Target="../media/image216.png"/><Relationship Id="rId276" Type="http://schemas.openxmlformats.org/officeDocument/2006/relationships/customXml" Target="../ink/ink224.xml"/><Relationship Id="rId297" Type="http://schemas.openxmlformats.org/officeDocument/2006/relationships/image" Target="../media/image237.png"/><Relationship Id="rId441" Type="http://schemas.openxmlformats.org/officeDocument/2006/relationships/image" Target="../media/image308.png"/><Relationship Id="rId40" Type="http://schemas.openxmlformats.org/officeDocument/2006/relationships/customXml" Target="../ink/ink106.xml"/><Relationship Id="rId115" Type="http://schemas.openxmlformats.org/officeDocument/2006/relationships/image" Target="../media/image146.png"/><Relationship Id="rId136" Type="http://schemas.openxmlformats.org/officeDocument/2006/relationships/customXml" Target="../ink/ink154.xml"/><Relationship Id="rId157" Type="http://schemas.openxmlformats.org/officeDocument/2006/relationships/image" Target="../media/image167.png"/><Relationship Id="rId178" Type="http://schemas.openxmlformats.org/officeDocument/2006/relationships/customXml" Target="../ink/ink175.xml"/><Relationship Id="rId301" Type="http://schemas.openxmlformats.org/officeDocument/2006/relationships/image" Target="../media/image239.png"/><Relationship Id="rId322" Type="http://schemas.openxmlformats.org/officeDocument/2006/relationships/customXml" Target="../ink/ink247.xml"/><Relationship Id="rId343" Type="http://schemas.openxmlformats.org/officeDocument/2006/relationships/image" Target="../media/image260.png"/><Relationship Id="rId364" Type="http://schemas.openxmlformats.org/officeDocument/2006/relationships/customXml" Target="../ink/ink268.xml"/><Relationship Id="rId61" Type="http://schemas.openxmlformats.org/officeDocument/2006/relationships/image" Target="../media/image119.png"/><Relationship Id="rId82" Type="http://schemas.openxmlformats.org/officeDocument/2006/relationships/customXml" Target="../ink/ink127.xml"/><Relationship Id="rId199" Type="http://schemas.openxmlformats.org/officeDocument/2006/relationships/image" Target="../media/image188.png"/><Relationship Id="rId203" Type="http://schemas.openxmlformats.org/officeDocument/2006/relationships/image" Target="../media/image190.png"/><Relationship Id="rId385" Type="http://schemas.openxmlformats.org/officeDocument/2006/relationships/image" Target="../media/image281.png"/><Relationship Id="rId19" Type="http://schemas.openxmlformats.org/officeDocument/2006/relationships/image" Target="../media/image98.png"/><Relationship Id="rId224" Type="http://schemas.openxmlformats.org/officeDocument/2006/relationships/customXml" Target="../ink/ink198.xml"/><Relationship Id="rId245" Type="http://schemas.openxmlformats.org/officeDocument/2006/relationships/image" Target="../media/image211.png"/><Relationship Id="rId266" Type="http://schemas.openxmlformats.org/officeDocument/2006/relationships/customXml" Target="../ink/ink219.xml"/><Relationship Id="rId287" Type="http://schemas.openxmlformats.org/officeDocument/2006/relationships/image" Target="../media/image232.png"/><Relationship Id="rId410" Type="http://schemas.openxmlformats.org/officeDocument/2006/relationships/customXml" Target="../ink/ink291.xml"/><Relationship Id="rId431" Type="http://schemas.openxmlformats.org/officeDocument/2006/relationships/image" Target="../media/image303.png"/><Relationship Id="rId30" Type="http://schemas.openxmlformats.org/officeDocument/2006/relationships/customXml" Target="../ink/ink101.xml"/><Relationship Id="rId105" Type="http://schemas.openxmlformats.org/officeDocument/2006/relationships/image" Target="../media/image141.png"/><Relationship Id="rId126" Type="http://schemas.openxmlformats.org/officeDocument/2006/relationships/customXml" Target="../ink/ink149.xml"/><Relationship Id="rId147" Type="http://schemas.openxmlformats.org/officeDocument/2006/relationships/image" Target="../media/image162.png"/><Relationship Id="rId168" Type="http://schemas.openxmlformats.org/officeDocument/2006/relationships/customXml" Target="../ink/ink170.xml"/><Relationship Id="rId312" Type="http://schemas.openxmlformats.org/officeDocument/2006/relationships/customXml" Target="../ink/ink242.xml"/><Relationship Id="rId333" Type="http://schemas.openxmlformats.org/officeDocument/2006/relationships/image" Target="../media/image255.png"/><Relationship Id="rId354" Type="http://schemas.openxmlformats.org/officeDocument/2006/relationships/customXml" Target="../ink/ink263.xml"/><Relationship Id="rId51" Type="http://schemas.openxmlformats.org/officeDocument/2006/relationships/image" Target="../media/image114.png"/><Relationship Id="rId72" Type="http://schemas.openxmlformats.org/officeDocument/2006/relationships/customXml" Target="../ink/ink122.xml"/><Relationship Id="rId93" Type="http://schemas.openxmlformats.org/officeDocument/2006/relationships/image" Target="../media/image135.png"/><Relationship Id="rId189" Type="http://schemas.openxmlformats.org/officeDocument/2006/relationships/image" Target="../media/image183.png"/><Relationship Id="rId375" Type="http://schemas.openxmlformats.org/officeDocument/2006/relationships/image" Target="../media/image276.png"/><Relationship Id="rId396" Type="http://schemas.openxmlformats.org/officeDocument/2006/relationships/customXml" Target="../ink/ink284.xml"/><Relationship Id="rId3" Type="http://schemas.openxmlformats.org/officeDocument/2006/relationships/image" Target="../media/image900.png"/><Relationship Id="rId214" Type="http://schemas.openxmlformats.org/officeDocument/2006/relationships/customXml" Target="../ink/ink193.xml"/><Relationship Id="rId235" Type="http://schemas.openxmlformats.org/officeDocument/2006/relationships/image" Target="../media/image206.png"/><Relationship Id="rId256" Type="http://schemas.openxmlformats.org/officeDocument/2006/relationships/customXml" Target="../ink/ink214.xml"/><Relationship Id="rId277" Type="http://schemas.openxmlformats.org/officeDocument/2006/relationships/image" Target="../media/image227.png"/><Relationship Id="rId298" Type="http://schemas.openxmlformats.org/officeDocument/2006/relationships/customXml" Target="../ink/ink235.xml"/><Relationship Id="rId400" Type="http://schemas.openxmlformats.org/officeDocument/2006/relationships/customXml" Target="../ink/ink286.xml"/><Relationship Id="rId421" Type="http://schemas.openxmlformats.org/officeDocument/2006/relationships/image" Target="../media/image81.png"/><Relationship Id="rId442" Type="http://schemas.openxmlformats.org/officeDocument/2006/relationships/customXml" Target="../ink/ink307.xml"/><Relationship Id="rId116" Type="http://schemas.openxmlformats.org/officeDocument/2006/relationships/customXml" Target="../ink/ink144.xml"/><Relationship Id="rId137" Type="http://schemas.openxmlformats.org/officeDocument/2006/relationships/image" Target="../media/image157.png"/><Relationship Id="rId158" Type="http://schemas.openxmlformats.org/officeDocument/2006/relationships/customXml" Target="../ink/ink165.xml"/><Relationship Id="rId302" Type="http://schemas.openxmlformats.org/officeDocument/2006/relationships/customXml" Target="../ink/ink237.xml"/><Relationship Id="rId323" Type="http://schemas.openxmlformats.org/officeDocument/2006/relationships/image" Target="../media/image250.png"/><Relationship Id="rId344" Type="http://schemas.openxmlformats.org/officeDocument/2006/relationships/customXml" Target="../ink/ink258.xml"/><Relationship Id="rId20" Type="http://schemas.openxmlformats.org/officeDocument/2006/relationships/customXml" Target="../ink/ink96.xml"/><Relationship Id="rId41" Type="http://schemas.openxmlformats.org/officeDocument/2006/relationships/image" Target="../media/image109.png"/><Relationship Id="rId62" Type="http://schemas.openxmlformats.org/officeDocument/2006/relationships/customXml" Target="../ink/ink117.xml"/><Relationship Id="rId83" Type="http://schemas.openxmlformats.org/officeDocument/2006/relationships/image" Target="../media/image130.png"/><Relationship Id="rId179" Type="http://schemas.openxmlformats.org/officeDocument/2006/relationships/image" Target="../media/image178.png"/><Relationship Id="rId365" Type="http://schemas.openxmlformats.org/officeDocument/2006/relationships/image" Target="../media/image271.png"/><Relationship Id="rId386" Type="http://schemas.openxmlformats.org/officeDocument/2006/relationships/customXml" Target="../ink/ink279.xml"/><Relationship Id="rId190" Type="http://schemas.openxmlformats.org/officeDocument/2006/relationships/customXml" Target="../ink/ink181.xml"/><Relationship Id="rId204" Type="http://schemas.openxmlformats.org/officeDocument/2006/relationships/customXml" Target="../ink/ink188.xml"/><Relationship Id="rId225" Type="http://schemas.openxmlformats.org/officeDocument/2006/relationships/image" Target="../media/image201.png"/><Relationship Id="rId246" Type="http://schemas.openxmlformats.org/officeDocument/2006/relationships/customXml" Target="../ink/ink209.xml"/><Relationship Id="rId267" Type="http://schemas.openxmlformats.org/officeDocument/2006/relationships/image" Target="../media/image222.png"/><Relationship Id="rId288" Type="http://schemas.openxmlformats.org/officeDocument/2006/relationships/customXml" Target="../ink/ink230.xml"/><Relationship Id="rId411" Type="http://schemas.openxmlformats.org/officeDocument/2006/relationships/image" Target="../media/image294.png"/><Relationship Id="rId432" Type="http://schemas.openxmlformats.org/officeDocument/2006/relationships/customXml" Target="../ink/ink302.xml"/><Relationship Id="rId106" Type="http://schemas.openxmlformats.org/officeDocument/2006/relationships/customXml" Target="../ink/ink139.xml"/><Relationship Id="rId127" Type="http://schemas.openxmlformats.org/officeDocument/2006/relationships/image" Target="../media/image152.png"/><Relationship Id="rId313" Type="http://schemas.openxmlformats.org/officeDocument/2006/relationships/image" Target="../media/image245.png"/><Relationship Id="rId10" Type="http://schemas.openxmlformats.org/officeDocument/2006/relationships/customXml" Target="../ink/ink91.xml"/><Relationship Id="rId31" Type="http://schemas.openxmlformats.org/officeDocument/2006/relationships/image" Target="../media/image104.png"/><Relationship Id="rId52" Type="http://schemas.openxmlformats.org/officeDocument/2006/relationships/customXml" Target="../ink/ink112.xml"/><Relationship Id="rId73" Type="http://schemas.openxmlformats.org/officeDocument/2006/relationships/image" Target="../media/image125.png"/><Relationship Id="rId94" Type="http://schemas.openxmlformats.org/officeDocument/2006/relationships/customXml" Target="../ink/ink133.xml"/><Relationship Id="rId148" Type="http://schemas.openxmlformats.org/officeDocument/2006/relationships/customXml" Target="../ink/ink160.xml"/><Relationship Id="rId169" Type="http://schemas.openxmlformats.org/officeDocument/2006/relationships/image" Target="../media/image173.png"/><Relationship Id="rId334" Type="http://schemas.openxmlformats.org/officeDocument/2006/relationships/customXml" Target="../ink/ink253.xml"/><Relationship Id="rId355" Type="http://schemas.openxmlformats.org/officeDocument/2006/relationships/image" Target="../media/image266.png"/><Relationship Id="rId376" Type="http://schemas.openxmlformats.org/officeDocument/2006/relationships/customXml" Target="../ink/ink274.xml"/><Relationship Id="rId397" Type="http://schemas.openxmlformats.org/officeDocument/2006/relationships/image" Target="../media/image287.png"/><Relationship Id="rId4" Type="http://schemas.openxmlformats.org/officeDocument/2006/relationships/customXml" Target="../ink/ink88.xml"/><Relationship Id="rId180" Type="http://schemas.openxmlformats.org/officeDocument/2006/relationships/customXml" Target="../ink/ink176.xml"/><Relationship Id="rId215" Type="http://schemas.openxmlformats.org/officeDocument/2006/relationships/image" Target="../media/image196.png"/><Relationship Id="rId236" Type="http://schemas.openxmlformats.org/officeDocument/2006/relationships/customXml" Target="../ink/ink204.xml"/><Relationship Id="rId257" Type="http://schemas.openxmlformats.org/officeDocument/2006/relationships/image" Target="../media/image217.png"/><Relationship Id="rId278" Type="http://schemas.openxmlformats.org/officeDocument/2006/relationships/customXml" Target="../ink/ink225.xml"/><Relationship Id="rId401" Type="http://schemas.openxmlformats.org/officeDocument/2006/relationships/image" Target="../media/image289.png"/><Relationship Id="rId422" Type="http://schemas.openxmlformats.org/officeDocument/2006/relationships/customXml" Target="../ink/ink297.xml"/><Relationship Id="rId443" Type="http://schemas.openxmlformats.org/officeDocument/2006/relationships/image" Target="../media/image309.png"/><Relationship Id="rId303" Type="http://schemas.openxmlformats.org/officeDocument/2006/relationships/image" Target="../media/image240.png"/><Relationship Id="rId42" Type="http://schemas.openxmlformats.org/officeDocument/2006/relationships/customXml" Target="../ink/ink107.xml"/><Relationship Id="rId84" Type="http://schemas.openxmlformats.org/officeDocument/2006/relationships/customXml" Target="../ink/ink128.xml"/><Relationship Id="rId138" Type="http://schemas.openxmlformats.org/officeDocument/2006/relationships/customXml" Target="../ink/ink155.xml"/><Relationship Id="rId345" Type="http://schemas.openxmlformats.org/officeDocument/2006/relationships/image" Target="../media/image261.png"/><Relationship Id="rId387" Type="http://schemas.openxmlformats.org/officeDocument/2006/relationships/image" Target="../media/image282.png"/><Relationship Id="rId191" Type="http://schemas.openxmlformats.org/officeDocument/2006/relationships/image" Target="../media/image184.png"/><Relationship Id="rId205" Type="http://schemas.openxmlformats.org/officeDocument/2006/relationships/image" Target="../media/image191.png"/><Relationship Id="rId247" Type="http://schemas.openxmlformats.org/officeDocument/2006/relationships/image" Target="../media/image212.png"/><Relationship Id="rId412" Type="http://schemas.openxmlformats.org/officeDocument/2006/relationships/customXml" Target="../ink/ink292.xml"/><Relationship Id="rId107" Type="http://schemas.openxmlformats.org/officeDocument/2006/relationships/image" Target="../media/image142.png"/><Relationship Id="rId289" Type="http://schemas.openxmlformats.org/officeDocument/2006/relationships/image" Target="../media/image233.png"/><Relationship Id="rId11" Type="http://schemas.openxmlformats.org/officeDocument/2006/relationships/image" Target="../media/image94.png"/><Relationship Id="rId53" Type="http://schemas.openxmlformats.org/officeDocument/2006/relationships/image" Target="../media/image115.png"/><Relationship Id="rId149" Type="http://schemas.openxmlformats.org/officeDocument/2006/relationships/image" Target="../media/image163.png"/><Relationship Id="rId314" Type="http://schemas.openxmlformats.org/officeDocument/2006/relationships/customXml" Target="../ink/ink243.xml"/><Relationship Id="rId356" Type="http://schemas.openxmlformats.org/officeDocument/2006/relationships/customXml" Target="../ink/ink264.xml"/><Relationship Id="rId398" Type="http://schemas.openxmlformats.org/officeDocument/2006/relationships/customXml" Target="../ink/ink285.xml"/><Relationship Id="rId95" Type="http://schemas.openxmlformats.org/officeDocument/2006/relationships/image" Target="../media/image136.png"/><Relationship Id="rId160" Type="http://schemas.openxmlformats.org/officeDocument/2006/relationships/customXml" Target="../ink/ink166.xml"/><Relationship Id="rId216" Type="http://schemas.openxmlformats.org/officeDocument/2006/relationships/customXml" Target="../ink/ink194.xml"/><Relationship Id="rId423" Type="http://schemas.openxmlformats.org/officeDocument/2006/relationships/image" Target="../media/image299.png"/><Relationship Id="rId258" Type="http://schemas.openxmlformats.org/officeDocument/2006/relationships/customXml" Target="../ink/ink215.xml"/><Relationship Id="rId22" Type="http://schemas.openxmlformats.org/officeDocument/2006/relationships/customXml" Target="../ink/ink97.xml"/><Relationship Id="rId64" Type="http://schemas.openxmlformats.org/officeDocument/2006/relationships/customXml" Target="../ink/ink118.xml"/><Relationship Id="rId118" Type="http://schemas.openxmlformats.org/officeDocument/2006/relationships/customXml" Target="../ink/ink145.xml"/><Relationship Id="rId325" Type="http://schemas.openxmlformats.org/officeDocument/2006/relationships/image" Target="../media/image251.png"/><Relationship Id="rId367" Type="http://schemas.openxmlformats.org/officeDocument/2006/relationships/image" Target="../media/image272.png"/><Relationship Id="rId171" Type="http://schemas.openxmlformats.org/officeDocument/2006/relationships/image" Target="../media/image174.png"/><Relationship Id="rId227" Type="http://schemas.openxmlformats.org/officeDocument/2006/relationships/image" Target="../media/image202.png"/><Relationship Id="rId269" Type="http://schemas.openxmlformats.org/officeDocument/2006/relationships/image" Target="../media/image223.png"/><Relationship Id="rId434" Type="http://schemas.openxmlformats.org/officeDocument/2006/relationships/customXml" Target="../ink/ink303.xml"/><Relationship Id="rId33" Type="http://schemas.openxmlformats.org/officeDocument/2006/relationships/image" Target="../media/image105.png"/><Relationship Id="rId129" Type="http://schemas.openxmlformats.org/officeDocument/2006/relationships/image" Target="../media/image153.png"/><Relationship Id="rId280" Type="http://schemas.openxmlformats.org/officeDocument/2006/relationships/customXml" Target="../ink/ink226.xml"/><Relationship Id="rId336" Type="http://schemas.openxmlformats.org/officeDocument/2006/relationships/customXml" Target="../ink/ink254.xml"/><Relationship Id="rId75" Type="http://schemas.openxmlformats.org/officeDocument/2006/relationships/image" Target="../media/image126.png"/><Relationship Id="rId140" Type="http://schemas.openxmlformats.org/officeDocument/2006/relationships/customXml" Target="../ink/ink156.xml"/><Relationship Id="rId182" Type="http://schemas.openxmlformats.org/officeDocument/2006/relationships/customXml" Target="../ink/ink177.xml"/><Relationship Id="rId378" Type="http://schemas.openxmlformats.org/officeDocument/2006/relationships/customXml" Target="../ink/ink275.xml"/><Relationship Id="rId403" Type="http://schemas.openxmlformats.org/officeDocument/2006/relationships/image" Target="../media/image290.png"/><Relationship Id="rId6" Type="http://schemas.openxmlformats.org/officeDocument/2006/relationships/customXml" Target="../ink/ink89.xml"/><Relationship Id="rId238" Type="http://schemas.openxmlformats.org/officeDocument/2006/relationships/customXml" Target="../ink/ink205.xml"/><Relationship Id="rId291" Type="http://schemas.openxmlformats.org/officeDocument/2006/relationships/image" Target="../media/image234.png"/><Relationship Id="rId305" Type="http://schemas.openxmlformats.org/officeDocument/2006/relationships/image" Target="../media/image241.png"/><Relationship Id="rId347" Type="http://schemas.openxmlformats.org/officeDocument/2006/relationships/image" Target="../media/image262.png"/><Relationship Id="rId44" Type="http://schemas.openxmlformats.org/officeDocument/2006/relationships/customXml" Target="../ink/ink108.xml"/><Relationship Id="rId86" Type="http://schemas.openxmlformats.org/officeDocument/2006/relationships/customXml" Target="../ink/ink129.xml"/><Relationship Id="rId151" Type="http://schemas.openxmlformats.org/officeDocument/2006/relationships/image" Target="../media/image164.png"/><Relationship Id="rId389" Type="http://schemas.openxmlformats.org/officeDocument/2006/relationships/image" Target="../media/image283.png"/><Relationship Id="rId193" Type="http://schemas.openxmlformats.org/officeDocument/2006/relationships/image" Target="../media/image185.png"/><Relationship Id="rId207" Type="http://schemas.openxmlformats.org/officeDocument/2006/relationships/image" Target="../media/image192.png"/><Relationship Id="rId249" Type="http://schemas.openxmlformats.org/officeDocument/2006/relationships/image" Target="../media/image213.png"/><Relationship Id="rId414" Type="http://schemas.openxmlformats.org/officeDocument/2006/relationships/customXml" Target="../ink/ink293.xml"/><Relationship Id="rId13" Type="http://schemas.openxmlformats.org/officeDocument/2006/relationships/image" Target="../media/image95.png"/><Relationship Id="rId109" Type="http://schemas.openxmlformats.org/officeDocument/2006/relationships/image" Target="../media/image143.png"/><Relationship Id="rId260" Type="http://schemas.openxmlformats.org/officeDocument/2006/relationships/customXml" Target="../ink/ink216.xml"/><Relationship Id="rId316" Type="http://schemas.openxmlformats.org/officeDocument/2006/relationships/customXml" Target="../ink/ink244.xml"/><Relationship Id="rId55" Type="http://schemas.openxmlformats.org/officeDocument/2006/relationships/image" Target="../media/image116.png"/><Relationship Id="rId97" Type="http://schemas.openxmlformats.org/officeDocument/2006/relationships/image" Target="../media/image137.png"/><Relationship Id="rId120" Type="http://schemas.openxmlformats.org/officeDocument/2006/relationships/customXml" Target="../ink/ink146.xml"/><Relationship Id="rId358" Type="http://schemas.openxmlformats.org/officeDocument/2006/relationships/customXml" Target="../ink/ink265.xml"/><Relationship Id="rId162" Type="http://schemas.openxmlformats.org/officeDocument/2006/relationships/customXml" Target="../ink/ink167.xml"/><Relationship Id="rId218" Type="http://schemas.openxmlformats.org/officeDocument/2006/relationships/customXml" Target="../ink/ink195.xml"/><Relationship Id="rId425" Type="http://schemas.openxmlformats.org/officeDocument/2006/relationships/image" Target="../media/image300.png"/><Relationship Id="rId271" Type="http://schemas.openxmlformats.org/officeDocument/2006/relationships/image" Target="../media/image224.png"/><Relationship Id="rId24" Type="http://schemas.openxmlformats.org/officeDocument/2006/relationships/customXml" Target="../ink/ink98.xml"/><Relationship Id="rId66" Type="http://schemas.openxmlformats.org/officeDocument/2006/relationships/customXml" Target="../ink/ink119.xml"/><Relationship Id="rId131" Type="http://schemas.openxmlformats.org/officeDocument/2006/relationships/image" Target="../media/image154.png"/><Relationship Id="rId327" Type="http://schemas.openxmlformats.org/officeDocument/2006/relationships/image" Target="../media/image252.png"/><Relationship Id="rId369" Type="http://schemas.openxmlformats.org/officeDocument/2006/relationships/image" Target="../media/image273.png"/><Relationship Id="rId173" Type="http://schemas.openxmlformats.org/officeDocument/2006/relationships/image" Target="../media/image175.png"/><Relationship Id="rId229" Type="http://schemas.openxmlformats.org/officeDocument/2006/relationships/image" Target="../media/image203.png"/><Relationship Id="rId380" Type="http://schemas.openxmlformats.org/officeDocument/2006/relationships/customXml" Target="../ink/ink276.xml"/><Relationship Id="rId436" Type="http://schemas.openxmlformats.org/officeDocument/2006/relationships/customXml" Target="../ink/ink304.xml"/><Relationship Id="rId240" Type="http://schemas.openxmlformats.org/officeDocument/2006/relationships/customXml" Target="../ink/ink206.xml"/><Relationship Id="rId35" Type="http://schemas.openxmlformats.org/officeDocument/2006/relationships/image" Target="../media/image106.png"/><Relationship Id="rId77" Type="http://schemas.openxmlformats.org/officeDocument/2006/relationships/image" Target="../media/image127.png"/><Relationship Id="rId100" Type="http://schemas.openxmlformats.org/officeDocument/2006/relationships/customXml" Target="../ink/ink136.xml"/><Relationship Id="rId282" Type="http://schemas.openxmlformats.org/officeDocument/2006/relationships/customXml" Target="../ink/ink227.xml"/><Relationship Id="rId338" Type="http://schemas.openxmlformats.org/officeDocument/2006/relationships/customXml" Target="../ink/ink255.xml"/><Relationship Id="rId8" Type="http://schemas.openxmlformats.org/officeDocument/2006/relationships/customXml" Target="../ink/ink90.xml"/><Relationship Id="rId142" Type="http://schemas.openxmlformats.org/officeDocument/2006/relationships/customXml" Target="../ink/ink157.xml"/><Relationship Id="rId184" Type="http://schemas.openxmlformats.org/officeDocument/2006/relationships/customXml" Target="../ink/ink178.xml"/><Relationship Id="rId391" Type="http://schemas.openxmlformats.org/officeDocument/2006/relationships/image" Target="../media/image284.png"/><Relationship Id="rId405" Type="http://schemas.openxmlformats.org/officeDocument/2006/relationships/image" Target="../media/image291.png"/><Relationship Id="rId251" Type="http://schemas.openxmlformats.org/officeDocument/2006/relationships/image" Target="../media/image214.png"/><Relationship Id="rId46" Type="http://schemas.openxmlformats.org/officeDocument/2006/relationships/customXml" Target="../ink/ink109.xml"/><Relationship Id="rId293" Type="http://schemas.openxmlformats.org/officeDocument/2006/relationships/image" Target="../media/image235.png"/><Relationship Id="rId307" Type="http://schemas.openxmlformats.org/officeDocument/2006/relationships/image" Target="../media/image242.png"/><Relationship Id="rId349" Type="http://schemas.openxmlformats.org/officeDocument/2006/relationships/image" Target="../media/image263.png"/><Relationship Id="rId88" Type="http://schemas.openxmlformats.org/officeDocument/2006/relationships/customXml" Target="../ink/ink130.xml"/><Relationship Id="rId111" Type="http://schemas.openxmlformats.org/officeDocument/2006/relationships/image" Target="../media/image144.png"/><Relationship Id="rId153" Type="http://schemas.openxmlformats.org/officeDocument/2006/relationships/image" Target="../media/image165.png"/><Relationship Id="rId195" Type="http://schemas.openxmlformats.org/officeDocument/2006/relationships/image" Target="../media/image186.png"/><Relationship Id="rId209" Type="http://schemas.openxmlformats.org/officeDocument/2006/relationships/image" Target="../media/image193.png"/><Relationship Id="rId360" Type="http://schemas.openxmlformats.org/officeDocument/2006/relationships/customXml" Target="../ink/ink266.xml"/><Relationship Id="rId416" Type="http://schemas.openxmlformats.org/officeDocument/2006/relationships/customXml" Target="../ink/ink294.xml"/><Relationship Id="rId220" Type="http://schemas.openxmlformats.org/officeDocument/2006/relationships/customXml" Target="../ink/ink196.xml"/><Relationship Id="rId15" Type="http://schemas.openxmlformats.org/officeDocument/2006/relationships/image" Target="../media/image96.png"/><Relationship Id="rId57" Type="http://schemas.openxmlformats.org/officeDocument/2006/relationships/image" Target="../media/image117.png"/><Relationship Id="rId262" Type="http://schemas.openxmlformats.org/officeDocument/2006/relationships/customXml" Target="../ink/ink217.xml"/><Relationship Id="rId318" Type="http://schemas.openxmlformats.org/officeDocument/2006/relationships/customXml" Target="../ink/ink245.xml"/><Relationship Id="rId99" Type="http://schemas.openxmlformats.org/officeDocument/2006/relationships/image" Target="../media/image138.png"/><Relationship Id="rId122" Type="http://schemas.openxmlformats.org/officeDocument/2006/relationships/customXml" Target="../ink/ink147.xml"/><Relationship Id="rId164" Type="http://schemas.openxmlformats.org/officeDocument/2006/relationships/customXml" Target="../ink/ink168.xml"/><Relationship Id="rId371" Type="http://schemas.openxmlformats.org/officeDocument/2006/relationships/image" Target="../media/image274.png"/><Relationship Id="rId427" Type="http://schemas.openxmlformats.org/officeDocument/2006/relationships/image" Target="../media/image301.png"/><Relationship Id="rId26" Type="http://schemas.openxmlformats.org/officeDocument/2006/relationships/customXml" Target="../ink/ink99.xml"/><Relationship Id="rId231" Type="http://schemas.openxmlformats.org/officeDocument/2006/relationships/image" Target="../media/image204.png"/><Relationship Id="rId273" Type="http://schemas.openxmlformats.org/officeDocument/2006/relationships/image" Target="../media/image225.png"/><Relationship Id="rId329" Type="http://schemas.openxmlformats.org/officeDocument/2006/relationships/image" Target="../media/image253.png"/><Relationship Id="rId68" Type="http://schemas.openxmlformats.org/officeDocument/2006/relationships/customXml" Target="../ink/ink120.xml"/><Relationship Id="rId133" Type="http://schemas.openxmlformats.org/officeDocument/2006/relationships/image" Target="../media/image155.png"/><Relationship Id="rId175" Type="http://schemas.openxmlformats.org/officeDocument/2006/relationships/image" Target="../media/image176.png"/><Relationship Id="rId340" Type="http://schemas.openxmlformats.org/officeDocument/2006/relationships/customXml" Target="../ink/ink256.xml"/><Relationship Id="rId200" Type="http://schemas.openxmlformats.org/officeDocument/2006/relationships/customXml" Target="../ink/ink186.xml"/><Relationship Id="rId382" Type="http://schemas.openxmlformats.org/officeDocument/2006/relationships/customXml" Target="../ink/ink277.xml"/><Relationship Id="rId438" Type="http://schemas.openxmlformats.org/officeDocument/2006/relationships/customXml" Target="../ink/ink305.xml"/><Relationship Id="rId242" Type="http://schemas.openxmlformats.org/officeDocument/2006/relationships/customXml" Target="../ink/ink207.xml"/><Relationship Id="rId284" Type="http://schemas.openxmlformats.org/officeDocument/2006/relationships/customXml" Target="../ink/ink228.xml"/><Relationship Id="rId37" Type="http://schemas.openxmlformats.org/officeDocument/2006/relationships/image" Target="../media/image107.png"/><Relationship Id="rId79" Type="http://schemas.openxmlformats.org/officeDocument/2006/relationships/image" Target="../media/image128.png"/><Relationship Id="rId102" Type="http://schemas.openxmlformats.org/officeDocument/2006/relationships/customXml" Target="../ink/ink137.xml"/><Relationship Id="rId144" Type="http://schemas.openxmlformats.org/officeDocument/2006/relationships/customXml" Target="../ink/ink158.xml"/><Relationship Id="rId90" Type="http://schemas.openxmlformats.org/officeDocument/2006/relationships/customXml" Target="../ink/ink131.xml"/><Relationship Id="rId186" Type="http://schemas.openxmlformats.org/officeDocument/2006/relationships/customXml" Target="../ink/ink179.xml"/><Relationship Id="rId351" Type="http://schemas.openxmlformats.org/officeDocument/2006/relationships/image" Target="../media/image264.png"/><Relationship Id="rId393" Type="http://schemas.openxmlformats.org/officeDocument/2006/relationships/image" Target="../media/image285.png"/><Relationship Id="rId407" Type="http://schemas.openxmlformats.org/officeDocument/2006/relationships/image" Target="../media/image292.png"/><Relationship Id="rId211" Type="http://schemas.openxmlformats.org/officeDocument/2006/relationships/image" Target="../media/image194.png"/><Relationship Id="rId253" Type="http://schemas.openxmlformats.org/officeDocument/2006/relationships/image" Target="../media/image215.png"/><Relationship Id="rId295" Type="http://schemas.openxmlformats.org/officeDocument/2006/relationships/image" Target="../media/image236.png"/><Relationship Id="rId309" Type="http://schemas.openxmlformats.org/officeDocument/2006/relationships/image" Target="../media/image243.png"/><Relationship Id="rId48" Type="http://schemas.openxmlformats.org/officeDocument/2006/relationships/customXml" Target="../ink/ink110.xml"/><Relationship Id="rId113" Type="http://schemas.openxmlformats.org/officeDocument/2006/relationships/image" Target="../media/image145.png"/><Relationship Id="rId320" Type="http://schemas.openxmlformats.org/officeDocument/2006/relationships/customXml" Target="../ink/ink246.xml"/><Relationship Id="rId155" Type="http://schemas.openxmlformats.org/officeDocument/2006/relationships/image" Target="../media/image166.png"/><Relationship Id="rId197" Type="http://schemas.openxmlformats.org/officeDocument/2006/relationships/image" Target="../media/image187.png"/><Relationship Id="rId362" Type="http://schemas.openxmlformats.org/officeDocument/2006/relationships/customXml" Target="../ink/ink267.xml"/><Relationship Id="rId418" Type="http://schemas.openxmlformats.org/officeDocument/2006/relationships/customXml" Target="../ink/ink295.xml"/><Relationship Id="rId222" Type="http://schemas.openxmlformats.org/officeDocument/2006/relationships/customXml" Target="../ink/ink197.xml"/><Relationship Id="rId264" Type="http://schemas.openxmlformats.org/officeDocument/2006/relationships/customXml" Target="../ink/ink218.xml"/><Relationship Id="rId17" Type="http://schemas.openxmlformats.org/officeDocument/2006/relationships/image" Target="../media/image97.png"/><Relationship Id="rId59" Type="http://schemas.openxmlformats.org/officeDocument/2006/relationships/image" Target="../media/image118.png"/><Relationship Id="rId124" Type="http://schemas.openxmlformats.org/officeDocument/2006/relationships/customXml" Target="../ink/ink148.xml"/><Relationship Id="rId70" Type="http://schemas.openxmlformats.org/officeDocument/2006/relationships/customXml" Target="../ink/ink121.xml"/><Relationship Id="rId166" Type="http://schemas.openxmlformats.org/officeDocument/2006/relationships/customXml" Target="../ink/ink169.xml"/><Relationship Id="rId331" Type="http://schemas.openxmlformats.org/officeDocument/2006/relationships/image" Target="../media/image254.png"/><Relationship Id="rId373" Type="http://schemas.openxmlformats.org/officeDocument/2006/relationships/image" Target="../media/image275.png"/><Relationship Id="rId429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5.png"/><Relationship Id="rId440" Type="http://schemas.openxmlformats.org/officeDocument/2006/relationships/customXml" Target="../ink/ink306.xml"/><Relationship Id="rId28" Type="http://schemas.openxmlformats.org/officeDocument/2006/relationships/customXml" Target="../ink/ink100.xml"/><Relationship Id="rId275" Type="http://schemas.openxmlformats.org/officeDocument/2006/relationships/image" Target="../media/image226.png"/><Relationship Id="rId300" Type="http://schemas.openxmlformats.org/officeDocument/2006/relationships/customXml" Target="../ink/ink236.xml"/><Relationship Id="rId81" Type="http://schemas.openxmlformats.org/officeDocument/2006/relationships/image" Target="../media/image129.png"/><Relationship Id="rId135" Type="http://schemas.openxmlformats.org/officeDocument/2006/relationships/image" Target="../media/image156.png"/><Relationship Id="rId177" Type="http://schemas.openxmlformats.org/officeDocument/2006/relationships/image" Target="../media/image177.png"/><Relationship Id="rId342" Type="http://schemas.openxmlformats.org/officeDocument/2006/relationships/customXml" Target="../ink/ink257.xml"/><Relationship Id="rId384" Type="http://schemas.openxmlformats.org/officeDocument/2006/relationships/customXml" Target="../ink/ink2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1" Type="http://schemas.openxmlformats.org/officeDocument/2006/relationships/image" Target="../media/image319.png"/><Relationship Id="rId324" Type="http://schemas.openxmlformats.org/officeDocument/2006/relationships/customXml" Target="../ink/ink469.xml"/><Relationship Id="rId531" Type="http://schemas.openxmlformats.org/officeDocument/2006/relationships/customXml" Target="../ink/ink573.xml"/><Relationship Id="rId170" Type="http://schemas.openxmlformats.org/officeDocument/2006/relationships/customXml" Target="../ink/ink392.xml"/><Relationship Id="rId268" Type="http://schemas.openxmlformats.org/officeDocument/2006/relationships/customXml" Target="../ink/ink441.xml"/><Relationship Id="rId475" Type="http://schemas.openxmlformats.org/officeDocument/2006/relationships/image" Target="../media/image546.png"/><Relationship Id="rId32" Type="http://schemas.openxmlformats.org/officeDocument/2006/relationships/customXml" Target="../ink/ink323.xml"/><Relationship Id="rId128" Type="http://schemas.openxmlformats.org/officeDocument/2006/relationships/customXml" Target="../ink/ink371.xml"/><Relationship Id="rId335" Type="http://schemas.openxmlformats.org/officeDocument/2006/relationships/image" Target="../media/image476.png"/><Relationship Id="rId542" Type="http://schemas.openxmlformats.org/officeDocument/2006/relationships/image" Target="../media/image578.png"/><Relationship Id="rId181" Type="http://schemas.openxmlformats.org/officeDocument/2006/relationships/image" Target="../media/image399.png"/><Relationship Id="rId402" Type="http://schemas.openxmlformats.org/officeDocument/2006/relationships/customXml" Target="../ink/ink508.xml"/><Relationship Id="rId279" Type="http://schemas.openxmlformats.org/officeDocument/2006/relationships/image" Target="../media/image448.png"/><Relationship Id="rId486" Type="http://schemas.openxmlformats.org/officeDocument/2006/relationships/customXml" Target="../ink/ink550.xml"/><Relationship Id="rId43" Type="http://schemas.openxmlformats.org/officeDocument/2006/relationships/image" Target="../media/image330.png"/><Relationship Id="rId139" Type="http://schemas.openxmlformats.org/officeDocument/2006/relationships/image" Target="../media/image378.png"/><Relationship Id="rId346" Type="http://schemas.openxmlformats.org/officeDocument/2006/relationships/customXml" Target="../ink/ink480.xml"/><Relationship Id="rId553" Type="http://schemas.openxmlformats.org/officeDocument/2006/relationships/customXml" Target="../ink/ink584.xml"/><Relationship Id="rId192" Type="http://schemas.openxmlformats.org/officeDocument/2006/relationships/customXml" Target="../ink/ink403.xml"/><Relationship Id="rId206" Type="http://schemas.openxmlformats.org/officeDocument/2006/relationships/customXml" Target="../ink/ink410.xml"/><Relationship Id="rId413" Type="http://schemas.openxmlformats.org/officeDocument/2006/relationships/image" Target="../media/image515.png"/><Relationship Id="rId497" Type="http://schemas.openxmlformats.org/officeDocument/2006/relationships/image" Target="../media/image557.png"/><Relationship Id="rId357" Type="http://schemas.openxmlformats.org/officeDocument/2006/relationships/image" Target="../media/image487.png"/><Relationship Id="rId54" Type="http://schemas.openxmlformats.org/officeDocument/2006/relationships/customXml" Target="../ink/ink334.xml"/><Relationship Id="rId217" Type="http://schemas.openxmlformats.org/officeDocument/2006/relationships/image" Target="../media/image417.png"/><Relationship Id="rId564" Type="http://schemas.openxmlformats.org/officeDocument/2006/relationships/image" Target="../media/image589.png"/><Relationship Id="rId424" Type="http://schemas.openxmlformats.org/officeDocument/2006/relationships/customXml" Target="../ink/ink519.xml"/><Relationship Id="rId270" Type="http://schemas.openxmlformats.org/officeDocument/2006/relationships/customXml" Target="../ink/ink442.xml"/><Relationship Id="rId65" Type="http://schemas.openxmlformats.org/officeDocument/2006/relationships/image" Target="../media/image341.png"/><Relationship Id="rId130" Type="http://schemas.openxmlformats.org/officeDocument/2006/relationships/customXml" Target="../ink/ink372.xml"/><Relationship Id="rId368" Type="http://schemas.openxmlformats.org/officeDocument/2006/relationships/customXml" Target="../ink/ink491.xml"/><Relationship Id="rId575" Type="http://schemas.openxmlformats.org/officeDocument/2006/relationships/customXml" Target="../ink/ink595.xml"/><Relationship Id="rId228" Type="http://schemas.openxmlformats.org/officeDocument/2006/relationships/customXml" Target="../ink/ink421.xml"/><Relationship Id="rId435" Type="http://schemas.openxmlformats.org/officeDocument/2006/relationships/image" Target="../media/image526.png"/><Relationship Id="rId281" Type="http://schemas.openxmlformats.org/officeDocument/2006/relationships/image" Target="../media/image449.png"/><Relationship Id="rId502" Type="http://schemas.openxmlformats.org/officeDocument/2006/relationships/customXml" Target="../ink/ink558.xml"/><Relationship Id="rId76" Type="http://schemas.openxmlformats.org/officeDocument/2006/relationships/customXml" Target="../ink/ink345.xml"/><Relationship Id="rId141" Type="http://schemas.openxmlformats.org/officeDocument/2006/relationships/image" Target="../media/image379.png"/><Relationship Id="rId379" Type="http://schemas.openxmlformats.org/officeDocument/2006/relationships/image" Target="../media/image498.png"/><Relationship Id="rId586" Type="http://schemas.openxmlformats.org/officeDocument/2006/relationships/image" Target="../media/image600.png"/><Relationship Id="rId7" Type="http://schemas.openxmlformats.org/officeDocument/2006/relationships/image" Target="../media/image312.png"/><Relationship Id="rId239" Type="http://schemas.openxmlformats.org/officeDocument/2006/relationships/image" Target="../media/image428.png"/><Relationship Id="rId446" Type="http://schemas.openxmlformats.org/officeDocument/2006/relationships/customXml" Target="../ink/ink530.xml"/><Relationship Id="rId292" Type="http://schemas.openxmlformats.org/officeDocument/2006/relationships/customXml" Target="../ink/ink453.xml"/><Relationship Id="rId306" Type="http://schemas.openxmlformats.org/officeDocument/2006/relationships/customXml" Target="../ink/ink460.xml"/><Relationship Id="rId87" Type="http://schemas.openxmlformats.org/officeDocument/2006/relationships/image" Target="../media/image352.png"/><Relationship Id="rId513" Type="http://schemas.openxmlformats.org/officeDocument/2006/relationships/image" Target="../media/image564.png"/><Relationship Id="rId597" Type="http://schemas.openxmlformats.org/officeDocument/2006/relationships/customXml" Target="../ink/ink606.xml"/><Relationship Id="rId152" Type="http://schemas.openxmlformats.org/officeDocument/2006/relationships/customXml" Target="../ink/ink383.xml"/><Relationship Id="rId457" Type="http://schemas.openxmlformats.org/officeDocument/2006/relationships/image" Target="../media/image537.png"/><Relationship Id="rId14" Type="http://schemas.openxmlformats.org/officeDocument/2006/relationships/customXml" Target="../ink/ink314.xml"/><Relationship Id="rId317" Type="http://schemas.openxmlformats.org/officeDocument/2006/relationships/image" Target="../media/image467.png"/><Relationship Id="rId524" Type="http://schemas.openxmlformats.org/officeDocument/2006/relationships/image" Target="../media/image569.png"/><Relationship Id="rId98" Type="http://schemas.openxmlformats.org/officeDocument/2006/relationships/customXml" Target="../ink/ink356.xml"/><Relationship Id="rId163" Type="http://schemas.openxmlformats.org/officeDocument/2006/relationships/image" Target="../media/image390.png"/><Relationship Id="rId370" Type="http://schemas.openxmlformats.org/officeDocument/2006/relationships/customXml" Target="../ink/ink492.xml"/><Relationship Id="rId230" Type="http://schemas.openxmlformats.org/officeDocument/2006/relationships/customXml" Target="../ink/ink422.xml"/><Relationship Id="rId468" Type="http://schemas.openxmlformats.org/officeDocument/2006/relationships/customXml" Target="../ink/ink541.xml"/><Relationship Id="rId25" Type="http://schemas.openxmlformats.org/officeDocument/2006/relationships/image" Target="../media/image321.png"/><Relationship Id="rId67" Type="http://schemas.openxmlformats.org/officeDocument/2006/relationships/image" Target="../media/image342.png"/><Relationship Id="rId272" Type="http://schemas.openxmlformats.org/officeDocument/2006/relationships/customXml" Target="../ink/ink443.xml"/><Relationship Id="rId328" Type="http://schemas.openxmlformats.org/officeDocument/2006/relationships/customXml" Target="../ink/ink471.xml"/><Relationship Id="rId535" Type="http://schemas.openxmlformats.org/officeDocument/2006/relationships/customXml" Target="../ink/ink575.xml"/><Relationship Id="rId577" Type="http://schemas.openxmlformats.org/officeDocument/2006/relationships/customXml" Target="../ink/ink596.xml"/><Relationship Id="rId132" Type="http://schemas.openxmlformats.org/officeDocument/2006/relationships/customXml" Target="../ink/ink373.xml"/><Relationship Id="rId174" Type="http://schemas.openxmlformats.org/officeDocument/2006/relationships/customXml" Target="../ink/ink394.xml"/><Relationship Id="rId381" Type="http://schemas.openxmlformats.org/officeDocument/2006/relationships/image" Target="../media/image499.png"/><Relationship Id="rId602" Type="http://schemas.openxmlformats.org/officeDocument/2006/relationships/image" Target="../media/image608.png"/><Relationship Id="rId241" Type="http://schemas.openxmlformats.org/officeDocument/2006/relationships/image" Target="../media/image429.png"/><Relationship Id="rId437" Type="http://schemas.openxmlformats.org/officeDocument/2006/relationships/image" Target="../media/image527.png"/><Relationship Id="rId479" Type="http://schemas.openxmlformats.org/officeDocument/2006/relationships/image" Target="../media/image548.png"/><Relationship Id="rId36" Type="http://schemas.openxmlformats.org/officeDocument/2006/relationships/customXml" Target="../ink/ink325.xml"/><Relationship Id="rId283" Type="http://schemas.openxmlformats.org/officeDocument/2006/relationships/image" Target="../media/image450.png"/><Relationship Id="rId339" Type="http://schemas.openxmlformats.org/officeDocument/2006/relationships/image" Target="../media/image478.png"/><Relationship Id="rId490" Type="http://schemas.openxmlformats.org/officeDocument/2006/relationships/customXml" Target="../ink/ink552.xml"/><Relationship Id="rId504" Type="http://schemas.openxmlformats.org/officeDocument/2006/relationships/customXml" Target="../ink/ink559.xml"/><Relationship Id="rId546" Type="http://schemas.openxmlformats.org/officeDocument/2006/relationships/image" Target="../media/image580.png"/><Relationship Id="rId78" Type="http://schemas.openxmlformats.org/officeDocument/2006/relationships/customXml" Target="../ink/ink346.xml"/><Relationship Id="rId101" Type="http://schemas.openxmlformats.org/officeDocument/2006/relationships/image" Target="../media/image359.png"/><Relationship Id="rId143" Type="http://schemas.openxmlformats.org/officeDocument/2006/relationships/image" Target="../media/image380.png"/><Relationship Id="rId185" Type="http://schemas.openxmlformats.org/officeDocument/2006/relationships/image" Target="../media/image401.png"/><Relationship Id="rId350" Type="http://schemas.openxmlformats.org/officeDocument/2006/relationships/customXml" Target="../ink/ink482.xml"/><Relationship Id="rId406" Type="http://schemas.openxmlformats.org/officeDocument/2006/relationships/customXml" Target="../ink/ink510.xml"/><Relationship Id="rId588" Type="http://schemas.openxmlformats.org/officeDocument/2006/relationships/image" Target="../media/image601.png"/><Relationship Id="rId9" Type="http://schemas.openxmlformats.org/officeDocument/2006/relationships/image" Target="../media/image313.png"/><Relationship Id="rId210" Type="http://schemas.openxmlformats.org/officeDocument/2006/relationships/customXml" Target="../ink/ink412.xml"/><Relationship Id="rId392" Type="http://schemas.openxmlformats.org/officeDocument/2006/relationships/customXml" Target="../ink/ink503.xml"/><Relationship Id="rId448" Type="http://schemas.openxmlformats.org/officeDocument/2006/relationships/customXml" Target="../ink/ink531.xml"/><Relationship Id="rId613" Type="http://schemas.openxmlformats.org/officeDocument/2006/relationships/customXml" Target="../ink/ink614.xml"/><Relationship Id="rId252" Type="http://schemas.openxmlformats.org/officeDocument/2006/relationships/customXml" Target="../ink/ink433.xml"/><Relationship Id="rId294" Type="http://schemas.openxmlformats.org/officeDocument/2006/relationships/customXml" Target="../ink/ink454.xml"/><Relationship Id="rId308" Type="http://schemas.openxmlformats.org/officeDocument/2006/relationships/customXml" Target="../ink/ink461.xml"/><Relationship Id="rId515" Type="http://schemas.openxmlformats.org/officeDocument/2006/relationships/image" Target="../media/image565.png"/><Relationship Id="rId47" Type="http://schemas.openxmlformats.org/officeDocument/2006/relationships/image" Target="../media/image332.png"/><Relationship Id="rId89" Type="http://schemas.openxmlformats.org/officeDocument/2006/relationships/image" Target="../media/image353.png"/><Relationship Id="rId112" Type="http://schemas.openxmlformats.org/officeDocument/2006/relationships/customXml" Target="../ink/ink363.xml"/><Relationship Id="rId154" Type="http://schemas.openxmlformats.org/officeDocument/2006/relationships/customXml" Target="../ink/ink384.xml"/><Relationship Id="rId361" Type="http://schemas.openxmlformats.org/officeDocument/2006/relationships/image" Target="../media/image489.png"/><Relationship Id="rId557" Type="http://schemas.openxmlformats.org/officeDocument/2006/relationships/customXml" Target="../ink/ink586.xml"/><Relationship Id="rId599" Type="http://schemas.openxmlformats.org/officeDocument/2006/relationships/customXml" Target="../ink/ink607.xml"/><Relationship Id="rId196" Type="http://schemas.openxmlformats.org/officeDocument/2006/relationships/customXml" Target="../ink/ink405.xml"/><Relationship Id="rId417" Type="http://schemas.openxmlformats.org/officeDocument/2006/relationships/image" Target="../media/image517.png"/><Relationship Id="rId459" Type="http://schemas.openxmlformats.org/officeDocument/2006/relationships/image" Target="../media/image538.png"/><Relationship Id="rId16" Type="http://schemas.openxmlformats.org/officeDocument/2006/relationships/customXml" Target="../ink/ink315.xml"/><Relationship Id="rId221" Type="http://schemas.openxmlformats.org/officeDocument/2006/relationships/image" Target="../media/image419.png"/><Relationship Id="rId263" Type="http://schemas.openxmlformats.org/officeDocument/2006/relationships/image" Target="../media/image440.png"/><Relationship Id="rId319" Type="http://schemas.openxmlformats.org/officeDocument/2006/relationships/image" Target="../media/image468.png"/><Relationship Id="rId470" Type="http://schemas.openxmlformats.org/officeDocument/2006/relationships/customXml" Target="../ink/ink542.xml"/><Relationship Id="rId526" Type="http://schemas.openxmlformats.org/officeDocument/2006/relationships/image" Target="../media/image570.png"/><Relationship Id="rId58" Type="http://schemas.openxmlformats.org/officeDocument/2006/relationships/customXml" Target="../ink/ink336.xml"/><Relationship Id="rId123" Type="http://schemas.openxmlformats.org/officeDocument/2006/relationships/image" Target="../media/image370.png"/><Relationship Id="rId330" Type="http://schemas.openxmlformats.org/officeDocument/2006/relationships/customXml" Target="../ink/ink472.xml"/><Relationship Id="rId568" Type="http://schemas.openxmlformats.org/officeDocument/2006/relationships/image" Target="../media/image591.png"/><Relationship Id="rId165" Type="http://schemas.openxmlformats.org/officeDocument/2006/relationships/image" Target="../media/image391.png"/><Relationship Id="rId372" Type="http://schemas.openxmlformats.org/officeDocument/2006/relationships/customXml" Target="../ink/ink493.xml"/><Relationship Id="rId428" Type="http://schemas.openxmlformats.org/officeDocument/2006/relationships/customXml" Target="../ink/ink521.xml"/><Relationship Id="rId232" Type="http://schemas.openxmlformats.org/officeDocument/2006/relationships/customXml" Target="../ink/ink423.xml"/><Relationship Id="rId274" Type="http://schemas.openxmlformats.org/officeDocument/2006/relationships/customXml" Target="../ink/ink444.xml"/><Relationship Id="rId481" Type="http://schemas.openxmlformats.org/officeDocument/2006/relationships/image" Target="../media/image549.png"/><Relationship Id="rId27" Type="http://schemas.openxmlformats.org/officeDocument/2006/relationships/image" Target="../media/image322.png"/><Relationship Id="rId69" Type="http://schemas.openxmlformats.org/officeDocument/2006/relationships/image" Target="../media/image343.png"/><Relationship Id="rId134" Type="http://schemas.openxmlformats.org/officeDocument/2006/relationships/customXml" Target="../ink/ink374.xml"/><Relationship Id="rId537" Type="http://schemas.openxmlformats.org/officeDocument/2006/relationships/customXml" Target="../ink/ink576.xml"/><Relationship Id="rId579" Type="http://schemas.openxmlformats.org/officeDocument/2006/relationships/customXml" Target="../ink/ink597.xml"/><Relationship Id="rId80" Type="http://schemas.openxmlformats.org/officeDocument/2006/relationships/customXml" Target="../ink/ink347.xml"/><Relationship Id="rId176" Type="http://schemas.openxmlformats.org/officeDocument/2006/relationships/customXml" Target="../ink/ink395.xml"/><Relationship Id="rId341" Type="http://schemas.openxmlformats.org/officeDocument/2006/relationships/image" Target="../media/image479.png"/><Relationship Id="rId383" Type="http://schemas.openxmlformats.org/officeDocument/2006/relationships/image" Target="../media/image500.png"/><Relationship Id="rId439" Type="http://schemas.openxmlformats.org/officeDocument/2006/relationships/image" Target="../media/image528.png"/><Relationship Id="rId590" Type="http://schemas.openxmlformats.org/officeDocument/2006/relationships/image" Target="../media/image602.png"/><Relationship Id="rId604" Type="http://schemas.openxmlformats.org/officeDocument/2006/relationships/image" Target="../media/image609.png"/><Relationship Id="rId201" Type="http://schemas.openxmlformats.org/officeDocument/2006/relationships/image" Target="../media/image409.png"/><Relationship Id="rId243" Type="http://schemas.openxmlformats.org/officeDocument/2006/relationships/image" Target="../media/image430.png"/><Relationship Id="rId285" Type="http://schemas.openxmlformats.org/officeDocument/2006/relationships/image" Target="../media/image451.png"/><Relationship Id="rId450" Type="http://schemas.openxmlformats.org/officeDocument/2006/relationships/customXml" Target="../ink/ink532.xml"/><Relationship Id="rId506" Type="http://schemas.openxmlformats.org/officeDocument/2006/relationships/customXml" Target="../ink/ink560.xml"/><Relationship Id="rId38" Type="http://schemas.openxmlformats.org/officeDocument/2006/relationships/customXml" Target="../ink/ink326.xml"/><Relationship Id="rId103" Type="http://schemas.openxmlformats.org/officeDocument/2006/relationships/image" Target="../media/image360.png"/><Relationship Id="rId310" Type="http://schemas.openxmlformats.org/officeDocument/2006/relationships/customXml" Target="../ink/ink462.xml"/><Relationship Id="rId492" Type="http://schemas.openxmlformats.org/officeDocument/2006/relationships/customXml" Target="../ink/ink553.xml"/><Relationship Id="rId548" Type="http://schemas.openxmlformats.org/officeDocument/2006/relationships/image" Target="../media/image581.png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87" Type="http://schemas.openxmlformats.org/officeDocument/2006/relationships/image" Target="../media/image402.png"/><Relationship Id="rId352" Type="http://schemas.openxmlformats.org/officeDocument/2006/relationships/customXml" Target="../ink/ink483.xml"/><Relationship Id="rId394" Type="http://schemas.openxmlformats.org/officeDocument/2006/relationships/customXml" Target="../ink/ink504.xml"/><Relationship Id="rId408" Type="http://schemas.openxmlformats.org/officeDocument/2006/relationships/customXml" Target="../ink/ink511.xml"/><Relationship Id="rId615" Type="http://schemas.openxmlformats.org/officeDocument/2006/relationships/customXml" Target="../ink/ink615.xml"/><Relationship Id="rId212" Type="http://schemas.openxmlformats.org/officeDocument/2006/relationships/customXml" Target="../ink/ink413.xml"/><Relationship Id="rId254" Type="http://schemas.openxmlformats.org/officeDocument/2006/relationships/customXml" Target="../ink/ink434.xml"/><Relationship Id="rId49" Type="http://schemas.openxmlformats.org/officeDocument/2006/relationships/image" Target="../media/image333.png"/><Relationship Id="rId114" Type="http://schemas.openxmlformats.org/officeDocument/2006/relationships/customXml" Target="../ink/ink364.xml"/><Relationship Id="rId296" Type="http://schemas.openxmlformats.org/officeDocument/2006/relationships/customXml" Target="../ink/ink455.xml"/><Relationship Id="rId461" Type="http://schemas.openxmlformats.org/officeDocument/2006/relationships/image" Target="../media/image539.png"/><Relationship Id="rId517" Type="http://schemas.openxmlformats.org/officeDocument/2006/relationships/customXml" Target="../ink/ink566.xml"/><Relationship Id="rId559" Type="http://schemas.openxmlformats.org/officeDocument/2006/relationships/customXml" Target="../ink/ink587.xml"/><Relationship Id="rId60" Type="http://schemas.openxmlformats.org/officeDocument/2006/relationships/customXml" Target="../ink/ink337.xml"/><Relationship Id="rId156" Type="http://schemas.openxmlformats.org/officeDocument/2006/relationships/customXml" Target="../ink/ink385.xml"/><Relationship Id="rId198" Type="http://schemas.openxmlformats.org/officeDocument/2006/relationships/customXml" Target="../ink/ink406.xml"/><Relationship Id="rId321" Type="http://schemas.openxmlformats.org/officeDocument/2006/relationships/image" Target="../media/image469.png"/><Relationship Id="rId363" Type="http://schemas.openxmlformats.org/officeDocument/2006/relationships/image" Target="../media/image490.png"/><Relationship Id="rId419" Type="http://schemas.openxmlformats.org/officeDocument/2006/relationships/image" Target="../media/image518.png"/><Relationship Id="rId570" Type="http://schemas.openxmlformats.org/officeDocument/2006/relationships/image" Target="../media/image592.png"/><Relationship Id="rId223" Type="http://schemas.openxmlformats.org/officeDocument/2006/relationships/image" Target="../media/image420.png"/><Relationship Id="rId430" Type="http://schemas.openxmlformats.org/officeDocument/2006/relationships/customXml" Target="../ink/ink522.xml"/><Relationship Id="rId18" Type="http://schemas.openxmlformats.org/officeDocument/2006/relationships/customXml" Target="../ink/ink316.xml"/><Relationship Id="rId265" Type="http://schemas.openxmlformats.org/officeDocument/2006/relationships/image" Target="../media/image441.png"/><Relationship Id="rId472" Type="http://schemas.openxmlformats.org/officeDocument/2006/relationships/customXml" Target="../ink/ink543.xml"/><Relationship Id="rId528" Type="http://schemas.openxmlformats.org/officeDocument/2006/relationships/image" Target="../media/image571.png"/><Relationship Id="rId125" Type="http://schemas.openxmlformats.org/officeDocument/2006/relationships/image" Target="../media/image371.png"/><Relationship Id="rId167" Type="http://schemas.openxmlformats.org/officeDocument/2006/relationships/image" Target="../media/image392.png"/><Relationship Id="rId332" Type="http://schemas.openxmlformats.org/officeDocument/2006/relationships/customXml" Target="../ink/ink473.xml"/><Relationship Id="rId374" Type="http://schemas.openxmlformats.org/officeDocument/2006/relationships/customXml" Target="../ink/ink494.xml"/><Relationship Id="rId581" Type="http://schemas.openxmlformats.org/officeDocument/2006/relationships/customXml" Target="../ink/ink598.xml"/><Relationship Id="rId71" Type="http://schemas.openxmlformats.org/officeDocument/2006/relationships/image" Target="../media/image344.png"/><Relationship Id="rId234" Type="http://schemas.openxmlformats.org/officeDocument/2006/relationships/customXml" Target="../ink/ink424.xml"/><Relationship Id="rId2" Type="http://schemas.openxmlformats.org/officeDocument/2006/relationships/customXml" Target="../ink/ink308.xml"/><Relationship Id="rId29" Type="http://schemas.openxmlformats.org/officeDocument/2006/relationships/image" Target="../media/image323.png"/><Relationship Id="rId276" Type="http://schemas.openxmlformats.org/officeDocument/2006/relationships/customXml" Target="../ink/ink445.xml"/><Relationship Id="rId441" Type="http://schemas.openxmlformats.org/officeDocument/2006/relationships/image" Target="../media/image529.png"/><Relationship Id="rId483" Type="http://schemas.openxmlformats.org/officeDocument/2006/relationships/image" Target="../media/image550.png"/><Relationship Id="rId539" Type="http://schemas.openxmlformats.org/officeDocument/2006/relationships/customXml" Target="../ink/ink577.xml"/><Relationship Id="rId40" Type="http://schemas.openxmlformats.org/officeDocument/2006/relationships/customXml" Target="../ink/ink327.xml"/><Relationship Id="rId136" Type="http://schemas.openxmlformats.org/officeDocument/2006/relationships/customXml" Target="../ink/ink375.xml"/><Relationship Id="rId178" Type="http://schemas.openxmlformats.org/officeDocument/2006/relationships/customXml" Target="../ink/ink396.xml"/><Relationship Id="rId301" Type="http://schemas.openxmlformats.org/officeDocument/2006/relationships/image" Target="../media/image459.png"/><Relationship Id="rId343" Type="http://schemas.openxmlformats.org/officeDocument/2006/relationships/image" Target="../media/image480.png"/><Relationship Id="rId550" Type="http://schemas.openxmlformats.org/officeDocument/2006/relationships/image" Target="../media/image582.png"/><Relationship Id="rId82" Type="http://schemas.openxmlformats.org/officeDocument/2006/relationships/customXml" Target="../ink/ink348.xml"/><Relationship Id="rId203" Type="http://schemas.openxmlformats.org/officeDocument/2006/relationships/image" Target="../media/image410.png"/><Relationship Id="rId385" Type="http://schemas.openxmlformats.org/officeDocument/2006/relationships/image" Target="../media/image501.png"/><Relationship Id="rId592" Type="http://schemas.openxmlformats.org/officeDocument/2006/relationships/image" Target="../media/image603.png"/><Relationship Id="rId606" Type="http://schemas.openxmlformats.org/officeDocument/2006/relationships/image" Target="../media/image610.png"/><Relationship Id="rId245" Type="http://schemas.openxmlformats.org/officeDocument/2006/relationships/image" Target="../media/image431.png"/><Relationship Id="rId287" Type="http://schemas.openxmlformats.org/officeDocument/2006/relationships/image" Target="../media/image452.png"/><Relationship Id="rId410" Type="http://schemas.openxmlformats.org/officeDocument/2006/relationships/customXml" Target="../ink/ink512.xml"/><Relationship Id="rId452" Type="http://schemas.openxmlformats.org/officeDocument/2006/relationships/customXml" Target="../ink/ink533.xml"/><Relationship Id="rId494" Type="http://schemas.openxmlformats.org/officeDocument/2006/relationships/customXml" Target="../ink/ink554.xml"/><Relationship Id="rId508" Type="http://schemas.openxmlformats.org/officeDocument/2006/relationships/customXml" Target="../ink/ink561.xml"/><Relationship Id="rId105" Type="http://schemas.openxmlformats.org/officeDocument/2006/relationships/image" Target="../media/image361.png"/><Relationship Id="rId147" Type="http://schemas.openxmlformats.org/officeDocument/2006/relationships/image" Target="../media/image382.png"/><Relationship Id="rId312" Type="http://schemas.openxmlformats.org/officeDocument/2006/relationships/customXml" Target="../ink/ink463.xml"/><Relationship Id="rId354" Type="http://schemas.openxmlformats.org/officeDocument/2006/relationships/customXml" Target="../ink/ink484.xml"/><Relationship Id="rId51" Type="http://schemas.openxmlformats.org/officeDocument/2006/relationships/image" Target="../media/image334.png"/><Relationship Id="rId93" Type="http://schemas.openxmlformats.org/officeDocument/2006/relationships/image" Target="../media/image355.png"/><Relationship Id="rId189" Type="http://schemas.openxmlformats.org/officeDocument/2006/relationships/image" Target="../media/image403.png"/><Relationship Id="rId396" Type="http://schemas.openxmlformats.org/officeDocument/2006/relationships/customXml" Target="../ink/ink505.xml"/><Relationship Id="rId561" Type="http://schemas.openxmlformats.org/officeDocument/2006/relationships/customXml" Target="../ink/ink588.xml"/><Relationship Id="rId214" Type="http://schemas.openxmlformats.org/officeDocument/2006/relationships/customXml" Target="../ink/ink414.xml"/><Relationship Id="rId256" Type="http://schemas.openxmlformats.org/officeDocument/2006/relationships/customXml" Target="../ink/ink435.xml"/><Relationship Id="rId298" Type="http://schemas.openxmlformats.org/officeDocument/2006/relationships/customXml" Target="../ink/ink456.xml"/><Relationship Id="rId421" Type="http://schemas.openxmlformats.org/officeDocument/2006/relationships/image" Target="../media/image519.png"/><Relationship Id="rId463" Type="http://schemas.openxmlformats.org/officeDocument/2006/relationships/image" Target="../media/image540.png"/><Relationship Id="rId519" Type="http://schemas.openxmlformats.org/officeDocument/2006/relationships/customXml" Target="../ink/ink567.xml"/><Relationship Id="rId116" Type="http://schemas.openxmlformats.org/officeDocument/2006/relationships/customXml" Target="../ink/ink365.xml"/><Relationship Id="rId158" Type="http://schemas.openxmlformats.org/officeDocument/2006/relationships/customXml" Target="../ink/ink386.xml"/><Relationship Id="rId323" Type="http://schemas.openxmlformats.org/officeDocument/2006/relationships/image" Target="../media/image470.png"/><Relationship Id="rId530" Type="http://schemas.openxmlformats.org/officeDocument/2006/relationships/image" Target="../media/image572.png"/><Relationship Id="rId20" Type="http://schemas.openxmlformats.org/officeDocument/2006/relationships/customXml" Target="../ink/ink317.xml"/><Relationship Id="rId62" Type="http://schemas.openxmlformats.org/officeDocument/2006/relationships/customXml" Target="../ink/ink338.xml"/><Relationship Id="rId365" Type="http://schemas.openxmlformats.org/officeDocument/2006/relationships/image" Target="../media/image491.png"/><Relationship Id="rId572" Type="http://schemas.openxmlformats.org/officeDocument/2006/relationships/image" Target="../media/image593.png"/><Relationship Id="rId225" Type="http://schemas.openxmlformats.org/officeDocument/2006/relationships/image" Target="../media/image421.png"/><Relationship Id="rId267" Type="http://schemas.openxmlformats.org/officeDocument/2006/relationships/image" Target="../media/image442.png"/><Relationship Id="rId432" Type="http://schemas.openxmlformats.org/officeDocument/2006/relationships/customXml" Target="../ink/ink523.xml"/><Relationship Id="rId474" Type="http://schemas.openxmlformats.org/officeDocument/2006/relationships/customXml" Target="../ink/ink544.xml"/><Relationship Id="rId127" Type="http://schemas.openxmlformats.org/officeDocument/2006/relationships/image" Target="../media/image372.png"/><Relationship Id="rId31" Type="http://schemas.openxmlformats.org/officeDocument/2006/relationships/image" Target="../media/image324.png"/><Relationship Id="rId73" Type="http://schemas.openxmlformats.org/officeDocument/2006/relationships/image" Target="../media/image345.png"/><Relationship Id="rId169" Type="http://schemas.openxmlformats.org/officeDocument/2006/relationships/image" Target="../media/image393.png"/><Relationship Id="rId334" Type="http://schemas.openxmlformats.org/officeDocument/2006/relationships/customXml" Target="../ink/ink474.xml"/><Relationship Id="rId376" Type="http://schemas.openxmlformats.org/officeDocument/2006/relationships/customXml" Target="../ink/ink495.xml"/><Relationship Id="rId541" Type="http://schemas.openxmlformats.org/officeDocument/2006/relationships/customXml" Target="../ink/ink578.xml"/><Relationship Id="rId583" Type="http://schemas.openxmlformats.org/officeDocument/2006/relationships/customXml" Target="../ink/ink599.xml"/><Relationship Id="rId4" Type="http://schemas.openxmlformats.org/officeDocument/2006/relationships/customXml" Target="../ink/ink309.xml"/><Relationship Id="rId180" Type="http://schemas.openxmlformats.org/officeDocument/2006/relationships/customXml" Target="../ink/ink397.xml"/><Relationship Id="rId236" Type="http://schemas.openxmlformats.org/officeDocument/2006/relationships/customXml" Target="../ink/ink425.xml"/><Relationship Id="rId278" Type="http://schemas.openxmlformats.org/officeDocument/2006/relationships/customXml" Target="../ink/ink446.xml"/><Relationship Id="rId401" Type="http://schemas.openxmlformats.org/officeDocument/2006/relationships/image" Target="../media/image509.png"/><Relationship Id="rId443" Type="http://schemas.openxmlformats.org/officeDocument/2006/relationships/image" Target="../media/image530.png"/><Relationship Id="rId303" Type="http://schemas.openxmlformats.org/officeDocument/2006/relationships/image" Target="../media/image460.png"/><Relationship Id="rId485" Type="http://schemas.openxmlformats.org/officeDocument/2006/relationships/image" Target="../media/image551.png"/><Relationship Id="rId42" Type="http://schemas.openxmlformats.org/officeDocument/2006/relationships/customXml" Target="../ink/ink328.xml"/><Relationship Id="rId84" Type="http://schemas.openxmlformats.org/officeDocument/2006/relationships/customXml" Target="../ink/ink349.xml"/><Relationship Id="rId138" Type="http://schemas.openxmlformats.org/officeDocument/2006/relationships/customXml" Target="../ink/ink376.xml"/><Relationship Id="rId345" Type="http://schemas.openxmlformats.org/officeDocument/2006/relationships/image" Target="../media/image481.png"/><Relationship Id="rId387" Type="http://schemas.openxmlformats.org/officeDocument/2006/relationships/image" Target="../media/image502.png"/><Relationship Id="rId510" Type="http://schemas.openxmlformats.org/officeDocument/2006/relationships/customXml" Target="../ink/ink562.xml"/><Relationship Id="rId552" Type="http://schemas.openxmlformats.org/officeDocument/2006/relationships/image" Target="../media/image583.png"/><Relationship Id="rId594" Type="http://schemas.openxmlformats.org/officeDocument/2006/relationships/image" Target="../media/image604.png"/><Relationship Id="rId608" Type="http://schemas.openxmlformats.org/officeDocument/2006/relationships/image" Target="../media/image611.png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47" Type="http://schemas.openxmlformats.org/officeDocument/2006/relationships/image" Target="../media/image432.png"/><Relationship Id="rId412" Type="http://schemas.openxmlformats.org/officeDocument/2006/relationships/customXml" Target="../ink/ink513.xml"/><Relationship Id="rId107" Type="http://schemas.openxmlformats.org/officeDocument/2006/relationships/image" Target="../media/image362.png"/><Relationship Id="rId289" Type="http://schemas.openxmlformats.org/officeDocument/2006/relationships/image" Target="../media/image453.png"/><Relationship Id="rId454" Type="http://schemas.openxmlformats.org/officeDocument/2006/relationships/customXml" Target="../ink/ink534.xml"/><Relationship Id="rId496" Type="http://schemas.openxmlformats.org/officeDocument/2006/relationships/customXml" Target="../ink/ink555.xml"/><Relationship Id="rId11" Type="http://schemas.openxmlformats.org/officeDocument/2006/relationships/image" Target="../media/image314.png"/><Relationship Id="rId53" Type="http://schemas.openxmlformats.org/officeDocument/2006/relationships/image" Target="../media/image335.png"/><Relationship Id="rId149" Type="http://schemas.openxmlformats.org/officeDocument/2006/relationships/image" Target="../media/image383.png"/><Relationship Id="rId314" Type="http://schemas.openxmlformats.org/officeDocument/2006/relationships/customXml" Target="../ink/ink464.xml"/><Relationship Id="rId356" Type="http://schemas.openxmlformats.org/officeDocument/2006/relationships/customXml" Target="../ink/ink485.xml"/><Relationship Id="rId398" Type="http://schemas.openxmlformats.org/officeDocument/2006/relationships/customXml" Target="../ink/ink506.xml"/><Relationship Id="rId521" Type="http://schemas.openxmlformats.org/officeDocument/2006/relationships/customXml" Target="../ink/ink568.xml"/><Relationship Id="rId563" Type="http://schemas.openxmlformats.org/officeDocument/2006/relationships/customXml" Target="../ink/ink589.xml"/><Relationship Id="rId95" Type="http://schemas.openxmlformats.org/officeDocument/2006/relationships/image" Target="../media/image356.png"/><Relationship Id="rId160" Type="http://schemas.openxmlformats.org/officeDocument/2006/relationships/customXml" Target="../ink/ink387.xml"/><Relationship Id="rId216" Type="http://schemas.openxmlformats.org/officeDocument/2006/relationships/customXml" Target="../ink/ink415.xml"/><Relationship Id="rId423" Type="http://schemas.openxmlformats.org/officeDocument/2006/relationships/image" Target="../media/image520.png"/><Relationship Id="rId258" Type="http://schemas.openxmlformats.org/officeDocument/2006/relationships/customXml" Target="../ink/ink436.xml"/><Relationship Id="rId465" Type="http://schemas.openxmlformats.org/officeDocument/2006/relationships/image" Target="../media/image541.png"/><Relationship Id="rId22" Type="http://schemas.openxmlformats.org/officeDocument/2006/relationships/customXml" Target="../ink/ink318.xml"/><Relationship Id="rId64" Type="http://schemas.openxmlformats.org/officeDocument/2006/relationships/customXml" Target="../ink/ink339.xml"/><Relationship Id="rId118" Type="http://schemas.openxmlformats.org/officeDocument/2006/relationships/customXml" Target="../ink/ink366.xml"/><Relationship Id="rId325" Type="http://schemas.openxmlformats.org/officeDocument/2006/relationships/image" Target="../media/image471.png"/><Relationship Id="rId367" Type="http://schemas.openxmlformats.org/officeDocument/2006/relationships/image" Target="../media/image492.png"/><Relationship Id="rId532" Type="http://schemas.openxmlformats.org/officeDocument/2006/relationships/image" Target="../media/image573.png"/><Relationship Id="rId574" Type="http://schemas.openxmlformats.org/officeDocument/2006/relationships/image" Target="../media/image594.png"/><Relationship Id="rId171" Type="http://schemas.openxmlformats.org/officeDocument/2006/relationships/image" Target="../media/image394.png"/><Relationship Id="rId227" Type="http://schemas.openxmlformats.org/officeDocument/2006/relationships/image" Target="../media/image422.png"/><Relationship Id="rId269" Type="http://schemas.openxmlformats.org/officeDocument/2006/relationships/image" Target="../media/image443.png"/><Relationship Id="rId434" Type="http://schemas.openxmlformats.org/officeDocument/2006/relationships/customXml" Target="../ink/ink524.xml"/><Relationship Id="rId476" Type="http://schemas.openxmlformats.org/officeDocument/2006/relationships/customXml" Target="../ink/ink545.xml"/><Relationship Id="rId33" Type="http://schemas.openxmlformats.org/officeDocument/2006/relationships/image" Target="../media/image325.png"/><Relationship Id="rId129" Type="http://schemas.openxmlformats.org/officeDocument/2006/relationships/image" Target="../media/image373.png"/><Relationship Id="rId280" Type="http://schemas.openxmlformats.org/officeDocument/2006/relationships/customXml" Target="../ink/ink447.xml"/><Relationship Id="rId336" Type="http://schemas.openxmlformats.org/officeDocument/2006/relationships/customXml" Target="../ink/ink475.xml"/><Relationship Id="rId501" Type="http://schemas.openxmlformats.org/officeDocument/2006/relationships/image" Target="../media/image559.png"/><Relationship Id="rId543" Type="http://schemas.openxmlformats.org/officeDocument/2006/relationships/customXml" Target="../ink/ink579.xml"/><Relationship Id="rId75" Type="http://schemas.openxmlformats.org/officeDocument/2006/relationships/image" Target="../media/image346.png"/><Relationship Id="rId140" Type="http://schemas.openxmlformats.org/officeDocument/2006/relationships/customXml" Target="../ink/ink377.xml"/><Relationship Id="rId182" Type="http://schemas.openxmlformats.org/officeDocument/2006/relationships/customXml" Target="../ink/ink398.xml"/><Relationship Id="rId378" Type="http://schemas.openxmlformats.org/officeDocument/2006/relationships/customXml" Target="../ink/ink496.xml"/><Relationship Id="rId403" Type="http://schemas.openxmlformats.org/officeDocument/2006/relationships/image" Target="../media/image510.png"/><Relationship Id="rId585" Type="http://schemas.openxmlformats.org/officeDocument/2006/relationships/customXml" Target="../ink/ink600.xml"/><Relationship Id="rId6" Type="http://schemas.openxmlformats.org/officeDocument/2006/relationships/customXml" Target="../ink/ink310.xml"/><Relationship Id="rId238" Type="http://schemas.openxmlformats.org/officeDocument/2006/relationships/customXml" Target="../ink/ink426.xml"/><Relationship Id="rId445" Type="http://schemas.openxmlformats.org/officeDocument/2006/relationships/image" Target="../media/image531.png"/><Relationship Id="rId487" Type="http://schemas.openxmlformats.org/officeDocument/2006/relationships/image" Target="../media/image552.png"/><Relationship Id="rId610" Type="http://schemas.openxmlformats.org/officeDocument/2006/relationships/image" Target="../media/image612.png"/><Relationship Id="rId291" Type="http://schemas.openxmlformats.org/officeDocument/2006/relationships/image" Target="../media/image454.png"/><Relationship Id="rId305" Type="http://schemas.openxmlformats.org/officeDocument/2006/relationships/image" Target="../media/image461.png"/><Relationship Id="rId347" Type="http://schemas.openxmlformats.org/officeDocument/2006/relationships/image" Target="../media/image482.png"/><Relationship Id="rId512" Type="http://schemas.openxmlformats.org/officeDocument/2006/relationships/customXml" Target="../ink/ink563.xml"/><Relationship Id="rId44" Type="http://schemas.openxmlformats.org/officeDocument/2006/relationships/customXml" Target="../ink/ink329.xml"/><Relationship Id="rId86" Type="http://schemas.openxmlformats.org/officeDocument/2006/relationships/customXml" Target="../ink/ink350.xml"/><Relationship Id="rId151" Type="http://schemas.openxmlformats.org/officeDocument/2006/relationships/image" Target="../media/image384.png"/><Relationship Id="rId389" Type="http://schemas.openxmlformats.org/officeDocument/2006/relationships/image" Target="../media/image503.png"/><Relationship Id="rId554" Type="http://schemas.openxmlformats.org/officeDocument/2006/relationships/image" Target="../media/image584.png"/><Relationship Id="rId596" Type="http://schemas.openxmlformats.org/officeDocument/2006/relationships/image" Target="../media/image605.png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49" Type="http://schemas.openxmlformats.org/officeDocument/2006/relationships/image" Target="../media/image433.png"/><Relationship Id="rId414" Type="http://schemas.openxmlformats.org/officeDocument/2006/relationships/customXml" Target="../ink/ink514.xml"/><Relationship Id="rId456" Type="http://schemas.openxmlformats.org/officeDocument/2006/relationships/customXml" Target="../ink/ink535.xml"/><Relationship Id="rId498" Type="http://schemas.openxmlformats.org/officeDocument/2006/relationships/customXml" Target="../ink/ink556.xml"/><Relationship Id="rId13" Type="http://schemas.openxmlformats.org/officeDocument/2006/relationships/image" Target="../media/image315.png"/><Relationship Id="rId109" Type="http://schemas.openxmlformats.org/officeDocument/2006/relationships/image" Target="../media/image363.png"/><Relationship Id="rId260" Type="http://schemas.openxmlformats.org/officeDocument/2006/relationships/customXml" Target="../ink/ink437.xml"/><Relationship Id="rId316" Type="http://schemas.openxmlformats.org/officeDocument/2006/relationships/customXml" Target="../ink/ink465.xml"/><Relationship Id="rId523" Type="http://schemas.openxmlformats.org/officeDocument/2006/relationships/customXml" Target="../ink/ink569.xml"/><Relationship Id="rId55" Type="http://schemas.openxmlformats.org/officeDocument/2006/relationships/image" Target="../media/image336.png"/><Relationship Id="rId97" Type="http://schemas.openxmlformats.org/officeDocument/2006/relationships/image" Target="../media/image357.png"/><Relationship Id="rId120" Type="http://schemas.openxmlformats.org/officeDocument/2006/relationships/customXml" Target="../ink/ink367.xml"/><Relationship Id="rId358" Type="http://schemas.openxmlformats.org/officeDocument/2006/relationships/customXml" Target="../ink/ink486.xml"/><Relationship Id="rId565" Type="http://schemas.openxmlformats.org/officeDocument/2006/relationships/customXml" Target="../ink/ink590.xml"/><Relationship Id="rId162" Type="http://schemas.openxmlformats.org/officeDocument/2006/relationships/customXml" Target="../ink/ink388.xml"/><Relationship Id="rId218" Type="http://schemas.openxmlformats.org/officeDocument/2006/relationships/customXml" Target="../ink/ink416.xml"/><Relationship Id="rId425" Type="http://schemas.openxmlformats.org/officeDocument/2006/relationships/image" Target="../media/image521.png"/><Relationship Id="rId467" Type="http://schemas.openxmlformats.org/officeDocument/2006/relationships/image" Target="../media/image542.png"/><Relationship Id="rId271" Type="http://schemas.openxmlformats.org/officeDocument/2006/relationships/image" Target="../media/image444.png"/><Relationship Id="rId24" Type="http://schemas.openxmlformats.org/officeDocument/2006/relationships/customXml" Target="../ink/ink319.xml"/><Relationship Id="rId66" Type="http://schemas.openxmlformats.org/officeDocument/2006/relationships/customXml" Target="../ink/ink340.xml"/><Relationship Id="rId131" Type="http://schemas.openxmlformats.org/officeDocument/2006/relationships/image" Target="../media/image374.png"/><Relationship Id="rId327" Type="http://schemas.openxmlformats.org/officeDocument/2006/relationships/image" Target="../media/image472.png"/><Relationship Id="rId369" Type="http://schemas.openxmlformats.org/officeDocument/2006/relationships/image" Target="../media/image493.png"/><Relationship Id="rId534" Type="http://schemas.openxmlformats.org/officeDocument/2006/relationships/image" Target="../media/image574.png"/><Relationship Id="rId576" Type="http://schemas.openxmlformats.org/officeDocument/2006/relationships/image" Target="../media/image595.png"/><Relationship Id="rId173" Type="http://schemas.openxmlformats.org/officeDocument/2006/relationships/image" Target="../media/image395.png"/><Relationship Id="rId229" Type="http://schemas.openxmlformats.org/officeDocument/2006/relationships/image" Target="../media/image423.png"/><Relationship Id="rId380" Type="http://schemas.openxmlformats.org/officeDocument/2006/relationships/customXml" Target="../ink/ink497.xml"/><Relationship Id="rId436" Type="http://schemas.openxmlformats.org/officeDocument/2006/relationships/customXml" Target="../ink/ink525.xml"/><Relationship Id="rId601" Type="http://schemas.openxmlformats.org/officeDocument/2006/relationships/customXml" Target="../ink/ink608.xml"/><Relationship Id="rId240" Type="http://schemas.openxmlformats.org/officeDocument/2006/relationships/customXml" Target="../ink/ink427.xml"/><Relationship Id="rId478" Type="http://schemas.openxmlformats.org/officeDocument/2006/relationships/customXml" Target="../ink/ink546.xml"/><Relationship Id="rId35" Type="http://schemas.openxmlformats.org/officeDocument/2006/relationships/image" Target="../media/image326.png"/><Relationship Id="rId77" Type="http://schemas.openxmlformats.org/officeDocument/2006/relationships/image" Target="../media/image347.png"/><Relationship Id="rId100" Type="http://schemas.openxmlformats.org/officeDocument/2006/relationships/customXml" Target="../ink/ink357.xml"/><Relationship Id="rId282" Type="http://schemas.openxmlformats.org/officeDocument/2006/relationships/customXml" Target="../ink/ink448.xml"/><Relationship Id="rId338" Type="http://schemas.openxmlformats.org/officeDocument/2006/relationships/customXml" Target="../ink/ink476.xml"/><Relationship Id="rId503" Type="http://schemas.openxmlformats.org/officeDocument/2006/relationships/image" Target="../media/image560.png"/><Relationship Id="rId545" Type="http://schemas.openxmlformats.org/officeDocument/2006/relationships/customXml" Target="../ink/ink580.xml"/><Relationship Id="rId587" Type="http://schemas.openxmlformats.org/officeDocument/2006/relationships/customXml" Target="../ink/ink601.xml"/><Relationship Id="rId8" Type="http://schemas.openxmlformats.org/officeDocument/2006/relationships/customXml" Target="../ink/ink311.xml"/><Relationship Id="rId142" Type="http://schemas.openxmlformats.org/officeDocument/2006/relationships/customXml" Target="../ink/ink378.xml"/><Relationship Id="rId184" Type="http://schemas.openxmlformats.org/officeDocument/2006/relationships/customXml" Target="../ink/ink399.xml"/><Relationship Id="rId391" Type="http://schemas.openxmlformats.org/officeDocument/2006/relationships/image" Target="../media/image504.png"/><Relationship Id="rId405" Type="http://schemas.openxmlformats.org/officeDocument/2006/relationships/image" Target="../media/image511.png"/><Relationship Id="rId447" Type="http://schemas.openxmlformats.org/officeDocument/2006/relationships/image" Target="../media/image532.png"/><Relationship Id="rId612" Type="http://schemas.openxmlformats.org/officeDocument/2006/relationships/image" Target="../media/image613.png"/><Relationship Id="rId251" Type="http://schemas.openxmlformats.org/officeDocument/2006/relationships/image" Target="../media/image434.png"/><Relationship Id="rId489" Type="http://schemas.openxmlformats.org/officeDocument/2006/relationships/image" Target="../media/image553.png"/><Relationship Id="rId46" Type="http://schemas.openxmlformats.org/officeDocument/2006/relationships/customXml" Target="../ink/ink330.xml"/><Relationship Id="rId293" Type="http://schemas.openxmlformats.org/officeDocument/2006/relationships/image" Target="../media/image455.png"/><Relationship Id="rId307" Type="http://schemas.openxmlformats.org/officeDocument/2006/relationships/image" Target="../media/image462.png"/><Relationship Id="rId349" Type="http://schemas.openxmlformats.org/officeDocument/2006/relationships/image" Target="../media/image483.png"/><Relationship Id="rId514" Type="http://schemas.openxmlformats.org/officeDocument/2006/relationships/customXml" Target="../ink/ink564.xml"/><Relationship Id="rId556" Type="http://schemas.openxmlformats.org/officeDocument/2006/relationships/image" Target="../media/image585.png"/><Relationship Id="rId88" Type="http://schemas.openxmlformats.org/officeDocument/2006/relationships/customXml" Target="../ink/ink351.xml"/><Relationship Id="rId111" Type="http://schemas.openxmlformats.org/officeDocument/2006/relationships/image" Target="../media/image364.png"/><Relationship Id="rId153" Type="http://schemas.openxmlformats.org/officeDocument/2006/relationships/image" Target="../media/image385.png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360" Type="http://schemas.openxmlformats.org/officeDocument/2006/relationships/customXml" Target="../ink/ink487.xml"/><Relationship Id="rId416" Type="http://schemas.openxmlformats.org/officeDocument/2006/relationships/customXml" Target="../ink/ink515.xml"/><Relationship Id="rId598" Type="http://schemas.openxmlformats.org/officeDocument/2006/relationships/image" Target="../media/image606.png"/><Relationship Id="rId220" Type="http://schemas.openxmlformats.org/officeDocument/2006/relationships/customXml" Target="../ink/ink417.xml"/><Relationship Id="rId458" Type="http://schemas.openxmlformats.org/officeDocument/2006/relationships/customXml" Target="../ink/ink536.xml"/><Relationship Id="rId15" Type="http://schemas.openxmlformats.org/officeDocument/2006/relationships/image" Target="../media/image316.png"/><Relationship Id="rId57" Type="http://schemas.openxmlformats.org/officeDocument/2006/relationships/image" Target="../media/image337.png"/><Relationship Id="rId262" Type="http://schemas.openxmlformats.org/officeDocument/2006/relationships/customXml" Target="../ink/ink438.xml"/><Relationship Id="rId318" Type="http://schemas.openxmlformats.org/officeDocument/2006/relationships/customXml" Target="../ink/ink466.xml"/><Relationship Id="rId525" Type="http://schemas.openxmlformats.org/officeDocument/2006/relationships/customXml" Target="../ink/ink570.xml"/><Relationship Id="rId567" Type="http://schemas.openxmlformats.org/officeDocument/2006/relationships/customXml" Target="../ink/ink591.xml"/><Relationship Id="rId99" Type="http://schemas.openxmlformats.org/officeDocument/2006/relationships/image" Target="../media/image358.png"/><Relationship Id="rId122" Type="http://schemas.openxmlformats.org/officeDocument/2006/relationships/customXml" Target="../ink/ink368.xml"/><Relationship Id="rId164" Type="http://schemas.openxmlformats.org/officeDocument/2006/relationships/customXml" Target="../ink/ink389.xml"/><Relationship Id="rId371" Type="http://schemas.openxmlformats.org/officeDocument/2006/relationships/image" Target="../media/image494.png"/><Relationship Id="rId427" Type="http://schemas.openxmlformats.org/officeDocument/2006/relationships/image" Target="../media/image522.png"/><Relationship Id="rId469" Type="http://schemas.openxmlformats.org/officeDocument/2006/relationships/image" Target="../media/image543.png"/><Relationship Id="rId26" Type="http://schemas.openxmlformats.org/officeDocument/2006/relationships/customXml" Target="../ink/ink320.xml"/><Relationship Id="rId231" Type="http://schemas.openxmlformats.org/officeDocument/2006/relationships/image" Target="../media/image424.png"/><Relationship Id="rId273" Type="http://schemas.openxmlformats.org/officeDocument/2006/relationships/image" Target="../media/image445.png"/><Relationship Id="rId329" Type="http://schemas.openxmlformats.org/officeDocument/2006/relationships/image" Target="../media/image473.png"/><Relationship Id="rId480" Type="http://schemas.openxmlformats.org/officeDocument/2006/relationships/customXml" Target="../ink/ink547.xml"/><Relationship Id="rId536" Type="http://schemas.openxmlformats.org/officeDocument/2006/relationships/image" Target="../media/image575.png"/><Relationship Id="rId68" Type="http://schemas.openxmlformats.org/officeDocument/2006/relationships/customXml" Target="../ink/ink341.xml"/><Relationship Id="rId133" Type="http://schemas.openxmlformats.org/officeDocument/2006/relationships/image" Target="../media/image375.png"/><Relationship Id="rId175" Type="http://schemas.openxmlformats.org/officeDocument/2006/relationships/image" Target="../media/image396.png"/><Relationship Id="rId340" Type="http://schemas.openxmlformats.org/officeDocument/2006/relationships/customXml" Target="../ink/ink477.xml"/><Relationship Id="rId578" Type="http://schemas.openxmlformats.org/officeDocument/2006/relationships/image" Target="../media/image596.png"/><Relationship Id="rId200" Type="http://schemas.openxmlformats.org/officeDocument/2006/relationships/customXml" Target="../ink/ink407.xml"/><Relationship Id="rId382" Type="http://schemas.openxmlformats.org/officeDocument/2006/relationships/customXml" Target="../ink/ink498.xml"/><Relationship Id="rId438" Type="http://schemas.openxmlformats.org/officeDocument/2006/relationships/customXml" Target="../ink/ink526.xml"/><Relationship Id="rId603" Type="http://schemas.openxmlformats.org/officeDocument/2006/relationships/customXml" Target="../ink/ink609.xml"/><Relationship Id="rId242" Type="http://schemas.openxmlformats.org/officeDocument/2006/relationships/customXml" Target="../ink/ink428.xml"/><Relationship Id="rId284" Type="http://schemas.openxmlformats.org/officeDocument/2006/relationships/customXml" Target="../ink/ink449.xml"/><Relationship Id="rId491" Type="http://schemas.openxmlformats.org/officeDocument/2006/relationships/image" Target="../media/image554.png"/><Relationship Id="rId505" Type="http://schemas.openxmlformats.org/officeDocument/2006/relationships/image" Target="../media/image561.png"/><Relationship Id="rId37" Type="http://schemas.openxmlformats.org/officeDocument/2006/relationships/image" Target="../media/image327.png"/><Relationship Id="rId79" Type="http://schemas.openxmlformats.org/officeDocument/2006/relationships/image" Target="../media/image348.png"/><Relationship Id="rId102" Type="http://schemas.openxmlformats.org/officeDocument/2006/relationships/customXml" Target="../ink/ink358.xml"/><Relationship Id="rId144" Type="http://schemas.openxmlformats.org/officeDocument/2006/relationships/customXml" Target="../ink/ink379.xml"/><Relationship Id="rId547" Type="http://schemas.openxmlformats.org/officeDocument/2006/relationships/customXml" Target="../ink/ink581.xml"/><Relationship Id="rId589" Type="http://schemas.openxmlformats.org/officeDocument/2006/relationships/customXml" Target="../ink/ink602.xml"/><Relationship Id="rId90" Type="http://schemas.openxmlformats.org/officeDocument/2006/relationships/customXml" Target="../ink/ink352.xml"/><Relationship Id="rId186" Type="http://schemas.openxmlformats.org/officeDocument/2006/relationships/customXml" Target="../ink/ink400.xml"/><Relationship Id="rId351" Type="http://schemas.openxmlformats.org/officeDocument/2006/relationships/image" Target="../media/image484.png"/><Relationship Id="rId393" Type="http://schemas.openxmlformats.org/officeDocument/2006/relationships/image" Target="../media/image505.png"/><Relationship Id="rId407" Type="http://schemas.openxmlformats.org/officeDocument/2006/relationships/image" Target="../media/image512.png"/><Relationship Id="rId449" Type="http://schemas.openxmlformats.org/officeDocument/2006/relationships/image" Target="../media/image533.png"/><Relationship Id="rId614" Type="http://schemas.openxmlformats.org/officeDocument/2006/relationships/image" Target="../media/image614.png"/><Relationship Id="rId211" Type="http://schemas.openxmlformats.org/officeDocument/2006/relationships/image" Target="../media/image414.png"/><Relationship Id="rId253" Type="http://schemas.openxmlformats.org/officeDocument/2006/relationships/image" Target="../media/image435.png"/><Relationship Id="rId295" Type="http://schemas.openxmlformats.org/officeDocument/2006/relationships/image" Target="../media/image456.png"/><Relationship Id="rId309" Type="http://schemas.openxmlformats.org/officeDocument/2006/relationships/image" Target="../media/image463.png"/><Relationship Id="rId460" Type="http://schemas.openxmlformats.org/officeDocument/2006/relationships/customXml" Target="../ink/ink537.xml"/><Relationship Id="rId516" Type="http://schemas.openxmlformats.org/officeDocument/2006/relationships/customXml" Target="../ink/ink565.xml"/><Relationship Id="rId48" Type="http://schemas.openxmlformats.org/officeDocument/2006/relationships/customXml" Target="../ink/ink331.xml"/><Relationship Id="rId113" Type="http://schemas.openxmlformats.org/officeDocument/2006/relationships/image" Target="../media/image365.png"/><Relationship Id="rId320" Type="http://schemas.openxmlformats.org/officeDocument/2006/relationships/customXml" Target="../ink/ink467.xml"/><Relationship Id="rId558" Type="http://schemas.openxmlformats.org/officeDocument/2006/relationships/image" Target="../media/image586.png"/><Relationship Id="rId155" Type="http://schemas.openxmlformats.org/officeDocument/2006/relationships/image" Target="../media/image386.png"/><Relationship Id="rId197" Type="http://schemas.openxmlformats.org/officeDocument/2006/relationships/image" Target="../media/image407.png"/><Relationship Id="rId362" Type="http://schemas.openxmlformats.org/officeDocument/2006/relationships/customXml" Target="../ink/ink488.xml"/><Relationship Id="rId418" Type="http://schemas.openxmlformats.org/officeDocument/2006/relationships/customXml" Target="../ink/ink516.xml"/><Relationship Id="rId222" Type="http://schemas.openxmlformats.org/officeDocument/2006/relationships/customXml" Target="../ink/ink418.xml"/><Relationship Id="rId264" Type="http://schemas.openxmlformats.org/officeDocument/2006/relationships/customXml" Target="../ink/ink439.xml"/><Relationship Id="rId471" Type="http://schemas.openxmlformats.org/officeDocument/2006/relationships/image" Target="../media/image544.png"/><Relationship Id="rId17" Type="http://schemas.openxmlformats.org/officeDocument/2006/relationships/image" Target="../media/image317.png"/><Relationship Id="rId59" Type="http://schemas.openxmlformats.org/officeDocument/2006/relationships/image" Target="../media/image338.png"/><Relationship Id="rId124" Type="http://schemas.openxmlformats.org/officeDocument/2006/relationships/customXml" Target="../ink/ink369.xml"/><Relationship Id="rId527" Type="http://schemas.openxmlformats.org/officeDocument/2006/relationships/customXml" Target="../ink/ink571.xml"/><Relationship Id="rId569" Type="http://schemas.openxmlformats.org/officeDocument/2006/relationships/customXml" Target="../ink/ink592.xml"/><Relationship Id="rId70" Type="http://schemas.openxmlformats.org/officeDocument/2006/relationships/customXml" Target="../ink/ink342.xml"/><Relationship Id="rId166" Type="http://schemas.openxmlformats.org/officeDocument/2006/relationships/customXml" Target="../ink/ink390.xml"/><Relationship Id="rId331" Type="http://schemas.openxmlformats.org/officeDocument/2006/relationships/image" Target="../media/image474.png"/><Relationship Id="rId373" Type="http://schemas.openxmlformats.org/officeDocument/2006/relationships/image" Target="../media/image495.png"/><Relationship Id="rId429" Type="http://schemas.openxmlformats.org/officeDocument/2006/relationships/image" Target="../media/image523.png"/><Relationship Id="rId580" Type="http://schemas.openxmlformats.org/officeDocument/2006/relationships/image" Target="../media/image59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25.png"/><Relationship Id="rId440" Type="http://schemas.openxmlformats.org/officeDocument/2006/relationships/customXml" Target="../ink/ink527.xml"/><Relationship Id="rId28" Type="http://schemas.openxmlformats.org/officeDocument/2006/relationships/customXml" Target="../ink/ink321.xml"/><Relationship Id="rId275" Type="http://schemas.openxmlformats.org/officeDocument/2006/relationships/image" Target="../media/image446.png"/><Relationship Id="rId300" Type="http://schemas.openxmlformats.org/officeDocument/2006/relationships/customXml" Target="../ink/ink457.xml"/><Relationship Id="rId482" Type="http://schemas.openxmlformats.org/officeDocument/2006/relationships/customXml" Target="../ink/ink548.xml"/><Relationship Id="rId538" Type="http://schemas.openxmlformats.org/officeDocument/2006/relationships/image" Target="../media/image576.png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77" Type="http://schemas.openxmlformats.org/officeDocument/2006/relationships/image" Target="../media/image397.png"/><Relationship Id="rId342" Type="http://schemas.openxmlformats.org/officeDocument/2006/relationships/customXml" Target="../ink/ink478.xml"/><Relationship Id="rId384" Type="http://schemas.openxmlformats.org/officeDocument/2006/relationships/customXml" Target="../ink/ink499.xml"/><Relationship Id="rId591" Type="http://schemas.openxmlformats.org/officeDocument/2006/relationships/customXml" Target="../ink/ink603.xml"/><Relationship Id="rId605" Type="http://schemas.openxmlformats.org/officeDocument/2006/relationships/customXml" Target="../ink/ink610.xml"/><Relationship Id="rId202" Type="http://schemas.openxmlformats.org/officeDocument/2006/relationships/customXml" Target="../ink/ink408.xml"/><Relationship Id="rId244" Type="http://schemas.openxmlformats.org/officeDocument/2006/relationships/customXml" Target="../ink/ink429.xml"/><Relationship Id="rId39" Type="http://schemas.openxmlformats.org/officeDocument/2006/relationships/image" Target="../media/image328.png"/><Relationship Id="rId286" Type="http://schemas.openxmlformats.org/officeDocument/2006/relationships/customXml" Target="../ink/ink450.xml"/><Relationship Id="rId451" Type="http://schemas.openxmlformats.org/officeDocument/2006/relationships/image" Target="../media/image534.png"/><Relationship Id="rId493" Type="http://schemas.openxmlformats.org/officeDocument/2006/relationships/image" Target="../media/image555.png"/><Relationship Id="rId507" Type="http://schemas.openxmlformats.org/officeDocument/2006/relationships/image" Target="../media/image562.png"/><Relationship Id="rId549" Type="http://schemas.openxmlformats.org/officeDocument/2006/relationships/customXml" Target="../ink/ink582.xml"/><Relationship Id="rId50" Type="http://schemas.openxmlformats.org/officeDocument/2006/relationships/customXml" Target="../ink/ink332.xml"/><Relationship Id="rId104" Type="http://schemas.openxmlformats.org/officeDocument/2006/relationships/customXml" Target="../ink/ink359.xml"/><Relationship Id="rId146" Type="http://schemas.openxmlformats.org/officeDocument/2006/relationships/customXml" Target="../ink/ink380.xml"/><Relationship Id="rId188" Type="http://schemas.openxmlformats.org/officeDocument/2006/relationships/customXml" Target="../ink/ink401.xml"/><Relationship Id="rId311" Type="http://schemas.openxmlformats.org/officeDocument/2006/relationships/image" Target="../media/image464.png"/><Relationship Id="rId353" Type="http://schemas.openxmlformats.org/officeDocument/2006/relationships/image" Target="../media/image485.png"/><Relationship Id="rId395" Type="http://schemas.openxmlformats.org/officeDocument/2006/relationships/image" Target="../media/image506.png"/><Relationship Id="rId409" Type="http://schemas.openxmlformats.org/officeDocument/2006/relationships/image" Target="../media/image513.png"/><Relationship Id="rId560" Type="http://schemas.openxmlformats.org/officeDocument/2006/relationships/image" Target="../media/image587.png"/><Relationship Id="rId92" Type="http://schemas.openxmlformats.org/officeDocument/2006/relationships/customXml" Target="../ink/ink353.xml"/><Relationship Id="rId213" Type="http://schemas.openxmlformats.org/officeDocument/2006/relationships/image" Target="../media/image415.png"/><Relationship Id="rId420" Type="http://schemas.openxmlformats.org/officeDocument/2006/relationships/customXml" Target="../ink/ink517.xml"/><Relationship Id="rId616" Type="http://schemas.openxmlformats.org/officeDocument/2006/relationships/image" Target="../media/image615.png"/><Relationship Id="rId255" Type="http://schemas.openxmlformats.org/officeDocument/2006/relationships/image" Target="../media/image436.png"/><Relationship Id="rId297" Type="http://schemas.openxmlformats.org/officeDocument/2006/relationships/image" Target="../media/image457.png"/><Relationship Id="rId462" Type="http://schemas.openxmlformats.org/officeDocument/2006/relationships/customXml" Target="../ink/ink538.xml"/><Relationship Id="rId518" Type="http://schemas.openxmlformats.org/officeDocument/2006/relationships/image" Target="../media/image566.png"/><Relationship Id="rId115" Type="http://schemas.openxmlformats.org/officeDocument/2006/relationships/image" Target="../media/image366.png"/><Relationship Id="rId157" Type="http://schemas.openxmlformats.org/officeDocument/2006/relationships/image" Target="../media/image387.png"/><Relationship Id="rId322" Type="http://schemas.openxmlformats.org/officeDocument/2006/relationships/customXml" Target="../ink/ink468.xml"/><Relationship Id="rId364" Type="http://schemas.openxmlformats.org/officeDocument/2006/relationships/customXml" Target="../ink/ink489.xml"/><Relationship Id="rId61" Type="http://schemas.openxmlformats.org/officeDocument/2006/relationships/image" Target="../media/image339.png"/><Relationship Id="rId199" Type="http://schemas.openxmlformats.org/officeDocument/2006/relationships/image" Target="../media/image408.png"/><Relationship Id="rId571" Type="http://schemas.openxmlformats.org/officeDocument/2006/relationships/customXml" Target="../ink/ink593.xml"/><Relationship Id="rId19" Type="http://schemas.openxmlformats.org/officeDocument/2006/relationships/image" Target="../media/image318.png"/><Relationship Id="rId224" Type="http://schemas.openxmlformats.org/officeDocument/2006/relationships/customXml" Target="../ink/ink419.xml"/><Relationship Id="rId266" Type="http://schemas.openxmlformats.org/officeDocument/2006/relationships/customXml" Target="../ink/ink440.xml"/><Relationship Id="rId431" Type="http://schemas.openxmlformats.org/officeDocument/2006/relationships/image" Target="../media/image524.png"/><Relationship Id="rId473" Type="http://schemas.openxmlformats.org/officeDocument/2006/relationships/image" Target="../media/image545.png"/><Relationship Id="rId529" Type="http://schemas.openxmlformats.org/officeDocument/2006/relationships/customXml" Target="../ink/ink572.xml"/><Relationship Id="rId30" Type="http://schemas.openxmlformats.org/officeDocument/2006/relationships/customXml" Target="../ink/ink322.xml"/><Relationship Id="rId126" Type="http://schemas.openxmlformats.org/officeDocument/2006/relationships/customXml" Target="../ink/ink370.xml"/><Relationship Id="rId168" Type="http://schemas.openxmlformats.org/officeDocument/2006/relationships/customXml" Target="../ink/ink391.xml"/><Relationship Id="rId333" Type="http://schemas.openxmlformats.org/officeDocument/2006/relationships/image" Target="../media/image475.png"/><Relationship Id="rId540" Type="http://schemas.openxmlformats.org/officeDocument/2006/relationships/image" Target="../media/image577.png"/><Relationship Id="rId72" Type="http://schemas.openxmlformats.org/officeDocument/2006/relationships/customXml" Target="../ink/ink343.xml"/><Relationship Id="rId375" Type="http://schemas.openxmlformats.org/officeDocument/2006/relationships/image" Target="../media/image496.png"/><Relationship Id="rId582" Type="http://schemas.openxmlformats.org/officeDocument/2006/relationships/image" Target="../media/image598.png"/><Relationship Id="rId3" Type="http://schemas.openxmlformats.org/officeDocument/2006/relationships/image" Target="../media/image310.png"/><Relationship Id="rId235" Type="http://schemas.openxmlformats.org/officeDocument/2006/relationships/image" Target="../media/image426.png"/><Relationship Id="rId277" Type="http://schemas.openxmlformats.org/officeDocument/2006/relationships/image" Target="../media/image447.png"/><Relationship Id="rId400" Type="http://schemas.openxmlformats.org/officeDocument/2006/relationships/customXml" Target="../ink/ink507.xml"/><Relationship Id="rId442" Type="http://schemas.openxmlformats.org/officeDocument/2006/relationships/customXml" Target="../ink/ink528.xml"/><Relationship Id="rId484" Type="http://schemas.openxmlformats.org/officeDocument/2006/relationships/customXml" Target="../ink/ink549.xml"/><Relationship Id="rId137" Type="http://schemas.openxmlformats.org/officeDocument/2006/relationships/image" Target="../media/image377.png"/><Relationship Id="rId302" Type="http://schemas.openxmlformats.org/officeDocument/2006/relationships/customXml" Target="../ink/ink458.xml"/><Relationship Id="rId344" Type="http://schemas.openxmlformats.org/officeDocument/2006/relationships/customXml" Target="../ink/ink479.xml"/><Relationship Id="rId41" Type="http://schemas.openxmlformats.org/officeDocument/2006/relationships/image" Target="../media/image329.png"/><Relationship Id="rId83" Type="http://schemas.openxmlformats.org/officeDocument/2006/relationships/image" Target="../media/image350.png"/><Relationship Id="rId179" Type="http://schemas.openxmlformats.org/officeDocument/2006/relationships/image" Target="../media/image398.png"/><Relationship Id="rId386" Type="http://schemas.openxmlformats.org/officeDocument/2006/relationships/customXml" Target="../ink/ink500.xml"/><Relationship Id="rId551" Type="http://schemas.openxmlformats.org/officeDocument/2006/relationships/customXml" Target="../ink/ink583.xml"/><Relationship Id="rId593" Type="http://schemas.openxmlformats.org/officeDocument/2006/relationships/customXml" Target="../ink/ink604.xml"/><Relationship Id="rId607" Type="http://schemas.openxmlformats.org/officeDocument/2006/relationships/customXml" Target="../ink/ink611.xml"/><Relationship Id="rId190" Type="http://schemas.openxmlformats.org/officeDocument/2006/relationships/customXml" Target="../ink/ink402.xml"/><Relationship Id="rId204" Type="http://schemas.openxmlformats.org/officeDocument/2006/relationships/customXml" Target="../ink/ink409.xml"/><Relationship Id="rId246" Type="http://schemas.openxmlformats.org/officeDocument/2006/relationships/customXml" Target="../ink/ink430.xml"/><Relationship Id="rId288" Type="http://schemas.openxmlformats.org/officeDocument/2006/relationships/customXml" Target="../ink/ink451.xml"/><Relationship Id="rId411" Type="http://schemas.openxmlformats.org/officeDocument/2006/relationships/image" Target="../media/image514.png"/><Relationship Id="rId453" Type="http://schemas.openxmlformats.org/officeDocument/2006/relationships/image" Target="../media/image535.png"/><Relationship Id="rId509" Type="http://schemas.openxmlformats.org/officeDocument/2006/relationships/image" Target="../media/image563.png"/><Relationship Id="rId106" Type="http://schemas.openxmlformats.org/officeDocument/2006/relationships/customXml" Target="../ink/ink360.xml"/><Relationship Id="rId313" Type="http://schemas.openxmlformats.org/officeDocument/2006/relationships/image" Target="../media/image465.png"/><Relationship Id="rId495" Type="http://schemas.openxmlformats.org/officeDocument/2006/relationships/image" Target="../media/image556.png"/><Relationship Id="rId10" Type="http://schemas.openxmlformats.org/officeDocument/2006/relationships/customXml" Target="../ink/ink312.xml"/><Relationship Id="rId52" Type="http://schemas.openxmlformats.org/officeDocument/2006/relationships/customXml" Target="../ink/ink333.xml"/><Relationship Id="rId94" Type="http://schemas.openxmlformats.org/officeDocument/2006/relationships/customXml" Target="../ink/ink354.xml"/><Relationship Id="rId148" Type="http://schemas.openxmlformats.org/officeDocument/2006/relationships/customXml" Target="../ink/ink381.xml"/><Relationship Id="rId355" Type="http://schemas.openxmlformats.org/officeDocument/2006/relationships/image" Target="../media/image486.png"/><Relationship Id="rId397" Type="http://schemas.openxmlformats.org/officeDocument/2006/relationships/image" Target="../media/image507.png"/><Relationship Id="rId520" Type="http://schemas.openxmlformats.org/officeDocument/2006/relationships/image" Target="../media/image567.png"/><Relationship Id="rId562" Type="http://schemas.openxmlformats.org/officeDocument/2006/relationships/image" Target="../media/image588.png"/><Relationship Id="rId215" Type="http://schemas.openxmlformats.org/officeDocument/2006/relationships/image" Target="../media/image416.png"/><Relationship Id="rId257" Type="http://schemas.openxmlformats.org/officeDocument/2006/relationships/image" Target="../media/image437.png"/><Relationship Id="rId422" Type="http://schemas.openxmlformats.org/officeDocument/2006/relationships/customXml" Target="../ink/ink518.xml"/><Relationship Id="rId464" Type="http://schemas.openxmlformats.org/officeDocument/2006/relationships/customXml" Target="../ink/ink539.xml"/><Relationship Id="rId299" Type="http://schemas.openxmlformats.org/officeDocument/2006/relationships/image" Target="../media/image458.png"/><Relationship Id="rId63" Type="http://schemas.openxmlformats.org/officeDocument/2006/relationships/image" Target="../media/image340.png"/><Relationship Id="rId159" Type="http://schemas.openxmlformats.org/officeDocument/2006/relationships/image" Target="../media/image388.png"/><Relationship Id="rId366" Type="http://schemas.openxmlformats.org/officeDocument/2006/relationships/customXml" Target="../ink/ink490.xml"/><Relationship Id="rId573" Type="http://schemas.openxmlformats.org/officeDocument/2006/relationships/customXml" Target="../ink/ink594.xml"/><Relationship Id="rId226" Type="http://schemas.openxmlformats.org/officeDocument/2006/relationships/customXml" Target="../ink/ink420.xml"/><Relationship Id="rId433" Type="http://schemas.openxmlformats.org/officeDocument/2006/relationships/image" Target="../media/image525.png"/><Relationship Id="rId74" Type="http://schemas.openxmlformats.org/officeDocument/2006/relationships/customXml" Target="../ink/ink344.xml"/><Relationship Id="rId377" Type="http://schemas.openxmlformats.org/officeDocument/2006/relationships/image" Target="../media/image497.png"/><Relationship Id="rId500" Type="http://schemas.openxmlformats.org/officeDocument/2006/relationships/customXml" Target="../ink/ink557.xml"/><Relationship Id="rId584" Type="http://schemas.openxmlformats.org/officeDocument/2006/relationships/image" Target="../media/image599.png"/><Relationship Id="rId5" Type="http://schemas.openxmlformats.org/officeDocument/2006/relationships/image" Target="../media/image311.png"/><Relationship Id="rId237" Type="http://schemas.openxmlformats.org/officeDocument/2006/relationships/image" Target="../media/image427.png"/><Relationship Id="rId444" Type="http://schemas.openxmlformats.org/officeDocument/2006/relationships/customXml" Target="../ink/ink529.xml"/><Relationship Id="rId290" Type="http://schemas.openxmlformats.org/officeDocument/2006/relationships/customXml" Target="../ink/ink452.xml"/><Relationship Id="rId304" Type="http://schemas.openxmlformats.org/officeDocument/2006/relationships/customXml" Target="../ink/ink459.xml"/><Relationship Id="rId388" Type="http://schemas.openxmlformats.org/officeDocument/2006/relationships/customXml" Target="../ink/ink501.xml"/><Relationship Id="rId511" Type="http://schemas.openxmlformats.org/officeDocument/2006/relationships/image" Target="../media/image81.png"/><Relationship Id="rId609" Type="http://schemas.openxmlformats.org/officeDocument/2006/relationships/customXml" Target="../ink/ink612.xml"/><Relationship Id="rId85" Type="http://schemas.openxmlformats.org/officeDocument/2006/relationships/image" Target="../media/image351.png"/><Relationship Id="rId150" Type="http://schemas.openxmlformats.org/officeDocument/2006/relationships/customXml" Target="../ink/ink382.xml"/><Relationship Id="rId595" Type="http://schemas.openxmlformats.org/officeDocument/2006/relationships/customXml" Target="../ink/ink605.xml"/><Relationship Id="rId248" Type="http://schemas.openxmlformats.org/officeDocument/2006/relationships/customXml" Target="../ink/ink431.xml"/><Relationship Id="rId455" Type="http://schemas.openxmlformats.org/officeDocument/2006/relationships/image" Target="../media/image536.png"/><Relationship Id="rId12" Type="http://schemas.openxmlformats.org/officeDocument/2006/relationships/customXml" Target="../ink/ink313.xml"/><Relationship Id="rId108" Type="http://schemas.openxmlformats.org/officeDocument/2006/relationships/customXml" Target="../ink/ink361.xml"/><Relationship Id="rId315" Type="http://schemas.openxmlformats.org/officeDocument/2006/relationships/image" Target="../media/image466.png"/><Relationship Id="rId522" Type="http://schemas.openxmlformats.org/officeDocument/2006/relationships/image" Target="../media/image568.png"/><Relationship Id="rId96" Type="http://schemas.openxmlformats.org/officeDocument/2006/relationships/customXml" Target="../ink/ink355.xml"/><Relationship Id="rId161" Type="http://schemas.openxmlformats.org/officeDocument/2006/relationships/image" Target="../media/image389.png"/><Relationship Id="rId399" Type="http://schemas.openxmlformats.org/officeDocument/2006/relationships/image" Target="../media/image508.png"/><Relationship Id="rId259" Type="http://schemas.openxmlformats.org/officeDocument/2006/relationships/image" Target="../media/image438.png"/><Relationship Id="rId466" Type="http://schemas.openxmlformats.org/officeDocument/2006/relationships/customXml" Target="../ink/ink540.xml"/><Relationship Id="rId23" Type="http://schemas.openxmlformats.org/officeDocument/2006/relationships/image" Target="../media/image320.png"/><Relationship Id="rId119" Type="http://schemas.openxmlformats.org/officeDocument/2006/relationships/image" Target="../media/image368.png"/><Relationship Id="rId326" Type="http://schemas.openxmlformats.org/officeDocument/2006/relationships/customXml" Target="../ink/ink470.xml"/><Relationship Id="rId533" Type="http://schemas.openxmlformats.org/officeDocument/2006/relationships/customXml" Target="../ink/ink574.xml"/><Relationship Id="rId172" Type="http://schemas.openxmlformats.org/officeDocument/2006/relationships/customXml" Target="../ink/ink393.xml"/><Relationship Id="rId477" Type="http://schemas.openxmlformats.org/officeDocument/2006/relationships/image" Target="../media/image547.png"/><Relationship Id="rId600" Type="http://schemas.openxmlformats.org/officeDocument/2006/relationships/image" Target="../media/image607.png"/><Relationship Id="rId337" Type="http://schemas.openxmlformats.org/officeDocument/2006/relationships/image" Target="../media/image477.png"/><Relationship Id="rId34" Type="http://schemas.openxmlformats.org/officeDocument/2006/relationships/customXml" Target="../ink/ink324.xml"/><Relationship Id="rId544" Type="http://schemas.openxmlformats.org/officeDocument/2006/relationships/image" Target="../media/image579.png"/><Relationship Id="rId183" Type="http://schemas.openxmlformats.org/officeDocument/2006/relationships/image" Target="../media/image400.png"/><Relationship Id="rId390" Type="http://schemas.openxmlformats.org/officeDocument/2006/relationships/customXml" Target="../ink/ink502.xml"/><Relationship Id="rId404" Type="http://schemas.openxmlformats.org/officeDocument/2006/relationships/customXml" Target="../ink/ink509.xml"/><Relationship Id="rId611" Type="http://schemas.openxmlformats.org/officeDocument/2006/relationships/customXml" Target="../ink/ink613.xml"/><Relationship Id="rId250" Type="http://schemas.openxmlformats.org/officeDocument/2006/relationships/customXml" Target="../ink/ink432.xml"/><Relationship Id="rId488" Type="http://schemas.openxmlformats.org/officeDocument/2006/relationships/customXml" Target="../ink/ink551.xml"/><Relationship Id="rId45" Type="http://schemas.openxmlformats.org/officeDocument/2006/relationships/image" Target="../media/image331.png"/><Relationship Id="rId110" Type="http://schemas.openxmlformats.org/officeDocument/2006/relationships/customXml" Target="../ink/ink362.xml"/><Relationship Id="rId348" Type="http://schemas.openxmlformats.org/officeDocument/2006/relationships/customXml" Target="../ink/ink481.xml"/><Relationship Id="rId555" Type="http://schemas.openxmlformats.org/officeDocument/2006/relationships/customXml" Target="../ink/ink585.xml"/><Relationship Id="rId194" Type="http://schemas.openxmlformats.org/officeDocument/2006/relationships/customXml" Target="../ink/ink404.xml"/><Relationship Id="rId208" Type="http://schemas.openxmlformats.org/officeDocument/2006/relationships/customXml" Target="../ink/ink411.xml"/><Relationship Id="rId415" Type="http://schemas.openxmlformats.org/officeDocument/2006/relationships/image" Target="../media/image516.png"/><Relationship Id="rId261" Type="http://schemas.openxmlformats.org/officeDocument/2006/relationships/image" Target="../media/image439.png"/><Relationship Id="rId499" Type="http://schemas.openxmlformats.org/officeDocument/2006/relationships/image" Target="../media/image558.png"/><Relationship Id="rId56" Type="http://schemas.openxmlformats.org/officeDocument/2006/relationships/customXml" Target="../ink/ink335.xml"/><Relationship Id="rId359" Type="http://schemas.openxmlformats.org/officeDocument/2006/relationships/image" Target="../media/image488.png"/><Relationship Id="rId566" Type="http://schemas.openxmlformats.org/officeDocument/2006/relationships/image" Target="../media/image590.png"/><Relationship Id="rId121" Type="http://schemas.openxmlformats.org/officeDocument/2006/relationships/image" Target="../media/image369.png"/><Relationship Id="rId219" Type="http://schemas.openxmlformats.org/officeDocument/2006/relationships/image" Target="../media/image418.png"/><Relationship Id="rId426" Type="http://schemas.openxmlformats.org/officeDocument/2006/relationships/customXml" Target="../ink/ink5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035B4-5C32-0E47-CF37-4094A31310CF}"/>
              </a:ext>
            </a:extLst>
          </p:cNvPr>
          <p:cNvSpPr txBox="1"/>
          <p:nvPr/>
        </p:nvSpPr>
        <p:spPr>
          <a:xfrm>
            <a:off x="638093" y="689976"/>
            <a:ext cx="10263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hodnota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vzorku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kyselé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důlní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</a:t>
            </a:r>
            <a:b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7,03 ×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 a</a:t>
            </a:r>
            <a: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3,71 x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M?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012A0-8C8F-576D-E776-D22FACC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02" y="2028825"/>
            <a:ext cx="7858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F36E2-97D9-8910-823C-0B2E9ACE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" y="358944"/>
            <a:ext cx="8912506" cy="734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2D7EE-2427-FB04-99DC-A2922F33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4" y="1279710"/>
            <a:ext cx="8380071" cy="1088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7E0C-8FDB-4C05-8267-DDF0A692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062" y="4791419"/>
            <a:ext cx="3518704" cy="1018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7CF8C-9814-7B5B-D1A5-9E26E154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47" y="3014046"/>
            <a:ext cx="6481823" cy="13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8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091B7D-1043-D06A-55CA-4A7AAAB96FD9}"/>
              </a:ext>
            </a:extLst>
          </p:cNvPr>
          <p:cNvGrpSpPr/>
          <p:nvPr/>
        </p:nvGrpSpPr>
        <p:grpSpPr>
          <a:xfrm>
            <a:off x="750767" y="694376"/>
            <a:ext cx="496800" cy="597960"/>
            <a:chOff x="750767" y="694376"/>
            <a:chExt cx="4968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14:cNvPr>
                <p14:cNvContentPartPr/>
                <p14:nvPr/>
              </p14:nvContentPartPr>
              <p14:xfrm>
                <a:off x="750767" y="895616"/>
                <a:ext cx="169200" cy="39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1767" y="886976"/>
                  <a:ext cx="186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14:cNvPr>
                <p14:cNvContentPartPr/>
                <p14:nvPr/>
              </p14:nvContentPartPr>
              <p14:xfrm>
                <a:off x="961367" y="694376"/>
                <a:ext cx="286200" cy="40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2727" y="685736"/>
                  <a:ext cx="303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14:cNvPr>
                <p14:cNvContentPartPr/>
                <p14:nvPr/>
              </p14:nvContentPartPr>
              <p14:xfrm>
                <a:off x="1045607" y="888416"/>
                <a:ext cx="13752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6607" y="879776"/>
                  <a:ext cx="155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0F0194-57E4-C7E3-EB0A-199DAAEF614D}"/>
              </a:ext>
            </a:extLst>
          </p:cNvPr>
          <p:cNvGrpSpPr/>
          <p:nvPr/>
        </p:nvGrpSpPr>
        <p:grpSpPr>
          <a:xfrm>
            <a:off x="1515767" y="662336"/>
            <a:ext cx="983520" cy="359640"/>
            <a:chOff x="1515767" y="662336"/>
            <a:chExt cx="9835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14:cNvPr>
                <p14:cNvContentPartPr/>
                <p14:nvPr/>
              </p14:nvContentPartPr>
              <p14:xfrm>
                <a:off x="1515767" y="838736"/>
                <a:ext cx="199440" cy="52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7127" y="830096"/>
                  <a:ext cx="21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14:cNvPr>
                <p14:cNvContentPartPr/>
                <p14:nvPr/>
              </p14:nvContentPartPr>
              <p14:xfrm>
                <a:off x="1518287" y="935576"/>
                <a:ext cx="198360" cy="1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647" y="926576"/>
                  <a:ext cx="216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14:cNvPr>
                <p14:cNvContentPartPr/>
                <p14:nvPr/>
              </p14:nvContentPartPr>
              <p14:xfrm>
                <a:off x="1863527" y="662336"/>
                <a:ext cx="153000" cy="30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4527" y="653336"/>
                  <a:ext cx="170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14:cNvPr>
                <p14:cNvContentPartPr/>
                <p14:nvPr/>
              </p14:nvContentPartPr>
              <p14:xfrm>
                <a:off x="2060087" y="670256"/>
                <a:ext cx="81720" cy="27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1447" y="661256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14:cNvPr>
                <p14:cNvContentPartPr/>
                <p14:nvPr/>
              </p14:nvContentPartPr>
              <p14:xfrm>
                <a:off x="2257727" y="909656"/>
                <a:ext cx="180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9087" y="90101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14:cNvPr>
                <p14:cNvContentPartPr/>
                <p14:nvPr/>
              </p14:nvContentPartPr>
              <p14:xfrm>
                <a:off x="2291207" y="677816"/>
                <a:ext cx="208080" cy="34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2567" y="669176"/>
                  <a:ext cx="2257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161160-41F8-865E-2048-869473A62F40}"/>
              </a:ext>
            </a:extLst>
          </p:cNvPr>
          <p:cNvGrpSpPr/>
          <p:nvPr/>
        </p:nvGrpSpPr>
        <p:grpSpPr>
          <a:xfrm>
            <a:off x="2807807" y="661976"/>
            <a:ext cx="314640" cy="240480"/>
            <a:chOff x="2807807" y="661976"/>
            <a:chExt cx="314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14:cNvPr>
                <p14:cNvContentPartPr/>
                <p14:nvPr/>
              </p14:nvContentPartPr>
              <p14:xfrm>
                <a:off x="2807807" y="776456"/>
                <a:ext cx="31464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8807" y="767816"/>
                  <a:ext cx="332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14:cNvPr>
                <p14:cNvContentPartPr/>
                <p14:nvPr/>
              </p14:nvContentPartPr>
              <p14:xfrm>
                <a:off x="2893127" y="661976"/>
                <a:ext cx="33480" cy="24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4487" y="652976"/>
                  <a:ext cx="51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23783E-6D45-7E0F-1F6C-21B25A485934}"/>
              </a:ext>
            </a:extLst>
          </p:cNvPr>
          <p:cNvGrpSpPr/>
          <p:nvPr/>
        </p:nvGrpSpPr>
        <p:grpSpPr>
          <a:xfrm>
            <a:off x="3247367" y="385496"/>
            <a:ext cx="2439360" cy="1027440"/>
            <a:chOff x="3247367" y="385496"/>
            <a:chExt cx="243936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14:cNvPr>
                <p14:cNvContentPartPr/>
                <p14:nvPr/>
              </p14:nvContentPartPr>
              <p14:xfrm>
                <a:off x="3247367" y="565496"/>
                <a:ext cx="567360" cy="53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8727" y="556856"/>
                  <a:ext cx="5850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14:cNvPr>
                <p14:cNvContentPartPr/>
                <p14:nvPr/>
              </p14:nvContentPartPr>
              <p14:xfrm>
                <a:off x="3894287" y="385496"/>
                <a:ext cx="183240" cy="43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5647" y="376856"/>
                  <a:ext cx="200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14:cNvPr>
                <p14:cNvContentPartPr/>
                <p14:nvPr/>
              </p14:nvContentPartPr>
              <p14:xfrm>
                <a:off x="4108127" y="476576"/>
                <a:ext cx="99360" cy="25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9127" y="467576"/>
                  <a:ext cx="117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14:cNvPr>
                <p14:cNvContentPartPr/>
                <p14:nvPr/>
              </p14:nvContentPartPr>
              <p14:xfrm>
                <a:off x="4097327" y="641816"/>
                <a:ext cx="11124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8687" y="632816"/>
                  <a:ext cx="12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14:cNvPr>
                <p14:cNvContentPartPr/>
                <p14:nvPr/>
              </p14:nvContentPartPr>
              <p14:xfrm>
                <a:off x="4216487" y="653696"/>
                <a:ext cx="149760" cy="15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487" y="644696"/>
                  <a:ext cx="167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14:cNvPr>
                <p14:cNvContentPartPr/>
                <p14:nvPr/>
              </p14:nvContentPartPr>
              <p14:xfrm>
                <a:off x="4275167" y="428336"/>
                <a:ext cx="81360" cy="176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66527" y="419336"/>
                  <a:ext cx="99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14:cNvPr>
                <p14:cNvContentPartPr/>
                <p14:nvPr/>
              </p14:nvContentPartPr>
              <p14:xfrm>
                <a:off x="4393967" y="457856"/>
                <a:ext cx="107640" cy="3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4967" y="448856"/>
                  <a:ext cx="12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14:cNvPr>
                <p14:cNvContentPartPr/>
                <p14:nvPr/>
              </p14:nvContentPartPr>
              <p14:xfrm>
                <a:off x="4427087" y="418256"/>
                <a:ext cx="18720" cy="16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8447" y="409256"/>
                  <a:ext cx="3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14:cNvPr>
                <p14:cNvContentPartPr/>
                <p14:nvPr/>
              </p14:nvContentPartPr>
              <p14:xfrm>
                <a:off x="4495127" y="416456"/>
                <a:ext cx="158040" cy="42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6487" y="407456"/>
                  <a:ext cx="175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14:cNvPr>
                <p14:cNvContentPartPr/>
                <p14:nvPr/>
              </p14:nvContentPartPr>
              <p14:xfrm>
                <a:off x="4003727" y="862496"/>
                <a:ext cx="667440" cy="4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5087" y="853856"/>
                  <a:ext cx="68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14:cNvPr>
                <p14:cNvContentPartPr/>
                <p14:nvPr/>
              </p14:nvContentPartPr>
              <p14:xfrm>
                <a:off x="4026767" y="998936"/>
                <a:ext cx="139320" cy="40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17767" y="989936"/>
                  <a:ext cx="1569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14:cNvPr>
                <p14:cNvContentPartPr/>
                <p14:nvPr/>
              </p14:nvContentPartPr>
              <p14:xfrm>
                <a:off x="4230527" y="1076336"/>
                <a:ext cx="10080" cy="27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21887" y="1067696"/>
                  <a:ext cx="27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14:cNvPr>
                <p14:cNvContentPartPr/>
                <p14:nvPr/>
              </p14:nvContentPartPr>
              <p14:xfrm>
                <a:off x="4243847" y="1071656"/>
                <a:ext cx="1040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4847" y="1063016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14:cNvPr>
                <p14:cNvContentPartPr/>
                <p14:nvPr/>
              </p14:nvContentPartPr>
              <p14:xfrm>
                <a:off x="4232327" y="1126016"/>
                <a:ext cx="101880" cy="7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3327" y="1117376"/>
                  <a:ext cx="11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14:cNvPr>
                <p14:cNvContentPartPr/>
                <p14:nvPr/>
              </p14:nvContentPartPr>
              <p14:xfrm>
                <a:off x="4305767" y="1209896"/>
                <a:ext cx="219600" cy="150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6767" y="1201256"/>
                  <a:ext cx="237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14:cNvPr>
                <p14:cNvContentPartPr/>
                <p14:nvPr/>
              </p14:nvContentPartPr>
              <p14:xfrm>
                <a:off x="4470287" y="1006856"/>
                <a:ext cx="96120" cy="10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61647" y="997856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14:cNvPr>
                <p14:cNvContentPartPr/>
                <p14:nvPr/>
              </p14:nvContentPartPr>
              <p14:xfrm>
                <a:off x="4605647" y="964376"/>
                <a:ext cx="106920" cy="13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6647" y="955736"/>
                  <a:ext cx="12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14:cNvPr>
                <p14:cNvContentPartPr/>
                <p14:nvPr/>
              </p14:nvContentPartPr>
              <p14:xfrm>
                <a:off x="4705007" y="991736"/>
                <a:ext cx="115920" cy="42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6007" y="982736"/>
                  <a:ext cx="1335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14:cNvPr>
                <p14:cNvContentPartPr/>
                <p14:nvPr/>
              </p14:nvContentPartPr>
              <p14:xfrm>
                <a:off x="4946207" y="789776"/>
                <a:ext cx="119520" cy="3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7207" y="780776"/>
                  <a:ext cx="137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14:cNvPr>
                <p14:cNvContentPartPr/>
                <p14:nvPr/>
              </p14:nvContentPartPr>
              <p14:xfrm>
                <a:off x="4937927" y="870776"/>
                <a:ext cx="12096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9287" y="861776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14:cNvPr>
                <p14:cNvContentPartPr/>
                <p14:nvPr/>
              </p14:nvContentPartPr>
              <p14:xfrm>
                <a:off x="5159687" y="555416"/>
                <a:ext cx="99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50687" y="546416"/>
                  <a:ext cx="117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14:cNvPr>
                <p14:cNvContentPartPr/>
                <p14:nvPr/>
              </p14:nvContentPartPr>
              <p14:xfrm>
                <a:off x="5363447" y="547856"/>
                <a:ext cx="93960" cy="28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4447" y="538856"/>
                  <a:ext cx="11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14:cNvPr>
                <p14:cNvContentPartPr/>
                <p14:nvPr/>
              </p14:nvContentPartPr>
              <p14:xfrm>
                <a:off x="5560367" y="778616"/>
                <a:ext cx="11880" cy="2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1727" y="769616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14:cNvPr>
                <p14:cNvContentPartPr/>
                <p14:nvPr/>
              </p14:nvContentPartPr>
              <p14:xfrm>
                <a:off x="5612927" y="605816"/>
                <a:ext cx="73800" cy="28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4287" y="596816"/>
                  <a:ext cx="914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1B12BC-2DDF-F5C0-9B97-08AEAD338099}"/>
              </a:ext>
            </a:extLst>
          </p:cNvPr>
          <p:cNvGrpSpPr/>
          <p:nvPr/>
        </p:nvGrpSpPr>
        <p:grpSpPr>
          <a:xfrm>
            <a:off x="6288287" y="221336"/>
            <a:ext cx="1418400" cy="1097280"/>
            <a:chOff x="6288287" y="221336"/>
            <a:chExt cx="141840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14:cNvPr>
                <p14:cNvContentPartPr/>
                <p14:nvPr/>
              </p14:nvContentPartPr>
              <p14:xfrm>
                <a:off x="6355247" y="410336"/>
                <a:ext cx="186840" cy="28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46247" y="401336"/>
                  <a:ext cx="204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14:cNvPr>
                <p14:cNvContentPartPr/>
                <p14:nvPr/>
              </p14:nvContentPartPr>
              <p14:xfrm>
                <a:off x="6417527" y="602216"/>
                <a:ext cx="237600" cy="7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8527" y="593216"/>
                  <a:ext cx="255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14:cNvPr>
                <p14:cNvContentPartPr/>
                <p14:nvPr/>
              </p14:nvContentPartPr>
              <p14:xfrm>
                <a:off x="6708767" y="389816"/>
                <a:ext cx="169200" cy="225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9767" y="381176"/>
                  <a:ext cx="186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14:cNvPr>
                <p14:cNvContentPartPr/>
                <p14:nvPr/>
              </p14:nvContentPartPr>
              <p14:xfrm>
                <a:off x="7006127" y="457496"/>
                <a:ext cx="88560" cy="21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97127" y="448496"/>
                  <a:ext cx="10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14:cNvPr>
                <p14:cNvContentPartPr/>
                <p14:nvPr/>
              </p14:nvContentPartPr>
              <p14:xfrm>
                <a:off x="7162727" y="665576"/>
                <a:ext cx="5760" cy="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4087" y="656576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14:cNvPr>
                <p14:cNvContentPartPr/>
                <p14:nvPr/>
              </p14:nvContentPartPr>
              <p14:xfrm>
                <a:off x="7318247" y="398456"/>
                <a:ext cx="50040" cy="27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9607" y="389816"/>
                  <a:ext cx="67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14:cNvPr>
                <p14:cNvContentPartPr/>
                <p14:nvPr/>
              </p14:nvContentPartPr>
              <p14:xfrm>
                <a:off x="7383767" y="451376"/>
                <a:ext cx="132480" cy="18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74767" y="442736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14:cNvPr>
                <p14:cNvContentPartPr/>
                <p14:nvPr/>
              </p14:nvContentPartPr>
              <p14:xfrm>
                <a:off x="7497167" y="291896"/>
                <a:ext cx="108720" cy="1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88527" y="283256"/>
                  <a:ext cx="12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14:cNvPr>
                <p14:cNvContentPartPr/>
                <p14:nvPr/>
              </p14:nvContentPartPr>
              <p14:xfrm>
                <a:off x="7613807" y="221336"/>
                <a:ext cx="81720" cy="20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05167" y="212336"/>
                  <a:ext cx="99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14:cNvPr>
                <p14:cNvContentPartPr/>
                <p14:nvPr/>
              </p14:nvContentPartPr>
              <p14:xfrm>
                <a:off x="6288287" y="798776"/>
                <a:ext cx="132624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79287" y="790136"/>
                  <a:ext cx="1343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14:cNvPr>
                <p14:cNvContentPartPr/>
                <p14:nvPr/>
              </p14:nvContentPartPr>
              <p14:xfrm>
                <a:off x="6638207" y="642536"/>
                <a:ext cx="2736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29567" y="633896"/>
                  <a:ext cx="4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14:cNvPr>
                <p14:cNvContentPartPr/>
                <p14:nvPr/>
              </p14:nvContentPartPr>
              <p14:xfrm>
                <a:off x="6370727" y="1049336"/>
                <a:ext cx="129600" cy="240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2087" y="1040696"/>
                  <a:ext cx="147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14:cNvPr>
                <p14:cNvContentPartPr/>
                <p14:nvPr/>
              </p14:nvContentPartPr>
              <p14:xfrm>
                <a:off x="6573047" y="1202696"/>
                <a:ext cx="42840" cy="45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4047" y="1193696"/>
                  <a:ext cx="60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14:cNvPr>
                <p14:cNvContentPartPr/>
                <p14:nvPr/>
              </p14:nvContentPartPr>
              <p14:xfrm>
                <a:off x="6633167" y="998576"/>
                <a:ext cx="182520" cy="25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4167" y="989576"/>
                  <a:ext cx="200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14:cNvPr>
                <p14:cNvContentPartPr/>
                <p14:nvPr/>
              </p14:nvContentPartPr>
              <p14:xfrm>
                <a:off x="6692927" y="1030616"/>
                <a:ext cx="257040" cy="28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84287" y="1021976"/>
                  <a:ext cx="274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14:cNvPr>
                <p14:cNvContentPartPr/>
                <p14:nvPr/>
              </p14:nvContentPartPr>
              <p14:xfrm>
                <a:off x="7027007" y="1286216"/>
                <a:ext cx="18000" cy="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8007" y="127757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14:cNvPr>
                <p14:cNvContentPartPr/>
                <p14:nvPr/>
              </p14:nvContentPartPr>
              <p14:xfrm>
                <a:off x="7174607" y="1081016"/>
                <a:ext cx="97560" cy="23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65607" y="1072376"/>
                  <a:ext cx="115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14:cNvPr>
                <p14:cNvContentPartPr/>
                <p14:nvPr/>
              </p14:nvContentPartPr>
              <p14:xfrm>
                <a:off x="7343087" y="1101896"/>
                <a:ext cx="98640" cy="18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4447" y="1092896"/>
                  <a:ext cx="11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14:cNvPr>
                <p14:cNvContentPartPr/>
                <p14:nvPr/>
              </p14:nvContentPartPr>
              <p14:xfrm>
                <a:off x="7432367" y="993176"/>
                <a:ext cx="13500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3727" y="984536"/>
                  <a:ext cx="152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14:cNvPr>
                <p14:cNvContentPartPr/>
                <p14:nvPr/>
              </p14:nvContentPartPr>
              <p14:xfrm>
                <a:off x="7606607" y="880496"/>
                <a:ext cx="100080" cy="255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97967" y="871496"/>
                  <a:ext cx="1177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316B75-E81F-8723-B7D6-DF61C5D5F35C}"/>
              </a:ext>
            </a:extLst>
          </p:cNvPr>
          <p:cNvGrpSpPr/>
          <p:nvPr/>
        </p:nvGrpSpPr>
        <p:grpSpPr>
          <a:xfrm>
            <a:off x="8008007" y="606536"/>
            <a:ext cx="245520" cy="102960"/>
            <a:chOff x="8008007" y="606536"/>
            <a:chExt cx="2455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14:cNvPr>
                <p14:cNvContentPartPr/>
                <p14:nvPr/>
              </p14:nvContentPartPr>
              <p14:xfrm>
                <a:off x="8008007" y="606536"/>
                <a:ext cx="24552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9367" y="597536"/>
                  <a:ext cx="263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14:cNvPr>
                <p14:cNvContentPartPr/>
                <p14:nvPr/>
              </p14:nvContentPartPr>
              <p14:xfrm>
                <a:off x="8052287" y="687896"/>
                <a:ext cx="14472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3287" y="678896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FD92F1-16F9-2922-F306-C9A38FCD5BFC}"/>
              </a:ext>
            </a:extLst>
          </p:cNvPr>
          <p:cNvGrpSpPr/>
          <p:nvPr/>
        </p:nvGrpSpPr>
        <p:grpSpPr>
          <a:xfrm>
            <a:off x="8540087" y="321416"/>
            <a:ext cx="3086640" cy="673920"/>
            <a:chOff x="8540087" y="321416"/>
            <a:chExt cx="30866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14:cNvPr>
                <p14:cNvContentPartPr/>
                <p14:nvPr/>
              </p14:nvContentPartPr>
              <p14:xfrm>
                <a:off x="8540087" y="404216"/>
                <a:ext cx="104760" cy="36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31447" y="395216"/>
                  <a:ext cx="122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14:cNvPr>
                <p14:cNvContentPartPr/>
                <p14:nvPr/>
              </p14:nvContentPartPr>
              <p14:xfrm>
                <a:off x="8732327" y="484136"/>
                <a:ext cx="64080" cy="22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3327" y="475136"/>
                  <a:ext cx="8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14:cNvPr>
                <p14:cNvContentPartPr/>
                <p14:nvPr/>
              </p14:nvContentPartPr>
              <p14:xfrm>
                <a:off x="8875607" y="702296"/>
                <a:ext cx="648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66967" y="693656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14:cNvPr>
                <p14:cNvContentPartPr/>
                <p14:nvPr/>
              </p14:nvContentPartPr>
              <p14:xfrm>
                <a:off x="8939687" y="423296"/>
                <a:ext cx="177120" cy="30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30687" y="414656"/>
                  <a:ext cx="19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14:cNvPr>
                <p14:cNvContentPartPr/>
                <p14:nvPr/>
              </p14:nvContentPartPr>
              <p14:xfrm>
                <a:off x="9274487" y="568016"/>
                <a:ext cx="228960" cy="7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65847" y="559376"/>
                  <a:ext cx="24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14:cNvPr>
                <p14:cNvContentPartPr/>
                <p14:nvPr/>
              </p14:nvContentPartPr>
              <p14:xfrm>
                <a:off x="9330287" y="472976"/>
                <a:ext cx="47880" cy="19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1287" y="463976"/>
                  <a:ext cx="6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14:cNvPr>
                <p14:cNvContentPartPr/>
                <p14:nvPr/>
              </p14:nvContentPartPr>
              <p14:xfrm>
                <a:off x="9617207" y="450656"/>
                <a:ext cx="74880" cy="254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08207" y="441656"/>
                  <a:ext cx="92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14:cNvPr>
                <p14:cNvContentPartPr/>
                <p14:nvPr/>
              </p14:nvContentPartPr>
              <p14:xfrm>
                <a:off x="9782807" y="670976"/>
                <a:ext cx="2304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74167" y="662336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14:cNvPr>
                <p14:cNvContentPartPr/>
                <p14:nvPr/>
              </p14:nvContentPartPr>
              <p14:xfrm>
                <a:off x="9849767" y="489536"/>
                <a:ext cx="129240" cy="24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0767" y="480896"/>
                  <a:ext cx="14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14:cNvPr>
                <p14:cNvContentPartPr/>
                <p14:nvPr/>
              </p14:nvContentPartPr>
              <p14:xfrm>
                <a:off x="10025087" y="459656"/>
                <a:ext cx="163080" cy="26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16087" y="450656"/>
                  <a:ext cx="180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14:cNvPr>
                <p14:cNvContentPartPr/>
                <p14:nvPr/>
              </p14:nvContentPartPr>
              <p14:xfrm>
                <a:off x="10053527" y="632096"/>
                <a:ext cx="10476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4527" y="623096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14:cNvPr>
                <p14:cNvContentPartPr/>
                <p14:nvPr/>
              </p14:nvContentPartPr>
              <p14:xfrm>
                <a:off x="10263047" y="469016"/>
                <a:ext cx="88920" cy="26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4407" y="460016"/>
                  <a:ext cx="106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14:cNvPr>
                <p14:cNvContentPartPr/>
                <p14:nvPr/>
              </p14:nvContentPartPr>
              <p14:xfrm>
                <a:off x="10259807" y="616976"/>
                <a:ext cx="139680" cy="5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50807" y="607976"/>
                  <a:ext cx="157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14:cNvPr>
                <p14:cNvContentPartPr/>
                <p14:nvPr/>
              </p14:nvContentPartPr>
              <p14:xfrm>
                <a:off x="10528727" y="470816"/>
                <a:ext cx="191880" cy="4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20087" y="462176"/>
                  <a:ext cx="20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14:cNvPr>
                <p14:cNvContentPartPr/>
                <p14:nvPr/>
              </p14:nvContentPartPr>
              <p14:xfrm>
                <a:off x="10529807" y="570176"/>
                <a:ext cx="167040" cy="4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20807" y="561536"/>
                  <a:ext cx="184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14:cNvPr>
                <p14:cNvContentPartPr/>
                <p14:nvPr/>
              </p14:nvContentPartPr>
              <p14:xfrm>
                <a:off x="10745807" y="392336"/>
                <a:ext cx="179280" cy="26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6807" y="383696"/>
                  <a:ext cx="196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14:cNvPr>
                <p14:cNvContentPartPr/>
                <p14:nvPr/>
              </p14:nvContentPartPr>
              <p14:xfrm>
                <a:off x="10980527" y="348416"/>
                <a:ext cx="96840" cy="32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71527" y="339416"/>
                  <a:ext cx="114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14:cNvPr>
                <p14:cNvContentPartPr/>
                <p14:nvPr/>
              </p14:nvContentPartPr>
              <p14:xfrm>
                <a:off x="11122727" y="628136"/>
                <a:ext cx="15120" cy="1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13727" y="619136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14:cNvPr>
                <p14:cNvContentPartPr/>
                <p14:nvPr/>
              </p14:nvContentPartPr>
              <p14:xfrm>
                <a:off x="11266367" y="321416"/>
                <a:ext cx="116280" cy="162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57727" y="312416"/>
                  <a:ext cx="13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14:cNvPr>
                <p14:cNvContentPartPr/>
                <p14:nvPr/>
              </p14:nvContentPartPr>
              <p14:xfrm>
                <a:off x="11304527" y="376136"/>
                <a:ext cx="52200" cy="26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95887" y="367136"/>
                  <a:ext cx="69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14:cNvPr>
                <p14:cNvContentPartPr/>
                <p14:nvPr/>
              </p14:nvContentPartPr>
              <p14:xfrm>
                <a:off x="11453207" y="407816"/>
                <a:ext cx="115920" cy="31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4207" y="398816"/>
                  <a:ext cx="133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14:cNvPr>
                <p14:cNvContentPartPr/>
                <p14:nvPr/>
              </p14:nvContentPartPr>
              <p14:xfrm>
                <a:off x="11382287" y="605816"/>
                <a:ext cx="178200" cy="3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73287" y="596816"/>
                  <a:ext cx="19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14:cNvPr>
                <p14:cNvContentPartPr/>
                <p14:nvPr/>
              </p14:nvContentPartPr>
              <p14:xfrm>
                <a:off x="10708367" y="854576"/>
                <a:ext cx="918360" cy="2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99727" y="845576"/>
                  <a:ext cx="93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14:cNvPr>
                <p14:cNvContentPartPr/>
                <p14:nvPr/>
              </p14:nvContentPartPr>
              <p14:xfrm>
                <a:off x="10723487" y="894176"/>
                <a:ext cx="850680" cy="10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14487" y="885176"/>
                  <a:ext cx="868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DD5D8-DB8C-E0CE-9454-5D8F495E691E}"/>
              </a:ext>
            </a:extLst>
          </p:cNvPr>
          <p:cNvGrpSpPr/>
          <p:nvPr/>
        </p:nvGrpSpPr>
        <p:grpSpPr>
          <a:xfrm>
            <a:off x="5772767" y="641816"/>
            <a:ext cx="488520" cy="456840"/>
            <a:chOff x="5772767" y="641816"/>
            <a:chExt cx="488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14:cNvPr>
                <p14:cNvContentPartPr/>
                <p14:nvPr/>
              </p14:nvContentPartPr>
              <p14:xfrm>
                <a:off x="5772767" y="794096"/>
                <a:ext cx="155880" cy="4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63767" y="785456"/>
                  <a:ext cx="173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14:cNvPr>
                <p14:cNvContentPartPr/>
                <p14:nvPr/>
              </p14:nvContentPartPr>
              <p14:xfrm>
                <a:off x="5833967" y="722096"/>
                <a:ext cx="3240" cy="9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25327" y="713456"/>
                  <a:ext cx="20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14:cNvPr>
                <p14:cNvContentPartPr/>
                <p14:nvPr/>
              </p14:nvContentPartPr>
              <p14:xfrm>
                <a:off x="5806607" y="669536"/>
                <a:ext cx="41400" cy="247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7967" y="660536"/>
                  <a:ext cx="59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14:cNvPr>
                <p14:cNvContentPartPr/>
                <p14:nvPr/>
              </p14:nvContentPartPr>
              <p14:xfrm>
                <a:off x="5879687" y="641816"/>
                <a:ext cx="381600" cy="45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70687" y="633176"/>
                  <a:ext cx="39924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14:cNvPr>
              <p14:cNvContentPartPr/>
              <p14:nvPr/>
            </p14:nvContentPartPr>
            <p14:xfrm>
              <a:off x="10755167" y="286136"/>
              <a:ext cx="876960" cy="744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701167" y="178496"/>
                <a:ext cx="984600" cy="9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08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18338-6644-6935-8CA5-5828983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715875"/>
            <a:ext cx="666960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31A4A-868C-6747-1E1A-BA0A61D5139F}"/>
              </a:ext>
            </a:extLst>
          </p:cNvPr>
          <p:cNvSpPr txBox="1"/>
          <p:nvPr/>
        </p:nvSpPr>
        <p:spPr>
          <a:xfrm>
            <a:off x="657674" y="415528"/>
            <a:ext cx="10252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Za </a:t>
            </a:r>
            <a:r>
              <a:rPr lang="en-US" dirty="0" err="1"/>
              <a:t>předpokladu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hydrogenuhličitanových</a:t>
            </a:r>
            <a:r>
              <a:rPr lang="en-US" dirty="0"/>
              <a:t> </a:t>
            </a:r>
            <a:r>
              <a:rPr lang="en-US" dirty="0" err="1"/>
              <a:t>iontů</a:t>
            </a:r>
            <a:r>
              <a:rPr lang="en-US" dirty="0"/>
              <a:t>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1,00 × 10</a:t>
            </a:r>
            <a:r>
              <a:rPr lang="en-US" baseline="30000" dirty="0"/>
              <a:t>-3</a:t>
            </a:r>
            <a:r>
              <a:rPr lang="en-US" dirty="0"/>
              <a:t> M</a:t>
            </a:r>
            <a:r>
              <a:rPr lang="sk-SK" dirty="0"/>
              <a:t>,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eCO</a:t>
            </a:r>
            <a:r>
              <a:rPr lang="en-US" baseline="-25000" dirty="0"/>
              <a:t>3</a:t>
            </a:r>
            <a:r>
              <a:rPr lang="sk-SK" baseline="-25000" dirty="0"/>
              <a:t> </a:t>
            </a:r>
            <a:r>
              <a:rPr lang="sk-SK" dirty="0"/>
              <a:t> </a:t>
            </a:r>
            <a:r>
              <a:rPr lang="en-US" dirty="0"/>
              <a:t>3,5 × 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sk-SK" dirty="0"/>
              <a:t> </a:t>
            </a:r>
            <a:r>
              <a:rPr lang="en-US" dirty="0"/>
              <a:t>,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</a:t>
            </a:r>
            <a:r>
              <a:rPr lang="sk-SK" dirty="0"/>
              <a:t>(OH)</a:t>
            </a:r>
            <a:r>
              <a:rPr lang="sk-SK" baseline="-25000" dirty="0"/>
              <a:t>2</a:t>
            </a:r>
            <a:r>
              <a:rPr lang="sk-SK" dirty="0"/>
              <a:t> 8</a:t>
            </a:r>
            <a:r>
              <a:rPr lang="en-US" dirty="0"/>
              <a:t>,</a:t>
            </a:r>
            <a:r>
              <a:rPr lang="sk-SK" dirty="0"/>
              <a:t>0</a:t>
            </a:r>
            <a:r>
              <a:rPr lang="en-US" dirty="0"/>
              <a:t> × 10</a:t>
            </a:r>
            <a:r>
              <a:rPr lang="sk-SK" baseline="30000" dirty="0"/>
              <a:t>12</a:t>
            </a:r>
            <a:endParaRPr lang="sk-SK" dirty="0"/>
          </a:p>
          <a:p>
            <a:r>
              <a:rPr lang="en-US" dirty="0"/>
              <a:t>co </a:t>
            </a:r>
            <a:r>
              <a:rPr lang="en-US" dirty="0" err="1"/>
              <a:t>byste</a:t>
            </a:r>
            <a:r>
              <a:rPr lang="en-US" dirty="0"/>
              <a:t> </a:t>
            </a:r>
            <a:r>
              <a:rPr lang="en-US" dirty="0" err="1"/>
              <a:t>očekávali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stabilní</a:t>
            </a:r>
            <a:r>
              <a:rPr lang="sk-SK" dirty="0"/>
              <a:t> </a:t>
            </a:r>
            <a:r>
              <a:rPr lang="sk-SK" dirty="0" err="1"/>
              <a:t>sloučeniny</a:t>
            </a:r>
            <a:r>
              <a:rPr lang="en-US" dirty="0"/>
              <a:t> </a:t>
            </a:r>
            <a:r>
              <a:rPr lang="en-US" dirty="0" err="1"/>
              <a:t>železa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pH 9,5 a </a:t>
            </a:r>
            <a:r>
              <a:rPr lang="en-US" dirty="0" err="1"/>
              <a:t>pE</a:t>
            </a:r>
            <a:r>
              <a:rPr lang="en-US" dirty="0"/>
              <a:t> -8,0</a:t>
            </a:r>
            <a:r>
              <a:rPr lang="sk-SK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C3D83-A6B3-789D-BF0D-33D24AD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6" y="1615857"/>
            <a:ext cx="7740735" cy="4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2D39A11D-7553-426F-EF3C-475824CA5EB3}"/>
              </a:ext>
            </a:extLst>
          </p:cNvPr>
          <p:cNvGrpSpPr/>
          <p:nvPr/>
        </p:nvGrpSpPr>
        <p:grpSpPr>
          <a:xfrm>
            <a:off x="2717807" y="642536"/>
            <a:ext cx="1909440" cy="450000"/>
            <a:chOff x="2717807" y="642536"/>
            <a:chExt cx="19094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14:cNvPr>
                <p14:cNvContentPartPr/>
                <p14:nvPr/>
              </p14:nvContentPartPr>
              <p14:xfrm>
                <a:off x="2717807" y="829376"/>
                <a:ext cx="141120" cy="26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9167" y="820736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14:cNvPr>
                <p14:cNvContentPartPr/>
                <p14:nvPr/>
              </p14:nvContentPartPr>
              <p14:xfrm>
                <a:off x="2923007" y="848456"/>
                <a:ext cx="14148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4367" y="839456"/>
                  <a:ext cx="15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14:cNvPr>
                <p14:cNvContentPartPr/>
                <p14:nvPr/>
              </p14:nvContentPartPr>
              <p14:xfrm>
                <a:off x="3165647" y="853496"/>
                <a:ext cx="16380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6647" y="844496"/>
                  <a:ext cx="181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14:cNvPr>
                <p14:cNvContentPartPr/>
                <p14:nvPr/>
              </p14:nvContentPartPr>
              <p14:xfrm>
                <a:off x="3380927" y="811736"/>
                <a:ext cx="16560" cy="21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1927" y="803096"/>
                  <a:ext cx="3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14:cNvPr>
                <p14:cNvContentPartPr/>
                <p14:nvPr/>
              </p14:nvContentPartPr>
              <p14:xfrm>
                <a:off x="3493247" y="817136"/>
                <a:ext cx="134280" cy="23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4607" y="808136"/>
                  <a:ext cx="151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14:cNvPr>
                <p14:cNvContentPartPr/>
                <p14:nvPr/>
              </p14:nvContentPartPr>
              <p14:xfrm>
                <a:off x="3724367" y="839456"/>
                <a:ext cx="99720" cy="17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5727" y="830816"/>
                  <a:ext cx="11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14:cNvPr>
                <p14:cNvContentPartPr/>
                <p14:nvPr/>
              </p14:nvContentPartPr>
              <p14:xfrm>
                <a:off x="3889247" y="848816"/>
                <a:ext cx="14796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0247" y="839816"/>
                  <a:ext cx="16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14:cNvPr>
                <p14:cNvContentPartPr/>
                <p14:nvPr/>
              </p14:nvContentPartPr>
              <p14:xfrm>
                <a:off x="4105607" y="813896"/>
                <a:ext cx="172080" cy="22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6607" y="804896"/>
                  <a:ext cx="189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14:cNvPr>
                <p14:cNvContentPartPr/>
                <p14:nvPr/>
              </p14:nvContentPartPr>
              <p14:xfrm>
                <a:off x="4312607" y="805616"/>
                <a:ext cx="175680" cy="19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3967" y="796976"/>
                  <a:ext cx="193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14:cNvPr>
                <p14:cNvContentPartPr/>
                <p14:nvPr/>
              </p14:nvContentPartPr>
              <p14:xfrm>
                <a:off x="4558847" y="642536"/>
                <a:ext cx="68400" cy="40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0207" y="633896"/>
                  <a:ext cx="860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F2C9DE-DADD-49B2-4CD8-10B4F1BA0874}"/>
              </a:ext>
            </a:extLst>
          </p:cNvPr>
          <p:cNvGrpSpPr/>
          <p:nvPr/>
        </p:nvGrpSpPr>
        <p:grpSpPr>
          <a:xfrm>
            <a:off x="4799687" y="836576"/>
            <a:ext cx="829800" cy="239760"/>
            <a:chOff x="4799687" y="836576"/>
            <a:chExt cx="8298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14:cNvPr>
                <p14:cNvContentPartPr/>
                <p14:nvPr/>
              </p14:nvContentPartPr>
              <p14:xfrm>
                <a:off x="4799687" y="836576"/>
                <a:ext cx="46440" cy="23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1047" y="827936"/>
                  <a:ext cx="64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14:cNvPr>
                <p14:cNvContentPartPr/>
                <p14:nvPr/>
              </p14:nvContentPartPr>
              <p14:xfrm>
                <a:off x="4821647" y="861416"/>
                <a:ext cx="105840" cy="12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2647" y="852776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14:cNvPr>
                <p14:cNvContentPartPr/>
                <p14:nvPr/>
              </p14:nvContentPartPr>
              <p14:xfrm>
                <a:off x="4995167" y="861056"/>
                <a:ext cx="110520" cy="18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6167" y="852416"/>
                  <a:ext cx="128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14:cNvPr>
                <p14:cNvContentPartPr/>
                <p14:nvPr/>
              </p14:nvContentPartPr>
              <p14:xfrm>
                <a:off x="5129807" y="851696"/>
                <a:ext cx="13500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0807" y="843056"/>
                  <a:ext cx="15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14:cNvPr>
                <p14:cNvContentPartPr/>
                <p14:nvPr/>
              </p14:nvContentPartPr>
              <p14:xfrm>
                <a:off x="5307647" y="857456"/>
                <a:ext cx="133560" cy="21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8647" y="848456"/>
                  <a:ext cx="15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14:cNvPr>
                <p14:cNvContentPartPr/>
                <p14:nvPr/>
              </p14:nvContentPartPr>
              <p14:xfrm>
                <a:off x="5503127" y="875456"/>
                <a:ext cx="126360" cy="20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487" y="866816"/>
                  <a:ext cx="1440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18132A-6ABD-B860-137E-A43220564180}"/>
              </a:ext>
            </a:extLst>
          </p:cNvPr>
          <p:cNvGrpSpPr/>
          <p:nvPr/>
        </p:nvGrpSpPr>
        <p:grpSpPr>
          <a:xfrm>
            <a:off x="5845847" y="654416"/>
            <a:ext cx="2249280" cy="498240"/>
            <a:chOff x="5845847" y="654416"/>
            <a:chExt cx="22492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14:cNvPr>
                <p14:cNvContentPartPr/>
                <p14:nvPr/>
              </p14:nvContentPartPr>
              <p14:xfrm>
                <a:off x="5845847" y="838016"/>
                <a:ext cx="147960" cy="23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6847" y="829376"/>
                  <a:ext cx="165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14:cNvPr>
                <p14:cNvContentPartPr/>
                <p14:nvPr/>
              </p14:nvContentPartPr>
              <p14:xfrm>
                <a:off x="6015407" y="908216"/>
                <a:ext cx="104760" cy="13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06767" y="899216"/>
                  <a:ext cx="12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14:cNvPr>
                <p14:cNvContentPartPr/>
                <p14:nvPr/>
              </p14:nvContentPartPr>
              <p14:xfrm>
                <a:off x="6066167" y="654416"/>
                <a:ext cx="529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7167" y="645416"/>
                  <a:ext cx="7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14:cNvPr>
                <p14:cNvContentPartPr/>
                <p14:nvPr/>
              </p14:nvContentPartPr>
              <p14:xfrm>
                <a:off x="6005687" y="822176"/>
                <a:ext cx="43560" cy="9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97047" y="813176"/>
                  <a:ext cx="6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14:cNvPr>
                <p14:cNvContentPartPr/>
                <p14:nvPr/>
              </p14:nvContentPartPr>
              <p14:xfrm>
                <a:off x="6145367" y="854216"/>
                <a:ext cx="108720" cy="18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36367" y="845216"/>
                  <a:ext cx="126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14:cNvPr>
                <p14:cNvContentPartPr/>
                <p14:nvPr/>
              </p14:nvContentPartPr>
              <p14:xfrm>
                <a:off x="6263087" y="871496"/>
                <a:ext cx="22320" cy="19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087" y="862496"/>
                  <a:ext cx="39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14:cNvPr>
                <p14:cNvContentPartPr/>
                <p14:nvPr/>
              </p14:nvContentPartPr>
              <p14:xfrm>
                <a:off x="6285767" y="917936"/>
                <a:ext cx="146520" cy="14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77127" y="908936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14:cNvPr>
                <p14:cNvContentPartPr/>
                <p14:nvPr/>
              </p14:nvContentPartPr>
              <p14:xfrm>
                <a:off x="6448847" y="888056"/>
                <a:ext cx="7884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847" y="879056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14:cNvPr>
                <p14:cNvContentPartPr/>
                <p14:nvPr/>
              </p14:nvContentPartPr>
              <p14:xfrm>
                <a:off x="6484847" y="1022696"/>
                <a:ext cx="11520" cy="12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5847" y="1014056"/>
                  <a:ext cx="2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14:cNvPr>
                <p14:cNvContentPartPr/>
                <p14:nvPr/>
              </p14:nvContentPartPr>
              <p14:xfrm>
                <a:off x="6637127" y="907856"/>
                <a:ext cx="55440" cy="18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8487" y="898856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14:cNvPr>
                <p14:cNvContentPartPr/>
                <p14:nvPr/>
              </p14:nvContentPartPr>
              <p14:xfrm>
                <a:off x="6587447" y="833696"/>
                <a:ext cx="324000" cy="25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78807" y="825056"/>
                  <a:ext cx="341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14:cNvPr>
                <p14:cNvContentPartPr/>
                <p14:nvPr/>
              </p14:nvContentPartPr>
              <p14:xfrm>
                <a:off x="7073447" y="819656"/>
                <a:ext cx="109440" cy="21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4447" y="811016"/>
                  <a:ext cx="127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14:cNvPr>
                <p14:cNvContentPartPr/>
                <p14:nvPr/>
              </p14:nvContentPartPr>
              <p14:xfrm>
                <a:off x="7042847" y="934136"/>
                <a:ext cx="9144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33847" y="925136"/>
                  <a:ext cx="109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14:cNvPr>
                <p14:cNvContentPartPr/>
                <p14:nvPr/>
              </p14:nvContentPartPr>
              <p14:xfrm>
                <a:off x="7128527" y="694016"/>
                <a:ext cx="153000" cy="3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19527" y="685016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14:cNvPr>
                <p14:cNvContentPartPr/>
                <p14:nvPr/>
              </p14:nvContentPartPr>
              <p14:xfrm>
                <a:off x="7246607" y="843416"/>
                <a:ext cx="127440" cy="19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7607" y="834416"/>
                  <a:ext cx="14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14:cNvPr>
                <p14:cNvContentPartPr/>
                <p14:nvPr/>
              </p14:nvContentPartPr>
              <p14:xfrm>
                <a:off x="7439567" y="857096"/>
                <a:ext cx="161640" cy="179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0567" y="848096"/>
                  <a:ext cx="17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14:cNvPr>
                <p14:cNvContentPartPr/>
                <p14:nvPr/>
              </p14:nvContentPartPr>
              <p14:xfrm>
                <a:off x="7579247" y="857816"/>
                <a:ext cx="150120" cy="21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70247" y="848816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14:cNvPr>
                <p14:cNvContentPartPr/>
                <p14:nvPr/>
              </p14:nvContentPartPr>
              <p14:xfrm>
                <a:off x="7810367" y="865016"/>
                <a:ext cx="69840" cy="23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1367" y="856376"/>
                  <a:ext cx="87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14:cNvPr>
                <p14:cNvContentPartPr/>
                <p14:nvPr/>
              </p14:nvContentPartPr>
              <p14:xfrm>
                <a:off x="7770767" y="975176"/>
                <a:ext cx="90000" cy="2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62127" y="966176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14:cNvPr>
                <p14:cNvContentPartPr/>
                <p14:nvPr/>
              </p14:nvContentPartPr>
              <p14:xfrm>
                <a:off x="7915487" y="858536"/>
                <a:ext cx="179640" cy="225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6847" y="849896"/>
                  <a:ext cx="1972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14:cNvPr>
              <p14:cNvContentPartPr/>
              <p14:nvPr/>
            </p14:nvContentPartPr>
            <p14:xfrm>
              <a:off x="8250287" y="890576"/>
              <a:ext cx="11880" cy="184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41647" y="881576"/>
                <a:ext cx="295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FD9A3EE-B675-D96C-F899-D8FB25174C0B}"/>
              </a:ext>
            </a:extLst>
          </p:cNvPr>
          <p:cNvGrpSpPr/>
          <p:nvPr/>
        </p:nvGrpSpPr>
        <p:grpSpPr>
          <a:xfrm>
            <a:off x="8801087" y="718496"/>
            <a:ext cx="1551600" cy="567720"/>
            <a:chOff x="8801087" y="718496"/>
            <a:chExt cx="15516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14:cNvPr>
                <p14:cNvContentPartPr/>
                <p14:nvPr/>
              </p14:nvContentPartPr>
              <p14:xfrm>
                <a:off x="8801087" y="746576"/>
                <a:ext cx="33480" cy="28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92447" y="737576"/>
                  <a:ext cx="51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14:cNvPr>
                <p14:cNvContentPartPr/>
                <p14:nvPr/>
              </p14:nvContentPartPr>
              <p14:xfrm>
                <a:off x="8818367" y="775376"/>
                <a:ext cx="140400" cy="6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9727" y="766736"/>
                  <a:ext cx="15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14:cNvPr>
                <p14:cNvContentPartPr/>
                <p14:nvPr/>
              </p14:nvContentPartPr>
              <p14:xfrm>
                <a:off x="8803607" y="868256"/>
                <a:ext cx="143280" cy="3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94967" y="859256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14:cNvPr>
                <p14:cNvContentPartPr/>
                <p14:nvPr/>
              </p14:nvContentPartPr>
              <p14:xfrm>
                <a:off x="8953367" y="908216"/>
                <a:ext cx="13104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44367" y="899576"/>
                  <a:ext cx="148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14:cNvPr>
                <p14:cNvContentPartPr/>
                <p14:nvPr/>
              </p14:nvContentPartPr>
              <p14:xfrm>
                <a:off x="9185207" y="718496"/>
                <a:ext cx="108360" cy="37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76207" y="709496"/>
                  <a:ext cx="1260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14:cNvPr>
                <p14:cNvContentPartPr/>
                <p14:nvPr/>
              </p14:nvContentPartPr>
              <p14:xfrm>
                <a:off x="9321287" y="818576"/>
                <a:ext cx="105480" cy="18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12287" y="809576"/>
                  <a:ext cx="123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14:cNvPr>
                <p14:cNvContentPartPr/>
                <p14:nvPr/>
              </p14:nvContentPartPr>
              <p14:xfrm>
                <a:off x="9505607" y="796616"/>
                <a:ext cx="116280" cy="22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6967" y="787976"/>
                  <a:ext cx="133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14:cNvPr>
                <p14:cNvContentPartPr/>
                <p14:nvPr/>
              </p14:nvContentPartPr>
              <p14:xfrm>
                <a:off x="9594167" y="787976"/>
                <a:ext cx="32400" cy="26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5527" y="779336"/>
                  <a:ext cx="5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14:cNvPr>
                <p14:cNvContentPartPr/>
                <p14:nvPr/>
              </p14:nvContentPartPr>
              <p14:xfrm>
                <a:off x="9644567" y="741536"/>
                <a:ext cx="121680" cy="31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35567" y="732536"/>
                  <a:ext cx="139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14:cNvPr>
                <p14:cNvContentPartPr/>
                <p14:nvPr/>
              </p14:nvContentPartPr>
              <p14:xfrm>
                <a:off x="9785687" y="971576"/>
                <a:ext cx="93600" cy="31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77047" y="962576"/>
                  <a:ext cx="111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14:cNvPr>
                <p14:cNvContentPartPr/>
                <p14:nvPr/>
              </p14:nvContentPartPr>
              <p14:xfrm>
                <a:off x="9998087" y="821456"/>
                <a:ext cx="94320" cy="40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89087" y="812456"/>
                  <a:ext cx="111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14:cNvPr>
                <p14:cNvContentPartPr/>
                <p14:nvPr/>
              </p14:nvContentPartPr>
              <p14:xfrm>
                <a:off x="10073687" y="938816"/>
                <a:ext cx="126000" cy="17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5047" y="929816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14:cNvPr>
                <p14:cNvContentPartPr/>
                <p14:nvPr/>
              </p14:nvContentPartPr>
              <p14:xfrm>
                <a:off x="10223087" y="888056"/>
                <a:ext cx="12960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14447" y="879056"/>
                  <a:ext cx="1472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4C09D4-C6AF-CC15-245D-DB06774E0BAF}"/>
              </a:ext>
            </a:extLst>
          </p:cNvPr>
          <p:cNvGrpSpPr/>
          <p:nvPr/>
        </p:nvGrpSpPr>
        <p:grpSpPr>
          <a:xfrm>
            <a:off x="680927" y="1875536"/>
            <a:ext cx="2017440" cy="569160"/>
            <a:chOff x="680927" y="1875536"/>
            <a:chExt cx="201744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14:cNvPr>
                <p14:cNvContentPartPr/>
                <p14:nvPr/>
              </p14:nvContentPartPr>
              <p14:xfrm>
                <a:off x="680927" y="2155256"/>
                <a:ext cx="119160" cy="28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2287" y="2146616"/>
                  <a:ext cx="136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14:cNvPr>
                <p14:cNvContentPartPr/>
                <p14:nvPr/>
              </p14:nvContentPartPr>
              <p14:xfrm>
                <a:off x="842927" y="2188016"/>
                <a:ext cx="12456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3927" y="2179016"/>
                  <a:ext cx="14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14:cNvPr>
                <p14:cNvContentPartPr/>
                <p14:nvPr/>
              </p14:nvContentPartPr>
              <p14:xfrm>
                <a:off x="1034087" y="2073176"/>
                <a:ext cx="158040" cy="31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087" y="2064536"/>
                  <a:ext cx="175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14:cNvPr>
                <p14:cNvContentPartPr/>
                <p14:nvPr/>
              </p14:nvContentPartPr>
              <p14:xfrm>
                <a:off x="1018607" y="2247056"/>
                <a:ext cx="153360" cy="2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9967" y="2238056"/>
                  <a:ext cx="171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14:cNvPr>
                <p14:cNvContentPartPr/>
                <p14:nvPr/>
              </p14:nvContentPartPr>
              <p14:xfrm>
                <a:off x="1233527" y="2158496"/>
                <a:ext cx="118080" cy="181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24887" y="2149856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14:cNvPr>
                <p14:cNvContentPartPr/>
                <p14:nvPr/>
              </p14:nvContentPartPr>
              <p14:xfrm>
                <a:off x="1432967" y="2171096"/>
                <a:ext cx="14256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4327" y="2162456"/>
                  <a:ext cx="16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14:cNvPr>
                <p14:cNvContentPartPr/>
                <p14:nvPr/>
              </p14:nvContentPartPr>
              <p14:xfrm>
                <a:off x="1627727" y="2147336"/>
                <a:ext cx="135000" cy="18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19087" y="2138336"/>
                  <a:ext cx="152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14:cNvPr>
                <p14:cNvContentPartPr/>
                <p14:nvPr/>
              </p14:nvContentPartPr>
              <p14:xfrm>
                <a:off x="1825367" y="2080016"/>
                <a:ext cx="122040" cy="25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6727" y="2071016"/>
                  <a:ext cx="139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14:cNvPr>
                <p14:cNvContentPartPr/>
                <p14:nvPr/>
              </p14:nvContentPartPr>
              <p14:xfrm>
                <a:off x="1802687" y="1941056"/>
                <a:ext cx="182880" cy="4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94047" y="1932056"/>
                  <a:ext cx="200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14:cNvPr>
                <p14:cNvContentPartPr/>
                <p14:nvPr/>
              </p14:nvContentPartPr>
              <p14:xfrm>
                <a:off x="2029127" y="2065616"/>
                <a:ext cx="85320" cy="25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20487" y="2056616"/>
                  <a:ext cx="102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14:cNvPr>
                <p14:cNvContentPartPr/>
                <p14:nvPr/>
              </p14:nvContentPartPr>
              <p14:xfrm>
                <a:off x="2220287" y="2072816"/>
                <a:ext cx="102240" cy="27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11287" y="2064176"/>
                  <a:ext cx="119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14:cNvPr>
                <p14:cNvContentPartPr/>
                <p14:nvPr/>
              </p14:nvContentPartPr>
              <p14:xfrm>
                <a:off x="2162327" y="2153456"/>
                <a:ext cx="126000" cy="4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3687" y="2144456"/>
                  <a:ext cx="143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14:cNvPr>
                <p14:cNvContentPartPr/>
                <p14:nvPr/>
              </p14:nvContentPartPr>
              <p14:xfrm>
                <a:off x="2146847" y="1937456"/>
                <a:ext cx="141120" cy="5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37847" y="1928456"/>
                  <a:ext cx="158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14:cNvPr>
                <p14:cNvContentPartPr/>
                <p14:nvPr/>
              </p14:nvContentPartPr>
              <p14:xfrm>
                <a:off x="2431967" y="2131856"/>
                <a:ext cx="186480" cy="15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23327" y="2123216"/>
                  <a:ext cx="20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14:cNvPr>
                <p14:cNvContentPartPr/>
                <p14:nvPr/>
              </p14:nvContentPartPr>
              <p14:xfrm>
                <a:off x="2675327" y="1875536"/>
                <a:ext cx="23040" cy="40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6687" y="1866896"/>
                  <a:ext cx="406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12E843-F2FD-3FA2-0FB0-580F417C10F4}"/>
              </a:ext>
            </a:extLst>
          </p:cNvPr>
          <p:cNvGrpSpPr/>
          <p:nvPr/>
        </p:nvGrpSpPr>
        <p:grpSpPr>
          <a:xfrm>
            <a:off x="2917247" y="1974896"/>
            <a:ext cx="1108440" cy="659160"/>
            <a:chOff x="2917247" y="1974896"/>
            <a:chExt cx="110844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14:cNvPr>
                <p14:cNvContentPartPr/>
                <p14:nvPr/>
              </p14:nvContentPartPr>
              <p14:xfrm>
                <a:off x="2951447" y="1979576"/>
                <a:ext cx="165240" cy="32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42807" y="1970936"/>
                  <a:ext cx="182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14:cNvPr>
                <p14:cNvContentPartPr/>
                <p14:nvPr/>
              </p14:nvContentPartPr>
              <p14:xfrm>
                <a:off x="2917247" y="2033216"/>
                <a:ext cx="129960" cy="3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8247" y="2024216"/>
                  <a:ext cx="14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14:cNvPr>
                <p14:cNvContentPartPr/>
                <p14:nvPr/>
              </p14:nvContentPartPr>
              <p14:xfrm>
                <a:off x="3041087" y="2164976"/>
                <a:ext cx="15912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32447" y="2156336"/>
                  <a:ext cx="17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14:cNvPr>
                <p14:cNvContentPartPr/>
                <p14:nvPr/>
              </p14:nvContentPartPr>
              <p14:xfrm>
                <a:off x="3304607" y="1987496"/>
                <a:ext cx="94680" cy="35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95967" y="1978856"/>
                  <a:ext cx="112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14:cNvPr>
                <p14:cNvContentPartPr/>
                <p14:nvPr/>
              </p14:nvContentPartPr>
              <p14:xfrm>
                <a:off x="3382367" y="2071376"/>
                <a:ext cx="117720" cy="203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3367" y="2062736"/>
                  <a:ext cx="135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14:cNvPr>
                <p14:cNvContentPartPr/>
                <p14:nvPr/>
              </p14:nvContentPartPr>
              <p14:xfrm>
                <a:off x="3556247" y="2044376"/>
                <a:ext cx="117360" cy="25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7247" y="2035376"/>
                  <a:ext cx="13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14:cNvPr>
                <p14:cNvContentPartPr/>
                <p14:nvPr/>
              </p14:nvContentPartPr>
              <p14:xfrm>
                <a:off x="3666047" y="1974896"/>
                <a:ext cx="184680" cy="41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57407" y="1965896"/>
                  <a:ext cx="202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14:cNvPr>
                <p14:cNvContentPartPr/>
                <p14:nvPr/>
              </p14:nvContentPartPr>
              <p14:xfrm>
                <a:off x="3900407" y="2278016"/>
                <a:ext cx="125280" cy="356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1407" y="2269016"/>
                  <a:ext cx="142920" cy="3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F27F1B9-0059-4EB2-45F7-16385318D7EE}"/>
              </a:ext>
            </a:extLst>
          </p:cNvPr>
          <p:cNvGrpSpPr/>
          <p:nvPr/>
        </p:nvGrpSpPr>
        <p:grpSpPr>
          <a:xfrm>
            <a:off x="4913447" y="2677616"/>
            <a:ext cx="1027800" cy="526320"/>
            <a:chOff x="4913447" y="2677616"/>
            <a:chExt cx="10278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14:cNvPr>
                <p14:cNvContentPartPr/>
                <p14:nvPr/>
              </p14:nvContentPartPr>
              <p14:xfrm>
                <a:off x="4913447" y="2896856"/>
                <a:ext cx="28440" cy="30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04807" y="2888216"/>
                  <a:ext cx="4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14:cNvPr>
                <p14:cNvContentPartPr/>
                <p14:nvPr/>
              </p14:nvContentPartPr>
              <p14:xfrm>
                <a:off x="4927487" y="2868056"/>
                <a:ext cx="210960" cy="2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8847" y="2859056"/>
                  <a:ext cx="22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14:cNvPr>
                <p14:cNvContentPartPr/>
                <p14:nvPr/>
              </p14:nvContentPartPr>
              <p14:xfrm>
                <a:off x="4927847" y="2960576"/>
                <a:ext cx="156960" cy="4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19207" y="2951576"/>
                  <a:ext cx="17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14:cNvPr>
                <p14:cNvContentPartPr/>
                <p14:nvPr/>
              </p14:nvContentPartPr>
              <p14:xfrm>
                <a:off x="5031167" y="3067136"/>
                <a:ext cx="267840" cy="13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22527" y="3058496"/>
                  <a:ext cx="28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14:cNvPr>
                <p14:cNvContentPartPr/>
                <p14:nvPr/>
              </p14:nvContentPartPr>
              <p14:xfrm>
                <a:off x="5241767" y="2677616"/>
                <a:ext cx="19908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32767" y="2668976"/>
                  <a:ext cx="216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14:cNvPr>
                <p14:cNvContentPartPr/>
                <p14:nvPr/>
              </p14:nvContentPartPr>
              <p14:xfrm>
                <a:off x="5409527" y="2783096"/>
                <a:ext cx="160920" cy="38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00527" y="2774456"/>
                  <a:ext cx="178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14:cNvPr>
                <p14:cNvContentPartPr/>
                <p14:nvPr/>
              </p14:nvContentPartPr>
              <p14:xfrm>
                <a:off x="5501687" y="2693456"/>
                <a:ext cx="24840" cy="17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92687" y="2684816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14:cNvPr>
                <p14:cNvContentPartPr/>
                <p14:nvPr/>
              </p14:nvContentPartPr>
              <p14:xfrm>
                <a:off x="5648207" y="3082616"/>
                <a:ext cx="29304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39567" y="3073976"/>
                  <a:ext cx="31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14:cNvPr>
                <p14:cNvContentPartPr/>
                <p14:nvPr/>
              </p14:nvContentPartPr>
              <p14:xfrm>
                <a:off x="5780327" y="2976776"/>
                <a:ext cx="16920" cy="21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71687" y="2967776"/>
                  <a:ext cx="345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1A93C36-A42A-F378-A82A-84A483CBF853}"/>
              </a:ext>
            </a:extLst>
          </p:cNvPr>
          <p:cNvGrpSpPr/>
          <p:nvPr/>
        </p:nvGrpSpPr>
        <p:grpSpPr>
          <a:xfrm>
            <a:off x="6154727" y="2897216"/>
            <a:ext cx="858600" cy="450360"/>
            <a:chOff x="6154727" y="2897216"/>
            <a:chExt cx="8586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14:cNvPr>
                <p14:cNvContentPartPr/>
                <p14:nvPr/>
              </p14:nvContentPartPr>
              <p14:xfrm>
                <a:off x="6154727" y="2934296"/>
                <a:ext cx="157680" cy="28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46087" y="2925296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14:cNvPr>
                <p14:cNvContentPartPr/>
                <p14:nvPr/>
              </p14:nvContentPartPr>
              <p14:xfrm>
                <a:off x="6421487" y="2897216"/>
                <a:ext cx="29160" cy="31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2847" y="2888576"/>
                  <a:ext cx="46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14:cNvPr>
                <p14:cNvContentPartPr/>
                <p14:nvPr/>
              </p14:nvContentPartPr>
              <p14:xfrm>
                <a:off x="6441287" y="3049136"/>
                <a:ext cx="75240" cy="30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32287" y="3040496"/>
                  <a:ext cx="9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14:cNvPr>
                <p14:cNvContentPartPr/>
                <p14:nvPr/>
              </p14:nvContentPartPr>
              <p14:xfrm>
                <a:off x="6512567" y="2938616"/>
                <a:ext cx="11880" cy="25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03927" y="2929976"/>
                  <a:ext cx="29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14:cNvPr>
                <p14:cNvContentPartPr/>
                <p14:nvPr/>
              </p14:nvContentPartPr>
              <p14:xfrm>
                <a:off x="6589607" y="3124736"/>
                <a:ext cx="190440" cy="22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80607" y="31160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14:cNvPr>
                <p14:cNvContentPartPr/>
                <p14:nvPr/>
              </p14:nvContentPartPr>
              <p14:xfrm>
                <a:off x="6816047" y="2960936"/>
                <a:ext cx="197280" cy="20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07407" y="2952296"/>
                  <a:ext cx="2149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923A4AF-6120-B035-FFD0-8D73FD8D10C0}"/>
              </a:ext>
            </a:extLst>
          </p:cNvPr>
          <p:cNvGrpSpPr/>
          <p:nvPr/>
        </p:nvGrpSpPr>
        <p:grpSpPr>
          <a:xfrm>
            <a:off x="853367" y="2824136"/>
            <a:ext cx="3750120" cy="1510560"/>
            <a:chOff x="853367" y="2824136"/>
            <a:chExt cx="3750120" cy="15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14:cNvPr>
                <p14:cNvContentPartPr/>
                <p14:nvPr/>
              </p14:nvContentPartPr>
              <p14:xfrm>
                <a:off x="894407" y="2976416"/>
                <a:ext cx="18720" cy="34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767" y="2967416"/>
                  <a:ext cx="36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14:cNvPr>
                <p14:cNvContentPartPr/>
                <p14:nvPr/>
              </p14:nvContentPartPr>
              <p14:xfrm>
                <a:off x="853367" y="2977136"/>
                <a:ext cx="124560" cy="259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4727" y="2968496"/>
                  <a:ext cx="142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14:cNvPr>
                <p14:cNvContentPartPr/>
                <p14:nvPr/>
              </p14:nvContentPartPr>
              <p14:xfrm>
                <a:off x="998807" y="3136256"/>
                <a:ext cx="222480" cy="20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0167" y="3127256"/>
                  <a:ext cx="240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14:cNvPr>
                <p14:cNvContentPartPr/>
                <p14:nvPr/>
              </p14:nvContentPartPr>
              <p14:xfrm>
                <a:off x="1278527" y="2931776"/>
                <a:ext cx="104040" cy="408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69527" y="2922776"/>
                  <a:ext cx="1216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14:cNvPr>
                <p14:cNvContentPartPr/>
                <p14:nvPr/>
              </p14:nvContentPartPr>
              <p14:xfrm>
                <a:off x="1402727" y="3017816"/>
                <a:ext cx="111960" cy="19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94087" y="3008816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14:cNvPr>
                <p14:cNvContentPartPr/>
                <p14:nvPr/>
              </p14:nvContentPartPr>
              <p14:xfrm>
                <a:off x="1576247" y="2954816"/>
                <a:ext cx="113760" cy="26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67247" y="2946176"/>
                  <a:ext cx="13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14:cNvPr>
                <p14:cNvContentPartPr/>
                <p14:nvPr/>
              </p14:nvContentPartPr>
              <p14:xfrm>
                <a:off x="1686767" y="3003056"/>
                <a:ext cx="37440" cy="25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77767" y="2994416"/>
                  <a:ext cx="55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14:cNvPr>
                <p14:cNvContentPartPr/>
                <p14:nvPr/>
              </p14:nvContentPartPr>
              <p14:xfrm>
                <a:off x="1735727" y="2891456"/>
                <a:ext cx="15624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7087" y="2882456"/>
                  <a:ext cx="173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14:cNvPr>
                <p14:cNvContentPartPr/>
                <p14:nvPr/>
              </p14:nvContentPartPr>
              <p14:xfrm>
                <a:off x="1951007" y="3250736"/>
                <a:ext cx="131040" cy="26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2367" y="3242096"/>
                  <a:ext cx="148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14:cNvPr>
                <p14:cNvContentPartPr/>
                <p14:nvPr/>
              </p14:nvContentPartPr>
              <p14:xfrm>
                <a:off x="2238647" y="3121496"/>
                <a:ext cx="25740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30007" y="3112496"/>
                  <a:ext cx="275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14:cNvPr>
                <p14:cNvContentPartPr/>
                <p14:nvPr/>
              </p14:nvContentPartPr>
              <p14:xfrm>
                <a:off x="2295887" y="2989016"/>
                <a:ext cx="24840" cy="302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86887" y="2980016"/>
                  <a:ext cx="42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14:cNvPr>
                <p14:cNvContentPartPr/>
                <p14:nvPr/>
              </p14:nvContentPartPr>
              <p14:xfrm>
                <a:off x="2672807" y="2965976"/>
                <a:ext cx="151920" cy="289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63807" y="2956976"/>
                  <a:ext cx="16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14:cNvPr>
                <p14:cNvContentPartPr/>
                <p14:nvPr/>
              </p14:nvContentPartPr>
              <p14:xfrm>
                <a:off x="2891327" y="2937176"/>
                <a:ext cx="20160" cy="337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82327" y="2928536"/>
                  <a:ext cx="37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14:cNvPr>
                <p14:cNvContentPartPr/>
                <p14:nvPr/>
              </p14:nvContentPartPr>
              <p14:xfrm>
                <a:off x="2915087" y="3108176"/>
                <a:ext cx="129240" cy="4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6087" y="3099536"/>
                  <a:ext cx="14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14:cNvPr>
                <p14:cNvContentPartPr/>
                <p14:nvPr/>
              </p14:nvContentPartPr>
              <p14:xfrm>
                <a:off x="2995367" y="2969576"/>
                <a:ext cx="32040" cy="27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6367" y="2960576"/>
                  <a:ext cx="49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14:cNvPr>
                <p14:cNvContentPartPr/>
                <p14:nvPr/>
              </p14:nvContentPartPr>
              <p14:xfrm>
                <a:off x="3145487" y="2910176"/>
                <a:ext cx="13536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6487" y="2901536"/>
                  <a:ext cx="15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14:cNvPr>
                <p14:cNvContentPartPr/>
                <p14:nvPr/>
              </p14:nvContentPartPr>
              <p14:xfrm>
                <a:off x="3185807" y="2824136"/>
                <a:ext cx="11160" cy="13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76807" y="2815496"/>
                  <a:ext cx="2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14:cNvPr>
                <p14:cNvContentPartPr/>
                <p14:nvPr/>
              </p14:nvContentPartPr>
              <p14:xfrm>
                <a:off x="3456167" y="2990816"/>
                <a:ext cx="1139040" cy="138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47527" y="2982176"/>
                  <a:ext cx="115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14:cNvPr>
                <p14:cNvContentPartPr/>
                <p14:nvPr/>
              </p14:nvContentPartPr>
              <p14:xfrm>
                <a:off x="3583967" y="3188816"/>
                <a:ext cx="101952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74967" y="3180176"/>
                  <a:ext cx="10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14:cNvPr>
                <p14:cNvContentPartPr/>
                <p14:nvPr/>
              </p14:nvContentPartPr>
              <p14:xfrm>
                <a:off x="3549407" y="3262256"/>
                <a:ext cx="161280" cy="8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40407" y="3253256"/>
                  <a:ext cx="17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14:cNvPr>
                <p14:cNvContentPartPr/>
                <p14:nvPr/>
              </p14:nvContentPartPr>
              <p14:xfrm>
                <a:off x="4354007" y="2916296"/>
                <a:ext cx="188640" cy="77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45367" y="2907296"/>
                  <a:ext cx="20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14:cNvPr>
                <p14:cNvContentPartPr/>
                <p14:nvPr/>
              </p14:nvContentPartPr>
              <p14:xfrm>
                <a:off x="2105807" y="3337496"/>
                <a:ext cx="57240" cy="26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96807" y="3328496"/>
                  <a:ext cx="74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14:cNvPr>
                <p14:cNvContentPartPr/>
                <p14:nvPr/>
              </p14:nvContentPartPr>
              <p14:xfrm>
                <a:off x="2195087" y="3433256"/>
                <a:ext cx="83520" cy="9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86087" y="3424616"/>
                  <a:ext cx="10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14:cNvPr>
                <p14:cNvContentPartPr/>
                <p14:nvPr/>
              </p14:nvContentPartPr>
              <p14:xfrm>
                <a:off x="2281487" y="3381776"/>
                <a:ext cx="70200" cy="189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72847" y="3372776"/>
                  <a:ext cx="87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14:cNvPr>
                <p14:cNvContentPartPr/>
                <p14:nvPr/>
              </p14:nvContentPartPr>
              <p14:xfrm>
                <a:off x="873527" y="3797216"/>
                <a:ext cx="29520" cy="43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887" y="3788216"/>
                  <a:ext cx="47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14:cNvPr>
                <p14:cNvContentPartPr/>
                <p14:nvPr/>
              </p14:nvContentPartPr>
              <p14:xfrm>
                <a:off x="882887" y="3879656"/>
                <a:ext cx="208800" cy="30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4247" y="3871016"/>
                  <a:ext cx="226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14:cNvPr>
                <p14:cNvContentPartPr/>
                <p14:nvPr/>
              </p14:nvContentPartPr>
              <p14:xfrm>
                <a:off x="1051007" y="4105016"/>
                <a:ext cx="116640" cy="229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2007" y="4096376"/>
                  <a:ext cx="134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14:cNvPr>
                <p14:cNvContentPartPr/>
                <p14:nvPr/>
              </p14:nvContentPartPr>
              <p14:xfrm>
                <a:off x="1188887" y="4083056"/>
                <a:ext cx="135360" cy="23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0247" y="4074056"/>
                  <a:ext cx="153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14:cNvPr>
                <p14:cNvContentPartPr/>
                <p14:nvPr/>
              </p14:nvContentPartPr>
              <p14:xfrm>
                <a:off x="1855967" y="3651056"/>
                <a:ext cx="191520" cy="37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46967" y="3642416"/>
                  <a:ext cx="209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14:cNvPr>
                <p14:cNvContentPartPr/>
                <p14:nvPr/>
              </p14:nvContentPartPr>
              <p14:xfrm>
                <a:off x="2042447" y="3772736"/>
                <a:ext cx="7920" cy="19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33447" y="3764096"/>
                  <a:ext cx="25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14:cNvPr>
                <p14:cNvContentPartPr/>
                <p14:nvPr/>
              </p14:nvContentPartPr>
              <p14:xfrm>
                <a:off x="2027687" y="3777416"/>
                <a:ext cx="124920" cy="8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9047" y="3768416"/>
                  <a:ext cx="14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14:cNvPr>
                <p14:cNvContentPartPr/>
                <p14:nvPr/>
              </p14:nvContentPartPr>
              <p14:xfrm>
                <a:off x="2142887" y="3884696"/>
                <a:ext cx="165600" cy="78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33887" y="3876056"/>
                  <a:ext cx="18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14:cNvPr>
                <p14:cNvContentPartPr/>
                <p14:nvPr/>
              </p14:nvContentPartPr>
              <p14:xfrm>
                <a:off x="2285087" y="3657896"/>
                <a:ext cx="145440" cy="123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76447" y="3648896"/>
                  <a:ext cx="16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14:cNvPr>
                <p14:cNvContentPartPr/>
                <p14:nvPr/>
              </p14:nvContentPartPr>
              <p14:xfrm>
                <a:off x="2403887" y="3736736"/>
                <a:ext cx="10260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4887" y="3728096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14:cNvPr>
                <p14:cNvContentPartPr/>
                <p14:nvPr/>
              </p14:nvContentPartPr>
              <p14:xfrm>
                <a:off x="2450687" y="3672656"/>
                <a:ext cx="18720" cy="125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42047" y="3663656"/>
                  <a:ext cx="36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14:cNvPr>
                <p14:cNvContentPartPr/>
                <p14:nvPr/>
              </p14:nvContentPartPr>
              <p14:xfrm>
                <a:off x="2497847" y="3626216"/>
                <a:ext cx="155160" cy="40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9207" y="3617576"/>
                  <a:ext cx="1728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14:cNvPr>
              <p14:cNvContentPartPr/>
              <p14:nvPr/>
            </p14:nvContentPartPr>
            <p14:xfrm>
              <a:off x="1948847" y="4171976"/>
              <a:ext cx="776160" cy="70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39847" y="4162976"/>
                <a:ext cx="79380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2DDAD56-52DA-C874-137D-DC6DC3B523E7}"/>
              </a:ext>
            </a:extLst>
          </p:cNvPr>
          <p:cNvGrpSpPr/>
          <p:nvPr/>
        </p:nvGrpSpPr>
        <p:grpSpPr>
          <a:xfrm>
            <a:off x="1927247" y="4245776"/>
            <a:ext cx="815400" cy="452160"/>
            <a:chOff x="1927247" y="4245776"/>
            <a:chExt cx="8154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14:cNvPr>
                <p14:cNvContentPartPr/>
                <p14:nvPr/>
              </p14:nvContentPartPr>
              <p14:xfrm>
                <a:off x="2087087" y="4319576"/>
                <a:ext cx="3420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8087" y="4310576"/>
                  <a:ext cx="5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14:cNvPr>
                <p14:cNvContentPartPr/>
                <p14:nvPr/>
              </p14:nvContentPartPr>
              <p14:xfrm>
                <a:off x="2187167" y="4448456"/>
                <a:ext cx="92160" cy="2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78527" y="4439456"/>
                  <a:ext cx="10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14:cNvPr>
                <p14:cNvContentPartPr/>
                <p14:nvPr/>
              </p14:nvContentPartPr>
              <p14:xfrm>
                <a:off x="2238647" y="4363856"/>
                <a:ext cx="34920" cy="22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29647" y="4354856"/>
                  <a:ext cx="52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14:cNvPr>
                <p14:cNvContentPartPr/>
                <p14:nvPr/>
              </p14:nvContentPartPr>
              <p14:xfrm>
                <a:off x="2318207" y="4341536"/>
                <a:ext cx="134640" cy="4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09207" y="4332536"/>
                  <a:ext cx="15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14:cNvPr>
                <p14:cNvContentPartPr/>
                <p14:nvPr/>
              </p14:nvContentPartPr>
              <p14:xfrm>
                <a:off x="2371127" y="4282136"/>
                <a:ext cx="3276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62487" y="4273136"/>
                  <a:ext cx="5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14:cNvPr>
                <p14:cNvContentPartPr/>
                <p14:nvPr/>
              </p14:nvContentPartPr>
              <p14:xfrm>
                <a:off x="2481287" y="4245776"/>
                <a:ext cx="149040" cy="399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72287" y="4236776"/>
                  <a:ext cx="166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14:cNvPr>
                <p14:cNvContentPartPr/>
                <p14:nvPr/>
              </p14:nvContentPartPr>
              <p14:xfrm>
                <a:off x="1927247" y="4290416"/>
                <a:ext cx="146520" cy="40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8607" y="4281416"/>
                  <a:ext cx="164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14:cNvPr>
                <p14:cNvContentPartPr/>
                <p14:nvPr/>
              </p14:nvContentPartPr>
              <p14:xfrm>
                <a:off x="2094647" y="4444136"/>
                <a:ext cx="165960" cy="2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5647" y="4435496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14:cNvPr>
                <p14:cNvContentPartPr/>
                <p14:nvPr/>
              </p14:nvContentPartPr>
              <p14:xfrm>
                <a:off x="2638247" y="4306976"/>
                <a:ext cx="104400" cy="12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29607" y="4297976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6D8B31D-FAF1-CE21-8A87-5CB480213503}"/>
              </a:ext>
            </a:extLst>
          </p:cNvPr>
          <p:cNvGrpSpPr/>
          <p:nvPr/>
        </p:nvGrpSpPr>
        <p:grpSpPr>
          <a:xfrm>
            <a:off x="3126047" y="4092056"/>
            <a:ext cx="219960" cy="120240"/>
            <a:chOff x="3126047" y="4092056"/>
            <a:chExt cx="2199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14:cNvPr>
                <p14:cNvContentPartPr/>
                <p14:nvPr/>
              </p14:nvContentPartPr>
              <p14:xfrm>
                <a:off x="3126047" y="4092056"/>
                <a:ext cx="219960" cy="55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17407" y="4083416"/>
                  <a:ext cx="237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14:cNvPr>
                <p14:cNvContentPartPr/>
                <p14:nvPr/>
              </p14:nvContentPartPr>
              <p14:xfrm>
                <a:off x="3141527" y="4189976"/>
                <a:ext cx="164520" cy="22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32887" y="4180976"/>
                  <a:ext cx="182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F858822-F78F-CCDC-4807-472E6A0CD798}"/>
              </a:ext>
            </a:extLst>
          </p:cNvPr>
          <p:cNvGrpSpPr/>
          <p:nvPr/>
        </p:nvGrpSpPr>
        <p:grpSpPr>
          <a:xfrm>
            <a:off x="1538087" y="4055336"/>
            <a:ext cx="223200" cy="117720"/>
            <a:chOff x="1538087" y="4055336"/>
            <a:chExt cx="22320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14:cNvPr>
                <p14:cNvContentPartPr/>
                <p14:nvPr/>
              </p14:nvContentPartPr>
              <p14:xfrm>
                <a:off x="1538087" y="4055336"/>
                <a:ext cx="223200" cy="25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29087" y="4046336"/>
                  <a:ext cx="24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14:cNvPr>
                <p14:cNvContentPartPr/>
                <p14:nvPr/>
              </p14:nvContentPartPr>
              <p14:xfrm>
                <a:off x="1600367" y="4153976"/>
                <a:ext cx="148320" cy="1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91727" y="4144976"/>
                  <a:ext cx="165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86B891D-343A-C65B-AE21-52A0A1BD328C}"/>
              </a:ext>
            </a:extLst>
          </p:cNvPr>
          <p:cNvGrpSpPr/>
          <p:nvPr/>
        </p:nvGrpSpPr>
        <p:grpSpPr>
          <a:xfrm>
            <a:off x="3661727" y="3612176"/>
            <a:ext cx="827280" cy="541080"/>
            <a:chOff x="3661727" y="3612176"/>
            <a:chExt cx="8272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14:cNvPr>
                <p14:cNvContentPartPr/>
                <p14:nvPr/>
              </p14:nvContentPartPr>
              <p14:xfrm>
                <a:off x="3661727" y="3792536"/>
                <a:ext cx="147240" cy="36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3087" y="3783536"/>
                  <a:ext cx="164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14:cNvPr>
                <p14:cNvContentPartPr/>
                <p14:nvPr/>
              </p14:nvContentPartPr>
              <p14:xfrm>
                <a:off x="3852167" y="4101056"/>
                <a:ext cx="936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43167" y="4092416"/>
                  <a:ext cx="2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14:cNvPr>
                <p14:cNvContentPartPr/>
                <p14:nvPr/>
              </p14:nvContentPartPr>
              <p14:xfrm>
                <a:off x="3905807" y="3829256"/>
                <a:ext cx="129600" cy="306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96807" y="3820616"/>
                  <a:ext cx="147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14:cNvPr>
                <p14:cNvContentPartPr/>
                <p14:nvPr/>
              </p14:nvContentPartPr>
              <p14:xfrm>
                <a:off x="4070327" y="3890096"/>
                <a:ext cx="165600" cy="17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61687" y="3881096"/>
                  <a:ext cx="18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14:cNvPr>
                <p14:cNvContentPartPr/>
                <p14:nvPr/>
              </p14:nvContentPartPr>
              <p14:xfrm>
                <a:off x="4180127" y="3612176"/>
                <a:ext cx="84600" cy="18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71127" y="3603176"/>
                  <a:ext cx="102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14:cNvPr>
                <p14:cNvContentPartPr/>
                <p14:nvPr/>
              </p14:nvContentPartPr>
              <p14:xfrm>
                <a:off x="4311887" y="3622976"/>
                <a:ext cx="177120" cy="183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2887" y="3613976"/>
                  <a:ext cx="194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98B0875-1211-E01F-1DD7-9C874539B885}"/>
              </a:ext>
            </a:extLst>
          </p:cNvPr>
          <p:cNvGrpSpPr/>
          <p:nvPr/>
        </p:nvGrpSpPr>
        <p:grpSpPr>
          <a:xfrm>
            <a:off x="5904527" y="3800816"/>
            <a:ext cx="1082880" cy="465840"/>
            <a:chOff x="5904527" y="3800816"/>
            <a:chExt cx="10828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14:cNvPr>
                <p14:cNvContentPartPr/>
                <p14:nvPr/>
              </p14:nvContentPartPr>
              <p14:xfrm>
                <a:off x="5904527" y="3873896"/>
                <a:ext cx="212040" cy="39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95527" y="3864896"/>
                  <a:ext cx="229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14:cNvPr>
                <p14:cNvContentPartPr/>
                <p14:nvPr/>
              </p14:nvContentPartPr>
              <p14:xfrm>
                <a:off x="6086327" y="3982256"/>
                <a:ext cx="24840" cy="24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7687" y="3973256"/>
                  <a:ext cx="4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14:cNvPr>
                <p14:cNvContentPartPr/>
                <p14:nvPr/>
              </p14:nvContentPartPr>
              <p14:xfrm>
                <a:off x="6102527" y="3964256"/>
                <a:ext cx="131760" cy="256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3887" y="3955616"/>
                  <a:ext cx="149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14:cNvPr>
                <p14:cNvContentPartPr/>
                <p14:nvPr/>
              </p14:nvContentPartPr>
              <p14:xfrm>
                <a:off x="6281807" y="3906656"/>
                <a:ext cx="180720" cy="59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2807" y="3897656"/>
                  <a:ext cx="198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14:cNvPr>
                <p14:cNvContentPartPr/>
                <p14:nvPr/>
              </p14:nvContentPartPr>
              <p14:xfrm>
                <a:off x="6345527" y="3833216"/>
                <a:ext cx="13680" cy="14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36527" y="3824216"/>
                  <a:ext cx="31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14:cNvPr>
                <p14:cNvContentPartPr/>
                <p14:nvPr/>
              </p14:nvContentPartPr>
              <p14:xfrm>
                <a:off x="6459287" y="3800816"/>
                <a:ext cx="101160" cy="420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50647" y="3791816"/>
                  <a:ext cx="118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14:cNvPr>
                <p14:cNvContentPartPr/>
                <p14:nvPr/>
              </p14:nvContentPartPr>
              <p14:xfrm>
                <a:off x="6731087" y="4017176"/>
                <a:ext cx="20520" cy="3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22087" y="4008176"/>
                  <a:ext cx="3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14:cNvPr>
                <p14:cNvContentPartPr/>
                <p14:nvPr/>
              </p14:nvContentPartPr>
              <p14:xfrm>
                <a:off x="6730367" y="4121576"/>
                <a:ext cx="4320" cy="2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21727" y="4112576"/>
                  <a:ext cx="2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14:cNvPr>
                <p14:cNvContentPartPr/>
                <p14:nvPr/>
              </p14:nvContentPartPr>
              <p14:xfrm>
                <a:off x="6754847" y="4022576"/>
                <a:ext cx="23256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46207" y="4013576"/>
                  <a:ext cx="250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14:cNvPr>
                <p14:cNvContentPartPr/>
                <p14:nvPr/>
              </p14:nvContentPartPr>
              <p14:xfrm>
                <a:off x="6710207" y="4125896"/>
                <a:ext cx="2116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01567" y="4117256"/>
                  <a:ext cx="229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1221D42-680D-D55A-EBD8-A519938FA5C7}"/>
              </a:ext>
            </a:extLst>
          </p:cNvPr>
          <p:cNvGrpSpPr/>
          <p:nvPr/>
        </p:nvGrpSpPr>
        <p:grpSpPr>
          <a:xfrm>
            <a:off x="763007" y="4996736"/>
            <a:ext cx="1154520" cy="543960"/>
            <a:chOff x="763007" y="4996736"/>
            <a:chExt cx="11545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14:cNvPr>
                <p14:cNvContentPartPr/>
                <p14:nvPr/>
              </p14:nvContentPartPr>
              <p14:xfrm>
                <a:off x="763007" y="5132456"/>
                <a:ext cx="183240" cy="40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4007" y="5123816"/>
                  <a:ext cx="200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14:cNvPr>
                <p14:cNvContentPartPr/>
                <p14:nvPr/>
              </p14:nvContentPartPr>
              <p14:xfrm>
                <a:off x="948767" y="5205176"/>
                <a:ext cx="16200" cy="236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0127" y="5196536"/>
                  <a:ext cx="33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14:cNvPr>
                <p14:cNvContentPartPr/>
                <p14:nvPr/>
              </p14:nvContentPartPr>
              <p14:xfrm>
                <a:off x="954527" y="5176736"/>
                <a:ext cx="141120" cy="119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5527" y="5167736"/>
                  <a:ext cx="158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14:cNvPr>
                <p14:cNvContentPartPr/>
                <p14:nvPr/>
              </p14:nvContentPartPr>
              <p14:xfrm>
                <a:off x="1103927" y="5278256"/>
                <a:ext cx="144360" cy="162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4927" y="5269256"/>
                  <a:ext cx="162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14:cNvPr>
                <p14:cNvContentPartPr/>
                <p14:nvPr/>
              </p14:nvContentPartPr>
              <p14:xfrm>
                <a:off x="1172687" y="5020856"/>
                <a:ext cx="187920" cy="17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4047" y="5011856"/>
                  <a:ext cx="20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14:cNvPr>
                <p14:cNvContentPartPr/>
                <p14:nvPr/>
              </p14:nvContentPartPr>
              <p14:xfrm>
                <a:off x="1264847" y="5029496"/>
                <a:ext cx="118080" cy="50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56207" y="5020856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14:cNvPr>
                <p14:cNvContentPartPr/>
                <p14:nvPr/>
              </p14:nvContentPartPr>
              <p14:xfrm>
                <a:off x="1342967" y="4996736"/>
                <a:ext cx="43560" cy="19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34327" y="4987736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14:cNvPr>
                <p14:cNvContentPartPr/>
                <p14:nvPr/>
              </p14:nvContentPartPr>
              <p14:xfrm>
                <a:off x="1428647" y="5001416"/>
                <a:ext cx="172800" cy="44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0007" y="4992416"/>
                  <a:ext cx="190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14:cNvPr>
                <p14:cNvContentPartPr/>
                <p14:nvPr/>
              </p14:nvContentPartPr>
              <p14:xfrm>
                <a:off x="1736087" y="5237216"/>
                <a:ext cx="181440" cy="50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27087" y="5228576"/>
                  <a:ext cx="19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14:cNvPr>
                <p14:cNvContentPartPr/>
                <p14:nvPr/>
              </p14:nvContentPartPr>
              <p14:xfrm>
                <a:off x="1768127" y="5331176"/>
                <a:ext cx="129960" cy="3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59487" y="5322176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93511BB-A792-F2C2-3E63-1EF1CB96B86A}"/>
              </a:ext>
            </a:extLst>
          </p:cNvPr>
          <p:cNvGrpSpPr/>
          <p:nvPr/>
        </p:nvGrpSpPr>
        <p:grpSpPr>
          <a:xfrm>
            <a:off x="2102567" y="4793336"/>
            <a:ext cx="886320" cy="549000"/>
            <a:chOff x="2102567" y="4793336"/>
            <a:chExt cx="8863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14:cNvPr>
                <p14:cNvContentPartPr/>
                <p14:nvPr/>
              </p14:nvContentPartPr>
              <p14:xfrm>
                <a:off x="2102567" y="4996376"/>
                <a:ext cx="167760" cy="340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93567" y="4987736"/>
                  <a:ext cx="18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14:cNvPr>
                <p14:cNvContentPartPr/>
                <p14:nvPr/>
              </p14:nvContentPartPr>
              <p14:xfrm>
                <a:off x="2344847" y="5272856"/>
                <a:ext cx="31680" cy="33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36207" y="5263856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14:cNvPr>
                <p14:cNvContentPartPr/>
                <p14:nvPr/>
              </p14:nvContentPartPr>
              <p14:xfrm>
                <a:off x="2484167" y="4996376"/>
                <a:ext cx="106200" cy="345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75527" y="4987376"/>
                  <a:ext cx="123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14:cNvPr>
                <p14:cNvContentPartPr/>
                <p14:nvPr/>
              </p14:nvContentPartPr>
              <p14:xfrm>
                <a:off x="2613047" y="5064776"/>
                <a:ext cx="15624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04047" y="5055776"/>
                  <a:ext cx="17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14:cNvPr>
                <p14:cNvContentPartPr/>
                <p14:nvPr/>
              </p14:nvContentPartPr>
              <p14:xfrm>
                <a:off x="2703767" y="4793336"/>
                <a:ext cx="89640" cy="172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94767" y="4784336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14:cNvPr>
                <p14:cNvContentPartPr/>
                <p14:nvPr/>
              </p14:nvContentPartPr>
              <p14:xfrm>
                <a:off x="2868287" y="4798016"/>
                <a:ext cx="120600" cy="173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59647" y="4789016"/>
                  <a:ext cx="13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38956BA-9933-3366-13C6-CDE28744DE92}"/>
              </a:ext>
            </a:extLst>
          </p:cNvPr>
          <p:cNvGrpSpPr/>
          <p:nvPr/>
        </p:nvGrpSpPr>
        <p:grpSpPr>
          <a:xfrm>
            <a:off x="4467407" y="5186816"/>
            <a:ext cx="176040" cy="122760"/>
            <a:chOff x="4467407" y="5186816"/>
            <a:chExt cx="1760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14:cNvPr>
                <p14:cNvContentPartPr/>
                <p14:nvPr/>
              </p14:nvContentPartPr>
              <p14:xfrm>
                <a:off x="4500167" y="5186816"/>
                <a:ext cx="143280" cy="41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91527" y="5177816"/>
                  <a:ext cx="160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14:cNvPr>
                <p14:cNvContentPartPr/>
                <p14:nvPr/>
              </p14:nvContentPartPr>
              <p14:xfrm>
                <a:off x="4467407" y="5297696"/>
                <a:ext cx="91440" cy="1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8407" y="5288696"/>
                  <a:ext cx="109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B74582-E6EC-8251-1482-F4ABA4644786}"/>
              </a:ext>
            </a:extLst>
          </p:cNvPr>
          <p:cNvGrpSpPr/>
          <p:nvPr/>
        </p:nvGrpSpPr>
        <p:grpSpPr>
          <a:xfrm>
            <a:off x="436127" y="490616"/>
            <a:ext cx="2014200" cy="1183680"/>
            <a:chOff x="436127" y="490616"/>
            <a:chExt cx="2014200" cy="11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14:cNvPr>
                <p14:cNvContentPartPr/>
                <p14:nvPr/>
              </p14:nvContentPartPr>
              <p14:xfrm>
                <a:off x="436127" y="625616"/>
                <a:ext cx="140040" cy="42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7127" y="616976"/>
                  <a:ext cx="1576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14:cNvPr>
                <p14:cNvContentPartPr/>
                <p14:nvPr/>
              </p14:nvContentPartPr>
              <p14:xfrm>
                <a:off x="644207" y="490616"/>
                <a:ext cx="87480" cy="43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5567" y="481616"/>
                  <a:ext cx="105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14:cNvPr>
                <p14:cNvContentPartPr/>
                <p14:nvPr/>
              </p14:nvContentPartPr>
              <p14:xfrm>
                <a:off x="728447" y="674216"/>
                <a:ext cx="14616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9447" y="665216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14:cNvPr>
                <p14:cNvContentPartPr/>
                <p14:nvPr/>
              </p14:nvContentPartPr>
              <p14:xfrm>
                <a:off x="822767" y="570176"/>
                <a:ext cx="33732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3767" y="561536"/>
                  <a:ext cx="354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14:cNvPr>
                <p14:cNvContentPartPr/>
                <p14:nvPr/>
              </p14:nvContentPartPr>
              <p14:xfrm>
                <a:off x="1026167" y="732896"/>
                <a:ext cx="12348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7527" y="723896"/>
                  <a:ext cx="141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14:cNvPr>
                <p14:cNvContentPartPr/>
                <p14:nvPr/>
              </p14:nvContentPartPr>
              <p14:xfrm>
                <a:off x="1357727" y="496376"/>
                <a:ext cx="202320" cy="48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49087" y="487736"/>
                  <a:ext cx="219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14:cNvPr>
                <p14:cNvContentPartPr/>
                <p14:nvPr/>
              </p14:nvContentPartPr>
              <p14:xfrm>
                <a:off x="493727" y="1313576"/>
                <a:ext cx="108000" cy="36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4727" y="1304936"/>
                  <a:ext cx="12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14:cNvPr>
                <p14:cNvContentPartPr/>
                <p14:nvPr/>
              </p14:nvContentPartPr>
              <p14:xfrm>
                <a:off x="725927" y="1199816"/>
                <a:ext cx="222840" cy="40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7287" y="1191176"/>
                  <a:ext cx="240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14:cNvPr>
                <p14:cNvContentPartPr/>
                <p14:nvPr/>
              </p14:nvContentPartPr>
              <p14:xfrm>
                <a:off x="748247" y="1400696"/>
                <a:ext cx="14688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9247" y="1392056"/>
                  <a:ext cx="16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14:cNvPr>
                <p14:cNvContentPartPr/>
                <p14:nvPr/>
              </p14:nvContentPartPr>
              <p14:xfrm>
                <a:off x="1060367" y="1397816"/>
                <a:ext cx="89640" cy="14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1367" y="1388816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14:cNvPr>
                <p14:cNvContentPartPr/>
                <p14:nvPr/>
              </p14:nvContentPartPr>
              <p14:xfrm>
                <a:off x="1241087" y="1374776"/>
                <a:ext cx="14724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32447" y="1366136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14:cNvPr>
                <p14:cNvContentPartPr/>
                <p14:nvPr/>
              </p14:nvContentPartPr>
              <p14:xfrm>
                <a:off x="1414607" y="1212776"/>
                <a:ext cx="169560" cy="38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05967" y="1203776"/>
                  <a:ext cx="187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14:cNvPr>
                <p14:cNvContentPartPr/>
                <p14:nvPr/>
              </p14:nvContentPartPr>
              <p14:xfrm>
                <a:off x="1656167" y="1546136"/>
                <a:ext cx="216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47527" y="1537496"/>
                  <a:ext cx="3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14:cNvPr>
                <p14:cNvContentPartPr/>
                <p14:nvPr/>
              </p14:nvContentPartPr>
              <p14:xfrm>
                <a:off x="1694687" y="1336976"/>
                <a:ext cx="130320" cy="19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86047" y="1327976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14:cNvPr>
                <p14:cNvContentPartPr/>
                <p14:nvPr/>
              </p14:nvContentPartPr>
              <p14:xfrm>
                <a:off x="1991327" y="924416"/>
                <a:ext cx="453960" cy="4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2327" y="915776"/>
                  <a:ext cx="471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14:cNvPr>
                <p14:cNvContentPartPr/>
                <p14:nvPr/>
              </p14:nvContentPartPr>
              <p14:xfrm>
                <a:off x="2058647" y="1025936"/>
                <a:ext cx="370800" cy="5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49647" y="1017296"/>
                  <a:ext cx="38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14:cNvPr>
                <p14:cNvContentPartPr/>
                <p14:nvPr/>
              </p14:nvContentPartPr>
              <p14:xfrm>
                <a:off x="2283287" y="785096"/>
                <a:ext cx="167040" cy="49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74287" y="776096"/>
                  <a:ext cx="184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14:cNvPr>
                <p14:cNvContentPartPr/>
                <p14:nvPr/>
              </p14:nvContentPartPr>
              <p14:xfrm>
                <a:off x="1691087" y="945656"/>
                <a:ext cx="18000" cy="31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82447" y="937016"/>
                  <a:ext cx="3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14:cNvPr>
                <p14:cNvContentPartPr/>
                <p14:nvPr/>
              </p14:nvContentPartPr>
              <p14:xfrm>
                <a:off x="1710527" y="539216"/>
                <a:ext cx="182160" cy="369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01527" y="530576"/>
                  <a:ext cx="19980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5D38BE9-4D69-434E-600C-D5FBB48F89DF}"/>
              </a:ext>
            </a:extLst>
          </p:cNvPr>
          <p:cNvGrpSpPr/>
          <p:nvPr/>
        </p:nvGrpSpPr>
        <p:grpSpPr>
          <a:xfrm>
            <a:off x="7249847" y="3559616"/>
            <a:ext cx="1177920" cy="566640"/>
            <a:chOff x="7249847" y="3559616"/>
            <a:chExt cx="11779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14:cNvPr>
                <p14:cNvContentPartPr/>
                <p14:nvPr/>
              </p14:nvContentPartPr>
              <p14:xfrm>
                <a:off x="7249847" y="3802616"/>
                <a:ext cx="128880" cy="316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0847" y="3793976"/>
                  <a:ext cx="146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14:cNvPr>
                <p14:cNvContentPartPr/>
                <p14:nvPr/>
              </p14:nvContentPartPr>
              <p14:xfrm>
                <a:off x="7423367" y="3872816"/>
                <a:ext cx="156960" cy="217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4367" y="3864176"/>
                  <a:ext cx="174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14:cNvPr>
                <p14:cNvContentPartPr/>
                <p14:nvPr/>
              </p14:nvContentPartPr>
              <p14:xfrm>
                <a:off x="7600127" y="3758696"/>
                <a:ext cx="97560" cy="5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1487" y="374969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14:cNvPr>
                <p14:cNvContentPartPr/>
                <p14:nvPr/>
              </p14:nvContentPartPr>
              <p14:xfrm>
                <a:off x="7791287" y="3559616"/>
                <a:ext cx="71640" cy="198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82647" y="3550976"/>
                  <a:ext cx="89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14:cNvPr>
                <p14:cNvContentPartPr/>
                <p14:nvPr/>
              </p14:nvContentPartPr>
              <p14:xfrm>
                <a:off x="7817207" y="3814136"/>
                <a:ext cx="610560" cy="312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08207" y="3805496"/>
                  <a:ext cx="628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14:cNvPr>
                <p14:cNvContentPartPr/>
                <p14:nvPr/>
              </p14:nvContentPartPr>
              <p14:xfrm>
                <a:off x="7867607" y="3725216"/>
                <a:ext cx="11160" cy="3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58967" y="3716216"/>
                  <a:ext cx="2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14:cNvPr>
                <p14:cNvContentPartPr/>
                <p14:nvPr/>
              </p14:nvContentPartPr>
              <p14:xfrm>
                <a:off x="7919807" y="3577616"/>
                <a:ext cx="105480" cy="180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11167" y="3568616"/>
                  <a:ext cx="1231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7A5FAC6-B5E4-D683-8A08-072ED6340A0D}"/>
              </a:ext>
            </a:extLst>
          </p:cNvPr>
          <p:cNvGrpSpPr/>
          <p:nvPr/>
        </p:nvGrpSpPr>
        <p:grpSpPr>
          <a:xfrm>
            <a:off x="3128567" y="4775336"/>
            <a:ext cx="1143000" cy="684360"/>
            <a:chOff x="3128567" y="4775336"/>
            <a:chExt cx="11430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14:cNvPr>
                <p14:cNvContentPartPr/>
                <p14:nvPr/>
              </p14:nvContentPartPr>
              <p14:xfrm>
                <a:off x="3128567" y="4964336"/>
                <a:ext cx="209520" cy="42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19567" y="4955336"/>
                  <a:ext cx="227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14:cNvPr>
                <p14:cNvContentPartPr/>
                <p14:nvPr/>
              </p14:nvContentPartPr>
              <p14:xfrm>
                <a:off x="3358967" y="5063696"/>
                <a:ext cx="79920" cy="27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50327" y="5054696"/>
                  <a:ext cx="97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14:cNvPr>
                <p14:cNvContentPartPr/>
                <p14:nvPr/>
              </p14:nvContentPartPr>
              <p14:xfrm>
                <a:off x="3497207" y="5125256"/>
                <a:ext cx="154800" cy="166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88567" y="5116256"/>
                  <a:ext cx="172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14:cNvPr>
                <p14:cNvContentPartPr/>
                <p14:nvPr/>
              </p14:nvContentPartPr>
              <p14:xfrm>
                <a:off x="3644807" y="4976216"/>
                <a:ext cx="127440" cy="37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36167" y="4967576"/>
                  <a:ext cx="14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14:cNvPr>
                <p14:cNvContentPartPr/>
                <p14:nvPr/>
              </p14:nvContentPartPr>
              <p14:xfrm>
                <a:off x="3787007" y="4910336"/>
                <a:ext cx="70560" cy="22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78007" y="4901696"/>
                  <a:ext cx="8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14:cNvPr>
                <p14:cNvContentPartPr/>
                <p14:nvPr/>
              </p14:nvContentPartPr>
              <p14:xfrm>
                <a:off x="3865847" y="4856336"/>
                <a:ext cx="220680" cy="603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56847" y="4847336"/>
                  <a:ext cx="2383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14:cNvPr>
                <p14:cNvContentPartPr/>
                <p14:nvPr/>
              </p14:nvContentPartPr>
              <p14:xfrm>
                <a:off x="4128647" y="4775336"/>
                <a:ext cx="142920" cy="194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120007" y="4766336"/>
                  <a:ext cx="160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14:cNvPr>
                <p14:cNvContentPartPr/>
                <p14:nvPr/>
              </p14:nvContentPartPr>
              <p14:xfrm>
                <a:off x="3875567" y="5114096"/>
                <a:ext cx="10440" cy="18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66567" y="5105456"/>
                  <a:ext cx="2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14:cNvPr>
                <p14:cNvContentPartPr/>
                <p14:nvPr/>
              </p14:nvContentPartPr>
              <p14:xfrm>
                <a:off x="3901487" y="4951736"/>
                <a:ext cx="84240" cy="152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92847" y="4942736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14:cNvPr>
                <p14:cNvContentPartPr/>
                <p14:nvPr/>
              </p14:nvContentPartPr>
              <p14:xfrm>
                <a:off x="3942887" y="4972976"/>
                <a:ext cx="81360" cy="20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33887" y="4963976"/>
                  <a:ext cx="99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D9CF633-BC7E-A049-4D5B-39D92A420198}"/>
              </a:ext>
            </a:extLst>
          </p:cNvPr>
          <p:cNvGrpSpPr/>
          <p:nvPr/>
        </p:nvGrpSpPr>
        <p:grpSpPr>
          <a:xfrm>
            <a:off x="4916687" y="4764176"/>
            <a:ext cx="2032560" cy="674640"/>
            <a:chOff x="4916687" y="4764176"/>
            <a:chExt cx="203256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14:cNvPr>
                <p14:cNvContentPartPr/>
                <p14:nvPr/>
              </p14:nvContentPartPr>
              <p14:xfrm>
                <a:off x="4916687" y="5016176"/>
                <a:ext cx="103320" cy="345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07687" y="5007176"/>
                  <a:ext cx="120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14:cNvPr>
                <p14:cNvContentPartPr/>
                <p14:nvPr/>
              </p14:nvContentPartPr>
              <p14:xfrm>
                <a:off x="5083367" y="5346296"/>
                <a:ext cx="13680" cy="15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74727" y="5337656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14:cNvPr>
                <p14:cNvContentPartPr/>
                <p14:nvPr/>
              </p14:nvContentPartPr>
              <p14:xfrm>
                <a:off x="5171207" y="5075936"/>
                <a:ext cx="98640" cy="297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62207" y="5067296"/>
                  <a:ext cx="116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14:cNvPr>
                <p14:cNvContentPartPr/>
                <p14:nvPr/>
              </p14:nvContentPartPr>
              <p14:xfrm>
                <a:off x="5352287" y="5146136"/>
                <a:ext cx="156240" cy="192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3287" y="5137136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14:cNvPr>
                <p14:cNvContentPartPr/>
                <p14:nvPr/>
              </p14:nvContentPartPr>
              <p14:xfrm>
                <a:off x="5484047" y="4968296"/>
                <a:ext cx="102600" cy="6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75047" y="4959296"/>
                  <a:ext cx="12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14:cNvPr>
                <p14:cNvContentPartPr/>
                <p14:nvPr/>
              </p14:nvContentPartPr>
              <p14:xfrm>
                <a:off x="5637047" y="4764176"/>
                <a:ext cx="96480" cy="237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28047" y="4755536"/>
                  <a:ext cx="114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14:cNvPr>
                <p14:cNvContentPartPr/>
                <p14:nvPr/>
              </p14:nvContentPartPr>
              <p14:xfrm>
                <a:off x="5632007" y="4886216"/>
                <a:ext cx="133200" cy="20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23007" y="4877216"/>
                  <a:ext cx="15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14:cNvPr>
                <p14:cNvContentPartPr/>
                <p14:nvPr/>
              </p14:nvContentPartPr>
              <p14:xfrm>
                <a:off x="5822807" y="4997096"/>
                <a:ext cx="686160" cy="407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14167" y="4988456"/>
                  <a:ext cx="703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14:cNvPr>
                <p14:cNvContentPartPr/>
                <p14:nvPr/>
              </p14:nvContentPartPr>
              <p14:xfrm>
                <a:off x="6588887" y="4929416"/>
                <a:ext cx="124560" cy="509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79887" y="4920416"/>
                  <a:ext cx="1422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14:cNvPr>
                <p14:cNvContentPartPr/>
                <p14:nvPr/>
              </p14:nvContentPartPr>
              <p14:xfrm>
                <a:off x="6741527" y="5069456"/>
                <a:ext cx="207720" cy="307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32887" y="5060456"/>
                  <a:ext cx="22536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56440E2-E586-3BF6-BE12-CEDF566573F2}"/>
              </a:ext>
            </a:extLst>
          </p:cNvPr>
          <p:cNvGrpSpPr/>
          <p:nvPr/>
        </p:nvGrpSpPr>
        <p:grpSpPr>
          <a:xfrm>
            <a:off x="8491127" y="3669056"/>
            <a:ext cx="372600" cy="496440"/>
            <a:chOff x="8491127" y="3669056"/>
            <a:chExt cx="3726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14:cNvPr>
                <p14:cNvContentPartPr/>
                <p14:nvPr/>
              </p14:nvContentPartPr>
              <p14:xfrm>
                <a:off x="8491127" y="3669056"/>
                <a:ext cx="91440" cy="496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82487" y="3660056"/>
                  <a:ext cx="1090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14:cNvPr>
                <p14:cNvContentPartPr/>
                <p14:nvPr/>
              </p14:nvContentPartPr>
              <p14:xfrm>
                <a:off x="8658527" y="3806936"/>
                <a:ext cx="205200" cy="313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49887" y="3797936"/>
                  <a:ext cx="22284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14:cNvPr>
              <p14:cNvContentPartPr/>
              <p14:nvPr/>
            </p14:nvContentPartPr>
            <p14:xfrm>
              <a:off x="4911647" y="4719176"/>
              <a:ext cx="2047320" cy="1005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858007" y="4611536"/>
                <a:ext cx="2154960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2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AEF421-FBCA-2AFD-34D2-6D6B7F92D515}"/>
              </a:ext>
            </a:extLst>
          </p:cNvPr>
          <p:cNvGrpSpPr/>
          <p:nvPr/>
        </p:nvGrpSpPr>
        <p:grpSpPr>
          <a:xfrm>
            <a:off x="760487" y="247616"/>
            <a:ext cx="3210120" cy="715680"/>
            <a:chOff x="760487" y="247616"/>
            <a:chExt cx="32101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14:cNvPr>
                <p14:cNvContentPartPr/>
                <p14:nvPr/>
              </p14:nvContentPartPr>
              <p14:xfrm>
                <a:off x="760487" y="434456"/>
                <a:ext cx="194760" cy="48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1847" y="425816"/>
                  <a:ext cx="212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14:cNvPr>
                <p14:cNvContentPartPr/>
                <p14:nvPr/>
              </p14:nvContentPartPr>
              <p14:xfrm>
                <a:off x="990887" y="547136"/>
                <a:ext cx="1764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247" y="538496"/>
                  <a:ext cx="3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14:cNvPr>
                <p14:cNvContentPartPr/>
                <p14:nvPr/>
              </p14:nvContentPartPr>
              <p14:xfrm>
                <a:off x="1032287" y="657296"/>
                <a:ext cx="10872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647" y="648656"/>
                  <a:ext cx="12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14:cNvPr>
                <p14:cNvContentPartPr/>
                <p14:nvPr/>
              </p14:nvContentPartPr>
              <p14:xfrm>
                <a:off x="1118687" y="563696"/>
                <a:ext cx="52200" cy="29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687" y="554696"/>
                  <a:ext cx="6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14:cNvPr>
                <p14:cNvContentPartPr/>
                <p14:nvPr/>
              </p14:nvContentPartPr>
              <p14:xfrm>
                <a:off x="1205087" y="537056"/>
                <a:ext cx="286200" cy="21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447" y="528056"/>
                  <a:ext cx="30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14:cNvPr>
                <p14:cNvContentPartPr/>
                <p14:nvPr/>
              </p14:nvContentPartPr>
              <p14:xfrm>
                <a:off x="1563647" y="733616"/>
                <a:ext cx="104400" cy="22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647" y="724616"/>
                  <a:ext cx="122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14:cNvPr>
                <p14:cNvContentPartPr/>
                <p14:nvPr/>
              </p14:nvContentPartPr>
              <p14:xfrm>
                <a:off x="1574807" y="490256"/>
                <a:ext cx="12384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5807" y="481256"/>
                  <a:ext cx="14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14:cNvPr>
                <p14:cNvContentPartPr/>
                <p14:nvPr/>
              </p14:nvContentPartPr>
              <p14:xfrm>
                <a:off x="1776767" y="425096"/>
                <a:ext cx="167400" cy="47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8127" y="416096"/>
                  <a:ext cx="185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14:cNvPr>
                <p14:cNvContentPartPr/>
                <p14:nvPr/>
              </p14:nvContentPartPr>
              <p14:xfrm>
                <a:off x="2088167" y="665576"/>
                <a:ext cx="10620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9167" y="656576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14:cNvPr>
                <p14:cNvContentPartPr/>
                <p14:nvPr/>
              </p14:nvContentPartPr>
              <p14:xfrm>
                <a:off x="2077727" y="762776"/>
                <a:ext cx="10512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9087" y="753776"/>
                  <a:ext cx="12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14:cNvPr>
                <p14:cNvContentPartPr/>
                <p14:nvPr/>
              </p14:nvContentPartPr>
              <p14:xfrm>
                <a:off x="2305967" y="514736"/>
                <a:ext cx="162360" cy="34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6967" y="506096"/>
                  <a:ext cx="180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14:cNvPr>
                <p14:cNvContentPartPr/>
                <p14:nvPr/>
              </p14:nvContentPartPr>
              <p14:xfrm>
                <a:off x="2519447" y="588536"/>
                <a:ext cx="193320" cy="19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0447" y="579896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14:cNvPr>
                <p14:cNvContentPartPr/>
                <p14:nvPr/>
              </p14:nvContentPartPr>
              <p14:xfrm>
                <a:off x="2695127" y="419336"/>
                <a:ext cx="96480" cy="2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6127" y="410336"/>
                  <a:ext cx="11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14:cNvPr>
                <p14:cNvContentPartPr/>
                <p14:nvPr/>
              </p14:nvContentPartPr>
              <p14:xfrm>
                <a:off x="2773607" y="247616"/>
                <a:ext cx="141480" cy="20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4967" y="238976"/>
                  <a:ext cx="159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14:cNvPr>
                <p14:cNvContentPartPr/>
                <p14:nvPr/>
              </p14:nvContentPartPr>
              <p14:xfrm>
                <a:off x="2988887" y="477656"/>
                <a:ext cx="615240" cy="36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0247" y="469016"/>
                  <a:ext cx="632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14:cNvPr>
                <p14:cNvContentPartPr/>
                <p14:nvPr/>
              </p14:nvContentPartPr>
              <p14:xfrm>
                <a:off x="3641927" y="303776"/>
                <a:ext cx="26640" cy="61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2927" y="294776"/>
                  <a:ext cx="442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14:cNvPr>
                <p14:cNvContentPartPr/>
                <p14:nvPr/>
              </p14:nvContentPartPr>
              <p14:xfrm>
                <a:off x="3773687" y="454256"/>
                <a:ext cx="196920" cy="30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4687" y="445256"/>
                  <a:ext cx="2145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FE9D1F-D69D-5100-3349-708E81F810FE}"/>
              </a:ext>
            </a:extLst>
          </p:cNvPr>
          <p:cNvGrpSpPr/>
          <p:nvPr/>
        </p:nvGrpSpPr>
        <p:grpSpPr>
          <a:xfrm>
            <a:off x="4576127" y="415736"/>
            <a:ext cx="621000" cy="454680"/>
            <a:chOff x="4576127" y="415736"/>
            <a:chExt cx="6210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14:cNvPr>
                <p14:cNvContentPartPr/>
                <p14:nvPr/>
              </p14:nvContentPartPr>
              <p14:xfrm>
                <a:off x="4576127" y="517256"/>
                <a:ext cx="149760" cy="35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7487" y="508256"/>
                  <a:ext cx="167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14:cNvPr>
                <p14:cNvContentPartPr/>
                <p14:nvPr/>
              </p14:nvContentPartPr>
              <p14:xfrm>
                <a:off x="4849007" y="415736"/>
                <a:ext cx="53640" cy="30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0007" y="406736"/>
                  <a:ext cx="71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14:cNvPr>
                <p14:cNvContentPartPr/>
                <p14:nvPr/>
              </p14:nvContentPartPr>
              <p14:xfrm>
                <a:off x="4880327" y="433736"/>
                <a:ext cx="165960" cy="25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1327" y="425096"/>
                  <a:ext cx="183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14:cNvPr>
                <p14:cNvContentPartPr/>
                <p14:nvPr/>
              </p14:nvContentPartPr>
              <p14:xfrm>
                <a:off x="5105327" y="529856"/>
                <a:ext cx="91800" cy="13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6327" y="521216"/>
                  <a:ext cx="10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E0F069-4F94-3950-7662-2D5427C4065E}"/>
              </a:ext>
            </a:extLst>
          </p:cNvPr>
          <p:cNvGrpSpPr/>
          <p:nvPr/>
        </p:nvGrpSpPr>
        <p:grpSpPr>
          <a:xfrm>
            <a:off x="5421047" y="397376"/>
            <a:ext cx="477720" cy="313560"/>
            <a:chOff x="5421047" y="397376"/>
            <a:chExt cx="4777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14:cNvPr>
                <p14:cNvContentPartPr/>
                <p14:nvPr/>
              </p14:nvContentPartPr>
              <p14:xfrm>
                <a:off x="5421047" y="402416"/>
                <a:ext cx="122760" cy="30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2047" y="393416"/>
                  <a:ext cx="140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14:cNvPr>
                <p14:cNvContentPartPr/>
                <p14:nvPr/>
              </p14:nvContentPartPr>
              <p14:xfrm>
                <a:off x="5582327" y="665936"/>
                <a:ext cx="2016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3327" y="657296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14:cNvPr>
                <p14:cNvContentPartPr/>
                <p14:nvPr/>
              </p14:nvContentPartPr>
              <p14:xfrm>
                <a:off x="5712647" y="407096"/>
                <a:ext cx="116280" cy="28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04007" y="398456"/>
                  <a:ext cx="13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14:cNvPr>
                <p14:cNvContentPartPr/>
                <p14:nvPr/>
              </p14:nvContentPartPr>
              <p14:xfrm>
                <a:off x="5697887" y="397376"/>
                <a:ext cx="20088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8887" y="388736"/>
                  <a:ext cx="218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9A79EB-A3F8-0CA4-EA92-183AE01D205A}"/>
              </a:ext>
            </a:extLst>
          </p:cNvPr>
          <p:cNvGrpSpPr/>
          <p:nvPr/>
        </p:nvGrpSpPr>
        <p:grpSpPr>
          <a:xfrm>
            <a:off x="1180247" y="1519856"/>
            <a:ext cx="838800" cy="483840"/>
            <a:chOff x="1180247" y="1519856"/>
            <a:chExt cx="8388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14:cNvPr>
                <p14:cNvContentPartPr/>
                <p14:nvPr/>
              </p14:nvContentPartPr>
              <p14:xfrm>
                <a:off x="1180247" y="1519856"/>
                <a:ext cx="21960" cy="43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1607" y="1511216"/>
                  <a:ext cx="39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14:cNvPr>
                <p14:cNvContentPartPr/>
                <p14:nvPr/>
              </p14:nvContentPartPr>
              <p14:xfrm>
                <a:off x="1219847" y="1676816"/>
                <a:ext cx="183240" cy="7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1207" y="1668176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14:cNvPr>
                <p14:cNvContentPartPr/>
                <p14:nvPr/>
              </p14:nvContentPartPr>
              <p14:xfrm>
                <a:off x="1344047" y="1556936"/>
                <a:ext cx="26280" cy="41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5407" y="1547936"/>
                  <a:ext cx="43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14:cNvPr>
                <p14:cNvContentPartPr/>
                <p14:nvPr/>
              </p14:nvContentPartPr>
              <p14:xfrm>
                <a:off x="1475087" y="1610216"/>
                <a:ext cx="160560" cy="29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66447" y="1601216"/>
                  <a:ext cx="178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14:cNvPr>
                <p14:cNvContentPartPr/>
                <p14:nvPr/>
              </p14:nvContentPartPr>
              <p14:xfrm>
                <a:off x="1655447" y="1607336"/>
                <a:ext cx="162360" cy="26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46447" y="1598696"/>
                  <a:ext cx="180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14:cNvPr>
                <p14:cNvContentPartPr/>
                <p14:nvPr/>
              </p14:nvContentPartPr>
              <p14:xfrm>
                <a:off x="1827527" y="1799936"/>
                <a:ext cx="95400" cy="20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8887" y="1791296"/>
                  <a:ext cx="11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14:cNvPr>
                <p14:cNvContentPartPr/>
                <p14:nvPr/>
              </p14:nvContentPartPr>
              <p14:xfrm>
                <a:off x="1853807" y="1519856"/>
                <a:ext cx="165240" cy="2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5167" y="1510856"/>
                  <a:ext cx="1828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2D1C7C-FE76-4C35-4814-35F953D251B2}"/>
              </a:ext>
            </a:extLst>
          </p:cNvPr>
          <p:cNvGrpSpPr/>
          <p:nvPr/>
        </p:nvGrpSpPr>
        <p:grpSpPr>
          <a:xfrm>
            <a:off x="2212007" y="1488536"/>
            <a:ext cx="2947680" cy="563400"/>
            <a:chOff x="2212007" y="1488536"/>
            <a:chExt cx="29476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14:cNvPr>
                <p14:cNvContentPartPr/>
                <p14:nvPr/>
              </p14:nvContentPartPr>
              <p14:xfrm>
                <a:off x="2230367" y="1698056"/>
                <a:ext cx="104328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1367" y="1689416"/>
                  <a:ext cx="106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14:cNvPr>
                <p14:cNvContentPartPr/>
                <p14:nvPr/>
              </p14:nvContentPartPr>
              <p14:xfrm>
                <a:off x="3104447" y="1604096"/>
                <a:ext cx="169560" cy="11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5807" y="1595096"/>
                  <a:ext cx="18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14:cNvPr>
                <p14:cNvContentPartPr/>
                <p14:nvPr/>
              </p14:nvContentPartPr>
              <p14:xfrm>
                <a:off x="2268167" y="1861856"/>
                <a:ext cx="103716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9167" y="1853216"/>
                  <a:ext cx="105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14:cNvPr>
                <p14:cNvContentPartPr/>
                <p14:nvPr/>
              </p14:nvContentPartPr>
              <p14:xfrm>
                <a:off x="2212007" y="1865096"/>
                <a:ext cx="154080" cy="14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3367" y="1856096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14:cNvPr>
                <p14:cNvContentPartPr/>
                <p14:nvPr/>
              </p14:nvContentPartPr>
              <p14:xfrm>
                <a:off x="3425207" y="1595096"/>
                <a:ext cx="111960" cy="34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6567" y="1586456"/>
                  <a:ext cx="129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14:cNvPr>
                <p14:cNvContentPartPr/>
                <p14:nvPr/>
              </p14:nvContentPartPr>
              <p14:xfrm>
                <a:off x="3543287" y="1708856"/>
                <a:ext cx="137160" cy="73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4647" y="1700216"/>
                  <a:ext cx="15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14:cNvPr>
                <p14:cNvContentPartPr/>
                <p14:nvPr/>
              </p14:nvContentPartPr>
              <p14:xfrm>
                <a:off x="3618527" y="1641896"/>
                <a:ext cx="76320" cy="32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9527" y="1633256"/>
                  <a:ext cx="93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14:cNvPr>
                <p14:cNvContentPartPr/>
                <p14:nvPr/>
              </p14:nvContentPartPr>
              <p14:xfrm>
                <a:off x="3740207" y="1504016"/>
                <a:ext cx="159120" cy="19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1567" y="1495376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14:cNvPr>
                <p14:cNvContentPartPr/>
                <p14:nvPr/>
              </p14:nvContentPartPr>
              <p14:xfrm>
                <a:off x="4040447" y="1788416"/>
                <a:ext cx="21420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1807" y="1779776"/>
                  <a:ext cx="23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14:cNvPr>
                <p14:cNvContentPartPr/>
                <p14:nvPr/>
              </p14:nvContentPartPr>
              <p14:xfrm>
                <a:off x="4120007" y="1679336"/>
                <a:ext cx="73440" cy="28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1367" y="1670696"/>
                  <a:ext cx="91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14:cNvPr>
                <p14:cNvContentPartPr/>
                <p14:nvPr/>
              </p14:nvContentPartPr>
              <p14:xfrm>
                <a:off x="4450487" y="1619576"/>
                <a:ext cx="200160" cy="32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1487" y="1610576"/>
                  <a:ext cx="217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14:cNvPr>
                <p14:cNvContentPartPr/>
                <p14:nvPr/>
              </p14:nvContentPartPr>
              <p14:xfrm>
                <a:off x="4645247" y="1647656"/>
                <a:ext cx="11700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6607" y="1638656"/>
                  <a:ext cx="134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14:cNvPr>
                <p14:cNvContentPartPr/>
                <p14:nvPr/>
              </p14:nvContentPartPr>
              <p14:xfrm>
                <a:off x="4805807" y="1833776"/>
                <a:ext cx="104400" cy="21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7167" y="1824776"/>
                  <a:ext cx="122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14:cNvPr>
                <p14:cNvContentPartPr/>
                <p14:nvPr/>
              </p14:nvContentPartPr>
              <p14:xfrm>
                <a:off x="4864487" y="1488536"/>
                <a:ext cx="160560" cy="21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5847" y="1479536"/>
                  <a:ext cx="17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14:cNvPr>
                <p14:cNvContentPartPr/>
                <p14:nvPr/>
              </p14:nvContentPartPr>
              <p14:xfrm>
                <a:off x="4965287" y="1509776"/>
                <a:ext cx="194400" cy="3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6647" y="150077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173CD3-02EA-F104-90CC-68F72359A971}"/>
              </a:ext>
            </a:extLst>
          </p:cNvPr>
          <p:cNvGrpSpPr/>
          <p:nvPr/>
        </p:nvGrpSpPr>
        <p:grpSpPr>
          <a:xfrm>
            <a:off x="6252287" y="1522016"/>
            <a:ext cx="615240" cy="466920"/>
            <a:chOff x="6252287" y="1522016"/>
            <a:chExt cx="6152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14:cNvPr>
                <p14:cNvContentPartPr/>
                <p14:nvPr/>
              </p14:nvContentPartPr>
              <p14:xfrm>
                <a:off x="6252287" y="1632176"/>
                <a:ext cx="130320" cy="35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3287" y="1623176"/>
                  <a:ext cx="147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14:cNvPr>
                <p14:cNvContentPartPr/>
                <p14:nvPr/>
              </p14:nvContentPartPr>
              <p14:xfrm>
                <a:off x="6442727" y="1522016"/>
                <a:ext cx="5148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087" y="1513376"/>
                  <a:ext cx="6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14:cNvPr>
                <p14:cNvContentPartPr/>
                <p14:nvPr/>
              </p14:nvContentPartPr>
              <p14:xfrm>
                <a:off x="6475127" y="1569176"/>
                <a:ext cx="168120" cy="28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66127" y="1560176"/>
                  <a:ext cx="185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14:cNvPr>
                <p14:cNvContentPartPr/>
                <p14:nvPr/>
              </p14:nvContentPartPr>
              <p14:xfrm>
                <a:off x="6726767" y="1772576"/>
                <a:ext cx="140760" cy="14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7767" y="1763576"/>
                  <a:ext cx="158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7CAA8F-0625-2EFC-F820-D3F85EA0E203}"/>
              </a:ext>
            </a:extLst>
          </p:cNvPr>
          <p:cNvGrpSpPr/>
          <p:nvPr/>
        </p:nvGrpSpPr>
        <p:grpSpPr>
          <a:xfrm>
            <a:off x="6915407" y="1457936"/>
            <a:ext cx="1115640" cy="488520"/>
            <a:chOff x="6915407" y="1457936"/>
            <a:chExt cx="1115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14:cNvPr>
                <p14:cNvContentPartPr/>
                <p14:nvPr/>
              </p14:nvContentPartPr>
              <p14:xfrm>
                <a:off x="6915407" y="1755656"/>
                <a:ext cx="16776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6767" y="1746656"/>
                  <a:ext cx="185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14:cNvPr>
                <p14:cNvContentPartPr/>
                <p14:nvPr/>
              </p14:nvContentPartPr>
              <p14:xfrm>
                <a:off x="7153727" y="1641536"/>
                <a:ext cx="93600" cy="6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45087" y="1632536"/>
                  <a:ext cx="11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14:cNvPr>
                <p14:cNvContentPartPr/>
                <p14:nvPr/>
              </p14:nvContentPartPr>
              <p14:xfrm>
                <a:off x="7157687" y="1715336"/>
                <a:ext cx="4608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49047" y="1706696"/>
                  <a:ext cx="6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14:cNvPr>
                <p14:cNvContentPartPr/>
                <p14:nvPr/>
              </p14:nvContentPartPr>
              <p14:xfrm>
                <a:off x="7345607" y="1457936"/>
                <a:ext cx="97200" cy="31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6967" y="1448936"/>
                  <a:ext cx="114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14:cNvPr>
                <p14:cNvContentPartPr/>
                <p14:nvPr/>
              </p14:nvContentPartPr>
              <p14:xfrm>
                <a:off x="7462967" y="1533896"/>
                <a:ext cx="174240" cy="20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53967" y="1525256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14:cNvPr>
                <p14:cNvContentPartPr/>
                <p14:nvPr/>
              </p14:nvContentPartPr>
              <p14:xfrm>
                <a:off x="7649807" y="1747016"/>
                <a:ext cx="10440" cy="1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1167" y="1738016"/>
                  <a:ext cx="2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14:cNvPr>
                <p14:cNvContentPartPr/>
                <p14:nvPr/>
              </p14:nvContentPartPr>
              <p14:xfrm>
                <a:off x="7769327" y="1503296"/>
                <a:ext cx="79920" cy="240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60687" y="1494296"/>
                  <a:ext cx="97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14:cNvPr>
                <p14:cNvContentPartPr/>
                <p14:nvPr/>
              </p14:nvContentPartPr>
              <p14:xfrm>
                <a:off x="7920527" y="1484576"/>
                <a:ext cx="110520" cy="27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1527" y="1475576"/>
                  <a:ext cx="1281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9591BD-7AB9-A951-1927-C0D271D54B58}"/>
              </a:ext>
            </a:extLst>
          </p:cNvPr>
          <p:cNvGrpSpPr/>
          <p:nvPr/>
        </p:nvGrpSpPr>
        <p:grpSpPr>
          <a:xfrm>
            <a:off x="767687" y="2500136"/>
            <a:ext cx="1980000" cy="1056240"/>
            <a:chOff x="767687" y="2500136"/>
            <a:chExt cx="198000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14:cNvPr>
                <p14:cNvContentPartPr/>
                <p14:nvPr/>
              </p14:nvContentPartPr>
              <p14:xfrm>
                <a:off x="787127" y="2521736"/>
                <a:ext cx="219600" cy="39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487" y="2513096"/>
                  <a:ext cx="237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14:cNvPr>
                <p14:cNvContentPartPr/>
                <p14:nvPr/>
              </p14:nvContentPartPr>
              <p14:xfrm>
                <a:off x="966407" y="2644136"/>
                <a:ext cx="15552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767" y="2635496"/>
                  <a:ext cx="17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14:cNvPr>
                <p14:cNvContentPartPr/>
                <p14:nvPr/>
              </p14:nvContentPartPr>
              <p14:xfrm>
                <a:off x="1155047" y="2610296"/>
                <a:ext cx="154800" cy="14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047" y="2601656"/>
                  <a:ext cx="17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14:cNvPr>
                <p14:cNvContentPartPr/>
                <p14:nvPr/>
              </p14:nvContentPartPr>
              <p14:xfrm>
                <a:off x="1336847" y="2695616"/>
                <a:ext cx="73800" cy="13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28207" y="2686616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14:cNvPr>
                <p14:cNvContentPartPr/>
                <p14:nvPr/>
              </p14:nvContentPartPr>
              <p14:xfrm>
                <a:off x="1398767" y="2528936"/>
                <a:ext cx="183240" cy="31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90127" y="2519936"/>
                  <a:ext cx="200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14:cNvPr>
                <p14:cNvContentPartPr/>
                <p14:nvPr/>
              </p14:nvContentPartPr>
              <p14:xfrm>
                <a:off x="1231007" y="2500136"/>
                <a:ext cx="150840" cy="11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22367" y="2491136"/>
                  <a:ext cx="16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14:cNvPr>
                <p14:cNvContentPartPr/>
                <p14:nvPr/>
              </p14:nvContentPartPr>
              <p14:xfrm>
                <a:off x="1399487" y="2553776"/>
                <a:ext cx="3888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0487" y="2544776"/>
                  <a:ext cx="5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14:cNvPr>
                <p14:cNvContentPartPr/>
                <p14:nvPr/>
              </p14:nvContentPartPr>
              <p14:xfrm>
                <a:off x="1665527" y="2540096"/>
                <a:ext cx="212400" cy="362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6887" y="2531096"/>
                  <a:ext cx="230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14:cNvPr>
                <p14:cNvContentPartPr/>
                <p14:nvPr/>
              </p14:nvContentPartPr>
              <p14:xfrm>
                <a:off x="1848407" y="2598776"/>
                <a:ext cx="107640" cy="25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39407" y="2589776"/>
                  <a:ext cx="125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14:cNvPr>
                <p14:cNvContentPartPr/>
                <p14:nvPr/>
              </p14:nvContentPartPr>
              <p14:xfrm>
                <a:off x="1911407" y="2618936"/>
                <a:ext cx="173880" cy="20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02767" y="2610296"/>
                  <a:ext cx="19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14:cNvPr>
                <p14:cNvContentPartPr/>
                <p14:nvPr/>
              </p14:nvContentPartPr>
              <p14:xfrm>
                <a:off x="2073767" y="2547656"/>
                <a:ext cx="133200" cy="13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65127" y="2538656"/>
                  <a:ext cx="150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14:cNvPr>
                <p14:cNvContentPartPr/>
                <p14:nvPr/>
              </p14:nvContentPartPr>
              <p14:xfrm>
                <a:off x="2225327" y="2509856"/>
                <a:ext cx="182880" cy="44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6687" y="2501216"/>
                  <a:ext cx="200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14:cNvPr>
                <p14:cNvContentPartPr/>
                <p14:nvPr/>
              </p14:nvContentPartPr>
              <p14:xfrm>
                <a:off x="767687" y="2941496"/>
                <a:ext cx="1755360" cy="6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687" y="2932496"/>
                  <a:ext cx="1773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14:cNvPr>
                <p14:cNvContentPartPr/>
                <p14:nvPr/>
              </p14:nvContentPartPr>
              <p14:xfrm>
                <a:off x="1120847" y="3123656"/>
                <a:ext cx="237240" cy="37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847" y="3114656"/>
                  <a:ext cx="254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14:cNvPr>
                <p14:cNvContentPartPr/>
                <p14:nvPr/>
              </p14:nvContentPartPr>
              <p14:xfrm>
                <a:off x="1365287" y="3168656"/>
                <a:ext cx="5904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56647" y="3159656"/>
                  <a:ext cx="76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14:cNvPr>
                <p14:cNvContentPartPr/>
                <p14:nvPr/>
              </p14:nvContentPartPr>
              <p14:xfrm>
                <a:off x="1407407" y="3191696"/>
                <a:ext cx="161640" cy="26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98767" y="3183056"/>
                  <a:ext cx="179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14:cNvPr>
                <p14:cNvContentPartPr/>
                <p14:nvPr/>
              </p14:nvContentPartPr>
              <p14:xfrm>
                <a:off x="1587407" y="3175136"/>
                <a:ext cx="152640" cy="250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8407" y="3166136"/>
                  <a:ext cx="17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14:cNvPr>
                <p14:cNvContentPartPr/>
                <p14:nvPr/>
              </p14:nvContentPartPr>
              <p14:xfrm>
                <a:off x="1772807" y="3208616"/>
                <a:ext cx="110520" cy="17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3807" y="3199616"/>
                  <a:ext cx="128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14:cNvPr>
                <p14:cNvContentPartPr/>
                <p14:nvPr/>
              </p14:nvContentPartPr>
              <p14:xfrm>
                <a:off x="1888367" y="3325976"/>
                <a:ext cx="133200" cy="23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79367" y="3316976"/>
                  <a:ext cx="15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14:cNvPr>
                <p14:cNvContentPartPr/>
                <p14:nvPr/>
              </p14:nvContentPartPr>
              <p14:xfrm>
                <a:off x="1956767" y="3149576"/>
                <a:ext cx="10368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7767" y="3140576"/>
                  <a:ext cx="121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14:cNvPr>
                <p14:cNvContentPartPr/>
                <p14:nvPr/>
              </p14:nvContentPartPr>
              <p14:xfrm>
                <a:off x="2047127" y="3062816"/>
                <a:ext cx="210600" cy="347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38127" y="3053816"/>
                  <a:ext cx="228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14:cNvPr>
                <p14:cNvContentPartPr/>
                <p14:nvPr/>
              </p14:nvContentPartPr>
              <p14:xfrm>
                <a:off x="2667767" y="2913056"/>
                <a:ext cx="79920" cy="69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8767" y="2904056"/>
                  <a:ext cx="97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14:cNvPr>
                <p14:cNvContentPartPr/>
                <p14:nvPr/>
              </p14:nvContentPartPr>
              <p14:xfrm>
                <a:off x="2670647" y="3015296"/>
                <a:ext cx="6228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2007" y="3006296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410C098-E503-0809-63D6-A7E8CEA0A309}"/>
              </a:ext>
            </a:extLst>
          </p:cNvPr>
          <p:cNvGrpSpPr/>
          <p:nvPr/>
        </p:nvGrpSpPr>
        <p:grpSpPr>
          <a:xfrm>
            <a:off x="2969447" y="2710736"/>
            <a:ext cx="649440" cy="433440"/>
            <a:chOff x="2969447" y="2710736"/>
            <a:chExt cx="649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14:cNvPr>
                <p14:cNvContentPartPr/>
                <p14:nvPr/>
              </p14:nvContentPartPr>
              <p14:xfrm>
                <a:off x="2969447" y="2710736"/>
                <a:ext cx="105840" cy="34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60447" y="2701736"/>
                  <a:ext cx="123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14:cNvPr>
                <p14:cNvContentPartPr/>
                <p14:nvPr/>
              </p14:nvContentPartPr>
              <p14:xfrm>
                <a:off x="3036767" y="2771576"/>
                <a:ext cx="169200" cy="25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27767" y="2762576"/>
                  <a:ext cx="186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14:cNvPr>
                <p14:cNvContentPartPr/>
                <p14:nvPr/>
              </p14:nvContentPartPr>
              <p14:xfrm>
                <a:off x="3244127" y="2942216"/>
                <a:ext cx="140040" cy="6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35487" y="2933576"/>
                  <a:ext cx="157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14:cNvPr>
                <p14:cNvContentPartPr/>
                <p14:nvPr/>
              </p14:nvContentPartPr>
              <p14:xfrm>
                <a:off x="3440687" y="2947256"/>
                <a:ext cx="178200" cy="19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1687" y="2938616"/>
                  <a:ext cx="195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BD20C1C-6133-DC93-475E-636A78FA538A}"/>
              </a:ext>
            </a:extLst>
          </p:cNvPr>
          <p:cNvGrpSpPr/>
          <p:nvPr/>
        </p:nvGrpSpPr>
        <p:grpSpPr>
          <a:xfrm>
            <a:off x="4279847" y="2652776"/>
            <a:ext cx="765720" cy="452160"/>
            <a:chOff x="4279847" y="2652776"/>
            <a:chExt cx="7657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14:cNvPr>
                <p14:cNvContentPartPr/>
                <p14:nvPr/>
              </p14:nvContentPartPr>
              <p14:xfrm>
                <a:off x="4279847" y="2788856"/>
                <a:ext cx="351000" cy="6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70847" y="2779856"/>
                  <a:ext cx="36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14:cNvPr>
                <p14:cNvContentPartPr/>
                <p14:nvPr/>
              </p14:nvContentPartPr>
              <p14:xfrm>
                <a:off x="4387847" y="2882456"/>
                <a:ext cx="193320" cy="83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78847" y="2873816"/>
                  <a:ext cx="21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14:cNvPr>
                <p14:cNvContentPartPr/>
                <p14:nvPr/>
              </p14:nvContentPartPr>
              <p14:xfrm>
                <a:off x="4508807" y="2735936"/>
                <a:ext cx="110880" cy="271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0167" y="2726936"/>
                  <a:ext cx="128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14:cNvPr>
                <p14:cNvContentPartPr/>
                <p14:nvPr/>
              </p14:nvContentPartPr>
              <p14:xfrm>
                <a:off x="4798247" y="2652776"/>
                <a:ext cx="247320" cy="45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89247" y="2643776"/>
                  <a:ext cx="26496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ADAFD70-705A-608C-B594-3CC971446155}"/>
              </a:ext>
            </a:extLst>
          </p:cNvPr>
          <p:cNvGrpSpPr/>
          <p:nvPr/>
        </p:nvGrpSpPr>
        <p:grpSpPr>
          <a:xfrm>
            <a:off x="5015687" y="2470256"/>
            <a:ext cx="3205080" cy="1145160"/>
            <a:chOff x="5015687" y="2470256"/>
            <a:chExt cx="320508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14:cNvPr>
                <p14:cNvContentPartPr/>
                <p14:nvPr/>
              </p14:nvContentPartPr>
              <p14:xfrm>
                <a:off x="5015687" y="2794616"/>
                <a:ext cx="160560" cy="176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06687" y="2785616"/>
                  <a:ext cx="178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14:cNvPr>
                <p14:cNvContentPartPr/>
                <p14:nvPr/>
              </p14:nvContentPartPr>
              <p14:xfrm>
                <a:off x="5192087" y="2744576"/>
                <a:ext cx="158400" cy="19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3087" y="2735936"/>
                  <a:ext cx="176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14:cNvPr>
                <p14:cNvContentPartPr/>
                <p14:nvPr/>
              </p14:nvContentPartPr>
              <p14:xfrm>
                <a:off x="5356607" y="2871656"/>
                <a:ext cx="66960" cy="21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47967" y="2863016"/>
                  <a:ext cx="8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14:cNvPr>
                <p14:cNvContentPartPr/>
                <p14:nvPr/>
              </p14:nvContentPartPr>
              <p14:xfrm>
                <a:off x="5365967" y="2653136"/>
                <a:ext cx="168480" cy="16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56967" y="2644136"/>
                  <a:ext cx="18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14:cNvPr>
                <p14:cNvContentPartPr/>
                <p14:nvPr/>
              </p14:nvContentPartPr>
              <p14:xfrm>
                <a:off x="5563967" y="2692016"/>
                <a:ext cx="64080" cy="2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4967" y="2683016"/>
                  <a:ext cx="8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14:cNvPr>
                <p14:cNvContentPartPr/>
                <p14:nvPr/>
              </p14:nvContentPartPr>
              <p14:xfrm>
                <a:off x="5634887" y="2626856"/>
                <a:ext cx="161280" cy="46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6247" y="2618216"/>
                  <a:ext cx="1789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14:cNvPr>
                <p14:cNvContentPartPr/>
                <p14:nvPr/>
              </p14:nvContentPartPr>
              <p14:xfrm>
                <a:off x="5900927" y="2830976"/>
                <a:ext cx="15588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92287" y="2821976"/>
                  <a:ext cx="173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14:cNvPr>
                <p14:cNvContentPartPr/>
                <p14:nvPr/>
              </p14:nvContentPartPr>
              <p14:xfrm>
                <a:off x="5922887" y="2922416"/>
                <a:ext cx="123120" cy="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3887" y="2913776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14:cNvPr>
                <p14:cNvContentPartPr/>
                <p14:nvPr/>
              </p14:nvContentPartPr>
              <p14:xfrm>
                <a:off x="6214127" y="2622176"/>
                <a:ext cx="32040" cy="38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05487" y="2613176"/>
                  <a:ext cx="49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14:cNvPr>
                <p14:cNvContentPartPr/>
                <p14:nvPr/>
              </p14:nvContentPartPr>
              <p14:xfrm>
                <a:off x="6278207" y="2724776"/>
                <a:ext cx="169560" cy="25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9207" y="2716136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14:cNvPr>
                <p14:cNvContentPartPr/>
                <p14:nvPr/>
              </p14:nvContentPartPr>
              <p14:xfrm>
                <a:off x="6449927" y="2861936"/>
                <a:ext cx="149760" cy="134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40927" y="2852936"/>
                  <a:ext cx="16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14:cNvPr>
                <p14:cNvContentPartPr/>
                <p14:nvPr/>
              </p14:nvContentPartPr>
              <p14:xfrm>
                <a:off x="6713807" y="2906216"/>
                <a:ext cx="99720" cy="22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5167" y="2897576"/>
                  <a:ext cx="117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14:cNvPr>
                <p14:cNvContentPartPr/>
                <p14:nvPr/>
              </p14:nvContentPartPr>
              <p14:xfrm>
                <a:off x="6674927" y="2909456"/>
                <a:ext cx="52200" cy="1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65927" y="2900456"/>
                  <a:ext cx="6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14:cNvPr>
                <p14:cNvContentPartPr/>
                <p14:nvPr/>
              </p14:nvContentPartPr>
              <p14:xfrm>
                <a:off x="6830447" y="2533256"/>
                <a:ext cx="139680" cy="43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21447" y="2524256"/>
                  <a:ext cx="1573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14:cNvPr>
                <p14:cNvContentPartPr/>
                <p14:nvPr/>
              </p14:nvContentPartPr>
              <p14:xfrm>
                <a:off x="6991367" y="2599136"/>
                <a:ext cx="70920" cy="31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2727" y="2590496"/>
                  <a:ext cx="88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14:cNvPr>
                <p14:cNvContentPartPr/>
                <p14:nvPr/>
              </p14:nvContentPartPr>
              <p14:xfrm>
                <a:off x="7023047" y="2643416"/>
                <a:ext cx="154800" cy="29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14047" y="2634416"/>
                  <a:ext cx="172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14:cNvPr>
                <p14:cNvContentPartPr/>
                <p14:nvPr/>
              </p14:nvContentPartPr>
              <p14:xfrm>
                <a:off x="7227527" y="2654576"/>
                <a:ext cx="145800" cy="28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18887" y="2645936"/>
                  <a:ext cx="163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14:cNvPr>
                <p14:cNvContentPartPr/>
                <p14:nvPr/>
              </p14:nvContentPartPr>
              <p14:xfrm>
                <a:off x="7397447" y="2690936"/>
                <a:ext cx="125640" cy="23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88807" y="2682296"/>
                  <a:ext cx="14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14:cNvPr>
                <p14:cNvContentPartPr/>
                <p14:nvPr/>
              </p14:nvContentPartPr>
              <p14:xfrm>
                <a:off x="7551887" y="2828096"/>
                <a:ext cx="65880" cy="22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43247" y="2819456"/>
                  <a:ext cx="8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14:cNvPr>
                <p14:cNvContentPartPr/>
                <p14:nvPr/>
              </p14:nvContentPartPr>
              <p14:xfrm>
                <a:off x="7517687" y="2599856"/>
                <a:ext cx="9720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8687" y="2590856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14:cNvPr>
                <p14:cNvContentPartPr/>
                <p14:nvPr/>
              </p14:nvContentPartPr>
              <p14:xfrm>
                <a:off x="7694447" y="2470256"/>
                <a:ext cx="146160" cy="45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85447" y="2461256"/>
                  <a:ext cx="1638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14:cNvPr>
                <p14:cNvContentPartPr/>
                <p14:nvPr/>
              </p14:nvContentPartPr>
              <p14:xfrm>
                <a:off x="6338687" y="3076496"/>
                <a:ext cx="1575720" cy="10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9687" y="3067496"/>
                  <a:ext cx="1593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14:cNvPr>
                <p14:cNvContentPartPr/>
                <p14:nvPr/>
              </p14:nvContentPartPr>
              <p14:xfrm>
                <a:off x="6708407" y="3234896"/>
                <a:ext cx="216360" cy="38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9767" y="3225896"/>
                  <a:ext cx="234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14:cNvPr>
                <p14:cNvContentPartPr/>
                <p14:nvPr/>
              </p14:nvContentPartPr>
              <p14:xfrm>
                <a:off x="6936287" y="3311576"/>
                <a:ext cx="22320" cy="285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7287" y="3302936"/>
                  <a:ext cx="39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14:cNvPr>
                <p14:cNvContentPartPr/>
                <p14:nvPr/>
              </p14:nvContentPartPr>
              <p14:xfrm>
                <a:off x="6965807" y="3318056"/>
                <a:ext cx="169920" cy="261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6807" y="3309056"/>
                  <a:ext cx="18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14:cNvPr>
                <p14:cNvContentPartPr/>
                <p14:nvPr/>
              </p14:nvContentPartPr>
              <p14:xfrm>
                <a:off x="7151207" y="3210776"/>
                <a:ext cx="115920" cy="155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2207" y="3202136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14:cNvPr>
                <p14:cNvContentPartPr/>
                <p14:nvPr/>
              </p14:nvContentPartPr>
              <p14:xfrm>
                <a:off x="7342727" y="3181616"/>
                <a:ext cx="73440" cy="38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33727" y="3172976"/>
                  <a:ext cx="91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14:cNvPr>
                <p14:cNvContentPartPr/>
                <p14:nvPr/>
              </p14:nvContentPartPr>
              <p14:xfrm>
                <a:off x="8086487" y="2935736"/>
                <a:ext cx="13428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77847" y="2926736"/>
                  <a:ext cx="151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14:cNvPr>
                <p14:cNvContentPartPr/>
                <p14:nvPr/>
              </p14:nvContentPartPr>
              <p14:xfrm>
                <a:off x="8052647" y="3039056"/>
                <a:ext cx="114480" cy="4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44007" y="3030416"/>
                  <a:ext cx="1321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A730A0F-8104-0B3D-9BA9-31E3D5A36953}"/>
              </a:ext>
            </a:extLst>
          </p:cNvPr>
          <p:cNvGrpSpPr/>
          <p:nvPr/>
        </p:nvGrpSpPr>
        <p:grpSpPr>
          <a:xfrm>
            <a:off x="8540447" y="2286296"/>
            <a:ext cx="2095560" cy="742320"/>
            <a:chOff x="8540447" y="2286296"/>
            <a:chExt cx="209556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14:cNvPr>
                <p14:cNvContentPartPr/>
                <p14:nvPr/>
              </p14:nvContentPartPr>
              <p14:xfrm>
                <a:off x="8540447" y="2495816"/>
                <a:ext cx="172080" cy="23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1447" y="2487176"/>
                  <a:ext cx="189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14:cNvPr>
                <p14:cNvContentPartPr/>
                <p14:nvPr/>
              </p14:nvContentPartPr>
              <p14:xfrm>
                <a:off x="8612087" y="2638376"/>
                <a:ext cx="63360" cy="22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03447" y="2629376"/>
                  <a:ext cx="8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14:cNvPr>
                <p14:cNvContentPartPr/>
                <p14:nvPr/>
              </p14:nvContentPartPr>
              <p14:xfrm>
                <a:off x="8705327" y="2863736"/>
                <a:ext cx="21240" cy="2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96687" y="2855096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14:cNvPr>
                <p14:cNvContentPartPr/>
                <p14:nvPr/>
              </p14:nvContentPartPr>
              <p14:xfrm>
                <a:off x="8818007" y="2517776"/>
                <a:ext cx="160920" cy="30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09007" y="2508776"/>
                  <a:ext cx="178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14:cNvPr>
                <p14:cNvContentPartPr/>
                <p14:nvPr/>
              </p14:nvContentPartPr>
              <p14:xfrm>
                <a:off x="9079007" y="2558096"/>
                <a:ext cx="59040" cy="332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70007" y="2549456"/>
                  <a:ext cx="76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14:cNvPr>
                <p14:cNvContentPartPr/>
                <p14:nvPr/>
              </p14:nvContentPartPr>
              <p14:xfrm>
                <a:off x="9191327" y="2828096"/>
                <a:ext cx="16920" cy="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82687" y="2819456"/>
                  <a:ext cx="3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14:cNvPr>
                <p14:cNvContentPartPr/>
                <p14:nvPr/>
              </p14:nvContentPartPr>
              <p14:xfrm>
                <a:off x="9257207" y="2532176"/>
                <a:ext cx="124920" cy="126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48567" y="2523536"/>
                  <a:ext cx="14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14:cNvPr>
                <p14:cNvContentPartPr/>
                <p14:nvPr/>
              </p14:nvContentPartPr>
              <p14:xfrm>
                <a:off x="9379607" y="2530376"/>
                <a:ext cx="5760" cy="30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0967" y="2521376"/>
                  <a:ext cx="23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14:cNvPr>
                <p14:cNvContentPartPr/>
                <p14:nvPr/>
              </p14:nvContentPartPr>
              <p14:xfrm>
                <a:off x="9441167" y="2600216"/>
                <a:ext cx="146520" cy="24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32527" y="2591576"/>
                  <a:ext cx="16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14:cNvPr>
                <p14:cNvContentPartPr/>
                <p14:nvPr/>
              </p14:nvContentPartPr>
              <p14:xfrm>
                <a:off x="9555287" y="2482136"/>
                <a:ext cx="70920" cy="2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6287" y="2473496"/>
                  <a:ext cx="88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14:cNvPr>
                <p14:cNvContentPartPr/>
                <p14:nvPr/>
              </p14:nvContentPartPr>
              <p14:xfrm>
                <a:off x="9638447" y="2325536"/>
                <a:ext cx="71640" cy="19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29447" y="2316896"/>
                  <a:ext cx="89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14:cNvPr>
                <p14:cNvContentPartPr/>
                <p14:nvPr/>
              </p14:nvContentPartPr>
              <p14:xfrm>
                <a:off x="9766967" y="2371256"/>
                <a:ext cx="52920" cy="174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8327" y="2362256"/>
                  <a:ext cx="7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14:cNvPr>
                <p14:cNvContentPartPr/>
                <p14:nvPr/>
              </p14:nvContentPartPr>
              <p14:xfrm>
                <a:off x="8712527" y="2842856"/>
                <a:ext cx="11160" cy="9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03527" y="2833856"/>
                  <a:ext cx="2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14:cNvPr>
                <p14:cNvContentPartPr/>
                <p14:nvPr/>
              </p14:nvContentPartPr>
              <p14:xfrm>
                <a:off x="9857687" y="2847176"/>
                <a:ext cx="25200" cy="1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49047" y="2838536"/>
                  <a:ext cx="42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14:cNvPr>
                <p14:cNvContentPartPr/>
                <p14:nvPr/>
              </p14:nvContentPartPr>
              <p14:xfrm>
                <a:off x="10047767" y="2580056"/>
                <a:ext cx="104400" cy="290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39127" y="2571416"/>
                  <a:ext cx="122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14:cNvPr>
                <p14:cNvContentPartPr/>
                <p14:nvPr/>
              </p14:nvContentPartPr>
              <p14:xfrm>
                <a:off x="10239647" y="2605976"/>
                <a:ext cx="117360" cy="235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31007" y="2597336"/>
                  <a:ext cx="135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14:cNvPr>
                <p14:cNvContentPartPr/>
                <p14:nvPr/>
              </p14:nvContentPartPr>
              <p14:xfrm>
                <a:off x="10301927" y="2356136"/>
                <a:ext cx="79560" cy="4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92927" y="2347136"/>
                  <a:ext cx="97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14:cNvPr>
                <p14:cNvContentPartPr/>
                <p14:nvPr/>
              </p14:nvContentPartPr>
              <p14:xfrm>
                <a:off x="10421807" y="2286296"/>
                <a:ext cx="114120" cy="28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13167" y="2277656"/>
                  <a:ext cx="131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14:cNvPr>
                <p14:cNvContentPartPr/>
                <p14:nvPr/>
              </p14:nvContentPartPr>
              <p14:xfrm>
                <a:off x="8581127" y="2977136"/>
                <a:ext cx="2054880" cy="51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72487" y="2968496"/>
                  <a:ext cx="2072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E47554-911B-F9A7-780C-33C29FB13120}"/>
              </a:ext>
            </a:extLst>
          </p:cNvPr>
          <p:cNvGrpSpPr/>
          <p:nvPr/>
        </p:nvGrpSpPr>
        <p:grpSpPr>
          <a:xfrm>
            <a:off x="8743487" y="3071096"/>
            <a:ext cx="1353960" cy="449640"/>
            <a:chOff x="8743487" y="3071096"/>
            <a:chExt cx="13539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14:cNvPr>
                <p14:cNvContentPartPr/>
                <p14:nvPr/>
              </p14:nvContentPartPr>
              <p14:xfrm>
                <a:off x="8743487" y="3221216"/>
                <a:ext cx="151920" cy="28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34487" y="3212216"/>
                  <a:ext cx="169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14:cNvPr>
                <p14:cNvContentPartPr/>
                <p14:nvPr/>
              </p14:nvContentPartPr>
              <p14:xfrm>
                <a:off x="8957687" y="3433256"/>
                <a:ext cx="9360" cy="2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49047" y="3424616"/>
                  <a:ext cx="2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14:cNvPr>
                <p14:cNvContentPartPr/>
                <p14:nvPr/>
              </p14:nvContentPartPr>
              <p14:xfrm>
                <a:off x="9022127" y="3201776"/>
                <a:ext cx="129240" cy="318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13487" y="3192776"/>
                  <a:ext cx="146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14:cNvPr>
                <p14:cNvContentPartPr/>
                <p14:nvPr/>
              </p14:nvContentPartPr>
              <p14:xfrm>
                <a:off x="9226967" y="3246056"/>
                <a:ext cx="110520" cy="23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8327" y="3237416"/>
                  <a:ext cx="12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14:cNvPr>
                <p14:cNvContentPartPr/>
                <p14:nvPr/>
              </p14:nvContentPartPr>
              <p14:xfrm>
                <a:off x="9390407" y="3457016"/>
                <a:ext cx="12960" cy="3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81767" y="3448376"/>
                  <a:ext cx="30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14:cNvPr>
                <p14:cNvContentPartPr/>
                <p14:nvPr/>
              </p14:nvContentPartPr>
              <p14:xfrm>
                <a:off x="9544487" y="3220496"/>
                <a:ext cx="75240" cy="26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35847" y="3211496"/>
                  <a:ext cx="92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14:cNvPr>
                <p14:cNvContentPartPr/>
                <p14:nvPr/>
              </p14:nvContentPartPr>
              <p14:xfrm>
                <a:off x="9669407" y="3298976"/>
                <a:ext cx="130320" cy="13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60407" y="3290336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14:cNvPr>
                <p14:cNvContentPartPr/>
                <p14:nvPr/>
              </p14:nvContentPartPr>
              <p14:xfrm>
                <a:off x="9797567" y="3194576"/>
                <a:ext cx="89640" cy="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88567" y="3185936"/>
                  <a:ext cx="10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14:cNvPr>
                <p14:cNvContentPartPr/>
                <p14:nvPr/>
              </p14:nvContentPartPr>
              <p14:xfrm>
                <a:off x="9905567" y="3071096"/>
                <a:ext cx="191880" cy="149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96567" y="3062456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17D53CE-7BDA-9120-7350-4785A9954C8E}"/>
              </a:ext>
            </a:extLst>
          </p:cNvPr>
          <p:cNvGrpSpPr/>
          <p:nvPr/>
        </p:nvGrpSpPr>
        <p:grpSpPr>
          <a:xfrm>
            <a:off x="10808807" y="2559176"/>
            <a:ext cx="1055520" cy="537840"/>
            <a:chOff x="10808807" y="2559176"/>
            <a:chExt cx="10555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14:cNvPr>
                <p14:cNvContentPartPr/>
                <p14:nvPr/>
              </p14:nvContentPartPr>
              <p14:xfrm>
                <a:off x="10808807" y="2922776"/>
                <a:ext cx="236160" cy="60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00167" y="2914136"/>
                  <a:ext cx="25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14:cNvPr>
                <p14:cNvContentPartPr/>
                <p14:nvPr/>
              </p14:nvContentPartPr>
              <p14:xfrm>
                <a:off x="10884047" y="3042656"/>
                <a:ext cx="86400" cy="50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75047" y="3033656"/>
                  <a:ext cx="104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14:cNvPr>
                <p14:cNvContentPartPr/>
                <p14:nvPr/>
              </p14:nvContentPartPr>
              <p14:xfrm>
                <a:off x="11093927" y="2782376"/>
                <a:ext cx="82440" cy="307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84927" y="2773736"/>
                  <a:ext cx="100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14:cNvPr>
                <p14:cNvContentPartPr/>
                <p14:nvPr/>
              </p14:nvContentPartPr>
              <p14:xfrm>
                <a:off x="11222087" y="3003056"/>
                <a:ext cx="27360" cy="12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3087" y="2994416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14:cNvPr>
                <p14:cNvContentPartPr/>
                <p14:nvPr/>
              </p14:nvContentPartPr>
              <p14:xfrm>
                <a:off x="11303807" y="2798936"/>
                <a:ext cx="61200" cy="259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94807" y="2789936"/>
                  <a:ext cx="78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14:cNvPr>
                <p14:cNvContentPartPr/>
                <p14:nvPr/>
              </p14:nvContentPartPr>
              <p14:xfrm>
                <a:off x="11427287" y="2791016"/>
                <a:ext cx="99720" cy="27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18287" y="2782016"/>
                  <a:ext cx="117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14:cNvPr>
                <p14:cNvContentPartPr/>
                <p14:nvPr/>
              </p14:nvContentPartPr>
              <p14:xfrm>
                <a:off x="11547887" y="3054176"/>
                <a:ext cx="18000" cy="1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39247" y="3045536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14:cNvPr>
                <p14:cNvContentPartPr/>
                <p14:nvPr/>
              </p14:nvContentPartPr>
              <p14:xfrm>
                <a:off x="11578127" y="2855816"/>
                <a:ext cx="55080" cy="241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69487" y="2847176"/>
                  <a:ext cx="72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14:cNvPr>
                <p14:cNvContentPartPr/>
                <p14:nvPr/>
              </p14:nvContentPartPr>
              <p14:xfrm>
                <a:off x="11699447" y="2881736"/>
                <a:ext cx="92880" cy="16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447" y="2873096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14:cNvPr>
                <p14:cNvContentPartPr/>
                <p14:nvPr/>
              </p14:nvContentPartPr>
              <p14:xfrm>
                <a:off x="11696207" y="2747096"/>
                <a:ext cx="108360" cy="1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87567" y="2738456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14:cNvPr>
                <p14:cNvContentPartPr/>
                <p14:nvPr/>
              </p14:nvContentPartPr>
              <p14:xfrm>
                <a:off x="11811047" y="2559176"/>
                <a:ext cx="53280" cy="248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02407" y="2550536"/>
                  <a:ext cx="709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F34E1F3-2E8B-5192-7F81-43D77F762FFF}"/>
              </a:ext>
            </a:extLst>
          </p:cNvPr>
          <p:cNvGrpSpPr/>
          <p:nvPr/>
        </p:nvGrpSpPr>
        <p:grpSpPr>
          <a:xfrm>
            <a:off x="11062967" y="3203216"/>
            <a:ext cx="834480" cy="376200"/>
            <a:chOff x="11062967" y="3203216"/>
            <a:chExt cx="8344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14:cNvPr>
                <p14:cNvContentPartPr/>
                <p14:nvPr/>
              </p14:nvContentPartPr>
              <p14:xfrm>
                <a:off x="11062967" y="3249296"/>
                <a:ext cx="520920" cy="247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53967" y="3240296"/>
                  <a:ext cx="538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14:cNvPr>
                <p14:cNvContentPartPr/>
                <p14:nvPr/>
              </p14:nvContentPartPr>
              <p14:xfrm>
                <a:off x="11592167" y="3203216"/>
                <a:ext cx="37800" cy="37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83167" y="3194576"/>
                  <a:ext cx="55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14:cNvPr>
                <p14:cNvContentPartPr/>
                <p14:nvPr/>
              </p14:nvContentPartPr>
              <p14:xfrm>
                <a:off x="11652647" y="3254696"/>
                <a:ext cx="244800" cy="254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3647" y="3246056"/>
                  <a:ext cx="2624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FAF04D8-D34E-07B1-5982-822F47AD59EB}"/>
              </a:ext>
            </a:extLst>
          </p:cNvPr>
          <p:cNvGrpSpPr/>
          <p:nvPr/>
        </p:nvGrpSpPr>
        <p:grpSpPr>
          <a:xfrm>
            <a:off x="827087" y="4017896"/>
            <a:ext cx="4414680" cy="1297440"/>
            <a:chOff x="827087" y="4017896"/>
            <a:chExt cx="4414680" cy="12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14:cNvPr>
                <p14:cNvContentPartPr/>
                <p14:nvPr/>
              </p14:nvContentPartPr>
              <p14:xfrm>
                <a:off x="827087" y="4084856"/>
                <a:ext cx="58680" cy="415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8447" y="4076216"/>
                  <a:ext cx="76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14:cNvPr>
                <p14:cNvContentPartPr/>
                <p14:nvPr/>
              </p14:nvContentPartPr>
              <p14:xfrm>
                <a:off x="855887" y="4130216"/>
                <a:ext cx="200160" cy="52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7247" y="4121216"/>
                  <a:ext cx="21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14:cNvPr>
                <p14:cNvContentPartPr/>
                <p14:nvPr/>
              </p14:nvContentPartPr>
              <p14:xfrm>
                <a:off x="877847" y="4255136"/>
                <a:ext cx="105840" cy="3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8847" y="4246496"/>
                  <a:ext cx="123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14:cNvPr>
                <p14:cNvContentPartPr/>
                <p14:nvPr/>
              </p14:nvContentPartPr>
              <p14:xfrm>
                <a:off x="1057127" y="4333256"/>
                <a:ext cx="135000" cy="171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8487" y="4324616"/>
                  <a:ext cx="152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14:cNvPr>
                <p14:cNvContentPartPr/>
                <p14:nvPr/>
              </p14:nvContentPartPr>
              <p14:xfrm>
                <a:off x="1317407" y="4138856"/>
                <a:ext cx="178560" cy="317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08407" y="4130216"/>
                  <a:ext cx="196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14:cNvPr>
                <p14:cNvContentPartPr/>
                <p14:nvPr/>
              </p14:nvContentPartPr>
              <p14:xfrm>
                <a:off x="1508927" y="4173056"/>
                <a:ext cx="137880" cy="21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00287" y="4164056"/>
                  <a:ext cx="155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14:cNvPr>
                <p14:cNvContentPartPr/>
                <p14:nvPr/>
              </p14:nvContentPartPr>
              <p14:xfrm>
                <a:off x="1679207" y="4318136"/>
                <a:ext cx="164160" cy="199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70207" y="4309496"/>
                  <a:ext cx="18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14:cNvPr>
                <p14:cNvContentPartPr/>
                <p14:nvPr/>
              </p14:nvContentPartPr>
              <p14:xfrm>
                <a:off x="2015447" y="4227416"/>
                <a:ext cx="1331640" cy="108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06447" y="4218416"/>
                  <a:ext cx="134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14:cNvPr>
                <p14:cNvContentPartPr/>
                <p14:nvPr/>
              </p14:nvContentPartPr>
              <p14:xfrm>
                <a:off x="2079527" y="4390496"/>
                <a:ext cx="1313640" cy="130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70887" y="4381496"/>
                  <a:ext cx="133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14:cNvPr>
                <p14:cNvContentPartPr/>
                <p14:nvPr/>
              </p14:nvContentPartPr>
              <p14:xfrm>
                <a:off x="3446087" y="4188536"/>
                <a:ext cx="114840" cy="296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37447" y="4179896"/>
                  <a:ext cx="132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14:cNvPr>
                <p14:cNvContentPartPr/>
                <p14:nvPr/>
              </p14:nvContentPartPr>
              <p14:xfrm>
                <a:off x="3421247" y="4187456"/>
                <a:ext cx="254160" cy="45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12247" y="4178816"/>
                  <a:ext cx="27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14:cNvPr>
                <p14:cNvContentPartPr/>
                <p14:nvPr/>
              </p14:nvContentPartPr>
              <p14:xfrm>
                <a:off x="3509447" y="4276376"/>
                <a:ext cx="10764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00807" y="4267736"/>
                  <a:ext cx="12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14:cNvPr>
                <p14:cNvContentPartPr/>
                <p14:nvPr/>
              </p14:nvContentPartPr>
              <p14:xfrm>
                <a:off x="3658487" y="4373216"/>
                <a:ext cx="228600" cy="9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49847" y="4364576"/>
                  <a:ext cx="24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14:cNvPr>
                <p14:cNvContentPartPr/>
                <p14:nvPr/>
              </p14:nvContentPartPr>
              <p14:xfrm>
                <a:off x="3802847" y="4054256"/>
                <a:ext cx="171000" cy="177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94207" y="4045256"/>
                  <a:ext cx="18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14:cNvPr>
                <p14:cNvContentPartPr/>
                <p14:nvPr/>
              </p14:nvContentPartPr>
              <p14:xfrm>
                <a:off x="3919487" y="4034456"/>
                <a:ext cx="128520" cy="178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0847" y="4025456"/>
                  <a:ext cx="14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14:cNvPr>
                <p14:cNvContentPartPr/>
                <p14:nvPr/>
              </p14:nvContentPartPr>
              <p14:xfrm>
                <a:off x="4163567" y="4334336"/>
                <a:ext cx="179640" cy="68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54567" y="4325336"/>
                  <a:ext cx="19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14:cNvPr>
                <p14:cNvContentPartPr/>
                <p14:nvPr/>
              </p14:nvContentPartPr>
              <p14:xfrm>
                <a:off x="4207847" y="4241096"/>
                <a:ext cx="3780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98847" y="4232096"/>
                  <a:ext cx="55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14:cNvPr>
                <p14:cNvContentPartPr/>
                <p14:nvPr/>
              </p14:nvContentPartPr>
              <p14:xfrm>
                <a:off x="4513487" y="4148936"/>
                <a:ext cx="169560" cy="30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04847" y="4140296"/>
                  <a:ext cx="187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14:cNvPr>
                <p14:cNvContentPartPr/>
                <p14:nvPr/>
              </p14:nvContentPartPr>
              <p14:xfrm>
                <a:off x="4715087" y="4202216"/>
                <a:ext cx="167760" cy="177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06447" y="4193576"/>
                  <a:ext cx="185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14:cNvPr>
                <p14:cNvContentPartPr/>
                <p14:nvPr/>
              </p14:nvContentPartPr>
              <p14:xfrm>
                <a:off x="4935047" y="4333256"/>
                <a:ext cx="1105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26047" y="4324616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14:cNvPr>
                <p14:cNvContentPartPr/>
                <p14:nvPr/>
              </p14:nvContentPartPr>
              <p14:xfrm>
                <a:off x="4931087" y="4017896"/>
                <a:ext cx="165240" cy="19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22087" y="4009256"/>
                  <a:ext cx="18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14:cNvPr>
                <p14:cNvContentPartPr/>
                <p14:nvPr/>
              </p14:nvContentPartPr>
              <p14:xfrm>
                <a:off x="5128727" y="4072976"/>
                <a:ext cx="113040" cy="1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19727" y="4063976"/>
                  <a:ext cx="13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14:cNvPr>
                <p14:cNvContentPartPr/>
                <p14:nvPr/>
              </p14:nvContentPartPr>
              <p14:xfrm>
                <a:off x="1871087" y="4445576"/>
                <a:ext cx="79200" cy="275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62447" y="4436936"/>
                  <a:ext cx="96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14:cNvPr>
                <p14:cNvContentPartPr/>
                <p14:nvPr/>
              </p14:nvContentPartPr>
              <p14:xfrm>
                <a:off x="1964687" y="4518296"/>
                <a:ext cx="78840" cy="12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56047" y="4509296"/>
                  <a:ext cx="96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14:cNvPr>
                <p14:cNvContentPartPr/>
                <p14:nvPr/>
              </p14:nvContentPartPr>
              <p14:xfrm>
                <a:off x="2044607" y="4486256"/>
                <a:ext cx="56520" cy="205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35607" y="4477616"/>
                  <a:ext cx="74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14:cNvPr>
                <p14:cNvContentPartPr/>
                <p14:nvPr/>
              </p14:nvContentPartPr>
              <p14:xfrm>
                <a:off x="952727" y="4882616"/>
                <a:ext cx="32760" cy="358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4087" y="4873616"/>
                  <a:ext cx="50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14:cNvPr>
                <p14:cNvContentPartPr/>
                <p14:nvPr/>
              </p14:nvContentPartPr>
              <p14:xfrm>
                <a:off x="968927" y="4964696"/>
                <a:ext cx="181440" cy="23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927" y="4956056"/>
                  <a:ext cx="199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14:cNvPr>
                <p14:cNvContentPartPr/>
                <p14:nvPr/>
              </p14:nvContentPartPr>
              <p14:xfrm>
                <a:off x="1208687" y="5104016"/>
                <a:ext cx="112320" cy="164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00047" y="5095376"/>
                  <a:ext cx="129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14:cNvPr>
                <p14:cNvContentPartPr/>
                <p14:nvPr/>
              </p14:nvContentPartPr>
              <p14:xfrm>
                <a:off x="1327487" y="5108696"/>
                <a:ext cx="72000" cy="147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18487" y="5100056"/>
                  <a:ext cx="8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14:cNvPr>
                <p14:cNvContentPartPr/>
                <p14:nvPr/>
              </p14:nvContentPartPr>
              <p14:xfrm>
                <a:off x="1637087" y="5048936"/>
                <a:ext cx="135720" cy="4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28087" y="5039936"/>
                  <a:ext cx="15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14:cNvPr>
                <p14:cNvContentPartPr/>
                <p14:nvPr/>
              </p14:nvContentPartPr>
              <p14:xfrm>
                <a:off x="1641047" y="5137136"/>
                <a:ext cx="124920" cy="21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32047" y="5128136"/>
                  <a:ext cx="142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14:cNvPr>
                <p14:cNvContentPartPr/>
                <p14:nvPr/>
              </p14:nvContentPartPr>
              <p14:xfrm>
                <a:off x="2087807" y="4726736"/>
                <a:ext cx="288000" cy="55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79167" y="4718096"/>
                  <a:ext cx="3056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14:cNvPr>
                <p14:cNvContentPartPr/>
                <p14:nvPr/>
              </p14:nvContentPartPr>
              <p14:xfrm>
                <a:off x="2332247" y="4854176"/>
                <a:ext cx="30240" cy="291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23607" y="4845536"/>
                  <a:ext cx="47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14:cNvPr>
                <p14:cNvContentPartPr/>
                <p14:nvPr/>
              </p14:nvContentPartPr>
              <p14:xfrm>
                <a:off x="2307047" y="4888016"/>
                <a:ext cx="174960" cy="58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98407" y="4879376"/>
                  <a:ext cx="19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14:cNvPr>
                <p14:cNvContentPartPr/>
                <p14:nvPr/>
              </p14:nvContentPartPr>
              <p14:xfrm>
                <a:off x="2314967" y="4965776"/>
                <a:ext cx="15408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06327" y="4956776"/>
                  <a:ext cx="17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14:cNvPr>
                <p14:cNvContentPartPr/>
                <p14:nvPr/>
              </p14:nvContentPartPr>
              <p14:xfrm>
                <a:off x="2445287" y="5069456"/>
                <a:ext cx="184680" cy="86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6287" y="5060816"/>
                  <a:ext cx="20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14:cNvPr>
                <p14:cNvContentPartPr/>
                <p14:nvPr/>
              </p14:nvContentPartPr>
              <p14:xfrm>
                <a:off x="2595407" y="4736816"/>
                <a:ext cx="98280" cy="134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6407" y="4727816"/>
                  <a:ext cx="11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14:cNvPr>
                <p14:cNvContentPartPr/>
                <p14:nvPr/>
              </p14:nvContentPartPr>
              <p14:xfrm>
                <a:off x="2733287" y="4724936"/>
                <a:ext cx="16200" cy="164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4287" y="4716296"/>
                  <a:ext cx="3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14:cNvPr>
                <p14:cNvContentPartPr/>
                <p14:nvPr/>
              </p14:nvContentPartPr>
              <p14:xfrm>
                <a:off x="2690087" y="4767056"/>
                <a:ext cx="128520" cy="2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81087" y="4758416"/>
                  <a:ext cx="14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14:cNvPr>
                <p14:cNvContentPartPr/>
                <p14:nvPr/>
              </p14:nvContentPartPr>
              <p14:xfrm>
                <a:off x="2880527" y="4744736"/>
                <a:ext cx="142920" cy="502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71887" y="4736096"/>
                  <a:ext cx="160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14:cNvPr>
                <p14:cNvContentPartPr/>
                <p14:nvPr/>
              </p14:nvContentPartPr>
              <p14:xfrm>
                <a:off x="3135407" y="4774256"/>
                <a:ext cx="212760" cy="465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26767" y="4765256"/>
                  <a:ext cx="2304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14:cNvPr>
                <p14:cNvContentPartPr/>
                <p14:nvPr/>
              </p14:nvContentPartPr>
              <p14:xfrm>
                <a:off x="3305687" y="4913936"/>
                <a:ext cx="163800" cy="273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7047" y="4905296"/>
                  <a:ext cx="181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14:cNvPr>
                <p14:cNvContentPartPr/>
                <p14:nvPr/>
              </p14:nvContentPartPr>
              <p14:xfrm>
                <a:off x="3515927" y="4913216"/>
                <a:ext cx="137520" cy="222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07287" y="4904216"/>
                  <a:ext cx="155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14:cNvPr>
                <p14:cNvContentPartPr/>
                <p14:nvPr/>
              </p14:nvContentPartPr>
              <p14:xfrm>
                <a:off x="3604847" y="5051096"/>
                <a:ext cx="127800" cy="26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95847" y="5042096"/>
                  <a:ext cx="145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14:cNvPr>
                <p14:cNvContentPartPr/>
                <p14:nvPr/>
              </p14:nvContentPartPr>
              <p14:xfrm>
                <a:off x="3690887" y="4783976"/>
                <a:ext cx="95760" cy="160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82247" y="4774976"/>
                  <a:ext cx="11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14:cNvPr>
                <p14:cNvContentPartPr/>
                <p14:nvPr/>
              </p14:nvContentPartPr>
              <p14:xfrm>
                <a:off x="3795287" y="4818176"/>
                <a:ext cx="84960" cy="4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86647" y="4809536"/>
                  <a:ext cx="102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14:cNvPr>
                <p14:cNvContentPartPr/>
                <p14:nvPr/>
              </p14:nvContentPartPr>
              <p14:xfrm>
                <a:off x="3918407" y="4785416"/>
                <a:ext cx="119160" cy="515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09767" y="4776776"/>
                  <a:ext cx="13680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F11930A-DA1E-6B00-A630-B103B2F9C162}"/>
              </a:ext>
            </a:extLst>
          </p:cNvPr>
          <p:cNvGrpSpPr/>
          <p:nvPr/>
        </p:nvGrpSpPr>
        <p:grpSpPr>
          <a:xfrm>
            <a:off x="926447" y="5685416"/>
            <a:ext cx="1084320" cy="461160"/>
            <a:chOff x="926447" y="5685416"/>
            <a:chExt cx="10843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14:cNvPr>
                <p14:cNvContentPartPr/>
                <p14:nvPr/>
              </p14:nvContentPartPr>
              <p14:xfrm>
                <a:off x="926447" y="5685416"/>
                <a:ext cx="226080" cy="461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17807" y="5676416"/>
                  <a:ext cx="243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14:cNvPr>
                <p14:cNvContentPartPr/>
                <p14:nvPr/>
              </p14:nvContentPartPr>
              <p14:xfrm>
                <a:off x="1140287" y="5796296"/>
                <a:ext cx="10440" cy="292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1647" y="5787296"/>
                  <a:ext cx="28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14:cNvPr>
                <p14:cNvContentPartPr/>
                <p14:nvPr/>
              </p14:nvContentPartPr>
              <p14:xfrm>
                <a:off x="1151087" y="5818976"/>
                <a:ext cx="106920" cy="46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2087" y="5810336"/>
                  <a:ext cx="124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14:cNvPr>
                <p14:cNvContentPartPr/>
                <p14:nvPr/>
              </p14:nvContentPartPr>
              <p14:xfrm>
                <a:off x="1111487" y="5899256"/>
                <a:ext cx="113040" cy="75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2487" y="5890256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14:cNvPr>
                <p14:cNvContentPartPr/>
                <p14:nvPr/>
              </p14:nvContentPartPr>
              <p14:xfrm>
                <a:off x="1252247" y="5944256"/>
                <a:ext cx="140760" cy="9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43607" y="5935256"/>
                  <a:ext cx="15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14:cNvPr>
                <p14:cNvContentPartPr/>
                <p14:nvPr/>
              </p14:nvContentPartPr>
              <p14:xfrm>
                <a:off x="1377887" y="5700536"/>
                <a:ext cx="57600" cy="10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69247" y="5691536"/>
                  <a:ext cx="75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14:cNvPr>
                <p14:cNvContentPartPr/>
                <p14:nvPr/>
              </p14:nvContentPartPr>
              <p14:xfrm>
                <a:off x="1434767" y="5701616"/>
                <a:ext cx="8532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26127" y="5692616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14:cNvPr>
                <p14:cNvContentPartPr/>
                <p14:nvPr/>
              </p14:nvContentPartPr>
              <p14:xfrm>
                <a:off x="1597487" y="5714936"/>
                <a:ext cx="95400" cy="389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88487" y="5705936"/>
                  <a:ext cx="113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14:cNvPr>
                <p14:cNvContentPartPr/>
                <p14:nvPr/>
              </p14:nvContentPartPr>
              <p14:xfrm>
                <a:off x="1899887" y="5918336"/>
                <a:ext cx="110880" cy="6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91247" y="5909696"/>
                  <a:ext cx="128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14:cNvPr>
                <p14:cNvContentPartPr/>
                <p14:nvPr/>
              </p14:nvContentPartPr>
              <p14:xfrm>
                <a:off x="1880087" y="5973776"/>
                <a:ext cx="91440" cy="2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871447" y="5964776"/>
                  <a:ext cx="109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BD5869D-3A98-F743-FA18-9343D23FA7B8}"/>
              </a:ext>
            </a:extLst>
          </p:cNvPr>
          <p:cNvGrpSpPr/>
          <p:nvPr/>
        </p:nvGrpSpPr>
        <p:grpSpPr>
          <a:xfrm>
            <a:off x="2244407" y="5547896"/>
            <a:ext cx="889920" cy="918000"/>
            <a:chOff x="2244407" y="5547896"/>
            <a:chExt cx="88992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14:cNvPr>
                <p14:cNvContentPartPr/>
                <p14:nvPr/>
              </p14:nvContentPartPr>
              <p14:xfrm>
                <a:off x="2321447" y="5547896"/>
                <a:ext cx="21240" cy="29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12447" y="5538896"/>
                  <a:ext cx="38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14:cNvPr>
                <p14:cNvContentPartPr/>
                <p14:nvPr/>
              </p14:nvContentPartPr>
              <p14:xfrm>
                <a:off x="2347727" y="5601176"/>
                <a:ext cx="138960" cy="18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38727" y="5592536"/>
                  <a:ext cx="156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14:cNvPr>
                <p14:cNvContentPartPr/>
                <p14:nvPr/>
              </p14:nvContentPartPr>
              <p14:xfrm>
                <a:off x="2511527" y="5691896"/>
                <a:ext cx="30600" cy="171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02887" y="5683256"/>
                  <a:ext cx="4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14:cNvPr>
                <p14:cNvContentPartPr/>
                <p14:nvPr/>
              </p14:nvContentPartPr>
              <p14:xfrm>
                <a:off x="2636447" y="5674256"/>
                <a:ext cx="71280" cy="149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27447" y="5665256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14:cNvPr>
                <p14:cNvContentPartPr/>
                <p14:nvPr/>
              </p14:nvContentPartPr>
              <p14:xfrm>
                <a:off x="2275007" y="5886656"/>
                <a:ext cx="685440" cy="93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66367" y="5877656"/>
                  <a:ext cx="70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14:cNvPr>
                <p14:cNvContentPartPr/>
                <p14:nvPr/>
              </p14:nvContentPartPr>
              <p14:xfrm>
                <a:off x="2244407" y="6077456"/>
                <a:ext cx="193320" cy="388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35407" y="6068816"/>
                  <a:ext cx="210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14:cNvPr>
                <p14:cNvContentPartPr/>
                <p14:nvPr/>
              </p14:nvContentPartPr>
              <p14:xfrm>
                <a:off x="2414687" y="6177176"/>
                <a:ext cx="145800" cy="249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05687" y="6168536"/>
                  <a:ext cx="163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14:cNvPr>
                <p14:cNvContentPartPr/>
                <p14:nvPr/>
              </p14:nvContentPartPr>
              <p14:xfrm>
                <a:off x="2612687" y="6207056"/>
                <a:ext cx="129600" cy="130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03687" y="6198056"/>
                  <a:ext cx="14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14:cNvPr>
                <p14:cNvContentPartPr/>
                <p14:nvPr/>
              </p14:nvContentPartPr>
              <p14:xfrm>
                <a:off x="2741567" y="6243056"/>
                <a:ext cx="119160" cy="19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32927" y="6234416"/>
                  <a:ext cx="136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14:cNvPr>
                <p14:cNvContentPartPr/>
                <p14:nvPr/>
              </p14:nvContentPartPr>
              <p14:xfrm>
                <a:off x="2756327" y="6076376"/>
                <a:ext cx="111240" cy="112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47687" y="6067736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14:cNvPr>
                <p14:cNvContentPartPr/>
                <p14:nvPr/>
              </p14:nvContentPartPr>
              <p14:xfrm>
                <a:off x="2908967" y="6070616"/>
                <a:ext cx="73080" cy="22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00327" y="6061616"/>
                  <a:ext cx="9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14:cNvPr>
                <p14:cNvContentPartPr/>
                <p14:nvPr/>
              </p14:nvContentPartPr>
              <p14:xfrm>
                <a:off x="2996807" y="6022016"/>
                <a:ext cx="137520" cy="371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987807" y="6013016"/>
                  <a:ext cx="1551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5759D0A-7F6E-86CC-D75C-E440FBA5F34C}"/>
              </a:ext>
            </a:extLst>
          </p:cNvPr>
          <p:cNvGrpSpPr/>
          <p:nvPr/>
        </p:nvGrpSpPr>
        <p:grpSpPr>
          <a:xfrm>
            <a:off x="3565607" y="5731496"/>
            <a:ext cx="235440" cy="178560"/>
            <a:chOff x="3565607" y="5731496"/>
            <a:chExt cx="2354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14:cNvPr>
                <p14:cNvContentPartPr/>
                <p14:nvPr/>
              </p14:nvContentPartPr>
              <p14:xfrm>
                <a:off x="3565607" y="5731496"/>
                <a:ext cx="235440" cy="11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56967" y="5722496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14:cNvPr>
                <p14:cNvContentPartPr/>
                <p14:nvPr/>
              </p14:nvContentPartPr>
              <p14:xfrm>
                <a:off x="3608807" y="5887016"/>
                <a:ext cx="160920" cy="23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00167" y="5878016"/>
                  <a:ext cx="1785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14:cNvPr>
              <p14:cNvContentPartPr/>
              <p14:nvPr/>
            </p14:nvContentPartPr>
            <p14:xfrm>
              <a:off x="5021087" y="4983776"/>
              <a:ext cx="203040" cy="349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012447" y="4975136"/>
                <a:ext cx="220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14:cNvPr>
              <p14:cNvContentPartPr/>
              <p14:nvPr/>
            </p14:nvContentPartPr>
            <p14:xfrm>
              <a:off x="5040887" y="5140736"/>
              <a:ext cx="174240" cy="25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32247" y="5131736"/>
                <a:ext cx="1918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EDD5169-4F92-E87F-A338-528EA5E09B7C}"/>
              </a:ext>
            </a:extLst>
          </p:cNvPr>
          <p:cNvGrpSpPr/>
          <p:nvPr/>
        </p:nvGrpSpPr>
        <p:grpSpPr>
          <a:xfrm>
            <a:off x="5379647" y="4632776"/>
            <a:ext cx="1156680" cy="536040"/>
            <a:chOff x="5379647" y="4632776"/>
            <a:chExt cx="11566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14:cNvPr>
                <p14:cNvContentPartPr/>
                <p14:nvPr/>
              </p14:nvContentPartPr>
              <p14:xfrm>
                <a:off x="5379647" y="4911416"/>
                <a:ext cx="129600" cy="241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70647" y="4902416"/>
                  <a:ext cx="147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14:cNvPr>
                <p14:cNvContentPartPr/>
                <p14:nvPr/>
              </p14:nvContentPartPr>
              <p14:xfrm>
                <a:off x="5614007" y="5137496"/>
                <a:ext cx="15120" cy="2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05367" y="5128856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14:cNvPr>
                <p14:cNvContentPartPr/>
                <p14:nvPr/>
              </p14:nvContentPartPr>
              <p14:xfrm>
                <a:off x="5701127" y="4876496"/>
                <a:ext cx="153720" cy="257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92127" y="4867496"/>
                  <a:ext cx="171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14:cNvPr>
                <p14:cNvContentPartPr/>
                <p14:nvPr/>
              </p14:nvContentPartPr>
              <p14:xfrm>
                <a:off x="5857367" y="5160896"/>
                <a:ext cx="12600" cy="7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8727" y="5151896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14:cNvPr>
                <p14:cNvContentPartPr/>
                <p14:nvPr/>
              </p14:nvContentPartPr>
              <p14:xfrm>
                <a:off x="6002807" y="4918976"/>
                <a:ext cx="64080" cy="244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94167" y="4910336"/>
                  <a:ext cx="81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14:cNvPr>
                <p14:cNvContentPartPr/>
                <p14:nvPr/>
              </p14:nvContentPartPr>
              <p14:xfrm>
                <a:off x="6119807" y="4983056"/>
                <a:ext cx="152640" cy="162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11167" y="4974056"/>
                  <a:ext cx="17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14:cNvPr>
                <p14:cNvContentPartPr/>
                <p14:nvPr/>
              </p14:nvContentPartPr>
              <p14:xfrm>
                <a:off x="6181727" y="4861736"/>
                <a:ext cx="75960" cy="20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72727" y="485309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14:cNvPr>
                <p14:cNvContentPartPr/>
                <p14:nvPr/>
              </p14:nvContentPartPr>
              <p14:xfrm>
                <a:off x="6308447" y="4654376"/>
                <a:ext cx="104760" cy="20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99447" y="4645376"/>
                  <a:ext cx="122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14:cNvPr>
                <p14:cNvContentPartPr/>
                <p14:nvPr/>
              </p14:nvContentPartPr>
              <p14:xfrm>
                <a:off x="6485927" y="4632776"/>
                <a:ext cx="50400" cy="25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76927" y="4624136"/>
                  <a:ext cx="68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CB76659-5E8A-4643-5D1C-979CF4A0B4F5}"/>
              </a:ext>
            </a:extLst>
          </p:cNvPr>
          <p:cNvGrpSpPr/>
          <p:nvPr/>
        </p:nvGrpSpPr>
        <p:grpSpPr>
          <a:xfrm>
            <a:off x="4018127" y="5332976"/>
            <a:ext cx="1318320" cy="924120"/>
            <a:chOff x="4018127" y="5332976"/>
            <a:chExt cx="131832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14:cNvPr>
                <p14:cNvContentPartPr/>
                <p14:nvPr/>
              </p14:nvContentPartPr>
              <p14:xfrm>
                <a:off x="4178327" y="5559776"/>
                <a:ext cx="100080" cy="225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69687" y="5551136"/>
                  <a:ext cx="117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14:cNvPr>
                <p14:cNvContentPartPr/>
                <p14:nvPr/>
              </p14:nvContentPartPr>
              <p14:xfrm>
                <a:off x="4309007" y="5782976"/>
                <a:ext cx="27720" cy="1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300367" y="5774336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14:cNvPr>
                <p14:cNvContentPartPr/>
                <p14:nvPr/>
              </p14:nvContentPartPr>
              <p14:xfrm>
                <a:off x="4451207" y="5570216"/>
                <a:ext cx="119880" cy="188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42207" y="5561576"/>
                  <a:ext cx="13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14:cNvPr>
                <p14:cNvContentPartPr/>
                <p14:nvPr/>
              </p14:nvContentPartPr>
              <p14:xfrm>
                <a:off x="4631567" y="5700536"/>
                <a:ext cx="18000" cy="15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22567" y="5691536"/>
                  <a:ext cx="3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14:cNvPr>
                <p14:cNvContentPartPr/>
                <p14:nvPr/>
              </p14:nvContentPartPr>
              <p14:xfrm>
                <a:off x="4704287" y="5559776"/>
                <a:ext cx="255600" cy="199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95647" y="5551136"/>
                  <a:ext cx="27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14:cNvPr>
                <p14:cNvContentPartPr/>
                <p14:nvPr/>
              </p14:nvContentPartPr>
              <p14:xfrm>
                <a:off x="4958447" y="5444216"/>
                <a:ext cx="138600" cy="30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49447" y="5435216"/>
                  <a:ext cx="156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14:cNvPr>
                <p14:cNvContentPartPr/>
                <p14:nvPr/>
              </p14:nvContentPartPr>
              <p14:xfrm>
                <a:off x="5114327" y="5336936"/>
                <a:ext cx="77400" cy="180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05687" y="5328296"/>
                  <a:ext cx="9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14:cNvPr>
                <p14:cNvContentPartPr/>
                <p14:nvPr/>
              </p14:nvContentPartPr>
              <p14:xfrm>
                <a:off x="5249327" y="5332976"/>
                <a:ext cx="87120" cy="201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240327" y="5324336"/>
                  <a:ext cx="10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14:cNvPr>
                <p14:cNvContentPartPr/>
                <p14:nvPr/>
              </p14:nvContentPartPr>
              <p14:xfrm>
                <a:off x="4851887" y="5591456"/>
                <a:ext cx="65160" cy="34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43247" y="5582816"/>
                  <a:ext cx="82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14:cNvPr>
                <p14:cNvContentPartPr/>
                <p14:nvPr/>
              </p14:nvContentPartPr>
              <p14:xfrm>
                <a:off x="4018127" y="5797736"/>
                <a:ext cx="1170720" cy="122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009487" y="5788736"/>
                  <a:ext cx="118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14:cNvPr>
                <p14:cNvContentPartPr/>
                <p14:nvPr/>
              </p14:nvContentPartPr>
              <p14:xfrm>
                <a:off x="4073927" y="5996816"/>
                <a:ext cx="111960" cy="240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065287" y="5987816"/>
                  <a:ext cx="12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14:cNvPr>
                <p14:cNvContentPartPr/>
                <p14:nvPr/>
              </p14:nvContentPartPr>
              <p14:xfrm>
                <a:off x="4249967" y="6153416"/>
                <a:ext cx="15120" cy="13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40967" y="6144776"/>
                  <a:ext cx="3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14:cNvPr>
                <p14:cNvContentPartPr/>
                <p14:nvPr/>
              </p14:nvContentPartPr>
              <p14:xfrm>
                <a:off x="4293527" y="6004736"/>
                <a:ext cx="104400" cy="210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84527" y="5995736"/>
                  <a:ext cx="122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14:cNvPr>
                <p14:cNvContentPartPr/>
                <p14:nvPr/>
              </p14:nvContentPartPr>
              <p14:xfrm>
                <a:off x="4492247" y="5957216"/>
                <a:ext cx="104760" cy="254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83247" y="5948576"/>
                  <a:ext cx="122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14:cNvPr>
                <p14:cNvContentPartPr/>
                <p14:nvPr/>
              </p14:nvContentPartPr>
              <p14:xfrm>
                <a:off x="4660007" y="6212816"/>
                <a:ext cx="14400" cy="15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51007" y="6204176"/>
                  <a:ext cx="3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14:cNvPr>
                <p14:cNvContentPartPr/>
                <p14:nvPr/>
              </p14:nvContentPartPr>
              <p14:xfrm>
                <a:off x="4824527" y="6030656"/>
                <a:ext cx="84600" cy="214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815887" y="6021656"/>
                  <a:ext cx="102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14:cNvPr>
                <p14:cNvContentPartPr/>
                <p14:nvPr/>
              </p14:nvContentPartPr>
              <p14:xfrm>
                <a:off x="4946207" y="6083576"/>
                <a:ext cx="117720" cy="173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937207" y="6074576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14:cNvPr>
                <p14:cNvContentPartPr/>
                <p14:nvPr/>
              </p14:nvContentPartPr>
              <p14:xfrm>
                <a:off x="5072207" y="6041096"/>
                <a:ext cx="79920" cy="6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063567" y="6032096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14:cNvPr>
                <p14:cNvContentPartPr/>
                <p14:nvPr/>
              </p14:nvContentPartPr>
              <p14:xfrm>
                <a:off x="5179847" y="5983496"/>
                <a:ext cx="76320" cy="202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70847" y="5974496"/>
                  <a:ext cx="939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A23FCC93-6697-3F0B-E9F8-2883BC807D4D}"/>
              </a:ext>
            </a:extLst>
          </p:cNvPr>
          <p:cNvGrpSpPr/>
          <p:nvPr/>
        </p:nvGrpSpPr>
        <p:grpSpPr>
          <a:xfrm>
            <a:off x="5622647" y="5383016"/>
            <a:ext cx="2275200" cy="614520"/>
            <a:chOff x="5622647" y="5383016"/>
            <a:chExt cx="22752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14:cNvPr>
                <p14:cNvContentPartPr/>
                <p14:nvPr/>
              </p14:nvContentPartPr>
              <p14:xfrm>
                <a:off x="5622647" y="5883056"/>
                <a:ext cx="168480" cy="68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14007" y="5874056"/>
                  <a:ext cx="186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14:cNvPr>
                <p14:cNvContentPartPr/>
                <p14:nvPr/>
              </p14:nvContentPartPr>
              <p14:xfrm>
                <a:off x="5634527" y="5985656"/>
                <a:ext cx="132480" cy="1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25527" y="5977016"/>
                  <a:ext cx="15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14:cNvPr>
                <p14:cNvContentPartPr/>
                <p14:nvPr/>
              </p14:nvContentPartPr>
              <p14:xfrm>
                <a:off x="5904887" y="5735816"/>
                <a:ext cx="159120" cy="236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96247" y="5727176"/>
                  <a:ext cx="176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14:cNvPr>
                <p14:cNvContentPartPr/>
                <p14:nvPr/>
              </p14:nvContentPartPr>
              <p14:xfrm>
                <a:off x="6112247" y="5893136"/>
                <a:ext cx="32400" cy="3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103607" y="5884136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14:cNvPr>
                <p14:cNvContentPartPr/>
                <p14:nvPr/>
              </p14:nvContentPartPr>
              <p14:xfrm>
                <a:off x="6208727" y="5695136"/>
                <a:ext cx="94320" cy="275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99727" y="5686496"/>
                  <a:ext cx="111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14:cNvPr>
                <p14:cNvContentPartPr/>
                <p14:nvPr/>
              </p14:nvContentPartPr>
              <p14:xfrm>
                <a:off x="6404207" y="5702336"/>
                <a:ext cx="95400" cy="225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95207" y="5693696"/>
                  <a:ext cx="11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14:cNvPr>
                <p14:cNvContentPartPr/>
                <p14:nvPr/>
              </p14:nvContentPartPr>
              <p14:xfrm>
                <a:off x="6549647" y="5917976"/>
                <a:ext cx="16920" cy="11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40647" y="5908976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14:cNvPr>
                <p14:cNvContentPartPr/>
                <p14:nvPr/>
              </p14:nvContentPartPr>
              <p14:xfrm>
                <a:off x="6556127" y="5622416"/>
                <a:ext cx="203760" cy="288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47487" y="5613416"/>
                  <a:ext cx="221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14:cNvPr>
                <p14:cNvContentPartPr/>
                <p14:nvPr/>
              </p14:nvContentPartPr>
              <p14:xfrm>
                <a:off x="6839447" y="5706656"/>
                <a:ext cx="133560" cy="171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30807" y="5697656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14:cNvPr>
                <p14:cNvContentPartPr/>
                <p14:nvPr/>
              </p14:nvContentPartPr>
              <p14:xfrm>
                <a:off x="6949967" y="5612336"/>
                <a:ext cx="99000" cy="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41327" y="5603696"/>
                  <a:ext cx="116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14:cNvPr>
                <p14:cNvContentPartPr/>
                <p14:nvPr/>
              </p14:nvContentPartPr>
              <p14:xfrm>
                <a:off x="7015127" y="5383016"/>
                <a:ext cx="234360" cy="274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6127" y="5374376"/>
                  <a:ext cx="25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14:cNvPr>
                <p14:cNvContentPartPr/>
                <p14:nvPr/>
              </p14:nvContentPartPr>
              <p14:xfrm>
                <a:off x="7145087" y="5532416"/>
                <a:ext cx="83880" cy="20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36087" y="5523416"/>
                  <a:ext cx="10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14:cNvPr>
                <p14:cNvContentPartPr/>
                <p14:nvPr/>
              </p14:nvContentPartPr>
              <p14:xfrm>
                <a:off x="7351367" y="5626736"/>
                <a:ext cx="546480" cy="255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42367" y="5618096"/>
                  <a:ext cx="5641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2CA9551-DE80-E35B-80BB-9E6932219BEB}"/>
              </a:ext>
            </a:extLst>
          </p:cNvPr>
          <p:cNvGrpSpPr/>
          <p:nvPr/>
        </p:nvGrpSpPr>
        <p:grpSpPr>
          <a:xfrm>
            <a:off x="7876967" y="5436656"/>
            <a:ext cx="370800" cy="483120"/>
            <a:chOff x="7876967" y="5436656"/>
            <a:chExt cx="3708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14:cNvPr>
                <p14:cNvContentPartPr/>
                <p14:nvPr/>
              </p14:nvContentPartPr>
              <p14:xfrm>
                <a:off x="7876967" y="5436656"/>
                <a:ext cx="165960" cy="483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68327" y="5427656"/>
                  <a:ext cx="183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14:cNvPr>
                <p14:cNvContentPartPr/>
                <p14:nvPr/>
              </p14:nvContentPartPr>
              <p14:xfrm>
                <a:off x="8025647" y="5587136"/>
                <a:ext cx="222120" cy="275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16647" y="5578136"/>
                  <a:ext cx="2397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6C5172C3-6FA0-C3B1-2F72-8A0A901EDFE3}"/>
              </a:ext>
            </a:extLst>
          </p:cNvPr>
          <p:cNvGrpSpPr/>
          <p:nvPr/>
        </p:nvGrpSpPr>
        <p:grpSpPr>
          <a:xfrm>
            <a:off x="6030887" y="6092576"/>
            <a:ext cx="2107080" cy="206280"/>
            <a:chOff x="6030887" y="6092576"/>
            <a:chExt cx="21070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14:cNvPr>
                <p14:cNvContentPartPr/>
                <p14:nvPr/>
              </p14:nvContentPartPr>
              <p14:xfrm>
                <a:off x="6030887" y="6092576"/>
                <a:ext cx="2039400" cy="55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22247" y="6083936"/>
                  <a:ext cx="2057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14:cNvPr>
                <p14:cNvContentPartPr/>
                <p14:nvPr/>
              </p14:nvContentPartPr>
              <p14:xfrm>
                <a:off x="6055367" y="6234416"/>
                <a:ext cx="2082600" cy="644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46727" y="6225416"/>
                  <a:ext cx="210024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14:cNvPr>
              <p14:cNvContentPartPr/>
              <p14:nvPr/>
            </p14:nvContentPartPr>
            <p14:xfrm>
              <a:off x="6006767" y="5594696"/>
              <a:ext cx="2107080" cy="5940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952767" y="5487056"/>
                <a:ext cx="2214720" cy="80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5891AC9E-754D-E26C-296B-C62A69C2D4F2}"/>
              </a:ext>
            </a:extLst>
          </p:cNvPr>
          <p:cNvGrpSpPr/>
          <p:nvPr/>
        </p:nvGrpSpPr>
        <p:grpSpPr>
          <a:xfrm>
            <a:off x="3461927" y="6468416"/>
            <a:ext cx="1706400" cy="318960"/>
            <a:chOff x="3461927" y="6468416"/>
            <a:chExt cx="17064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14:cNvPr>
                <p14:cNvContentPartPr/>
                <p14:nvPr/>
              </p14:nvContentPartPr>
              <p14:xfrm>
                <a:off x="3461927" y="6519536"/>
                <a:ext cx="171720" cy="267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452927" y="6510896"/>
                  <a:ext cx="189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14:cNvPr>
                <p14:cNvContentPartPr/>
                <p14:nvPr/>
              </p14:nvContentPartPr>
              <p14:xfrm>
                <a:off x="3691247" y="6573536"/>
                <a:ext cx="134640" cy="148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82607" y="6564896"/>
                  <a:ext cx="152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14:cNvPr>
                <p14:cNvContentPartPr/>
                <p14:nvPr/>
              </p14:nvContentPartPr>
              <p14:xfrm>
                <a:off x="3870167" y="6518456"/>
                <a:ext cx="15696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61527" y="6509456"/>
                  <a:ext cx="17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14:cNvPr>
                <p14:cNvContentPartPr/>
                <p14:nvPr/>
              </p14:nvContentPartPr>
              <p14:xfrm>
                <a:off x="4083647" y="6547976"/>
                <a:ext cx="36360" cy="191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75007" y="6538976"/>
                  <a:ext cx="5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14:cNvPr>
                <p14:cNvContentPartPr/>
                <p14:nvPr/>
              </p14:nvContentPartPr>
              <p14:xfrm>
                <a:off x="4194887" y="6564536"/>
                <a:ext cx="181800" cy="176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85887" y="6555536"/>
                  <a:ext cx="19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14:cNvPr>
                <p14:cNvContentPartPr/>
                <p14:nvPr/>
              </p14:nvContentPartPr>
              <p14:xfrm>
                <a:off x="4433567" y="6570656"/>
                <a:ext cx="81720" cy="146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424567" y="6561656"/>
                  <a:ext cx="99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14:cNvPr>
                <p14:cNvContentPartPr/>
                <p14:nvPr/>
              </p14:nvContentPartPr>
              <p14:xfrm>
                <a:off x="4545167" y="6583976"/>
                <a:ext cx="137520" cy="1364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536527" y="6575336"/>
                  <a:ext cx="155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14:cNvPr>
                <p14:cNvContentPartPr/>
                <p14:nvPr/>
              </p14:nvContentPartPr>
              <p14:xfrm>
                <a:off x="4741727" y="6576776"/>
                <a:ext cx="146880" cy="160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2727" y="6568136"/>
                  <a:ext cx="164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14:cNvPr>
                <p14:cNvContentPartPr/>
                <p14:nvPr/>
              </p14:nvContentPartPr>
              <p14:xfrm>
                <a:off x="4893647" y="6559496"/>
                <a:ext cx="145800" cy="176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84647" y="6550496"/>
                  <a:ext cx="16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14:cNvPr>
                <p14:cNvContentPartPr/>
                <p14:nvPr/>
              </p14:nvContentPartPr>
              <p14:xfrm>
                <a:off x="5119007" y="6620696"/>
                <a:ext cx="19440" cy="145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10007" y="6612056"/>
                  <a:ext cx="3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14:cNvPr>
                <p14:cNvContentPartPr/>
                <p14:nvPr/>
              </p14:nvContentPartPr>
              <p14:xfrm>
                <a:off x="5146727" y="6468416"/>
                <a:ext cx="21600" cy="30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38087" y="6459416"/>
                  <a:ext cx="392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F4DAE7C-5221-2040-8676-D3BCD5302088}"/>
              </a:ext>
            </a:extLst>
          </p:cNvPr>
          <p:cNvGrpSpPr/>
          <p:nvPr/>
        </p:nvGrpSpPr>
        <p:grpSpPr>
          <a:xfrm>
            <a:off x="5408807" y="6565976"/>
            <a:ext cx="864000" cy="221760"/>
            <a:chOff x="5408807" y="6565976"/>
            <a:chExt cx="8640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14:cNvPr>
                <p14:cNvContentPartPr/>
                <p14:nvPr/>
              </p14:nvContentPartPr>
              <p14:xfrm>
                <a:off x="5408807" y="6565976"/>
                <a:ext cx="69120" cy="221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00167" y="6557336"/>
                  <a:ext cx="8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14:cNvPr>
                <p14:cNvContentPartPr/>
                <p14:nvPr/>
              </p14:nvContentPartPr>
              <p14:xfrm>
                <a:off x="5413487" y="6615656"/>
                <a:ext cx="142920" cy="122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404487" y="6607016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14:cNvPr>
                <p14:cNvContentPartPr/>
                <p14:nvPr/>
              </p14:nvContentPartPr>
              <p14:xfrm>
                <a:off x="5591687" y="6621776"/>
                <a:ext cx="57960" cy="122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82687" y="6612776"/>
                  <a:ext cx="7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14:cNvPr>
                <p14:cNvContentPartPr/>
                <p14:nvPr/>
              </p14:nvContentPartPr>
              <p14:xfrm>
                <a:off x="5684927" y="6587936"/>
                <a:ext cx="300960" cy="1594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676287" y="6579296"/>
                  <a:ext cx="318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14:cNvPr>
                <p14:cNvContentPartPr/>
                <p14:nvPr/>
              </p14:nvContentPartPr>
              <p14:xfrm>
                <a:off x="6030527" y="6612056"/>
                <a:ext cx="109800" cy="108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21887" y="6603416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14:cNvPr>
                <p14:cNvContentPartPr/>
                <p14:nvPr/>
              </p14:nvContentPartPr>
              <p14:xfrm>
                <a:off x="6252647" y="6589016"/>
                <a:ext cx="20160" cy="137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44007" y="6580016"/>
                  <a:ext cx="378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A119B8B-AA6B-6ADB-C6FA-07682CF5127D}"/>
              </a:ext>
            </a:extLst>
          </p:cNvPr>
          <p:cNvGrpSpPr/>
          <p:nvPr/>
        </p:nvGrpSpPr>
        <p:grpSpPr>
          <a:xfrm>
            <a:off x="6502847" y="6432776"/>
            <a:ext cx="1082160" cy="324000"/>
            <a:chOff x="6502847" y="6432776"/>
            <a:chExt cx="10821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14:cNvPr>
                <p14:cNvContentPartPr/>
                <p14:nvPr/>
              </p14:nvContentPartPr>
              <p14:xfrm>
                <a:off x="6536327" y="6474896"/>
                <a:ext cx="25200" cy="190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527687" y="6465896"/>
                  <a:ext cx="4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14:cNvPr>
                <p14:cNvContentPartPr/>
                <p14:nvPr/>
              </p14:nvContentPartPr>
              <p14:xfrm>
                <a:off x="6543527" y="6432776"/>
                <a:ext cx="171720" cy="75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4887" y="6423776"/>
                  <a:ext cx="189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14:cNvPr>
                <p14:cNvContentPartPr/>
                <p14:nvPr/>
              </p14:nvContentPartPr>
              <p14:xfrm>
                <a:off x="6502847" y="6565976"/>
                <a:ext cx="291600" cy="125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94207" y="6557336"/>
                  <a:ext cx="30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14:cNvPr>
                <p14:cNvContentPartPr/>
                <p14:nvPr/>
              </p14:nvContentPartPr>
              <p14:xfrm>
                <a:off x="6704807" y="6530696"/>
                <a:ext cx="48960" cy="100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95807" y="6521696"/>
                  <a:ext cx="66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14:cNvPr>
                <p14:cNvContentPartPr/>
                <p14:nvPr/>
              </p14:nvContentPartPr>
              <p14:xfrm>
                <a:off x="6883007" y="6450776"/>
                <a:ext cx="105480" cy="265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74007" y="6441776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14:cNvPr>
                <p14:cNvContentPartPr/>
                <p14:nvPr/>
              </p14:nvContentPartPr>
              <p14:xfrm>
                <a:off x="6988847" y="6507296"/>
                <a:ext cx="160560" cy="160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80207" y="6498296"/>
                  <a:ext cx="178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14:cNvPr>
                <p14:cNvContentPartPr/>
                <p14:nvPr/>
              </p14:nvContentPartPr>
              <p14:xfrm>
                <a:off x="7147247" y="6604496"/>
                <a:ext cx="80640" cy="141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38247" y="6595856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14:cNvPr>
                <p14:cNvContentPartPr/>
                <p14:nvPr/>
              </p14:nvContentPartPr>
              <p14:xfrm>
                <a:off x="7314647" y="6517736"/>
                <a:ext cx="80640" cy="239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06007" y="6509096"/>
                  <a:ext cx="98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14:cNvPr>
                <p14:cNvContentPartPr/>
                <p14:nvPr/>
              </p14:nvContentPartPr>
              <p14:xfrm>
                <a:off x="7381967" y="6579656"/>
                <a:ext cx="45720" cy="168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372967" y="6571016"/>
                  <a:ext cx="6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14:cNvPr>
                <p14:cNvContentPartPr/>
                <p14:nvPr/>
              </p14:nvContentPartPr>
              <p14:xfrm>
                <a:off x="7379087" y="6574616"/>
                <a:ext cx="75960" cy="118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70447" y="6565616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14:cNvPr>
                <p14:cNvContentPartPr/>
                <p14:nvPr/>
              </p14:nvContentPartPr>
              <p14:xfrm>
                <a:off x="7487807" y="6555896"/>
                <a:ext cx="97200" cy="197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478807" y="6547256"/>
                  <a:ext cx="11484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09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84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8</cp:revision>
  <dcterms:created xsi:type="dcterms:W3CDTF">2022-08-23T12:30:04Z</dcterms:created>
  <dcterms:modified xsi:type="dcterms:W3CDTF">2022-10-19T11:36:57Z</dcterms:modified>
</cp:coreProperties>
</file>