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ppt/ink/ink568.xml" ContentType="application/inkml+xml"/>
  <Override PartName="/ppt/ink/ink569.xml" ContentType="application/inkml+xml"/>
  <Override PartName="/ppt/ink/ink570.xml" ContentType="application/inkml+xml"/>
  <Override PartName="/ppt/ink/ink571.xml" ContentType="application/inkml+xml"/>
  <Override PartName="/ppt/ink/ink572.xml" ContentType="application/inkml+xml"/>
  <Override PartName="/ppt/ink/ink573.xml" ContentType="application/inkml+xml"/>
  <Override PartName="/ppt/ink/ink574.xml" ContentType="application/inkml+xml"/>
  <Override PartName="/ppt/ink/ink575.xml" ContentType="application/inkml+xml"/>
  <Override PartName="/ppt/ink/ink576.xml" ContentType="application/inkml+xml"/>
  <Override PartName="/ppt/ink/ink577.xml" ContentType="application/inkml+xml"/>
  <Override PartName="/ppt/ink/ink578.xml" ContentType="application/inkml+xml"/>
  <Override PartName="/ppt/ink/ink579.xml" ContentType="application/inkml+xml"/>
  <Override PartName="/ppt/ink/ink580.xml" ContentType="application/inkml+xml"/>
  <Override PartName="/ppt/ink/ink581.xml" ContentType="application/inkml+xml"/>
  <Override PartName="/ppt/ink/ink582.xml" ContentType="application/inkml+xml"/>
  <Override PartName="/ppt/ink/ink583.xml" ContentType="application/inkml+xml"/>
  <Override PartName="/ppt/ink/ink584.xml" ContentType="application/inkml+xml"/>
  <Override PartName="/ppt/ink/ink585.xml" ContentType="application/inkml+xml"/>
  <Override PartName="/ppt/ink/ink586.xml" ContentType="application/inkml+xml"/>
  <Override PartName="/ppt/ink/ink587.xml" ContentType="application/inkml+xml"/>
  <Override PartName="/ppt/ink/ink588.xml" ContentType="application/inkml+xml"/>
  <Override PartName="/ppt/ink/ink589.xml" ContentType="application/inkml+xml"/>
  <Override PartName="/ppt/ink/ink590.xml" ContentType="application/inkml+xml"/>
  <Override PartName="/ppt/ink/ink591.xml" ContentType="application/inkml+xml"/>
  <Override PartName="/ppt/ink/ink592.xml" ContentType="application/inkml+xml"/>
  <Override PartName="/ppt/ink/ink593.xml" ContentType="application/inkml+xml"/>
  <Override PartName="/ppt/ink/ink594.xml" ContentType="application/inkml+xml"/>
  <Override PartName="/ppt/ink/ink595.xml" ContentType="application/inkml+xml"/>
  <Override PartName="/ppt/ink/ink596.xml" ContentType="application/inkml+xml"/>
  <Override PartName="/ppt/ink/ink597.xml" ContentType="application/inkml+xml"/>
  <Override PartName="/ppt/ink/ink598.xml" ContentType="application/inkml+xml"/>
  <Override PartName="/ppt/ink/ink599.xml" ContentType="application/inkml+xml"/>
  <Override PartName="/ppt/ink/ink600.xml" ContentType="application/inkml+xml"/>
  <Override PartName="/ppt/ink/ink601.xml" ContentType="application/inkml+xml"/>
  <Override PartName="/ppt/ink/ink602.xml" ContentType="application/inkml+xml"/>
  <Override PartName="/ppt/ink/ink603.xml" ContentType="application/inkml+xml"/>
  <Override PartName="/ppt/ink/ink604.xml" ContentType="application/inkml+xml"/>
  <Override PartName="/ppt/ink/ink605.xml" ContentType="application/inkml+xml"/>
  <Override PartName="/ppt/ink/ink606.xml" ContentType="application/inkml+xml"/>
  <Override PartName="/ppt/ink/ink607.xml" ContentType="application/inkml+xml"/>
  <Override PartName="/ppt/ink/ink608.xml" ContentType="application/inkml+xml"/>
  <Override PartName="/ppt/ink/ink609.xml" ContentType="application/inkml+xml"/>
  <Override PartName="/ppt/ink/ink610.xml" ContentType="application/inkml+xml"/>
  <Override PartName="/ppt/ink/ink611.xml" ContentType="application/inkml+xml"/>
  <Override PartName="/ppt/ink/ink612.xml" ContentType="application/inkml+xml"/>
  <Override PartName="/ppt/ink/ink613.xml" ContentType="application/inkml+xml"/>
  <Override PartName="/ppt/ink/ink614.xml" ContentType="application/inkml+xml"/>
  <Override PartName="/ppt/ink/ink615.xml" ContentType="application/inkml+xml"/>
  <Override PartName="/ppt/ink/ink616.xml" ContentType="application/inkml+xml"/>
  <Override PartName="/ppt/ink/ink617.xml" ContentType="application/inkml+xml"/>
  <Override PartName="/ppt/ink/ink618.xml" ContentType="application/inkml+xml"/>
  <Override PartName="/ppt/ink/ink619.xml" ContentType="application/inkml+xml"/>
  <Override PartName="/ppt/ink/ink620.xml" ContentType="application/inkml+xml"/>
  <Override PartName="/ppt/ink/ink621.xml" ContentType="application/inkml+xml"/>
  <Override PartName="/ppt/ink/ink622.xml" ContentType="application/inkml+xml"/>
  <Override PartName="/ppt/ink/ink623.xml" ContentType="application/inkml+xml"/>
  <Override PartName="/ppt/ink/ink624.xml" ContentType="application/inkml+xml"/>
  <Override PartName="/ppt/ink/ink625.xml" ContentType="application/inkml+xml"/>
  <Override PartName="/ppt/ink/ink626.xml" ContentType="application/inkml+xml"/>
  <Override PartName="/ppt/ink/ink627.xml" ContentType="application/inkml+xml"/>
  <Override PartName="/ppt/ink/ink628.xml" ContentType="application/inkml+xml"/>
  <Override PartName="/ppt/ink/ink629.xml" ContentType="application/inkml+xml"/>
  <Override PartName="/ppt/ink/ink630.xml" ContentType="application/inkml+xml"/>
  <Override PartName="/ppt/ink/ink631.xml" ContentType="application/inkml+xml"/>
  <Override PartName="/ppt/ink/ink632.xml" ContentType="application/inkml+xml"/>
  <Override PartName="/ppt/ink/ink633.xml" ContentType="application/inkml+xml"/>
  <Override PartName="/ppt/ink/ink634.xml" ContentType="application/inkml+xml"/>
  <Override PartName="/ppt/ink/ink635.xml" ContentType="application/inkml+xml"/>
  <Override PartName="/ppt/ink/ink636.xml" ContentType="application/inkml+xml"/>
  <Override PartName="/ppt/ink/ink637.xml" ContentType="application/inkml+xml"/>
  <Override PartName="/ppt/ink/ink638.xml" ContentType="application/inkml+xml"/>
  <Override PartName="/ppt/ink/ink639.xml" ContentType="application/inkml+xml"/>
  <Override PartName="/ppt/ink/ink640.xml" ContentType="application/inkml+xml"/>
  <Override PartName="/ppt/ink/ink641.xml" ContentType="application/inkml+xml"/>
  <Override PartName="/ppt/ink/ink642.xml" ContentType="application/inkml+xml"/>
  <Override PartName="/ppt/ink/ink643.xml" ContentType="application/inkml+xml"/>
  <Override PartName="/ppt/ink/ink644.xml" ContentType="application/inkml+xml"/>
  <Override PartName="/ppt/ink/ink645.xml" ContentType="application/inkml+xml"/>
  <Override PartName="/ppt/ink/ink646.xml" ContentType="application/inkml+xml"/>
  <Override PartName="/ppt/ink/ink647.xml" ContentType="application/inkml+xml"/>
  <Override PartName="/ppt/ink/ink648.xml" ContentType="application/inkml+xml"/>
  <Override PartName="/ppt/ink/ink649.xml" ContentType="application/inkml+xml"/>
  <Override PartName="/ppt/ink/ink650.xml" ContentType="application/inkml+xml"/>
  <Override PartName="/ppt/ink/ink651.xml" ContentType="application/inkml+xml"/>
  <Override PartName="/ppt/ink/ink652.xml" ContentType="application/inkml+xml"/>
  <Override PartName="/ppt/ink/ink653.xml" ContentType="application/inkml+xml"/>
  <Override PartName="/ppt/ink/ink654.xml" ContentType="application/inkml+xml"/>
  <Override PartName="/ppt/ink/ink655.xml" ContentType="application/inkml+xml"/>
  <Override PartName="/ppt/ink/ink656.xml" ContentType="application/inkml+xml"/>
  <Override PartName="/ppt/ink/ink657.xml" ContentType="application/inkml+xml"/>
  <Override PartName="/ppt/ink/ink658.xml" ContentType="application/inkml+xml"/>
  <Override PartName="/ppt/ink/ink659.xml" ContentType="application/inkml+xml"/>
  <Override PartName="/ppt/ink/ink660.xml" ContentType="application/inkml+xml"/>
  <Override PartName="/ppt/ink/ink661.xml" ContentType="application/inkml+xml"/>
  <Override PartName="/ppt/ink/ink662.xml" ContentType="application/inkml+xml"/>
  <Override PartName="/ppt/ink/ink663.xml" ContentType="application/inkml+xml"/>
  <Override PartName="/ppt/ink/ink664.xml" ContentType="application/inkml+xml"/>
  <Override PartName="/ppt/ink/ink665.xml" ContentType="application/inkml+xml"/>
  <Override PartName="/ppt/ink/ink666.xml" ContentType="application/inkml+xml"/>
  <Override PartName="/ppt/ink/ink667.xml" ContentType="application/inkml+xml"/>
  <Override PartName="/ppt/ink/ink668.xml" ContentType="application/inkml+xml"/>
  <Override PartName="/ppt/ink/ink669.xml" ContentType="application/inkml+xml"/>
  <Override PartName="/ppt/ink/ink670.xml" ContentType="application/inkml+xml"/>
  <Override PartName="/ppt/ink/ink671.xml" ContentType="application/inkml+xml"/>
  <Override PartName="/ppt/ink/ink672.xml" ContentType="application/inkml+xml"/>
  <Override PartName="/ppt/ink/ink673.xml" ContentType="application/inkml+xml"/>
  <Override PartName="/ppt/ink/ink674.xml" ContentType="application/inkml+xml"/>
  <Override PartName="/ppt/ink/ink675.xml" ContentType="application/inkml+xml"/>
  <Override PartName="/ppt/ink/ink676.xml" ContentType="application/inkml+xml"/>
  <Override PartName="/ppt/ink/ink677.xml" ContentType="application/inkml+xml"/>
  <Override PartName="/ppt/ink/ink678.xml" ContentType="application/inkml+xml"/>
  <Override PartName="/ppt/ink/ink679.xml" ContentType="application/inkml+xml"/>
  <Override PartName="/ppt/ink/ink680.xml" ContentType="application/inkml+xml"/>
  <Override PartName="/ppt/ink/ink681.xml" ContentType="application/inkml+xml"/>
  <Override PartName="/ppt/ink/ink682.xml" ContentType="application/inkml+xml"/>
  <Override PartName="/ppt/ink/ink683.xml" ContentType="application/inkml+xml"/>
  <Override PartName="/ppt/ink/ink684.xml" ContentType="application/inkml+xml"/>
  <Override PartName="/ppt/ink/ink685.xml" ContentType="application/inkml+xml"/>
  <Override PartName="/ppt/ink/ink686.xml" ContentType="application/inkml+xml"/>
  <Override PartName="/ppt/ink/ink687.xml" ContentType="application/inkml+xml"/>
  <Override PartName="/ppt/ink/ink688.xml" ContentType="application/inkml+xml"/>
  <Override PartName="/ppt/ink/ink689.xml" ContentType="application/inkml+xml"/>
  <Override PartName="/ppt/ink/ink690.xml" ContentType="application/inkml+xml"/>
  <Override PartName="/ppt/ink/ink691.xml" ContentType="application/inkml+xml"/>
  <Override PartName="/ppt/ink/ink692.xml" ContentType="application/inkml+xml"/>
  <Override PartName="/ppt/ink/ink693.xml" ContentType="application/inkml+xml"/>
  <Override PartName="/ppt/ink/ink694.xml" ContentType="application/inkml+xml"/>
  <Override PartName="/ppt/ink/ink695.xml" ContentType="application/inkml+xml"/>
  <Override PartName="/ppt/ink/ink696.xml" ContentType="application/inkml+xml"/>
  <Override PartName="/ppt/ink/ink697.xml" ContentType="application/inkml+xml"/>
  <Override PartName="/ppt/ink/ink698.xml" ContentType="application/inkml+xml"/>
  <Override PartName="/ppt/ink/ink699.xml" ContentType="application/inkml+xml"/>
  <Override PartName="/ppt/ink/ink700.xml" ContentType="application/inkml+xml"/>
  <Override PartName="/ppt/ink/ink701.xml" ContentType="application/inkml+xml"/>
  <Override PartName="/ppt/ink/ink702.xml" ContentType="application/inkml+xml"/>
  <Override PartName="/ppt/ink/ink703.xml" ContentType="application/inkml+xml"/>
  <Override PartName="/ppt/ink/ink704.xml" ContentType="application/inkml+xml"/>
  <Override PartName="/ppt/ink/ink705.xml" ContentType="application/inkml+xml"/>
  <Override PartName="/ppt/ink/ink706.xml" ContentType="application/inkml+xml"/>
  <Override PartName="/ppt/ink/ink707.xml" ContentType="application/inkml+xml"/>
  <Override PartName="/ppt/ink/ink708.xml" ContentType="application/inkml+xml"/>
  <Override PartName="/ppt/ink/ink709.xml" ContentType="application/inkml+xml"/>
  <Override PartName="/ppt/ink/ink710.xml" ContentType="application/inkml+xml"/>
  <Override PartName="/ppt/ink/ink711.xml" ContentType="application/inkml+xml"/>
  <Override PartName="/ppt/ink/ink712.xml" ContentType="application/inkml+xml"/>
  <Override PartName="/ppt/ink/ink713.xml" ContentType="application/inkml+xml"/>
  <Override PartName="/ppt/ink/ink714.xml" ContentType="application/inkml+xml"/>
  <Override PartName="/ppt/ink/ink715.xml" ContentType="application/inkml+xml"/>
  <Override PartName="/ppt/ink/ink716.xml" ContentType="application/inkml+xml"/>
  <Override PartName="/ppt/ink/ink717.xml" ContentType="application/inkml+xml"/>
  <Override PartName="/ppt/ink/ink718.xml" ContentType="application/inkml+xml"/>
  <Override PartName="/ppt/ink/ink719.xml" ContentType="application/inkml+xml"/>
  <Override PartName="/ppt/ink/ink720.xml" ContentType="application/inkml+xml"/>
  <Override PartName="/ppt/ink/ink721.xml" ContentType="application/inkml+xml"/>
  <Override PartName="/ppt/ink/ink722.xml" ContentType="application/inkml+xml"/>
  <Override PartName="/ppt/ink/ink723.xml" ContentType="application/inkml+xml"/>
  <Override PartName="/ppt/ink/ink724.xml" ContentType="application/inkml+xml"/>
  <Override PartName="/ppt/ink/ink725.xml" ContentType="application/inkml+xml"/>
  <Override PartName="/ppt/ink/ink726.xml" ContentType="application/inkml+xml"/>
  <Override PartName="/ppt/ink/ink727.xml" ContentType="application/inkml+xml"/>
  <Override PartName="/ppt/ink/ink728.xml" ContentType="application/inkml+xml"/>
  <Override PartName="/ppt/ink/ink729.xml" ContentType="application/inkml+xml"/>
  <Override PartName="/ppt/ink/ink730.xml" ContentType="application/inkml+xml"/>
  <Override PartName="/ppt/ink/ink731.xml" ContentType="application/inkml+xml"/>
  <Override PartName="/ppt/ink/ink732.xml" ContentType="application/inkml+xml"/>
  <Override PartName="/ppt/ink/ink733.xml" ContentType="application/inkml+xml"/>
  <Override PartName="/ppt/ink/ink734.xml" ContentType="application/inkml+xml"/>
  <Override PartName="/ppt/ink/ink735.xml" ContentType="application/inkml+xml"/>
  <Override PartName="/ppt/ink/ink736.xml" ContentType="application/inkml+xml"/>
  <Override PartName="/ppt/ink/ink737.xml" ContentType="application/inkml+xml"/>
  <Override PartName="/ppt/ink/ink738.xml" ContentType="application/inkml+xml"/>
  <Override PartName="/ppt/ink/ink739.xml" ContentType="application/inkml+xml"/>
  <Override PartName="/ppt/ink/ink740.xml" ContentType="application/inkml+xml"/>
  <Override PartName="/ppt/ink/ink741.xml" ContentType="application/inkml+xml"/>
  <Override PartName="/ppt/ink/ink742.xml" ContentType="application/inkml+xml"/>
  <Override PartName="/ppt/ink/ink743.xml" ContentType="application/inkml+xml"/>
  <Override PartName="/ppt/ink/ink74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7EDB9C-9113-4510-AF91-4B0A2DB6D348}" v="111" dt="2022-11-10T11:47:17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0D7EDB9C-9113-4510-AF91-4B0A2DB6D348}"/>
    <pc:docChg chg="undo custSel addSld delSld modSld">
      <pc:chgData name="Branislav Vrana" userId="7b2a6d85-e3fe-4c9e-b59a-94d1f1024111" providerId="ADAL" clId="{0D7EDB9C-9113-4510-AF91-4B0A2DB6D348}" dt="2022-11-10T11:47:26.543" v="1462" actId="9405"/>
      <pc:docMkLst>
        <pc:docMk/>
      </pc:docMkLst>
      <pc:sldChg chg="del">
        <pc:chgData name="Branislav Vrana" userId="7b2a6d85-e3fe-4c9e-b59a-94d1f1024111" providerId="ADAL" clId="{0D7EDB9C-9113-4510-AF91-4B0A2DB6D348}" dt="2022-11-10T10:02:12.302" v="1" actId="47"/>
        <pc:sldMkLst>
          <pc:docMk/>
          <pc:sldMk cId="230839497" sldId="257"/>
        </pc:sldMkLst>
      </pc:sldChg>
      <pc:sldChg chg="del">
        <pc:chgData name="Branislav Vrana" userId="7b2a6d85-e3fe-4c9e-b59a-94d1f1024111" providerId="ADAL" clId="{0D7EDB9C-9113-4510-AF91-4B0A2DB6D348}" dt="2022-11-10T10:02:12.302" v="1" actId="47"/>
        <pc:sldMkLst>
          <pc:docMk/>
          <pc:sldMk cId="2238295548" sldId="258"/>
        </pc:sldMkLst>
      </pc:sldChg>
      <pc:sldChg chg="del">
        <pc:chgData name="Branislav Vrana" userId="7b2a6d85-e3fe-4c9e-b59a-94d1f1024111" providerId="ADAL" clId="{0D7EDB9C-9113-4510-AF91-4B0A2DB6D348}" dt="2022-11-10T10:02:08.567" v="0" actId="47"/>
        <pc:sldMkLst>
          <pc:docMk/>
          <pc:sldMk cId="29883444" sldId="259"/>
        </pc:sldMkLst>
      </pc:sldChg>
      <pc:sldChg chg="del">
        <pc:chgData name="Branislav Vrana" userId="7b2a6d85-e3fe-4c9e-b59a-94d1f1024111" providerId="ADAL" clId="{0D7EDB9C-9113-4510-AF91-4B0A2DB6D348}" dt="2022-11-10T10:02:08.567" v="0" actId="47"/>
        <pc:sldMkLst>
          <pc:docMk/>
          <pc:sldMk cId="2860050674" sldId="260"/>
        </pc:sldMkLst>
      </pc:sldChg>
      <pc:sldChg chg="del">
        <pc:chgData name="Branislav Vrana" userId="7b2a6d85-e3fe-4c9e-b59a-94d1f1024111" providerId="ADAL" clId="{0D7EDB9C-9113-4510-AF91-4B0A2DB6D348}" dt="2022-11-10T10:02:08.567" v="0" actId="47"/>
        <pc:sldMkLst>
          <pc:docMk/>
          <pc:sldMk cId="2399967823" sldId="261"/>
        </pc:sldMkLst>
      </pc:sldChg>
      <pc:sldChg chg="addSp delSp modSp new mod">
        <pc:chgData name="Branislav Vrana" userId="7b2a6d85-e3fe-4c9e-b59a-94d1f1024111" providerId="ADAL" clId="{0D7EDB9C-9113-4510-AF91-4B0A2DB6D348}" dt="2022-11-10T11:42:25.977" v="1219"/>
        <pc:sldMkLst>
          <pc:docMk/>
          <pc:sldMk cId="409164613" sldId="265"/>
        </pc:sldMkLst>
        <pc:spChg chg="add mod">
          <ac:chgData name="Branislav Vrana" userId="7b2a6d85-e3fe-4c9e-b59a-94d1f1024111" providerId="ADAL" clId="{0D7EDB9C-9113-4510-AF91-4B0A2DB6D348}" dt="2022-11-10T11:39:26.776" v="1095" actId="20577"/>
          <ac:spMkLst>
            <pc:docMk/>
            <pc:sldMk cId="409164613" sldId="265"/>
            <ac:spMk id="2" creationId="{F06D01D6-5FD3-E564-7C08-9F0D46004785}"/>
          </ac:spMkLst>
        </pc:spChg>
        <pc:spChg chg="add mod">
          <ac:chgData name="Branislav Vrana" userId="7b2a6d85-e3fe-4c9e-b59a-94d1f1024111" providerId="ADAL" clId="{0D7EDB9C-9113-4510-AF91-4B0A2DB6D348}" dt="2022-11-10T11:32:28.438" v="867" actId="108"/>
          <ac:spMkLst>
            <pc:docMk/>
            <pc:sldMk cId="409164613" sldId="265"/>
            <ac:spMk id="3" creationId="{DA74C0C6-D900-D42D-6C7C-E92BAC1AF343}"/>
          </ac:spMkLst>
        </pc:spChg>
        <pc:spChg chg="add mod">
          <ac:chgData name="Branislav Vrana" userId="7b2a6d85-e3fe-4c9e-b59a-94d1f1024111" providerId="ADAL" clId="{0D7EDB9C-9113-4510-AF91-4B0A2DB6D348}" dt="2022-11-10T11:32:30.671" v="868" actId="108"/>
          <ac:spMkLst>
            <pc:docMk/>
            <pc:sldMk cId="409164613" sldId="265"/>
            <ac:spMk id="4" creationId="{C95A04A4-9177-5F16-76F4-E93B3B0A2D9F}"/>
          </ac:spMkLst>
        </pc:spChg>
        <pc:grpChg chg="mod">
          <ac:chgData name="Branislav Vrana" userId="7b2a6d85-e3fe-4c9e-b59a-94d1f1024111" providerId="ADAL" clId="{0D7EDB9C-9113-4510-AF91-4B0A2DB6D348}" dt="2022-11-10T11:33:09.098" v="873"/>
          <ac:grpSpMkLst>
            <pc:docMk/>
            <pc:sldMk cId="409164613" sldId="265"/>
            <ac:grpSpMk id="13" creationId="{D50057B3-E1B7-7478-A385-89E6A5EB9404}"/>
          </ac:grpSpMkLst>
        </pc:grpChg>
        <pc:grpChg chg="del mod">
          <ac:chgData name="Branislav Vrana" userId="7b2a6d85-e3fe-4c9e-b59a-94d1f1024111" providerId="ADAL" clId="{0D7EDB9C-9113-4510-AF91-4B0A2DB6D348}" dt="2022-11-10T11:33:15.252" v="879"/>
          <ac:grpSpMkLst>
            <pc:docMk/>
            <pc:sldMk cId="409164613" sldId="265"/>
            <ac:grpSpMk id="17" creationId="{5AC99AF0-5C8D-7A1C-E910-5AE22FAF6FB5}"/>
          </ac:grpSpMkLst>
        </pc:grpChg>
        <pc:grpChg chg="del mod">
          <ac:chgData name="Branislav Vrana" userId="7b2a6d85-e3fe-4c9e-b59a-94d1f1024111" providerId="ADAL" clId="{0D7EDB9C-9113-4510-AF91-4B0A2DB6D348}" dt="2022-11-10T11:33:16.279" v="881"/>
          <ac:grpSpMkLst>
            <pc:docMk/>
            <pc:sldMk cId="409164613" sldId="265"/>
            <ac:grpSpMk id="19" creationId="{CDE740B6-BB8A-DC1F-F625-1C9FF69B02ED}"/>
          </ac:grpSpMkLst>
        </pc:grpChg>
        <pc:grpChg chg="del mod">
          <ac:chgData name="Branislav Vrana" userId="7b2a6d85-e3fe-4c9e-b59a-94d1f1024111" providerId="ADAL" clId="{0D7EDB9C-9113-4510-AF91-4B0A2DB6D348}" dt="2022-11-10T11:33:17.549" v="883"/>
          <ac:grpSpMkLst>
            <pc:docMk/>
            <pc:sldMk cId="409164613" sldId="265"/>
            <ac:grpSpMk id="21" creationId="{5E86A2C7-4488-4DB4-1E93-C81E5D240639}"/>
          </ac:grpSpMkLst>
        </pc:grpChg>
        <pc:grpChg chg="mod">
          <ac:chgData name="Branislav Vrana" userId="7b2a6d85-e3fe-4c9e-b59a-94d1f1024111" providerId="ADAL" clId="{0D7EDB9C-9113-4510-AF91-4B0A2DB6D348}" dt="2022-11-10T11:33:17.549" v="883"/>
          <ac:grpSpMkLst>
            <pc:docMk/>
            <pc:sldMk cId="409164613" sldId="265"/>
            <ac:grpSpMk id="23" creationId="{6B203401-863A-4CB8-239E-B79167772072}"/>
          </ac:grpSpMkLst>
        </pc:grpChg>
        <pc:grpChg chg="mod">
          <ac:chgData name="Branislav Vrana" userId="7b2a6d85-e3fe-4c9e-b59a-94d1f1024111" providerId="ADAL" clId="{0D7EDB9C-9113-4510-AF91-4B0A2DB6D348}" dt="2022-11-10T11:36:24.302" v="919"/>
          <ac:grpSpMkLst>
            <pc:docMk/>
            <pc:sldMk cId="409164613" sldId="265"/>
            <ac:grpSpMk id="39" creationId="{1714093F-B259-DA5C-67A8-278FCDD90B03}"/>
          </ac:grpSpMkLst>
        </pc:grpChg>
        <pc:grpChg chg="mod">
          <ac:chgData name="Branislav Vrana" userId="7b2a6d85-e3fe-4c9e-b59a-94d1f1024111" providerId="ADAL" clId="{0D7EDB9C-9113-4510-AF91-4B0A2DB6D348}" dt="2022-11-10T11:37:00.985" v="932"/>
          <ac:grpSpMkLst>
            <pc:docMk/>
            <pc:sldMk cId="409164613" sldId="265"/>
            <ac:grpSpMk id="45" creationId="{61D53CA1-FD44-F658-ADE8-8CE248C22885}"/>
          </ac:grpSpMkLst>
        </pc:grpChg>
        <pc:grpChg chg="mod">
          <ac:chgData name="Branislav Vrana" userId="7b2a6d85-e3fe-4c9e-b59a-94d1f1024111" providerId="ADAL" clId="{0D7EDB9C-9113-4510-AF91-4B0A2DB6D348}" dt="2022-11-10T11:37:12.922" v="935"/>
          <ac:grpSpMkLst>
            <pc:docMk/>
            <pc:sldMk cId="409164613" sldId="265"/>
            <ac:grpSpMk id="48" creationId="{1FF19982-6435-4030-F642-E611CD1FEBC2}"/>
          </ac:grpSpMkLst>
        </pc:grpChg>
        <pc:grpChg chg="mod">
          <ac:chgData name="Branislav Vrana" userId="7b2a6d85-e3fe-4c9e-b59a-94d1f1024111" providerId="ADAL" clId="{0D7EDB9C-9113-4510-AF91-4B0A2DB6D348}" dt="2022-11-10T11:37:15.237" v="938"/>
          <ac:grpSpMkLst>
            <pc:docMk/>
            <pc:sldMk cId="409164613" sldId="265"/>
            <ac:grpSpMk id="51" creationId="{E4BD75E9-D784-6C00-3DC8-17744926967B}"/>
          </ac:grpSpMkLst>
        </pc:grpChg>
        <pc:grpChg chg="del mod">
          <ac:chgData name="Branislav Vrana" userId="7b2a6d85-e3fe-4c9e-b59a-94d1f1024111" providerId="ADAL" clId="{0D7EDB9C-9113-4510-AF91-4B0A2DB6D348}" dt="2022-11-10T11:37:22.623" v="948"/>
          <ac:grpSpMkLst>
            <pc:docMk/>
            <pc:sldMk cId="409164613" sldId="265"/>
            <ac:grpSpMk id="61" creationId="{661BB15C-A835-2562-8D7B-BBF94A8FFAEF}"/>
          </ac:grpSpMkLst>
        </pc:grpChg>
        <pc:grpChg chg="mod">
          <ac:chgData name="Branislav Vrana" userId="7b2a6d85-e3fe-4c9e-b59a-94d1f1024111" providerId="ADAL" clId="{0D7EDB9C-9113-4510-AF91-4B0A2DB6D348}" dt="2022-11-10T11:37:22.623" v="948"/>
          <ac:grpSpMkLst>
            <pc:docMk/>
            <pc:sldMk cId="409164613" sldId="265"/>
            <ac:grpSpMk id="62" creationId="{4034D1F3-A21C-67D8-9E09-F697A2D1BA2A}"/>
          </ac:grpSpMkLst>
        </pc:grpChg>
        <pc:grpChg chg="del mod">
          <ac:chgData name="Branislav Vrana" userId="7b2a6d85-e3fe-4c9e-b59a-94d1f1024111" providerId="ADAL" clId="{0D7EDB9C-9113-4510-AF91-4B0A2DB6D348}" dt="2022-11-10T11:37:38.348" v="970"/>
          <ac:grpSpMkLst>
            <pc:docMk/>
            <pc:sldMk cId="409164613" sldId="265"/>
            <ac:grpSpMk id="72" creationId="{528EBE1F-EEDA-8243-F289-3EC8A660FD91}"/>
          </ac:grpSpMkLst>
        </pc:grpChg>
        <pc:grpChg chg="mod">
          <ac:chgData name="Branislav Vrana" userId="7b2a6d85-e3fe-4c9e-b59a-94d1f1024111" providerId="ADAL" clId="{0D7EDB9C-9113-4510-AF91-4B0A2DB6D348}" dt="2022-11-10T11:37:38.348" v="970"/>
          <ac:grpSpMkLst>
            <pc:docMk/>
            <pc:sldMk cId="409164613" sldId="265"/>
            <ac:grpSpMk id="84" creationId="{A9FBDDA1-51A1-E379-BC0C-7A4259ABD6C7}"/>
          </ac:grpSpMkLst>
        </pc:grpChg>
        <pc:grpChg chg="mod">
          <ac:chgData name="Branislav Vrana" userId="7b2a6d85-e3fe-4c9e-b59a-94d1f1024111" providerId="ADAL" clId="{0D7EDB9C-9113-4510-AF91-4B0A2DB6D348}" dt="2022-11-10T11:37:38.348" v="970"/>
          <ac:grpSpMkLst>
            <pc:docMk/>
            <pc:sldMk cId="409164613" sldId="265"/>
            <ac:grpSpMk id="85" creationId="{5ED5B33A-4511-2179-978C-BC67A005283E}"/>
          </ac:grpSpMkLst>
        </pc:grpChg>
        <pc:grpChg chg="mod">
          <ac:chgData name="Branislav Vrana" userId="7b2a6d85-e3fe-4c9e-b59a-94d1f1024111" providerId="ADAL" clId="{0D7EDB9C-9113-4510-AF91-4B0A2DB6D348}" dt="2022-11-10T11:37:38.348" v="970"/>
          <ac:grpSpMkLst>
            <pc:docMk/>
            <pc:sldMk cId="409164613" sldId="265"/>
            <ac:grpSpMk id="86" creationId="{1D484FD2-8B9C-15B9-4790-F0291E3FF0CD}"/>
          </ac:grpSpMkLst>
        </pc:grpChg>
        <pc:grpChg chg="mod">
          <ac:chgData name="Branislav Vrana" userId="7b2a6d85-e3fe-4c9e-b59a-94d1f1024111" providerId="ADAL" clId="{0D7EDB9C-9113-4510-AF91-4B0A2DB6D348}" dt="2022-11-10T11:37:49.386" v="973"/>
          <ac:grpSpMkLst>
            <pc:docMk/>
            <pc:sldMk cId="409164613" sldId="265"/>
            <ac:grpSpMk id="89" creationId="{4B939861-CDB2-2ECB-3B4F-B709E2958915}"/>
          </ac:grpSpMkLst>
        </pc:grpChg>
        <pc:grpChg chg="del mod">
          <ac:chgData name="Branislav Vrana" userId="7b2a6d85-e3fe-4c9e-b59a-94d1f1024111" providerId="ADAL" clId="{0D7EDB9C-9113-4510-AF91-4B0A2DB6D348}" dt="2022-11-10T11:37:55.395" v="983"/>
          <ac:grpSpMkLst>
            <pc:docMk/>
            <pc:sldMk cId="409164613" sldId="265"/>
            <ac:grpSpMk id="95" creationId="{2DF07D78-9901-A9C8-2E59-3F11A0E2AE7F}"/>
          </ac:grpSpMkLst>
        </pc:grpChg>
        <pc:grpChg chg="mod">
          <ac:chgData name="Branislav Vrana" userId="7b2a6d85-e3fe-4c9e-b59a-94d1f1024111" providerId="ADAL" clId="{0D7EDB9C-9113-4510-AF91-4B0A2DB6D348}" dt="2022-11-10T11:37:55.395" v="983"/>
          <ac:grpSpMkLst>
            <pc:docMk/>
            <pc:sldMk cId="409164613" sldId="265"/>
            <ac:grpSpMk id="99" creationId="{DD15D260-B6D3-4CBB-ED24-6F6A5BB48D54}"/>
          </ac:grpSpMkLst>
        </pc:grpChg>
        <pc:grpChg chg="del mod">
          <ac:chgData name="Branislav Vrana" userId="7b2a6d85-e3fe-4c9e-b59a-94d1f1024111" providerId="ADAL" clId="{0D7EDB9C-9113-4510-AF91-4B0A2DB6D348}" dt="2022-11-10T11:38:13.505" v="995"/>
          <ac:grpSpMkLst>
            <pc:docMk/>
            <pc:sldMk cId="409164613" sldId="265"/>
            <ac:grpSpMk id="106" creationId="{73AA784F-2DD2-75F6-0963-CB3F76408E90}"/>
          </ac:grpSpMkLst>
        </pc:grpChg>
        <pc:grpChg chg="del mod">
          <ac:chgData name="Branislav Vrana" userId="7b2a6d85-e3fe-4c9e-b59a-94d1f1024111" providerId="ADAL" clId="{0D7EDB9C-9113-4510-AF91-4B0A2DB6D348}" dt="2022-11-10T11:40:14.253" v="1096"/>
          <ac:grpSpMkLst>
            <pc:docMk/>
            <pc:sldMk cId="409164613" sldId="265"/>
            <ac:grpSpMk id="109" creationId="{86B9DE04-790E-C7EB-2FBB-89991B7EA253}"/>
          </ac:grpSpMkLst>
        </pc:grpChg>
        <pc:grpChg chg="mod">
          <ac:chgData name="Branislav Vrana" userId="7b2a6d85-e3fe-4c9e-b59a-94d1f1024111" providerId="ADAL" clId="{0D7EDB9C-9113-4510-AF91-4B0A2DB6D348}" dt="2022-11-10T11:40:19.891" v="1108"/>
          <ac:grpSpMkLst>
            <pc:docMk/>
            <pc:sldMk cId="409164613" sldId="265"/>
            <ac:grpSpMk id="119" creationId="{5DD4F596-7A74-2421-A1C4-AE4FD4ECB8FA}"/>
          </ac:grpSpMkLst>
        </pc:grpChg>
        <pc:grpChg chg="del mod">
          <ac:chgData name="Branislav Vrana" userId="7b2a6d85-e3fe-4c9e-b59a-94d1f1024111" providerId="ADAL" clId="{0D7EDB9C-9113-4510-AF91-4B0A2DB6D348}" dt="2022-11-10T11:40:41.408" v="1119"/>
          <ac:grpSpMkLst>
            <pc:docMk/>
            <pc:sldMk cId="409164613" sldId="265"/>
            <ac:grpSpMk id="123" creationId="{EDC52113-1ABB-99EB-C758-1ECB30558854}"/>
          </ac:grpSpMkLst>
        </pc:grpChg>
        <pc:grpChg chg="mod">
          <ac:chgData name="Branislav Vrana" userId="7b2a6d85-e3fe-4c9e-b59a-94d1f1024111" providerId="ADAL" clId="{0D7EDB9C-9113-4510-AF91-4B0A2DB6D348}" dt="2022-11-10T11:40:41.408" v="1119"/>
          <ac:grpSpMkLst>
            <pc:docMk/>
            <pc:sldMk cId="409164613" sldId="265"/>
            <ac:grpSpMk id="130" creationId="{31767A99-EC56-7EB9-2674-1FD1FA55ABFC}"/>
          </ac:grpSpMkLst>
        </pc:grpChg>
        <pc:grpChg chg="mod">
          <ac:chgData name="Branislav Vrana" userId="7b2a6d85-e3fe-4c9e-b59a-94d1f1024111" providerId="ADAL" clId="{0D7EDB9C-9113-4510-AF91-4B0A2DB6D348}" dt="2022-11-10T11:40:51.329" v="1134"/>
          <ac:grpSpMkLst>
            <pc:docMk/>
            <pc:sldMk cId="409164613" sldId="265"/>
            <ac:grpSpMk id="145" creationId="{BBC5B999-6829-0B71-6359-2EB78C099FBC}"/>
          </ac:grpSpMkLst>
        </pc:grpChg>
        <pc:grpChg chg="mod">
          <ac:chgData name="Branislav Vrana" userId="7b2a6d85-e3fe-4c9e-b59a-94d1f1024111" providerId="ADAL" clId="{0D7EDB9C-9113-4510-AF91-4B0A2DB6D348}" dt="2022-11-10T11:40:51.329" v="1134"/>
          <ac:grpSpMkLst>
            <pc:docMk/>
            <pc:sldMk cId="409164613" sldId="265"/>
            <ac:grpSpMk id="146" creationId="{F536232A-9C91-6015-BC98-0ADFE4207D81}"/>
          </ac:grpSpMkLst>
        </pc:grpChg>
        <pc:grpChg chg="del mod">
          <ac:chgData name="Branislav Vrana" userId="7b2a6d85-e3fe-4c9e-b59a-94d1f1024111" providerId="ADAL" clId="{0D7EDB9C-9113-4510-AF91-4B0A2DB6D348}" dt="2022-11-10T11:40:59.778" v="1145"/>
          <ac:grpSpMkLst>
            <pc:docMk/>
            <pc:sldMk cId="409164613" sldId="265"/>
            <ac:grpSpMk id="154" creationId="{802CC31D-BA8F-D359-02BB-58FD5447B385}"/>
          </ac:grpSpMkLst>
        </pc:grpChg>
        <pc:grpChg chg="del mod">
          <ac:chgData name="Branislav Vrana" userId="7b2a6d85-e3fe-4c9e-b59a-94d1f1024111" providerId="ADAL" clId="{0D7EDB9C-9113-4510-AF91-4B0A2DB6D348}" dt="2022-11-10T11:40:59.780" v="1147"/>
          <ac:grpSpMkLst>
            <pc:docMk/>
            <pc:sldMk cId="409164613" sldId="265"/>
            <ac:grpSpMk id="155" creationId="{CB6007CA-1B73-BD70-5427-4849312B2CAC}"/>
          </ac:grpSpMkLst>
        </pc:grpChg>
        <pc:grpChg chg="del mod">
          <ac:chgData name="Branislav Vrana" userId="7b2a6d85-e3fe-4c9e-b59a-94d1f1024111" providerId="ADAL" clId="{0D7EDB9C-9113-4510-AF91-4B0A2DB6D348}" dt="2022-11-10T11:41:04.526" v="1158"/>
          <ac:grpSpMkLst>
            <pc:docMk/>
            <pc:sldMk cId="409164613" sldId="265"/>
            <ac:grpSpMk id="158" creationId="{68DB972D-2784-E9BE-0B3C-445067851FAE}"/>
          </ac:grpSpMkLst>
        </pc:grpChg>
        <pc:grpChg chg="del mod">
          <ac:chgData name="Branislav Vrana" userId="7b2a6d85-e3fe-4c9e-b59a-94d1f1024111" providerId="ADAL" clId="{0D7EDB9C-9113-4510-AF91-4B0A2DB6D348}" dt="2022-11-10T11:41:32.517" v="1189"/>
          <ac:grpSpMkLst>
            <pc:docMk/>
            <pc:sldMk cId="409164613" sldId="265"/>
            <ac:grpSpMk id="164" creationId="{57A818B9-B3D7-47CC-40A6-6BE7E0778C5F}"/>
          </ac:grpSpMkLst>
        </pc:grpChg>
        <pc:grpChg chg="del mod">
          <ac:chgData name="Branislav Vrana" userId="7b2a6d85-e3fe-4c9e-b59a-94d1f1024111" providerId="ADAL" clId="{0D7EDB9C-9113-4510-AF91-4B0A2DB6D348}" dt="2022-11-10T11:41:32.516" v="1186"/>
          <ac:grpSpMkLst>
            <pc:docMk/>
            <pc:sldMk cId="409164613" sldId="265"/>
            <ac:grpSpMk id="174" creationId="{6601EF05-239D-1506-B946-E7C21C73910C}"/>
          </ac:grpSpMkLst>
        </pc:grpChg>
        <pc:grpChg chg="del mod">
          <ac:chgData name="Branislav Vrana" userId="7b2a6d85-e3fe-4c9e-b59a-94d1f1024111" providerId="ADAL" clId="{0D7EDB9C-9113-4510-AF91-4B0A2DB6D348}" dt="2022-11-10T11:41:32.516" v="1185"/>
          <ac:grpSpMkLst>
            <pc:docMk/>
            <pc:sldMk cId="409164613" sldId="265"/>
            <ac:grpSpMk id="178" creationId="{03F11ACA-7705-7D15-6BEA-38CD299D33C1}"/>
          </ac:grpSpMkLst>
        </pc:grpChg>
        <pc:grpChg chg="mod">
          <ac:chgData name="Branislav Vrana" userId="7b2a6d85-e3fe-4c9e-b59a-94d1f1024111" providerId="ADAL" clId="{0D7EDB9C-9113-4510-AF91-4B0A2DB6D348}" dt="2022-11-10T11:41:37.100" v="1199"/>
          <ac:grpSpMkLst>
            <pc:docMk/>
            <pc:sldMk cId="409164613" sldId="265"/>
            <ac:grpSpMk id="186" creationId="{9EF2894C-23F8-3D4E-8E41-D191D3A8254F}"/>
          </ac:grpSpMkLst>
        </pc:grpChg>
        <pc:grpChg chg="mod">
          <ac:chgData name="Branislav Vrana" userId="7b2a6d85-e3fe-4c9e-b59a-94d1f1024111" providerId="ADAL" clId="{0D7EDB9C-9113-4510-AF91-4B0A2DB6D348}" dt="2022-11-10T11:41:37.100" v="1199"/>
          <ac:grpSpMkLst>
            <pc:docMk/>
            <pc:sldMk cId="409164613" sldId="265"/>
            <ac:grpSpMk id="187" creationId="{17817653-BE1B-379C-F60A-6BE143D2D67B}"/>
          </ac:grpSpMkLst>
        </pc:grpChg>
        <pc:grpChg chg="del mod">
          <ac:chgData name="Branislav Vrana" userId="7b2a6d85-e3fe-4c9e-b59a-94d1f1024111" providerId="ADAL" clId="{0D7EDB9C-9113-4510-AF91-4B0A2DB6D348}" dt="2022-11-10T11:42:22.600" v="1214"/>
          <ac:grpSpMkLst>
            <pc:docMk/>
            <pc:sldMk cId="409164613" sldId="265"/>
            <ac:grpSpMk id="192" creationId="{9F4238E4-9788-298D-48AC-E8DD101BD573}"/>
          </ac:grpSpMkLst>
        </pc:grpChg>
        <pc:grpChg chg="mod">
          <ac:chgData name="Branislav Vrana" userId="7b2a6d85-e3fe-4c9e-b59a-94d1f1024111" providerId="ADAL" clId="{0D7EDB9C-9113-4510-AF91-4B0A2DB6D348}" dt="2022-11-10T11:42:18.147" v="1208"/>
          <ac:grpSpMkLst>
            <pc:docMk/>
            <pc:sldMk cId="409164613" sldId="265"/>
            <ac:grpSpMk id="196" creationId="{65B8C81B-261E-CC85-F04D-E0630EA69573}"/>
          </ac:grpSpMkLst>
        </pc:grpChg>
        <pc:grpChg chg="mod">
          <ac:chgData name="Branislav Vrana" userId="7b2a6d85-e3fe-4c9e-b59a-94d1f1024111" providerId="ADAL" clId="{0D7EDB9C-9113-4510-AF91-4B0A2DB6D348}" dt="2022-11-10T11:42:22.600" v="1214"/>
          <ac:grpSpMkLst>
            <pc:docMk/>
            <pc:sldMk cId="409164613" sldId="265"/>
            <ac:grpSpMk id="202" creationId="{09A0DFE7-0D68-9803-90FF-7253F0A8CB65}"/>
          </ac:grpSpMkLst>
        </pc:grpChg>
        <pc:grpChg chg="mod">
          <ac:chgData name="Branislav Vrana" userId="7b2a6d85-e3fe-4c9e-b59a-94d1f1024111" providerId="ADAL" clId="{0D7EDB9C-9113-4510-AF91-4B0A2DB6D348}" dt="2022-11-10T11:42:25.977" v="1219"/>
          <ac:grpSpMkLst>
            <pc:docMk/>
            <pc:sldMk cId="409164613" sldId="265"/>
            <ac:grpSpMk id="207" creationId="{168A5BC0-FC5D-B86F-23AC-8C1BE38CC579}"/>
          </ac:grpSpMkLst>
        </pc:grpChg>
        <pc:picChg chg="add mod">
          <ac:chgData name="Branislav Vrana" userId="7b2a6d85-e3fe-4c9e-b59a-94d1f1024111" providerId="ADAL" clId="{0D7EDB9C-9113-4510-AF91-4B0A2DB6D348}" dt="2022-11-10T11:33:59.834" v="885" actId="1076"/>
          <ac:picMkLst>
            <pc:docMk/>
            <pc:sldMk cId="409164613" sldId="265"/>
            <ac:picMk id="25" creationId="{7939A59D-B58C-C2EF-7FEB-835B0D79FF12}"/>
          </ac:picMkLst>
        </pc:picChg>
        <pc:inkChg chg="add mod">
          <ac:chgData name="Branislav Vrana" userId="7b2a6d85-e3fe-4c9e-b59a-94d1f1024111" providerId="ADAL" clId="{0D7EDB9C-9113-4510-AF91-4B0A2DB6D348}" dt="2022-11-10T11:33:09.098" v="873"/>
          <ac:inkMkLst>
            <pc:docMk/>
            <pc:sldMk cId="409164613" sldId="265"/>
            <ac:inkMk id="11" creationId="{4DCEF01C-31F2-2366-535C-5C5078ECA581}"/>
          </ac:inkMkLst>
        </pc:inkChg>
        <pc:inkChg chg="add mod">
          <ac:chgData name="Branislav Vrana" userId="7b2a6d85-e3fe-4c9e-b59a-94d1f1024111" providerId="ADAL" clId="{0D7EDB9C-9113-4510-AF91-4B0A2DB6D348}" dt="2022-11-10T11:33:09.098" v="873"/>
          <ac:inkMkLst>
            <pc:docMk/>
            <pc:sldMk cId="409164613" sldId="265"/>
            <ac:inkMk id="12" creationId="{481B8AB2-C086-B741-2A4F-71548A4CBE74}"/>
          </ac:inkMkLst>
        </pc:inkChg>
        <pc:inkChg chg="add mod">
          <ac:chgData name="Branislav Vrana" userId="7b2a6d85-e3fe-4c9e-b59a-94d1f1024111" providerId="ADAL" clId="{0D7EDB9C-9113-4510-AF91-4B0A2DB6D348}" dt="2022-11-10T11:33:17.549" v="883"/>
          <ac:inkMkLst>
            <pc:docMk/>
            <pc:sldMk cId="409164613" sldId="265"/>
            <ac:inkMk id="14" creationId="{A7FE0CD8-825F-9951-3BDD-5E757663FF6C}"/>
          </ac:inkMkLst>
        </pc:inkChg>
        <pc:inkChg chg="add mod">
          <ac:chgData name="Branislav Vrana" userId="7b2a6d85-e3fe-4c9e-b59a-94d1f1024111" providerId="ADAL" clId="{0D7EDB9C-9113-4510-AF91-4B0A2DB6D348}" dt="2022-11-10T11:33:17.549" v="883"/>
          <ac:inkMkLst>
            <pc:docMk/>
            <pc:sldMk cId="409164613" sldId="265"/>
            <ac:inkMk id="15" creationId="{049F1FA1-DCD7-B53B-2C2F-7A76C5C8F972}"/>
          </ac:inkMkLst>
        </pc:inkChg>
        <pc:inkChg chg="add mod">
          <ac:chgData name="Branislav Vrana" userId="7b2a6d85-e3fe-4c9e-b59a-94d1f1024111" providerId="ADAL" clId="{0D7EDB9C-9113-4510-AF91-4B0A2DB6D348}" dt="2022-11-10T11:33:17.549" v="883"/>
          <ac:inkMkLst>
            <pc:docMk/>
            <pc:sldMk cId="409164613" sldId="265"/>
            <ac:inkMk id="16" creationId="{610B1A08-E227-19EA-1ADE-930B7E226D7F}"/>
          </ac:inkMkLst>
        </pc:inkChg>
        <pc:inkChg chg="add mod">
          <ac:chgData name="Branislav Vrana" userId="7b2a6d85-e3fe-4c9e-b59a-94d1f1024111" providerId="ADAL" clId="{0D7EDB9C-9113-4510-AF91-4B0A2DB6D348}" dt="2022-11-10T11:33:17.549" v="883"/>
          <ac:inkMkLst>
            <pc:docMk/>
            <pc:sldMk cId="409164613" sldId="265"/>
            <ac:inkMk id="18" creationId="{91F6AE33-8A42-C9AD-8EBF-41F1A6F09351}"/>
          </ac:inkMkLst>
        </pc:inkChg>
        <pc:inkChg chg="add mod">
          <ac:chgData name="Branislav Vrana" userId="7b2a6d85-e3fe-4c9e-b59a-94d1f1024111" providerId="ADAL" clId="{0D7EDB9C-9113-4510-AF91-4B0A2DB6D348}" dt="2022-11-10T11:33:17.549" v="883"/>
          <ac:inkMkLst>
            <pc:docMk/>
            <pc:sldMk cId="409164613" sldId="265"/>
            <ac:inkMk id="20" creationId="{A9B943CA-C162-F83C-9418-583E6AE38D56}"/>
          </ac:inkMkLst>
        </pc:inkChg>
        <pc:inkChg chg="add mod">
          <ac:chgData name="Branislav Vrana" userId="7b2a6d85-e3fe-4c9e-b59a-94d1f1024111" providerId="ADAL" clId="{0D7EDB9C-9113-4510-AF91-4B0A2DB6D348}" dt="2022-11-10T11:33:17.549" v="883"/>
          <ac:inkMkLst>
            <pc:docMk/>
            <pc:sldMk cId="409164613" sldId="265"/>
            <ac:inkMk id="22" creationId="{90E31857-E858-A71B-1F2A-6925720C5335}"/>
          </ac:inkMkLst>
        </pc:inkChg>
        <pc:inkChg chg="add">
          <ac:chgData name="Branislav Vrana" userId="7b2a6d85-e3fe-4c9e-b59a-94d1f1024111" providerId="ADAL" clId="{0D7EDB9C-9113-4510-AF91-4B0A2DB6D348}" dt="2022-11-10T11:36:10.644" v="912" actId="9405"/>
          <ac:inkMkLst>
            <pc:docMk/>
            <pc:sldMk cId="409164613" sldId="265"/>
            <ac:inkMk id="34" creationId="{623ADB19-FF1F-32EF-3174-F59DDCF433A2}"/>
          </ac:inkMkLst>
        </pc:inkChg>
        <pc:inkChg chg="add">
          <ac:chgData name="Branislav Vrana" userId="7b2a6d85-e3fe-4c9e-b59a-94d1f1024111" providerId="ADAL" clId="{0D7EDB9C-9113-4510-AF91-4B0A2DB6D348}" dt="2022-11-10T11:36:15.614" v="913" actId="9405"/>
          <ac:inkMkLst>
            <pc:docMk/>
            <pc:sldMk cId="409164613" sldId="265"/>
            <ac:inkMk id="35" creationId="{E54F74D1-15C4-4F34-C2FD-ED40A6527266}"/>
          </ac:inkMkLst>
        </pc:inkChg>
        <pc:inkChg chg="add del mod">
          <ac:chgData name="Branislav Vrana" userId="7b2a6d85-e3fe-4c9e-b59a-94d1f1024111" providerId="ADAL" clId="{0D7EDB9C-9113-4510-AF91-4B0A2DB6D348}" dt="2022-11-10T11:36:26.157" v="921" actId="9405"/>
          <ac:inkMkLst>
            <pc:docMk/>
            <pc:sldMk cId="409164613" sldId="265"/>
            <ac:inkMk id="36" creationId="{DABB4793-B0FD-6C76-0D6D-4B5B238F3078}"/>
          </ac:inkMkLst>
        </pc:inkChg>
        <pc:inkChg chg="add del mod">
          <ac:chgData name="Branislav Vrana" userId="7b2a6d85-e3fe-4c9e-b59a-94d1f1024111" providerId="ADAL" clId="{0D7EDB9C-9113-4510-AF91-4B0A2DB6D348}" dt="2022-11-10T11:36:25.594" v="920" actId="9405"/>
          <ac:inkMkLst>
            <pc:docMk/>
            <pc:sldMk cId="409164613" sldId="265"/>
            <ac:inkMk id="37" creationId="{DFD21272-9078-E924-F2E3-350402F39498}"/>
          </ac:inkMkLst>
        </pc:inkChg>
        <pc:inkChg chg="add del mod">
          <ac:chgData name="Branislav Vrana" userId="7b2a6d85-e3fe-4c9e-b59a-94d1f1024111" providerId="ADAL" clId="{0D7EDB9C-9113-4510-AF91-4B0A2DB6D348}" dt="2022-11-10T11:36:24.302" v="919"/>
          <ac:inkMkLst>
            <pc:docMk/>
            <pc:sldMk cId="409164613" sldId="265"/>
            <ac:inkMk id="38" creationId="{ED4EC230-247B-E90A-9047-8EF2B415BA95}"/>
          </ac:inkMkLst>
        </pc:inkChg>
        <pc:inkChg chg="add">
          <ac:chgData name="Branislav Vrana" userId="7b2a6d85-e3fe-4c9e-b59a-94d1f1024111" providerId="ADAL" clId="{0D7EDB9C-9113-4510-AF91-4B0A2DB6D348}" dt="2022-11-10T11:36:55.879" v="929" actId="9405"/>
          <ac:inkMkLst>
            <pc:docMk/>
            <pc:sldMk cId="409164613" sldId="265"/>
            <ac:inkMk id="42" creationId="{71E81C41-1724-BC9C-8D59-EC23A99B30B8}"/>
          </ac:inkMkLst>
        </pc:inkChg>
        <pc:inkChg chg="add mod">
          <ac:chgData name="Branislav Vrana" userId="7b2a6d85-e3fe-4c9e-b59a-94d1f1024111" providerId="ADAL" clId="{0D7EDB9C-9113-4510-AF91-4B0A2DB6D348}" dt="2022-11-10T11:37:00.985" v="932"/>
          <ac:inkMkLst>
            <pc:docMk/>
            <pc:sldMk cId="409164613" sldId="265"/>
            <ac:inkMk id="43" creationId="{2E3D6161-9B61-8E97-115C-D4767F0B0659}"/>
          </ac:inkMkLst>
        </pc:inkChg>
        <pc:inkChg chg="add mod">
          <ac:chgData name="Branislav Vrana" userId="7b2a6d85-e3fe-4c9e-b59a-94d1f1024111" providerId="ADAL" clId="{0D7EDB9C-9113-4510-AF91-4B0A2DB6D348}" dt="2022-11-10T11:37:00.985" v="932"/>
          <ac:inkMkLst>
            <pc:docMk/>
            <pc:sldMk cId="409164613" sldId="265"/>
            <ac:inkMk id="44" creationId="{5B758091-90BF-0DD8-7DFB-E881B829547E}"/>
          </ac:inkMkLst>
        </pc:inkChg>
        <pc:inkChg chg="add mod">
          <ac:chgData name="Branislav Vrana" userId="7b2a6d85-e3fe-4c9e-b59a-94d1f1024111" providerId="ADAL" clId="{0D7EDB9C-9113-4510-AF91-4B0A2DB6D348}" dt="2022-11-10T11:37:12.922" v="935"/>
          <ac:inkMkLst>
            <pc:docMk/>
            <pc:sldMk cId="409164613" sldId="265"/>
            <ac:inkMk id="46" creationId="{FE4E2CA3-E053-FFA8-E79A-AAA693CE49CE}"/>
          </ac:inkMkLst>
        </pc:inkChg>
        <pc:inkChg chg="add mod">
          <ac:chgData name="Branislav Vrana" userId="7b2a6d85-e3fe-4c9e-b59a-94d1f1024111" providerId="ADAL" clId="{0D7EDB9C-9113-4510-AF91-4B0A2DB6D348}" dt="2022-11-10T11:37:12.922" v="935"/>
          <ac:inkMkLst>
            <pc:docMk/>
            <pc:sldMk cId="409164613" sldId="265"/>
            <ac:inkMk id="47" creationId="{5DD57304-19E8-B9BF-32D4-AE951F063D5A}"/>
          </ac:inkMkLst>
        </pc:inkChg>
        <pc:inkChg chg="add mod">
          <ac:chgData name="Branislav Vrana" userId="7b2a6d85-e3fe-4c9e-b59a-94d1f1024111" providerId="ADAL" clId="{0D7EDB9C-9113-4510-AF91-4B0A2DB6D348}" dt="2022-11-10T11:37:15.237" v="938"/>
          <ac:inkMkLst>
            <pc:docMk/>
            <pc:sldMk cId="409164613" sldId="265"/>
            <ac:inkMk id="49" creationId="{7617EC6F-F8F3-E713-57EE-8272F74287AC}"/>
          </ac:inkMkLst>
        </pc:inkChg>
        <pc:inkChg chg="add mod">
          <ac:chgData name="Branislav Vrana" userId="7b2a6d85-e3fe-4c9e-b59a-94d1f1024111" providerId="ADAL" clId="{0D7EDB9C-9113-4510-AF91-4B0A2DB6D348}" dt="2022-11-10T11:37:15.237" v="938"/>
          <ac:inkMkLst>
            <pc:docMk/>
            <pc:sldMk cId="409164613" sldId="265"/>
            <ac:inkMk id="50" creationId="{DDF3E780-BF49-06A0-5A59-878ABE098C06}"/>
          </ac:inkMkLst>
        </pc:inkChg>
        <pc:inkChg chg="add mod">
          <ac:chgData name="Branislav Vrana" userId="7b2a6d85-e3fe-4c9e-b59a-94d1f1024111" providerId="ADAL" clId="{0D7EDB9C-9113-4510-AF91-4B0A2DB6D348}" dt="2022-11-10T11:37:22.623" v="948"/>
          <ac:inkMkLst>
            <pc:docMk/>
            <pc:sldMk cId="409164613" sldId="265"/>
            <ac:inkMk id="52" creationId="{A34CF025-4C62-D872-4E22-FCAB35661D0B}"/>
          </ac:inkMkLst>
        </pc:inkChg>
        <pc:inkChg chg="add mod">
          <ac:chgData name="Branislav Vrana" userId="7b2a6d85-e3fe-4c9e-b59a-94d1f1024111" providerId="ADAL" clId="{0D7EDB9C-9113-4510-AF91-4B0A2DB6D348}" dt="2022-11-10T11:37:22.623" v="948"/>
          <ac:inkMkLst>
            <pc:docMk/>
            <pc:sldMk cId="409164613" sldId="265"/>
            <ac:inkMk id="53" creationId="{790A3632-400C-6C9E-105D-6019CD6240A9}"/>
          </ac:inkMkLst>
        </pc:inkChg>
        <pc:inkChg chg="add mod">
          <ac:chgData name="Branislav Vrana" userId="7b2a6d85-e3fe-4c9e-b59a-94d1f1024111" providerId="ADAL" clId="{0D7EDB9C-9113-4510-AF91-4B0A2DB6D348}" dt="2022-11-10T11:37:22.623" v="948"/>
          <ac:inkMkLst>
            <pc:docMk/>
            <pc:sldMk cId="409164613" sldId="265"/>
            <ac:inkMk id="54" creationId="{946275B9-5E2C-984D-7274-BB8BB72A0125}"/>
          </ac:inkMkLst>
        </pc:inkChg>
        <pc:inkChg chg="add mod">
          <ac:chgData name="Branislav Vrana" userId="7b2a6d85-e3fe-4c9e-b59a-94d1f1024111" providerId="ADAL" clId="{0D7EDB9C-9113-4510-AF91-4B0A2DB6D348}" dt="2022-11-10T11:37:22.623" v="948"/>
          <ac:inkMkLst>
            <pc:docMk/>
            <pc:sldMk cId="409164613" sldId="265"/>
            <ac:inkMk id="55" creationId="{9D98AB35-15A3-A597-62AD-1534E87CE25F}"/>
          </ac:inkMkLst>
        </pc:inkChg>
        <pc:inkChg chg="add mod">
          <ac:chgData name="Branislav Vrana" userId="7b2a6d85-e3fe-4c9e-b59a-94d1f1024111" providerId="ADAL" clId="{0D7EDB9C-9113-4510-AF91-4B0A2DB6D348}" dt="2022-11-10T11:37:22.623" v="948"/>
          <ac:inkMkLst>
            <pc:docMk/>
            <pc:sldMk cId="409164613" sldId="265"/>
            <ac:inkMk id="56" creationId="{89AF163D-06E5-F841-A517-0975C8DCCB9E}"/>
          </ac:inkMkLst>
        </pc:inkChg>
        <pc:inkChg chg="add mod">
          <ac:chgData name="Branislav Vrana" userId="7b2a6d85-e3fe-4c9e-b59a-94d1f1024111" providerId="ADAL" clId="{0D7EDB9C-9113-4510-AF91-4B0A2DB6D348}" dt="2022-11-10T11:37:22.623" v="948"/>
          <ac:inkMkLst>
            <pc:docMk/>
            <pc:sldMk cId="409164613" sldId="265"/>
            <ac:inkMk id="57" creationId="{42E8CA7B-503A-BCC1-B3A3-964E77A698A8}"/>
          </ac:inkMkLst>
        </pc:inkChg>
        <pc:inkChg chg="add mod">
          <ac:chgData name="Branislav Vrana" userId="7b2a6d85-e3fe-4c9e-b59a-94d1f1024111" providerId="ADAL" clId="{0D7EDB9C-9113-4510-AF91-4B0A2DB6D348}" dt="2022-11-10T11:37:22.623" v="948"/>
          <ac:inkMkLst>
            <pc:docMk/>
            <pc:sldMk cId="409164613" sldId="265"/>
            <ac:inkMk id="58" creationId="{65B28B20-328A-CA78-F893-C1EEDE125BD5}"/>
          </ac:inkMkLst>
        </pc:inkChg>
        <pc:inkChg chg="add mod">
          <ac:chgData name="Branislav Vrana" userId="7b2a6d85-e3fe-4c9e-b59a-94d1f1024111" providerId="ADAL" clId="{0D7EDB9C-9113-4510-AF91-4B0A2DB6D348}" dt="2022-11-10T11:37:22.623" v="948"/>
          <ac:inkMkLst>
            <pc:docMk/>
            <pc:sldMk cId="409164613" sldId="265"/>
            <ac:inkMk id="59" creationId="{9DD9525C-5F35-75E7-8482-70BFC56A8F5C}"/>
          </ac:inkMkLst>
        </pc:inkChg>
        <pc:inkChg chg="add mod">
          <ac:chgData name="Branislav Vrana" userId="7b2a6d85-e3fe-4c9e-b59a-94d1f1024111" providerId="ADAL" clId="{0D7EDB9C-9113-4510-AF91-4B0A2DB6D348}" dt="2022-11-10T11:37:22.623" v="948"/>
          <ac:inkMkLst>
            <pc:docMk/>
            <pc:sldMk cId="409164613" sldId="265"/>
            <ac:inkMk id="60" creationId="{7DF78A4D-202E-49F3-0414-92A410A3D6D4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63" creationId="{233E76C9-17E2-9B8D-7165-496596DF40EE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64" creationId="{224FC596-C0B7-324D-981D-077386C594E4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65" creationId="{1075951A-24C8-B978-1057-9D39AB753179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66" creationId="{ADA264C3-2291-2C0F-A0AC-39B55BA56845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67" creationId="{0E5F8865-15B2-D986-BC0A-555ED82A4115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68" creationId="{CB8790DB-F14F-9429-6D6C-269768436D7F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69" creationId="{26D79B06-619B-0CC6-F307-462417ABA1CC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70" creationId="{D2BE78B5-052B-9684-97A7-D453DFED690D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71" creationId="{FC9CF424-3AEA-751F-A55F-13A5774B9C1D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73" creationId="{6C44510C-008C-6A8D-614C-E00F4F90C9AE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74" creationId="{3FC2D1AB-3CBC-7869-5673-FE2BA8E284FD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75" creationId="{0B7AF0E3-89F8-ECFD-6534-2444D296F86E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76" creationId="{B67C9C2D-563A-3A9A-054D-5FF423FECAFC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77" creationId="{4313F929-F462-9AF0-3886-B8663CC8059F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78" creationId="{C457E348-C8F0-367B-9AD5-64DA89C77350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79" creationId="{4239D981-6611-5BD2-B007-250BE58458F6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80" creationId="{A0F05390-8EDC-63C3-D360-878507B6F69B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81" creationId="{F9E4F558-F0BA-A07B-B30C-1E0C47EB253D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82" creationId="{C4809B3E-D85B-1721-77A7-1DA1AA157A48}"/>
          </ac:inkMkLst>
        </pc:inkChg>
        <pc:inkChg chg="add mod">
          <ac:chgData name="Branislav Vrana" userId="7b2a6d85-e3fe-4c9e-b59a-94d1f1024111" providerId="ADAL" clId="{0D7EDB9C-9113-4510-AF91-4B0A2DB6D348}" dt="2022-11-10T11:37:38.348" v="970"/>
          <ac:inkMkLst>
            <pc:docMk/>
            <pc:sldMk cId="409164613" sldId="265"/>
            <ac:inkMk id="83" creationId="{A49260DF-D3AD-1629-5DE6-A149719F9AEF}"/>
          </ac:inkMkLst>
        </pc:inkChg>
        <pc:inkChg chg="add mod">
          <ac:chgData name="Branislav Vrana" userId="7b2a6d85-e3fe-4c9e-b59a-94d1f1024111" providerId="ADAL" clId="{0D7EDB9C-9113-4510-AF91-4B0A2DB6D348}" dt="2022-11-10T11:37:49.386" v="973"/>
          <ac:inkMkLst>
            <pc:docMk/>
            <pc:sldMk cId="409164613" sldId="265"/>
            <ac:inkMk id="87" creationId="{AA6292FC-CB39-AADB-FA4E-675ACEE55E01}"/>
          </ac:inkMkLst>
        </pc:inkChg>
        <pc:inkChg chg="add mod">
          <ac:chgData name="Branislav Vrana" userId="7b2a6d85-e3fe-4c9e-b59a-94d1f1024111" providerId="ADAL" clId="{0D7EDB9C-9113-4510-AF91-4B0A2DB6D348}" dt="2022-11-10T11:37:49.386" v="973"/>
          <ac:inkMkLst>
            <pc:docMk/>
            <pc:sldMk cId="409164613" sldId="265"/>
            <ac:inkMk id="88" creationId="{7F80BCE9-B206-3D22-D45C-DBE32746EB7D}"/>
          </ac:inkMkLst>
        </pc:inkChg>
        <pc:inkChg chg="add mod">
          <ac:chgData name="Branislav Vrana" userId="7b2a6d85-e3fe-4c9e-b59a-94d1f1024111" providerId="ADAL" clId="{0D7EDB9C-9113-4510-AF91-4B0A2DB6D348}" dt="2022-11-10T11:37:55.395" v="983"/>
          <ac:inkMkLst>
            <pc:docMk/>
            <pc:sldMk cId="409164613" sldId="265"/>
            <ac:inkMk id="90" creationId="{EE387070-B0D8-C22B-E322-469188CBF36E}"/>
          </ac:inkMkLst>
        </pc:inkChg>
        <pc:inkChg chg="add mod">
          <ac:chgData name="Branislav Vrana" userId="7b2a6d85-e3fe-4c9e-b59a-94d1f1024111" providerId="ADAL" clId="{0D7EDB9C-9113-4510-AF91-4B0A2DB6D348}" dt="2022-11-10T11:37:55.395" v="983"/>
          <ac:inkMkLst>
            <pc:docMk/>
            <pc:sldMk cId="409164613" sldId="265"/>
            <ac:inkMk id="91" creationId="{21F9B48A-3439-096F-4ACD-DD6D488AE9D7}"/>
          </ac:inkMkLst>
        </pc:inkChg>
        <pc:inkChg chg="add mod">
          <ac:chgData name="Branislav Vrana" userId="7b2a6d85-e3fe-4c9e-b59a-94d1f1024111" providerId="ADAL" clId="{0D7EDB9C-9113-4510-AF91-4B0A2DB6D348}" dt="2022-11-10T11:37:55.395" v="983"/>
          <ac:inkMkLst>
            <pc:docMk/>
            <pc:sldMk cId="409164613" sldId="265"/>
            <ac:inkMk id="92" creationId="{25652AA2-DF8F-FE26-A843-84D867656AE5}"/>
          </ac:inkMkLst>
        </pc:inkChg>
        <pc:inkChg chg="add mod">
          <ac:chgData name="Branislav Vrana" userId="7b2a6d85-e3fe-4c9e-b59a-94d1f1024111" providerId="ADAL" clId="{0D7EDB9C-9113-4510-AF91-4B0A2DB6D348}" dt="2022-11-10T11:37:55.395" v="983"/>
          <ac:inkMkLst>
            <pc:docMk/>
            <pc:sldMk cId="409164613" sldId="265"/>
            <ac:inkMk id="93" creationId="{2494AABB-549B-2741-2D13-80D0073E2D51}"/>
          </ac:inkMkLst>
        </pc:inkChg>
        <pc:inkChg chg="add mod">
          <ac:chgData name="Branislav Vrana" userId="7b2a6d85-e3fe-4c9e-b59a-94d1f1024111" providerId="ADAL" clId="{0D7EDB9C-9113-4510-AF91-4B0A2DB6D348}" dt="2022-11-10T11:37:55.395" v="983"/>
          <ac:inkMkLst>
            <pc:docMk/>
            <pc:sldMk cId="409164613" sldId="265"/>
            <ac:inkMk id="94" creationId="{AEBE91AE-49A3-4E14-27DA-D73D7CEF5431}"/>
          </ac:inkMkLst>
        </pc:inkChg>
        <pc:inkChg chg="add mod">
          <ac:chgData name="Branislav Vrana" userId="7b2a6d85-e3fe-4c9e-b59a-94d1f1024111" providerId="ADAL" clId="{0D7EDB9C-9113-4510-AF91-4B0A2DB6D348}" dt="2022-11-10T11:37:55.395" v="983"/>
          <ac:inkMkLst>
            <pc:docMk/>
            <pc:sldMk cId="409164613" sldId="265"/>
            <ac:inkMk id="96" creationId="{9455560D-9EC2-D57E-FC5B-A2F20AC74926}"/>
          </ac:inkMkLst>
        </pc:inkChg>
        <pc:inkChg chg="add mod">
          <ac:chgData name="Branislav Vrana" userId="7b2a6d85-e3fe-4c9e-b59a-94d1f1024111" providerId="ADAL" clId="{0D7EDB9C-9113-4510-AF91-4B0A2DB6D348}" dt="2022-11-10T11:37:55.395" v="983"/>
          <ac:inkMkLst>
            <pc:docMk/>
            <pc:sldMk cId="409164613" sldId="265"/>
            <ac:inkMk id="97" creationId="{67FB54D3-CFF5-64B1-03C9-9AA02186A7A0}"/>
          </ac:inkMkLst>
        </pc:inkChg>
        <pc:inkChg chg="add mod">
          <ac:chgData name="Branislav Vrana" userId="7b2a6d85-e3fe-4c9e-b59a-94d1f1024111" providerId="ADAL" clId="{0D7EDB9C-9113-4510-AF91-4B0A2DB6D348}" dt="2022-11-10T11:37:55.395" v="983"/>
          <ac:inkMkLst>
            <pc:docMk/>
            <pc:sldMk cId="409164613" sldId="265"/>
            <ac:inkMk id="98" creationId="{235A3408-D3A9-CDF4-767E-27161F91359F}"/>
          </ac:inkMkLst>
        </pc:inkChg>
        <pc:inkChg chg="add del mod">
          <ac:chgData name="Branislav Vrana" userId="7b2a6d85-e3fe-4c9e-b59a-94d1f1024111" providerId="ADAL" clId="{0D7EDB9C-9113-4510-AF91-4B0A2DB6D348}" dt="2022-11-10T11:40:14.254" v="1097"/>
          <ac:inkMkLst>
            <pc:docMk/>
            <pc:sldMk cId="409164613" sldId="265"/>
            <ac:inkMk id="100" creationId="{F29C4C7E-D69B-E95A-0612-DA39418B90F4}"/>
          </ac:inkMkLst>
        </pc:inkChg>
        <pc:inkChg chg="add del mod">
          <ac:chgData name="Branislav Vrana" userId="7b2a6d85-e3fe-4c9e-b59a-94d1f1024111" providerId="ADAL" clId="{0D7EDB9C-9113-4510-AF91-4B0A2DB6D348}" dt="2022-11-10T11:38:13.505" v="994"/>
          <ac:inkMkLst>
            <pc:docMk/>
            <pc:sldMk cId="409164613" sldId="265"/>
            <ac:inkMk id="101" creationId="{07C96047-DB57-6D98-2E37-8B49B19EE8EA}"/>
          </ac:inkMkLst>
        </pc:inkChg>
        <pc:inkChg chg="add del mod">
          <ac:chgData name="Branislav Vrana" userId="7b2a6d85-e3fe-4c9e-b59a-94d1f1024111" providerId="ADAL" clId="{0D7EDB9C-9113-4510-AF91-4B0A2DB6D348}" dt="2022-11-10T11:38:13.502" v="992"/>
          <ac:inkMkLst>
            <pc:docMk/>
            <pc:sldMk cId="409164613" sldId="265"/>
            <ac:inkMk id="102" creationId="{8A8AE2A1-BA4A-9F9D-FC8F-3A5B5BE0FE74}"/>
          </ac:inkMkLst>
        </pc:inkChg>
        <pc:inkChg chg="add del mod">
          <ac:chgData name="Branislav Vrana" userId="7b2a6d85-e3fe-4c9e-b59a-94d1f1024111" providerId="ADAL" clId="{0D7EDB9C-9113-4510-AF91-4B0A2DB6D348}" dt="2022-11-10T11:38:13.501" v="991"/>
          <ac:inkMkLst>
            <pc:docMk/>
            <pc:sldMk cId="409164613" sldId="265"/>
            <ac:inkMk id="103" creationId="{11CB5CD1-4774-2C1B-7435-E13ACDBC821D}"/>
          </ac:inkMkLst>
        </pc:inkChg>
        <pc:inkChg chg="add del mod">
          <ac:chgData name="Branislav Vrana" userId="7b2a6d85-e3fe-4c9e-b59a-94d1f1024111" providerId="ADAL" clId="{0D7EDB9C-9113-4510-AF91-4B0A2DB6D348}" dt="2022-11-10T11:38:13.504" v="993"/>
          <ac:inkMkLst>
            <pc:docMk/>
            <pc:sldMk cId="409164613" sldId="265"/>
            <ac:inkMk id="104" creationId="{4BEBD8C4-52CD-2CC7-B630-8ED88136A3C8}"/>
          </ac:inkMkLst>
        </pc:inkChg>
        <pc:inkChg chg="add del mod">
          <ac:chgData name="Branislav Vrana" userId="7b2a6d85-e3fe-4c9e-b59a-94d1f1024111" providerId="ADAL" clId="{0D7EDB9C-9113-4510-AF91-4B0A2DB6D348}" dt="2022-11-10T11:38:13.505" v="995"/>
          <ac:inkMkLst>
            <pc:docMk/>
            <pc:sldMk cId="409164613" sldId="265"/>
            <ac:inkMk id="105" creationId="{5A443001-CBC9-7355-FC21-D31758E2BB37}"/>
          </ac:inkMkLst>
        </pc:inkChg>
        <pc:inkChg chg="add del mod">
          <ac:chgData name="Branislav Vrana" userId="7b2a6d85-e3fe-4c9e-b59a-94d1f1024111" providerId="ADAL" clId="{0D7EDB9C-9113-4510-AF91-4B0A2DB6D348}" dt="2022-11-10T11:40:14.253" v="1096"/>
          <ac:inkMkLst>
            <pc:docMk/>
            <pc:sldMk cId="409164613" sldId="265"/>
            <ac:inkMk id="107" creationId="{D6A75AB8-6FC7-F7DB-B4B2-EF64EA325F98}"/>
          </ac:inkMkLst>
        </pc:inkChg>
        <pc:inkChg chg="add del mod">
          <ac:chgData name="Branislav Vrana" userId="7b2a6d85-e3fe-4c9e-b59a-94d1f1024111" providerId="ADAL" clId="{0D7EDB9C-9113-4510-AF91-4B0A2DB6D348}" dt="2022-11-10T11:40:14.254" v="1098"/>
          <ac:inkMkLst>
            <pc:docMk/>
            <pc:sldMk cId="409164613" sldId="265"/>
            <ac:inkMk id="108" creationId="{CEFCC20B-502A-12F5-32DC-D7FDA8BC3773}"/>
          </ac:inkMkLst>
        </pc:inkChg>
        <pc:inkChg chg="add mod">
          <ac:chgData name="Branislav Vrana" userId="7b2a6d85-e3fe-4c9e-b59a-94d1f1024111" providerId="ADAL" clId="{0D7EDB9C-9113-4510-AF91-4B0A2DB6D348}" dt="2022-11-10T11:40:19.891" v="1108"/>
          <ac:inkMkLst>
            <pc:docMk/>
            <pc:sldMk cId="409164613" sldId="265"/>
            <ac:inkMk id="110" creationId="{C90C37CE-1BB8-02DF-24A5-FF39CA55DC59}"/>
          </ac:inkMkLst>
        </pc:inkChg>
        <pc:inkChg chg="add mod">
          <ac:chgData name="Branislav Vrana" userId="7b2a6d85-e3fe-4c9e-b59a-94d1f1024111" providerId="ADAL" clId="{0D7EDB9C-9113-4510-AF91-4B0A2DB6D348}" dt="2022-11-10T11:40:19.891" v="1108"/>
          <ac:inkMkLst>
            <pc:docMk/>
            <pc:sldMk cId="409164613" sldId="265"/>
            <ac:inkMk id="111" creationId="{7645ED1D-FDC2-165B-A261-B390714E7CAD}"/>
          </ac:inkMkLst>
        </pc:inkChg>
        <pc:inkChg chg="add mod">
          <ac:chgData name="Branislav Vrana" userId="7b2a6d85-e3fe-4c9e-b59a-94d1f1024111" providerId="ADAL" clId="{0D7EDB9C-9113-4510-AF91-4B0A2DB6D348}" dt="2022-11-10T11:40:19.891" v="1108"/>
          <ac:inkMkLst>
            <pc:docMk/>
            <pc:sldMk cId="409164613" sldId="265"/>
            <ac:inkMk id="112" creationId="{2C2B6235-9F08-3B36-D8AF-2D3F4669A7FA}"/>
          </ac:inkMkLst>
        </pc:inkChg>
        <pc:inkChg chg="add mod">
          <ac:chgData name="Branislav Vrana" userId="7b2a6d85-e3fe-4c9e-b59a-94d1f1024111" providerId="ADAL" clId="{0D7EDB9C-9113-4510-AF91-4B0A2DB6D348}" dt="2022-11-10T11:40:19.891" v="1108"/>
          <ac:inkMkLst>
            <pc:docMk/>
            <pc:sldMk cId="409164613" sldId="265"/>
            <ac:inkMk id="113" creationId="{7E9B9BDA-EC57-1E85-56F0-422BA13346A7}"/>
          </ac:inkMkLst>
        </pc:inkChg>
        <pc:inkChg chg="add mod">
          <ac:chgData name="Branislav Vrana" userId="7b2a6d85-e3fe-4c9e-b59a-94d1f1024111" providerId="ADAL" clId="{0D7EDB9C-9113-4510-AF91-4B0A2DB6D348}" dt="2022-11-10T11:40:19.891" v="1108"/>
          <ac:inkMkLst>
            <pc:docMk/>
            <pc:sldMk cId="409164613" sldId="265"/>
            <ac:inkMk id="114" creationId="{A6530EDE-1D24-1899-5E31-DFC3DF724E15}"/>
          </ac:inkMkLst>
        </pc:inkChg>
        <pc:inkChg chg="add mod">
          <ac:chgData name="Branislav Vrana" userId="7b2a6d85-e3fe-4c9e-b59a-94d1f1024111" providerId="ADAL" clId="{0D7EDB9C-9113-4510-AF91-4B0A2DB6D348}" dt="2022-11-10T11:40:19.891" v="1108"/>
          <ac:inkMkLst>
            <pc:docMk/>
            <pc:sldMk cId="409164613" sldId="265"/>
            <ac:inkMk id="115" creationId="{6E182F8A-2FE8-E7B8-04D1-CD00AB43792E}"/>
          </ac:inkMkLst>
        </pc:inkChg>
        <pc:inkChg chg="add mod">
          <ac:chgData name="Branislav Vrana" userId="7b2a6d85-e3fe-4c9e-b59a-94d1f1024111" providerId="ADAL" clId="{0D7EDB9C-9113-4510-AF91-4B0A2DB6D348}" dt="2022-11-10T11:40:19.891" v="1108"/>
          <ac:inkMkLst>
            <pc:docMk/>
            <pc:sldMk cId="409164613" sldId="265"/>
            <ac:inkMk id="116" creationId="{1A0941AB-A6B3-0D20-3D49-B5167506740C}"/>
          </ac:inkMkLst>
        </pc:inkChg>
        <pc:inkChg chg="add mod">
          <ac:chgData name="Branislav Vrana" userId="7b2a6d85-e3fe-4c9e-b59a-94d1f1024111" providerId="ADAL" clId="{0D7EDB9C-9113-4510-AF91-4B0A2DB6D348}" dt="2022-11-10T11:40:19.891" v="1108"/>
          <ac:inkMkLst>
            <pc:docMk/>
            <pc:sldMk cId="409164613" sldId="265"/>
            <ac:inkMk id="117" creationId="{34A98331-6BB9-0712-AC78-0D818162B404}"/>
          </ac:inkMkLst>
        </pc:inkChg>
        <pc:inkChg chg="add mod">
          <ac:chgData name="Branislav Vrana" userId="7b2a6d85-e3fe-4c9e-b59a-94d1f1024111" providerId="ADAL" clId="{0D7EDB9C-9113-4510-AF91-4B0A2DB6D348}" dt="2022-11-10T11:40:19.891" v="1108"/>
          <ac:inkMkLst>
            <pc:docMk/>
            <pc:sldMk cId="409164613" sldId="265"/>
            <ac:inkMk id="118" creationId="{A2F21262-4E51-F65A-495D-1469E152F0D8}"/>
          </ac:inkMkLst>
        </pc:inkChg>
        <pc:inkChg chg="add">
          <ac:chgData name="Branislav Vrana" userId="7b2a6d85-e3fe-4c9e-b59a-94d1f1024111" providerId="ADAL" clId="{0D7EDB9C-9113-4510-AF91-4B0A2DB6D348}" dt="2022-11-10T11:40:33.467" v="1109" actId="9405"/>
          <ac:inkMkLst>
            <pc:docMk/>
            <pc:sldMk cId="409164613" sldId="265"/>
            <ac:inkMk id="120" creationId="{F8654649-6813-874B-CB91-FF98EC5B38DB}"/>
          </ac:inkMkLst>
        </pc:inkChg>
        <pc:inkChg chg="add mod">
          <ac:chgData name="Branislav Vrana" userId="7b2a6d85-e3fe-4c9e-b59a-94d1f1024111" providerId="ADAL" clId="{0D7EDB9C-9113-4510-AF91-4B0A2DB6D348}" dt="2022-11-10T11:40:41.408" v="1119"/>
          <ac:inkMkLst>
            <pc:docMk/>
            <pc:sldMk cId="409164613" sldId="265"/>
            <ac:inkMk id="121" creationId="{406972E9-0135-D5C8-EAFA-B00A471F9758}"/>
          </ac:inkMkLst>
        </pc:inkChg>
        <pc:inkChg chg="add mod">
          <ac:chgData name="Branislav Vrana" userId="7b2a6d85-e3fe-4c9e-b59a-94d1f1024111" providerId="ADAL" clId="{0D7EDB9C-9113-4510-AF91-4B0A2DB6D348}" dt="2022-11-10T11:40:41.408" v="1119"/>
          <ac:inkMkLst>
            <pc:docMk/>
            <pc:sldMk cId="409164613" sldId="265"/>
            <ac:inkMk id="122" creationId="{942139AA-23E3-3C8C-0720-85F308452E62}"/>
          </ac:inkMkLst>
        </pc:inkChg>
        <pc:inkChg chg="add mod">
          <ac:chgData name="Branislav Vrana" userId="7b2a6d85-e3fe-4c9e-b59a-94d1f1024111" providerId="ADAL" clId="{0D7EDB9C-9113-4510-AF91-4B0A2DB6D348}" dt="2022-11-10T11:40:41.408" v="1119"/>
          <ac:inkMkLst>
            <pc:docMk/>
            <pc:sldMk cId="409164613" sldId="265"/>
            <ac:inkMk id="124" creationId="{2925A033-BCEC-6AA8-7DB9-BED6EE738DA9}"/>
          </ac:inkMkLst>
        </pc:inkChg>
        <pc:inkChg chg="add mod">
          <ac:chgData name="Branislav Vrana" userId="7b2a6d85-e3fe-4c9e-b59a-94d1f1024111" providerId="ADAL" clId="{0D7EDB9C-9113-4510-AF91-4B0A2DB6D348}" dt="2022-11-10T11:40:41.408" v="1119"/>
          <ac:inkMkLst>
            <pc:docMk/>
            <pc:sldMk cId="409164613" sldId="265"/>
            <ac:inkMk id="125" creationId="{F01037E7-D92B-6D07-B9AA-24DC6AC6FEA0}"/>
          </ac:inkMkLst>
        </pc:inkChg>
        <pc:inkChg chg="add mod">
          <ac:chgData name="Branislav Vrana" userId="7b2a6d85-e3fe-4c9e-b59a-94d1f1024111" providerId="ADAL" clId="{0D7EDB9C-9113-4510-AF91-4B0A2DB6D348}" dt="2022-11-10T11:40:41.408" v="1119"/>
          <ac:inkMkLst>
            <pc:docMk/>
            <pc:sldMk cId="409164613" sldId="265"/>
            <ac:inkMk id="126" creationId="{E1B04D39-E287-3587-7A03-8F4EA5D0287C}"/>
          </ac:inkMkLst>
        </pc:inkChg>
        <pc:inkChg chg="add mod">
          <ac:chgData name="Branislav Vrana" userId="7b2a6d85-e3fe-4c9e-b59a-94d1f1024111" providerId="ADAL" clId="{0D7EDB9C-9113-4510-AF91-4B0A2DB6D348}" dt="2022-11-10T11:40:41.408" v="1119"/>
          <ac:inkMkLst>
            <pc:docMk/>
            <pc:sldMk cId="409164613" sldId="265"/>
            <ac:inkMk id="127" creationId="{D688DF68-DBCB-5A5E-EE18-B70C7DAA1297}"/>
          </ac:inkMkLst>
        </pc:inkChg>
        <pc:inkChg chg="add mod">
          <ac:chgData name="Branislav Vrana" userId="7b2a6d85-e3fe-4c9e-b59a-94d1f1024111" providerId="ADAL" clId="{0D7EDB9C-9113-4510-AF91-4B0A2DB6D348}" dt="2022-11-10T11:40:41.408" v="1119"/>
          <ac:inkMkLst>
            <pc:docMk/>
            <pc:sldMk cId="409164613" sldId="265"/>
            <ac:inkMk id="128" creationId="{CD3DF06B-5249-2AB2-0330-A0A193A88CB8}"/>
          </ac:inkMkLst>
        </pc:inkChg>
        <pc:inkChg chg="add mod">
          <ac:chgData name="Branislav Vrana" userId="7b2a6d85-e3fe-4c9e-b59a-94d1f1024111" providerId="ADAL" clId="{0D7EDB9C-9113-4510-AF91-4B0A2DB6D348}" dt="2022-11-10T11:40:41.408" v="1119"/>
          <ac:inkMkLst>
            <pc:docMk/>
            <pc:sldMk cId="409164613" sldId="265"/>
            <ac:inkMk id="129" creationId="{36C1804C-3A36-7163-D724-73D93870C30B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31" creationId="{EC65E1F8-5263-708A-046F-972557D97D3D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32" creationId="{001D1BBE-D3C4-72B7-00E6-7FE13AE34F8E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33" creationId="{0D737B3F-AE36-0387-2241-C9352DDFC89D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34" creationId="{F02A6CB9-2F63-3D7B-5DAA-556CF69203A7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35" creationId="{E292042F-0013-F870-218E-9D49CFDF1AFB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36" creationId="{B9B2582D-C7E9-0AA6-C029-59CE8630AD15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37" creationId="{E7214895-F18F-BF09-353F-F227E6D8025A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38" creationId="{9836CFF0-2AA4-43F3-07B3-8B490B98B047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39" creationId="{E3522522-BFB3-C88A-9D67-11006FE936F3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40" creationId="{C22FD380-955F-E129-83A5-97103692DE3E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41" creationId="{9BAD2227-8057-4D18-679B-928826C976EA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42" creationId="{EDA69A5A-D40E-08C7-D7DB-70BF2258B9DB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43" creationId="{B74B0A42-A8C2-CB99-5880-22848C52B4B8}"/>
          </ac:inkMkLst>
        </pc:inkChg>
        <pc:inkChg chg="add mod">
          <ac:chgData name="Branislav Vrana" userId="7b2a6d85-e3fe-4c9e-b59a-94d1f1024111" providerId="ADAL" clId="{0D7EDB9C-9113-4510-AF91-4B0A2DB6D348}" dt="2022-11-10T11:40:51.329" v="1134"/>
          <ac:inkMkLst>
            <pc:docMk/>
            <pc:sldMk cId="409164613" sldId="265"/>
            <ac:inkMk id="144" creationId="{A77C0F62-98CD-7E4E-D427-0A61BDDBAC7C}"/>
          </ac:inkMkLst>
        </pc:inkChg>
        <pc:inkChg chg="add del mod">
          <ac:chgData name="Branislav Vrana" userId="7b2a6d85-e3fe-4c9e-b59a-94d1f1024111" providerId="ADAL" clId="{0D7EDB9C-9113-4510-AF91-4B0A2DB6D348}" dt="2022-11-10T11:40:59.742" v="1144"/>
          <ac:inkMkLst>
            <pc:docMk/>
            <pc:sldMk cId="409164613" sldId="265"/>
            <ac:inkMk id="147" creationId="{11F8D314-9265-FEE8-4E06-5256063884C5}"/>
          </ac:inkMkLst>
        </pc:inkChg>
        <pc:inkChg chg="add del mod">
          <ac:chgData name="Branislav Vrana" userId="7b2a6d85-e3fe-4c9e-b59a-94d1f1024111" providerId="ADAL" clId="{0D7EDB9C-9113-4510-AF91-4B0A2DB6D348}" dt="2022-11-10T11:40:59.781" v="1149"/>
          <ac:inkMkLst>
            <pc:docMk/>
            <pc:sldMk cId="409164613" sldId="265"/>
            <ac:inkMk id="148" creationId="{8036784F-536B-CEDE-CEC6-15B2D1A2AE7F}"/>
          </ac:inkMkLst>
        </pc:inkChg>
        <pc:inkChg chg="add del mod">
          <ac:chgData name="Branislav Vrana" userId="7b2a6d85-e3fe-4c9e-b59a-94d1f1024111" providerId="ADAL" clId="{0D7EDB9C-9113-4510-AF91-4B0A2DB6D348}" dt="2022-11-10T11:40:59.780" v="1147"/>
          <ac:inkMkLst>
            <pc:docMk/>
            <pc:sldMk cId="409164613" sldId="265"/>
            <ac:inkMk id="149" creationId="{C498F755-8C1E-82E7-0810-527AA58BB856}"/>
          </ac:inkMkLst>
        </pc:inkChg>
        <pc:inkChg chg="add del mod">
          <ac:chgData name="Branislav Vrana" userId="7b2a6d85-e3fe-4c9e-b59a-94d1f1024111" providerId="ADAL" clId="{0D7EDB9C-9113-4510-AF91-4B0A2DB6D348}" dt="2022-11-10T11:40:59.711" v="1143"/>
          <ac:inkMkLst>
            <pc:docMk/>
            <pc:sldMk cId="409164613" sldId="265"/>
            <ac:inkMk id="150" creationId="{5B96CA85-9366-1253-8FDA-A806310262A7}"/>
          </ac:inkMkLst>
        </pc:inkChg>
        <pc:inkChg chg="add del mod">
          <ac:chgData name="Branislav Vrana" userId="7b2a6d85-e3fe-4c9e-b59a-94d1f1024111" providerId="ADAL" clId="{0D7EDB9C-9113-4510-AF91-4B0A2DB6D348}" dt="2022-11-10T11:40:59.779" v="1146"/>
          <ac:inkMkLst>
            <pc:docMk/>
            <pc:sldMk cId="409164613" sldId="265"/>
            <ac:inkMk id="151" creationId="{EB320BBD-098F-5537-CEB3-95B4159419F2}"/>
          </ac:inkMkLst>
        </pc:inkChg>
        <pc:inkChg chg="add del mod">
          <ac:chgData name="Branislav Vrana" userId="7b2a6d85-e3fe-4c9e-b59a-94d1f1024111" providerId="ADAL" clId="{0D7EDB9C-9113-4510-AF91-4B0A2DB6D348}" dt="2022-11-10T11:40:59.780" v="1148"/>
          <ac:inkMkLst>
            <pc:docMk/>
            <pc:sldMk cId="409164613" sldId="265"/>
            <ac:inkMk id="152" creationId="{02316A42-1C61-629E-95F3-C3ECC1EF718D}"/>
          </ac:inkMkLst>
        </pc:inkChg>
        <pc:inkChg chg="add del mod">
          <ac:chgData name="Branislav Vrana" userId="7b2a6d85-e3fe-4c9e-b59a-94d1f1024111" providerId="ADAL" clId="{0D7EDB9C-9113-4510-AF91-4B0A2DB6D348}" dt="2022-11-10T11:40:59.778" v="1145"/>
          <ac:inkMkLst>
            <pc:docMk/>
            <pc:sldMk cId="409164613" sldId="265"/>
            <ac:inkMk id="153" creationId="{239F9667-5E03-9267-136A-7DF4D178D929}"/>
          </ac:inkMkLst>
        </pc:inkChg>
        <pc:inkChg chg="add del mod">
          <ac:chgData name="Branislav Vrana" userId="7b2a6d85-e3fe-4c9e-b59a-94d1f1024111" providerId="ADAL" clId="{0D7EDB9C-9113-4510-AF91-4B0A2DB6D348}" dt="2022-11-10T11:41:32.517" v="1187"/>
          <ac:inkMkLst>
            <pc:docMk/>
            <pc:sldMk cId="409164613" sldId="265"/>
            <ac:inkMk id="156" creationId="{7BBA796C-677C-CD59-C71E-FDF31A1301AE}"/>
          </ac:inkMkLst>
        </pc:inkChg>
        <pc:inkChg chg="add del mod">
          <ac:chgData name="Branislav Vrana" userId="7b2a6d85-e3fe-4c9e-b59a-94d1f1024111" providerId="ADAL" clId="{0D7EDB9C-9113-4510-AF91-4B0A2DB6D348}" dt="2022-11-10T11:41:32.516" v="1183"/>
          <ac:inkMkLst>
            <pc:docMk/>
            <pc:sldMk cId="409164613" sldId="265"/>
            <ac:inkMk id="157" creationId="{B2B1C283-2E5E-9478-5E6C-27C608CE654D}"/>
          </ac:inkMkLst>
        </pc:inkChg>
        <pc:inkChg chg="add del mod">
          <ac:chgData name="Branislav Vrana" userId="7b2a6d85-e3fe-4c9e-b59a-94d1f1024111" providerId="ADAL" clId="{0D7EDB9C-9113-4510-AF91-4B0A2DB6D348}" dt="2022-11-10T11:41:32.515" v="1175"/>
          <ac:inkMkLst>
            <pc:docMk/>
            <pc:sldMk cId="409164613" sldId="265"/>
            <ac:inkMk id="159" creationId="{FCD5DA62-EE85-E59B-E65F-F03FE36FA46B}"/>
          </ac:inkMkLst>
        </pc:inkChg>
        <pc:inkChg chg="add del mod">
          <ac:chgData name="Branislav Vrana" userId="7b2a6d85-e3fe-4c9e-b59a-94d1f1024111" providerId="ADAL" clId="{0D7EDB9C-9113-4510-AF91-4B0A2DB6D348}" dt="2022-11-10T11:41:32.511" v="1173"/>
          <ac:inkMkLst>
            <pc:docMk/>
            <pc:sldMk cId="409164613" sldId="265"/>
            <ac:inkMk id="160" creationId="{9600EB54-DCDE-1414-A066-376E3463E8B5}"/>
          </ac:inkMkLst>
        </pc:inkChg>
        <pc:inkChg chg="add del mod">
          <ac:chgData name="Branislav Vrana" userId="7b2a6d85-e3fe-4c9e-b59a-94d1f1024111" providerId="ADAL" clId="{0D7EDB9C-9113-4510-AF91-4B0A2DB6D348}" dt="2022-11-10T11:41:32.517" v="1190"/>
          <ac:inkMkLst>
            <pc:docMk/>
            <pc:sldMk cId="409164613" sldId="265"/>
            <ac:inkMk id="161" creationId="{89311263-E04A-A4A2-0F31-0CBAF5C857DD}"/>
          </ac:inkMkLst>
        </pc:inkChg>
        <pc:inkChg chg="add del mod">
          <ac:chgData name="Branislav Vrana" userId="7b2a6d85-e3fe-4c9e-b59a-94d1f1024111" providerId="ADAL" clId="{0D7EDB9C-9113-4510-AF91-4B0A2DB6D348}" dt="2022-11-10T11:41:32.517" v="1189"/>
          <ac:inkMkLst>
            <pc:docMk/>
            <pc:sldMk cId="409164613" sldId="265"/>
            <ac:inkMk id="162" creationId="{8E58A043-7E9E-394F-EBFF-48D12E7A8CA2}"/>
          </ac:inkMkLst>
        </pc:inkChg>
        <pc:inkChg chg="add del mod">
          <ac:chgData name="Branislav Vrana" userId="7b2a6d85-e3fe-4c9e-b59a-94d1f1024111" providerId="ADAL" clId="{0D7EDB9C-9113-4510-AF91-4B0A2DB6D348}" dt="2022-11-10T11:41:32.514" v="1174"/>
          <ac:inkMkLst>
            <pc:docMk/>
            <pc:sldMk cId="409164613" sldId="265"/>
            <ac:inkMk id="163" creationId="{04E1FC3D-7321-F2A9-93D9-E76A88F2B6E2}"/>
          </ac:inkMkLst>
        </pc:inkChg>
        <pc:inkChg chg="add del mod">
          <ac:chgData name="Branislav Vrana" userId="7b2a6d85-e3fe-4c9e-b59a-94d1f1024111" providerId="ADAL" clId="{0D7EDB9C-9113-4510-AF91-4B0A2DB6D348}" dt="2022-11-10T11:41:32.515" v="1179"/>
          <ac:inkMkLst>
            <pc:docMk/>
            <pc:sldMk cId="409164613" sldId="265"/>
            <ac:inkMk id="165" creationId="{A9686A8F-C656-FA50-2CB6-5BDC887A33C3}"/>
          </ac:inkMkLst>
        </pc:inkChg>
        <pc:inkChg chg="add del mod">
          <ac:chgData name="Branislav Vrana" userId="7b2a6d85-e3fe-4c9e-b59a-94d1f1024111" providerId="ADAL" clId="{0D7EDB9C-9113-4510-AF91-4B0A2DB6D348}" dt="2022-11-10T11:41:32.516" v="1182"/>
          <ac:inkMkLst>
            <pc:docMk/>
            <pc:sldMk cId="409164613" sldId="265"/>
            <ac:inkMk id="166" creationId="{E87143A9-0F6C-6D31-B77D-E2F5194D3F23}"/>
          </ac:inkMkLst>
        </pc:inkChg>
        <pc:inkChg chg="add del mod">
          <ac:chgData name="Branislav Vrana" userId="7b2a6d85-e3fe-4c9e-b59a-94d1f1024111" providerId="ADAL" clId="{0D7EDB9C-9113-4510-AF91-4B0A2DB6D348}" dt="2022-11-10T11:41:32.516" v="1181"/>
          <ac:inkMkLst>
            <pc:docMk/>
            <pc:sldMk cId="409164613" sldId="265"/>
            <ac:inkMk id="167" creationId="{B1A7B132-9736-279E-6228-C83A32AFDE61}"/>
          </ac:inkMkLst>
        </pc:inkChg>
        <pc:inkChg chg="add del mod">
          <ac:chgData name="Branislav Vrana" userId="7b2a6d85-e3fe-4c9e-b59a-94d1f1024111" providerId="ADAL" clId="{0D7EDB9C-9113-4510-AF91-4B0A2DB6D348}" dt="2022-11-10T11:41:32.517" v="1191"/>
          <ac:inkMkLst>
            <pc:docMk/>
            <pc:sldMk cId="409164613" sldId="265"/>
            <ac:inkMk id="168" creationId="{8A2CFF43-B5D3-88A6-D80E-21D275319CDF}"/>
          </ac:inkMkLst>
        </pc:inkChg>
        <pc:inkChg chg="add del mod">
          <ac:chgData name="Branislav Vrana" userId="7b2a6d85-e3fe-4c9e-b59a-94d1f1024111" providerId="ADAL" clId="{0D7EDB9C-9113-4510-AF91-4B0A2DB6D348}" dt="2022-11-10T11:41:32.515" v="1177"/>
          <ac:inkMkLst>
            <pc:docMk/>
            <pc:sldMk cId="409164613" sldId="265"/>
            <ac:inkMk id="169" creationId="{79E4FDEE-637E-CD03-A55B-941C9BB0ADC3}"/>
          </ac:inkMkLst>
        </pc:inkChg>
        <pc:inkChg chg="add del mod">
          <ac:chgData name="Branislav Vrana" userId="7b2a6d85-e3fe-4c9e-b59a-94d1f1024111" providerId="ADAL" clId="{0D7EDB9C-9113-4510-AF91-4B0A2DB6D348}" dt="2022-11-10T11:41:32.516" v="1186"/>
          <ac:inkMkLst>
            <pc:docMk/>
            <pc:sldMk cId="409164613" sldId="265"/>
            <ac:inkMk id="170" creationId="{1FD9665E-8CCB-5277-AF03-1FDAB07409E4}"/>
          </ac:inkMkLst>
        </pc:inkChg>
        <pc:inkChg chg="add del mod">
          <ac:chgData name="Branislav Vrana" userId="7b2a6d85-e3fe-4c9e-b59a-94d1f1024111" providerId="ADAL" clId="{0D7EDB9C-9113-4510-AF91-4B0A2DB6D348}" dt="2022-11-10T11:41:32.515" v="1176"/>
          <ac:inkMkLst>
            <pc:docMk/>
            <pc:sldMk cId="409164613" sldId="265"/>
            <ac:inkMk id="171" creationId="{BFB274F5-8E7A-0097-DB04-66AD267812F5}"/>
          </ac:inkMkLst>
        </pc:inkChg>
        <pc:inkChg chg="add del mod">
          <ac:chgData name="Branislav Vrana" userId="7b2a6d85-e3fe-4c9e-b59a-94d1f1024111" providerId="ADAL" clId="{0D7EDB9C-9113-4510-AF91-4B0A2DB6D348}" dt="2022-11-10T11:41:32.515" v="1178"/>
          <ac:inkMkLst>
            <pc:docMk/>
            <pc:sldMk cId="409164613" sldId="265"/>
            <ac:inkMk id="172" creationId="{1A223726-3DA7-4DCC-4508-1A81AD8295A2}"/>
          </ac:inkMkLst>
        </pc:inkChg>
        <pc:inkChg chg="add del mod">
          <ac:chgData name="Branislav Vrana" userId="7b2a6d85-e3fe-4c9e-b59a-94d1f1024111" providerId="ADAL" clId="{0D7EDB9C-9113-4510-AF91-4B0A2DB6D348}" dt="2022-11-10T11:41:32.516" v="1180"/>
          <ac:inkMkLst>
            <pc:docMk/>
            <pc:sldMk cId="409164613" sldId="265"/>
            <ac:inkMk id="173" creationId="{452A0038-E15C-1A28-57AF-247B4370920F}"/>
          </ac:inkMkLst>
        </pc:inkChg>
        <pc:inkChg chg="add del mod">
          <ac:chgData name="Branislav Vrana" userId="7b2a6d85-e3fe-4c9e-b59a-94d1f1024111" providerId="ADAL" clId="{0D7EDB9C-9113-4510-AF91-4B0A2DB6D348}" dt="2022-11-10T11:41:32.516" v="1185"/>
          <ac:inkMkLst>
            <pc:docMk/>
            <pc:sldMk cId="409164613" sldId="265"/>
            <ac:inkMk id="175" creationId="{C7ED4762-5872-829E-DB4D-3D5C356B9A6B}"/>
          </ac:inkMkLst>
        </pc:inkChg>
        <pc:inkChg chg="add del mod">
          <ac:chgData name="Branislav Vrana" userId="7b2a6d85-e3fe-4c9e-b59a-94d1f1024111" providerId="ADAL" clId="{0D7EDB9C-9113-4510-AF91-4B0A2DB6D348}" dt="2022-11-10T11:41:32.517" v="1188"/>
          <ac:inkMkLst>
            <pc:docMk/>
            <pc:sldMk cId="409164613" sldId="265"/>
            <ac:inkMk id="176" creationId="{6C7F6895-EE37-FA5A-A6FC-A7C2119F917D}"/>
          </ac:inkMkLst>
        </pc:inkChg>
        <pc:inkChg chg="add del mod">
          <ac:chgData name="Branislav Vrana" userId="7b2a6d85-e3fe-4c9e-b59a-94d1f1024111" providerId="ADAL" clId="{0D7EDB9C-9113-4510-AF91-4B0A2DB6D348}" dt="2022-11-10T11:41:32.516" v="1184"/>
          <ac:inkMkLst>
            <pc:docMk/>
            <pc:sldMk cId="409164613" sldId="265"/>
            <ac:inkMk id="177" creationId="{7A77C60C-6691-758C-190D-D16A4B11D7BD}"/>
          </ac:inkMkLst>
        </pc:inkChg>
        <pc:inkChg chg="add mod">
          <ac:chgData name="Branislav Vrana" userId="7b2a6d85-e3fe-4c9e-b59a-94d1f1024111" providerId="ADAL" clId="{0D7EDB9C-9113-4510-AF91-4B0A2DB6D348}" dt="2022-11-10T11:41:37.100" v="1199"/>
          <ac:inkMkLst>
            <pc:docMk/>
            <pc:sldMk cId="409164613" sldId="265"/>
            <ac:inkMk id="179" creationId="{3E49B850-AD08-A1E8-77E2-04F7D7F7E854}"/>
          </ac:inkMkLst>
        </pc:inkChg>
        <pc:inkChg chg="add mod">
          <ac:chgData name="Branislav Vrana" userId="7b2a6d85-e3fe-4c9e-b59a-94d1f1024111" providerId="ADAL" clId="{0D7EDB9C-9113-4510-AF91-4B0A2DB6D348}" dt="2022-11-10T11:41:37.100" v="1199"/>
          <ac:inkMkLst>
            <pc:docMk/>
            <pc:sldMk cId="409164613" sldId="265"/>
            <ac:inkMk id="180" creationId="{8EEEEEAB-2FCB-BFCD-A013-5C9341112E65}"/>
          </ac:inkMkLst>
        </pc:inkChg>
        <pc:inkChg chg="add mod">
          <ac:chgData name="Branislav Vrana" userId="7b2a6d85-e3fe-4c9e-b59a-94d1f1024111" providerId="ADAL" clId="{0D7EDB9C-9113-4510-AF91-4B0A2DB6D348}" dt="2022-11-10T11:41:37.100" v="1199"/>
          <ac:inkMkLst>
            <pc:docMk/>
            <pc:sldMk cId="409164613" sldId="265"/>
            <ac:inkMk id="181" creationId="{C30E7BA9-A5BA-E9B3-A2E0-83E321C7EF94}"/>
          </ac:inkMkLst>
        </pc:inkChg>
        <pc:inkChg chg="add mod">
          <ac:chgData name="Branislav Vrana" userId="7b2a6d85-e3fe-4c9e-b59a-94d1f1024111" providerId="ADAL" clId="{0D7EDB9C-9113-4510-AF91-4B0A2DB6D348}" dt="2022-11-10T11:41:37.100" v="1199"/>
          <ac:inkMkLst>
            <pc:docMk/>
            <pc:sldMk cId="409164613" sldId="265"/>
            <ac:inkMk id="182" creationId="{8A0FFB83-89A5-3115-E345-97877D650C30}"/>
          </ac:inkMkLst>
        </pc:inkChg>
        <pc:inkChg chg="add mod">
          <ac:chgData name="Branislav Vrana" userId="7b2a6d85-e3fe-4c9e-b59a-94d1f1024111" providerId="ADAL" clId="{0D7EDB9C-9113-4510-AF91-4B0A2DB6D348}" dt="2022-11-10T11:41:37.100" v="1199"/>
          <ac:inkMkLst>
            <pc:docMk/>
            <pc:sldMk cId="409164613" sldId="265"/>
            <ac:inkMk id="183" creationId="{C5BD1DA1-65A8-BD32-D474-37C35E4ADE8D}"/>
          </ac:inkMkLst>
        </pc:inkChg>
        <pc:inkChg chg="add mod">
          <ac:chgData name="Branislav Vrana" userId="7b2a6d85-e3fe-4c9e-b59a-94d1f1024111" providerId="ADAL" clId="{0D7EDB9C-9113-4510-AF91-4B0A2DB6D348}" dt="2022-11-10T11:41:37.100" v="1199"/>
          <ac:inkMkLst>
            <pc:docMk/>
            <pc:sldMk cId="409164613" sldId="265"/>
            <ac:inkMk id="184" creationId="{C8D27A11-F8D1-3184-97E7-EE064D8B59A0}"/>
          </ac:inkMkLst>
        </pc:inkChg>
        <pc:inkChg chg="add mod">
          <ac:chgData name="Branislav Vrana" userId="7b2a6d85-e3fe-4c9e-b59a-94d1f1024111" providerId="ADAL" clId="{0D7EDB9C-9113-4510-AF91-4B0A2DB6D348}" dt="2022-11-10T11:41:37.100" v="1199"/>
          <ac:inkMkLst>
            <pc:docMk/>
            <pc:sldMk cId="409164613" sldId="265"/>
            <ac:inkMk id="185" creationId="{E6251215-5DCF-84EA-53A0-C5DE636F0F75}"/>
          </ac:inkMkLst>
        </pc:inkChg>
        <pc:inkChg chg="add mod">
          <ac:chgData name="Branislav Vrana" userId="7b2a6d85-e3fe-4c9e-b59a-94d1f1024111" providerId="ADAL" clId="{0D7EDB9C-9113-4510-AF91-4B0A2DB6D348}" dt="2022-11-10T11:42:22.600" v="1214"/>
          <ac:inkMkLst>
            <pc:docMk/>
            <pc:sldMk cId="409164613" sldId="265"/>
            <ac:inkMk id="188" creationId="{8ACF7D53-25FF-AC2C-8C1D-F6099574646C}"/>
          </ac:inkMkLst>
        </pc:inkChg>
        <pc:inkChg chg="add mod">
          <ac:chgData name="Branislav Vrana" userId="7b2a6d85-e3fe-4c9e-b59a-94d1f1024111" providerId="ADAL" clId="{0D7EDB9C-9113-4510-AF91-4B0A2DB6D348}" dt="2022-11-10T11:42:22.600" v="1214"/>
          <ac:inkMkLst>
            <pc:docMk/>
            <pc:sldMk cId="409164613" sldId="265"/>
            <ac:inkMk id="189" creationId="{D9F43773-9454-6FD4-94FD-CDCC1EB6D08A}"/>
          </ac:inkMkLst>
        </pc:inkChg>
        <pc:inkChg chg="add mod">
          <ac:chgData name="Branislav Vrana" userId="7b2a6d85-e3fe-4c9e-b59a-94d1f1024111" providerId="ADAL" clId="{0D7EDB9C-9113-4510-AF91-4B0A2DB6D348}" dt="2022-11-10T11:42:22.600" v="1214"/>
          <ac:inkMkLst>
            <pc:docMk/>
            <pc:sldMk cId="409164613" sldId="265"/>
            <ac:inkMk id="190" creationId="{4C6581DD-5AC8-F9D5-1967-AA1E26665A7F}"/>
          </ac:inkMkLst>
        </pc:inkChg>
        <pc:inkChg chg="add mod">
          <ac:chgData name="Branislav Vrana" userId="7b2a6d85-e3fe-4c9e-b59a-94d1f1024111" providerId="ADAL" clId="{0D7EDB9C-9113-4510-AF91-4B0A2DB6D348}" dt="2022-11-10T11:42:22.600" v="1214"/>
          <ac:inkMkLst>
            <pc:docMk/>
            <pc:sldMk cId="409164613" sldId="265"/>
            <ac:inkMk id="191" creationId="{D383B2B5-EBF9-2DD2-FC60-6437CEF15FE5}"/>
          </ac:inkMkLst>
        </pc:inkChg>
        <pc:inkChg chg="add mod">
          <ac:chgData name="Branislav Vrana" userId="7b2a6d85-e3fe-4c9e-b59a-94d1f1024111" providerId="ADAL" clId="{0D7EDB9C-9113-4510-AF91-4B0A2DB6D348}" dt="2022-11-10T11:42:18.147" v="1208"/>
          <ac:inkMkLst>
            <pc:docMk/>
            <pc:sldMk cId="409164613" sldId="265"/>
            <ac:inkMk id="193" creationId="{C911D1D1-6BBA-DE7F-FCD8-F841E63FA177}"/>
          </ac:inkMkLst>
        </pc:inkChg>
        <pc:inkChg chg="add mod">
          <ac:chgData name="Branislav Vrana" userId="7b2a6d85-e3fe-4c9e-b59a-94d1f1024111" providerId="ADAL" clId="{0D7EDB9C-9113-4510-AF91-4B0A2DB6D348}" dt="2022-11-10T11:42:18.147" v="1208"/>
          <ac:inkMkLst>
            <pc:docMk/>
            <pc:sldMk cId="409164613" sldId="265"/>
            <ac:inkMk id="194" creationId="{AF5032A6-A9D5-E3A0-A0F1-C60529101E95}"/>
          </ac:inkMkLst>
        </pc:inkChg>
        <pc:inkChg chg="add mod">
          <ac:chgData name="Branislav Vrana" userId="7b2a6d85-e3fe-4c9e-b59a-94d1f1024111" providerId="ADAL" clId="{0D7EDB9C-9113-4510-AF91-4B0A2DB6D348}" dt="2022-11-10T11:42:18.147" v="1208"/>
          <ac:inkMkLst>
            <pc:docMk/>
            <pc:sldMk cId="409164613" sldId="265"/>
            <ac:inkMk id="195" creationId="{EE4A1A40-010F-6B9A-04E2-F71D7D523BDB}"/>
          </ac:inkMkLst>
        </pc:inkChg>
        <pc:inkChg chg="add mod">
          <ac:chgData name="Branislav Vrana" userId="7b2a6d85-e3fe-4c9e-b59a-94d1f1024111" providerId="ADAL" clId="{0D7EDB9C-9113-4510-AF91-4B0A2DB6D348}" dt="2022-11-10T11:42:22.600" v="1214"/>
          <ac:inkMkLst>
            <pc:docMk/>
            <pc:sldMk cId="409164613" sldId="265"/>
            <ac:inkMk id="197" creationId="{D9E8163F-7C56-3C53-4633-6CA85EF55B83}"/>
          </ac:inkMkLst>
        </pc:inkChg>
        <pc:inkChg chg="add mod">
          <ac:chgData name="Branislav Vrana" userId="7b2a6d85-e3fe-4c9e-b59a-94d1f1024111" providerId="ADAL" clId="{0D7EDB9C-9113-4510-AF91-4B0A2DB6D348}" dt="2022-11-10T11:42:22.600" v="1214"/>
          <ac:inkMkLst>
            <pc:docMk/>
            <pc:sldMk cId="409164613" sldId="265"/>
            <ac:inkMk id="198" creationId="{0B93C8DF-EB4B-350C-86EF-839BAC39B91B}"/>
          </ac:inkMkLst>
        </pc:inkChg>
        <pc:inkChg chg="add mod">
          <ac:chgData name="Branislav Vrana" userId="7b2a6d85-e3fe-4c9e-b59a-94d1f1024111" providerId="ADAL" clId="{0D7EDB9C-9113-4510-AF91-4B0A2DB6D348}" dt="2022-11-10T11:42:22.600" v="1214"/>
          <ac:inkMkLst>
            <pc:docMk/>
            <pc:sldMk cId="409164613" sldId="265"/>
            <ac:inkMk id="199" creationId="{450E378A-8F46-7083-33DD-548EFF691CF5}"/>
          </ac:inkMkLst>
        </pc:inkChg>
        <pc:inkChg chg="add mod">
          <ac:chgData name="Branislav Vrana" userId="7b2a6d85-e3fe-4c9e-b59a-94d1f1024111" providerId="ADAL" clId="{0D7EDB9C-9113-4510-AF91-4B0A2DB6D348}" dt="2022-11-10T11:42:22.600" v="1214"/>
          <ac:inkMkLst>
            <pc:docMk/>
            <pc:sldMk cId="409164613" sldId="265"/>
            <ac:inkMk id="200" creationId="{9D817769-9111-2791-A23F-A4D378DE20D3}"/>
          </ac:inkMkLst>
        </pc:inkChg>
        <pc:inkChg chg="add mod">
          <ac:chgData name="Branislav Vrana" userId="7b2a6d85-e3fe-4c9e-b59a-94d1f1024111" providerId="ADAL" clId="{0D7EDB9C-9113-4510-AF91-4B0A2DB6D348}" dt="2022-11-10T11:42:22.600" v="1214"/>
          <ac:inkMkLst>
            <pc:docMk/>
            <pc:sldMk cId="409164613" sldId="265"/>
            <ac:inkMk id="201" creationId="{7E555D46-B990-F486-9097-5C181CEA0397}"/>
          </ac:inkMkLst>
        </pc:inkChg>
        <pc:inkChg chg="add mod">
          <ac:chgData name="Branislav Vrana" userId="7b2a6d85-e3fe-4c9e-b59a-94d1f1024111" providerId="ADAL" clId="{0D7EDB9C-9113-4510-AF91-4B0A2DB6D348}" dt="2022-11-10T11:42:25.977" v="1219"/>
          <ac:inkMkLst>
            <pc:docMk/>
            <pc:sldMk cId="409164613" sldId="265"/>
            <ac:inkMk id="203" creationId="{63D46B86-CB3D-9EA7-E0C1-F06164812327}"/>
          </ac:inkMkLst>
        </pc:inkChg>
        <pc:inkChg chg="add mod">
          <ac:chgData name="Branislav Vrana" userId="7b2a6d85-e3fe-4c9e-b59a-94d1f1024111" providerId="ADAL" clId="{0D7EDB9C-9113-4510-AF91-4B0A2DB6D348}" dt="2022-11-10T11:42:25.977" v="1219"/>
          <ac:inkMkLst>
            <pc:docMk/>
            <pc:sldMk cId="409164613" sldId="265"/>
            <ac:inkMk id="204" creationId="{2C45F26C-D840-A41C-15FC-E25BFD665E99}"/>
          </ac:inkMkLst>
        </pc:inkChg>
        <pc:inkChg chg="add mod">
          <ac:chgData name="Branislav Vrana" userId="7b2a6d85-e3fe-4c9e-b59a-94d1f1024111" providerId="ADAL" clId="{0D7EDB9C-9113-4510-AF91-4B0A2DB6D348}" dt="2022-11-10T11:42:25.977" v="1219"/>
          <ac:inkMkLst>
            <pc:docMk/>
            <pc:sldMk cId="409164613" sldId="265"/>
            <ac:inkMk id="205" creationId="{B384E760-380A-57E2-CF75-6CCF4B90F367}"/>
          </ac:inkMkLst>
        </pc:inkChg>
        <pc:inkChg chg="add mod">
          <ac:chgData name="Branislav Vrana" userId="7b2a6d85-e3fe-4c9e-b59a-94d1f1024111" providerId="ADAL" clId="{0D7EDB9C-9113-4510-AF91-4B0A2DB6D348}" dt="2022-11-10T11:42:25.977" v="1219"/>
          <ac:inkMkLst>
            <pc:docMk/>
            <pc:sldMk cId="409164613" sldId="265"/>
            <ac:inkMk id="206" creationId="{59CDCF80-6443-DE6B-3535-6B6B86256DE4}"/>
          </ac:inkMkLst>
        </pc:inkChg>
        <pc:cxnChg chg="add mod">
          <ac:chgData name="Branislav Vrana" userId="7b2a6d85-e3fe-4c9e-b59a-94d1f1024111" providerId="ADAL" clId="{0D7EDB9C-9113-4510-AF91-4B0A2DB6D348}" dt="2022-11-10T11:32:39.866" v="869" actId="14100"/>
          <ac:cxnSpMkLst>
            <pc:docMk/>
            <pc:sldMk cId="409164613" sldId="265"/>
            <ac:cxnSpMk id="6" creationId="{178CEFBC-0C4F-5D43-909C-B142BCCF3519}"/>
          </ac:cxnSpMkLst>
        </pc:cxnChg>
        <pc:cxnChg chg="add mod">
          <ac:chgData name="Branislav Vrana" userId="7b2a6d85-e3fe-4c9e-b59a-94d1f1024111" providerId="ADAL" clId="{0D7EDB9C-9113-4510-AF91-4B0A2DB6D348}" dt="2022-11-10T11:32:44.242" v="870" actId="14100"/>
          <ac:cxnSpMkLst>
            <pc:docMk/>
            <pc:sldMk cId="409164613" sldId="265"/>
            <ac:cxnSpMk id="8" creationId="{2C0B15C2-78A5-DB93-E77D-69743A12480E}"/>
          </ac:cxnSpMkLst>
        </pc:cxnChg>
        <pc:cxnChg chg="add mod">
          <ac:chgData name="Branislav Vrana" userId="7b2a6d85-e3fe-4c9e-b59a-94d1f1024111" providerId="ADAL" clId="{0D7EDB9C-9113-4510-AF91-4B0A2DB6D348}" dt="2022-11-10T11:34:44.905" v="898" actId="692"/>
          <ac:cxnSpMkLst>
            <pc:docMk/>
            <pc:sldMk cId="409164613" sldId="265"/>
            <ac:cxnSpMk id="27" creationId="{98343A9F-6027-8AAA-D391-07F097C1140D}"/>
          </ac:cxnSpMkLst>
        </pc:cxnChg>
        <pc:cxnChg chg="add mod">
          <ac:chgData name="Branislav Vrana" userId="7b2a6d85-e3fe-4c9e-b59a-94d1f1024111" providerId="ADAL" clId="{0D7EDB9C-9113-4510-AF91-4B0A2DB6D348}" dt="2022-11-10T11:35:06.670" v="907" actId="1076"/>
          <ac:cxnSpMkLst>
            <pc:docMk/>
            <pc:sldMk cId="409164613" sldId="265"/>
            <ac:cxnSpMk id="28" creationId="{F08B2822-B4D0-B805-D0BD-8D9A5EA71322}"/>
          </ac:cxnSpMkLst>
        </pc:cxnChg>
        <pc:cxnChg chg="add mod">
          <ac:chgData name="Branislav Vrana" userId="7b2a6d85-e3fe-4c9e-b59a-94d1f1024111" providerId="ADAL" clId="{0D7EDB9C-9113-4510-AF91-4B0A2DB6D348}" dt="2022-11-10T11:35:03.375" v="906" actId="1076"/>
          <ac:cxnSpMkLst>
            <pc:docMk/>
            <pc:sldMk cId="409164613" sldId="265"/>
            <ac:cxnSpMk id="29" creationId="{82EA1413-5AB0-807E-E3E7-D2600F9BF3B7}"/>
          </ac:cxnSpMkLst>
        </pc:cxnChg>
        <pc:cxnChg chg="add mod">
          <ac:chgData name="Branislav Vrana" userId="7b2a6d85-e3fe-4c9e-b59a-94d1f1024111" providerId="ADAL" clId="{0D7EDB9C-9113-4510-AF91-4B0A2DB6D348}" dt="2022-11-10T11:35:01.563" v="905" actId="1076"/>
          <ac:cxnSpMkLst>
            <pc:docMk/>
            <pc:sldMk cId="409164613" sldId="265"/>
            <ac:cxnSpMk id="30" creationId="{06ADB949-7519-61DD-A89A-C2F087999C0E}"/>
          </ac:cxnSpMkLst>
        </pc:cxnChg>
        <pc:cxnChg chg="add mod">
          <ac:chgData name="Branislav Vrana" userId="7b2a6d85-e3fe-4c9e-b59a-94d1f1024111" providerId="ADAL" clId="{0D7EDB9C-9113-4510-AF91-4B0A2DB6D348}" dt="2022-11-10T11:34:58.695" v="904" actId="1076"/>
          <ac:cxnSpMkLst>
            <pc:docMk/>
            <pc:sldMk cId="409164613" sldId="265"/>
            <ac:cxnSpMk id="31" creationId="{AF4884A1-73BE-9AFC-729A-3824830BE7F2}"/>
          </ac:cxnSpMkLst>
        </pc:cxnChg>
        <pc:cxnChg chg="add mod">
          <ac:chgData name="Branislav Vrana" userId="7b2a6d85-e3fe-4c9e-b59a-94d1f1024111" providerId="ADAL" clId="{0D7EDB9C-9113-4510-AF91-4B0A2DB6D348}" dt="2022-11-10T11:35:12.419" v="909" actId="1076"/>
          <ac:cxnSpMkLst>
            <pc:docMk/>
            <pc:sldMk cId="409164613" sldId="265"/>
            <ac:cxnSpMk id="32" creationId="{963562E0-0BBC-87B1-8275-65EEEA3EA636}"/>
          </ac:cxnSpMkLst>
        </pc:cxnChg>
        <pc:cxnChg chg="add mod">
          <ac:chgData name="Branislav Vrana" userId="7b2a6d85-e3fe-4c9e-b59a-94d1f1024111" providerId="ADAL" clId="{0D7EDB9C-9113-4510-AF91-4B0A2DB6D348}" dt="2022-11-10T11:35:17.764" v="911" actId="1076"/>
          <ac:cxnSpMkLst>
            <pc:docMk/>
            <pc:sldMk cId="409164613" sldId="265"/>
            <ac:cxnSpMk id="33" creationId="{7A9E88E8-CA28-7E60-3D05-207F41BFCB24}"/>
          </ac:cxnSpMkLst>
        </pc:cxnChg>
        <pc:cxnChg chg="add mod">
          <ac:chgData name="Branislav Vrana" userId="7b2a6d85-e3fe-4c9e-b59a-94d1f1024111" providerId="ADAL" clId="{0D7EDB9C-9113-4510-AF91-4B0A2DB6D348}" dt="2022-11-10T11:36:52.631" v="928" actId="692"/>
          <ac:cxnSpMkLst>
            <pc:docMk/>
            <pc:sldMk cId="409164613" sldId="265"/>
            <ac:cxnSpMk id="41" creationId="{8E0473DB-1557-1A83-3D58-E03DCF4D660E}"/>
          </ac:cxnSpMkLst>
        </pc:cxnChg>
      </pc:sldChg>
      <pc:sldChg chg="addSp delSp modSp new mod">
        <pc:chgData name="Branislav Vrana" userId="7b2a6d85-e3fe-4c9e-b59a-94d1f1024111" providerId="ADAL" clId="{0D7EDB9C-9113-4510-AF91-4B0A2DB6D348}" dt="2022-11-10T11:47:26.543" v="1462" actId="9405"/>
        <pc:sldMkLst>
          <pc:docMk/>
          <pc:sldMk cId="912847481" sldId="266"/>
        </pc:sldMkLst>
        <pc:spChg chg="add mod">
          <ac:chgData name="Branislav Vrana" userId="7b2a6d85-e3fe-4c9e-b59a-94d1f1024111" providerId="ADAL" clId="{0D7EDB9C-9113-4510-AF91-4B0A2DB6D348}" dt="2022-11-10T11:44:59.140" v="1358" actId="20577"/>
          <ac:spMkLst>
            <pc:docMk/>
            <pc:sldMk cId="912847481" sldId="266"/>
            <ac:spMk id="20" creationId="{A2EDBD1D-CC3E-A41D-6517-D9B469678C45}"/>
          </ac:spMkLst>
        </pc:spChg>
        <pc:grpChg chg="del mod">
          <ac:chgData name="Branislav Vrana" userId="7b2a6d85-e3fe-4c9e-b59a-94d1f1024111" providerId="ADAL" clId="{0D7EDB9C-9113-4510-AF91-4B0A2DB6D348}" dt="2022-11-10T11:43:35.559" v="1232"/>
          <ac:grpSpMkLst>
            <pc:docMk/>
            <pc:sldMk cId="912847481" sldId="266"/>
            <ac:grpSpMk id="7" creationId="{30E6F04E-80D3-0B63-DDB5-F6D220767160}"/>
          </ac:grpSpMkLst>
        </pc:grpChg>
        <pc:grpChg chg="del mod">
          <ac:chgData name="Branislav Vrana" userId="7b2a6d85-e3fe-4c9e-b59a-94d1f1024111" providerId="ADAL" clId="{0D7EDB9C-9113-4510-AF91-4B0A2DB6D348}" dt="2022-11-10T11:43:50.178" v="1246" actId="478"/>
          <ac:grpSpMkLst>
            <pc:docMk/>
            <pc:sldMk cId="912847481" sldId="266"/>
            <ac:grpSpMk id="19" creationId="{4CC3CD90-F292-EF4C-5AE0-F8F9228480B7}"/>
          </ac:grpSpMkLst>
        </pc:grpChg>
        <pc:grpChg chg="del mod">
          <ac:chgData name="Branislav Vrana" userId="7b2a6d85-e3fe-4c9e-b59a-94d1f1024111" providerId="ADAL" clId="{0D7EDB9C-9113-4510-AF91-4B0A2DB6D348}" dt="2022-11-10T11:45:17.606" v="1367"/>
          <ac:grpSpMkLst>
            <pc:docMk/>
            <pc:sldMk cId="912847481" sldId="266"/>
            <ac:grpSpMk id="24" creationId="{E4ED5A36-5341-D27B-926A-962340CD1C2F}"/>
          </ac:grpSpMkLst>
        </pc:grpChg>
        <pc:grpChg chg="del mod">
          <ac:chgData name="Branislav Vrana" userId="7b2a6d85-e3fe-4c9e-b59a-94d1f1024111" providerId="ADAL" clId="{0D7EDB9C-9113-4510-AF91-4B0A2DB6D348}" dt="2022-11-10T11:45:17.606" v="1367"/>
          <ac:grpSpMkLst>
            <pc:docMk/>
            <pc:sldMk cId="912847481" sldId="266"/>
            <ac:grpSpMk id="29" creationId="{4FC3C671-8D0C-5261-2225-C424AE32B453}"/>
          </ac:grpSpMkLst>
        </pc:grpChg>
        <pc:grpChg chg="del mod">
          <ac:chgData name="Branislav Vrana" userId="7b2a6d85-e3fe-4c9e-b59a-94d1f1024111" providerId="ADAL" clId="{0D7EDB9C-9113-4510-AF91-4B0A2DB6D348}" dt="2022-11-10T11:45:34.268" v="1373"/>
          <ac:grpSpMkLst>
            <pc:docMk/>
            <pc:sldMk cId="912847481" sldId="266"/>
            <ac:grpSpMk id="30" creationId="{7F6C8A50-2B03-94D0-64E6-C5B8C8AF47FA}"/>
          </ac:grpSpMkLst>
        </pc:grpChg>
        <pc:grpChg chg="del mod">
          <ac:chgData name="Branislav Vrana" userId="7b2a6d85-e3fe-4c9e-b59a-94d1f1024111" providerId="ADAL" clId="{0D7EDB9C-9113-4510-AF91-4B0A2DB6D348}" dt="2022-11-10T11:46:01.690" v="1379"/>
          <ac:grpSpMkLst>
            <pc:docMk/>
            <pc:sldMk cId="912847481" sldId="266"/>
            <ac:grpSpMk id="36" creationId="{1ADFFA55-11C4-6E2E-5262-B20CD134A976}"/>
          </ac:grpSpMkLst>
        </pc:grpChg>
        <pc:grpChg chg="del mod">
          <ac:chgData name="Branislav Vrana" userId="7b2a6d85-e3fe-4c9e-b59a-94d1f1024111" providerId="ADAL" clId="{0D7EDB9C-9113-4510-AF91-4B0A2DB6D348}" dt="2022-11-10T11:46:07.407" v="1385"/>
          <ac:grpSpMkLst>
            <pc:docMk/>
            <pc:sldMk cId="912847481" sldId="266"/>
            <ac:grpSpMk id="38" creationId="{4B6A7847-21B6-C22D-3015-30ACE06FE764}"/>
          </ac:grpSpMkLst>
        </pc:grpChg>
        <pc:grpChg chg="mod">
          <ac:chgData name="Branislav Vrana" userId="7b2a6d85-e3fe-4c9e-b59a-94d1f1024111" providerId="ADAL" clId="{0D7EDB9C-9113-4510-AF91-4B0A2DB6D348}" dt="2022-11-10T11:46:07.407" v="1385"/>
          <ac:grpSpMkLst>
            <pc:docMk/>
            <pc:sldMk cId="912847481" sldId="266"/>
            <ac:grpSpMk id="43" creationId="{F7CD1769-2D8B-B015-5645-2B32F14875BC}"/>
          </ac:grpSpMkLst>
        </pc:grpChg>
        <pc:grpChg chg="del mod">
          <ac:chgData name="Branislav Vrana" userId="7b2a6d85-e3fe-4c9e-b59a-94d1f1024111" providerId="ADAL" clId="{0D7EDB9C-9113-4510-AF91-4B0A2DB6D348}" dt="2022-11-10T11:46:32.777" v="1407"/>
          <ac:grpSpMkLst>
            <pc:docMk/>
            <pc:sldMk cId="912847481" sldId="266"/>
            <ac:grpSpMk id="65" creationId="{5B659B39-ECFE-5FEB-003E-2DE0F72DCAB3}"/>
          </ac:grpSpMkLst>
        </pc:grpChg>
        <pc:grpChg chg="mod">
          <ac:chgData name="Branislav Vrana" userId="7b2a6d85-e3fe-4c9e-b59a-94d1f1024111" providerId="ADAL" clId="{0D7EDB9C-9113-4510-AF91-4B0A2DB6D348}" dt="2022-11-10T11:46:32.777" v="1407"/>
          <ac:grpSpMkLst>
            <pc:docMk/>
            <pc:sldMk cId="912847481" sldId="266"/>
            <ac:grpSpMk id="66" creationId="{9296F311-74EA-CA2A-01A7-D04E4B795825}"/>
          </ac:grpSpMkLst>
        </pc:grpChg>
        <pc:grpChg chg="del mod">
          <ac:chgData name="Branislav Vrana" userId="7b2a6d85-e3fe-4c9e-b59a-94d1f1024111" providerId="ADAL" clId="{0D7EDB9C-9113-4510-AF91-4B0A2DB6D348}" dt="2022-11-10T11:46:47.569" v="1426"/>
          <ac:grpSpMkLst>
            <pc:docMk/>
            <pc:sldMk cId="912847481" sldId="266"/>
            <ac:grpSpMk id="76" creationId="{A7B46CC7-0A6A-87B9-B448-67A6870A1F20}"/>
          </ac:grpSpMkLst>
        </pc:grpChg>
        <pc:grpChg chg="add del mod">
          <ac:chgData name="Branislav Vrana" userId="7b2a6d85-e3fe-4c9e-b59a-94d1f1024111" providerId="ADAL" clId="{0D7EDB9C-9113-4510-AF91-4B0A2DB6D348}" dt="2022-11-10T11:47:17.256" v="1460"/>
          <ac:grpSpMkLst>
            <pc:docMk/>
            <pc:sldMk cId="912847481" sldId="266"/>
            <ac:grpSpMk id="85" creationId="{9228BED5-51B4-2263-592D-575FC0D7A3A0}"/>
          </ac:grpSpMkLst>
        </pc:grpChg>
        <pc:grpChg chg="add del mod">
          <ac:chgData name="Branislav Vrana" userId="7b2a6d85-e3fe-4c9e-b59a-94d1f1024111" providerId="ADAL" clId="{0D7EDB9C-9113-4510-AF91-4B0A2DB6D348}" dt="2022-11-10T11:47:17.256" v="1460"/>
          <ac:grpSpMkLst>
            <pc:docMk/>
            <pc:sldMk cId="912847481" sldId="266"/>
            <ac:grpSpMk id="86" creationId="{A245BF2A-847B-1A87-2550-601F5F81F757}"/>
          </ac:grpSpMkLst>
        </pc:grpChg>
        <pc:grpChg chg="add del mod">
          <ac:chgData name="Branislav Vrana" userId="7b2a6d85-e3fe-4c9e-b59a-94d1f1024111" providerId="ADAL" clId="{0D7EDB9C-9113-4510-AF91-4B0A2DB6D348}" dt="2022-11-10T11:47:17.256" v="1460"/>
          <ac:grpSpMkLst>
            <pc:docMk/>
            <pc:sldMk cId="912847481" sldId="266"/>
            <ac:grpSpMk id="87" creationId="{86BB4011-1C90-23AA-5AC5-30163330C20E}"/>
          </ac:grpSpMkLst>
        </pc:grpChg>
        <pc:grpChg chg="del mod">
          <ac:chgData name="Branislav Vrana" userId="7b2a6d85-e3fe-4c9e-b59a-94d1f1024111" providerId="ADAL" clId="{0D7EDB9C-9113-4510-AF91-4B0A2DB6D348}" dt="2022-11-10T11:47:06.488" v="1442"/>
          <ac:grpSpMkLst>
            <pc:docMk/>
            <pc:sldMk cId="912847481" sldId="266"/>
            <ac:grpSpMk id="93" creationId="{C9BF81B4-EAF0-B15B-63D9-3527A5DF2136}"/>
          </ac:grpSpMkLst>
        </pc:grpChg>
        <pc:grpChg chg="del mod">
          <ac:chgData name="Branislav Vrana" userId="7b2a6d85-e3fe-4c9e-b59a-94d1f1024111" providerId="ADAL" clId="{0D7EDB9C-9113-4510-AF91-4B0A2DB6D348}" dt="2022-11-10T11:47:06.489" v="1444"/>
          <ac:grpSpMkLst>
            <pc:docMk/>
            <pc:sldMk cId="912847481" sldId="266"/>
            <ac:grpSpMk id="98" creationId="{4608F296-0964-FADB-26BD-DE10870450AC}"/>
          </ac:grpSpMkLst>
        </pc:grpChg>
        <pc:grpChg chg="mod">
          <ac:chgData name="Branislav Vrana" userId="7b2a6d85-e3fe-4c9e-b59a-94d1f1024111" providerId="ADAL" clId="{0D7EDB9C-9113-4510-AF91-4B0A2DB6D348}" dt="2022-11-10T11:47:17.256" v="1460"/>
          <ac:grpSpMkLst>
            <pc:docMk/>
            <pc:sldMk cId="912847481" sldId="266"/>
            <ac:grpSpMk id="110" creationId="{A78AD3B0-8CE6-2618-B24F-B024ABAB0FE1}"/>
          </ac:grpSpMkLst>
        </pc:grpChg>
        <pc:inkChg chg="add del mod">
          <ac:chgData name="Branislav Vrana" userId="7b2a6d85-e3fe-4c9e-b59a-94d1f1024111" providerId="ADAL" clId="{0D7EDB9C-9113-4510-AF91-4B0A2DB6D348}" dt="2022-11-10T11:43:35.560" v="1233"/>
          <ac:inkMkLst>
            <pc:docMk/>
            <pc:sldMk cId="912847481" sldId="266"/>
            <ac:inkMk id="2" creationId="{1CC22ED6-A1F9-E1C9-8494-562B38AF5661}"/>
          </ac:inkMkLst>
        </pc:inkChg>
        <pc:inkChg chg="add del mod">
          <ac:chgData name="Branislav Vrana" userId="7b2a6d85-e3fe-4c9e-b59a-94d1f1024111" providerId="ADAL" clId="{0D7EDB9C-9113-4510-AF91-4B0A2DB6D348}" dt="2022-11-10T11:43:35.559" v="1232"/>
          <ac:inkMkLst>
            <pc:docMk/>
            <pc:sldMk cId="912847481" sldId="266"/>
            <ac:inkMk id="3" creationId="{5062E809-0417-FB85-1D1B-DCAE80E46977}"/>
          </ac:inkMkLst>
        </pc:inkChg>
        <pc:inkChg chg="add del mod">
          <ac:chgData name="Branislav Vrana" userId="7b2a6d85-e3fe-4c9e-b59a-94d1f1024111" providerId="ADAL" clId="{0D7EDB9C-9113-4510-AF91-4B0A2DB6D348}" dt="2022-11-10T11:43:34.657" v="1230"/>
          <ac:inkMkLst>
            <pc:docMk/>
            <pc:sldMk cId="912847481" sldId="266"/>
            <ac:inkMk id="4" creationId="{399AC6E4-B4B3-D4A5-8CFB-33D90235ADF2}"/>
          </ac:inkMkLst>
        </pc:inkChg>
        <pc:inkChg chg="add del mod">
          <ac:chgData name="Branislav Vrana" userId="7b2a6d85-e3fe-4c9e-b59a-94d1f1024111" providerId="ADAL" clId="{0D7EDB9C-9113-4510-AF91-4B0A2DB6D348}" dt="2022-11-10T11:43:34.656" v="1228"/>
          <ac:inkMkLst>
            <pc:docMk/>
            <pc:sldMk cId="912847481" sldId="266"/>
            <ac:inkMk id="5" creationId="{41F7DC0C-6A9D-FE0B-E179-3D1F593000BC}"/>
          </ac:inkMkLst>
        </pc:inkChg>
        <pc:inkChg chg="add del mod">
          <ac:chgData name="Branislav Vrana" userId="7b2a6d85-e3fe-4c9e-b59a-94d1f1024111" providerId="ADAL" clId="{0D7EDB9C-9113-4510-AF91-4B0A2DB6D348}" dt="2022-11-10T11:43:34.657" v="1231"/>
          <ac:inkMkLst>
            <pc:docMk/>
            <pc:sldMk cId="912847481" sldId="266"/>
            <ac:inkMk id="6" creationId="{4B5EF445-6A48-728A-8EF1-6C507A36DC47}"/>
          </ac:inkMkLst>
        </pc:inkChg>
        <pc:inkChg chg="add del">
          <ac:chgData name="Branislav Vrana" userId="7b2a6d85-e3fe-4c9e-b59a-94d1f1024111" providerId="ADAL" clId="{0D7EDB9C-9113-4510-AF91-4B0A2DB6D348}" dt="2022-11-10T11:43:34.656" v="1229"/>
          <ac:inkMkLst>
            <pc:docMk/>
            <pc:sldMk cId="912847481" sldId="266"/>
            <ac:inkMk id="8" creationId="{B4D92838-28C7-46F8-A875-664DE3702912}"/>
          </ac:inkMkLst>
        </pc:inkChg>
        <pc:inkChg chg="add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9" creationId="{B25FBBDE-281E-66F2-8EE3-A50CFDF7CC0B}"/>
          </ac:inkMkLst>
        </pc:inkChg>
        <pc:inkChg chg="add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10" creationId="{64713ABE-AD48-61D4-983E-4CB74BF32B05}"/>
          </ac:inkMkLst>
        </pc:inkChg>
        <pc:inkChg chg="add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11" creationId="{4EBF9677-E5F0-F859-416F-1C42BB65DA31}"/>
          </ac:inkMkLst>
        </pc:inkChg>
        <pc:inkChg chg="add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12" creationId="{A66DC93F-216D-23C3-5EAE-84C38BC25AFC}"/>
          </ac:inkMkLst>
        </pc:inkChg>
        <pc:inkChg chg="add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13" creationId="{4370FD45-85FF-7606-CA1B-E682070DA5A1}"/>
          </ac:inkMkLst>
        </pc:inkChg>
        <pc:inkChg chg="add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14" creationId="{260CB959-D745-4D67-DAC8-D2A96D10FF90}"/>
          </ac:inkMkLst>
        </pc:inkChg>
        <pc:inkChg chg="add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15" creationId="{68F8DD61-F858-D1AC-4D8F-384411D5BF9A}"/>
          </ac:inkMkLst>
        </pc:inkChg>
        <pc:inkChg chg="add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16" creationId="{A6181102-D95C-BB0B-5274-5A5498F1556D}"/>
          </ac:inkMkLst>
        </pc:inkChg>
        <pc:inkChg chg="add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17" creationId="{1D09D48E-1CAE-C41F-D4D1-0144786EE283}"/>
          </ac:inkMkLst>
        </pc:inkChg>
        <pc:inkChg chg="add del mod">
          <ac:chgData name="Branislav Vrana" userId="7b2a6d85-e3fe-4c9e-b59a-94d1f1024111" providerId="ADAL" clId="{0D7EDB9C-9113-4510-AF91-4B0A2DB6D348}" dt="2022-11-10T11:43:44.106" v="1245"/>
          <ac:inkMkLst>
            <pc:docMk/>
            <pc:sldMk cId="912847481" sldId="266"/>
            <ac:inkMk id="18" creationId="{60F2E1E6-EA5A-7DC1-361E-0AFB267D51DB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21" creationId="{87C479F0-DE05-71ED-A542-4580A117EB33}"/>
          </ac:inkMkLst>
        </pc:inkChg>
        <pc:inkChg chg="add del mod">
          <ac:chgData name="Branislav Vrana" userId="7b2a6d85-e3fe-4c9e-b59a-94d1f1024111" providerId="ADAL" clId="{0D7EDB9C-9113-4510-AF91-4B0A2DB6D348}" dt="2022-11-10T11:45:56.807" v="1374"/>
          <ac:inkMkLst>
            <pc:docMk/>
            <pc:sldMk cId="912847481" sldId="266"/>
            <ac:inkMk id="22" creationId="{7CA6342E-B5D9-D26F-79B9-89D6457DB015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23" creationId="{2B803C64-C965-F3A6-62E4-963C34C5B40E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25" creationId="{2E4E2A43-8EEF-4F95-D3AA-54F65930B51E}"/>
          </ac:inkMkLst>
        </pc:inkChg>
        <pc:inkChg chg="add del mod">
          <ac:chgData name="Branislav Vrana" userId="7b2a6d85-e3fe-4c9e-b59a-94d1f1024111" providerId="ADAL" clId="{0D7EDB9C-9113-4510-AF91-4B0A2DB6D348}" dt="2022-11-10T11:45:57.629" v="1375"/>
          <ac:inkMkLst>
            <pc:docMk/>
            <pc:sldMk cId="912847481" sldId="266"/>
            <ac:inkMk id="26" creationId="{AC5B2270-3112-683E-CEDD-D13C5232C383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27" creationId="{03FAB51A-2318-A935-67B1-2DEC8CBDF07E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28" creationId="{51EA4A57-C3A3-9156-7BE7-BDAC97B129F0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31" creationId="{18E7768C-EF53-45B1-2507-B08B73656A7C}"/>
          </ac:inkMkLst>
        </pc:inkChg>
        <pc:inkChg chg="add del mod">
          <ac:chgData name="Branislav Vrana" userId="7b2a6d85-e3fe-4c9e-b59a-94d1f1024111" providerId="ADAL" clId="{0D7EDB9C-9113-4510-AF91-4B0A2DB6D348}" dt="2022-11-10T11:45:58.982" v="1376"/>
          <ac:inkMkLst>
            <pc:docMk/>
            <pc:sldMk cId="912847481" sldId="266"/>
            <ac:inkMk id="32" creationId="{8641AFC4-4952-358C-7D10-FC7ED0B0B94E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33" creationId="{FAB02A55-1377-6DD4-D6C9-93AEDEE61B86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34" creationId="{B2B58B48-2A8B-8175-6619-945BC3F00FD7}"/>
          </ac:inkMkLst>
        </pc:inkChg>
        <pc:inkChg chg="add del mod">
          <ac:chgData name="Branislav Vrana" userId="7b2a6d85-e3fe-4c9e-b59a-94d1f1024111" providerId="ADAL" clId="{0D7EDB9C-9113-4510-AF91-4B0A2DB6D348}" dt="2022-11-10T11:45:59.658" v="1377"/>
          <ac:inkMkLst>
            <pc:docMk/>
            <pc:sldMk cId="912847481" sldId="266"/>
            <ac:inkMk id="35" creationId="{1EA67185-75B7-757E-DB47-CF094F781FDA}"/>
          </ac:inkMkLst>
        </pc:inkChg>
        <pc:inkChg chg="add del mod">
          <ac:chgData name="Branislav Vrana" userId="7b2a6d85-e3fe-4c9e-b59a-94d1f1024111" providerId="ADAL" clId="{0D7EDB9C-9113-4510-AF91-4B0A2DB6D348}" dt="2022-11-10T11:46:02.951" v="1380"/>
          <ac:inkMkLst>
            <pc:docMk/>
            <pc:sldMk cId="912847481" sldId="266"/>
            <ac:inkMk id="37" creationId="{0E28EB82-8CA1-B6D3-267B-2B64CE6D88C3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39" creationId="{9D3CAF19-DC91-14C7-BACD-1C5FC3814740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40" creationId="{4EB08D2D-343C-8A63-7778-630FD359D050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41" creationId="{40BAB3A3-ED0D-F686-47AA-D2F16737391F}"/>
          </ac:inkMkLst>
        </pc:inkChg>
        <pc:inkChg chg="add mod">
          <ac:chgData name="Branislav Vrana" userId="7b2a6d85-e3fe-4c9e-b59a-94d1f1024111" providerId="ADAL" clId="{0D7EDB9C-9113-4510-AF91-4B0A2DB6D348}" dt="2022-11-10T11:46:07.407" v="1385"/>
          <ac:inkMkLst>
            <pc:docMk/>
            <pc:sldMk cId="912847481" sldId="266"/>
            <ac:inkMk id="42" creationId="{E49DFF14-ED96-A60B-3839-25784DADA0F6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44" creationId="{5B0D00ED-591E-5F62-7EB4-90B5E9537B90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45" creationId="{DD5640E0-C8BF-72AF-29A9-FA3C715FCDA9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46" creationId="{50E373B6-3209-50E4-5ED2-382E8B53053A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47" creationId="{6FA8677D-9E1A-64A4-9DBB-42833385F6E9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48" creationId="{444F1315-31EF-81EF-2711-5C68CF7DA593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49" creationId="{EF0A43CD-4590-4F19-68DC-CAF1C1015EE2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0" creationId="{6E8296E8-411A-9DD0-7F84-A1371BBAA61F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1" creationId="{3F156393-DF01-F946-C9D5-BCDA1E593B93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2" creationId="{1847163D-E082-1CA0-42AD-958B6F8FD9FC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3" creationId="{5F711DEB-B73C-A238-FE2E-72F4385BC49E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4" creationId="{90D47A03-96BB-D14D-5982-94DFA8E99672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5" creationId="{E96BF417-FEE1-B0AA-A0E8-557FC0C20D4C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6" creationId="{E14FE583-8E88-B41B-7CAB-F84D4B1479F6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7" creationId="{BD43BFE2-F2B5-C599-D23B-1382AE10BB3F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8" creationId="{4A5450D9-42DE-16D3-5074-FA1724731623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59" creationId="{57E95BFE-2683-83B9-DE65-51DEA83499B0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60" creationId="{E874E905-13EB-D56D-7769-FA4ECBB3BC98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61" creationId="{F7BECF0D-FBAE-2137-3770-2747E3089155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62" creationId="{F6969057-9045-7364-A40B-B16B00D2EF7B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63" creationId="{5FF3A5A2-3895-3A16-5FDE-31C9EE252649}"/>
          </ac:inkMkLst>
        </pc:inkChg>
        <pc:inkChg chg="add mod">
          <ac:chgData name="Branislav Vrana" userId="7b2a6d85-e3fe-4c9e-b59a-94d1f1024111" providerId="ADAL" clId="{0D7EDB9C-9113-4510-AF91-4B0A2DB6D348}" dt="2022-11-10T11:46:32.777" v="1407"/>
          <ac:inkMkLst>
            <pc:docMk/>
            <pc:sldMk cId="912847481" sldId="266"/>
            <ac:inkMk id="64" creationId="{81224B30-73CE-0828-A4D3-44BE86DE439E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67" creationId="{06567959-88FC-A97A-7C15-7E041D7F7BD0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68" creationId="{88D5289C-3633-E58B-F403-D544F8F80122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69" creationId="{1386838C-5BBB-3341-D63C-4EE862350010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70" creationId="{C1E47D32-6B68-8BF3-A1E4-C3B07E1C340A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71" creationId="{C1C1CB5B-7D38-E350-3C1B-35B2CB48AA26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72" creationId="{0C13B33E-E8C4-319A-D849-5F0681C34CCF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73" creationId="{9832FADB-0890-98DD-4E24-5596F8303593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74" creationId="{835B73FF-941A-04E1-3959-7906CC5B60BD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75" creationId="{2B5963E0-D5C5-AA50-A538-7E22962723AA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77" creationId="{4C6E891F-1BE6-3B20-2B64-73E8F67E8B81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78" creationId="{C8B38A44-A382-2472-C3D9-7D57864BE1EF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79" creationId="{8CA75243-889D-FECE-3943-41C8EC3F9518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80" creationId="{70A1CE62-0FA8-A193-7F09-7DB0930055B1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81" creationId="{C53BEF0D-6E9F-091E-8882-9959C1477E25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82" creationId="{E5E162C4-05A1-3EE8-9F31-292CC4685BCD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83" creationId="{09028E2E-CEE1-2B73-9D17-838C16812648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84" creationId="{4EE9958C-F839-5925-2078-4D826F5F9CE4}"/>
          </ac:inkMkLst>
        </pc:inkChg>
        <pc:inkChg chg="add del mod">
          <ac:chgData name="Branislav Vrana" userId="7b2a6d85-e3fe-4c9e-b59a-94d1f1024111" providerId="ADAL" clId="{0D7EDB9C-9113-4510-AF91-4B0A2DB6D348}" dt="2022-11-10T11:47:06.488" v="1439"/>
          <ac:inkMkLst>
            <pc:docMk/>
            <pc:sldMk cId="912847481" sldId="266"/>
            <ac:inkMk id="88" creationId="{5DAFECAA-A115-95B6-4AC0-A0687DDF57F4}"/>
          </ac:inkMkLst>
        </pc:inkChg>
        <pc:inkChg chg="add del mod">
          <ac:chgData name="Branislav Vrana" userId="7b2a6d85-e3fe-4c9e-b59a-94d1f1024111" providerId="ADAL" clId="{0D7EDB9C-9113-4510-AF91-4B0A2DB6D348}" dt="2022-11-10T11:47:06.490" v="1446"/>
          <ac:inkMkLst>
            <pc:docMk/>
            <pc:sldMk cId="912847481" sldId="266"/>
            <ac:inkMk id="89" creationId="{FD77BED6-00D1-51B9-11B1-BBAE83D11892}"/>
          </ac:inkMkLst>
        </pc:inkChg>
        <pc:inkChg chg="add del mod">
          <ac:chgData name="Branislav Vrana" userId="7b2a6d85-e3fe-4c9e-b59a-94d1f1024111" providerId="ADAL" clId="{0D7EDB9C-9113-4510-AF91-4B0A2DB6D348}" dt="2022-11-10T11:47:06.488" v="1440"/>
          <ac:inkMkLst>
            <pc:docMk/>
            <pc:sldMk cId="912847481" sldId="266"/>
            <ac:inkMk id="90" creationId="{F932F62F-71CA-0DA4-FFBD-0AE7BDC32A6E}"/>
          </ac:inkMkLst>
        </pc:inkChg>
        <pc:inkChg chg="add del mod">
          <ac:chgData name="Branislav Vrana" userId="7b2a6d85-e3fe-4c9e-b59a-94d1f1024111" providerId="ADAL" clId="{0D7EDB9C-9113-4510-AF91-4B0A2DB6D348}" dt="2022-11-10T11:47:06.488" v="1442"/>
          <ac:inkMkLst>
            <pc:docMk/>
            <pc:sldMk cId="912847481" sldId="266"/>
            <ac:inkMk id="91" creationId="{B8A8189A-7B61-9911-4ECA-D427832C5D59}"/>
          </ac:inkMkLst>
        </pc:inkChg>
        <pc:inkChg chg="add del mod">
          <ac:chgData name="Branislav Vrana" userId="7b2a6d85-e3fe-4c9e-b59a-94d1f1024111" providerId="ADAL" clId="{0D7EDB9C-9113-4510-AF91-4B0A2DB6D348}" dt="2022-11-10T11:47:06.488" v="1441"/>
          <ac:inkMkLst>
            <pc:docMk/>
            <pc:sldMk cId="912847481" sldId="266"/>
            <ac:inkMk id="92" creationId="{0748CE85-582E-36A2-3899-4CD6B1C15871}"/>
          </ac:inkMkLst>
        </pc:inkChg>
        <pc:inkChg chg="add del mod">
          <ac:chgData name="Branislav Vrana" userId="7b2a6d85-e3fe-4c9e-b59a-94d1f1024111" providerId="ADAL" clId="{0D7EDB9C-9113-4510-AF91-4B0A2DB6D348}" dt="2022-11-10T11:47:06.488" v="1443"/>
          <ac:inkMkLst>
            <pc:docMk/>
            <pc:sldMk cId="912847481" sldId="266"/>
            <ac:inkMk id="94" creationId="{E052AFA9-8FFB-D899-9C88-F05E9DC11F13}"/>
          </ac:inkMkLst>
        </pc:inkChg>
        <pc:inkChg chg="add del mod">
          <ac:chgData name="Branislav Vrana" userId="7b2a6d85-e3fe-4c9e-b59a-94d1f1024111" providerId="ADAL" clId="{0D7EDB9C-9113-4510-AF91-4B0A2DB6D348}" dt="2022-11-10T11:47:06.489" v="1444"/>
          <ac:inkMkLst>
            <pc:docMk/>
            <pc:sldMk cId="912847481" sldId="266"/>
            <ac:inkMk id="95" creationId="{806FEF0C-6839-4D39-863D-27C1B889BEF6}"/>
          </ac:inkMkLst>
        </pc:inkChg>
        <pc:inkChg chg="add del mod">
          <ac:chgData name="Branislav Vrana" userId="7b2a6d85-e3fe-4c9e-b59a-94d1f1024111" providerId="ADAL" clId="{0D7EDB9C-9113-4510-AF91-4B0A2DB6D348}" dt="2022-11-10T11:47:06.487" v="1438"/>
          <ac:inkMkLst>
            <pc:docMk/>
            <pc:sldMk cId="912847481" sldId="266"/>
            <ac:inkMk id="96" creationId="{881FA7EC-F904-725C-6815-4E6D8C2D4DFC}"/>
          </ac:inkMkLst>
        </pc:inkChg>
        <pc:inkChg chg="add del mod">
          <ac:chgData name="Branislav Vrana" userId="7b2a6d85-e3fe-4c9e-b59a-94d1f1024111" providerId="ADAL" clId="{0D7EDB9C-9113-4510-AF91-4B0A2DB6D348}" dt="2022-11-10T11:47:06.489" v="1445"/>
          <ac:inkMkLst>
            <pc:docMk/>
            <pc:sldMk cId="912847481" sldId="266"/>
            <ac:inkMk id="97" creationId="{812DD587-D9C8-E70C-58C6-A50EC7781BCB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99" creationId="{BA50BBDA-1339-998D-6399-96051E04310F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0" creationId="{83745F03-3092-53C6-8F21-DCF6AF4F3887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1" creationId="{2D99DF45-7B6C-5AD9-A713-B2E77B5724BD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2" creationId="{7E9CC418-D314-5253-EBD5-1A1EE9DCE3B8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3" creationId="{79B12596-8E75-30F9-B73C-FCB177BB2732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4" creationId="{D87FBBEA-5945-3906-6BD4-8395CB55B3EA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5" creationId="{57CE116B-C71D-3B95-2F6F-70904C3E823B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6" creationId="{6873AD84-596E-34A0-7558-F6E62B8A42B0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7" creationId="{F10A3F21-200A-1500-2659-646A76B77939}"/>
          </ac:inkMkLst>
        </pc:inkChg>
        <pc:inkChg chg="add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8" creationId="{A82E7B90-B7AA-AA99-300B-D653C67D6718}"/>
          </ac:inkMkLst>
        </pc:inkChg>
        <pc:inkChg chg="add del mod">
          <ac:chgData name="Branislav Vrana" userId="7b2a6d85-e3fe-4c9e-b59a-94d1f1024111" providerId="ADAL" clId="{0D7EDB9C-9113-4510-AF91-4B0A2DB6D348}" dt="2022-11-10T11:47:17.256" v="1460"/>
          <ac:inkMkLst>
            <pc:docMk/>
            <pc:sldMk cId="912847481" sldId="266"/>
            <ac:inkMk id="109" creationId="{EE615EDC-692A-1507-7FAE-E5FE9A5AD587}"/>
          </ac:inkMkLst>
        </pc:inkChg>
        <pc:inkChg chg="add">
          <ac:chgData name="Branislav Vrana" userId="7b2a6d85-e3fe-4c9e-b59a-94d1f1024111" providerId="ADAL" clId="{0D7EDB9C-9113-4510-AF91-4B0A2DB6D348}" dt="2022-11-10T11:47:25.826" v="1461" actId="9405"/>
          <ac:inkMkLst>
            <pc:docMk/>
            <pc:sldMk cId="912847481" sldId="266"/>
            <ac:inkMk id="111" creationId="{BDF04A56-D684-347A-6298-597294B90CE7}"/>
          </ac:inkMkLst>
        </pc:inkChg>
        <pc:inkChg chg="add">
          <ac:chgData name="Branislav Vrana" userId="7b2a6d85-e3fe-4c9e-b59a-94d1f1024111" providerId="ADAL" clId="{0D7EDB9C-9113-4510-AF91-4B0A2DB6D348}" dt="2022-11-10T11:47:26.543" v="1462" actId="9405"/>
          <ac:inkMkLst>
            <pc:docMk/>
            <pc:sldMk cId="912847481" sldId="266"/>
            <ac:inkMk id="112" creationId="{56E8008E-E83C-433D-2D41-A73AB0B253DE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0:28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5 7858,'-4'-1'4646,"-8"-3"-4405,11 4-229,10 10-1732,-3-2 1421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6:10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333 238 10706,'6'-15'272,"-2"0"-1,1-1 0,-2 1 1,0-1-1,0-22 1,-3 33-202,1-1 0,-2 0 0,1 0 0,-1 0 0,0 1 0,0-1 0,-1 0 1,1 1-1,-1 0 0,0-1 0,-1 1 0,1 0 0,-1 0 0,0 0 0,-1 0 1,1 0-1,-1 1 0,-4-5 0,5 7-19,-1 0 0,1 0 0,0 0 0,-1 0 1,0 1-1,1-1 0,-1 1 0,0 0 0,0 0 0,1 0 0,-1 1 0,0-1 0,0 1 1,0 0-1,0 0 0,0 1 0,0-1 0,0 1 0,1 0 0,-1-1 0,-4 3 1,-8 2 128,0 1 0,1 1 0,-23 12 1,35-17-157,-15 7 162,0 2 0,1 0 0,-25 21 0,37-28-129,1 0 0,0 1 0,0-1-1,0 1 1,1 0 0,0 0 0,0 0-1,0 1 1,0-1 0,1 1 0,0-1 0,0 1-1,0 0 1,1 0 0,0 0 0,-1 11-1,2-3 88,1 0 0,0 0 0,1 0-1,0 0 1,8 22 0,-9-30-100,1-1 1,0 1-1,0-1 1,1 0 0,0 1-1,0-1 1,0 0-1,0-1 1,1 1 0,-1-1-1,1 1 1,1-1-1,-1 0 1,0-1 0,1 1-1,6 3 1,-8-6-28,1 0 0,0 0-1,-1 0 1,1 0 0,0-1 0,0 0 0,0 1 0,0-1 0,-1-1 0,1 1 0,0-1 0,0 1 0,0-1 0,-1 0-1,1 0 1,0-1 0,-1 1 0,1-1 0,-1 0 0,0 0 0,1 0 0,-1 0 0,3-3 0,4-3 2,0-1 0,0 0 0,-1 0 1,0-1-1,10-15 0,0-5 47,-2-1 0,21-52 0,-16 33 138,-21 48-187,-1 1 0,1-1 1,0 1-1,0 0 1,-1-1-1,1 1 1,0 0-1,0-1 0,0 1 1,1 0-1,-1 0 1,0 0-1,0 0 1,1 0-1,2-1 0,-4 1-4,1 1-1,0 0 0,0 0 0,0 0 0,0 0 0,0 0 0,0 0 0,0 0 0,0 0 0,-1 0 0,1 0 1,0 1-1,0-1 0,0 0 0,0 1 0,-1-1 0,1 0 0,0 1 0,0-1 0,1 2 0,3 3 50,0 0-1,0 1 1,0-1-1,-1 1 1,6 10-1,-1-3 2,9 14 56,-1-2-196,1 0 0,39 40 1,-51-59-140,0 0 1,0-1 0,0 0 0,1-1-1,-1 1 1,1-1 0,0-1-1,1 1 1,-1-1 0,1 0 0,-1-1-1,1 0 1,0 0 0,0-1 0,14 1-1,-1-4-428,-4-12-179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0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447 157 11210,'1'-8'191,"0"1"0,-1-1 0,0 1-1,0-1 1,-1 0 0,0 1 0,-2-9-1,2 13-144,-1-1 0,1 0 0,-1 1 0,0 0-1,0-1 1,0 1 0,-1 0 0,1 0 0,-1 0 0,0 0-1,0 1 1,0-1 0,0 1 0,0-1 0,-6-2 0,-1-1 57,-1 1 1,0 0-1,0 1 1,-1 0 0,1 1-1,-1 0 1,0 1 0,1 0-1,-1 1 1,0 0 0,0 1-1,0 0 1,0 1 0,-21 4-1,23-3-12,-1 1-1,1 0 1,-1 1-1,1 0 1,1 0-1,-1 1 1,0 0-1,1 1 0,0 0 1,1 1-1,-1 0 1,1 0-1,0 0 1,1 1-1,0 1 1,-9 13-1,9-10 40,1 0 1,0 0-1,1 0 0,1 1 1,0 0-1,0 0 0,2 1 0,-1-1 1,2 0-1,0 1 0,0 0 1,1-1-1,4 25 0,-3-30-67,0-1 1,1 1-1,0-1 0,0 0 0,0 1 1,1-1-1,0-1 0,1 1 0,0 0 1,0-1-1,0 1 0,1-1 0,-1-1 1,2 1-1,-1-1 0,1 1 0,-1-1 0,1-1 1,1 1-1,-1-1 0,0 0 0,1-1 1,0 0-1,0 0 0,0 0 0,8 1 1,-3-2-17,0 0 0,0-1 0,0-1 0,0 0 1,0-1-1,0 0 0,0-1 0,0 0 0,0-1 0,0 0 1,-1-1-1,1 0 0,-1-1 0,0 0 0,-1 0 1,1-2-1,-1 1 0,12-11 0,-9 7-23,0-1 0,-1 0 0,0-1 0,-1 0 0,-1-1 0,0 0 0,0-1 0,-1 0 0,-1 0 0,-1-1 0,0 0 0,10-30 0,-14 9 48,-3 32-44,48 60 685,-40-47-615,1 0 0,0-1 0,1 0 0,0 0 0,0-1 0,0 0 0,16 7 0,-22-12-72,1-1 1,-1 1-1,1 0 0,-1-1 1,1 0-1,0 0 0,0-1 1,-1 1-1,1-1 0,0 0 1,0 0-1,-1-1 0,1 0 1,0 1-1,0-1 0,-1-1 1,1 1-1,-1-1 0,1 0 1,-1 0-1,8-5 0,-5 2-104,0 0-1,-1 0 1,1-1-1,-1 0 0,-1 0 1,1 0-1,-1-1 1,0 0-1,7-13 1,-11 17-24,1 0 0,-1 0 0,0 0 0,0-1 0,0 1 0,0 0 0,0-1 0,-1 1 0,1-1 0,-1 1 1,0-1-1,0 1 0,0-1 0,-1 1 0,1-1 0,-1 1 0,0 0 0,0-1 0,0 1 0,0 0 0,-1 0 1,1-1-1,-1 1 0,0 0 0,-3-4 0,-16-16-577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1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7282,'0'-2'217,"1"0"1,0 0 0,0 0 0,0 0 0,0 0-1,0 0 1,1 1 0,-1-1 0,0 0 0,1 1-1,-1-1 1,1 1 0,0-1 0,-1 1 0,1 0-1,0 0 1,0-1 0,0 1 0,0 1 0,0-1-1,0 0 1,0 0 0,4 0 0,4-1 690,1 1 1,-1 0-1,18 0 1,-24 1-710,0 1-89,-1-1 0,1 1 0,-1 0 0,1-1 0,-1 2 0,0-1 0,1 0 1,-1 1-1,0-1 0,0 1 0,0 0 0,0 0 0,0 1 0,-1-1 0,1 0 0,0 1 0,-1 0 0,0-1 0,0 1 0,0 0 0,0 0 0,2 5 0,3 5 60,0 1-1,-2 0 0,0 0 1,4 16-1,-4-10-83,-1 0 0,-1 0 0,-1 0 0,-1 0 0,-1 0 0,-4 40 0,-1-30-5,-1 0 0,-2-1 0,-22 56 0,8-37-4,-8 19 68,27-60-71,1 0-1,0 0 1,0 1-1,1-1 1,0 1 0,-1 14-1,3-19-37,-1-1 0,1 0-1,0 1 1,0-1 0,-1 0-1,1 0 1,1 1 0,-1-1-1,0 0 1,0 0 0,1 0-1,-1-1 1,1 1 0,0 0-1,0 0 1,-1-1 0,1 1-1,0-1 1,0 0 0,0 1-1,1-1 1,-1 0-1,0 0 1,0 0 0,1-1-1,-1 1 1,5 0 0,7 2 110,1 0 0,-1-1-1,19 0 1,-27-2-121,317 0-1804,-306-1 1392,-1 0 0,0-1-1,1-1 1,-1 0 0,-1-1-1,21-8 1,4-7-509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1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759 35 15299,'-43'-9'1241,"-1"2"-1073,4 3-96,-7 0 664,-11 1-696,-5-3-8,0 4 16,1 2 0,-2 2 0,3 6-32,5 2-232,1 3-200,10 0-857,9-1-887,19 3 1744,12-4-352,20-2-289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2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3311 125 12011,'10'-3'701,"-3"2"-359,-1-1 0,0 0 0,0-1-1,0 1 1,8-5 0,-14 4 1303,-5 2-995,-10-1-460,12 2 20,-642-68 3579,152 37-2749,-1 47-450,354-2-447,-343 19 682,303-25-399,0 1-132,-16 5-86,29 1-112,65-14-19,-70 5 30,148-5-72,15-1-26,0 0 1,0 1-1,-14 3 0,8 1 214,14-2-419,21-3-1010,7 0-485,4 11 783,-23-7 654,14 7-539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0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0 335 5353,'1'13'1043,"0"-5"1117,-1-16-383,1-13-655,0-1 0,2 0 1,6-26-1,-5 30-852,1 1 1,1 0-1,0 0 0,1 0 1,1 1-1,1 0 1,18-25-1,-22 34-188,0 1 1,1 0-1,0 0 1,0 1-1,0 0 1,1 0-1,0 0 1,0 1-1,0 0 1,0 0-1,1 0 1,-1 1-1,16-4 0,-14 6-29,1-1-1,-1 1 0,1 1 1,0 0-1,-1 0 0,1 1 0,0 0 1,-1 1-1,1 0 0,14 5 0,-9-1-40,0 0 0,0 2-1,0 0 1,-1 0 0,0 1-1,-1 1 1,0 0 0,0 1-1,-1 1 1,-1-1-1,0 2 1,0 0 0,12 20-1,-17-21-16,1 1-1,-2-1 0,1 1 1,-2 1-1,0-1 0,3 16 1,-6-23 3,0-1 0,0 1 0,-1-1 0,0 1 0,1-1 0,-2 1 1,1-1-1,-1 1 0,0-1 0,0 1 0,0-1 0,-1 0 0,0 0 0,0 0 1,0 1-1,-1-2 0,-6 10 0,5-10 2,0-1 0,0 0 0,0 0 0,0 0 0,-1-1 0,1 1 0,-1-1 0,0 0 0,0-1 0,0 1 0,0-1 0,0 0 0,0 0 0,0-1-1,0 1 1,-7-1 0,-2 0 2,0-1 0,0 0 0,0-1-1,-23-6 1,7-3 6,-9-3 41,60 18 4,1-1-1,-1 0 0,1-2 0,-1 0 0,1-2 0,23-3 1,-36 3-43,0-1-1,-1 0 1,1 0 0,-1-1 0,1 0 0,-1-1 0,0 1 0,0-2 0,0 1 0,-1-1 0,1 0 0,-1-1 0,0 0 0,-1 0 0,1 0 0,-1-1 0,-1 0 0,1 0 0,4-9-1,1-6 6,-1-1 0,13-45 0,-1 5 50,-22 62-58,1 0 1,-1-1-1,0 1 0,1 0 1,-1 0-1,1 0 0,0 0 1,-1 0-1,1 0 0,0 0 1,-1 0-1,1 1 0,0-1 1,0 0-1,0 0 0,2-1 1,-3 2-4,1 0-1,-1 0 1,1 0 0,-1 0 0,1 0 0,-1 0 0,1 0 0,-1 1 0,1-1 0,-1 0-1,1 0 1,-1 0 0,1 1 0,-1-1 0,1 0 0,-1 0 0,1 1 0,-1-1-1,0 0 1,1 1 0,-1-1 0,0 0 0,1 1 0,-1-1 0,1 2 0,3 4 20,0 1 1,-1 0 0,0 0 0,3 8-1,-2-3-6,13 27 45,-6-10-10,1-2 0,2 1 0,22 34-1,-34-59-37,0 0-1,1-1 0,-1 1 1,1 0-1,-1-1 0,1 1 1,0-1-1,0 0 0,0 0 1,0 0-1,4 2 0,-5-4-5,-1 1 0,1-1 0,0 0 0,-1 0-1,1 1 1,0-1 0,-1 0 0,1 0 0,0-1-1,0 1 1,-1 0 0,1 0 0,0-1 0,-1 1-1,1-1 1,0 0 0,-1 1 0,1-1 0,-1 0-1,1 0 1,-1 0 0,0 0 0,1 0 0,1-2-1,8-9 27,0-1-1,-1 0 0,-1 0 0,0-1 0,-1 0 0,7-16 0,-3 8 23,19-30-1,-29 49-46,-1 1-1,0 1 1,1-1-1,-1 0 0,1 0 1,0 0-1,-1 1 1,1-1-1,0 1 0,0 0 1,0-1-1,0 1 1,0 0-1,0 0 0,0 0 1,1 0-1,-1 1 1,0-1-1,1 0 0,-1 1 1,3 0-1,-2 0 1,-1 1 0,1-1 1,0 1-1,-1 0 0,1 0 0,-1 0 0,1 1 0,-1-1 0,0 1 1,1-1-1,-1 1 0,0 0 0,0 0 0,0 0 0,0 0 1,0 0-1,2 3 0,46 73 141,-37-55-117,1-2 1,21 27 0,-35-47-33,1-1 0,-1 1 0,0-1 1,1 1-1,-1-1 0,1 1 1,-1-1-1,1 1 0,-1-1 0,1 1 1,-1-1-1,1 0 0,-1 1 1,1-1-1,0 0 0,-1 1 0,1-1 1,0 0-1,-1 0 0,1 0 1,0 0-1,-1 0 0,1 1 0,0-1 1,-1 0-1,1 0 0,0-1 1,-1 1-1,1 0 0,0 0 0,-1 0 1,1 0-1,-1-1 0,1 1 1,0 0-1,-1 0 0,1-1 0,-1 1 1,1-1-1,-1 1 0,1 0 1,-1-1-1,1 1 0,-1-1 0,1 1 1,-1-1-1,1 1 0,-1-1 1,0 0-1,1 1 0,-1-1 0,0 1 1,0-1-1,0 0 0,1 1 1,-1-1-1,0-1 0,3-7 16,0 0 1,0-1-1,1-11 0,-2 12-2,2-13 6,-1 7-4,0 0 0,0 1 0,2-1 0,0 1 1,11-22-1,-15 34-15,-1 1 1,1-1-1,1 1 1,-1-1-1,0 1 1,0 0-1,0-1 1,1 1 0,-1 0-1,1 0 1,-1 0-1,1 0 1,-1 0-1,1 0 1,-1 1-1,1-1 1,0 0-1,-1 1 1,1-1-1,0 1 1,3 0-1,-2 0 2,0 0 0,0 0 0,0 1-1,0 0 1,0 0 0,0-1-1,0 2 1,-1-1 0,1 0-1,0 1 1,4 2 0,5 5 8,-1 1 1,1 0 0,-2 0-1,11 13 1,-19-20-11,44 52-209,43 67 0,-88-120 16,0 0 0,1 0-1,-1 0 1,-1 0 0,1 1 0,0-1-1,-1 0 1,1 1 0,-1-1 0,1 4-1,-1-5 147,0-1 0,0 0 0,0 0 0,0 0 0,0 1-1,0-1 1,0 0 0,0 0 0,0 1 0,0-1-1,0 0 1,-1 0 0,1 0 0,0 1 0,0-1-1,0 0 1,0 0 0,0 0 0,0 1 0,0-1-1,-1 0 1,1 0 0,0 0 0,0 0 0,0 1-1,-1-1 1,1 0 0,0 0 0,0 0 0,0 0-1,-1 0 1,1 0 0,0 0 0,0 0 0,-1 1 0,-13-11-698,-1-10-155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0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14259,'-7'2'1328,"12"1"-904,3-1-208,-5-4 1361,3 2-1137,-1-5-544,0 5-360,3 5-216,-1 6 544,-2 7-120,3-1-105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0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1073 13115,'-10'-33'873,"-8"-42"1,1 6-127,-84-384 2375,89 365-2786,-14-82 177,20 145-468,0 0 0,-2 1 0,-1 0-1,-16-34 1,12 38-187,12 19 111,1 1-1,-1-1 1,0 0-1,1 1 1,-1-1-1,0 0 1,1 1-1,-1-1 1,0 1-1,0-1 1,0 1-1,1 0 1,-1-1-1,0 1 1,0 0-1,0 0 1,0-1-1,0 1 1,0 0-1,1 0 1,-2 0-1,1 0 3,1 0-1,0 0 1,-1 1-1,1-1 1,0 0-1,0 0 1,-1 0-1,1 0 0,0 1 1,0-1-1,-1 0 1,1 0-1,0 1 1,0-1-1,-1 0 1,1 1-1,0-1 0,0 0 1,0 0-1,0 1 1,0-1-1,0 0 1,-1 1-1,1-1 1,0 0-1,0 1 0,0-1 1,0 0-1,0 1 1,0-1-1,0 0 1,0 1-1,0-1 1,0 0-1,1 1 0,-1-1 1,0 0-1,0 1 1,0-1-1,0 0 1,0 0-1,1 1 1,-1-1-1,0 0 0,0 1 1,11 17-1066,-10-17 926,10 18-1236,2 1 413,19 23 0,-2-10 46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1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593 395 12787,'9'-12'1296,"-2"-6"-936,-7-11-152,-7-2 1392,-13-4-1375,-7-3-33,-15-5 24,-9-1-8,-9 3-8,-3 1-16,-2 9-48,0 8-120,7 15-424,5 6-352,11 19 639,8 5-119,12 5-104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1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787 1 13643,'9'6'707,"3"3"-33,-12-9-659,0 0 0,0 1 0,0-1 0,0 0 0,0 1 0,0-1 0,0 0 0,0 1 0,0-1 0,0 0 1,0 1-1,0-1 0,0 0 0,0 1 0,0-1 0,0 0 0,0 1 0,0-1 0,0 0 0,-1 1 1,1-1-1,0 0 0,0 0 0,0 1 0,-1-1 0,1 0 0,0 0 0,0 1 0,-1-1 0,1 0 0,0 0 1,0 0-1,-1 1 0,1-1 0,0 0 0,-1 0 0,1 0 0,0 0 0,-1 0 0,-6 4 142,0-1-1,0 0 0,0 0 0,0-1 0,0 0 0,-1 0 0,1-1 1,-15 1-1,-6-1 262,-30-4 0,24 1-92,-85-7 492,49 3-302,-94 2 1,144 5-503,-1 1-1,1 1 1,0 1 0,0 0 0,0 2 0,1 0 0,0 1 0,0 1-1,-21 12 1,37-19-83,0 1-1,0 0 0,1 0 1,-1 0-1,0 0 1,1 1-1,-1-1 0,1 1 1,-4 4-1,6-7 27,0 1 0,-1 0-1,1-1 1,0 1 0,0 0-1,0 0 1,-1-1 0,1 1-1,0 0 1,0 0 0,0-1-1,0 1 1,0 0 0,0-1-1,1 1 1,-1 0 0,0 0-1,0-1 1,1 2 0,0-1-38,-1 1 0,1-1 1,0 0-1,1 1 0,-1-1 1,0 0-1,0 0 0,0 0 1,1 0-1,-1 0 0,0 0 1,2 1-1,22 10-1247,-1 0-1,49 15 1,58 8-1319,-72-20 1838,144 29-544,-165-38 3439,60 2 2590,-98-8-4621,-10 4 832,-11 4-346,-11 1-54,0-2 0,0-1 0,-46 3 0,-97-7 443,52-2-750,116 0-453,0 1-1,0-1 1,0 1 0,-13 4 0,18-4 206,0-1 0,0 1-1,0 0 1,0 0-1,0 0 1,0 0 0,1 0-1,-1 1 1,0-1 0,1 0-1,-1 1 1,0 0 0,1-1-1,0 1 1,-1 0-1,1-1 1,0 1 0,0 0-1,-1 4 1,-3 10-514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4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0 660 13131,'58'-367'4577,"-56"359"-4514,3-22 220,1 0 1,2 1-1,1-1 0,19-42 1,-24 65-216,0-1 0,1 2 1,-1-1-1,1 0 1,0 1-1,1 0 0,0 0 1,0 1-1,10-8 1,-11 10-29,1 0 0,-1 0 0,1 1 0,0 0 0,0 0 1,0 0-1,0 0 0,0 1 0,0 0 0,0 0 0,1 1 0,-1 0 1,12 1-1,-3 1 5,0 1 1,-1 1-1,1 0 0,-1 1 1,0 1-1,-1 0 1,1 0-1,-1 2 1,-1-1-1,1 2 0,13 11 1,-10-6-32,0 1 0,-1 0 0,-1 0 0,-1 2 0,0 0 0,-1 0 0,14 28 0,-20-33-13,-1 0 0,0 1-1,-1 0 1,0 0 0,-1 0 0,-1 1-1,0-1 1,0 1 0,-2-1-1,0 20 1,-1-27-1,1-1 1,-1 1-1,0-1 0,-1 1 0,1-1 0,-1 0 1,0 1-1,0-1 0,-1 0 0,1 0 0,-1 0 1,0-1-1,-1 1 0,1-1 0,-1 1 0,0-1 0,0-1 1,0 1-1,0 0 0,-1-1 0,1 0 0,-1 0 1,0 0-1,0-1 0,0 1 0,-1-1 0,-8 2 1,2-2 3,1 0 0,-1-1 1,1-1-1,-1 0 1,1 0-1,-1-1 1,1-1-1,-1 0 0,1 0 1,-17-7-1,-37-6 10,52 15-3,11 3 2,3-2-11,0 0 0,0 0 1,0-1-1,1 1 1,-1 0-1,0 0 0,1-1 1,-1 1-1,1-1 1,-1 1-1,0-1 0,2 1 1,8 0 8,0 0 0,-1 0 0,1-1 0,0 0 0,-1-1 1,1 0-1,0 0 0,-1-1 0,1-1 0,-1 0 0,0 0 0,0-1 0,0-1 0,-1 1 1,1-1-1,14-12 0,-4 3 1,-1-1 1,-1-1-1,0 0 1,-2-2-1,0 0 0,20-28 1,-21 23-9,-2-1 0,0 0 0,-1-1 0,-1-1 0,-2 0 0,11-46 0,-20 71-3,0 0 0,1-1 1,-1 1-1,0 0 0,0 0 0,1-1 1,-1 1-1,1 0 0,-1 0 0,1-1 1,-1 1-1,1 0 0,0 0 0,0 0 0,-1 0 1,1 0-1,0 0 0,2-1 0,-2 2 1,0 0-1,0 1 0,0 0 1,0-1-1,0 1 1,0-1-1,0 1 0,-1 0 1,1 0-1,0-1 0,0 1 1,-1 0-1,1 0 0,-1 0 1,1 0-1,0 0 0,-1 0 1,0 0-1,1 0 1,-1 0-1,0 0 0,1 0 1,-1 2-1,26 66 44,-16-39-17,1 0-1,1-1 0,2-1 0,1 0 0,23 34 0,-34-57-16,0 0 0,0-1 0,1 1 1,-1-1-1,1 0 0,0 0 0,8 4 0,-10-7-5,-1 1 0,1-1 0,0 0 1,0 0-1,0-1 0,-1 1 0,1-1 0,0 1 0,0-1 0,0 0 0,0 0 1,0 0-1,0 0 0,0-1 0,0 1 0,0-1 0,0 0 0,4-1 0,2-3 9,0 0 0,0 0 0,0 0 0,-1-1 0,0-1 0,0 1 0,10-13 0,49-61 71,-43 50-58,1-3 2,-16 20-11,0 1-1,1 0 1,1 1-1,-1 0 1,2 0-1,20-14 1,-30 24-15,0-1 0,0 1 1,0 0-1,0 0 0,0 0 1,1 0-1,-1 1 0,0-1 1,0 1-1,1-1 0,-1 1 0,1 0 1,-1 0-1,0 0 0,1 0 1,-1 0-1,0 0 0,1 1 1,-1-1-1,0 1 0,1 0 1,-1 0-1,0 0 0,0 0 0,0 0 1,0 0-1,0 0 0,0 1 1,0-1-1,0 1 0,0-1 1,-1 1-1,4 3 0,2 5 14,0 0 0,0 1 0,-1-1 0,-1 1-1,7 16 1,54 179 110,-32-90-60,-22-88-20,-12-28-47,0 1 0,0-1 0,0 0 0,0 0 0,0 0-1,0 1 1,0-1 0,0 0 0,0 0 0,0 0 0,0 1 0,0-1 0,1 0-1,-1 0 1,0 0 0,0 0 0,0 0 0,0 1 0,0-1 0,1 0 0,-1 0-1,0 0 1,0 0 0,0 0 0,1 0 0,-1 0 0,0 0 0,0 1 0,0-1-1,1 0 1,-1 0 0,0 0 0,0 0 0,0 0 0,1 0 0,-1 0 0,0 0-1,0 0 1,0 0 0,1 0 0,-1-1 0,0 1 0,0 0 0,0 0 0,1 0-1,-1 0 1,0 0 0,0 0 0,0 0 0,0 0 0,1-1 0,-1 1 0,0 0-1,0 0 1,0 0 0,0 0 0,0 0 0,0-1 0,1 1 0,-1 0 0,2-8 13,1 0 0,-1 0 0,-1-1 0,1 1-1,-1-15 1,1 9 0,2-29 23,-2 1 3,3 0 1,2 0-1,1 1 0,15-46 1,-22 84-36,0 0 0,1 0 0,-1 0 0,1 0 0,0 0 0,-1 1 0,1-1 1,0 0-1,1 1 0,-1-1 0,0 1 0,4-2 0,-4 3-1,-1 0 0,1 0 0,0 0 0,0 0 0,0 1 0,0-1 0,0 1 0,0-1 0,0 1 0,0 0 0,1 0 0,-1 0-1,0 0 1,0 0 0,0 1 0,0-1 0,0 1 0,0-1 0,0 1 0,0-1 0,2 3 0,16 7 30,0 1-1,-2 1 1,1 1-1,32 30 1,12 9 15,-34-32-31,0-2-1,47 22 0,-72-38-95,-1 0-1,1 0 0,-1 0 1,1 1-1,-1-1 0,0 1 1,1 0-1,-1 0 0,-1 0 1,1 0-1,3 5 0,-1 1-214,-1 0-1,0 0 1,4 12-1,0 0 160,-1-8-316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6:15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210 112 4777,'0'-49'2919,"9"23"527,-3 4-2348,-6 21-992,1 0 0,-1 0-1,0 0 1,0 1-1,1-1 1,-1 0-1,0 0 1,1 1 0,-1-1-1,1 0 1,-1 1-1,1-1 1,0 0-1,-1 1 1,1-1 0,-1 1-1,1-1 1,0 1-1,0-1 1,-1 1 0,2-1-1,-1 1-72,-1 1 1,0-1-1,0 0 0,0 0 0,1 1 0,-1-1 1,0 0-1,0 1 0,0-1 0,0 0 0,0 1 1,0-1-1,1 0 0,-1 1 0,0-1 1,0 0-1,0 1 0,0-1 0,0 0 0,0 1 1,-1-1-1,1 0 0,0 1 0,0-1 0,0 0 1,0 1-1,0-1 0,0 0 0,0 0 1,-1 1-1,1-1 0,-5 14 236,4-13-201,-32 85 825,3 2 1,-32 162-1,51-193-707,-2-1 0,-3-1 0,-25 61 0,37-108-145,1 1 0,0 0 0,0 0 0,1 0 1,0 0-1,0 0 0,1 0 0,1 0 0,-1 0 0,2 1 0,-1-1 1,1 0-1,3 12 0,-3-19-29,0-1 1,0 1-1,0 0 1,0-1-1,0 1 0,0 0 1,0-1-1,1 1 1,-1-1-1,1 0 1,-1 1-1,1-1 0,0 0 1,-1 0-1,1 0 1,0 0-1,0-1 1,0 1-1,0 0 0,0-1 1,-1 1-1,4 0 1,6 0 62,0 1 0,22-1 1,-14-1-19,-2 1-28,0-1 0,0-1 0,0 0 0,0-1 0,20-5 0,-27 4-21,-1 0 0,1-1 0,-1 0 0,0 0 0,0-1 0,0 0 0,-1-1 0,0 0 0,0 0 0,9-10 0,-11 11-7,-1-1 0,1 0 1,-1 0-1,-1-1 0,1 1 0,-1-1 1,0 0-1,0-1 0,-1 1 0,0-1 1,0 1-1,-1-1 0,0 0 0,-1 0 1,2-10-1,-1 5-3,-1 0 0,0 0 0,0 0 0,-2 0 0,-1-16 0,2 27 2,-1-1-1,1 0 0,-1 1 0,1 0 0,-1-1 0,0 1 1,0-1-1,0 1 0,0 0 0,0-1 0,-1 1 0,1 0 0,-1 0 1,1 0-1,-1 0 0,0 0 0,0 1 0,0-1 0,0 1 1,0-1-1,0 1 0,0-1 0,0 1 0,-1 0 0,1 0 1,0 0-1,-1 0 0,1 1 0,-1-1 0,1 1 0,-1-1 0,1 1 1,-4 0-1,-182-2 7,185 2-6,5 1 0,-2-1 0,0 0 0,0 0 0,0 0 0,0 0 0,0 0 0,0 0 0,0 0 0,0 0 0,0 0 0,0 1 0,-1-1 0,1 0 0,0 0 0,0 0 0,0 0 0,0 0 0,0 0 0,0 0 0,0 0 0,0 0 0,1 0 0,-1 0 0,0 0 0,0 0 0,0 0 0,0 0 0,0 0 0,0 0 0,0 0 0,0 0 0,0 0 0,0 0 0,0 1 0,0-1 0,0 0 0,0 0 0,0 0 0,0 0 0,0 0 0,0 0 0,0 0 0,0 0 0,0 0 0,0 0 0,-27 1 0,-108-8 26,148 7-664,0-1 0,-1 0 0,1-1 0,0 0 0,-1-1 0,1 0 0,21-9 0,-9-1-309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4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44 16396,'-3'-25'1080,"3"12"-952,3 8-72,-3 10 80,0 4-536,0 17-1601,0 5 1777,0 9-256,0-4-184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4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1141 7914,'7'60'3544,"-2"-98"925,-6-258-1516,-21 0-2331,13 181-289,-2-8-100,-9-210 387,20 333-620,0 0 0,0 1 0,0-1 0,0 0-1,0 0 1,0 0 0,0 0 0,0 0-1,0 0 1,0 0 0,0 0 0,0 0-1,1 0 1,-1 0 0,0 0 0,0 0 0,0 0-1,0 0 1,0 0 0,0 0 0,0 0-1,0 0 1,0 0 0,0 0 0,0 0-1,0 0 1,0 0 0,0 0 0,0 0 0,1 0-1,-1 0 1,0-1 0,4 16-118,5 19-327,6 40-1050,24 139-3586,-32-154 3934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5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814 575 15755,'1'1'70,"-1"0"-1,1 0 1,0 0-1,0 0 1,-1 0-1,1 0 1,0 0-1,0 0 1,0 0-1,0 0 1,0 0-1,0-1 1,2 2-1,2-5 257,-6-13-142,-3-1 24,0 0 0,-2 1 0,1 0 0,-11-19 0,-40-63 515,35 66-505,-1 2-1,-1 1 0,-2 0 0,0 2 0,-2 1 0,-1 1 0,-48-33 0,52 43-190,0 0 0,-2 1 0,1 2 0,-1 1 0,-1 0 0,0 2 0,-1 2 0,1 0 0,-1 2 0,-43-3 0,58 8-382,0 0 0,0 2 0,0-1 0,0 2 0,0 0 0,1 0 0,-1 1 0,1 1 0,-21 10 0,21-12-422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1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880 232 13371,'0'-19'520,"0"8"-292,0-1 0,-1 0 0,-2-14 0,2 21-194,-1 0 0,1 0 0,-1 0 0,0 0-1,-1 0 1,1 1 0,-1-1 0,0 1 0,0 0-1,-5-6 1,-1 1 18,0 0-1,0 1 1,-1 0-1,0 1 1,0 0-1,-1 0 1,0 1-1,0 1 1,0 0-1,-1 0 1,0 1-1,0 0 1,0 1-1,-20-2 1,13 4 30,0 0 1,1 1-1,-1 1 1,0 1-1,1 1 1,-1 0-1,1 2 1,0 0-1,-21 9 1,1 1 181,0 2 1,1 1 0,1 2-1,0 2 1,2 1-1,1 2 1,-43 40-1,64-51-92,-1 2-1,2-1 0,0 1 1,1 1-1,0 0 0,2 1 1,0-1-1,1 1 0,1 1 0,0-1 1,-3 23-1,0 14 216,3 0-1,2 91 1,4-132-341,2-1 0,-1 1 0,2 0 0,0-1 0,1 0 0,0 0 1,1 0-1,0 0 0,1-1 0,0 0 0,14 20 0,3-1 24,2 0 1,53 49-1,-69-73-55,0 1 0,0-2 0,1 1 0,0-2 0,1 1 0,-1-1 0,1-1 0,0 0 0,0 0 1,1-1-1,-1-1 0,1 0 0,-1 0 0,1-1 0,0-1 0,23-1 0,-11-1-1,-1-2 0,1 0 0,0-1 0,-1-2 0,0 0 0,0-1 0,26-15 0,-32 14-7,0-1 0,0-1-1,-2-1 1,1-1 0,-1 0 0,-1 0-1,16-22 1,-4 3 0,-3-2-1,28-52 0,-49 83-5,0 0 0,-1-1 0,1 0 0,-1 1 0,0-1 0,0 0 0,1-6 0,-2 9-1,0 0-1,0 1 1,0-1 0,0 0-1,0 0 1,0 0-1,0 0 1,-1 0 0,1 0-1,0 1 1,0-1-1,-1 0 1,1 0-1,0 0 1,-1 1 0,1-1-1,-1 0 1,1 0-1,-1 1 1,1-1-1,-1 0 1,0 1 0,1-1-1,-1 1 1,0-1-1,1 1 1,-1-1 0,0 1-1,0-1 1,0 1-1,1 0 1,-1-1-1,0 1 1,0 0 0,0 0-1,0-1 1,-1 1-1,-187-18-69,-154-23 94,329 38 38,22 3-168,23 6-534,18 17-1559,-36-16 1631,-1-1-1,2 0 1,-1-1 0,1-1 0,15 3 0,1-5-553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3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2089 30 10346,'8'2'355,"0"-1"0,0 0 0,0 0 0,0 0 0,11-2 0,-7 1 661,-32-7 1646,-32 7-1770,-82 10-1,-17 0-280,-136-28 261,81 2-506,-292 19 187,410-2-428,-105-10 0,83 2 88,84 6-88,0 0 0,0 2 1,0 2-1,0 0 1,1 1-1,-1 2 0,1 0 1,-36 15-1,47-14-1,-1-1 1,-1 0-1,1-1 0,-1-1 1,0 0-1,0-2 1,-29 2-1,44-2 7,7 3-348,13 8-795,-6-4 93,-8-5 750,0 0 0,-1 1-1,1 0 1,5 8 0,3 9-417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5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886 275 8722,'2'-2'92,"0"0"1,-1-1 0,1 1-1,-1-1 1,1 1-1,-1-1 1,0 1 0,0-1-1,0 0 1,0 0-1,0 1 1,-1-1 0,1 0-1,-1 0 1,0 0-1,0 0 1,0 0-1,0 0 1,-1-5 0,-1-9 440,-1 0 0,-5-17 0,7 27-332,-1 0 0,-1 1 0,1-1 0,-1 1 0,0-1 0,-1 1 0,1 0 0,-1 0 0,-7-8 0,7 10-109,0 1-1,0-1 1,-1 1-1,1 0 0,-1 0 1,1 0-1,-1 1 1,0 0-1,0 0 1,0 0-1,0 0 0,0 1 1,-7-1-1,-3-1 18,6 2-16,-1 0 0,0-1 0,1-1 0,-15-5 0,-10-3 963,28 9-1030,1 1-1,-1-1 1,0 1 0,0 0 0,1 0-1,-1 1 1,0-1 0,0 1 0,-10 2-1,-23-2 117,25-2-77,0 1 0,0 1 1,0 0-1,0 1 0,1 0 1,-27 6-1,16 0-25,0 0 0,1 1 0,0 1 0,0 2 0,1 0 0,1 1 0,0 1 0,0 1 0,2 1 0,0 1 0,0 1 0,2 0 0,0 1 0,1 1 0,0 1 0,2 0 0,1 1 0,0 0 0,2 1 0,0 0 0,-7 25 0,10-26 26,1 0-1,2 0 1,0 1 0,1 0-1,1 0 1,1 0-1,1 0 1,2 1-1,0-1 1,1 0 0,1 0-1,0 0 1,2 0-1,1-1 1,1 0-1,1 0 1,0 0-1,16 26 1,-6-15-10,2-1 0,2 0 0,0-2 0,49 49 0,-51-59-26,0-1 0,1-1 0,1-1 0,0-1 0,1-1 0,1-1 0,34 13 0,-47-22-19,-1 0 0,1-2 0,-1 1 0,1-1 0,0-1 0,0 0-1,0 0 1,0-1 0,0-1 0,0 0 0,16-3 0,-13 0 0,0-1 0,-1 0 0,0 0 0,0-1 0,0-1 1,-1 0-1,0-1 0,15-13 0,10-12 17,-1-3 0,-3 0 1,31-42-1,-29 34 12,-27 33-28,-3 6-3,0-1 0,0 0 0,-1 0-1,0 0 1,0-1 0,0 1 0,3-11 0,-7 16-8,0 0 0,0 1-1,0-1 1,1 1 0,-1-1 0,0 1 0,0-1 0,0 0-1,-1 1 1,1-1 0,0 1 0,0-1 0,0 1 0,0-1-1,0 1 1,-1-1 0,1 1 0,0-1 0,-1 1 0,1-1-1,0 1 1,-1-1 0,1 1 0,0-1 0,-1 1 0,1 0 0,-1-1-1,1 1 1,-1 0 0,1-1 0,-1 1 0,1 0 0,-1 0-1,1 0 1,-1-1 0,1 1 0,-1 0 0,1 0 0,-1 0-1,0 0 1,-28-2 8,25 2-7,-102 0 1,-140-1 4,221-1-14,-62 1-88,76 1 64,0 1 0,0 0-1,0 1 1,1 0-1,-18 7 1,28-9 3,0 0 0,0 0 0,-1 0 1,1 0-1,0 0 0,0 0 0,0 0 0,0 0 0,-1 0 0,1 0 0,0 0 0,0 0 0,0 0 1,-1 0-1,1 0 0,0 0 0,0 0 0,0 1 0,0-1 0,0 0 0,-1 0 0,1 0 0,0 0 1,0 0-1,0 1 0,0-1 0,0 0 0,0 0 0,0 0 0,-1 0 0,1 1 0,0-1 0,0 0 1,0 0-1,0 0 0,0 0 0,0 1 0,0-1 0,0 0 0,0 0 0,0 0 0,0 1 0,10 3-1235,17-1-120,-3-2 740,1 0-180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6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8 9034,'1'-1'133,"25"-6"6891,-55 11-4867,-3 1-2028,0 0 0,0 3-1,1 0 1,-35 15 0,-34 9-22,61-22-111,-1-1 0,0-3 1,-77 4-1,117-10-10,0 0 1,-1 0-1,1 0 1,0 0-1,0 0 0,0 0 1,0 0-1,0 0 0,0 0 1,0 0-1,0 0 1,0 0-1,0 0 0,0 0 1,-1 0-1,1 0 0,0 0 1,0 0-1,0 0 0,0 0 1,0 1-1,0-1 1,0 0-1,0 0 0,0 0 1,0 0-1,0 0 0,0 0 1,0 0-1,0 0 1,0 0-1,0 0 0,0 0 1,0 0-1,0 1 0,0-1 1,0 0-1,0 0 0,0 0 1,0 0-1,0 0 1,0 0-1,0 0 0,0 0 1,0 0-1,0 0 0,0 0 1,0 1-1,0-1 1,0 0-1,0 0 0,0 0 1,0 0-1,0 0 0,0 0 1,0 0-1,0 0 1,0 0-1,0 0 0,0 0 1,1 0-1,5 8-501,8 5-335,-7-8 421,1 0-1,-1-1 0,1 0 0,0 0 0,1-1 1,-1 1-1,0-2 0,1 1 0,0-1 1,-1-1-1,11 1 0,19 2-709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589 14 11458,'11'5'954,"-7"-6"-265,-7-5 225,2 5-811,0 0 1,-1 0-1,0 0 1,1 0-1,-1 0 1,1 0-1,-1 0 0,0 1 1,0-1-1,1 0 1,-1 1-1,0 0 1,0-1-1,0 1 0,0 0 1,1 0-1,-1 0 1,0 0-1,-3 1 1,-38 4 859,43-5-949,-364 69 2194,346-65-2121,-4 0-330,-30 11 0,47-14 144,0 1 0,1 0 1,0 0-1,-1 0 1,1 1-1,0-1 0,0 1 1,0 0-1,0 0 1,1 0-1,-1 1 0,-4 6 1,2 5-194,11-4-104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31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183 224 5801,'6'-1'80,"1"-1"1,-1-1-1,1 1 0,-1-1 0,0 0 0,0 0 0,0 0 0,-1-1 1,1 0-1,-1 0 0,0-1 0,0 1 0,0-1 0,-1 0 1,7-9-1,3-8 851,-1 0 0,18-42 0,-12 23 973,-12 32-60,-5 24-741,-6 18-503,-1-1-1,-2 1 0,-20 57 0,16-55-378,-162 469 1413,50-188-1185,120-308-414,0 1-1,0-1 1,-1 11-1,3-18-29,1 0 1,0-1-1,0 1 1,0 0-1,0 0 1,0 0-1,0-1 1,0 1-1,0 0 1,0 0-1,0-1 1,0 1-1,1 0 1,-1 0-1,0-1 1,1 1-1,-1 0 1,0 0-1,1-1 1,0 2-1,0-2 0,0 0 0,-1 0-1,1 0 1,0 0 0,0 1-1,0-1 1,0-1 0,0 1 0,0 0-1,0 0 1,-1 0 0,1 0-1,0-1 1,0 1 0,0 0-1,0-1 1,-1 1 0,1 0-1,0-1 1,0 1 0,-1-1 0,1 0-1,1 0 1,3-3 9,0 0-1,-1 0 1,1-1 0,-1 1 0,0-1 0,0 0-1,6-11 1,20-45 22,-22 45-31,25-64-4,30-117 0,-1 4 1,-42 136 5,-5 11 1,3 2 0,1 0 0,28-48 1,-46 90-7,0 1 1,0-1 0,0 0 0,0 0 0,0 1-1,1-1 1,-1 0 0,1 1 0,-1-1 0,1 1 0,-1 0-1,1 0 1,0-1 0,0 1 0,-1 0 0,1 0-1,0 1 1,0-1 0,0 0 0,0 1 0,0-1 0,0 1-1,0-1 1,0 1 0,0 0 0,1 0 0,-1 0-1,0 0 1,0 0 0,0 1 0,0-1 0,0 1-1,0-1 1,0 1 0,0 0 0,0 0 0,0 0 0,-1 0-1,1 0 1,0 0 0,0 0 0,-1 0 0,1 1-1,1 1 1,11 10 25,-1 0-1,-1 0 1,0 1-1,-1 1 1,14 24-1,40 85 84,23 105 1,-44-104-28,-31-99-24,-9-19 10,-9-17-18,-88-180 53,91 183-73,4 6-10,13 10 4,15 20-10,-26-23-15,1 0 0,-2 0 0,1 1 0,0-1 0,-1 1 1,-1 0-1,1 0 0,1 8 0,12 64-2,-11-46 1,-4-26 1,28 128 3,-23-117-2,0 0 0,0 0 0,2 0 0,0-1 0,12 18-1,-6-20 0,-13-15-1,-1 0 0,0 0 0,1 0 0,-1 0 0,0 0 0,1 0 0,-1 0 0,0 0 0,1 0 0,-1 0-1,0 0 1,1 0 0,-1 0 0,0 0 0,1 0 0,-1 0 0,0 0 0,1 0 0,-1 0 0,0 0 0,0 0 0,1-1 0,-1 1 0,0 0 0,1 0 0,-1 0 0,0-1 0,0 1 0,1 0 0,-1-1 0,1 0-1,0-1-1,-1 0 1,1 0-1,-1 1 1,1-1 0,-1 0-1,0 0 1,1 0 0,-1 1-1,0-1 1,0 0-1,0 0 1,-1 0 0,1 0-1,0 1 1,-1-4-1,-1 0-1,-1-1 0,1 0-1,-1 1 1,1 0-1,-2-1 1,1 1-1,0 0 1,-1 1-1,-8-9 1,-47-37-14,37 32 14,-66-58-2,-104-117 0,184 185 3,-6-9-52,-1 2 0,-1-1-1,0 2 1,-19-13 0,31 24 34,0 0 0,0 1-1,0 0 1,0 0-1,0 0 1,-1 0 0,1 0-1,0 1 1,-1 0 0,0 0-1,1 0 1,-1 1-1,0-1 1,1 1 0,-1 0-1,0 1 1,1-1 0,-1 1-1,1 0 1,-1 0 0,1 0-1,-1 1 1,1-1-1,-1 1 1,-3 2 0,-1 3-294,1-1 1,0 1 0,0 0-1,0 1 1,1 0-1,0 0 1,1 1 0,0-1-1,-8 16 1,7-10-402,0 1 1,0 0-1,1 0 0,1 0 1,-5 27-1,8-15-567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32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1571 5 13691,'19'-4'1497,"-35"8"-448,-992 50 3386,900-55-4307,1 6-1,-211 35 0,310-38-158,-11 2-80,13-2-524,8 0-765,1-1 1210,-1 0 0,0 1 0,1-1 0,-1 0 0,0 1-1,0-1 1,0 1 0,0 0 0,0 0 0,-1 0-1,1 0 1,-1 0 0,1 0 0,1 3 0,10 14-704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6:55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442 233 10370,'2'-6'242,"1"1"0,-1 0 0,-1-1 0,1 1 0,-1-1 0,0 1 0,0-1 0,-1 0 0,0 1 0,0-1 0,0 0 0,-1 1 0,1-1 0,-1 0 0,-1 1 0,1-1 0,-1 1 0,0 0 0,0-1 0,0 1 0,-1 0 0,0 0 0,0 1 0,0-1 0,-1 0 0,-4-4 0,0 1-115,0 0 0,-1 1 0,1 0 0,-2 1 0,1-1 0,-1 2 0,0-1 0,0 1 0,0 1 0,0 0 0,-1 0 0,0 1 0,0 1 0,-16-3 0,17 4-55,0 0 0,0 1-1,0 0 1,0 0-1,0 1 1,0 0 0,0 1-1,0 0 1,0 1 0,1 0-1,-1 0 1,1 1-1,0 0 1,0 1 0,0 0-1,-10 8 1,10-5 55,1-1 0,0 2 0,1-1 0,-1 1 0,2 0 0,-10 16 0,13-20-72,1 0 0,-1 0 0,1 0 0,0 0 0,0 1 0,1-1 0,0 0 0,0 1 0,0-1 0,0 1 0,1 0 0,0-1 1,0 1-1,0-1 0,3 9 0,-2-10-36,1-1 1,0 1 0,0-1-1,0 0 1,0 1 0,0-1-1,1 0 1,0 0 0,0 0-1,-1-1 1,1 1 0,1-1-1,-1 0 1,0 1 0,1-1-1,-1-1 1,1 1 0,-1 0-1,6 0 1,7 4 21,1-2-1,-1 0 1,20 2 0,-24-5-29,1 1 0,-1-2 0,1 0 0,-1 0 0,1-1-1,21-4 1,-26 2-1,0 1 0,0-1-1,0-1 1,0 1-1,0-2 1,-1 1-1,0-1 1,0 0 0,0 0-1,10-11 1,-16 15 4,0-1-1,1 1 1,-1 0 0,0 0 0,1 0 0,-1 0-1,1-1 1,-1 2 0,1-1 0,-1 0 0,1 0-1,0 0 1,-1 1 0,1-1 0,0 1 0,-1-1-1,1 1 1,0 0 0,0 0 0,0 0 0,1 0-1,1 1 24,0 1 0,0-1 0,0 1-1,0 0 1,0 0 0,0 1 0,-1-1 0,4 4-1,18 12 149,37 21 0,-53-35-199,-1 1-1,1-1 1,0-1-1,0 0 1,0 0-1,0-1 1,0 0-1,19 1 1,-28-3-26,1 0 0,-1 0 0,0 0 1,0 0-1,1 0 0,-1 0 0,0 0 0,1 0 0,-1 0 1,0 0-1,0 0 0,1 0 0,-1 0 0,0-1 0,0 1 1,1 0-1,-1 0 0,0 0 0,0 0 0,1-1 0,-1 1 0,0 0 1,0 0-1,0 0 0,0-1 0,1 1 0,-1 0 0,0 0 1,0-1-1,0 1 0,0 0 0,0 0 0,0-1 0,1 1 0,-1 0 1,0-1-1,0 1 0,0 0 0,0 0 0,0-1 0,0 1 1,0 0-1,0-1 0,-1 1 0,1 0 0,0 0 0,0-1 0,0 1 1,0 0-1,0-1 0,0 1 0,0 0 0,-1 0 0,1-1 1,0 1-1,0 0 0,0 0 0,-1-1 0,-10-15-691,10 15 705,-10-17-526,1-6-188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33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2 12299,'0'0'16,"0"0"1,0 0 0,0 0 0,0 0 0,0 0 0,0 0 0,0 0 0,0-1-1,0 1 1,0 0 0,0 0 0,0 0 0,0 0 0,0 0 0,0 0-1,0 0 1,1 0 0,-1 0 0,0 0 0,0 0 0,0 0 0,0 0 0,0 0-1,0 0 1,0 0 0,0-1 0,1 1 0,-1 0 0,0 0 0,0 0-1,0 0 1,0 0 0,0 0 0,0 0 0,0 1 0,0-1 0,1 0 0,-1 0-1,0 0 1,0 0 0,0 0 0,0 0 0,0 0 0,0 0 0,0 0-1,0 0 1,0 0 0,1 0 0,-1 0 0,0 0 0,0 0 0,0 0 0,0 1-1,0-1 1,0 0 0,0 0 0,0 0 0,0 0 0,0 0 0,0 0-1,0 0 1,0 0 0,0 1 0,0-1 0,0 0 0,2 13 341,-3 23-50,-41 254 1859,19-148-1451,6-28-148,-44 261 1311,60-369-1794,1-7-30,2-20-3,6-34-17,144-504 158,-124 466-117,-20 66 76,1 2-1,22-47 1,-30 71-132,-1 0 0,1-1 0,0 1 0,0 0 0,0-1 0,0 1 0,0 0 0,0 0 0,0 0 1,0 0-1,0 0 0,0 0 0,1 0 0,-1 0 0,0 1 0,1-1 0,-1 0 0,3 0 0,-3 1-3,1 0 0,-1 0 0,0 0-1,0 0 1,0 0 0,1 1 0,-1-1 0,0 0 0,0 1 0,0-1 0,0 1-1,0-1 1,0 1 0,0 0 0,0-1 0,0 1 0,0 0 0,2 1 0,3 5 60,-1 0 1,1 1-1,-1-1 1,8 17-1,-10-17-55,129 279 410,-38-77-363,-63-146-20,51 75 0,-67-117-19,-6-9 7,-1 0-1,0 1 1,7 16 0,-15-25 16,-5-7-43,-6-8-20,-38-66-40,27 41 35,-42-54-1,55 79 16,-1 1-1,0 0 1,-1 0-1,0 1 1,0 1-1,-1-1 1,0 2 0,-23-11-1,16 11 0,1 1 1,-1 1-1,0 0 1,0 2-1,0 0 0,-1 1 1,-37 1-1,21 4-568,0 1 0,0 1-1,-45 13 1,79-17 431,1-1 0,-1 0-1,1 1 1,0-1 0,-1 1-1,1-1 1,-1 1 0,1 0-1,0-1 1,-1 1 0,1 0-1,0 0 1,0 0 0,0 0-1,-2 2 1,3-2 77,0 0 1,0-1-1,0 1 1,0 0-1,0-1 0,1 1 1,-1 0-1,0 0 1,0-1-1,1 1 0,-1-1 1,0 1-1,1 0 1,-1-1-1,1 1 0,-1-1 1,1 1-1,-1-1 1,1 1-1,-1-1 0,1 1 1,-1-1-1,1 1 1,0-1-1,-1 0 0,1 0 1,0 1-1,-1-1 1,1 0-1,0 0 1,-1 0-1,2 1 0,22 9-831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3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96 186 4617,'-9'-4'467,"1"0"0,0 0 0,0 0-1,1-1 1,-1 0 0,1-1 0,0 1 0,0-1 0,1-1 0,0 1 0,-6-9 0,12 14-373,-1-1 1,0 1 0,1-1 0,0 1-1,-1-1 1,1 0 0,0 1 0,0-1 0,0 1-1,0-1 1,0 0 0,0 1 0,1-1-1,-1 1 1,0-1 0,1 1 0,-1-1 0,1 1-1,0-1 1,-1 1 0,1-1 0,0 1-1,0 0 1,0 0 0,0-1 0,0 1 0,0 0-1,0 0 1,1 0 0,-1 0 0,2-1-1,6-5 206,-1 2-1,1-1 1,14-6-1,-18 10-150,8-5 69,-1 2 0,1-1 0,0 2-1,0-1 1,22-3 0,-32 8-186,1-1 0,-1 1 0,1 0 0,0 0 0,-1 0-1,1 0 1,-1 1 0,1-1 0,-1 1 0,1 0 0,-1 0 0,1 0 0,-1 1 0,0-1 0,1 1 0,-1 0-1,0 0 1,0 0 0,0 0 0,-1 0 0,1 1 0,0-1 0,-1 1 0,0 0 0,1-1 0,1 5 0,1 3 3,0 0 0,-1-1 0,0 2 1,-1-1-1,0 0 0,-1 1 0,0-1 0,0 1 1,-1 13-1,0-5-25,-2 0 1,0-1-1,-1 1 0,-7 26 1,5-30 0,-1 0 1,-1 0 0,0-1-1,-1 0 1,0-1 0,-1 1 0,-1-1-1,0-1 1,0 0 0,-2 0-1,1-1 1,-24 20 0,33-31 5,0 1 1,0-1 0,1 1-1,-1-1 1,0 1-1,0 0 1,1 0 0,-1-1-1,1 1 1,-1 0-1,1 0 1,-1 0 0,1-1-1,-1 1 1,1 1-1,0-2-8,0 1-1,0-1 0,0 0 0,0 1 0,0-1 0,0 0 1,1 0-1,-1 1 0,0-1 0,0 0 0,0 0 0,0 0 0,1 1 1,-1-1-1,0 0 0,0 0 0,1 0 0,-1 0 0,0 1 1,0-1-1,1 0 0,-1 0 0,0 0 0,1 0 0,-1 0 1,0 0-1,0 0 0,1 0 0,-1 0 0,1 0 0,35-1 386,-25 0-282,38-1 61,-1 1 1,1 3-1,-1 2 0,69 15 1,-113-18-336,0 0 1,0 0 0,1 1-1,-1-1 1,0 1 0,-1 0-1,1 0 1,0 1-1,-1-1 1,5 4 0,-2 1-243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4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1 371 12851,'42'-57'1570,"-16"24"-810,27-48 1,-26 33-194,43-72 1352,-68 117-1793,1-1 0,-1 1 0,1 0 0,0 0 1,0 0-1,0 0 0,5-4 0,-7 7-103,-1-1 1,1 1-1,-1 0 0,1 0 1,-1-1-1,1 1 0,-1 0 1,1 0-1,-1 0 0,1 0 1,-1 0-1,1 0 0,-1 0 1,1 0-1,-1 0 0,1 0 1,-1 0-1,1 0 1,-1 0-1,1 0 0,-1 1 1,1-1-1,-1 0 0,1 0 1,0 1-1,0 0 14,0 0 1,0 0-1,0 1 0,0-1 1,-1 0-1,1 0 1,0 1-1,0-1 0,-1 1 1,1-1-1,-1 1 0,1 2 1,7 39 178,-1 0 1,-3 1 0,-1 45-1,-1-25-247,24 262-3548,-26-321 2901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5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0 322 4705,'5'-7'5983,"12"-19"-2651,1-1-1827,14-21-269,95-153 1155,-127 200-2364,1 1-1,-1-1 1,0 0 0,1 0-1,-1 1 1,1-1-1,-1 0 1,1 1 0,0-1-1,-1 0 1,1 1 0,0-1-1,-1 1 1,1-1 0,0 1-1,-1-1 1,1 1-1,0 0 1,1-1 0,-2 1-16,0 0 0,1 0 0,-1 1 0,1-1 0,-1 0 0,0 1-1,1-1 1,-1 0 0,0 0 0,1 1 0,-1-1 0,0 1 0,0-1 0,1 0 0,-1 1 0,0-1 0,0 0 0,1 1 0,-1-1 0,0 1 0,0-1 0,0 1 0,0-1 0,0 1 0,0 0 0,3 40 174,-3-35-157,4 104 58,-2 192-3495,-2-285 2768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6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63 307 4393,'2'-3'392,"0"0"1,0 0-1,0 0 0,-1 0 0,1 0 1,-1 0-1,0 0 0,0 0 1,0-1-1,0 1 0,-1 0 0,1-1 1,-1-6-1,0 5 44,1 0-1,0-1 1,0 1-1,3-10 1,-2 12-368,-1 0 1,0 1 0,0-1 0,0 0 0,0 0 0,0 0-1,-1 0 1,1 0 0,-1 0 0,0 0 0,0 0 0,0 0-1,0 0 1,0 0 0,-1 0 0,1 0 0,-1 0 0,0 0 0,0 0-1,0 0 1,0 0 0,-1 0 0,1 1 0,-1-1 0,1 1-1,-1-1 1,0 1 0,0-1 0,0 1 0,0 0 0,-1 0-1,1 0 1,-1 0 0,1 1 0,-1-1 0,1 1 0,-1-1-1,0 1 1,0 0 0,0 0 0,-3-1 0,1 1-9,0-1-1,0 0 1,0 0 0,-8-5-1,12 7-48,1-1-1,-1 1 0,1 0 0,-1-1 0,1 1 0,-1-1 1,1 1-1,0 0 0,-1-1 0,1 1 0,-1-1 0,1 0 1,0 1-1,0-1 0,-1 1 0,1-1 0,0 1 0,0-1 0,0 0 1,0 1-1,-1-1 0,1 1 0,0-1 0,0 0 0,0 1 1,0-1-1,0 0 0,1 1 0,-1-1 0,0 1 0,0-1 1,0 0-1,0 1 0,1-1 0,-1 1 0,0-1 0,1 1 0,-1-1 1,0 1-1,1-1 0,-1 1 0,1-1 0,-1 1 0,1-1 1,-1 1-1,1 0 0,-1-1 0,1 1 0,-1 0 0,1-1 1,0 1-1,13-10 154,-1 1 0,2 1 0,-1 0 0,1 1 0,0 0 0,1 1 0,0 1 0,21-4 0,-28 7-82,0 0-1,0 1 0,0 0 0,0 0 1,0 1-1,0 1 0,0-1 0,1 1 1,-1 1-1,0 0 0,-1 0 0,1 1 1,0 0-1,-1 0 0,1 1 0,11 7 1,-16-8-55,-1 0 0,1 0 1,-1 0-1,0 0 1,0 0-1,0 1 1,0 0-1,0-1 0,-1 1 1,1 0-1,-1 0 1,0 1-1,-1-1 0,1 0 1,1 7-1,-2-4-14,0 0-1,-1 0 0,0 0 1,0 0-1,0 0 0,-1 0 1,0 0-1,0-1 1,-4 10-1,-3 6-5,-1 0 0,-1-1 0,-1 1 0,-25 34 0,-43 50 77,-18 28 290,94-129-298,0 0 1,0 0 0,0 0 0,0 1-1,1-1 1,0 1 0,-2 6-1,4-11-47,0 0 0,0 1 0,0-1 0,0 1 0,1-1-1,-1 0 1,0 1 0,0-1 0,1 1 0,-1-1 0,1 0-1,-1 0 1,1 1 0,0-1 0,0 0 0,-1 0 0,1 0-1,0 1 1,0-1 0,0 0 0,0 0 0,0-1 0,0 1-1,0 0 1,1 0 0,-1 0 0,0-1 0,0 1 0,1-1-1,-1 1 1,0-1 0,1 1 0,-1-1 0,3 1 0,30 6 212,0-1 0,0-1 0,0-2 0,36-2 0,-3 1-153,91 5-1305,-156-7 1130,-1 0 1,1 1 0,-1-1-1,1-1 1,-1 1-1,1 0 1,-1 0 0,1 0-1,-1-1 1,1 1 0,-1-1-1,0 1 1,1-1 0,-1 0-1,2-1 1,-2 2 51,0-1 0,-1 0 0,1 0 0,-1 0 0,1 0 0,-1 0 0,1 0 0,-1-1 0,0 1 0,1 0 0,-1 0 0,0 0 0,0 0 0,0 0 0,0 0 0,0-1 0,0 1 0,0 0 0,0 0 0,-1-1 0,-3-21-605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3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802 317 10234,'5'-5'202,"-1"-1"0,1 1-1,-1-1 1,0 0 0,0 0-1,-1 0 1,1 0 0,-2-1 0,1 1-1,-1-1 1,0 0 0,0 0-1,0 0 1,-1 0 0,-1 0-1,1 0 1,-1 0 0,-1-14 0,0 11 3,0 0 1,-1-1 0,0 1 0,0 0 0,-1 1 0,0-1-1,-1 0 1,0 1 0,0 0 0,-1 0 0,-1 0-1,-10-13 1,11 17-157,1 1 0,-1 0 0,0 1 1,0-1-1,0 1 0,-1 0 0,1 0 0,-1 1 0,1 0 0,-1 0 0,0 0 0,0 0 0,0 1 0,0 0 0,0 1 0,0-1 0,-1 1 1,1 0-1,0 0 0,0 1 0,-12 3 0,-9 2 39,1 1 0,0 2 0,-39 18 1,58-23-48,-33 14 138,2 1-1,0 3 1,1 1 0,1 1-1,1 2 1,-57 56 0,72-61-70,1 1 1,1 0 0,1 2-1,2 0 1,0 1 0,1 0 0,1 1-1,2 0 1,1 1 0,0 1-1,-6 36 1,11-36-26,1-1-1,1 1 1,1 0-1,2 0 1,1-1-1,5 34 1,-5-49-53,2 0 1,0 0 0,0-1-1,1 1 1,0-1 0,1 0-1,0 0 1,1-1 0,0 1-1,1-1 1,0-1 0,1 1-1,0-1 1,0 0 0,1-1-1,16 13 1,-9-12-2,0 0 1,1-1-1,0 0 0,1-2 1,-1 0-1,1-1 0,0 0 1,1-2-1,25 2 0,7-2 39,-1-2-1,64-8 0,-77 3 23,0-1-1,0-3 1,-1 0-1,0-3 1,0-1-1,45-22 1,-57 19-5,-24 15-84,1 0 0,-1-1-1,1 1 1,-1 0-1,1-1 1,-1 1-1,0 0 1,1-1 0,-1 1-1,0 0 1,1-1-1,-1 1 1,0-1-1,0 1 1,1-1 0,-1 1-1,0-1 1,0 1-1,0-1 1,1 1-1,-1-1 1,0 1-1,0-1 1,0 1 0,0-1-1,0 1 1,0-1-1,0 1 1,0-1-1,0 1 1,-1-1 0,1 1-1,0-1 1,0 1-1,0-1 1,0 1-1,-1 0 1,1-1 0,0 1-1,-1-1 1,1 1-1,0-1 1,-1 1-1,1 0 1,0-1 0,-1 1-1,1 0 1,-1-1-1,1 1 1,-1 0-1,-10-6 18,-1 1 0,1 1 1,-1 0-1,-23-4 0,-6-2 12,40 10-30,-276-94 163,266 89-205,8 4-6,0-1 1,0 1 0,1-1-1,-1 1 1,-1 0-1,1 0 1,0 0-1,0 1 1,0-1-1,0 1 1,0 0-1,-1 0 1,-4 0-1,31 3-2789,-20-3 2642,0-1 1,0 0 0,0 0 0,0 0 0,0-1 0,-1 1 0,1-1-1,-1 1 1,1-1 0,-1 0 0,1 0 0,-1 0 0,0 0-1,0 0 1,0-1 0,0 1 0,2-4 0,13-20-817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4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1 435 12171,'8'-6'408,"1"-1"1,-1 2-1,11-6 1,21-13 162,-10-1 247,0-1-1,48-54 0,41-71 1038,-64 80-451,-33 47-665,-21 23-719,-1 1 1,0 0-1,1-1 1,-1 1-1,0 0 1,1 0-1,-1-1 1,1 1-1,-1 0 1,0 0-1,1-1 1,-1 1-1,1 0 1,-1 0-1,0 0 1,1 0-1,-1 0 1,1 0-1,-1 0 0,1 0 1,-1 0-1,1 0 1,-1 0-1,0 0 1,1 0-1,-1 0 1,1 0-1,-1 0 1,1 1-1,-1-1 1,0 0-1,1 0 1,-1 1-1,0-1 1,1 0-1,-1 0 1,0 1-1,1-1 1,6 19 491,-2 32-98,-3 0 1,-4 56 0,1-60-328,-45 467-1466,47-505-981,3-14 1469,5-14 440,2-12-382,2-7-189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4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28 16804,'8'-4'877,"-11"4"-210,-18 2-238,-69-13 197,-51-3 59,111 14-783,0 1 0,0 1 0,0 2 0,0 1 0,1 1 0,0 2 0,0 1 0,-27 12-1,53-20-58,0 0-1,0 1 0,0-1 0,0 1 0,1 0 0,-1 0 1,0 0-1,1 0 0,0 0 0,-3 4 0,5-6 125,0 0 1,-1 0-1,1 1 0,0-1 0,0 0 0,0 1 0,0-1 1,0 0-1,0 1 0,0-1 0,0 0 0,0 1 0,0-1 1,0 0-1,0 1 0,0-1 0,0 0 0,0 1 0,0-1 1,0 0-1,0 1 0,0-1 0,0 0 0,1 1 0,-1-1 1,0 0-1,0 1 0,0-1 0,1 0 0,-1 0 0,0 1 1,1-1-1,1 1-27,0 0 1,-1 0-1,1 0 0,0 0 1,0 0-1,0-1 1,0 1-1,0-1 1,3 1-1,35 3-735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5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13 14203,'17'6'1448,"-12"-4"-679,-19-6 1335,-8-1-1576,-14-1-408,-4 2-24,-9 3 0,-4 1-8,-3 9-304,-2 2-272,11 7-1032,5-2 1320,26-5-224,9 0-169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5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470 211 10754,'-4'-37'1389,"4"31"-1131,0 0-1,-1-1 1,1 1-1,-2 0 1,1 0-1,-1 0 0,0 0 1,0 0-1,0 0 1,-1 0-1,-5-8 1,2 6-148,0 1 1,0-1 0,-1 1 0,0 1 0,0-1 0,-1 1 0,0 1 0,0-1 0,0 1 0,0 1 0,-1 0-1,0 0 1,-18-5 0,20 7-15,-1 0 1,1 1-1,-1 1 0,1-1 0,-1 1 0,0 0 0,1 1 0,-1 0 1,1 0-1,-1 0 0,1 1 0,0 0 0,0 1 0,0 0 0,0 0 1,0 0-1,0 1 0,-8 6 0,3 0 59,1 0 0,0 1 0,0 0 0,1 1 1,0 0-1,1 1 0,1 0 0,0 1 0,0-1 0,-8 25 0,4-5 89,1 1-1,2 0 1,-8 57 0,13-59-128,1 1 0,1-1-1,3 0 1,6 56 0,-6-76-96,1 0 0,1 0-1,0-1 1,0 1-1,2-1 1,-1 1 0,1-1-1,1 0 1,0-1-1,0 1 1,1-1 0,1-1-1,-1 1 1,2-1-1,13 12 1,-14-16-13,0 0-1,0-1 1,1 1 0,-1-2-1,1 1 1,0-2-1,0 1 1,0-1 0,0 0-1,0-1 1,1 0 0,-1 0-1,0-1 1,1 0-1,-1-1 1,0 0 0,0-1-1,18-4 1,-1-2 12,0-2 0,0 0 1,0-1-1,-2-2 0,27-17 0,-43 25-10,0-1-1,0 0 0,-1 0 0,1 0 0,-1-1 0,-1 0 0,1-1 0,6-9 0,-12 15-5,0 0 0,0-1 0,0 1-1,0 0 1,0 0 0,0-1 0,0 1 0,-1 0 0,1-1 0,-1 1-1,0 0 1,1-1 0,-1 1 0,0-1 0,-1 1 0,1-1 0,0 1 0,-1 0-1,1-1 1,-1 1 0,0 0 0,0-1 0,0 1 0,0 0 0,0 0-1,0 0 1,-1 0 0,1 0 0,-1 0 0,1 0 0,-1 0 0,0 1-1,0-1 1,1 0 0,-1 1 0,0 0 0,-4-3 0,-8-4 5,0 1 1,-1 0 0,0 0-1,0 2 1,-26-7-1,15 6-54,-1 1 0,-43-2 0,58 7-48,-44-1-372,52 2 264,0-1 0,-1 1 1,1-1-1,0 1 1,0 0-1,0 1 1,0-1-1,0 1 0,0 0 1,-4 2-1,8-4 175,-1 0 0,1 0-1,0 1 1,0-1 0,-1 0-1,1 0 1,0 0 0,0 0-1,-1 0 1,1 0 0,0 1-1,0-1 1,0 0 0,-1 0-1,1 0 1,0 1 0,0-1-1,0 0 1,0 0 0,-1 0-1,1 1 1,0-1 0,0 0 0,0 0-1,0 1 1,0-1 0,0 0-1,0 1 1,0-1 0,0 0-1,0 0 1,0 1 0,0-1-1,0 0 1,0 0 0,0 1-1,0-1 1,0 0 0,0 0-1,0 1 1,0-1 0,0 0-1,0 0 1,1 1 0,-1-1-1,0 0 1,0 0 0,0 1-1,0-1 1,1 0 0,15 5-819,3-4 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00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 15 5377,'0'-1'75,"0"1"1,0-1-1,0 1 0,0-1 0,1 0 1,-1 1-1,0-1 0,0 1 0,0-1 1,1 1-1,-1-1 0,0 1 0,1-1 1,-1 1-1,0-1 0,1 1 0,-1-1 1,1 1-1,-1-1 0,0 1 0,1 0 1,-1-1-1,1 1 0,0 0 1,-1-1-1,1 1 0,-1 0 0,1 0 1,-1-1-1,1 1 0,0 0 0,-1 0 1,1 0-1,-1 0 0,1 0 0,0 0 1,-1 0-1,1 0 0,-1 0 0,1 0 1,0 0-1,-1 1 0,1-1 0,0 0 1,17-1 2967,-18 1-3001,0 0 0,0 0 0,0 0 1,0 0-1,0 0 0,1 0 1,-1 0-1,0 0 0,0 0 1,0 0-1,0 0 0,0 0 0,1 0 1,-1 0-1,0 0 0,0 0 1,0 0-1,0 0 0,0 0 1,0 1-1,1-1 0,-1 0 1,0 0-1,0 0 0,0 0 0,0 0 1,0 0-1,0 0 0,0 1 1,0-1-1,0 0 0,0 0 1,1 0-1,-1 0 0,0 0 0,0 0 1,0 1-1,0-1 0,0 0 1,0 0-1,0 0 0,0 0 1,0 1-1,0-1 0,0 0 0,0 0 1,0 0-1,0 0 0,0 0 1,-1 1-1,1-1 0,-2 9 606,-92 91 1420,64-58-1618,1 2 0,2 0 0,-29 66-1,53-104-326,0 0 0,0 1-1,1-1 1,0 0 0,-2 11-1,4-17-108,1 0-1,-1 1 0,0-1 0,0 1 0,1-1 0,-1 0 0,0 1 0,1-1 0,-1 0 0,0 1 0,1-1 0,-1 0 0,0 0 0,1 1 0,-1-1 0,1 0 0,-1 0 0,0 1 0,1-1 0,-1 0 1,1 0-1,-1 0 0,1 0 0,-1 0 0,1 0 0,-1 0 0,1 0 0,-1 0 0,1 0 0,-1 0 0,0 0 0,1 0 0,-1 0 0,1-1 0,-1 1 0,1 0 0,25-6 175,-20 4-81,14-1 54,-1 1 0,24 0 0,-29 3-127,0-2 1,1 0-1,-1 0 1,0-2-1,25-6 0,-25 3-17,-2 0 0,1-1 0,-1 0 0,0-1-1,0-1 1,-1 1 0,-1-2 0,1 0 0,15-19-1,-25 28-14,-1 1-1,0 0 1,0-1-1,1 1 1,-1 0-1,0-1 1,0 1-1,1 0 0,-1-1 1,0 1-1,0-1 1,0 1-1,0-1 1,0 1-1,0 0 1,0-1-1,0 1 0,0-1 1,0 1-1,0-1 1,0 1-1,0 0 1,0-1-1,0 1 1,0-1-1,0 1 0,-1-1 1,1 1-1,0 0 1,0-1-1,0 1 1,-1 0-1,1-1 1,0 1-1,0 0 0,-1-1 1,1 1-1,0 0 1,-1-1-1,1 1 1,0 0-1,-1 0 1,1 0-1,-1-1 1,1 1-1,0 0 0,-1 0 1,0 0-1,-24-7 8,20 6-9,-72-24 7,58 17-7,0 2 0,0 0 0,-1 1 0,-35-4 0,53 9-24,1 0 0,-1 0 0,1 0 0,-1 0 0,1 0 0,-1 0 0,1 1 0,0-1 0,-1 0 0,1 1 0,-1-1 0,1 1 0,0 0 0,-1-1 0,1 1 0,0 0 0,0 0 0,0 0 0,0 0 0,-1 0 0,1 0 0,1 0 0,-1 0 0,0 1 0,0-1 0,0 0 0,1 0 0,-1 1 0,-1 2 0,1 2-596,-1 0 0,1 0 0,0 0-1,1 0 1,-1 12 0,4-8-1620,-3-10 2199,0 0 0,0 0 0,1 0 1,-1 0-1,0 0 0,0 0 0,1 0 0,-1 0 0,0 0 0,0 0 1,0 0-1,1 0 0,-1 0 0,0 0 0,0 0 0,0 0 1,1 0-1,-1 0 0,0 0 0,0-1 0,0 1 0,1 0 0,-1 0 1,0 0-1,0 0 0,0 0 0,1 0 0,-1-1 0,0 1 0,0 0 1,0 0-1,0 0 0,0 0 0,0-1 0,1 1 0,-1 0 1,0 0-1,0 0 0,0-1 0,0 1 0,0 0 0,0 0 0,0-1 1,0 1-1,0 0 0,0 0 0,0 0 0,0-1 0,0 1 0,0 0 1,5-15-1245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6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0 533 11082,'10'-30'1278,"-2"0"0,9-58-1,-3-62 641,-3 18-274,-10 126-1537,-1 1 0,1-1 0,0 1 0,1 0-1,-1 0 1,4-6 0,-5 10-72,1-1 0,0 1 0,0 0 0,0-1-1,0 1 1,1 0 0,-1 0 0,0 0 0,0 0 0,1 0 0,-1 0-1,0 0 1,1 0 0,-1 1 0,1-1 0,-1 1 0,1-1-1,-1 1 1,1-1 0,0 1 0,-1 0 0,1 0 0,2 0 0,40-2 250,0-1 1,76-16 0,-103 14-194,-9 2-14,0 1 1,0 0-1,16-2 0,-22 4-61,-1 0 0,1 0 0,-1 0 1,1 0-1,0 0 0,-1 0 0,1 1 0,-1-1 1,1 0-1,0 1 0,-1-1 0,1 1 1,-1 0-1,0 0 0,1-1 0,-1 1 0,1 0 1,-1 0-1,0 0 0,0 0 0,0 1 0,0-1 1,0 0-1,0 0 0,2 3 0,0 5 42,0 1-1,-1-1 1,0 1-1,-1-1 1,0 1-1,0 0 1,-1-1-1,-1 13 1,1 4 20,-1 75-76,0-44-1313,10 108 0,-1-134-694,0-20-215,-8-10 2145,1-1 1,-1 0-1,1 0 0,-1 0 0,1 0 0,-1-1 1,0 1-1,1 0 0,-1 0 0,1 0 0,-1 0 1,0 0-1,1 0 0,-1-1 0,1 1 0,-1 0 1,0 0-1,1-1 0,-1 1 0,0 0 0,1-1 1,-1 1-1,0 0 0,1-1 0,-1 1 0,0 0 1,0-1-1,0 1 0,1 0 0,-1-2 0,9-16-1031,6-9-69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6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99 14667,'-1'18'364,"-1"0"0,0 1-1,-1-1 1,-1-1 0,-6 20-1,-38 84 703,14-38-261,26-63-239,13-37 2,2-7-507,83-308 370,-88 327-420,0-2 26,0-1-1,0 1 1,1-1 0,0 1-1,1 0 1,7-12 0,-11 18-32,1 1 0,-1-1 1,0 1-1,0-1 0,1 1 0,-1-1 1,1 1-1,-1 0 0,0-1 1,1 1-1,-1-1 0,1 1 0,-1 0 1,1 0-1,-1-1 0,0 1 0,1 0 1,0 0-1,-1-1 0,1 1 1,-1 0-1,1 0 0,-1 0 0,1 0 1,-1 0-1,1 0 0,-1 0 1,1 0-1,-1 0 0,1 0 0,0 0 1,-1 0-1,1 0 0,-1 1 1,1-1-1,-1 0 0,1 0 0,-1 1 1,1-1-1,-1 0 0,1 0 0,-1 1 1,0-1-1,1 1 0,-1-1 1,1 0-1,-1 1 0,0-1 0,1 1 1,-1-1-1,0 1 0,15 32 160,-14-30-154,49 178 330,-31-106-273,31 80 0,-50-153-55,0-5-3,-3-9 2,-8-20-1,7 25-9,-1-1 0,1 1-1,-1 0 1,-1 1 0,1-1-1,-1 1 1,0 0 0,-1 1 0,0-1-1,1 1 1,-1 1 0,-1-1-1,1 1 1,-1 0 0,0 1 0,0 0-1,-8-2 1,6 3-114,0 0 0,-1 0 0,1 1 1,0 1-1,-1 0 0,1 0 0,0 1 0,0 0 0,-1 1 1,1 0-1,0 0 0,0 1 0,-16 8 0,-15 8-1957,41-19 2020,1 0 1,-1 0 0,0 0-1,0 0 1,0 0 0,0 0-1,0 0 1,0 0 0,0 1 0,1-1-1,-1 0 1,0 0 0,0 0-1,0 0 1,0 0 0,0 0 0,0 0-1,0 0 1,0 0 0,1 0-1,-1 0 1,0 0 0,0 0 0,0 1-1,0-1 1,0 0 0,0 0-1,0 0 1,0 0 0,0 0 0,0 0-1,0 0 1,0 1 0,0-1-1,0 0 1,0 0 0,0 0-1,0 0 1,0 0 0,0 0 0,0 0-1,0 1 1,0-1 0,0 0-1,0 0 1,0 0 0,0 0 0,0 0-1,0 0 1,0 0 0,13-1-417,13-8-379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6.8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16 6105,'19'-7'1035,"-16"6"-736,-1-1-1,1 1 0,0 0 1,-1 0-1,1 0 1,0 1-1,0-1 0,0 1 1,0-1-1,4 1 0,-7 0-239,1 0-1,-1 1 1,0-1 0,0 0-1,1 0 1,-1 0 0,0 0-1,0 1 1,0-1-1,1 0 1,-1 0 0,0 0-1,0 1 1,0-1 0,1 0-1,-1 0 1,0 1 0,0-1-1,0 0 1,0 1-1,0-1 1,0 0 0,0 0-1,0 1 1,0-1 0,0 0-1,0 1 1,0-1-1,0 0 1,0 0 0,0 1-1,0-1 1,0 0 0,0 1-1,0-1 1,0 0-1,0 0 1,0 1 0,0-1-1,-1 0 1,-5 14 869,5-12-734,-75 134 3454,10-19-2736,-54 107-1855,120-224 833,-1 1 0,1-1 0,0 0-1,0 1 1,-1-1 0,1 0 0,0 1 0,0-1 0,0 0-1,0 1 1,-1-1 0,1 0 0,0 1 0,0-1 0,0 0-1,0 1 1,0-1 0,0 1 0,0-1 0,0 0 0,0 1-1,0-1 1,0 0 0,0 1 0,0-1 0,1 0-1,-1 1 1,0-1 0,0 1 0,10-2-802,-2 0 403,11 0-607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7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411 404 10186,'-9'-32'1472,"-3"1"-815,-6-2-257,-10 1 1480,-10-1-1288,-7-5-128,-2 5-72,-2-1-160,2 3-240,7 2-1352,6 2 1224,5-2-144,14 7-112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7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570 0 17388,'-20'1'554,"1"1"-1,-34 8 1,-6 0 21,-39-4-289,70-6-614,0 2 1,0 0-1,-48 12 1,74-13 193,-1-1 1,1 1-1,-1 0 1,1 0-1,-1 0 0,1 1 1,0-1-1,-1 0 1,1 1-1,0 0 1,0-1-1,0 1 0,-3 4 1,4-5 14,0 1 0,1-1 0,-1 1 0,1-1 0,-1 0 0,1 1 0,-1-1 0,1 1 0,0-1 0,0 1 0,0-1 0,0 1 0,0 0 0,0-1 0,0 1 0,0-1 0,0 1 0,1 1 0,1 2-78,0-1 0,1 1 0,-1 0 0,1-1 0,0 0 0,0 1 0,0-1 0,1 0 0,-1-1 0,1 1 0,0-1 0,5 4 0,5 2-434,0 0 1,1-1 0,0 0-1,1-2 1,25 9-1,21-1 1299,-53-13 705,0-1 0,1 1 0,16-2-1,-27 1-1319,-141 17 2416,79-11-3247,-93-4 0,121-5 403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8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1 391 15723,'86'-88'1665,"134"-178"0,-198 237-1094,-14 21-162,-4 10-124,-4 17 113,0-12-294,-18 259 1411,-3 206-1468,33-276-2326,-12-194 2148,0 0 0,0-1 0,0 1 1,1 0-1,-1-1 0,0 1 0,1 0 0,-1-1 0,1 1 1,0-1-1,-1 1 0,1-1 0,0 1 0,0-1 0,0 0 1,2 3-1,-2-4 87,0 0 1,0-1-1,0 1 1,0-1 0,-1 1-1,1 0 1,0-1-1,0 0 1,0 1-1,-1-1 1,1 1 0,0-1-1,-1 0 1,1 1-1,-1-1 1,1 0 0,-1 0-1,1 0 1,-1 1-1,1-1 1,-1 0-1,0 0 1,1 0 0,-1 0-1,0 0 1,0-1-1,13-30-1003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8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1 303 10778,'17'-36'627,"3"1"0,0 1 0,3 0 0,0 2-1,3 1 1,47-47 0,-70 75-529,0 0 1,0 1 0,0-1-1,0 1 1,1 0-1,-1 0 1,1 1-1,6-3 1,-9 3-62,1 1 1,-1 0-1,0 0 0,0 0 1,0 0-1,0 0 0,0 0 1,0 0-1,1 1 0,-1-1 1,0 0-1,0 1 0,0-1 1,0 1-1,0-1 0,0 1 1,0-1-1,0 1 0,0 0 1,0-1-1,-1 1 0,1 0 1,0 0-1,0 0 0,0-1 1,-1 1-1,1 0 0,-1 0 1,1 0-1,-1 0 0,1 0 1,-1 0-1,1 0 0,-1 1 1,1 1-1,1 8 162,1 0-1,-1 0 1,-1 0-1,0 1 1,-1-1-1,0 1 1,-2 11 0,-13 82 680,15-104-873,-10 47 231,4-25-118,1 1 0,-1 32-1,5-48-98,2 0 0,-1 0 0,1 1 0,0-1 0,0 0 0,1 0 0,0 0 0,1 0 0,0-1 0,7 14 0,-1-3 7,4 3 13,-2 0-1,0 1 0,10 31 0,-19-47-35,-1 1 0,1-1 0,-1 0 0,0 0 0,-1 0 0,1 1 0,-1-1 0,0 0 0,-1 1 0,0-1 0,0 0 0,0 0 0,0 1 0,-1-1 0,0 0 0,-1-1 0,1 1 0,-5 6 0,5-9-87,0 1-1,0-1 0,-1 0 0,0 0 1,1 0-1,-1 0 0,0-1 0,-1 1 1,1-1-1,0 0 0,-1 0 0,1 0 1,-1 0-1,1-1 0,-1 1 0,0-1 1,0 0-1,0 0 0,1 0 0,-1-1 0,0 0 1,0 1-1,0-1 0,0 0 0,0-1 1,0 1-1,0-1 0,0 0 0,0 0 1,0 0-1,1 0 0,-1-1 0,0 1 1,1-1-1,-1 0 0,1 0 0,0 0 0,-1-1 1,1 1-1,0-1 0,0 0 0,1 0 1,-1 0-1,1 0 0,-1 0 0,-2-7 1,-10-20-567,5 1-193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8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8234,'-12'6'906,"1"1"0,-1 1 1,1-1-1,1 2 0,0 0 0,0 0 1,-11 13-1,9-6-424,0 0-1,1 1 1,1 0 0,-12 25 0,9-9-245,1 0 1,2 1-1,1 0 1,1 1-1,-3 41 0,8-41-58,1 0 0,2 0 0,4 39-1,-2-60-120,0 0 0,1 0 0,0 0 0,1-1-1,0 1 1,2-1 0,-1 0 0,1 0 0,1-1 0,13 19-1,-17-27-27,1 0-1,-1-1 1,1 1 0,0-1-1,0 1 1,0-1-1,8 4 1,-11-6-20,1-1 1,0 1-1,-1 0 1,1-1 0,0 1-1,-1-1 1,1 1 0,0-1-1,0 0 1,-1 0-1,1 0 1,0 0 0,0 0-1,-1 0 1,1 0-1,0 0 1,0-1 0,-1 1-1,1-1 1,0 1 0,-1-1-1,1 0 1,0 0-1,-1 0 1,1 0 0,0-1-1,1-1 4,0 0 0,-1 0 0,0 0 0,1 0 0,-1 0-1,-1-1 1,1 1 0,0-1 0,-1 1 0,0-1 0,0 0 0,0 1-1,0-1 1,0 0 0,-1 0 0,0 0 0,0 0 0,0-6 0,-1 3-7,1 0 1,-1 1 0,-1-1-1,1 1 1,-1-1 0,0 1 0,0 0-1,-1 0 1,0 0 0,-5-9-1,3 9-71,0 1-1,0-1 0,0 1 0,-1 0 0,1 0 1,-1 0-1,-1 1 0,1 0 0,0 1 1,-1-1-1,0 1 0,0 0 0,0 1 1,0-1-1,0 1 0,-1 1 0,1 0 0,0 0 1,-1 0-1,1 1 0,-15 1 0,3 1-135,0 1 0,1 0 0,-1 2 0,1 0 1,0 1-1,1 1 0,-26 13 0,-10 12-375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9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1 159 13195,'0'-3'111,"6"-23"733,8-25 1,-12 44-633,0 1 0,1 0 0,-1-1 0,2 1 0,-1 1 0,1-1 0,0 0 0,0 1 1,7-8-1,-9 12-119,-1 0 0,1-1 1,0 1-1,0 0 0,0 0 0,0 0 1,0 1-1,1-1 0,-1 0 0,0 1 1,0-1-1,0 1 0,1 0 1,-1 0-1,0 0 0,0 0 0,0 0 1,1 0-1,-1 1 0,0-1 1,0 1-1,0-1 0,1 1 0,-1 0 1,0 0-1,0 0 0,2 1 1,7 5 246,0 0 1,-1 0-1,16 16 1,-12-11-26,6 3-11,-2 1 0,0 1 0,-1 1 1,25 32-1,-39-45-271,1 1-1,-1 0 1,0 0 0,0 1 0,0-1-1,-1 0 1,0 1 0,-1-1-1,2 11 1,-3-13-24,0 1 0,0-1 0,0 1 0,-1 0 0,0-1 0,0 1-1,0-1 1,0 1 0,-1-1 0,1 0 0,-1 1 0,0-1 0,-1 0 0,1 0 0,-4 4 0,-11 12 10,0-1 1,-22 18-1,18-17-6,-22 25 0,36-37-11,1 1 0,0-1 0,0 1 0,1 0-1,1 1 1,-8 19 0,6-4-349,2-1 1,0 2-1,1-1 0,2 0 0,1 0 1,0 1-1,2-1 0,8 37 0,-10-59 96,8 24-1122,-8-26 1335,0 0 1,0-1 0,0 1 0,0-1 0,1 1-1,-1-1 1,0 1 0,0-1 0,1 1-1,-1-1 1,0 0 0,1 1 0,-1-1-1,0 1 1,1-1 0,-1 0 0,1 1 0,-1-1-1,0 0 1,1 1 0,-1-1 0,1 0-1,-1 0 1,1 1 0,-1-1 0,1 0-1,-1 0 1,1 0 0,0 0 0,-1 0-1,1 0 1,-1 0 0,1 0 0,-1 0 0,1 0-1,-1 0 1,1 0 0,-1 0 0,2 0-1,9-8-953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9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46 11779,'-53'-16'1416,"4"5"-936,0 5-224,-1-1 1456,-7 3-1536,3 3-200,12 1-864,4 5 864,13 13-200,9 2-104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00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221 111 4737,'1'-11'641,"1"0"0,0 0 0,0 1 1,1-1-1,0 1 0,5-10 0,1-5 1651,-9 25-2247,0 0 0,0-1 0,0 1 0,0 0-1,-1 0 1,1 0 0,0 0 0,0 0 0,0 0 0,0 0 0,-1 0-1,1 0 1,0 0 0,0-1 0,0 1 0,-1 0 0,1 0-1,0 0 1,0 0 0,-1 0 0,1 1 0,0-1 0,0 0 0,0 0-1,-1 0 1,1 0 0,0 0 0,0 0 0,0 0 0,0 0 0,-1 0-1,1 0 1,0 1 0,0-1 0,0 0 0,0 0 0,-1 0-1,-4 5 119,1 1-1,-1-1 0,1 1 1,1-1-1,-1 1 0,-3 7 1,-4 7 6,1-3 9,-18 28-790,-1 0 0,-2-2 0,-42 44 0,53-65 176,10-8-151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0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10338,'1'5'270,"0"0"0,0 0 0,0 1 0,-1-1 0,0 0 0,-1 10-1,0 8 132,8 176 2971,41 246 0,2-207-1808,-50-236-1548,1 0-1,-1 0 0,1 0 0,0 0 1,-1 0-1,1-1 0,0 1 1,0 0-1,0 0 0,1-1 0,1 3 1,-3-3-12,0-1 0,1 0 1,-1 0-1,0 0 1,1 0-1,-1 0 1,1 1-1,-1-1 1,0 0-1,1 0 0,-1 0 1,0 0-1,1 0 1,-1 0-1,0 0 1,1 0-1,-1-1 1,0 1-1,1 0 0,-1 0 1,0 0-1,1 0 1,-1 0-1,0 0 1,1-1-1,-1 1 1,0 0-1,1 0 0,-1 0 1,0-1-1,0 1 1,1 0-1,-1-1 1,0 1-1,0 0 1,1-1-1,2-5 34,1 0-1,-1 0 1,0-1 0,4-11 0,-5 12-34,15-37 93,3 1 0,1 1 1,50-72-1,97-101 305,-99 129-236,-18 26-55,-28 33-149,-1 0 1,-1-2 0,32-54-1,-64 103-2372,2 2-1,-13 40 0,15-25 1379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0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364 716 12555,'0'1'48,"-1"-1"1,1 0 0,0 0 0,-1 0 0,1 0-1,-1 0 1,1 0 0,0-1 0,-1 1 0,1 0-1,0 0 1,-1 0 0,1 0 0,-1 0 0,1 0-1,0-1 1,-1 1 0,1 0 0,0 0 0,0-1-1,-1 1 1,1 0 0,0 0 0,-1-1-1,1 1 1,0 0 0,0-1 0,0 1 0,-1 0-1,1-1 1,0 1 0,0-1 0,-5-15 174,4 12-65,-19-91 1854,-39-138 302,42 184-1938,-2 1-1,-33-58 1,45 92-495,-2 1-1,1-1 1,-2 1 0,0 1-1,0 0 1,-1 0-1,-1 1 1,0 0 0,0 1-1,-1 1 1,-22-13 0,34 21-13,-1 1 1,1-1-1,-1 0 1,1 1 0,-1-1-1,1 1 1,-1-1-1,0 1 1,1 0-1,-1 0 1,0 0 0,1 0-1,-1 0 1,1 0-1,-1 0 1,-2 1-1,4-1 95,-1 0 0,1 0 0,0 0 0,0 1-1,0-1 1,0 0 0,0 0 0,-1 0-1,1 0 1,0 0 0,0 1 0,0-1-1,0 0 1,0 0 0,0 0 0,0 1-1,-1-1 1,1 0 0,0 0 0,0 0-1,0 1 1,0-1 0,0 0 0,0 0 0,0 0-1,0 1 1,0-1 0,0 0 0,0 0-1,0 0 1,0 1 0,1-1 0,-1 0-1,0 0 1,0 0 0,0 1 0,0-1-1,0 0 1,14 13-591,16 4-397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0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4 15363,'17'-4'1569,"-7"12"-1121,-10 23-128,-5 10 864,-15 21-576,-2 7-104,-7 21-200,-5 10-56,-4 16-248,-2 0-224,4-9-584,0-9-624,10-15 1152,8-10-240,13-34-192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1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1 479 9602,'30'-93'2154,"79"-166"0,-107 255-2091,9-17 509,18-29 0,-27 46-425,2-1 1,-1 1-1,0 0 1,1 0-1,0 0 1,0 0-1,0 1 1,0 0-1,0 0 1,1 0-1,-1 0 1,8-2-1,-10 4-87,-1 1-1,1-1 1,0 1-1,0 0 1,0 0-1,-1 0 1,1 0-1,0 0 0,0 0 1,-1 1-1,1-1 1,0 1-1,-1-1 1,1 1-1,0-1 1,-1 1-1,1 0 1,-1 0-1,1 0 1,-1 0-1,1 0 0,-1 0 1,0 0-1,1 0 1,-1 1-1,0-1 1,0 0-1,0 1 1,0-1-1,1 2 1,2 5 125,0 0 1,0 0 0,0 0 0,3 12 0,5 25 95,-2-1-1,-3 1 1,-1 1-1,-2-1 1,-2 1 0,-5 60-1,1-84-226,1-27-10,2-39-30,4-2-32,19-81 1,-18 107 27,0 1 1,1-1-1,1 1 1,0 1 0,2-1-1,17-24 1,-26 41-1,1-1-1,-1 1 1,1 1 0,0-1 0,0 0-1,0 0 1,0 1 0,0-1-1,0 1 1,0-1 0,1 1-1,-1 0 1,5-2 0,-5 3 0,-1 0 0,1 0 0,0 0-1,-1 0 1,1 0 0,0 0 0,-1 0 0,1 1 0,0-1 0,-1 0 0,1 1 0,-1 0 0,1-1-1,-1 1 1,1 0 0,-1 0 0,1 0 0,-1 0 0,0 0 0,0 0 0,1 0 0,-1 0 0,1 2-1,4 5 50,0 0-1,-1 0 0,0 0 1,-1 1-1,0 0 0,0 0 0,5 19 1,12 69 401,-20-85-402,0-10-42,-1 1 0,0-1 0,0 0 0,1 0 0,-1 0 0,1 0 0,-1 0 0,1 0 0,2 3 0,3-28 92,-2-4-82,10-50-11,-13 71-18,1-1 1,0 1 0,1 0-1,-1 0 1,1 0 0,0 1-1,1-1 1,-1 1-1,6-6 1,-8 9 1,1 1-1,-1-1 1,1 1 0,0 0-1,0-1 1,-1 1-1,1 0 1,0 0 0,0 0-1,0 1 1,0-1 0,0 0-1,0 1 1,0-1-1,0 1 1,1 0 0,-1 0-1,0-1 1,0 2-1,0-1 1,0 0 0,0 0-1,1 1 1,-1-1 0,0 1-1,0-1 1,0 1-1,3 2 1,4 2-6,0 0 0,0 1-1,-1 0 1,13 13 0,-16-16 4,41 41-26,28 25 30,-66-62-26,1-1-1,0 0 1,-1-1-1,2 0 1,-1-1-1,0 1 1,14 3-1,-19-7-45,0 0-1,-1-1 0,1 1 0,0-1 0,0 0 1,-1 0-1,1 0 0,0 0 0,0-1 1,0 1-1,-1-1 0,1 0 0,0 0 1,-1 0-1,1-1 0,-1 1 0,0-1 0,6-3 1,-2-1-107,-1 1-1,0-1 1,-1 0 0,1 0 0,-1 0 0,0-1 0,7-12 0,1-5-380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1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0 15411,'-27'0'1353,"-2"6"-849,-4 3-160,-7-2 408,-7 0-152,0-1-16,0-3-56,7-1-248,4-2-200,9 0-584,3 0-312,11 2 672,4 2-144,11-1-112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2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18268,'11'19'295,"-2"1"-1,0 0 1,-1 0 0,-1 1-1,-1 0 1,-1 0 0,-1 1 0,2 29-1,-2 17 585,-8 91-1,-5-84-232,5-50-125,-2 38-1,6-63-511,0 0 0,0 1 0,0-1-1,1 0 1,-1 0 0,0 1 0,0-1 0,0 0 0,0 1 0,0-1 0,0 0-1,0 0 1,1 0 0,-1 1 0,0-1 0,0 0 0,0 0 0,0 0 0,1 1 0,-1-1-1,0 0 1,0 0 0,1 0 0,-1 0 0,0 1 0,0-1 0,1 0 0,-1 0-1,0 0 1,0 0 0,1 0 0,-1 0 0,0 0 0,0 0 0,1 0 0,-1 0 0,0 0-1,0 0 1,1 0 0,-1 0 0,0 0 0,1 0 0,-1 0 0,17-5 105,-10 2-62,28-4-479,1 2-1,0 1 1,44 2-1,22-3-960,-64 3 754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8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850 146 11234,'1'-2'87,"0"-1"-1,-1 0 0,1 1 0,-1-1 1,0 0-1,0 0 0,0 1 0,0-1 1,0 0-1,-1 0 0,1 1 0,-1-1 1,0 0-1,0 1 0,0-1 1,0 1-1,0-1 0,-1 1 0,1 0 1,-1-1-1,1 1 0,-1 0 0,0 0 1,-2-2-1,-3-3 54,0 0 1,0 0-1,-1 1 1,0 0-1,0 0 1,0 1-1,-1 0 1,0 1-1,-18-7 1,13 6-20,0 2 0,0 0 0,-1 0 0,0 1-1,1 1 1,-19 1 0,10 2-19,-1 0-1,1 2 1,0 0 0,0 2-1,0 0 1,1 2 0,0 0-1,-25 14 1,22-7 6,1 1-1,0 1 1,2 1 0,0 1-1,1 0 1,0 2 0,2 1-1,1 0 1,0 1 0,2 1 0,1 1-1,-23 49 1,18-28 18,3 1 0,2 1 0,2 0 1,1 1-1,4 0 0,-6 84 0,12-106-91,2 1 0,1-1 0,1 1-1,1-1 1,12 51 0,-12-69-30,-1-1 0,1 1 1,1-1-1,0 0 0,0 0 0,1 0 1,0-1-1,0 1 0,0-1 0,1 0 1,1-1-1,-1 1 0,1-1 0,0 0 0,0-1 1,0 0-1,1 0 0,0-1 0,0 0 1,0 0-1,15 4 0,-3-3 5,0-1 0,1-1 1,-1-1-1,1-1 0,0-1 0,-1 0 0,1-2 1,0 0-1,-1-2 0,36-10 0,-13 1 30,-1-3 0,0-1 0,74-44 0,-85 42-7,0-2-1,-2-1 1,-1-1 0,0-2 0,-2 0-1,-1-2 1,-1-1 0,-1-1-1,22-38 1,-40 60-24,0-1 0,-1 0 1,0 0-1,5-17 0,-8 24-4,-1 0 0,1 0 0,-1-1-1,0 1 1,0 0 0,1 0 0,-1-1 0,0 1 0,0 0 0,0 0-1,0-1 1,-1 1 0,1 0 0,0-1 0,0 1 0,-1 0-1,1 0 1,-1 0 0,1-1 0,-1 1 0,1 0 0,-1 0-1,0 0 1,0 0 0,1 0 0,-1 0 0,0 0 0,0 0-1,0 0 1,0 1 0,0-1 0,0 0 0,0 1 0,0-1 0,-1 0-1,1 1 1,0-1 0,0 1 0,0 0 0,-1-1 0,1 1-1,0 0 1,0 0 0,-3 0 0,-26-1 137,0 2 0,0 1 0,-55 10 1,41-5-27,-236 34 386,280-41-504,0 0-1,0 0 1,-1 0 0,1 0-1,0 0 1,0 0 0,0 0-1,0 0 1,0 0 0,-1 0-1,1-1 1,0 1 0,0 0-1,0 0 1,0 1 0,-1-1-1,1 0 1,0 0 0,0 0-1,0 0 1,0 0 0,-1 0-1,1 0 1,0 0 0,0 0-1,0 0 1,0 0 0,0 0-1,-1 0 1,1 1 0,0-1-1,0 0 1,0 0 0,0 0 0,0 0-1,0 0 1,0 1 0,0-1-1,-1 0 1,1 0 0,0 0-1,0 0 1,0 0 0,0 1-1,0-1 1,0 0 0,0 0-1,0 0 1,0 0 0,0 1-1,0-1 1,11 4-1987,18 0-1277,-13-7 2255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9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4537,'17'-16'2403,"-9"9"-1831,1 0 0,-1 0 0,2 1 0,-1 1 1,1-1-1,0 2 0,0-1 0,0 1 0,1 1 0,-1 0 0,1 0 0,0 1 0,19-1 0,-24 3-468,0-1 1,0 2-1,0-1 0,-1 1 0,1 0 1,0 0-1,-1 0 0,1 1 0,-1 0 1,1 0-1,-1 0 0,0 1 0,0 0 0,0 0 1,0 0-1,0 1 0,-1-1 0,0 1 1,1 0-1,-1 1 0,-1-1 0,1 1 1,-1-1-1,1 1 0,-2 0 0,1 0 1,3 7-1,-2 2 13,1 1 0,-2-1 1,0 1-1,-1 0 0,0-1 0,-1 1 1,-1 0-1,0 0 0,-1 0 1,-1 0-1,-5 23 0,-1-6 43,-1-1 0,-2 0-1,-1-1 1,-20 37 0,16-39-40,-1-1 0,-24 27 0,34-44 98,0-1 1,-1 0-1,-1-1 1,1 1-1,-1-2 1,-19 14-1,72-39-94,1 3 0,0 2 0,1 2 0,1 2 0,0 1 1,0 3-1,57 1 0,-92 4-459,-1 0 0,1 1-1,-1 0 1,0 1 0,1 1 0,-1-1 0,0 2 0,16 6 0,-24-7-244,-1 0-146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9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527 40 18748,'37'-6'1810,"-29"5"-1041,-24 2 390,-59 0 336,-138-18-1,10-1-1633,202 18 100,-36 1-315,36-1 280,-1 0 0,1 0 0,0 0 0,0 0 0,0 0 1,0 0-1,-1 1 0,1-1 0,0 0 0,0 1 0,0-1 0,0 1 0,0-1 0,0 1 1,0-1-1,0 1 0,0 0 0,0-1 0,0 1 0,0 0 0,0 0 0,1 0 0,-1 0 0,-1 2 1,2-2-88,1 0 1,-1 0 0,0 0 0,1 0 0,-1 0 0,0 0-1,1 0 1,-1 0 0,1-1 0,0 1 0,-1 0 0,1 0 0,0 0-1,0 0 1,-1-1 0,1 1 0,0 0 0,0-1 0,0 1-1,1 0 1,26 14-1763,-20-10 1600,16 7-657,5 1-91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9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0 14027,'20'1'1082,"-15"-1"-858,0 0 0,0 0 0,0 0 0,1 1-1,-1 0 1,0 0 0,0 0 0,0 1 0,0-1 0,6 4 0,-11-5-176,0 0 1,0 1-1,0-1 1,0 0-1,1 0 0,-1 0 1,0 0-1,0 1 1,0-1-1,0 0 1,0 0-1,0 1 0,0-1 1,1 0-1,-1 0 1,0 0-1,0 1 1,0-1-1,0 0 1,0 0-1,0 1 0,0-1 1,0 0-1,0 0 1,0 1-1,0-1 1,-1 0-1,1 0 1,0 1-1,0-1 0,0 0 1,0 0-1,0 0 1,0 1-1,0-1 1,-1 0-1,1 0 1,0 0-1,0 1 0,0-1 1,0 0-1,-1 0 1,1 0-1,0 0 1,0 0-1,-1 1 1,-11 6 366,10-6-251,-31 14 471,0-2-1,-49 12 1,23-7-334,-138 49-477,195-66 77,0 0 1,1 0-1,-1-1 0,0 1 1,0-1-1,0 0 0,0 0 1,0 1-1,0-1 0,0 0 1,0 0-1,0-1 0,1 1 1,-1 0-1,0-1 1,0 1-1,0-1 0,-3-1 1,4 1 46,0-1-1,0 1 1,0 0 0,0-1 0,0 1 0,1-1 0,-1 1 0,0-1 0,1 1 0,-1-1-1,1 0 1,0 1 0,0-1 0,-1 1 0,1-1 0,0 0 0,0 1 0,0-1 0,1 0-1,-1 1 1,0-1 0,1-1 0,6-29-696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1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75 116 4609,'-1'-2'405,"-1"0"0,1 0 0,0 1 0,-1-1 0,1 0 0,-1 0 0,1 1 0,-4-4 0,4 5-211,0-1 0,1 1 0,-1 0 0,1-1-1,-1 1 1,1 0 0,-1-1 0,0 1 0,1 0 0,-1 0 0,0 0 0,1 0 0,-1-1-1,0 1 1,1 0 0,-1 0 0,0 0 0,1 0 0,-1 1 0,0-1 0,1 0 0,-1 0 0,0 0-1,1 0 1,-1 1 0,0-1 0,1 0 0,-1 1 0,1-1 0,-1 0 0,0 1 0,0 0-1,-5 5 2427,6-4-2523,-1-1 0,0 0-1,0 0 1,0 0-1,0-1 1,0 1-1,0 0 1,0 0 0,-1 0-1,1-1 1,0 1-1,-2 0 1,2-1 102,-5-3 365,7 3-472,-1 0-84,0 0 0,0-1 0,0 1 0,1 0 0,-1 0 0,0 0 0,0 0 0,0 0 0,0-1 0,1 1 0,-1 0 0,0 0 0,0 0 0,0-1 0,0 1 0,0 0 0,0 0 0,1-1 0,-1 1 0,0 0 0,0 0 0,0-1 0,0 1 0,0 0 0,0 0 0,0-1 0,0 1 0,0 0 0,0 0 1,0-1-1,0 1 0,0 0 0,-1 0 0,1 0 0,0-1 0,0 1 0,0 0 0,0 0 0,0-1 0,0 1 0,-1 0 0,1 0 0,0 0 0,0 0 0,-1-1 0,-5-9 59,6 10-58,0 0-6,-1-1 0,1 1 0,0 0 0,0-1 0,-1 1 0,1-1 0,0 1 0,0 0 0,-1-1 0,1 1 0,0-1 0,0 1-1,0-1 1,0 1 0,0-1 0,0 1 0,-1 0 0,1-1 0,0 1 0,0-1 0,1 1 0,-1-1 0,0 1 0,0-1 0,0 1 0,0-1 0,0 1 0,0 0 0,1-1-1,-1 1 1,0-1 0,0 1 0,1 0 0,-1-1 0,0 1 0,0-1 0,1 1 0,9-18 28,2 8-13,-12 9-6,1 0 0,0 0-1,0 0 1,1 0 0,-1 0 0,0 0-1,0 0 1,0 1 0,1-1 0,-1 0 0,0 1-1,0-1 1,1 1 0,1-1 0,-2 1 202,1 0 101,-2 0-300,0 1-1,1-1 1,-1 1 0,0-1-1,1 0 1,-1 1 0,0-1-1,1 0 1,-1 1-1,1-1 1,-1 0 0,1 1-1,-1-1 1,1 0 0,-1 0-1,1 0 1,-1 0 0,1 0-1,-1 1 1,1-1 0,-1 0-1,1 0 1,-1 0-1,1 0 1,0-1 0,20 1 184,-16 0-124,27-2 145,0-1-1,54-13 1,-59 10-179,1 1 0,-1 1-1,1 1 1,36 1 0,-63 2-40,1 0 0,-1 0 1,0 0-1,1 1 0,-1-1 1,0 0-1,1 1 0,-1-1 1,0 1-1,1-1 0,-1 1 1,0 0-1,0-1 0,0 1 1,0 0-1,0 0 0,0 0 1,0 0-1,0 0 0,0 0 1,0 0-1,0 0 0,0 1 1,-1-1-1,1 0 0,0 0 1,-1 1-1,0-1 0,1 0 1,-1 1-1,1-1 0,-1 0 1,0 1-1,0-1 0,0 1 0,0-1 1,0 0-1,0 1 0,0-1 1,-1 3-1,-1 7 11,0 0 0,-1 0 0,-1 0 0,-4 12 0,2-7-6,-8 22-5,-2-1 0,-1-1 0,-29 44 0,-79 93 0,81-128-16,31-32 37,-22 25 0,35-38-20,0 0 0,0 0 0,0 0 0,0 1 0,0-1-1,0 0 1,0 0 0,0 0 0,0 0 0,0 0-1,0 0 1,-1 0 0,1 0 0,0 1 0,0-1 0,0 0-1,0 0 1,0 0 0,0 0 0,0 0 0,0 0-1,0 0 1,0 1 0,0-1 0,0 0 0,0 0-1,0 0 1,0 0 0,0 0 0,0 0 0,0 0 0,0 1-1,1-1 1,-1 0 0,0 0 0,0 0 0,0 0-1,0 0 1,0 0 0,0 0 0,0 0 0,0 0 0,0 1-1,0-1 1,0 0 0,1 0 0,-1 0 0,0 0-1,0 0 1,0 0 0,0 0 0,0 0 0,0 0 0,0 0-1,1 0 1,10 0 47,12-4 6,68-30 130,-53 18-73,55-13 0,-63 24-18,-23 5-87,-1-1-1,1 0 1,-1 0 0,0-1 0,1 1 0,7-5 0,-13 6-78,1-65-13593,-4 5 9296,3 47 3643,4 6 158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0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383 288 7026,'13'-8'517,"-1"-1"1,0 0 0,0-1-1,-1 0 1,-1-1 0,19-23 0,-25 27-304,1 0 0,-1 0 0,0 0 0,0-1 0,-1 1 0,0-1 0,0 0 0,-1 0 0,0 0 0,0 0 0,-1 0 0,0 0 0,-1 0 0,0-11 0,0 16-152,-1 0-1,1-1 1,-1 1-1,0 0 1,0 0 0,0 0-1,-1 0 1,1 0-1,-1 1 1,1-1-1,-1 0 1,0 0-1,0 1 1,0 0-1,0-1 1,0 1 0,-1 0-1,1 0 1,-1 0-1,0 0 1,1 0-1,-1 1 1,0-1-1,0 1 1,0 0-1,0 0 1,0 0 0,0 0-1,0 1 1,-6-2-1,-4 1 82,-1 0-1,1 1 0,0 0 1,-1 1-1,1 0 1,-15 4-1,13-1-16,-1 0 1,1 0-1,1 2 0,-1 0 1,1 1-1,0 0 0,0 1 1,0 0-1,1 1 1,1 1-1,0 0 0,0 1 1,1 0-1,-15 19 0,12-11 20,1 1 0,0 1 0,1 1-1,2-1 1,0 2 0,1-1 0,1 1 0,-8 43-1,8-23 14,2 1 0,0 76 0,6-95-127,2 0 0,0 1 0,2-1 0,1 0 1,1-1-1,10 28 0,-13-44-24,0-1 1,0 0-1,1 1 1,0-1-1,1-1 1,-1 1-1,1-1 1,1 1 0,-1-1-1,1-1 1,0 1-1,0-1 1,1 0-1,0-1 1,0 1-1,0-1 1,10 4-1,-8-5 2,1 0 0,-1-1-1,1 0 1,0 0 0,0-1 0,-1-1-1,1 0 1,0 0 0,0-1-1,0 0 1,0 0 0,-1-1-1,18-6 1,-7 1 0,0-2-1,-1 0 1,-1-1 0,0 0-1,0-2 1,-1 0-1,0-1 1,-1-1 0,-1 0-1,0-1 1,-1-1 0,0 0-1,19-32 1,-31 44-9,0 1 0,0-1 1,-1 0-1,0 0 0,1 0 1,-1 1-1,-1-1 0,1 0 0,0-1 1,-1 1-1,0 0 0,-1-8 1,1 10-2,-1 0 1,1 0 0,-1 0 0,0 0 0,0 0 0,1 1 0,-1-1 0,-1 0 0,1 0 0,0 1 0,0-1-1,-1 1 1,1-1 0,-1 1 0,1-1 0,-1 1 0,1 0 0,-1 0 0,0 0 0,0 0 0,0 0 0,0 0 0,0 0-1,1 1 1,-1-1 0,-3 0 0,-5-1 1,-1 0 0,1 1-1,-1 0 1,0 1 0,1 0-1,-1 1 1,-13 2 0,-8 4-58,-32 10-1,41-9-983,-1-1 0,-49 6 0,71-13 973,0 0 0,0 0 1,0 0-1,1 0 0,-1 0 0,0 0 1,0-1-1,0 1 0,0-1 0,0 1 1,1-1-1,-1 1 0,0-1 0,1 0 1,-1 0-1,0 0 0,1 0 0,-3-2 1,-5-12-783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1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1 535 11650,'5'-33'1732,"15"-49"0,2-7-764,-4-34-150,13-65 1018,-25 171-1506,-6 17-318,0 0-1,0 0 1,0-1-1,0 1 0,0 0 1,0 0-1,1 0 1,-1 0-1,0 0 0,0 0 1,0 0-1,0-1 1,0 1-1,1 0 0,-1 0 1,0 0-1,0 0 0,0 0 1,0 0-1,0 0 1,1 0-1,-1 0 0,0 0 1,0 0-1,0 0 1,0 0-1,1 0 0,-1 0 1,0 0-1,0 0 1,0 0-1,0 0 0,1 0 1,-1 0-1,0 0 1,0 0-1,0 0 0,0 1 1,0-1-1,1 0 0,-1 0 1,0 0-1,14 26 537,-12-20-511,1 0 0,0 0 0,1 0 0,-1 0 0,1-1 0,0 1 0,1-1 0,-1 0 0,1-1 0,0 1 0,0-1 0,0 0 0,1 0 0,0 0 0,8 3 0,-3-2-7,0-1 0,0-1 0,0 0 0,1-1 0,-1 0 0,1-1 0,0 0 0,12-1 0,-12 0 20,-7 0-10,1 0 1,-1 0-1,0 0 0,0 0 0,0 1 0,6 1 0,-10-1-29,0-1 0,0 1 0,0 0 1,1-1-1,-1 1 0,0 0 0,0 0 0,0-1 0,0 1 0,0 0 0,0 0 0,0 0 1,-1 0-1,1 0 0,0 1 0,0-1 0,-1 0 0,1 0 0,-1 0 0,1 1 0,-1-1 1,1 0-1,-1 1 0,0-1 0,0 0 0,0 1 0,0-1 0,0 2 0,-1 10 49,0-1-1,-1 1 1,-1 0 0,0-1-1,-7 17 1,1 1 4,-14 39-97,13-41-614,1 0 0,2 0 0,0 0-1,-3 43 1,10-70 485,0 1 0,0-1 0,0 1 0,0 0 0,0-1 0,0 1 0,0-1 0,1 1 0,-1-1 0,1 1 1,0 1-1,0-2 102,-1 0 0,1-1 0,0 1 1,-1-1-1,1 1 0,0-1 0,-1 1 1,1-1-1,0 1 0,0-1 0,0 0 1,-1 1-1,1-1 0,0 0 0,0 0 1,0 0-1,0 0 0,-1 0 0,1 0 1,0 0-1,0 0 0,0 0 1,0 0-1,0 0 0,0 0 0,27-6-980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2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39 13211,'-39'132'4334,"-82"164"-2308,115-286-1886,5-15-27,6-17-26,111-317 172,-108 318-215,12-28 90,-18 45-104,0 0 0,0 0 0,1 0 0,-1 1 1,1-1-1,-1 1 0,1 0 0,6-6 0,-8 9-24,-1 0 1,1-1-1,-1 1 0,1 0 1,-1 0-1,1-1 0,-1 1 0,1 0 1,-1 0-1,1 0 0,-1 0 1,1 0-1,-1 0 0,1 0 0,0 0 1,-1 0-1,1 0 0,-1 0 1,1 0-1,-1 0 0,1 0 1,-1 0-1,1 1 0,-1-1 0,1 0 1,-1 0-1,1 1 0,-1-1 1,1 0-1,-1 1 0,1-1 0,0 1 1,11 17 137,5 20 22,-2 0 0,19 72-1,-9-25-110,-21-70-50,4 11 10,1 0 0,0-1 0,2 0 0,26 43 0,-35-66-13,-1 0 0,0 0 1,0-1-1,0 1 0,0-1 1,0 1-1,0-1 0,1 0 1,-1 1-1,1-1 0,-1 0 0,1 0 1,-1 0-1,1 0 0,0 0 1,1 0-1,-2-1-2,-1 0 1,0 0-1,0 0 1,1 0-1,-1 0 1,0 0-1,0 0 0,0 0 1,1 0-1,-1 0 1,0 0-1,0 0 0,1 0 1,-1 0-1,0 0 1,0-1-1,0 1 1,0 0-1,1 0 0,-1 0 1,0 0-1,0 0 1,0-1-1,0 1 1,1 0-1,-1 0 0,0 0 1,0-1-1,0 1 1,0 0-1,0 0 1,0 0-1,0-1 0,0 1 1,0 0-1,0 0 1,0 0-1,0-1 0,0 1 1,0 0-1,0 0 1,0-1-1,0 1 1,0 0-1,0 0 0,0 0 1,0-1-1,0 1 1,0 0-1,0 0 1,0-1-1,0 1 0,0 0 1,-1 0-1,1 0 1,0 0-1,0-1 1,0 1-1,0 0 0,-1 0 1,1 0-1,0 0 1,-10-17 13,4 12-11,0-1 0,0 1 0,-1 0 0,1 1-1,-1 0 1,0 0 0,-1 0 0,1 1 0,-1 0 0,1 0-1,-1 1 1,0 0 0,0 0 0,0 1 0,0 0 0,-16 0-1,-4 2-27,1 0 0,-1 1-1,-45 11 1,15 3-214,43-10-134,0-2 0,0 0 0,0-1 0,-27 3 0,42-6 334,0-1 1,1 1 0,-1 0 0,0 0 0,0 0 0,1-1-1,-1 1 1,0 0 0,0 0 0,0-1 0,1 1 0,-1 0-1,0 0 1,0-1 0,0 1 0,0 0 0,0 0 0,1-1-1,-1 1 1,0 0 0,0-1 0,0 1 0,0 0 0,0-1-1,0 1 1,0 0 0,0-1 0,0 1 0,0 0 0,0 0-1,-1-1 1,1 1 0,0 0 0,0-1 0,0 1 0,0 0-1,0 0 1,-1-1 0,1 1 0,0 0 0,0 0 0,0-1-1,-1 1 1,1 0 0,0 0 0,0-1 0,-1 1 0,1 0-1,0 0 1,0 0 0,-1 0 0,1 0 0,0 0 0,-1-1-1,1 1 1,0 0 0,0 0 0,-1 0 0,1 0 0,0 0-1,-1 0 1,1 0 0,0 0 0,-1 0 0,1 0-1,0 0 1,-1 1 0,24-21-1125,10-1 325,6-3-184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2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4 10378,'10'-4'1678,"-12"12"-593,-13 13 269,-41 40 495,-77 63-1,86-83-1401,32-26-386,-85 79 597,86-79-887,1 0 1,0 1-1,2 1 0,-17 28 1,27-44 90,1 1 0,-1-1 0,0 1 0,1-1 1,-1 1-1,1-1 0,0 1 0,-1 0 0,1-1 0,0 1 1,0 0-1,0 2 0,1-3 75,-1-1 1,0 1-1,0 0 1,1 0-1,-1-1 0,0 1 1,1 0-1,-1-1 1,1 1-1,-1 0 0,1-1 1,-1 1-1,1-1 1,-1 1-1,1 0 0,0-1 1,-1 0-1,1 1 0,0-1 1,-1 1-1,1-1 1,0 0-1,0 0 0,-1 1 1,2-1-1,14 4-729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2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460 517 13923,'-16'-18'1448,"-9"0"-1016,-4-6-176,-4-5 1209,-12-9-1129,-2-5-104,-1-8 0,1 0-96,6-3-480,4 1-224,7 3 480,-3 2-104,4 9-96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3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16940,'11'-13'1424,"0"2"-1176,-2 9-112,-2 2 512,-5 4-824,0 5-272,-2 7-920,0 2 1240,0-1-264,0-3-185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4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178 133 13955,'1'1'60,"-1"-1"1,1 0-1,0 1 0,-1-1 0,1 1 1,0-1-1,-1 0 0,1 1 0,0-1 1,-1 1-1,1 0 0,-1-1 1,1 1-1,-1-1 0,1 1 0,-1 0 1,0-1-1,1 1 0,-1 0 1,0 0-1,0-1 0,1 1 0,-1 0 1,0 0-1,0-1 0,0 1 0,0 0 1,0 0-1,0-1 0,0 1 1,0 0-1,0 0 0,-1 1 0,-3 34 65,3-31 95,-74 311 2127,48-218-1918,6-18-167,-34 116 367,50-187-462,4-18-78,8-54-19,24-107-1,-19 115-42,15-74 167,77-220 0,-98 334-105,1-1 1,0 1 0,1 0-1,15-22 1,-22 36-73,0-1-1,0 0 1,0 1 0,1-1 0,-1 1-1,0 0 1,1-1 0,-1 1 0,1 0-1,-1 0 1,1 0 0,0 0-1,-1 0 1,1 0 0,0 1 0,0-1-1,0 0 1,0 1 0,-1 0 0,1-1-1,0 1 1,2 0 0,-1 1 8,0 0 0,0 0 0,0 0 0,0 0-1,0 0 1,-1 1 0,1 0 0,-1-1 0,1 1 0,-1 0 0,1 0 0,-1 0 0,0 1 0,3 3 0,14 18 100,0 2 1,-1 0-1,19 41 1,38 94 25,-47-96-129,127 292 48,-145-338-67,-1-1-2,-10-16-3,-6-11 0,-3 0-3,1 0 1,-1 0-1,-1 1 0,1 0 0,-1 1 0,-1 1 0,-17-9 1,-6 0-3,-47-13 0,34 17-42,0 2 0,-87-6 0,77 10-273,51 5 85,0-1 0,0-1 0,-13-3 0,19 5 191,0 0-1,0 0 0,1-1 0,-1 1 1,0 0-1,0 0 0,1-1 1,-1 1-1,0-1 0,0 1 1,1 0-1,-1-1 0,1 1 1,-1-1-1,0 0 0,1 1 0,-1-1 1,1 1-1,-1-1 0,1 0 1,0 1-1,-1-1 0,1 0 1,0 0-1,-1 1 0,1-1 1,0 0-1,0 0 0,0 1 0,-1-1 1,1 0-1,0 0 0,0 0 1,0 1-1,0-1 0,1 0 1,-1 0-1,0 0 0,0 1 1,0-1-1,1 0 0,-1 0 0,0 1 1,1-1-1,-1 0 0,1 0 1,0-1-7,0 1 0,0 0 0,0-1 0,0 1 0,1 0 1,-1 0-1,0 0 0,0 0 0,1 0 0,2-1 0,30-11-692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4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0 212 13883,'141'-175'5337,"-137"170"-5196,-1 0 1,1 0-1,1 1 1,-1-1-1,6-3 0,-10 8-118,1-1 0,0 1 0,-1-1 0,1 1 0,-1-1 0,1 1 0,0 0 0,-1 0 0,1-1 0,0 1 0,-1 0 0,1 0 0,0 0 0,-1-1 0,1 1 0,0 0 0,0 0 0,-1 0 0,1 0 0,0 1 0,-1-1 0,1 0 0,0 0 0,0 0 0,-1 0 0,1 1 0,0-1 0,-1 0 0,1 1 0,-1-1 0,1 0 0,0 1 0,-1-1 0,1 1 0,-1-1 0,1 1 0,-1-1 0,1 1 0,-1 0 0,0-1 0,1 1 0,-1-1 0,0 1 0,1 0 0,-1-1 0,0 1 0,0 0 0,1-1 0,-1 1 0,0 0 0,0 0 0,0-1 0,0 2 0,3 17 146,-1 1-1,0-1 1,-1 1 0,-2-1 0,-3 33 0,1-22-141,-10 109-483,-4 86-4285,17-199 2442,6 44 0,-1-44 964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5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1397 11 14443,'0'0'37,"0"0"1,0 0-1,1-1 0,-1 1 0,0 0 1,0 0-1,0 0 0,0-1 1,0 1-1,1 0 0,-1 0 0,0 0 1,0-1-1,0 1 0,0 0 0,0 0 1,0-1-1,0 1 0,0 0 1,0 0-1,0-1 0,0 1 0,0 0 1,0 0-1,0-1 0,0 1 0,0 0 1,0 0-1,0-1 0,0 1 1,0 0-1,0 0 0,0 0 0,-1-1 1,1 1-1,0 0 0,-11-2 549,-27 7-308,26-3-39,-133 24 928,-17 4-44,-178 9 1,39-37-603,58-1-316,235-1-253,-8 0 2,-1 1 0,1 1-1,-23 5 1,35-7-41,1 2 1,-1-1-1,1 0 1,-1 1 0,1-1-1,0 1 1,0 0-1,0 0 1,-3 3-1,5-4-25,-1 1 0,1-1-1,0 1 1,0-1-1,0 1 1,0-1 0,0 1-1,0 0 1,0 0-1,1-1 1,-1 1 0,1 0-1,-1 0 1,1 0-1,0 0 1,-1-1 0,1 1-1,0 3 1,1-2-4,-1 1 1,1 0 0,0-1-1,0 1 1,0-1-1,0 1 1,1-1-1,-1 0 1,1 0 0,3 5-1,8 13-739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5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15 14563,'0'0'35,"0"0"0,0-1-1,1 1 1,-1 0 0,0 0-1,0 0 1,1 0 0,-1 0 0,0 0-1,1 0 1,-1 0 0,0 0-1,0 0 1,1 0 0,-1 0 0,0 0-1,0 0 1,1 0 0,-1 0-1,0 0 1,1 1 0,-1-1 0,0 0-1,0 0 1,0 0 0,1 0 0,-1 1-1,0-1 1,0 0 0,0 0-1,1 0 1,-1 1 0,0-1 0,0 0-1,0 0 1,0 0 0,1 1-1,-1-1 1,0 0 0,0 0 0,0 1-1,3 19 476,-4 26-53,-41 173 1847,18-109-1620,11-44-356,-53 336 1250,66-385-1431,0-17-144,0 0-1,0 0 1,0 0-1,0 0 0,0 0 1,0 0-1,0 0 1,0 0-1,0 0 1,1 0-1,-1 0 1,0 0-1,0 0 0,0 0 1,0-1-1,0 1 1,0 0-1,0 0 1,0 0-1,0 0 0,0 0 1,0 0-1,0 0 1,0 1-1,0-1 1,0 0-1,1 0 1,-1 0-1,0 0 0,0 0 1,0 0-1,0 0 1,0 0-1,0 0 1,0 0-1,0 0 0,0 0 1,0 0-1,0 0 1,0 0-1,0 0 1,0 0-1,0 0 1,0 0-1,0 0 0,0 0 1,0 0-1,0 0 1,0 0-1,0 1 1,0-1-1,0 0 1,0 0-1,0 0 0,0 0 1,0 0-1,0 0 1,0 0-1,0 0 1,9-24 128,188-737 230,-194 749-355,0-3-2,0 0 0,7-16 0,-9 29 2,-1-1 0,1 1 1,1-1-1,-1 1 0,0-1 1,1 1-1,-1 0 0,1 0 1,0-1-1,-1 1 0,1 0 1,0 1-1,0-1 0,1 0 1,-1 0-1,0 1 1,0 0-1,5-3 0,-5 4 4,1 0 0,0 0 0,0 0 0,-1 0 0,1 0 0,0 0 0,-1 1 0,1-1 0,0 1 1,-1 0-1,1 0 0,-1 0 0,1 0 0,-1 0 0,1 1 0,-1-1 0,0 1 0,0-1 0,0 1 0,0 0 0,3 3 0,6 6 32,0 1 1,13 20 0,-17-22-20,30 44 111,58 113 0,9 67-48,-69-143-61,11 28-1,-36-101-24,-7-17 1,-2-9 2,-1-8 0,-3 6-5,-1 0 0,1 0 1,-1 0-1,-1 0 1,0 1-1,-1 0 0,1 0 1,-2 0-1,1 1 1,-1 0-1,0 0 0,-1 1 1,0 0-1,-15-11 1,-10-4 6,-2 1 0,-54-25 0,74 39-3,6 2-24,-261-112-1392,267 116 1225,1 1 1,0-1 0,0 0 0,0 1-1,-1-1 1,1 1 0,0 0-1,-1-1 1,1 1 0,0 0-1,-4 1 1,6-1 125,0 0 0,-1 0 0,1 1 0,0-1 1,-1 0-1,1 0 0,0 0 0,0 1 0,-1-1 0,1 0 0,0 0 0,0 1 0,-1-1 0,1 0 0,0 1 1,0-1-1,0 0 0,0 1 0,0-1 0,-1 0 0,1 1 0,0-1 0,0 0 0,0 1 0,0-1 0,0 1 1,5 17-908,4-2 108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2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347 132 3689,'4'-34'8888,"-30"29"-4750,-4-1-3493,-21 4-23,1 1 0,-99 13-1,105-6-523,64-25-998,-7 10-115,-7 2 448,1 0 1,-1 0 0,-1-1 0,10-15-1,-4 1-310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6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 9810,'9'-4'330,"0"0"-1,1 1 1,0 0 0,-1 0-1,1 1 1,0 0 0,0 0-1,21 1 1,-28 1-196,1 1 0,0-1 0,-1 1 0,1 0 0,0 0 0,-1 0 0,1 0 0,-1 1 0,1-1-1,-1 1 1,0 0 0,0 0 0,1 0 0,-2 0 0,1 1 0,0-1 0,0 1 0,-1 0 0,1 0 0,-1 0 0,0 0 0,0 0 0,0 0 0,0 0 0,-1 1 0,1-1 0,1 7 0,0 5 111,0 1 1,0-1 0,-1 1 0,-1-1 0,-1 1 0,0 0 0,-1-1 0,-4 17 0,-30 124 1216,-13-10-467,-3 10 221,49-149-1109,1 1 0,-1-1 0,1 0 1,0 1-1,1 0 0,0-1 0,1 11 0,0-14-55,0 0-1,0 0 1,0 0-1,1 0 1,-1 0-1,1 0 1,0-1-1,0 1 1,1-1-1,-1 1 1,1-1-1,-1 0 1,1 0-1,5 4 1,11 7-24,1-1 1,0-1 0,1-1-1,0-1 1,28 10 0,-19-8-296,5 3-237,-12-4-968,1-1 0,35 9 0,-53-20 542,-9-5-269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6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593 73 11130,'1'-1'137,"-1"1"0,1-1-1,-1 0 1,0 1 0,0-1-1,1 1 1,-1-1-1,0 0 1,0 1 0,0-1-1,0 0 1,1 1 0,-1-1-1,0 0 1,0 1-1,0-1 1,0 0 0,-1 1-1,1-1 1,0 1 0,0-1-1,0 0 1,0 1-1,-1-1 1,1 0 0,0 1-1,-1-1 1,0 0 0,0-1 63,-1 1 0,1 0 0,-1-1 0,0 1 0,0 0 0,1 0 1,-1 0-1,0 1 0,0-1 0,-2 0 0,-9-3 443,-1 1-1,-19-2 1,21 4-98,-14-3-81,-181-19 1448,181 22-1963,-1 1 0,1 1 0,0 1 1,0 2-1,-48 12 0,69-15-121,0 1 0,0 0 0,1 0 0,-1 0 0,1 0 0,-1 1 0,1 0 0,0 0 0,-7 7 0,9-9 85,1 0-1,0 1 1,1-1-1,-1 1 1,0-1-1,0 1 1,1-1-1,-1 1 1,1 0 0,-1-1-1,1 1 1,-1 0-1,1-1 1,0 1-1,0 0 1,0-1 0,0 1-1,0 0 1,1-1-1,-1 1 1,0 0-1,1-1 1,-1 1-1,1 0 1,0-1 0,-1 1-1,1-1 1,0 1-1,0-1 1,0 1-1,0-1 1,0 0-1,1 2 1,23 22-704,6 2-184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6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522 15 16468,'0'-6'1240,"-11"1"-856,-9 3-112,-14 0 408,-6 2-232,-11 5-72,-1 5 0,-6 4-80,0 2-184,1 6-488,5 5-336,10-1-1336,8-5 1736,21-10-296,13-5-241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7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779 472 13611,'4'-10'270,"-1"0"0,0 0 0,-1-1 0,0 1 0,-1-1 0,0 1 0,-1-1 0,0 0 0,0 1 0,-2-1 0,1 1 0,-1-1-1,0 1 1,-1 0 0,-7-17 0,-6-10 392,-1 1-1,-38-59 1,47 82-513,0 1 0,-1 1 1,-1-1-1,0 1 0,0 1 0,-18-14 0,24 21-108,0 0 0,0 0-1,0 0 1,0 1-1,-1 0 1,1 0 0,-1 0-1,0 0 1,0 1 0,1 0-1,-1 0 1,0 0 0,0 0-1,0 1 1,0 0 0,0 0-1,0 0 1,0 0-1,0 1 1,0 0 0,0 0-1,-7 3 1,1 2 45,0 0 0,0 1-1,0 0 1,1 1 0,0 0 0,1 1 0,-1 0-1,-12 17 1,-58 87 517,79-111-595,-54 87 327,5 2 0,3 2 0,-44 131 0,74-177-204,-18 97 0,32-129-107,1-1 0,1 1 0,0 0 0,1 0-1,0 0 1,2 0 0,-1-1 0,2 1 0,0 0 0,1-1 0,6 17-1,-7-24-7,1-1-1,-1 1 0,1-1 0,1 0 0,-1 0 0,1-1 0,0 1 1,0-1-1,0 0 0,1-1 0,0 1 0,12 6 0,-8-6 7,0 0 0,0-1 0,0-1 0,1 0 0,-1 0-1,1-1 1,21 2 0,-7-4 17,0-1 1,0-1-1,-1 0 0,1-2 1,-1-1-1,47-16 0,17-16 107,119-67-1,-177 88-109,-11 6-17,-11 6-5,1 0 0,-1-1 0,0 0 0,12-10 0,-20 14-13,1 1-1,-1 0 1,1-1-1,-1 1 1,0 0 0,1-1-1,-1 1 1,0-1-1,1 1 1,-1-1-1,0 1 1,1-1-1,-1 1 1,0-1-1,0 1 1,0-1-1,1 1 1,-1-1 0,0 1-1,0-1 1,0 1-1,0-1 1,0 1-1,0-1 1,0 0-1,0 1 1,0-1-1,0 1 1,-1-1-1,1 1 1,0-1 0,0 0-1,-1 0 1,-1 0-1,1-1 1,0 1-1,0 0 1,0 0 0,-1 0-1,1 0 1,0 0-1,-1 0 1,1 1-1,-3-2 1,-44-13-2,45 14 1,-39-9-7,-41-10 128,-169-20-1,246 40-98,-9 0-34,14 2-266,8 3-347,-4-3 373,0 0 0,-1 1 0,1-1-1,-1 1 1,1 0 0,-1 0-1,0 0 1,0 0 0,0 0-1,0 0 1,-1 0 0,1 1-1,1 4 1,-2-5 144,9 20-760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8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0 727 13275,'24'-87'5603,"-13"43"-4701,54-247 2113,-53 218-2354,5-146 0,-18 207-433,-2 11-127,-2 15 12,4-1-44,0-1 1,0 1 0,1-1 0,1 1 0,0-1-1,1 1 1,0-1 0,7 22 0,-8-30-58,1-1 0,-1 1 0,1 0 0,0-1 0,0 0 0,0 1 0,0-1 0,0 0 1,1 0-1,0 0 0,-1 0 0,1-1 0,0 1 0,0-1 0,1 0 0,-1 0 0,0 0 0,1 0 0,-1 0 0,1-1 1,0 1-1,-1-1 0,1 0 0,0 0 0,0-1 0,0 1 0,0-1 0,0 0 0,0 0 0,-1 0 0,8-1 0,2-1 9,0-1 0,0-1 0,-1 0-1,1 0 1,16-9 0,58-37 44,-18 10 48,-68 39-109,0 1-1,-1-1 1,1 1-1,0-1 1,-1 1-1,1-1 1,0 1-1,0 0 1,0-1 0,-1 1-1,1 0 1,0 0-1,0-1 1,0 1-1,0 0 1,-1 0-1,1 0 1,0 0-1,0 0 1,0 0-1,0 0 1,-1 1 0,1-1-1,0 0 1,0 0-1,0 1 1,-1-1-1,1 0 1,0 1-1,1 0 1,-2 1 4,1 0 0,0 0 0,-1 0-1,1 0 1,-1 0 0,0 0 0,0 0 0,0 0 0,0 0 0,0 0 0,0 0-1,0 0 1,-1 2 0,-8 40 79,-2-1-1,-2 0 1,-27 60-1,1 3-22,21-57-118,6-17-573,1 1 1,1 1-1,-5 37 0,14-64 248,1 7-2434,0-14 2754,1 0-1,-1 0 1,0 0-1,1 0 0,-1 0 1,0 0-1,1 0 1,-1 0-1,0 0 0,1 0 1,-1 0-1,0 0 1,1 0-1,-1 0 0,0-1 1,1 1-1,-1 0 1,0 0-1,0 0 0,1 0 1,-1-1-1,0 1 1,0 0-1,1 0 0,-1-1 1,0 1-1,0 0 1,1 0-1,-1-1 1,0 1-1,0 0 0,0-1 1,0 1-1,0 0 1,1-1-1,15-14-1088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9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263 130 13971,'4'-5'760,"-2"4"-581,-1-1 0,1 1 1,-1-1-1,1 1 0,-1-1 0,1 1 1,0 0-1,-1 0 0,1 0 0,0 0 1,0 0-1,3-1 0,-6 6 159,0-1 0,0 0 0,-1 0 0,1 0 0,0 0 0,-1 0 0,0-1 0,-3 6 0,4-7-194,-221 381 3410,200-341-3359,-8 17 17,44-74-80,168-290 86,-49 79-155,-130 221-58,4-5 11,0 0 0,12-13 0,-18 22-9,0 1 0,1-1 0,-1 1 0,1-1 0,-1 1 0,1-1 1,0 1-1,-1 0 0,1 0 0,0 0 0,0 0 0,0 0 0,0 0 0,0 1 0,0-1 1,0 1-1,0-1 0,0 1 0,0 0 0,0-1 0,0 1 0,3 1 0,-3-1 1,0 1 1,-1 0-1,1 0 0,0 0 0,0 0 0,0 0 0,-1 1 0,1-1 0,-1 1 1,1-1-1,-1 1 0,1-1 0,-1 1 0,0 0 0,0-1 0,2 5 1,14 34 62,-15-35-57,16 55 70,16 97-1,-1 1-42,-32-154-37,8 23 7,-9-26-10,0-1 0,0 1 0,0 0-1,1-1 1,-1 1 0,0 0 0,0-1 0,1 1 0,-1 0 0,1-1 0,-1 1-1,0-1 1,1 1 0,-1-1 0,1 1 0,0-1 0,-1 1 0,1-1 0,-1 1-1,1-1 1,0 0 0,-1 1 0,1-1 0,0 0 0,-1 1 0,1-1 0,0 0 0,1 0-1,-2 0 2,1-1-1,0 1 1,-1-1-1,1 0 1,-1 1-1,1-1 1,-1 0-1,1 1 1,-1-1-1,1 0 1,-1 1-1,0-1 1,1 0-1,-1 0 1,0 0-1,0 1 1,0-1-1,0 0 1,1 0-1,-1 0 1,0 0-1,0 1 1,-1-1-1,1-1 1,-2-20 18,0 12-17,-1 0 1,-1 0-1,1 0 1,-2 1-1,1-1 1,-1 1-1,-1 0 1,0 1-1,0-1 0,0 1 1,-1 1-1,0-1 1,-1 1-1,0 0 1,-8-6-1,9 9-4,1-1 1,-1 2-1,0-1 0,0 1 0,0 0 0,-1 0 0,1 0 0,-1 1 1,1 1-1,-1-1 0,0 1 0,0 0 0,1 1 0,-1 0 0,0 0 0,0 1 1,0 0-1,1 0 0,-1 1 0,-11 3 0,9-1-232,-1 1 1,1 0-1,-1 1 0,-17 13 1,25-17-35,0 0 0,1 1 0,-1-1 0,1 1 0,-1 0 0,1 0 0,0 0-1,-3 6 1,4-7 4,1-1 0,-1 1-1,1 0 1,-1 0-1,1 0 1,0 0-1,0-1 1,-1 1-1,1 0 1,1 0-1,-1 0 1,0 0-1,0 0 1,1-1-1,-1 1 1,1 0 0,-1 0-1,2 1 1,-1-1 124,0-1 1,0 0 0,0 0-1,0 1 1,0-1 0,0 0-1,0 0 1,0 0-1,0-1 1,1 1 0,-1 0-1,0 0 1,1-1 0,-1 1-1,1 0 1,-1-1 0,1 0-1,1 1 1,18 0-1310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9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558 0 16059,'-31'21'2417,"-14"12"-1322,-122 96 1307,133-100-2148,1 2 1,-49 60 0,-10 39-461,78-106-396,2 1 0,0-1 0,-15 47 0,25-64 281,0 0 1,0 0-1,1-1 1,-1 13-1,2-17 251,0 0-1,0 1 1,1-1-1,-1 0 1,0 0 0,1 0-1,0 0 1,-1 0-1,1 0 1,0 0-1,0 0 1,0 0 0,0 0-1,0 0 1,1 0-1,-1-1 1,0 1-1,1 0 1,1 1 0,21 11-911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9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492 584 12691,'3'-27'1320,"-1"-6"-680,-2-3-192,-9-6 584,-3-7-47,-8 1-81,-6-7-120,-6 3-216,-6 1-88,-10 4-160,1 5-64,-3 9-216,1 4-176,3 11-552,3 6-224,10 4 720,2 7-176,19 1-136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0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19 21093,'-14'-5'1736,"7"-3"-1208,18 8-176,-2 0 472,-2-1-120,2-1-55,-2 0-113,2 2-256,-3 2-120,-3-2-280,1 2-200,14-4-6042,-2 2 5058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1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1 369 10098,'0'43'3120,"3"-63"-3655,5-40 114,0 23 3048,3 4-1474,1 1 1,2 1 0,20-35 0,-27 55-956,0 0 0,0 1 0,1-1-1,1 1 1,0 1 0,0 0 0,0 0 0,1 1 0,1 0-1,-1 1 1,20-10 0,-25 14-152,-1 1 0,1 1 0,0-1 0,0 1-1,0-1 1,0 2 0,1-1 0,-1 0 0,0 1 0,0 0 0,0 0 0,0 1-1,0-1 1,1 1 0,-1 0 0,8 3 0,-6-1-8,-1 1 0,1-1 0,-1 1 0,0 0 1,0 1-1,-1-1 0,0 1 0,1 0 0,-1 0 0,8 12 0,-5-4-15,0 0 0,-1 0 0,0 0 0,-1 1 0,-1 0 0,0 0 0,0 1 0,-2-1 0,0 1 0,2 30 0,-5-35-23,0 1 0,-1-1 0,0 0 0,-1 0-1,0 1 1,0-1 0,-1 0 0,-1-1 0,1 1 0,-2 0-1,1-1 1,-1 0 0,-1 0 0,-6 8 0,7-11-1,0 0 1,-1-1-1,0 0 1,0 0-1,0 0 0,0-1 1,-1 0-1,1 0 1,-1-1-1,0 0 1,0 0-1,0 0 1,-1-1-1,1 0 1,-1-1-1,1 1 1,-1-1-1,1-1 1,-14 0-1,16 0 2,1 0-1,0 0 1,0 0 0,0-1 0,0 0-1,0 0 1,1 0 0,-1 0-1,0 0 1,0-1 0,0 0 0,-6-3-1,10 4 1,0 1 0,0 0 0,-1-1 0,1 1 0,0 0 0,0-1-1,0 1 1,-1-1 0,1 1 0,0 0 0,0-1 0,0 1 0,0-1 0,0 1-1,0-1 1,0 1 0,0 0 0,0-1 0,0 1 0,0-1 0,0 1 0,0-1-1,0 1 1,0 0 0,0-1 0,0 1 0,1-1 0,-1 1 0,0 0 0,0-1 0,1 1-1,-1 0 1,0-1 0,0 1 0,1 0 0,-1-1 0,0 1 0,1 0 0,-1 0-1,0-1 1,1 1 0,-1 0 0,0 0 0,1 0 0,-1-1 0,1 1 0,-1 0-1,1 0 1,26-10 16,-22 8-13,54-18 21,-11 5-9,-1-2-1,68-36 0,-109 50-15,29-17 7,40-29 0,-65 41-5,0 0 0,-1 0-1,0-1 1,-1 0 0,1-1-1,-2 0 1,1 0 0,7-16-1,-19 48-13,1 1-1,0 40 1,2-50 11,2 43 8,-1-52-3,1 1 0,-1-1-1,1 0 1,0 0 0,0 0-1,1 0 1,-1 0 0,1-1-1,0 1 1,3 5 0,-4-8-3,0 0 0,0 0 1,0 0-1,0 0 0,0 0 0,0-1 1,0 1-1,0 0 0,0-1 1,0 1-1,0-1 0,0 1 1,0-1-1,0 1 0,0-1 1,1 0-1,-1 0 0,0 1 0,0-1 1,1 0-1,-1 0 0,0 0 1,0 0-1,0-1 0,1 1 1,-1 0-1,0 0 0,0-1 0,0 1 1,0-1-1,1 1 0,-1-1 1,0 1-1,0-1 0,1 0 1,3-3 3,1-1 1,-1 1-1,1-1 1,7-9-1,8-12 13,-2 0 0,25-46 0,-10 16-10,-31 51-6,0 1 1,0 0-1,0 0 1,1 0 0,-1 0-1,1 0 1,0 1-1,0 0 1,7-5-1,-10 8 0,0-1-1,-1 1 0,1 0 1,0-1-1,0 1 0,0 0 0,0 0 1,0-1-1,0 1 0,0 0 1,0 0-1,0 0 0,0 0 1,0 0-1,0 1 0,0-1 1,-1 0-1,1 0 0,0 1 0,0-1 1,2 1-1,-2 1 1,1-1-1,-1 1 1,1-1 0,-1 1 0,0-1-1,0 1 1,0 0 0,0 0-1,0-1 1,0 1 0,0 0 0,0 0-1,-1 0 1,1 3 0,3 13 11,-1 0 0,0 0 0,-2 1 0,-1 30 0,-2-17 4,-11 58-1,4-56 3,8-33-8,2-3 2,6-17 8,2-5 3,0 1-1,2-1 1,0 2-1,22-32 1,-33 53-23,1 1 0,-1-1 0,1 0-1,-1 0 1,1 1 0,0-1 0,0 0 0,-1 1 0,1-1 0,0 1 0,0-1 0,0 1 0,-1-1 0,1 1 0,0 0 0,0-1-1,0 1 1,0 0 0,0 0 0,0 0 0,0 0 0,0 0 0,0 0 0,0 0 0,0 0 0,0 0 0,0 0 0,0 0-1,-1 0 1,1 1 0,0-1 0,0 0 0,0 1 0,0-1 0,0 1 0,0-1 0,-1 1 0,1-1 0,1 2 0,3 2 5,0 1 1,0 0 0,0 1-1,6 8 1,-2-1-3,6 3 10,0-2-1,0 0 0,1 0 0,1-1 0,0-1 0,1-1 1,27 13-1,-9-8-15,0-2 1,2-1 0,40 8 0,-34-8-2772,-43-13 2737,-1 0 1,1 0-1,-1-1 0,0 1 0,1 0 1,-1-1-1,0 1 0,1 0 1,-1-1-1,0 1 0,1-1 1,-1 1-1,0-1 0,0 1 1,0 0-1,1-1 0,-1 1 1,0-1-1,0 1 0,0-1 0,0 1 1,0-1-1,0 1 0,0-1 1,0 1-1,0-1 0,0 1 1,0-1-1,0 0 11,-1-22-709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4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0 9330,'0'1'59,"-1"-1"1,1 0-1,0 1 0,0-1 1,0 0-1,0 1 0,0-1 1,0 0-1,0 1 0,0-1 1,0 0-1,0 1 0,0-1 1,0 0-1,0 1 0,0-1 1,1 0-1,-1 1 0,0-1 1,0 0-1,0 1 0,0-1 0,1 0 1,-1 1-1,0-1 0,0 0 1,0 0-1,1 1 0,-1-1 1,0 0-1,0 0 0,1 0 1,-1 1-1,0-1 0,1 0 1,-1 0-1,1 0 0,16 11 878,-10-7-187,-1 0-384,1-1 0,0 0 0,0 0 0,0-1 0,0 0 0,0 0 0,1 0 0,-1-1 0,1 0 0,13-1 0,-13 1-177,0-1 0,1 1-1,-1 0 1,0 0-1,0 1 1,0 0 0,0 1-1,12 5 1,-19-7-166,0 0 0,1 1 0,-1-1 0,0 0 1,0 1-1,0-1 0,0 0 0,-1 1 0,1-1 0,0 1 0,-1 0 1,1-1-1,-1 1 0,1-1 0,-1 1 0,0 0 0,1-1 1,-1 1-1,0 0 0,0 0 0,-1-1 0,1 1 0,-1 3 0,-9 41 35,9-43-47,-10 32-5,-1 0 0,-3-1 0,0-1 0,-2-1 0,-1 0 0,-2-1 0,-1-1 0,-2-1-1,0-1 1,-2-1 0,-1-1 0,-1-1 0,-1-2 0,-56 36 0,84-59-10,-22 17 117,22-17-106,0 0 0,-1 0 1,1 0-1,0 0 0,0 1 0,0-1 0,-1 0 0,1 0 0,0 1 0,0-1 0,0 0 0,0 0 0,0 1 1,-1-1-1,1 0 0,0 1 0,0-1 0,0 0 0,0 0 0,0 1 0,0-1 0,0 0 0,0 1 0,0-1 1,0 0-1,0 0 0,0 1 0,0-1 0,1 1 7,0-1 1,-1 1-1,1-1 1,0 0-1,0 1 1,-1-1-1,1 0 0,0 0 1,0 1-1,-1-1 1,1 0-1,0 0 1,0 0-1,-1 0 0,1 0 1,1 0-1,55-3 253,71-12 0,-70 6-38,74-1 1,-124 11-470,23-3-2687,-29 2 2786,-1 0 0,0 0-1,1 0 1,-1-1 0,1 1 0,-1-1 0,0 1-1,1-1 1,-1 1 0,0-1 0,1 0 0,-1 0 0,0 1-1,0-1 1,0 0 0,0 0 0,1-2 0,2-5-801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1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49 14971,'3'-21'1777,"12"6"-1057,3 4-336,-5 9 2304,-4 4-2095,-6 4-818,-1 3-223,-4-2-544,-5 0-1136,-11-1 1688,-2-3-353,2 1-295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2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1195 12555,'3'3'1988,"3"-7"-1394,5-9 20,-1-5 18,-1 0 0,-1-1 0,-1 0 0,0 0 0,5-33 0,-2 15-124,20-77 30,-5-2 0,-5-1 0,-5 0 0,-6-1 1,-6-143-1,-3 251-530,-7-67 42,6 68-48,0 0 1,-1 1-1,-1-1 1,1 0-1,-8-14 1,10 23-4,0 0-1,0 0 1,0 0-1,0 1 1,-1-1-1,1 0 1,0 0 0,0 0-1,0 0 1,0 0-1,0 1 1,0-1-1,0 0 1,-1 0 0,1 0-1,0 0 1,0 0-1,0 0 1,0 0 0,-1 1-1,1-1 1,0 0-1,0 0 1,0 0-1,-1 0 1,1 0 0,0 0-1,0 0 1,0 0-1,-1 0 1,1 0-1,0 0 1,0 0 0,0 0-1,0 0 1,-1 0-1,1 0 1,0-1-1,0 1 1,0 0 0,-1 0-1,1 0 1,0 0-1,0 0 1,0 0-1,0 0 1,0 0 0,-1-1-1,1 1 1,0 0-1,0 0 1,0 0 0,0 0-1,0-1 1,0 1-1,0 0 1,0 0-1,0 0 1,-1 0 0,1-1-1,0 1 1,0 0-1,-2 15-159,12 204-5209,-11-189 4538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2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457 430 14331,'1'-22'1817,"0"18"-1652,-1 1 0,0-1 0,0 0 0,0 0 0,0 0 0,0 0 0,-1 1 0,0-1 0,0 0 0,0 1 0,0-1-1,0 0 1,-3-3 0,-18-35 468,-3 2 0,-41-53 0,48 70-461,-1 1 0,-2 0 0,0 2 1,-1 1-1,-27-19 0,42 34-200,0-1 0,0 2 0,0-1 0,0 1 0,0 0 0,-1 1 0,0-1 0,1 2 0,-12-3 0,15 4-156,0 0 0,1 0 1,-1 0-1,0 1 0,1-1 0,-1 1 1,1-1-1,-1 1 0,1 1 1,-1-1-1,1 0 0,0 1 1,0-1-1,0 1 0,0 0 1,0 0-1,0 1 0,0-1 0,0 0 1,1 1-1,-1 0 0,-3 5 1,3-4-24,0 1 0,0 0 0,0 0 0,1 0 0,-1 0 0,1 0 0,1 1 0,-2 6 0,4 7-1027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25.82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5001 306 12939,'-10'-5'113,"0"1"1,-1 0 0,1 1-1,-1 1 1,0-1 0,0 2-1,0-1 1,-23 1 0,22 1-33,-859-66 216,808 59-280,-605-63 184,-1 32 87,354 37-18,0 14 1,1 14-1,-369 80 0,398-33-89,220-53-116,2 4 0,-87 45 1,116-50-17,1 0 1,1 2-1,0 2 1,2 1-1,-40 42 1,51-46 4,1 2-1,1 0 1,1 0-1,1 2 1,2 0 0,0 0-1,1 1 1,-11 39 0,14-28 6,1 0 1,2 0 0,1 1-1,2 0 1,2 0-1,1-1 1,2 1 0,2 0-1,2-1 1,13 54 0,0-28-5,2 0 0,3-2 0,3-1 0,2-1 0,45 67 0,-23-50-3,3-2 1,3-2-1,3-3 1,4-3-1,2-3 1,2-2-1,86 56 1,268 146 368,21-32 69,584 197 328,-867-376-762,2-6-1,2-7 1,170 17 0,-164-41-54,2-8 1,-1-8-1,0-7 1,-1-8-1,0-6 1,-2-9-1,-1-6 0,-2-8 1,188-78-1,-203 61 13,220-124-1,-290 138-2,-3-4 0,-1-2 0,-4-5 0,75-75 0,-121 106-9,0-1 0,-2-1 0,-2-1 0,23-39 0,-33 46-2,0 0 0,-2-1 0,-1 0-1,0 0 1,-2-1 0,7-48-1,-11 40-2,-1 1-1,-2-1 1,-2 0-1,-1 0 1,-1 1-1,-2 0 1,-1 0-1,-1 0 1,-3 1-1,0 0 1,-2 1-1,-1 0 1,-21-33-1,0 11 0,-2 2 0,-2 1 0,-3 2 1,-1 2-1,-65-52 0,29 34-1,-3 3 1,-140-76-1,89 67 6,-179-65-1,-156-17 8,179 79 11,-2 14 0,-387-30 0,-602 64 36,459 102-31,686-52-21,2 5 1,1 6-1,2 5 1,-128 61-1,205-77-20,2 3 0,-90 62 1,116-71 1,2 0 0,0 2 0,1 1 1,1 0-1,1 2 0,1 0 0,-18 32 1,29-43 4,2 0 1,0 0 0,0 1 0,2 0-1,-1 0 1,2 0 0,0 1-1,1-1 1,0 1 0,1-1-1,1 1 1,0 0 0,1 0 0,0-1-1,1 1 1,1-1 0,1 1-1,0-1 1,0 0 0,12 23-1,0-5-5,2-1-1,1 0 1,2-1-1,37 43 1,-7-19-2,73 62 1,-24-35-2,203 124 0,132 30 38,-214-130 102,3-10 1,433 120-1,-503-178-51,1-7-1,2-7 1,0-7 0,1-6 0,229-16-1,-285-4-48,0-5-1,195-54 0,-213 42-28,-2-3-1,-2-4 0,141-83 0,-155 76-11,-2-3 1,-2-3-1,-2-2 1,-3-3-1,83-96 1,-110 112 3,-3-2 1,-1 0-1,-2-2 1,-1 0-1,-2-2 0,-2-1 1,-2 0-1,-2-1 1,-2 0-1,12-76 0,-21 85 3,-1 0-1,-2 0 0,-2 0 0,-1 0 0,-1 1 1,-3-1-1,0 1 0,-2 0 0,-21-54 0,14 51 3,-2 0 0,-2 2-1,-1 0 1,-2 1-1,-1 1 1,-1 1-1,-2 1 1,-37-33-1,0 8 0,-2 3-1,-2 3 0,-78-43 0,26 27 2,-146-59 1,96 60 15,-2 7-1,-2 8 1,-3 8 0,-343-38-1,111 67-2,308 17-3,1 6 0,-111 24-1,142-18 1,0 3-1,2 2 0,-115 56 0,133-52-1,0 3 0,2 2 1,2 1-1,1 3 0,-58 57 0,80-69 4,2 0 0,0 1 0,2 1 0,0 1-1,2 0 1,1 1 0,1 1 0,1 0 0,-10 34-1,17-44 0,0 1 0,2-1 0,0 1 0,1-1 0,1 1 0,0 0 0,2 0 0,0 0 0,1-1 0,0 1 0,2-1 0,0 1 0,1-1 0,1 0 0,0-1 0,14 27-1,-6-22 5,1 0-1,0-1 0,1-1 0,2 0 1,0-1-1,0-1 0,33 22 0,1-3 23,108 53-1,-42-35 15,3-6 0,236 63-1,265 12 22,58-29 3,3-69-16,-598-28-57,0-4 1,-1-4-1,0-3 1,-1-4 0,90-33-1,-128 34 1,0-2 0,-2-2 0,0-2-1,47-34 1,-61 35 2,0 0 0,-2-2 0,-1-1 1,-1-2-1,-2 0 0,28-40 0,-38 47-3,0-1 0,-2-1-1,0 0 1,-1-1 0,-1 0 0,7-31 0,-13 39 1,0 1 1,-1-1-1,-1 0 1,0-1-1,-1 1 1,-1 0-1,0 0 1,-1 0-1,-1 0 1,0 1-1,-7-20 1,4 18-2,-1 2 1,0-1 0,-1 1-1,-1 0 1,0 0 0,-1 1 0,0 1-1,-1 0 1,-17-15 0,9 10-3,-2 2 1,0 0 0,-1 1 0,-1 1 0,-30-12-1,-16 0-6,-1 2 0,-1 4 0,-82-12 0,-357-40 0,-5 29 78,119 28 24,-5 40 38,309-12-80,1 3 1,-115 39-1,142-34-13,2 3 0,1 2 0,-109 68 0,143-77-22,1 1 0,1 1-1,1 1 1,1 1 0,1 1-1,0 1 1,2 1 0,1 0 0,-19 36-1,27-41-4,2 0-1,0 1 0,1 0 1,1 0-1,1 1 0,1-1 0,1 2 1,1-1-1,0 0 0,2 0 1,1 1-1,1-1 0,6 42 1,-1-39-6,1 0 0,1-1 0,1 0 0,1 0 0,1-1 0,1-1 0,1 1 0,1-2 0,1 0 0,0-1-1,36 35 1,-13-20-5,1-2-1,2-2 0,0-1 0,3-3 0,47 24 0,13-2-9,1-4 0,200 55 0,235 12 45,-187-64 257,498 5-1,-675-53-92,220-29 0,-315 17-134,-1-2 1,-1-5-1,0-2 0,145-63 1,-192 69-51,0-2-1,-1-1 1,55-43 0,-71 49-14,-1-1 0,0-1 0,-1-1 0,-1 0 0,0 0 0,-1-1 1,0-1-1,12-27 0,-18 33-2,-1-1-1,0-1 1,-1 1 0,0 0-1,-1-1 1,-1 1 0,0-1 0,0 0-1,-1 1 1,-1-1 0,0 0-1,-1 1 1,0-1 0,-1 1 0,0 0-1,-1-1 1,-1 2 0,-8-18-1,-1 3-5,-2 0 0,0 2-1,-2 0 1,0 1-1,-2 0 1,0 2 0,-24-20-1,-14-6-14,-1 3 0,-2 2 0,-132-66 1,-218-60-19,178 95 54,-3 9 1,-263-35-1,179 58 32,-351-1 0,425 41-17,1 10 1,1 12 0,-298 62-1,227-2 10,262-64-13,0 4 1,1 1 0,-82 49-1,122-64-6,0 1 0,1 1 0,0 0 0,0 0-1,-12 15 1,20-21-6,1-1 0,0 1-1,0 0 1,0 0-1,0 0 1,0 0-1,1 0 1,-1 1 0,1-1-1,0 0 1,0 1-1,0-1 1,1 1-1,-1-1 1,1 1 0,0-1-1,0 1 1,0-1-1,0 1 1,0-1 0,1 1-1,0-1 1,-1 1-1,2-1 1,-1 1-1,0-1 1,2 4 0,2-1 8,-1 0 0,0-1 1,1 1-1,0-1 0,0 0 1,1-1-1,-1 1 0,1-1 1,10 6-1,8 3 52,39 15-1,194 51 192,14-20-86,1167 175 23,-695-160-190,1-72 4,-640-10-8,184-39 1,-238 35-6,-1-2 0,-1-2 0,-1-2 0,0-3 0,74-44 0,-105 55-2,-1 0-1,0-2 0,-1 0 1,0 0-1,-1-2 0,20-24 1,-27 29-1,0 0-1,-1 0 1,0-1 0,-1 1-1,1-1 1,-2 0 0,1 0 0,-2-1-1,1 1 1,-1-1 0,-1 1-1,1-22 1,-3 22-1,0 0 1,0 0-1,-1 0 0,0 0 0,-1 0 1,0 1-1,-1-1 0,0 1 0,0 0 0,-1 0 1,0 0-1,0 0 0,-1 1 0,-11-12 1,1 4-8,0 1 1,-1 0 0,0 2 0,-2 0-1,-31-18 1,6 8-9,-1 2-1,-1 2 1,-82-23-1,-154-13-20,87 32 26,-1 8 1,-197 11-1,-391 66 23,-155 94 38,690-96-12,-404 154 0,357-79-23,267-118-7,-33 25 1,52-34-3,1-1 0,0 1 0,1 1 0,-1 0 0,2 0 0,-8 10 0,13-15-2,0-1 1,0 1-1,0-1 1,1 1-1,-1 0 1,1-1-1,0 1 1,0 0-1,0 0 1,0 0 0,1 0-1,0 0 1,0 0-1,0 0 1,0 0-1,0 0 1,1 0-1,0 0 1,0-1-1,0 1 1,0 0-1,1 0 1,-1-1-1,1 1 1,0-1-1,4 6 1,2 1-5,0-1 0,1 0 0,0 0 1,0-1-1,1 0 0,21 13 0,59 31-22,4-3 0,105 39-1,-142-64 19,543 204-40,-396-165 80,216 38-1,-285-79-12,1-6-1,0-5 1,1-7 0,-1-6-1,1-6 1,156-29-1,-165 13-15,-1-7 0,-1-4-1,-2-6 1,-2-6 0,-2-5-1,171-101 1,-230 115-5,-1-2 0,87-79-1,-120 94 1,-2-1-1,-1-1 0,0-1 0,-2-1 0,-2-1 1,0-1-1,15-36 0,-27 49 0,0-1 0,-2 1 0,0-1-1,-1-1 1,-1 1 0,-1-1 0,-1 1 0,0-1 0,-2 0-1,0 0 1,-1 1 0,-1-1 0,-1 0 0,-1 1 0,-10-33-1,4 26-4,-1 0 0,-2 0 0,0 1 0,-2 1 0,-29-38 0,17 29-1,-2 2 1,-1 0 0,-42-31-1,3 11 0,-2 4 0,-3 2 0,-90-40 0,17 20 13,-2 6-1,-3 7 1,-2 7-1,-172-28 1,120 41 16,0 9 1,-356 6-1,399 24-14,1 6 0,0 7 0,-190 50 0,260-46-3,2 5 0,1 3-1,1 4 1,3 4 0,1 4-1,-151 105 1,200-123-3,2 2 0,1 1 0,1 2 0,2 1 0,1 1 0,-45 70-1,62-83 2,1-1-1,0 2 0,2-1 0,0 1 0,2 0 0,-7 36 1,11-41-1,1 0 1,0 0-1,1 0 1,1 0 0,0 1-1,1-1 1,1-1-1,1 1 1,10 30 0,-4-24-2,0-1 0,2 0 0,0-1 0,1 0 1,1-1-1,1-1 0,1 0 0,35 30 0,-7-12-3,1-2 0,83 46 0,-29-28-2,2-5 0,2-4 0,117 32 0,328 63-25,-534-134 30,2009 402 34,-1452-327 54,-437-69-62,1-5 0,172-16 0,-240 3-18,0-2 1,-1-3 0,0-3 0,-2-3-1,0-3 1,-1-2 0,82-46-1,-107 48-7,-1-2 0,-1-1 0,-1-2 1,-1-2-1,31-34 0,-42 37-3,0-1 0,-3-1 0,0-1 0,-2 0 0,-1-1 0,-1-2 0,12-32 0,-16 30-2,-2 0 1,-1 0-1,-2-1 1,-1 0-1,-2-1 0,-1 1 1,-2-1-1,-1 1 1,-2-1-1,-1 1 1,-2 0-1,-2 0 1,-1 0-1,-1 1 0,-2 0 1,-2 1-1,-27-52 1,18 47-2,-1 1 1,-3 1 0,0 1-1,-2 1 1,-42-38-1,23 30-2,-2 3 0,-1 1 0,-64-35 1,26 24-2,-119-47 1,-96-13 23,-540-110 119,-16 67 25,156 61-91,497 76-44,-293 14 0,391 9-20,0 5 0,1 4-1,2 5 1,-108 38 0,144-36 0,1 2-1,2 4 1,1 3 0,2 2 0,1 4 0,-107 86-1,136-96 6,2 1 0,0 2 0,3 1 0,0 1 0,2 2 0,-34 61 0,49-74-1,0-1-1,2 1 1,0 1 0,2 0-1,0 0 1,2 0 0,0 1 0,2 0-1,1 0 1,1-1 0,1 1-1,6 46 1,0-40-1,2-1 0,1 0 0,2 0 0,0-1 0,2-1 0,1 0 0,2 0 0,31 41 0,-4-14 0,2-3-1,95 86 1,-20-36-16,5-6 0,3-5 0,228 121-1,-186-128 2,4-7 0,305 90 0,-344-131 13,2-6 0,1-6 0,1-6 0,1-6 0,-1-7 1,2-5-1,-2-7 0,1-5 0,-1-7 0,149-40 0,-190 32-4,-1-5 0,-2-4 0,-2-4-1,-1-4 1,113-74 0,-160 88 0,-1-2 0,-1-1 1,-2-3-1,-1-2 0,-2-1 1,36-48-1,-55 62 3,-1-2-1,-2 0 1,0-1-1,-2-1 1,-1 0-1,-1-1 0,-2 0 1,-1-1-1,-1 0 1,-2 0-1,4-56 1,-9 55 0,-2 1 0,-1 0 0,-1 0 0,-2 0 0,-16-55-1,8 46 1,-2 0-1,-2 1 0,-38-64 1,12 38 0,-3 2 0,-3 2 0,-2 2 0,-76-66 1,20 30 9,-4 5 1,-4 5 0,-3 4 0,-4 7 0,-3 4 0,-225-89 0,226 114-128,-2 5 0,-1 5 0,-2 6 0,-1 6 1,-1 6-1,0 5 0,-188 7 0,162 17-1201,-283 57 1,-140 85-513,321-74 830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26.5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1087 259 14371,'1'1'47,"10"14"503,-16-18-355,-24-19-133,-31-13-47,-2 2 1,-2 3 0,0 3 0,-2 2-1,-70-15 1,102 32 26,0 1 0,0 1-1,-1 3 1,1 0-1,-1 2 1,0 2 0,-46 7-1,65-6-18,-1 1 0,1 1 0,0 1 0,0 1 0,1 0 0,0 0 0,0 2 0,0 0 0,1 0 0,0 2-1,1-1 1,0 2 0,0 0 0,1 0 0,0 2 0,2-1 0,-13 18 0,23-30-21,-3 4 14,0-1-1,1 1 0,-1-1 1,1 1-1,0 0 1,0 0-1,1 0 1,-1 0-1,1 0 0,0 0 1,0 0-1,0 1 1,0-1-1,1 0 1,0 8-1,0-12-10,0 1 0,1 0 1,-1 0-1,0 0 0,1 0 0,-1 0 0,1 0 0,-1-1 1,1 1-1,-1 0 0,1 0 0,-1-1 0,1 1 0,0-1 0,0 1 1,-1 0-1,1-1 0,0 1 0,0-1 0,0 1 0,-1-1 0,1 0 1,0 1-1,0-1 0,0 0 0,0 0 0,0 0 0,0 1 1,0-1-1,0 0 0,0 0 0,0 0 0,0-1 0,-1 1 0,1 0 1,0 0-1,0 0 0,0-1 0,0 1 0,0 0 0,0-1 1,1 0-1,5-2 20,-1 0 0,1 0 1,-1-1-1,10-6 0,11-12 338,-1-1-1,-2-2 1,0 0 0,-2-1-1,-1-1 1,-1-2-1,19-32 708,-32 46 236,-7 15-1304,0 0 0,0-1-1,1 1 1,-1 0 0,0-1-1,0 1 1,0-1 0,0 1-1,0 0 1,0-1 0,0 1 0,0 0-1,1-1 1,-2 1 0,1-1-1,0 1 1,0 0 0,0-1-1,0 1 1,0 0 0,0-1-1,0 1 1,0 0 0,0-1-1,-1 1 1,1 0 0,0-1 0,0 1-1,0 0 1,-1-1 0,1 1-5,-1 0 0,1 0 0,-1 0 0,1 1 1,-1-1-1,1 0 0,0 0 0,-1 0 1,1 1-1,0-1 0,-1 0 0,1 1 0,0-1 1,-1 0-1,1 1 0,0-1 0,-1 0 1,1 1-1,0-1 0,0 1 0,0-1 0,-1 0 1,1 1-1,0-1 0,0 1 0,0 0 1,-7 16-6,6-14 7,-23 72 40,16-44-238,-2-1 0,-22 46 0,31-74 70,0 0 0,-1 1 0,1-1 0,-1 0-1,0 0 1,1 0 0,-1 0 0,0 0 0,-4 3 0,5-4 96,1-1 0,0 0 1,-1 0-1,1 0 0,-1 0 1,1 1-1,0-1 1,-1 0-1,1 0 0,-1 0 1,1 0-1,0 0 0,-1 0 1,1 0-1,-1 0 1,1 0-1,-1 0 0,1 0 1,0-1-1,-1 1 0,1 0 1,-1 0-1,1-1 1,-9-12-296,3-18-165,4-10-163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7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13275,'10'12'697,"-9"-10"-676,1-1 0,-1 1 0,0-1 0,0 1-1,0 0 1,0-1 0,0 1 0,0 0 0,0 0-1,-1-1 1,1 1 0,-1 0 0,1 0 0,-1 0-1,0 0 1,1 0 0,-1 0 0,0 0 0,-1 2-1,23 298 2407,-12-195-1909,6 84 238,27 245 873,-43-434-1603,10 40 332,-10-41-346,0 0 1,0-1-1,0 1 1,0 0-1,0-1 1,1 1-1,-1-1 1,0 1-1,0-1 0,1 1 1,-1-1-1,0 1 1,1-1-1,-1 1 1,0-1-1,1 1 1,-1-1-1,1 1 1,-1-1-1,1 0 1,-1 1-1,1-1 1,-1 0-1,1 1 1,-1-1-1,1 0 1,-1 0-1,1 1 1,0-1-1,-1 0 1,1 0-1,-1 0 1,1 0-1,0 0 1,-1 0-1,1 0 1,0 0-1,-1 0 1,1 0-1,-1 0 1,1 0-1,0-1 1,-1 1-1,1 0 0,-1 0 1,1-1-1,-1 1 1,1 0-1,-1-1 1,1 1-1,-1 0 1,1-1-1,-1 1 1,1-1-1,-1 1 1,0-1-1,1 0 1,7-9 113,-1 0 0,0-1 0,-1 0 0,0 0 0,7-23 0,-2 10-5,344-777 1485,-347 783-1610,-6 10-94,1 1 0,1-1 0,-1 1 0,1 0 0,1 0 0,-1 0 0,7-6 0,-11 12 50,0 1-1,0 0 1,0 0 0,0 0-1,1 0 1,-1-1 0,0 1-1,0 0 1,0 0 0,0 0-1,1 0 1,-1 0 0,0 0-1,0 0 1,0 0 0,0 0 0,1-1-1,-1 1 1,0 0 0,0 0-1,0 0 1,1 0 0,-1 0-1,0 0 1,0 0 0,0 0-1,1 0 1,-1 0 0,0 1-1,0-1 1,0 0 0,1 0 0,-1 0-1,0 0 1,0 0 0,0 0-1,0 0 1,1 0 0,-1 1-1,0-1 1,0 0 0,4 11-1228,-2 11 401,-2 3 54,1 3-271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8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437 425 12851,'-1'-6'379,"0"0"1,0 0 0,0-1-1,-1 1 1,0 0 0,0 0-1,0 0 1,-1 1 0,0-1-1,0 0 1,0 1 0,-1 0-1,-7-9 1,-7-5 724,-38-33 0,48 46-950,-141-110 1557,-6-5-1503,154 120-240,1 0 0,-1 1-1,0-1 1,0 0 0,0 1-1,1-1 1,-1 0-1,0 0 1,1 1 0,-1-1-1,1 0 1,-1 0 0,1 0-1,-1 0 1,1 0-1,-1-2 1,1 3-10,0-1-1,1 1 0,-1 0 1,0-1-1,0 1 1,1 0-1,-1 0 1,0-1-1,1 1 1,-1 0-1,0 0 1,1-1-1,-1 1 1,0 0-1,1 0 0,-1 0 1,0 0-1,1 0 1,-1-1-1,1 1 1,-1 0-1,0 0 1,1 0-1,-1 0 1,1 0-1,-1 0 0,0 0 1,1 0-1,40 6-2182,-38-5 2174,168 26-4118,-105-24 2858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8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1 10570,'7'5'1409,"-8"16"-481,-5 6-280,-8 17 1072,-3 7-255,-5 20-289,-4 11-64,-2 9-192,-2 2-168,3-4-223,-2-3-145,7-8-456,5-8-344,12-24-961,5-16-1087,11-18 1960,3-9-361,6-22-399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8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1 365 14739,'0'-69'1568,"0"9"-1111,1 8-177,1 3 592,-2 3-440,0 8-24,1 11-296,2 7-376,1 16-928,3 8-1017,-2 20 1777,2 4-336,1 9-304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9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280 399 12323,'0'-1'53,"0"0"1,0 0-1,1 1 1,-1-1-1,0 0 1,0 0-1,0 0 1,0 0-1,0 0 1,0 0-1,0 1 1,0-1 0,-1 0-1,1 0 1,0 0-1,0 0 1,-1 0-1,1 1 1,-1-1-1,1 0 1,-1 0-1,1 1 1,-1-1-1,1 0 1,-1 1-1,1-1 1,-1 0 0,0 1-1,1-1 1,-1 1-1,0-1 1,0 1-1,0-1 1,1 1-1,-1 0 1,0-1-1,0 1 1,0 0-1,0 0 1,1 0-1,-1 0 1,0-1-1,0 1 1,0 0 0,0 0-1,0 1 1,0-1-1,1 0 1,-1 0-1,0 0 1,0 1-1,0-1 1,0 0-1,0 1 1,1-1-1,-2 1 1,-3 1 100,1 0 0,-1 0 1,1 0-1,0 1 0,0 0 0,0-1 1,0 2-1,0-1 0,0 0 0,1 1 1,0-1-1,0 1 0,0 0 0,0 0 1,0 1-1,1-1 0,0 0 0,0 1 1,0-1-1,0 1 0,1 0 0,0 0 1,0 0-1,-1 6 0,0 5 14,1-1-1,1 1 1,0 0-1,1 0 1,1 0-1,4 20 1,37 126 320,-22-93-330,14 92-1,-34-150-118,1-1 0,-2 1 0,1 0 0,-1 0 0,-1 0 0,-4 20 0,5-28-27,-1-1 1,0 1-1,0-1 0,0 1 1,0 0-1,0-1 0,0 0 1,-1 1-1,1-1 0,-1 0 1,0 0-1,0 0 0,0 0 1,0 0-1,0 0 0,0 0 1,0-1-1,0 1 0,-1-1 1,1 1-1,-1-1 0,1 0 1,-1 0-1,1 0 0,-1-1 1,0 1-1,1 0 0,-1-1 1,0 0-1,0 0 0,1 0 1,-5 0-1,-5-1-191,-1 0 0,1-2 1,0 1-1,0-1 0,0-1 0,0 0 0,1-1 1,0 0-1,0 0 0,0-1 0,0-1 1,1 0-1,0 0 0,1-1 0,-10-10 0,17 16 118,0 0 0,0 0 0,1-1 0,-1 1 0,0-1 0,1 0-1,0 1 1,0-1 0,-1 0 0,1 0 0,1 0 0,-1 0-1,0 0 1,1 1 0,0-1 0,-1 0 0,1 0 0,1 0 0,-1-3-1,6-26-752</inkml:trace>
  <inkml:trace contextRef="#ctx0" brushRef="#br0" timeOffset="1">374 10 12475,'-8'-9'1624,"0"8"-728,-3 2-344,-11 9 1697,-6 0-1209,-4-2-432,-4 0 8,2-1-240,1-2-296,8 0-624,4-1-360,15 4 736,4 0-168,9 6-144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4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10 13171,'5'-9'1015,"-9"9"-116,-10 3-610,-111 6 920,-156-9 1,208-2-1113,-58-6-491,142 16-1888,52 23 1126,-18-9 429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9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14203,'-3'4'177,"1"1"0,0-1 1,1 0-1,-1 0 0,1 1 0,0-1 1,0 1-1,0-1 0,0 1 0,1-1 1,0 1-1,0-1 0,0 1 0,2 8 1,-1 8 249,6 298 3870,2 87-3636,-9-396-875,2 20-295,-2-29 400,0 0 1,0 0 0,0 0-1,1 0 1,-1 0 0,0 0 0,1 0-1,-1 0 1,1 0 0,-1 0-1,1 0 1,-1 0 0,1 0-1,0 0 1,-1 0 0,1 0 0,0-1-1,0 1 1,-1 0 0,2 0-1,-1-1 7,0 1-1,0-1 1,-1 0-1,1 0 1,0 0-1,0 0 1,-1 0-1,1 0 1,0 0-1,0-1 0,0 1 1,-1 0-1,1 0 1,0-1-1,-1 1 1,1 0-1,0-1 1,-1 1-1,1 0 1,0-1-1,-1 1 0,1-1 1,-1 1-1,1-1 1,0-1-1,13-17-854,0-12-170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0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19 8002,'4'-3'843,"0"0"-1,1 0 1,-1 1 0,0 0 0,8-3 0,-11 5-780,-1 0-1,1 0 1,-1-1-1,1 1 1,0 0-1,-1 0 1,1 0-1,-1 0 1,1 0 0,0 0-1,-1 0 1,1 0-1,-1 0 1,1 0-1,0 1 1,-1-1-1,1 0 1,-1 0-1,1 0 1,-1 1 0,1-1-1,0 1 1,-1 0 28,1-1 0,-1 1 1,0 0-1,1 0 0,-1 0 1,0 0-1,0-1 1,0 1-1,0 0 0,0 0 1,0 0-1,0 0 0,0 0 1,0 0-1,0-1 0,0 1 1,-1 0-1,1 0 0,0 0 1,0 0-1,-1 0 1,-2 6 172,1-1-1,-1 0 1,-1 0 0,1 0 0,-1-1 0,0 1 0,0-1 0,-6 7 0,-45 34 878,45-38-975,0-1 0,0 1 0,1 1-1,0 0 1,1 0 0,0 0-1,-12 20 1,19-26-122,-1 0 0,1 0 0,1 1 0,-1-1 0,0 0 0,1 1 0,0-1 0,0 1 0,0-1-1,0 0 1,0 1 0,1-1 0,-1 1 0,1-1 0,0 0 0,0 0 0,0 1 0,1-1 0,-1 0 0,1 0 0,0 0 0,-1 0-1,4 3 1,6 8 107,1 0 0,0-1-1,16 14 1,-19-19-88,55 51 69,42 39-3728,-104-95 3420,0-1 49,0 0-1,0 0 0,0 0 0,0-1 1,0 1-1,1-1 0,-1 1 0,0-1 1,5 2-1,6 0-841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0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21 196 13427,'6'11'272,"-2"-1"-1,1 1 1,-1 0 0,-1-1-1,0 2 1,-1-1 0,0 0 0,0 1-1,-1-1 1,-1 13 0,2 8 342,6 78 762,-9 158 0,0-259-1332,1-2-2,0-1-1,-1 1 1,0-1 0,0 1-1,0-1 1,-1 0-1,0 0 1,-4 9-1,6-14-37,0-1 1,0 1-1,0-1 0,0 0 0,-1 1 0,1-1 0,0 1 0,0-1 1,0 0-1,-1 1 0,1-1 0,0 0 0,0 1 0,-1-1 1,1 0-1,0 1 0,-1-1 0,1 0 0,0 1 0,-1-1 0,1 0 1,-1 0-1,1 0 0,0 1 0,-1-1 0,1 0 0,-1 0 0,1 0 1,0 0-1,-1 0 0,1 0 0,-1 0 0,1 0 0,-1 0 0,1 0 1,-1 0-1,1 0 0,0 0 0,-1 0 0,1 0 0,-1 0 0,1-1 1,-1 1-1,1 0 0,0 0 0,-1 0 0,1-1 0,0 1 0,-1 0 1,1-1-1,0 1 0,-1 0 0,1 0 0,0-1 0,-1 0 1,-1-2 6,1 0 1,-1 0 0,0 0 0,1-1 0,0 1-1,0 0 1,-1-5 0,-4-28 27,1-1-1,2-1 1,1 1 0,4-43-1,26-151 192,-27 228-224,26-140 230,-20 116-135,0 0 0,2 1 0,14-28 1,-21 50-73,-1 0 0,2 0 0,-1 0 1,0 1-1,1-1 0,0 1 1,0-1-1,0 1 0,0 0 0,0 0 1,6-3-1,-8 5-17,0 0 1,0 1-1,0 0 1,1-1-1,-1 1 0,0 0 1,0-1-1,0 1 0,1 0 1,-1 0-1,0 0 1,0 0-1,1 0 0,-1 0 1,0 0-1,0 1 1,2-1-1,-1 1 4,0 0-1,0 1 1,0-1-1,0 0 1,0 1 0,0-1-1,0 1 1,-1-1-1,1 1 1,-1 0 0,4 3-1,4 9 45,-1 0-1,0 1 1,-1 0 0,10 29-1,14 70 62,-20-70-93,36 148 62,28 102-31,-73-286-40,0-1 0,0 1 0,1-1 0,7 12 0,-8-24 25,-2-8-33,-6-31 11,-3 0 1,-1 1-1,-3 0 0,-1 1 1,-21-43-1,31 76-18,-1 0-1,0 0 0,-1 0 1,1 1-1,-11-10 0,15 16-4,0 1-1,-1-1 0,0 1 1,1-1-1,-1 1 0,0 0 1,1 0-1,-1 0 0,0 0 1,0 0-1,0 0 0,0 0 1,0 1-1,0-1 0,0 1 1,-1-1-1,1 1 0,0 0 1,0 0-1,0 0 0,0 0 1,0 0-1,-1 0 0,1 1 1,0-1-1,0 1 0,0-1 1,0 1-1,0 0 0,0 0 1,-2 1-1,-3 3-197,0 1 0,0 0 0,0 0-1,1 0 1,0 1 0,0 0 0,1 0 0,0 0 0,0 1 0,1-1-1,-6 15 1,3-8-396,2 1 0,0 0 0,1 1 0,0-1 0,-2 26 0,5-21-519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1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336 106 11915,'-65'-30'1676,"-2"4"0,-74-19 1,137 43-1557,-1 1 1,1 1-1,-1-1 1,1 0-1,-1 1 1,1 0-1,-10 1 1,13-1-100,0 1 0,0-1 0,0 0 0,0 1 1,1-1-1,-1 1 0,0-1 0,0 1 0,0 0 0,0-1 1,1 1-1,-1 0 0,0-1 0,0 1 0,1 0 0,-1 0 1,1 0-1,-1 0 0,1-1 0,-1 1 0,1 0 1,-1 0-1,1 0 0,0 0 0,0 0 0,-1 0 0,1 0 1,0 0-1,0 0 0,0 0 0,0 1 0,0-1 0,0 0 1,0 0-1,1 0 0,-1 0 0,0 0 0,1 0 0,0 1 1,4 14 70,1 0 1,1 0 0,0-1 0,1 0-1,16 21 1,4 11 0,-14-21-55,79 156 223,-85-162-197,0 0 0,-2 0 0,0 1-1,-1 0 1,-2 0 0,0 0 0,0 31 0,-3-46-35,0-1 0,-1 0 0,1 1 0,-1-1 0,-1 1 1,1-1-1,-1 0 0,0 0 0,0 0 0,0 0 0,-6 8 0,6-10-9,0-1 0,0 1 0,-1-1 0,1 1-1,-1-1 1,0 0 0,0 0 0,0 0-1,0 0 1,0-1 0,0 1 0,0-1 0,-1 0-1,1 0 1,0 0 0,-1 0 0,1 0-1,-7 0 1,2-1-29,1-1 1,0 1-1,0-1 1,0-1-1,0 1 0,0-1 1,0 0-1,0-1 0,1 1 1,-10-6-1,12 6-226,0-1 0,0 1 0,0-1 0,0 0 0,0 0 0,1 0 1,0 0-1,-1-1 0,1 1 0,0-1 0,1 0 0,-1 0 0,1 0 0,-1 0 0,1 0 0,-2-8 0,4 6-469,2 2-223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1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7 11114,'0'0'80,"0"-1"-1,0 1 1,1-1-1,-1 1 1,0 0-1,0-1 1,0 1-1,0 0 1,1 0-1,-1-1 1,0 1-1,0 0 1,1-1-1,-1 1 1,0 0-1,1 0 1,-1 0-1,0-1 1,1 1-1,-1 0 1,0 0-1,1 0 1,-1 0-1,0 0 1,1 0-1,-1-1 1,1 1-1,2 10 977,-6 21 331,3-28-1111,-27 258 4496,8 132-2338,19-381-2345,-1-4-5,1-1 0,0 1 1,0-1-1,1 1 1,-1 0-1,2-1 0,-1 0 1,4 10-1,-4-16-68,-1-1 0,1 1 0,-1-1 0,0 1 0,1-1-1,0 1 1,-1-1 0,1 1 0,-1-1 0,1 1 0,-1-1 0,1 1 0,0-1 0,-1 0-1,1 0 1,0 1 0,0-1 0,-1 0 0,1 0 0,0 0 0,-1 0 0,1 0-1,0 0 1,0 0 0,-1 0 0,1 0 0,0 0 0,0 0 0,-1 0 0,2-1 0,23-8 194,-17 5-147,7-1-137,0 0 1,0 1-1,0 0 1,0 1-1,0 1 1,1 1 0,0 0-1,-1 0 1,1 2-1,-1 0 1,1 1-1,-1 0 1,0 2 0,0-1-1,19 9 1,-33-12-110,0 0 0,0 0 1,0 0-1,0 0 0,0 0 1,0 0-1,0 0 0,0 0 1,0 0-1,0 0 0,0 0 1,0-1-1,0 1 0,0 0 1,0-1-1,0 1 0,-1-1 1,1 1-1,0-1 0,0 1 1,0-1-1,-1 0 0,1 1 1,0-1-1,-1 0 0,1 1 1,0-1-1,-1 0 0,1 0 1,-1 0-1,1-1 0,9-11-1207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2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13387,'0'0'40,"0"0"1,0 0-1,0 0 1,0-1 0,1 1-1,-1 0 1,0 0-1,0 0 1,0 0-1,0-1 1,0 1-1,0 0 1,1 0-1,-1 0 1,0 0-1,0 0 1,0 0-1,0 0 1,1-1-1,-1 1 1,0 0 0,0 0-1,0 0 1,1 0-1,-1 0 1,0 0-1,0 0 1,0 0-1,1 0 1,-1 0-1,0 0 1,0 0-1,0 0 1,1 0-1,-1 0 1,0 0 0,0 0-1,0 1 1,0-1-1,1 0 1,-1 0-1,0 0 1,0 0-1,0 0 1,0 0-1,1 0 1,-1 1-1,0-1 1,0 0-1,0 0 1,0 0 0,0 0-1,0 1 1,1-1-1,-1 0 1,0 0-1,0 0 1,0 1-1,0-1 1,0 0-1,0 0 1,0 0-1,0 1 1,0-1-1,0 0 1,0 0-1,0 0 1,0 1 0,0-1-1,6 19 295,-6-18-190,7 38 1564,5 79 1,-6-49-894,0-5-123,3-1 0,23 85 0,-30-140-602,1 1-1,1-1 0,-1 0 0,1 1 1,7 9-1,-10-17-77,-1 0 0,1 0 0,0 1 0,0-1-1,0 0 1,0 0 0,-1 0 0,1 0 0,1 0 0,-1-1 0,0 1 0,0 0 0,0 0 0,0-1 0,0 1 0,1-1 0,-1 1 0,0-1 0,1 1 0,-1-1 0,0 0-1,1 1 1,-1-1 0,0 0 0,1 0 0,-1 0 0,0 0 0,1 0 0,-1-1 0,0 1 0,1 0 0,-1-1 0,0 1 0,1-1 0,-1 1 0,0-1 0,0 1 0,1-1-1,-1 0 1,0 0 0,0 0 0,0 1 0,1-3 0,3-2 14,-1 0 0,1 0-1,-1-1 1,0 1 0,0-1 0,-1 0-1,0 0 1,3-8 0,16-56 72,-15 47-64,67-343-2248,-72 356 2072,-2 5 87,0 1 0,0 0 0,1 0 0,0 0 0,0 0 0,0 0 0,1 0 0,-1 0 0,1 0 0,0 0 0,0 1 0,0-1 0,5-5 0,9-3-536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2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1 582 13771,'2'-57'1885,"16"-85"-1,-5 48-313,-7 44-857,13-82 1271,-8 98-1310,-11 34-660,0-1 1,0 1 0,0-1-1,0 1 1,1 0-1,-1-1 1,0 1 0,1 0-1,-1-1 1,0 1-1,0 0 1,1-1 0,-1 1-1,1 0 1,-1-1 0,0 1-1,1 0 1,-1 0-1,1 0 1,-1-1 0,0 1-1,1 0 1,-1 0-1,1 0 1,-1 0 0,1 0-1,-1 0 1,1 0-1,-1 0 1,1 0 0,-1 0-1,1 0 1,-1 0-1,0 0 1,1 0 0,-1 0-1,1 1 1,-1-1-1,1 0 1,-1 0 0,2 2 24,0-1 0,-1 0 0,1 1 0,-1-1 1,0 1-1,0 0 0,1-1 0,-1 1 0,1 3 0,15 32 362,17 59-1,-9-23-171,-16-50-159,51 129 216,-45-121-180,0 0 0,34 48-1,-46-75-85,0 0-1,0 0 0,1 0 0,-1 0 0,1 0 0,0-1 0,0 0 0,0 0 1,0 0-1,1 0 0,5 2 0,-8-4-10,0-1 1,0 1-1,1-1 0,-1 0 0,0 1 1,1-1-1,-1 0 0,0-1 1,0 1-1,1 0 0,-1-1 1,0 1-1,0-1 0,0 1 0,1-1 1,-1 0-1,0 0 0,0 0 1,0 0-1,0-1 0,-1 1 0,1 0 1,0-1-1,0 0 0,-1 1 1,1-1-1,-1 0 0,2-2 1,6-8 30,-2 1 1,0-1 0,0 0 0,-1-1 0,8-24 0,16-71 93,-13 21-216,4-91 0,-6 37-2228,-15 140 2188,0 0 1,0 0-1,0 0 0,1 0 0,-1 0 1,0 0-1,0 0 0,1 0 0,-1 0 1,0 1-1,1-1 0,-1 0 0,1 0 1,-1 0-1,1 0 0,0 1 1,-1-1-1,2-1 0,-2 2-21,1 0 0,-1 0-1,1 0 1,-1 0 0,1 0 0,-1 0-1,1 0 1,-1 0 0,1 0 0,-1 0 0,1 0-1,-1 0 1,1 1 0,-1-1 0,1 0-1,-1 0 1,1 0 0,-1 1 0,0-1 0,1 0-1,-1 1 1,1-1 0,-1 0 0,0 1-1,1-1 1,21 33-3687,-10-11 2128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3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348 106 12163,'1'-6'273,"0"-1"113,-1 0 0,1-1 0,-1 1 0,0 0 0,-3-14-1,3 19-279,-1 0 0,0 0 0,1 0 0,-1 0 0,0 0 0,-1 0 0,1 0 0,0 0 0,0 0 0,-1 1 0,1-1 0,-1 1 0,0-1 0,1 1 0,-1-1 0,0 1 0,0 0 0,0 0 0,0 0 0,0 0 0,0 0-1,0 0 1,-4 0 0,-2-1 36,-1 0-1,1 1 1,0 1-1,-1-1 1,1 1-1,-1 0 0,1 1 1,-1 0-1,1 1 1,0 0-1,0 0 1,-1 0-1,1 1 1,1 0-1,-1 1 0,0 0 1,1 0-1,0 0 1,0 1-1,0 0 1,1 1-1,-7 6 1,1-1 2,1 1 0,1 1 1,0 0-1,0 0 0,1 1 1,1 0-1,0 0 0,1 1 1,1 0-1,-8 27 0,8-18-22,2-1 0,1 1-1,1 0 1,0 0 0,2 0-1,1 0 1,1 0 0,1-1-1,1 1 1,1-1 0,15 43-1,-14-53-108,0 0-1,0 0 1,1-1-1,0 0 0,1-1 1,1 0-1,0 0 1,0-1-1,15 13 0,-14-16-89,-1 0 0,1 0 0,0-1 0,1-1 0,-1 0 0,1 0 0,0-1-1,0 0 1,0-1 0,1-1 0,0 1 0,14 0 0,-15-3-192,-1 1 1,1-1-1,-1-1 0,1 0 1,-1-1-1,1 0 0,18-6 1,-22 5 150,0 0 0,0 0 1,0-1-1,-1 0 0,0 0 0,1 0 1,-2-1-1,1 0 0,0 0 0,-1-1 1,8-10-1,18-34-705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3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99 13227,'4'-5'485,"1"-1"18,0 0-1,0 0 0,0 0 0,1 0 1,0 1-1,0 0 0,0 0 0,1 1 0,8-5 1,-66 9 1694,-41-4-2145,-140-24 0,228 27-50,-1 0-2,0 0 0,0 1 0,0-1 0,-1 1 0,-8 1-1,13-1 5,0 1-1,-1-1 0,1 0 0,0 1 1,0-1-1,0 1 0,0-1 0,0 1 1,0 0-1,0-1 0,0 1 1,0 0-1,0 0 0,0 0 0,1 0 1,-1 0-1,0 0 0,0 0 0,1 0 1,-1 0-1,1 0 0,-1 0 0,1 0 1,-1 0-1,1 0 0,0 0 0,0 1 1,-1-1-1,1 2 0,-1 17 235,0 0-1,4 40 1,1 6 245,-9-2 251,-22 117-1,-2 20 16,28-190-683,0-1 0,1 0 0,1 0 0,0 1 0,0-1 0,1 0 0,5 15 0,-5-20-35,0 0 1,0 0-1,1 0 1,0 0-1,0-1 0,0 1 1,1-1-1,0 1 1,-1-1-1,2-1 0,-1 1 1,0 0-1,1-1 1,-1 0-1,7 3 0,5 2-143,1-1-1,0-1 0,0 0 0,0-2 1,1 0-1,0-1 0,0 0 0,0-1 0,0-2 1,0 1-1,0-2 0,0-1 0,26-5 0,-36 5-295,-1 0 0,1 0-1,-1-1 1,0 0-1,0 0 1,0-1-1,-1 0 1,1 0-1,-1 0 1,0-1 0,0 0-1,0 0 1,-1-1-1,9-11 1,6-16-1028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3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4 14939,'-26'-4'1521,"-10"7"-937,-2-3-248,-14 1 880,-3 1-504,-1-1-808,2-1-424,8 0 528,6-1-176,21 1-168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7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178 160 4241,'18'-152'6581,"-15"145"-4390,1 11-917,2 11-234,-4-4-810,0-1-1,-2 1 1,1-1-1,-1 1 1,0 0-1,-3 14 0,-17 64 36,14-62-127,-20 77 117,-4-1 0,-5-2 1,-54 111-1,88-211-240,1-1-1,0 1 0,-1-1 0,1 1 0,0-1 1,-1 1-1,1-1 0,0 1 0,0 0 1,-1-1-1,1 1 0,0-1 0,0 1 1,0 0-1,0-1 0,0 1 0,0-1 1,0 1-1,0 0 0,0-1 0,0 1 1,0-1-1,0 1 0,0 0 0,1-1 1,-1 1-1,0-1 0,0 1 0,1-1 1,-1 1-1,1 0 0,0-1 9,0 1-1,-1-1 1,1 0 0,0 0-1,0 0 1,0 0-1,0 0 1,0 0 0,0 0-1,0 0 1,-1 0-1,1-1 1,0 1 0,0 0-1,0 0 1,0-1 0,0 1-1,1-2 1,-4 6 67,2-1-58,3-13-18,20-63 39,49-184 61,-52 130-103,-11 63 51,35-125 1,-44 188-45,0-1 1,1 1-1,-1-1 1,1 1-1,0 0 1,-1-1 0,1 1-1,0 0 1,0 0-1,0-1 1,0 1-1,0 0 1,0 0 0,0 0-1,0 0 1,2-1-1,-2 2 4,0-1 0,0 1 0,-1 0 0,1 0 1,0 0-1,0 0 0,0 0 0,0 0 0,0 0 0,-1 0 0,1 0 0,0 0 0,0 0 0,0 0 0,0 1 0,-1-1 0,1 0 0,0 1 0,0-1 0,0 1 0,0 0 0,2 1 27,1 1 0,-1 0-1,0 0 1,-1 0-1,1 0 1,0 1 0,-1-1-1,0 1 1,4 7-1,12 35 28,-3 2 0,-1 0 0,10 68 0,-1-2-22,-9-58 66,35 97 0,-44-144-98,0-1-1,0 1 1,10 11 0,8 13-21,-7-11 23,-15-21-11,2 0-5,4 7 48,4 2-343,-11-10 267,0 0 0,1 0 0,-1 0 0,0 0 0,0 0 0,0 0 0,1 0-1,-1 0 1,0 0 0,0-1 0,1 1 0,-1 0 0,0 0 0,0 0 0,0 0 0,1 0-1,-1-1 1,0 1 0,0 0 0,0 0 0,0-1 0,0 1 0,1 0 0,-1 0 0,0 0-1,0-1 1,0 1 0,0 0 0,0 0 0,0-1 0,0 1 0,0 0 0,0 0-1,0-1 1,0 1 0,0 0 0,0 0 0,0-1 0,0 1 0,0 0 0,0 0 0,0-1-1,0 1 1,-1 0 0,1 0 0,0-1 0,1 2-368,-1-1 384,0 0 0,1 1 0,-1-1 0,0 0 0,0 0 0,1 1 0,-1-1 1,0 0-1,1 0 0,-1 0 0,0 1 0,1-1 0,-1 0 0,0 0 1,1 0-1,-1 0 0,0 0 0,1 0 0,-1 0 0,0 1 0,1-1 0,-1 0 1,1 0-1,-1-1 0,0 1 0,1 0 0,-1 0 0,0 0 0,1 0 1,-1 0-1,0 0 0,1 0 0,-1 0 0,0-1 0,1 1 0,-1 0 0,0 0 1,1-1-1,-1 1 0,0 0 0,0 0 0,1-1 0,-1 1 0,0 0 1,0 0-1,0-1 0,1 1 0,-1 0 0,0-1 0,0 1 0,0 0 0,0-1 1,0 1-1,0-1 0,0 1 0,0 0 0,1-1 0,-1 1 0,0 0 1,-1-1-1,1 1 0,0-1 0,0-9-1,-1 0 1,0 0-1,-1 0 0,0 0 1,0 0-1,-1 1 0,-1-1 1,0 1-1,-6-12 0,9 20-38,1 0-1,-1 0 1,1 0 0,-1 0-1,0 0 1,0 0-1,1 0 1,-1 0-1,0 0 1,0 0 0,0 1-1,0-1 1,0 0-1,0 1 1,0-1 0,0 1-1,-1-1 1,1 1-1,0 0 1,0-1-1,0 1 1,0 0 0,-1 0-1,1 0 1,0 0-1,0 0 1,0 0 0,-1 0-1,1 0 1,-1 1-1,-2 0-248,1 1-1,0 0 1,0 0-1,0 0 1,1 0-1,-1 0 0,0 0 1,1 1-1,-3 2 1,-4 6-502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4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1215 17812,'0'-1'288,"4"-3"-310,0-1-1,0 0 1,-1 0 0,0 0 0,0 0-1,0 0 1,0-1 0,1-6 0,7-36 859,-2 0 0,-2-1 0,1-92 0,-6 91-438,-1-353 1304,-9 274-1615,-27-141 0,33 251-949,2 14-476,3 12-9,10 38-29,-3-9 524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4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442 481 14283,'4'-18'1904,"-1"-4"-1103,-3-13-185,-10-4 1400,-14-12-984,-6-2-71,-12-4-89,-4 1-120,-4 7-288,0 4-64,0 14-224,5 11-168,11 16-520,5 5-536,8 16 888,8 0-200,9 7-96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2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0 844 13475,'2'-11'428,"0"0"-1,0 1 1,1-1 0,0 0-1,1 1 1,7-16 0,2-4 92,2-9 231,2 0-1,42-69 1,-43 84-466,0 2 1,1 0-1,1 2 1,1-1-1,33-26 1,-46 42-177,1 0 0,0 1 0,0-1 0,0 1 0,1 1 0,-1-1 0,12-2 0,-17 5-69,1 1-1,0-1 1,-1 1 0,1-1 0,0 1 0,0 0 0,0 0 0,-1 0-1,1 1 1,0-1 0,0 1 0,-1-1 0,1 1 0,0 0 0,-1 0 0,1 0-1,-1 0 1,1 1 0,-1-1 0,1 1 0,-1-1 0,0 1 0,0 0-1,0 0 1,3 3 0,2 4 52,-1 0-1,0 1 0,0 0 0,-1 0 1,6 16-1,17 59 177,-9-22-117,-14-50-120,26 66 197,-27-71-191,-1-1 1,1 0-1,1 0 1,-1-1-1,1 1 1,0-1-1,1 0 1,6 6-1,-11-11-31,1-1 1,-1 1-1,1 0 0,0 0 0,-1-1 1,1 1-1,0-1 0,-1 1 0,1-1 0,0 0 1,0 0-1,-1 0 0,1 0 0,0 0 0,0 0 1,-1 0-1,1-1 0,0 1 0,-1-1 1,1 1-1,0-1 0,-1 1 0,1-1 0,-1 0 1,1 0-1,-1 0 0,1 0 0,-1 0 0,0 0 1,1 0-1,-1 0 0,1-2 0,6-5 2,-1 1 0,0-1 0,11-18-1,-8 11-6,-1-1 0,-1 0 0,0 0 0,-1-1 1,-1 0-1,0-1 0,-2 1 0,0-1 0,-1 0 0,0 0 0,-2 0 0,0 0 0,-2-26 0,1 43 0,-1 0 0,1 0 0,0 1 1,0-1-1,0 0 0,0 0 0,0 0 0,0 0 0,0 1 0,0-1 1,0 0-1,0 0 0,0 0 0,1 1 0,-1-1 0,0 0 1,1 0-1,-1 1 0,0-1 0,1 0 0,-1 1 0,1-1 0,-1 0 1,1 1-1,-1-1 0,1 1 0,0-1 0,0 0 0,2 0 6,0 1-1,0-1 1,-1 1-1,1 0 1,0 0-1,0 0 1,0 0-1,2 1 1,299 18 142,-304-18-148,3-2 0,0 1 1,0 1-1,0-1 1,0 0-1,-1 1 1,1 0 0,3 1-1,-5-2-1,0 0 0,0 1 0,-1-1 0,1 1 0,-1 0 1,1-1-1,-1 1 0,1-1 0,-1 1 0,1 0 0,-1-1 0,1 1 0,-1 0 0,0 0 0,1-1 0,-1 1 0,0 0 0,0 0 0,0 0 0,1-1 0,-1 1 1,0 0-1,0 0 0,0 0 0,0 0 0,-1-1 0,1 1 0,0 0 0,-1 1 0,-3 28 6,1 0 0,1 1 0,2 31 1,1-48-4,0 0 1,1 0-1,0-1 1,1 1-1,1-1 1,0 0-1,1 0 1,13 25-1,-18-37-3,1 0-1,0 0 1,-1 1 0,1-1-1,0 0 1,0 0-1,0 0 1,0 0 0,0 0-1,0 0 1,0-1 0,0 1-1,1 0 1,-1 0 0,2 0-1,-3-1 0,1 0-1,0 0 0,-1 0 1,1 0-1,-1 0 0,1 0 1,0 0-1,-1 0 1,1 0-1,-1 0 0,1-1 1,0 1-1,-1 0 1,1 0-1,-1-1 0,1 1 1,-1 0-1,1-1 0,-1 1 1,1 0-1,-1-1 1,0 1-1,2-2 0,0-1-2,0 0-1,0 0 1,-1 0-1,1-1 0,-1 1 1,1-1-1,-1 1 1,0-1-1,0-4 0,1-11-6,0-1 0,-2 0 0,0 0 0,-4-23 0,2 25 9,0 0 1,1 0-1,2-1 0,-1 1 0,5-21 0,-4 35 4,1 1 0,-1-1 0,1 1 0,-1-1 0,1 1 1,1-1-1,-1 1 0,0 0 0,1 0 0,-1 0 0,1 0 1,0 1-1,0-1 0,0 1 0,0 0 0,0-1 0,1 1 1,-1 1-1,1-1 0,-1 0 0,5 0 0,10-4 2,0 1 1,0 1-1,23-2 0,-20 3 8,2-2-14,-1 2 0,1 1 1,-1 0-1,36 4 1,-57-2-1,1 0 1,-1 0-1,1 0 1,-1 1-1,0-1 1,1 1-1,-1-1 1,1 1-1,-1-1 1,0 1-1,0 0 1,1 0-1,-1-1 1,0 1-1,1 1 1,-1-1 0,-1 0 0,0-1-1,1 1 1,-1 0 0,1 0 0,-1-1 0,0 1 0,0 0 0,0 0 0,1 0 0,-1-1 0,0 1-1,0 0 1,0 0 0,0 0 0,0-1 0,0 1 0,-1 0 0,1 1 0,-2 3-2,0 0-1,-1 0 1,1 0 0,-1 0 0,0 0-1,-5 4 1,5-4 4,-4 5-5,-13 17-11,-25 44 1,41-63 19,0 1 1,0-1-1,1 1 0,0 0 1,0 0-1,1 0 1,0 0-1,1 0 0,0 0 1,0 14-1,1-22-5,0-1 0,0 1 0,0 0 0,0 0 1,0 0-1,0 0 0,0 0 0,0 0 0,0-1 0,1 1 0,-1 0 0,0 0 0,0 0 0,1 0 0,-1-1 0,1 1 0,-1 0 0,1 0 0,-1-1 0,1 1 0,-1 0 0,1-1 0,-1 1 0,1 0 0,0-1 0,0 1 0,-1-1 1,1 1-1,0-1 0,0 0 0,-1 1 0,1-1 0,0 0 0,0 1 0,0-1 0,0 0 0,0 0 0,-1 0 0,1 0 0,0 0 0,0 0 0,0 0 0,0 0 0,0 0 0,1-1 0,1 0 1,1 0-1,-1 0 1,1-1-1,-1 0 1,0 0 0,0 0-1,0 0 1,0 0-1,0-1 1,3-3-1,9-11-7,-1 0 0,-1-1 0,-1-1 0,-1 0 0,15-35 0,-5 3-13,16-62 0,-21 55 15,-4 0 1,-1-1 0,4-98-1,-16 140 5,1 17 1,0 0-1,0 0 0,0 0 0,0 0 0,0 0 0,0 0 0,0 0 0,0 0 0,0 0 0,0 1 0,0-1 0,0 0 0,0 0 0,0 0 0,0 0 1,0 0-1,0 0 0,0 0 0,0 0 0,-1 0 0,1 0 0,0 0 0,0 0 0,0 0 0,0 0 0,0 0 0,0 0 0,0 0 0,0 0 0,0 0 1,0 0-1,0-1 0,0 1 0,0 0 0,0 0 0,0 0 0,0 0 0,0 0 0,0 0 0,0 0 0,0 0 0,-1 0 0,1 0 0,0 0 1,0 0-1,0 0 0,0 0 0,0 0 0,0 0 0,0 0 0,-5 25 14,1 52 1,3 1 1,4-1-1,3 0 1,18 89-1,-4-68-6,-16-86-11,0 0 0,0-1 0,1 1 0,0-1 0,12 18 0,-16-27 3,0 0 0,0-1-1,0 1 1,0-1 0,1 1 0,-1-1-1,0 1 1,1-1 0,-1 0 0,1 0-1,0 0 1,-1 0 0,1 0-1,0 0 1,0 0 0,0 0 0,-1-1-1,1 1 1,0-1 0,0 1 0,4-1-1,-4 0 1,1-1-1,-1 1 1,1-1-1,-1 0 0,1 0 1,-1 0-1,0 0 1,1 0-1,-1 0 1,0-1-1,0 1 0,0-1 1,0 0-1,2-2 1,5-6-2,0-1 1,-1 0-1,-1 0 1,11-22-1,90-222 4,-107 251-4,-1 4 1,0 0 0,0 0 0,0 0 0,0 0 0,0 0 0,0 0 0,0 0 1,0-1-1,0 1 0,0 0 0,0 0 0,0 0 0,0 0 0,0 0 0,0 0 0,0 0 1,0-1-1,0 1 0,0 0 0,0 0 0,0 0 0,0 0 0,0 0 0,0 0 0,0 0 0,0 0 1,0-1-1,0 1 0,0 0 0,0 0 0,0 0 0,0 0 0,1 0 0,-1 0 0,0 0 1,0 0-1,0 0 0,0 0 0,0 0 0,0 0 0,0-1 0,0 1 0,1 0 0,-1 0 1,0 0-1,0 0 0,0 0 0,0 0 0,0 0 0,0 0 0,0 0 0,1 0 0,-1 0 1,0 0-1,0 0 0,0 0 0,0 1 0,0-1 0,0 0 0,0 0 0,1 0 0,-1 0 1,0 0-1,0 0 0,2 13 9,-1 36 12,0-14-8,0-19-5,1 0-1,1-1 1,0 1 0,2-1-1,-1 0 1,2 0-1,0-1 1,8 16-1,-10-24-7,-1 0 0,1-1 0,0 0 0,0 0 0,1 0 0,0 0 0,0-1 0,0 0-1,9 6 1,-10-7-3,0-1-1,1-1 0,-1 1 0,1 0 1,-1-1-1,1 0 0,-1 0 0,1 0 0,-1-1 1,1 0-1,0 0 0,-1 0 0,1 0 1,0-1-1,4 0 0,-5 0-2,0 0-1,0 0 1,-1-1 0,1 1-1,0-1 1,-1 0-1,1 0 1,-1 0 0,1 0-1,-1-1 1,0 1 0,0-1-1,0 0 1,-1 1-1,1-2 1,-1 1 0,1 0-1,-1 0 1,0-1 0,0 1-1,0-1 1,-1 0-1,1 1 1,-1-1 0,0 0-1,0 0 1,0 0 0,-1-4-1,1-1-2,0 0-1,-1 0 1,-1 1 0,1-1-1,-1 0 1,-1 0 0,0 1-1,0-1 1,-1 1-1,1 0 1,-9-16 0,4 12 4,1 0 1,-2 1 0,0 0-1,0 0 1,-1 0-1,0 1 1,0 1 0,-1 0-1,-1 0 1,-15-10 0,54 22 22,-19-1-32,1-1 0,-1-1 0,1 1-1,-1-1 1,1-1 0,-1 0 0,0 0-1,1-1 1,-1 0 0,0-1 0,13-5 0,-3-1-39,-1 0 1,-1-1 0,1-1-1,19-18 1,-35 28 50,0-1 0,0 1-1,0 0 1,1-1 0,-1 1 0,0 0 0,0 0-1,1 0 1,-1 1 0,1-1 0,-1 1-1,1-1 1,-1 1 0,0 0 0,1 0 0,-1 0-1,1 0 1,-1 0 0,1 0 0,-1 1-1,1-1 1,-1 1 0,1 0 0,-1 0-1,0 0 1,1 0 0,-1 0 0,0 0 0,0 1-1,0-1 1,0 1 0,2 1 0,4 5-9,0 0 0,-1 0 0,0 1 0,0 0 0,-1 0 1,6 11-1,-9-14 2,-1 0 1,-1 1-1,1-1 0,-1 0 1,0 0-1,-1 0 0,0 1 1,0-1-1,0 0 0,0 1 1,-3 8-1,1 15 2,1-6 27,5 36 1,-3-53 47,0 0 0,0 0 0,1 0 0,-1 0 0,2-1 0,-1 1 0,1-1 0,0 0 0,0 1 1,5 5-1,-6-11 51,-1 1 1,1-1 0,0 0-1,-1 0 1,1 1-1,0-1 1,0 0 0,0 0-1,0-1 1,0 1 0,0 0-1,0-1 1,0 1 0,0-1-1,1 0 1,-1 0 0,0 0-1,0 0 1,0 0-1,0 0 1,1 0 0,-1-1-1,0 1 1,0-1 0,3-1-1,28-1 585,-26 3-677,0 0 0,0 0 0,-1-1 1,1 0-1,0-1 0,0 1 0,0-1 1,12-6-1,3-2-8,24-15 1,-28 14-20,-2 0 0,1-2 0,-2 0 0,28-29 0,45-68-284,-81 100 226,-16 23 10,0 1 0,1 0 0,1 1 0,0-1 0,1 1 0,1 0 0,0 1 0,1-1 0,1 1 0,0 0 0,1 0 0,1 0 0,1 0 0,1 19 0,-1-31 34,1 0 0,0 0-1,0 0 1,0 0 0,0 0-1,1-1 1,-1 1-1,1 0 1,0-1 0,0 1-1,0-1 1,5 6 0,-5-8 0,-1 0 0,0 0 1,0 0-1,0 0 0,0 0 0,1-1 1,-1 1-1,0-1 0,1 1 1,-1-1-1,1 1 0,-1-1 0,0 0 1,1 0-1,-1 0 0,1 0 1,-1 0-1,1 0 0,-1 0 0,0 0 1,1 0-1,-1-1 0,1 1 1,-1 0-1,0-1 0,1 1 0,-1-1 1,0 0-1,0 1 0,1-1 1,-1 0-1,0 0 0,0 0 0,0 0 1,0 0-1,0 0 0,0 0 1,1-2-1,2-1-18,-1 1 0,1-2 0,-1 1 1,0 0-1,0-1 0,-1 1 0,1-1 1,-1 0-1,0 0 0,-1 0 0,1 0 1,-1 0-1,0 0 0,0-1 0,0 1 1,-1 0-1,0 0 0,0-1 0,0 1 0,-2-9 1,-2-5 7,-1 1 0,-1 0 0,0 0-1,-13-23 1,18 38 22,-1 0 2,1 1-1,0-1 1,0 1 0,1-1-1,-1 0 1,0 1-1,1-1 1,0 0 0,0 1-1,0-1 1,0 0-1,0 0 1,0 1-1,1-1 1,-1 0 0,1 1-1,1-5 1,0 3 2,-1 1 0,2 0 0,-1-1 0,0 1 0,0 0 0,1 0 0,0 0 0,0 0 0,0 1 0,0-1 0,3-1 1,4-2 5,0 0 1,1 1 0,-1 0-1,1 1 1,0 0 0,1 1-1,14-3 1,-21 5-11,1 0 0,-1 1 0,1-1 0,0 1 1,0 1-1,-1-1 0,1 1 0,0 0 0,-1 0 0,1 0 0,-1 1 1,1 0-1,-1 0 0,10 5 0,-9-3-4,0 1 0,-1-1 1,1 1-1,-1 0 0,0 1 1,0-1-1,-1 1 0,0 0 0,0 0 1,5 9-1,1 8-10,-1 1-1,-2 0 1,0 0-1,-1 1 1,4 39 0,-8-47 12,-2-12 4,1 1 0,-1-1 0,1 0-1,0 1 1,0-1 0,1 0 0,0 0 0,0 0-1,4 9 1,-5-14-1,-1 1 1,0-1-1,1 0 0,-1 1 0,0-1 0,1 1 0,-1-1 0,1 0 1,-1 1-1,1-1 0,-1 0 0,1 0 0,-1 1 0,1-1 1,-1 0-1,1 0 0,-1 0 0,1 0 0,-1 1 0,1-1 1,-1 0-1,1 0 0,-1 0 0,1 0 0,-1 0 0,1-1 0,0 1 1,-1 0-1,1 0 0,-1 0 0,1 0 0,-1 0 0,1-1 1,-1 1-1,1 0 0,-1-1 0,1 1 0,-1 0 0,0-1 0,1 1 1,-1 0-1,1-1 0,-1 1 0,0-1 0,0 1 0,1 0 1,-1-1-1,0 1 0,1-1 0,-1 0 0,16-29-43,-15 26 42,29-84-70,-20 55 49,19-44-1,-25 68 22,1 1 0,0-1 0,0 1-1,0 0 1,1 0 0,0 1 0,1 0 0,0 0 0,11-9 0,-15 14 1,0-1 1,0 1-1,1 0 1,-1 0-1,1 1 1,-1-1-1,1 1 1,-1 0-1,1 0 0,0 0 1,0 0-1,0 1 1,0-1-1,7 1 1,-9 0-2,1 1 0,-1 0 0,0-1 0,1 1 0,-1 0 0,1 0 0,-1 0 0,0 1 0,0-1 0,0 0 0,0 1 0,0 0 0,0-1 0,0 1 0,0 0 0,-1 0 0,1 0 0,-1 0 0,1 0 0,-1 0 0,0 1 0,0-1 0,2 4 0,1 6-5,0 1-1,-1 0 1,0 0 0,-1 0-1,0 0 1,0 26 0,-11 84-5,5-77 24,1-14-36,8-37-40,1-6 47,15-48-75,-17 43 86,1 0 0,0 1 0,2 0 0,0 0 0,0 1 0,15-22 0,-21 35 6,0 0 0,0 0 0,0 0 0,0 0 0,0 0 0,0 0 0,1 1-1,-1-1 1,0 0 0,0 1 0,1-1 0,-1 1 0,0-1 0,0 1 0,1 0 0,-1 0-1,1-1 1,-1 1 0,0 0 0,1 0 0,-1 0 0,0 1 0,1-1 0,-1 0-1,0 0 1,1 1 0,-1-1 0,0 1 0,1-1 0,-1 1 0,2 1 0,6 2-9,-1 2 0,0 0 1,13 11-1,8 5-9,-25-20 13,1 0 0,0 0 0,-1 0 0,1 0 0,0-1 0,0 1 0,0-1 0,-1-1 0,1 1 0,0-1 0,0 0 0,0 0 0,0 0 0,0-1 0,0 1 0,8-3 0,-7 1-3,0-1 0,0 1-1,-1-1 1,1 0 0,-1-1 0,0 1 0,0-1 0,0 0 0,0-1 0,0 1 0,-1-1 0,7-9 0,-3 1-20,0 0 0,-1-1 0,-1 0 0,6-16 0,-10 64-195,-1-17 133,1 0 1,0-1-1,1 1 1,1-1-1,0 0 1,11 26-1,-14-42 79,-1 1 0,0-1 0,0 1 0,0 0 0,1-1 0,-1 1 0,0-1 0,1 1 0,-1-1 0,1 1-1,-1-1 1,0 1 0,1-1 0,-1 1 0,1-1 0,-1 0 0,1 1 0,-1-1 0,1 0 0,0 1 0,-1-1 0,2 0 0,-2 0 1,0 0 0,1 0 1,-1-1-1,1 1 1,-1 0-1,0-1 1,1 1-1,-1 0 0,0-1 1,0 1-1,1-1 1,-1 1-1,0 0 0,0-1 1,1 1-1,-1-1 1,0 1-1,0-1 0,0 1 1,0-1-1,0 0 1,3-30-238,-5 6 117,-8-40 0,6 45 126,0 0 0,2 0 0,-1-34 0,4 51 6,-1 0 0,0 0 0,1 0 0,0 0 0,0 0 0,0 0 0,0 0 0,0 0 0,0 0 1,1 1-1,0-1 0,-1 0 0,1 1 0,0 0 0,0-1 0,0 1 0,0 0 0,1 0 0,-1 0 0,1 0 0,-1 0 0,1 1 0,0-1 0,5-1 0,-4 1-1,0 1 0,0 0 0,0 0 0,0 0 0,0 1 0,0-1 0,0 1 0,1 0 1,-1 0-1,0 1 0,0-1 0,0 1 0,0 0 0,0 0 0,0 0 0,0 1 0,0-1 0,4 3 0,-4-1-5,0 0 1,-1 0 0,0 0 0,1 0-1,-1 1 1,0 0 0,-1-1 0,1 1-1,-1 0 1,1 0 0,-1 1 0,0-1-1,-1 0 1,1 1 0,1 6 0,2 11-3,4 43 0,-7-48 8,3 29 9,-2-14 6,12 52 1,-15-82-17,1 0 0,-1 0 0,1 0 0,-1 0 0,1-1 0,0 1 0,0 0 0,0 0 0,0-1 0,0 1 0,0-1 0,0 1 0,0-1 0,1 1 0,-1-1 1,0 0-1,1 0 0,2 2 0,-2-3-1,-1 1 1,0-1-1,1 0 1,-1 0-1,1 0 1,-1 0-1,0 0 1,1 0-1,-1 0 1,1-1-1,-1 1 1,0-1-1,1 1 1,-1-1-1,0 1 1,0-1-1,1 1 1,-1-1-1,0 0 1,0 0-1,0 0 1,0 0-1,0 0 1,0 0-1,2-2 1,9-12 8,1 0 0,-2-1 0,0 0 0,15-32 1,13-20 32,-38 67-41,-1-1 0,1 1 1,0 0-1,0 0 0,0 0 0,0 0 0,0 0 1,0 0-1,0 0 0,0 0 0,0 1 0,0-1 0,1 0 1,-1 1-1,0-1 0,1 0 0,1 1 0,-2-1 0,0 1 0,0 1 0,0-1-1,0 0 1,0 0 0,0 0 0,0 0-1,0 1 1,0-1 0,0 1-1,0-1 1,0 1 0,0-1 0,-1 1-1,1-1 1,0 1 0,0 0 0,1 0-1,3 5 2,-1 0 1,1 0-1,-1 1 0,0-1 0,4 10 0,-2-4-1,2 3 7,1 0-1,1 0 0,0-1 0,1 0 1,13 13-1,-21-25-5,-1 1-1,1-1 0,0 0 1,0 0-1,1 0 1,-1 0-1,0 0 1,0-1-1,1 0 1,-1 1-1,1-1 1,0-1-1,3 2 1,-4-2-5,0 0 0,0-1 0,0 1 1,0-1-1,0 1 0,-1-1 0,1 0 0,0 0 0,0 0 1,-1 0-1,1-1 0,-1 1 0,1-1 0,-1 1 0,1-1 1,-1 0-1,0 0 0,4-5 0,2-2-306,-1 0 1,0-1-1,0 0 0,-1 0 1,0-1-1,-1 0 0,0 0 1,-1 0-1,0 0 0,4-22 1,-5 11-342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7 515 11194,'-1'-1'170,"0"0"0,1 0-1,-1 1 1,1-1 0,-1 0-1,1 0 1,0 0 0,-1 0-1,1 1 1,0-1-1,-1 0 1,1 0 0,0 0-1,0 0 1,0 0 0,0 0-1,0 0 1,0 0 0,0 0-1,0 0 1,0 1 0,0-1-1,0 0 1,1 0 0,-1 0-1,0 0 1,1-1-1,14-29 1507,-8 19-1088,13-37 1210,28-96 0,-2-56-598,-46 197-1170,1 0 0,0 0 1,0 0-1,1 0 1,-1 0-1,1 0 1,2-4-1,-3 6-18,0 1 1,0 0-1,0 0 0,0 0 1,1 0-1,-1 0 0,0 0 1,0 0-1,1 1 0,-1-1 0,0 0 1,1 1-1,-1-1 0,1 1 1,-1-1-1,0 1 0,1 0 1,-1 0-1,1 0 0,-1-1 0,1 1 1,-1 1-1,3-1 0,92 9 323,39 2-228,-126-11-97,-4 0 0,-1 0 0,1 0 0,-1 1 0,1-1 0,6 3 0,-10-3-6,-1 0-1,1 1 1,0-1-1,0 0 1,0 1-1,0-1 1,-1 1-1,1-1 1,0 1-1,0 0 1,-1-1-1,1 1 1,0 0-1,-1-1 1,1 1-1,-1 0 1,1 0-1,-1 0 1,1 0-1,-1-1 1,0 1-1,1 0 1,-1 0-1,0 0 1,0 0-1,0 0 1,0 0-1,1 0 1,-1 0-1,0 0 1,-1 1-1,-2 16 45,-1-1 0,-1 0 0,0 0-1,-1 0 1,-17 30 0,1 2 46,-12 47 77,31-87-143,1 1 1,0 0 0,0 0-1,1 0 1,0 0 0,1 0 0,1 0-1,0 11 1,0-19-25,-1 0 1,1 0-1,-1 1 0,1-1 0,0 0 1,0 0-1,0 0 0,0 0 1,0-1-1,0 1 0,1 0 0,-1 0 1,1-1-1,-1 1 0,1-1 1,-1 1-1,1-1 0,0 0 0,2 2 1,0-1-5,-1-1 1,1 1 0,0-1-1,0 0 1,0 0 0,0-1-1,0 1 1,0-1-1,7 0 1,3-1-12,0-1 1,-1 0-1,0-1 0,1-1 1,14-5-1,1-3-10,-1-1 1,-1-1-1,0-1 0,-1-2 0,0 0 1,-2-2-1,0-1 0,-1 0 0,-1-2 1,28-36-1,-50 58 22,0-1-1,0 1 1,0 0 0,1 0-1,-1 0 1,0 0 0,0-1-1,0 1 1,0 0 0,0 0-1,0 0 1,0 0 0,0 0-1,0 0 1,1-1 0,-1 1-1,0 0 1,0 0 0,0 0-1,0 0 1,0 0 0,1 0 0,-1 0-1,0 0 1,0 0 0,0 0-1,0 0 1,1-1 0,-1 1-1,0 0 1,0 0 0,0 0-1,0 0 1,1 0 0,-1 0-1,0 1 1,0-1 0,0 0-1,0 0 1,1 0 0,-1 0-1,2 8 11,-4 17-7,2-24-2,-3 23 19,-3 56 48,5-70-67,1 1 0,1-1 0,0 0 1,0 0-1,5 15 0,-6-24-3,0 0-1,1 1 1,-1-1 0,0 0-1,1 0 1,-1-1 0,1 1-1,-1 0 1,1 0 0,-1 0-1,1 0 1,0 0 0,0 0-1,-1-1 1,1 1 0,1 1 0,-1-2-1,-1 0 0,1 0 0,-1 0 0,0 0 0,1 0 0,-1 0 0,1 0 0,-1 0 0,1 0 0,-1 0 0,0 0 0,1-1 0,-1 1 0,1 0 0,-1 0 1,0 0-1,1 0 0,-1-1 0,1 1 0,-1 0 0,0 0 0,1-1 0,-1 1 0,0 0 0,0-1 0,1 0 0,1-2-10,1 0 0,-1-1 0,-1 1 0,1-1 0,0 0 0,-1 1 0,1-7 0,3-16-42,2-44-1,-6 51 46,1-1 0,1 0 1,0 1-1,12-36 0,-14 50 14,1 1 0,1 0 1,-1 0-1,1 0 0,-1 1 0,1-1 1,0 1-1,0-1 0,1 1 0,-1 0 1,1 0-1,-1 1 0,1-1 0,0 1 1,0-1-1,0 1 0,0 1 0,1-1 1,-1 0-1,0 1 0,1 0 0,-1 0 1,1 0-1,-1 1 0,1 0 0,0-1 1,-1 2-1,1-1 0,-1 0 0,1 1 0,-1 0 1,1 0-1,-1 0 0,1 1 0,-1-1 1,0 1-1,0 0 0,0 0 0,0 1 1,0-1-1,0 1 0,-1 0 0,6 5 1,2 5 5,-1 0 1,-1 1 0,1 0 0,-2 0-1,0 1 1,-1 0 0,-1 1-1,7 23 1,15 33 44,-27-70-57,0 1 1,0-1-1,0 0 0,0 0 1,0 0-1,1 0 0,-1 0 1,1 0-1,-1 0 0,1 0 0,-1 0 1,1-1-1,0 1 0,0-1 1,0 1-1,0-1 0,0 0 1,0 0-1,1 0 0,-1 0 1,0 0-1,0 0 0,5 0 1,-5-1-3,1-1 1,0 1-1,-1-1 1,1 0-1,-1 1 1,1-1-1,-1-1 1,1 1-1,-1 0 1,0 0-1,1-1 1,-1 0 0,0 1-1,0-1 1,0 0-1,0 0 1,0 0-1,-1 0 1,1 0-1,-1-1 1,2-1-1,9-17-13,-1 0-1,-1 0 0,-1-1 1,9-31-1,17-43 34,-33 93-13,0 0 0,0 0 0,0-1 1,0 1-1,1 1 0,-1-1 0,1 0 1,0 1-1,0-1 0,0 1 0,0 0 1,0 0-1,0 0 0,1 0 0,-1 0 1,0 1-1,1 0 0,0-1 0,-1 1 1,1 1-1,0-1 0,-1 0 0,1 1 1,0 0-1,7 0 0,-3 1-2,-1 0-1,1 0 1,0 0 0,0 1-1,-1 1 1,1-1 0,-1 1 0,0 0-1,0 1 1,0-1 0,12 10-1,-19-12-5,1-1 0,0 1 1,-1 0-1,1 0 0,0 0 0,-1 0 0,1 0 0,-1 0 0,0 0 0,1 1 0,-1-1 0,0 0 0,0 0 0,1 0 0,-1 0 1,0 0-1,0 0 0,0 1 0,0-1 0,-1 2 0,-6 28-44,4-18 40,-2 12 20,1 0 0,-1 47 0,5-62-63,1 0-1,-1 0 0,2-1 0,-1 1 0,1-1 0,1 1 1,-1-1-1,2 0 0,-1 0 0,9 14 0,-11-21-96,-1 0 0,1 0 0,1-1 0,-1 1 0,0 0 0,0-1 0,1 1-1,-1-1 1,1 1 0,-1-1 0,1 0 0,0 1 0,-1-1 0,1 0 0,0 0 0,0 0 0,0-1 0,0 1-1,0 0 1,0-1 0,0 1 0,0-1 0,0 0 0,0 1 0,0-1 0,0 0 0,0 0 0,0 0 0,0-1-1,0 1 1,0-1 0,0 1 0,0-1 0,4-1 0,-2 0-135,0-1 0,0 0-1,-1 0 1,1 0 0,-1 0 0,0 0 0,1-1 0,-2 0-1,1 1 1,0-1 0,-1 0 0,1-1 0,-1 1-1,0 0 1,1-6 0,9-36-1441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5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13315,'12'-15'1328,"-4"12"-880,2 6-320,-3 10 672,-2 8-1896,2 17 1176,0 10-216,-3 10-336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6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1 359 15107,'146'-108'5177,"-144"106"-5077,-1 1 0,1 0 0,0 0 0,0 0-1,0 0 1,0 0 0,0 0 0,0 1 0,0-1 0,0 1-1,0-1 1,0 1 0,0 0 0,0-1 0,0 1-1,0 0 1,0 1 0,1-1 0,-1 0 0,0 0 0,0 1-1,0 0 1,3 1 0,-2 0-3,-1 0 0,0 0 0,1 0 0,-1 1 0,0-1 0,0 1 0,0-1 0,-1 1 1,1 0-1,0 0 0,-1 0 0,0 0 0,0 0 0,2 5 0,1 12-14,-1 0 1,0 0 0,-2-1-1,0 1 1,-1 0 0,-5 34-1,7-62-137,1-1 0,0 0 0,0 1 0,10-17 0,-2 3 12,-8 13 32,0 1 19,1 1 1,-1-1-1,1 1 1,0 0-1,0 0 1,1 0-1,0 0 0,9-8 1,-14 15-7,1-1 0,0 1 0,0-1 0,0 1 0,0 0 0,-1-1 1,1 1-1,0 0 0,0 0 0,0 0 0,0 0 0,0 0 0,0-1 0,0 2 0,0-1 0,-1 0 0,1 0 0,0 0 1,0 0-1,0 0 0,0 1 0,0-1 0,0 0 0,-1 1 0,1-1 0,0 1 0,0-1 0,-1 1 0,1-1 0,0 1 1,-1 0-1,1-1 0,0 1 0,-1 0 0,1-1 0,0 2 0,20 33 90,-18-29-79,0 0-8,0-1 0,0 0-1,0 0 1,1 1 0,0-2-1,0 1 1,0 0 0,8 5-1,-10-8-3,0-1-1,0 0 0,1 0 1,-1 0-1,0 0 0,0-1 1,1 1-1,-1-1 0,1 1 0,-1-1 1,0 0-1,1 0 0,-1 0 1,1 0-1,-1 0 0,1 0 1,-1-1-1,0 1 0,1-1 1,-1 0-1,0 0 0,1 0 1,-1 0-1,4-2 0,9-7-8,-1-1 0,1 0 0,-2 0 0,0-2-1,0 0 1,-1 0 0,16-24 0,-27 36 6,-1 0 0,1 0-1,0 0 1,0 0 0,0 0 0,0 0 0,0 0-1,0 1 1,0-1 0,0 0 0,0 0-1,2 0 1,-3 1 0,0 0-1,1 0 1,-1 0 0,0 0-1,1 0 1,-1 0-1,0 0 1,1 0-1,-1 0 1,1 0 0,-1 0-1,0 0 1,1 0-1,-1 1 1,0-1-1,1 0 1,-1 0 0,0 0-1,0 1 1,1-1-1,-1 0 1,0 0-1,1 1 1,-1-1 0,0 0-1,0 0 1,1 1-1,1 3-15,-1 0-1,1 0 0,-1 0 1,0 0-1,2 8 0,0 2-20,20 57-218,-19-64 192,-1 1 0,1 0 0,1-1 0,-1 0 0,1 0 0,9 11 0,-14-18 58,0 0-1,0 0 1,0 0 0,0 1 0,1-1-1,-1 0 1,0 0 0,0 0 0,0 0-1,0 1 1,0-1 0,0 0 0,0 0-1,1 0 1,-1 0 0,0 1 0,0-1-1,0 0 1,0 0 0,0 0 0,1 0-1,-1 0 1,0 0 0,0 0 0,0 0-1,1 0 1,-1 0 0,0 0 0,0 1-1,0-1 1,1 0 0,-1 0 0,0 0-1,0 0 1,0 0 0,1-1 0,-1 1-1,0 0 1,0 0 0,0 0 0,0 0 0,1 0-1,-1 0 1,0 0 0,0 0 0,0 0-1,0 0 1,1-1 0,-1 1 0,0 0-1,-1-14-155,-9-18 5,-1 7 72,3 10 64,1-1-1,1 0 1,0 0 0,-5-23-1,11 35 31,-1 1 0,0-1-1,1 0 1,0 1-1,0-1 1,0 0-1,1 1 1,-1-1-1,1 0 1,-1 1-1,1-1 1,1 1-1,-1-1 1,0 1 0,1-1-1,0 1 1,-1 0-1,1 0 1,1 0-1,-1 0 1,0 0-1,1 0 1,-1 1-1,1-1 1,0 1-1,3-2 1,8-6 87,1 2 1,1 0-1,28-11 1,-36 16-53,1 1 0,0-1 0,0 1 0,0 1 0,0-1 0,0 2 1,1-1-1,15 2 0,-22 0-32,0 0 0,1 0 0,-1 0 0,0 1 0,0-1 0,0 1 0,-1 0 0,1 0 0,0 0 0,-1 0 0,1 0 0,-1 0 0,1 1 0,-1-1 0,0 1 0,0 0 0,-1 0 0,1-1 0,0 1 0,-1 0 0,0 1 0,2 5 0,2 7 13,0 0-1,-2 0 0,3 20 0,-5-28-8,4 40 28,-4-27-27,2 0 0,5 25 0,-7-45-15,-1 0 0,0 0 0,0 1 0,0-1 0,1 0 0,-1 0 0,1 0 0,-1 1 0,1-1 0,-1 0 0,1 0 0,0 0 0,-1 0 0,1 0 0,0 0 0,0 0 0,0-1 0,0 1 0,0 0 0,0 0-1,0-1 1,0 1 0,0 0 0,0-1 0,0 1 0,0-1 0,1 1 0,-1-1 0,0 0 0,0 1 0,0-1 0,1 0 0,-1 0 0,0 0 0,0 0 0,1 0 0,-1 0 0,0-1 0,0 1 0,1 0 0,-1 0 0,0-1 0,0 1 0,0-1 0,0 1 0,0-1 0,0 0 0,2-1 0,5-3 1,-1 0 1,0 0-1,0-1 1,0-1-1,7-8 0,38-53-4,-4 4 20,-48 63-18,1 1 0,-1-1 1,1 0-1,-1 1 1,1-1-1,-1 1 1,1-1-1,0 1 1,-1-1-1,1 1 1,0-1-1,-1 1 0,1 0 1,0-1-1,0 1 1,-1 0-1,1 0 1,0-1-1,0 1 1,-1 0-1,1 0 0,0 0 1,0 0-1,0 0 1,-1 0-1,1 0 1,0 0-1,0 1 1,0-1-1,-1 0 0,1 0 1,0 1-1,0-1 1,-1 0-1,1 1 1,0-1-1,-1 1 1,1-1-1,0 1 0,-1-1 1,1 1-1,-1-1 1,1 1-1,-1 0 1,1 0-1,4 6 7,-1-1 0,0 1-1,0 0 1,3 8 0,1 1 7,-2-4-2,1-1 1,0-1 0,1 1-1,0-1 1,1 0 0,18 15-1,-24-22-12,0-1 0,1 1 0,-1-1 0,1 0 0,0 0 0,0 0 0,0 0 0,0-1 0,0 1 0,0-1-1,0 0 1,1 0 0,-1-1 0,0 0 0,0 1 0,1-1 0,-1 0 0,0-1 0,0 1 0,1-1 0,-1 0 0,0 0-1,0 0 1,6-4 0,2-1-29,0-1 0,-1-1-1,0 0 1,0-1 0,-1 0 0,0 0-1,-1-1 1,13-17 0,5-11-952,26-47 1,-30 46-180,1 2 0,45-56 0,-33 57 128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5:03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1277 81 7130,'15'-6'1517,"6"0"1008,-21 6-2463,1 0 0,-1 0 0,1 0 0,-1 1 1,0-1-1,1 0 0,-1 0 0,1 1 0,-1-1 0,0 0 1,1 1-1,-1-1 0,0 1 0,1-1 0,-1 0 0,0 1 0,1-1 1,-1 1-1,0-1 0,0 1 0,0-1 0,1 1 0,-1-1 1,0 1-1,0-1 0,0 1 0,0-1 0,0 1 0,0-1 1,0 1-1,0-1 0,0 1 0,0-1 0,0 1 0,-1-1 0,1 1 1,0-1-1,0 0 0,0 1 0,-1 0 0,1 0 26,-1 0-1,0-1 0,1 1 0,-1-1 1,0 1-1,1 0 0,-1-1 0,0 1 1,0-1-1,1 0 0,-1 1 0,0-1 1,0 0-1,0 1 0,0-1 0,0 0 1,1 0-1,-1 0 0,0 0 0,0 0 1,-2 0-1,-28 2 708,21-2-484,-30 2 19,0-1 0,0-2 0,0-1 0,1-3-1,-66-15 1,85 15-188,-1 0-1,0 1 1,1 1-1,-1 1 1,-1 1 0,1 1-1,-38 5 1,26 1-38,1-2 0,-1-2 1,-1-1-1,1-1 1,0-2-1,-41-7 0,-18-17 44,67 18-97,0 1-1,0 1 1,-29-4 0,49 10-40,1 0-1,-1 0 1,0 0 0,0 0-1,0 1 1,1-1 0,-1 1-1,0 0 1,1 1 0,-7 2-1,4 0 6,0 0 0,1 0 0,-1 1 0,1 0-1,-7 7 1,10-9-6,-1 0-1,1-1 1,-1 1-1,0-1 0,1 0 1,-1 0-1,0-1 1,0 1-1,0-1 1,-1 1-1,1-1 1,-5 0-1,-6 3 22,-9-1 49,19-3-127,0 1 0,0-1 0,0 1 0,0 0 0,0 1 1,-6 2-1,10-4-5,-1 1 0,1 0 1,0 0-1,0 0 1,0 0-1,0 0 0,0 0 1,0 0-1,0 0 1,0 0-1,0 0 1,1 0-1,-1 1 0,0-1 1,1 0-1,-1 1 1,1-1-1,-1 0 0,1 1 1,0-1-1,-1 1 1,1-1-1,0 0 1,0 1-1,0-1 0,0 1 1,1 1-1,2 14-236,4-1-88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5:33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31 367 2841,'-23'-276'3857,"22"262"-3473,-1 3 97,-2-25 830,4 35-1191,0-1-1,0 1 1,0-1 0,0 1-1,0-1 1,0 1 0,0-1-1,1 1 1,-1-1 0,1 1-1,-1 0 1,1-1 0,-1 1-1,1 0 1,0-1 0,0 1-1,-1 0 1,3-2 0,-3 3-63,1 0 1,0-1-1,0 1 1,0 0-1,0 0 1,-1 0 0,1 0-1,0 0 1,0 0-1,0 0 1,0 0-1,0 0 1,-1 0-1,1 0 1,0 0 0,0 1-1,0-1 1,-1 0-1,1 1 1,0-1-1,0 0 1,0 1-1,-1-1 1,1 1-1,0-1 1,-1 1 0,1 0-1,-1-1 1,1 1-1,0 0 1,-1-1-1,0 1 1,1 0-1,-1-1 1,1 2 0,16 28 673,-12-16-531,0-1-1,-1 1 1,-1 0-1,3 24 1,0 61 191,-3-38-184,43 479 780,3 42-115,-49 221 113,-9-416-676,37 166 94,-4-225-71,-19-231-244,8 402 533,-13-497-617,-1 32 36,-1-1 0,-7 33 0,9-63-163,-1-1-1,1 1 1,-1 0-1,0-1 1,0 1-1,0 0 1,0-1-1,0 1 0,-1-1 1,-2 4-1,3-6 60,1-1 0,-1 1 0,1 0 0,-1-1-1,0 1 1,1 0 0,-1-1 0,1 1 0,-1-1 0,1 1-1,0-1 1,-1 1 0,1-1 0,-1 1 0,1-1 0,0 1-1,-1-1 1,1 0 0,0 1 0,0-1 0,0 0-1,-1 1 1,1-2 0,-5-14-477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54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443 322 11234,'-1'-17'386,"-1"1"1,-1 0-1,0 0 0,-1 0 0,-1 0 0,-1 0 0,0 1 0,-1 0 0,0 1 0,-2-1 0,-12-16 0,13 20-241,0 1 0,-1 1-1,-1 0 1,1 0 0,-2 0-1,1 2 1,-1-1 0,0 1-1,0 1 1,-1 0 0,0 0-1,0 1 1,-1 1 0,-20-5-1,27 8-103,0 0 0,0 0 0,1 1-1,-1 0 1,0 0 0,0 0 0,0 1 0,1-1 0,-1 2-1,0-1 1,1 0 0,-1 1 0,1 0 0,-1 1-1,1-1 1,0 1 0,0 0 0,0 0 0,1 0 0,-1 1-1,-4 4 1,2-1 8,1 1-1,0-1 0,1 1 1,-1 0-1,1 1 1,1-1-1,0 1 0,0 0 1,1 0-1,0 0 0,0 0 1,-1 11-1,3-11-13,-1 0 1,1 0-1,1 0 0,0 1 1,0-1-1,1 0 0,0 0 1,1 0-1,2 9 0,-2-13-21,0 0-1,0 0 0,0 0 1,0 0-1,1-1 0,0 0 1,0 1-1,0-1 0,0 0 1,1 0-1,0-1 1,0 1-1,0-1 0,0 0 1,0 0-1,1 0 0,6 3 1,2-1-2,0 0-1,0-1 1,1 0 0,-1-1 0,1-1 0,0 0 0,-1-1 0,1-1 0,26-1 0,-10-3 27,-1-1 1,1-1-1,42-14 1,-69 19-40,17-3 130,-20 4-125,0 0 1,1 1 0,-1-1-1,1 0 1,-1 1-1,0-1 1,1 0 0,-1 1-1,1-1 1,-1 1 0,0-1-1,0 0 1,1 1 0,-1-1-1,0 1 1,0-1-1,0 1 1,1-1 0,-1 1-1,0-1 1,0 1 0,0-1-1,0 1 1,0-1 0,0 1-1,0-1 1,0 1-1,0-1 1,0 1 0,0-1-1,0 1 1,-1-1 0,1 1-1,0-1 1,0 1 0,0-1-1,-1 1 1,1 0-1,-57 166 557,11-36-366,-28 146-3049,73-273 2663,1-3 148,0-1 0,-1 1-1,1 0 1,0 0 0,0 0 0,0 0-1,-1-1 1,1 1 0,0 0 0,0 0-1,0 0 1,0 0 0,0 0 0,1-1 0,-1 1-1,0 0 1,0 0 0,1 0 0,-1-1-1,0 1 1,1 0 0,0 1 0,10-1-770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55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78 10986,'-5'0'176,"0"0"1,1 1-1,-1-1 0,0 1 0,1 0 0,-1 1 0,1-1 0,0 1 0,-1 0 0,1 0 0,0 0 1,0 0-1,-5 5 0,3-3 63,1 1 0,0 1 1,0-1-1,0 1 0,0 0 0,1 0 1,-6 12-1,3-3-6,1 0-1,0 0 1,1 1 0,1-1 0,0 1-1,1 0 1,0 17 0,2-17-127,1 0 0,1 0 0,1 0 0,0 0 0,1-1 0,0 1 0,2-1 1,0 1-1,0-1 0,1-1 0,1 1 0,1-1 0,11 17 0,-14-23-72,2 0 0,-1 0 0,1 0 0,0-1 0,0 0 0,1 0 0,0 0 0,0-1 0,1-1 0,0 1 0,0-1 0,0-1 0,0 0 0,1 0 0,0-1-1,0 0 1,0-1 0,0 0 0,0 0 0,0-1 0,17 0 0,-19-2-8,0 0 0,-1 0 0,1 0 0,0-1-1,-1 0 1,1 0 0,-1-1 0,0 0 0,0-1 0,0 1-1,0-1 1,-1 0 0,8-7 0,-6 4 11,0-1 0,-1 0 0,-1 0 0,1 0 1,-1-1-1,0 0 0,-1 0 0,8-19 0,-6 9 19,-1-1 0,-1 0 0,-1 1 0,0-1 0,-2-1 0,0 1 0,-1 0 0,-1 0 0,-5-37 0,2 40-18,-1 0-1,0 0 0,-1 0 1,-1 1-1,-1 0 1,0 0-1,-1 0 0,0 1 1,-2 0-1,-11-15 0,16 24-105,0 0 1,-1 0-1,0 0 0,0 1 0,0 0 0,0 0 0,-1 1 0,1 0 1,-1 0-1,-1 0 0,1 1 0,0 0 0,-1 1 0,1-1 0,-1 1 1,0 1-1,0-1 0,0 2 0,0-1 0,0 1 0,1 0 0,-1 0 1,0 1-1,-9 2 0,8-1-103,1 0 0,0 1 1,1 0-1,-1 0 0,0 0 1,1 1-1,0 0 0,0 1 0,0 0 1,0 0-1,-8 8 0,6 5-575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08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736 690 5617,'1'-3'425,"0"0"0,-1 1 0,1-1 0,0 0 0,-1 1 0,0-1 0,1 0 0,-1 0-1,0 1 1,0-1 0,-1 0 0,1 0 0,0 1 0,-1-1 0,0 0 0,0 1 0,0-1 0,0 1 0,0-1 0,-2-2-1,3 4-391,-1 1-1,1 0 0,-1 0 0,0-1 0,1 1 0,-1 0 0,1 0 0,-1 0 0,1 0 0,-1 0 0,0 0 0,1 0 1,-1 0-1,1 0 0,-1 0 0,1 0 0,-1 0 0,0 0 0,1 0 0,-1 0 0,1 1 0,-1-1 0,1 0 1,-1 0-1,1 1 0,-1-1 0,1 0 0,-1 1 0,1-1 0,0 0 0,-1 1 0,0 0 0,-11 13 1306,5-8-1140,0 0 0,-1-1 1,0 0-1,0 0 0,0-1 0,0 0 0,-1 0 1,-17 4-1,14-4-176,0-1 0,-1-1 0,0 0 0,1-1 0,-1 0 0,-15-1 0,-17-5 35,0-1 0,-85-24 0,110 24-19,1-1 0,0-1 0,0 0 0,1-2 1,0 0-1,1-1 0,0-1 0,-29-26 0,39 31-12,1 0-1,1-1 0,-1 0 1,1 0-1,0 0 0,1-1 0,0 1 1,1-1-1,-1 0 0,-1-12 0,-2-12 119,-5-54-1,2 7 26,7 59-124,1 1 0,2-1 0,2-37 0,1-2 92,-3 55-118,0-2-5,0 0 1,-1 1-1,1-1 0,-1 0 0,0 1 0,-1-1 1,0 1-1,-4-11 0,27 74-6946,-19-42 5760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8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46 5033,'1'0'88,"0"-1"-1,-1 1 1,1-1 0,-1 0-1,1 1 1,0-1 0,-1 0-1,1 1 1,-1-1-1,0 0 1,1 0 0,-1 1-1,1-1 1,-1 0 0,0 0-1,0 0 1,0 0 0,1 1-1,-1-1 1,0-2-1,-1 3 17,1-1 0,0 0 0,-1 1 0,1-1 0,0 1 0,-1-1 0,1 1 0,-1-1 0,1 1 0,-1-1 0,1 1 0,-1-1 0,0 1 0,1 0 0,-1-1 0,1 1 0,-1 0 0,0 0 0,1 0 0,-2-1 0,-7-1 844,1 1-1,0 0 1,-15 0-1,8 1-199,-34-7 924,28 4-908,-39-2 1,51 6-695,1-1 1,0 1-1,0 0 1,-1 1-1,1 0 1,0 0-1,0 1 1,-9 4-1,14-6-56,-4 2-24,0 1-1,1-1 0,-1 1 1,1 0-1,-1 0 1,1 1-1,-10 10 1,15-15-38,1 1 0,0-1 1,-1 1-1,1-1 0,-1 1 1,1-1-1,0 1 0,-1 0 1,1-1-1,0 1 0,0-1 1,0 1-1,-1 0 0,1-1 1,0 1-1,0 0 0,0-1 1,0 1-1,0 0 1,0-1-1,0 1 0,0 0 1,1-1-1,-1 1 0,0 0 1,0-1-1,0 1 0,1-1 1,-1 2-1,2-1-88,-1 0 0,0 1-1,0-1 1,1 0 0,-1 0 0,1 0 0,-1 0-1,1 0 1,-1 0 0,4 1 0,39 9-1525,-21-8 877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55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95 11771,'-9'-13'401,"0"0"1,-1 1 0,-1 0 0,-16-14 0,24 24-315,0 0 0,0 0 0,0 0 1,0 0-1,0 1 0,0-1 0,0 1 1,0 0-1,-1 0 0,1 0 0,-6-1 1,7 2-12,0 0 0,-1 1 0,1-1 1,0 0-1,0 1 0,0-1 0,-1 1 1,1 0-1,0 0 0,0 0 0,0 0 1,0 0-1,0 0 0,1 0 0,-1 1 1,0-1-1,1 1 0,-1-1 0,-2 4 0,0 0 57,1 0-1,0 1 0,0-1 0,0 1 0,1-1 0,0 1 0,0 0 0,0 0 0,1 0 0,0 0 0,0 0 0,0 0 0,1 0 0,0 1 0,0-1 0,1 0 0,0 0 0,2 9 0,-2-8-35,1 1 0,0-1-1,0 0 1,1 0 0,0 0 0,0 0 0,1 0 0,0-1 0,0 0 0,1 0 0,-1 0 0,1 0 0,1 0 0,8 7 0,-9-10-50,1 0 0,-1 0 0,1 0 0,-1-1 1,1 0-1,0 0 0,0-1 0,0 1 0,0-1 1,0 0-1,1-1 0,-1 0 0,0 0 0,0 0 1,0 0-1,12-4 0,-12 3-62,-1 0-1,0-1 1,1 0-1,-1 0 1,0 0-1,0-1 1,0 0 0,-1 0-1,1 0 1,-1 0-1,1-1 1,-1 0 0,0 0-1,0 0 1,-1 0-1,1-1 1,-1 1 0,5-10-1,-7 12-53,-1 1 0,1-1-1,-1 1 1,1-1 0,-1 1-1,1-1 1,-1 1 0,0-1-1,0 1 1,0-1 0,0 1-1,0-1 1,0 1 0,0-1 0,0 0-1,-1 1 1,1-1 0,0 1-1,-1-1 1,0 1 0,1 0-1,-1-1 1,0 1 0,0 0 0,1-1-1,-1 1 1,0 0 0,0 0-1,-3-2 1,2 1-6,-1 0 1,1 0-1,-1 1 1,0-1-1,0 1 0,0 0 1,0 0-1,1 0 1,-1 0-1,0 1 0,0-1 1,-1 1-1,1 0 1,0-1-1,-3 2 0,-29 5-655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0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479 49 15571,'-24'-4'1393,"-9"5"-857,-1-5-216,-2 10 728,-5 0-424,-7 0-232,-2-2-16,2-4-80,2 0-128,6-7-232,6-1-184,10-4-608,8-1-1136,12 0 1664,4 4-264,14 8-225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0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 11074,'7'-7'366,"0"1"-1,1 0 1,-1 0-1,1 1 1,1 0-1,-1 1 0,1-1 1,0 2-1,0-1 1,0 1-1,0 1 1,16-3-1,-1 1 329,0 2 1,1 0-1,44 4 1,-57-2-498,0 2 1,1-1-1,-1 2 0,0 0 1,0 0-1,0 1 1,22 11-1,-29-12-140,0 0-1,0 0 1,0 1-1,-1 0 1,1 0-1,-1 0 1,0 1 0,0-1-1,0 1 1,-1 0-1,1 0 1,-1 0-1,0 1 1,-1-1-1,1 1 1,-1-1-1,-1 1 1,3 8 0,-1 2-14,-1 1 1,-1 0 0,-1 0 0,0 0 0,-1 0-1,0-1 1,-2 1 0,0 0 0,-1-1 0,-10 28-1,-6 6 29,-2-2 0,-31 47 0,48-85-74,0-1-1,0 0 1,1 1-1,0 0 1,1 0-1,-5 20 1,8-26-81,-1 0 1,1 0 0,1 0-1,-1 0 1,0 0-1,1 0 1,0 0-1,0 0 1,0 0-1,0-1 1,0 1-1,1 0 1,0-1 0,0 1-1,0-1 1,0 1-1,1-1 1,-1 0-1,1 0 1,-1 0-1,6 3 1,0 1-66,1-1 1,0 0-1,0 0 1,16 6-1,9 1-369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1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17 13203,'-35'-3'1288,"-2"5"-968,-9 0-216,1-2 1040,-1 0-1608,3-1-952,9-3 1248,5-2-192,26-1-184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1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380 146 13043,'-9'1'1055,"1"0"0,0 0 0,-17 6 0,-13 1-61,30-7-930,0 0 0,-1-1 0,1 0 0,0 0 0,0 0-1,0-1 1,0-1 0,0 1 0,0-1 0,0-1 0,0 1 0,1-1-1,-1-1 1,1 1 0,0-1 0,0-1 0,0 1 0,0-1 0,1 0 0,0-1-1,0 0 1,1 0 0,-1 0 0,1 0 0,0-1 0,-5-10 0,-2-9-20,10 20-23,-1 1 0,1-1 0,-1 0 0,0 1 0,-7-8 0,7 14 103,0 7-34,2 13 56,0-20-128,-45 467 2666,43-447-2529,1 0 0,1 42 0,1-57-143,1 0 0,-1 0-1,1-1 1,1 1 0,-1 0-1,1-1 1,0 1 0,0-1 0,1 1-1,-1-1 1,1 0 0,0 0-1,1 0 1,-1-1 0,9 9-1,4-1-593,0-1-1,1-1 0,0-1 0,0 0 0,1-1 1,0-1-1,39 10 0,-47-15 221,1 0 0,0 0-1,0-2 1,16 0 0,2-3-732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2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77 8458,'-29'-28'864,"-3"7"-568,2 9-232,3 5 424,1 0-1176,11 6 544,9 3-112,12 13-160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2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1 498 10546,'16'-44'1335,"-2"0"-1,-2-1 1,9-63 0,-10 49-26,19-62 0,-28 116-1208,0-3 96,1 0 0,0 0 1,0 0-1,8-11 0,-11 17-158,1 1-1,1-1 0,-1 1 1,0 0-1,0-1 0,1 1 0,-1 0 1,0 0-1,1 0 0,-1 0 1,1 0-1,-1 0 0,1 0 1,0 0-1,-1 1 0,1-1 0,0 1 1,0-1-1,-1 1 0,1 0 1,0-1-1,0 1 0,0 0 1,0 0-1,-1 0 0,5 1 0,6 3 18,0 0-1,0 1 1,0 0-1,0 1 1,15 11-1,-10-7 63,31 13-1,-42-20-107,-1-2-1,1 1 0,-1 0 1,1-1-1,-1 0 0,1-1 1,0 1-1,0-1 0,-1 0 1,9-1-1,-13 0-10,1 1 1,0-1-1,-1 1 0,1-1 0,0 0 0,-1 1 0,1-1 0,-1 0 1,1 0-1,-1 0 0,1 0 0,-1-1 0,0 1 0,0 0 0,0 0 1,2-3-1,0 0-3,-3 4 3,1 0 0,-1 0 0,0 0 0,0 0 1,0-1-1,0 1 0,0 0 0,0 0 0,0 0 1,1 0-1,-1 0 0,0 0 0,0 0 0,0 0 1,0 0-1,0 0 0,0 0 0,1 0 0,-1 0 1,0 0-1,0 0 0,0 0 0,0 0 0,1 0 1,-1 0-1,0 0 0,0 0 0,0 0 0,0 0 1,0 0-1,1 0 0,-1 0 0,0 0 0,0 0 1,0 0-1,0 0 0,0 0 0,0 0 0,1 0 1,-1 0-1,0 1 0,0-1 0,0 0 0,0 0 1,0 0-1,0 0 0,0 0 0,0 0 0,0 1 1,0-1-1,0 0 0,1 0 0,-1 0 1,0 0-1,0 0 0,0 1 0,0-1 0,0 0 1,0 0-1,0 0 0,0 0 0,0 0 0,0 1 1,0-1-1,-1 0 0,1 0 0,0 0 0,0 1 1,1 14-31,-1-14 30,-11 149-42,5-104-82,3 1-1,2 60 1,1-103 10,1 0 0,-1-1-1,0 1 1,1-1 0,0 1 0,-1-1 0,1 1-1,1-1 1,-1 1 0,1-1 0,-1 0 0,1 0-1,0 0 1,0 0 0,0 0 0,0 0-1,1 0 1,-1-1 0,1 1 0,0-1 0,0 1-1,6 2 1,8 2-442</inkml:trace>
  <inkml:trace contextRef="#ctx0" brushRef="#br0" timeOffset="1">675 505 16876,'11'-3'1208,"4"2"-1320,-8 0-520,1-1-112,-13-2 479,-5 0-223,-1 1-160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3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51 10610,'-1'-2'183,"1"-1"1,-1 1-1,1-1 0,-1 1 0,0-1 0,0 1 0,0-1 0,-1 1 0,1 0 0,0 0 1,-1-1-1,0 1 0,1 0 0,-1 0 0,0 1 0,0-1 0,0 0 0,0 1 1,0-1-1,-1 1 0,1 0 0,-3-2 0,3 2-95,1 1-1,-1 0 1,1-1 0,-1 1-1,1 0 1,-1 0 0,1 0-1,-1 0 1,1 0 0,-1 0 0,1 0-1,-1 0 1,1 0 0,-1 1-1,1-1 1,-1 1 0,1-1-1,0 1 1,-1 0 0,1-1-1,0 1 1,-1 0 0,1 0-1,0 0 1,0 0 0,0 0-1,0 0 1,0 0 0,0 1-1,0-1 1,0 0 0,0 0-1,1 1 1,-1-1 0,0 1 0,1-1-1,-1 0 1,1 1 0,-1 1-1,-1 6 98,0 0 0,0 1 0,1-1 0,1 1 0,-1-1-1,1 1 1,1-1 0,2 16 0,21 75 214,-22-95-375,5 21 37,24 96 78,-29-110-137,0 0 0,-1 0 0,-1 0 1,0 0-1,0 0 0,-1 0 1,-1 0-1,-3 13 0,3-21-20,1 0 0,-1 0 0,0-1 0,0 1 0,0-1-1,0 0 1,-1 1 0,1-1 0,-1 0 0,0 0 0,0-1 0,0 1-1,0-1 1,0 1 0,-1-1 0,1 0 0,-1 0 0,0 0-1,1-1 1,-1 1 0,0-1 0,0 0 0,-5 1 0,6-2-22,0 1 1,-1-1 0,1 0-1,0 1 1,-1-2-1,1 1 1,0 0 0,-1-1-1,1 1 1,0-1 0,0 0-1,0 0 1,-1 0-1,1-1 1,0 1 0,0-1-1,1 1 1,-1-1 0,0 0-1,1 0 1,-1-1-1,1 1 1,-1 0 0,1-1-1,0 1 1,0-1 0,0 0-1,-2-3 1,2 0-215,-1-1 1,1 1-1,0 0 0,1-1 1,-1 1-1,1-1 0,0 0 1,1 1-1,0-1 1,0 0-1,2-12 0,6-26-598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3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61 16355,'-33'-18'1217,"-6"3"-921,-3 10-128,-9 0 256,-1-1-120,4 2-8,3-1-80,12 3-536,6 2-312,10 8-1465,5 6 1809,9 8-304,6 6-216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3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1081 14643,'8'-33'1232,"7"-18"-888,-2-4-143,0-5 319,-2 1-128,-2 4-224,-3 6-280,3 7-1785,-1 4 1713,0 7-264,0 3-168</inkml:trace>
  <inkml:trace contextRef="#ctx0" brushRef="#br0" timeOffset="1">170 240 15619,'11'-56'1753,"1"2"-1233,2 9-232,-2 6 1032,-1 12-968,-1 8-360,-4 23-840,-3 17-1368,-3 23 1807,0 5-303,-3 11-312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8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0 183 8826,'25'-33'2061,"1"2"0,48-45-1,-46 48-484,-27 27-1467,0 0 1,0 0-1,0 0 1,0 0-1,0 0 0,0 0 1,1 0-1,-1 0 1,0 0-1,1 0 1,-1 1-1,0-1 1,1 1-1,-1-1 1,1 1-1,-1-1 1,0 1-1,3-1 1,-3 2-51,0 0-1,0-1 1,0 1 0,0 0 0,0 0 0,0-1-1,0 1 1,-1 0 0,1 0 0,0 0 0,0 0-1,-1 0 1,1 0 0,-1 0 0,1 0 0,-1 0-1,0 0 1,1 0 0,-1 1 0,0-1 0,0 0-1,1 0 1,-1 2 0,3 19 132,0 0 0,-2 0 1,0 1-1,-2-1 0,-4 35 0,-29 110 14,29-153-194,-2 14-471,23-56-3968,-8 14 3699,1-4-321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4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0 578 8866,'4'-13'578,"-1"0"0,-1 0 0,0 0 0,0-19 0,1-2 450,2-16-45,2-1 0,2 2 0,3-1 1,31-85-1,-39 126-868,1 0 0,-1 1 0,1-1 0,1 1 0,0 0-1,0 0 1,0 0 0,1 1 0,0 0 0,1 0 0,13-9 0,-16 13-54,0 1 1,0-1-1,0 1 0,0 0 0,0 0 0,1 0 1,-1 1-1,1 0 0,-1 0 0,1 0 0,0 1 1,-1 0-1,1 0 0,0 0 0,-1 1 0,1-1 1,0 2-1,-1-1 0,0 0 0,1 1 0,8 4 1,-10-4-31,0 0 0,-1 0 0,1 0 0,-1 0 0,1 1 1,-1-1-1,0 1 0,0 0 0,0 0 0,0 0 0,-1 0 0,1 1 1,-1-1-1,0 1 0,3 6 0,-3-5-5,0 0-1,-1 0 1,0 0 0,0 1-1,-1-1 1,1 0 0,-1 1-1,0-1 1,-1 1 0,-1 8-1,-2 4 6,-2-1 0,1 0 0,-2 0-1,-1 0 1,0-1 0,-11 16 0,18-29-28,-7 9 52,1 0 0,1 0 1,0 1-1,-4 13 0,9-22-22,-1 0 0,2 1-1,-1-1 1,1 0 0,-1 0 0,1 1 0,0-1-1,1 0 1,-1 1 0,1-1 0,0 0 0,0 0-1,0 0 1,0 0 0,1 0 0,-1 0 0,4 6-1,1-1-56,1 1 0,-1-1 0,2-1 1,-1 1-1,1-1 0,0 0 0,12 8 0,-15-12-195,0-1 1,1 1 0,0-1 0,0 0-1,0 0 1,0-1 0,0 0 0,0 0-1,1 0 1,-1-1 0,1 0 0,-1 0-1,12 0 1,4-6-413,-3-12-202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4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70 14547,'-6'-27'-1864,"-5"8"2976,-7 2-472,-5 10-216,-13 7-176,-5 0 984,-7 3-911,2-2-97,-1-1-344,3 0-313,7 0-1615,6 3 1776,12 4-280,9 3-208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4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12059,'5'19'1672,"0"10"-936,-5 14-264,0 10 1633,-5 7-1337,3 4-136,-2 3-136,1 1-96,-1-11-184,1-9-120,0-14-344,2-6-248,2-14-520,2-9-1241,1-10 1817,6-6-336,12-10-272</inkml:trace>
  <inkml:trace contextRef="#ctx0" brushRef="#br0" timeOffset="1">383 142 13571,'-14'21'551,"-2"-1"1,0-1 0,-1 0-1,-23 18 1,2-5 67,-48 28-1,70-50-427,-28 19 348,42-27-496,1-1 0,-1 1 0,0-1 0,0 1 0,1 0 0,-1 0-1,1-1 1,0 1 0,-1 0 0,1 0 0,0 0 0,0 1 0,0-1 0,0 0-1,1 0 1,-1 0 0,0 4 0,2-4-5,-1 1-1,1-1 1,0 1-1,-1-1 1,1 1-1,0-1 0,1 0 1,-1 0-1,0 1 1,1-1-1,-1 0 1,1 0-1,0 0 1,0 0-1,0-1 1,-1 1-1,2 0 1,3 2-1,46 25 109,-45-26-156,22 11-645,1-1-1,54 15 1,-68-24 240,0-1 1,0 0-1,0-1 0,0-1 1,0-1-1,0 0 0,24-3 0,0-7-646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5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0 11907,'0'0'33,"0"0"1,0 0 0,0 1-1,0-1 1,1 0 0,-1 0-1,0 0 1,0 0 0,0 0-1,0 0 1,0 0 0,0 0-1,0 0 1,0 0 0,0 0-1,0 0 1,0 0 0,0 0-1,0 0 1,0 0 0,0 0 0,0 0-1,0 0 1,0 1 0,0-1-1,0 0 1,0 0 0,0 0-1,0 0 1,1 0 0,-1 0-1,0 0 1,0 0 0,0 0-1,0 0 1,0 0 0,0 0-1,0 0 1,0 0 0,0 0-1,0 0 1,0 0 0,0 0 0,0 0-1,0 0 1,1-1 0,-3 14 519,-4 19 7,-9 19 968,-3 13-389,-18 109 0,59-224-809,-8 11-275,-4 5 175,3 1-1,1 0 1,36-60-1,-48 91-174,-1-1 0,1 1-1,0 0 1,0 0 0,0 0-1,0 0 1,0 0 0,6-2-1,-8 4-35,0 1 0,0-1 0,0 1 0,0-1 0,0 1 0,0 0 0,1 0 0,-1 0 0,0-1 0,0 1-1,0 0 1,0 0 0,0 1 0,1-1 0,-1 0 0,0 0 0,0 1 0,0-1 0,0 0 0,0 1 0,0-1-1,0 1 1,0-1 0,0 1 0,0 0 0,0-1 0,0 1 0,0 0 0,0 0 0,-1 0 0,1-1 0,1 3-1,4 7 68,0 0-1,-1 0 0,0 1 0,-1-1 0,0 1 0,0 0 0,-2 0 0,4 18 0,0 2 26,47 258 58,-50-272-172,-3-17 3,0 0 0,0 0 0,0 0 0,0 0 0,0 0 0,-1 0 0,1 0 0,0 0 0,0 0 0,0 0 0,0 0 0,0 0 0,0 0 0,0 0 0,0 0-1,0 0 1,0 0 0,-1 0 0,1 0 0,0 0 0,0 0 0,0 0 0,0 0 0,0 0 0,0 0 0,0 0 0,0 0 0,0 0 0,0 0 0,0 0 0,0 0 0,0 1 0,0-1-1,0 0 1,0 0 0,-1 0 0,1 0 0,0 0 0,0 0 0,0 0 0,0 0 0,0 0 0,0 0 0,0 0 0,0 1 0,0-1 0,0 0 0,0 0 0,0 0 0,0 0 0,0 0-1,0 0 1,0 0 0,0 0 0,1 0 0,-1 0 0,0 0 0,0 1 0,0-1 0,-6-6-5,-2-6 34,-11-13-214,-1 0 1,0 1-1,-40-34 1,53 53-41,1-1-1,-1 1 1,0 1 0,0 0 0,-1 0-1,0 0 1,1 1 0,-1 0 0,0 0-1,0 1 1,-1 0 0,1 0 0,0 1-1,-1 0 1,1 1 0,-1 0 0,1 0-1,-1 1 1,-7 1 0,-21 9-629,6 5-258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7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15 557 12859,'2'-56'1092,"9"-125"1251,-6 138-1780,2 1 1,15-52 0,-18 80-377,1 0-1,1 1 1,0 0 0,9-15-1,-13 23-102,1 1-1,0-1 0,1 1 0,-1 0 1,1 0-1,-1 0 0,1 1 0,1-1 0,-1 1 1,0 0-1,1 0 0,-1 1 0,1-1 1,7-2-1,-10 5-46,0-1 1,0 1 0,1-1-1,-1 1 1,0 0-1,1 0 1,-1 0-1,0 0 1,0 0-1,1 1 1,-1-1-1,0 1 1,0-1-1,0 1 1,1 0-1,-1 0 1,0 0-1,0 0 1,0 0-1,0 0 1,-1 0-1,1 1 1,0-1-1,0 1 1,-1 0-1,1-1 1,-1 1-1,0 0 1,3 3-1,0 2 48,0 1-1,0 0 1,-1-1-1,0 2 0,0-1 1,2 15-1,-2-3-34,-1 1-1,0 0 0,-2 0 0,-1 0 1,0 0-1,-2-1 0,0 1 1,-1 0-1,-1-1 0,-9 23 0,4-17-64,-1 0 0,-1 0-1,-2-1 1,0-1-1,-1 0 1,-2-1 0,-19 22-1,-47 31-2263,68-63 748,24-13 137,15-7 555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7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 15851,'1'0'79,"0"1"-1,0 0 1,0 0-1,0 0 1,-1 0 0,1 0-1,0 0 1,-1 0-1,1 0 1,-1 1-1,1-1 1,-1 0-1,1 0 1,-1 0-1,0 0 1,0 1-1,1 1 1,-1 26-5,-1-15 108,-21 281 1166,16-241-1181,5-40-111,1-15 25,6-26 41,3-21-8,22-100 316,-22 114-87,1 1 0,17-40-1,-24 67-230,-1 1-1,1-1 1,1 1-1,-1 0 1,1 0-1,0 0 1,0 0-1,7-7 1,-10 11-79,1 1 1,-1-1-1,0 0 1,1 0-1,-1 0 1,1 1 0,-1-1-1,1 1 1,-1-1-1,1 1 1,0 0 0,-1-1-1,1 1 1,-1 0-1,1 0 1,0 0-1,-1 0 1,1 1 0,-1-1-1,1 0 1,0 1-1,-1-1 1,1 1-1,-1-1 1,1 1 0,-1 0-1,0 0 1,1-1-1,-1 1 1,0 0-1,1 0 1,-1 0 0,0 1-1,0-1 1,0 0-1,2 3 1,6 7 107,-1 0 1,-1 1-1,1 0 0,-2 0 1,9 21-1,19 69 127,-27-78-276,-1 0 0,-2 0-1,4 48 1,-8-70 4,0 0 0,0 0 0,0-1 0,0 1 0,0 0 0,0 0 0,-1 0-1,1 0 1,-1 0 0,1-1 0,-1 1 0,0 0 0,1 0 0,-1-1 0,0 1 0,0 0 0,0-1 0,0 1 0,-1-1 0,-1 2 0,2-2 0,-1 0 1,1-1-1,-1 1 1,0-1-1,1 1 1,-1-1-1,0 0 1,1 0-1,-1 0 1,0 0-1,1 0 1,-1 0-1,0 0 1,1-1-1,-1 1 1,1 0-1,-1-1 1,0 0-1,1 1 1,-1-1-1,1 0 1,-3-1-1,-21-15-167,0 0 0,2-1 0,0-2-1,1 0 1,-23-29 0,18 21-731,16 14 66,10 12 481,-1 0 1,0 0-1,1 0 1,-1 0-1,0 0 1,0 0-1,0 1 1,0-1-1,0 1 0,0-1 1,-3-1-1,5 3 323,0 0 0,0 0 0,-1 0 0,1 0 0,0 0-1,0 0 1,0 0 0,-1 0 0,1 0 0,0 0 0,0 0 0,0 0-1,0 0 1,-1 0 0,1 0 0,0 0 0,0 0 0,0 0 0,-1 0-1,1 0 1,0 0 0,0 0 0,0 0 0,0 1 0,-1-1 0,1 0-1,0 0 1,0 0 0,0 0 0,0 0 0,0 0 0,0 1 0,-1-1 0,1 0-1,0 0 1,0 0 0,0 0 0,0 1 0,0-1 0,0 0 0,0 0-1,0 0 1,0 11-727,0-10 650,2 22-1248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8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1 395 13203,'37'-99'1734,"23"-56"963,-58 151-2517,0-1-1,0 1 0,1 0 0,-1 0 1,1 0-1,4-4 0,-7 7-148,1 1 0,-1-1-1,1 1 1,-1 0-1,1-1 1,-1 1 0,1 0-1,0-1 1,-1 1-1,1 0 1,0 0 0,-1-1-1,1 1 1,-1 0 0,1 0-1,0 0 1,-1 0-1,1 0 1,0 0 0,-1 0-1,1 0 1,0 0-1,-1 0 1,1 0 0,0 1-1,-1-1 1,1 0 0,0 0-1,-1 1 1,1-1-1,-1 0 1,1 1 0,-1-1-1,1 1 1,-1-1-1,1 0 1,-1 1 0,1-1-1,-1 1 1,1 0 0,-1-1-1,0 1 1,1-1-1,-1 1 1,1 1 0,7 13 200,0 1 0,-1 1 1,-1-1-1,-1 1 0,0 0 1,3 24-1,0-6-78,2 13-74,8 30-45,-11-66-10,0-16-16,1-19-5,-7 21-2,15-58-31,24-81-670,-33 122 99,1 0 0,1 0-1,0 1 1,23-33 0,-27 44 426,1 1 1,-1 0 0,1 0-1,1 0 1,-1 1-1,1-1 1,13-6 0,16-3-727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8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216 353 15163,'18'5'3053,"-14"-7"-1416,-9-5-934,1 4-693,0-1 0,1 1 0,-2 0-1,1 0 1,0 0 0,-1 1-1,1-1 1,-1 1 0,1 0-1,-1 1 1,0-1 0,0 1 0,0 0-1,0 0 1,0 0 0,0 1-1,0 0 1,-1 0 0,1 0-1,0 1 1,0-1 0,0 1 0,0 0-1,0 1 1,0-1 0,1 1-1,-1 0 1,0 0 0,1 1-1,-1-1 1,1 1 0,0 0 0,0 0-1,0 1 1,0-1 0,1 1-1,-1 0 1,1-1 0,-5 9-1,0 3 4,1 1 0,0 1-1,1 0 1,1-1-1,0 2 1,2-1-1,0 0 1,0 1-1,2 0 1,0 17-1,2-11 13,0-1 0,2 0-1,0 0 1,1 0-1,2-1 1,0 0 0,12 26-1,-13-37-13,0 0 1,1 0-1,1-1 0,7 11 0,-12-18-6,1 0-1,0 0 1,-1 0 0,1 0-1,0-1 1,0 1 0,1-1 0,-1 0-1,0 0 1,1 0 0,0 0-1,-1 0 1,1-1 0,0 0-1,7 2 1,-9-3-5,-1 0 0,0 1 1,0-1-1,1 0 0,-1 0 0,0 0 1,0-1-1,1 1 0,-1 0 0,0 0 1,0-1-1,1 1 0,-1-1 0,0 1 1,0-1-1,0 1 0,0-1 0,0 0 1,0 1-1,0-1 0,0 0 0,0 0 1,0 0-1,0 0 0,0 0 0,1-1 1,-1-1-21,0 0 1,0 0 0,0 0 0,-1 1-1,1-1 1,-1 0 0,1 0 0,-1 0-1,0 0 1,0 0 0,-1-4 0,-1-6-207,-1 0 0,0 0 0,-9-26 0,-24-43-1040,18 44-71,-23-76 1,38 100 1183,0-1 0,0 0 1,1 0-1,1 0 0,1 0 0,0 0 0,1 0 1,0 0-1,4-16 0,1 10 295,0 0-1,2 0 1,0 0 0,2 1-1,22-35 1,-13 25 699,2 2 0,49-51 0,-69 78-789,8-8 197,0 0 0,0 1 0,1 0 0,12-7 0,-20 14-233,-1 0 0,1 0-1,0 0 1,-1 1 0,1-1 0,0 1-1,0-1 1,-1 1 0,1-1 0,0 1-1,0 0 1,-1 0 0,1 0 0,0 0-1,0 0 1,2 1 0,-3-1-21,0 1-1,1 0 1,-1 0 0,0 0-1,0 0 1,0 0 0,0 0-1,0 0 1,0 0 0,0 0-1,0 0 1,0 1 0,0-1 0,-1 0-1,1 1 1,-1-1 0,1 0-1,-1 1 1,1-1 0,-1 1-1,0-1 1,1 1 0,-1 1 0,3 33-111,-2 8-94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9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1 438 15627,'26'-50'1121,"-4"-6"-937,0-6-56,-3-2 216,-1 1-152,-1 8-328,0 11-232,2 15-1249,0 14 1417,3 15-224,1 9-200</inkml:trace>
  <inkml:trace contextRef="#ctx0" brushRef="#br0" timeOffset="1">315 233 14179,'-15'17'1208,"-3"-2"-880,-1-1-152,-8-3 649,0-2-441,1 2-256,1 4-160,6-4-464,4-2-217,15-15 289,18-19 8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9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16147,'6'24'1609,"-4"14"-1233,0 20-192,-4 8 992,-3 9-792,-1 2-152,-2-1-328,1-3-272,0-15-616,2-12-504,5-20 1184,4-11-281,4-16-231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9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60 10826,'5'-2'274,"0"1"0,1-1 0,-1-1 0,8-4 0,-12 7-171,1-1 0,-1 0 0,1 0 0,-1 0 0,0 0 0,0 0 1,1 0-1,-1 0 0,0-1 0,0 1 0,0 0 0,0-1 1,0 1-1,-1 0 0,1-1 0,0 1 0,-1-1 0,1 1 0,-1-1 1,1-2-1,-1 3-47,0 1 0,0-1 1,-1 1-1,1-1 0,0 1 0,-1-1 1,1 1-1,0 0 0,-1-1 0,1 1 1,-1-1-1,1 1 0,-1 0 1,1-1-1,-1 1 0,1 0 0,-1 0 1,1-1-1,-1 1 0,1 0 0,-1 0 1,1 0-1,-1-1 0,1 1 1,-1 0-1,0 0 0,1 0 0,-2 0 1,-21-1 554,19 1-407,-48-3 622,-75-1 190,110 5-951,0 0 1,-1 2-1,1-1 1,0 2-1,-20 7 1,34-10-59,-1 1 0,1-1 0,0 1-1,0 0 1,0 0 0,0 0 0,0 0 0,-3 4-1,6-6-51,-1 1 0,1-1 0,0 1-1,-1-1 1,1 1 0,-1-1 0,1 1-1,0 0 1,0-1 0,-1 1 0,1 0-1,0-1 1,0 1 0,0 0-1,0-1 1,-1 1 0,1 0 0,0-1-1,0 1 1,0 0 0,1-1 0,-1 1-1,0 0 1,0-1 0,0 1 0,0 0-1,1-1 1,-1 1 0,0 0 0,1-1-1,-1 1 1,0-1 0,1 1-1,-1-1 1,1 1 0,-1-1 0,1 1-1,-1-1 1,1 1 0,-1-1 0,1 0-1,-1 1 1,1-1 0,0 0 0,-1 1-1,1-1 1,0 0 0,-1 0 0,2 1-1,3 1-1048,1 1 130,-1 0 1,0 0-1,1 0 1,6 7-1,-4-3-332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9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29 12459,'1'0'47,"17"-26"1638,-18 26-1665,1 0 0,-1-1 0,0 1 0,0 0 0,0 0 0,1 0 0,-1 0 0,0-1 0,0 1 0,1 0 0,-1 0 0,0 0 0,1 0 0,-1 0 0,0 0 0,0 0 0,1 0 0,-1 0 0,0 0 0,1 0 1,-1 0-1,0 0 0,1 0 0,-1 0 0,0 0 0,0 0 0,1 0 0,-1 0 0,0 0 0,0 1 0,1-1 0,0 1 16,0 0-1,-1 0 1,1 0 0,-1 0 0,1 0 0,-1 0 0,1 0 0,-1 0 0,1 1 0,-1-1 0,0 0 0,1 2 0,4 49 1415,-1 88 0,-2-35-979,-1-69-311,-1-21-32,0 0-1,1 1 1,1-1 0,0 0 0,1 0 0,9 25 0,-12-38-98,1-1 0,0 1 0,0 0-1,-1-1 1,1 1 0,0-1 0,0 1-1,1-1 1,-1 0 0,0 1 0,0-1 0,1 0-1,-1 0 1,0 0 0,1 0 0,-1 0-1,4 1 1,-4-2-8,0 1 0,1-1-1,-1 0 1,0 0-1,1 0 1,-1 0 0,0-1-1,0 1 1,1 0 0,-1-1-1,0 1 1,0 0 0,1-1-1,-1 0 1,0 1 0,0-1-1,0 0 1,0 1 0,0-1-1,0 0 1,0 0 0,0 0-1,0 0 1,0 0-1,1-2 1,3-4 30,0-1 0,0 0 0,-1 0 0,1-1 0,-2 1 0,0-1 0,0 0 0,0 0 0,-1 0 0,0-1 0,0-10 0,0 4-57,-2 0-1,0 0 0,0 0 1,-2 0-1,-6-30 0,5 36-104,0-1-1,-1 1 1,0 0 0,-1 0-1,0 1 1,-1-1-1,0 1 1,0 0-1,-9-9 1,12 15 53,-1-1 0,1 1 0,-1-1 1,1 1-1,-1 0 0,0 1 0,-1-1 0,1 1 1,0 0-1,-1 0 0,1 0 0,-1 0 0,1 1 1,-1 0-1,0 0 0,0 0 0,0 0 0,0 1 1,1 0-1,-1 0 0,0 0 0,-8 2 0,7 0-35,0 0-1,0 0 1,1 1-1,-10 4 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0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0 543 13435,'9'-213'2808,"0"65"-532,-9 117-2053,0 1 228,9-59 0,-9 87-424,0 1 0,0 0 0,0-1 0,0 1 0,1-1-1,-1 1 1,1-1 0,-1 1 0,1 0 0,-1-1 0,1 1 0,0 0 0,0-1-1,-1 1 1,1 0 0,0 0 0,0 0 0,0 0 0,0 0 0,1 0-1,-1 0 1,0 0 0,0 1 0,1-1 0,1-1 0,-1 2 1,0 0 0,1 0 0,-1 0 0,0 1 0,1-1 0,-1 0 0,0 1 0,1 0 0,-1-1 0,0 1 0,0 0 0,0 0 0,1 0 0,-1 1 0,2 1 0,107 76 314,9 6-302,-85-66-39,-26-15-1,0 1 0,0 0 1,-1 0-1,1 1 0,-1 0 1,0 0-1,8 9 1,-15-12-5,1-1 1,-1 1-1,0 0 1,0-1 0,0 1-1,0 0 1,0 0 0,0 0-1,-1 0 1,0-1 0,1 1-1,-1 0 1,0 0 0,0 0-1,-1 0 1,0 5 0,-2 7-44,-11 30 1,5-15-87,-2 15-634,2 0-1,3 0 1,-3 88 0,10-88 194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0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1079 13411,'19'-68'600,"-2"-1"0,11-124 1,-22 149-1089,1-4-326,1 0 0,3 1-1,2 0 1,2 0-1,41-85 1,102-156 4664,-156 285-3770,21-36 387,-23 39-477,0-1 0,0 1 0,0 0-1,0-1 1,0 1 0,1 0 0,-1 0 0,0-1-1,0 1 1,0 0 0,1 0 0,-1 0 0,0-1 0,0 1-1,1 0 1,-1 0 0,0 0 0,0 0 0,1-1-1,-1 1 1,0 0 0,0 0 0,1 0 0,-1 0 0,0 0-1,1 0 1,-1 0 0,0 0 0,1 0 0,-1 0-1,0 0 1,1 0 0,-1 0 0,0 0 0,0 0 0,1 0-1,-1 0 1,0 0 0,1 1 0,-1-1 0,0 0 0,0 0-1,1 0 1,-1 0 0,0 1 0,0-1 0,1 0-1,-1 0 1,0 1 0,0-1 0,0 0 0,0 0 0,1 1-1,-1-1 1,0 0 0,0 0 0,0 1 0,7 23-192,-1 18-126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0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282 100 12827,'3'-12'604,"-2"7"-440,1-1 0,-1 1-1,0 0 1,0-1-1,-1 1 1,1-1 0,-1 1-1,-1-1 1,1 1-1,-1-1 1,0 1-1,-2-8 1,3 12-130,0 1 0,0-1 0,-1 1 0,1-1 0,0 1 0,0-1 0,-1 1 0,1-1 0,0 1 0,-1 0 0,1-1 0,0 1 0,-1 0 1,1-1-1,-1 1 0,1 0 0,0-1 0,-1 1 0,1 0 0,-1 0 0,1-1 0,-1 1 0,1 0 0,-1 0 0,1 0 0,-1 0 0,1 0 0,-1-1 0,0 2 5,0-1 0,0 1 0,1-1 0,-1 0-1,0 1 1,1-1 0,-1 1 0,0 0 0,1-1 0,-1 1 0,1-1 0,-1 1-1,1 0 1,0-1 0,-1 1 0,0 1 0,-11 32 711,2 29-1,-4 117-1,12-121-661,-2 0 1,-20 93-1,22-144-104,0 0 0,-1 1 0,0-1 0,-1 0 0,1-1 0,-1 1 0,-1-1 0,1 1 0,-1-1 0,-9 9 0,11-13-71,0-1 0,0 1-1,-1-1 1,1 0 0,0 0-1,-1 0 1,1 0 0,-1-1 0,0 1-1,1-1 1,-1 0 0,0 0-1,0-1 1,0 1 0,0-1 0,0 1-1,0-1 1,0-1 0,0 1-1,0 0 1,0-1 0,1 0 0,-1 0-1,-6-2 1,7 2-198,-1-1 0,1 1 1,-1-1-1,1 0 0,0 0 0,0 0 0,0 0 0,0 0 0,0-1 1,-3-3-1,5 4 160,-1 1 1,1-1 0,0 0-1,0 0 1,0 1 0,0-1 0,0 0-1,0 0 1,1 0 0,-1 0-1,1 0 1,-1 0 0,1-1-1,0 1 1,0 0 0,0 0-1,0 0 1,0 0 0,0 0-1,1-2 1,8-17-1066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1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6 14363,'21'-5'1552,"-5"7"-1096,-17 22-183,-7 4 887,-7 16-608,-3 7-120,-5 13-192,-1 4-72,1 3-112,1-4-96,4-8-352,2-7-200,8-15-776,1-5 1128,5-17-209,2-7-191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1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6 10058,'-12'-4'1344,"-8"2"-751,-7 2-129,-7 3 920,-9 0-672,-5-2-48,-3 0-24,1 1-120,3-2-255,6 0-193,9-3-441,8 2-199,13 1-1232,4 4 1520,12 4-280,20 2-208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1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2 10218,'0'0'81,"0"0"0,0-1 0,0 1 0,0 0-1,1 0 1,-1 0 0,0 0 0,0 0 0,0 0 0,0 0-1,0 0 1,1 0 0,-1 0 0,0 0 0,0 0 0,0 0-1,0 0 1,0 0 0,1 0 0,-1 0 0,0 0 0,0 0-1,0 0 1,0 0 0,0 0 0,1 0 0,-1 0 0,0 0-1,0 1 1,0-1 0,0 0 0,0 0 0,0 0 0,0 0-1,1 0 1,-1 0 0,0 0 0,0 1 0,0-1 0,0 0 0,0 0-1,0 0 1,0 0 0,0 0 0,0 0 0,0 1 0,0-1-1,0 0 1,1 13 934,-4 20-902,-53 212 1793,-20-3-1156,63-202-612,-1-6-59,-1 8 277,24-80-186,3 0 0,17-42 0,-12 35-32,-4 9-17,33-80 354,-38 97-316,2 0 0,0 0-1,20-27 1,-29 45-139,0-1 0,1 0 0,-1 1 0,0-1 0,0 1 0,1 0 0,-1-1-1,1 1 1,0 0 0,-1 0 0,1 0 0,0 0 0,0 0 0,-1 0 0,1 0 0,0 1 0,0-1 0,4 0 0,-5 1-5,1 0-1,-1 1 1,1-1 0,-1 0 0,0 1 0,1 0 0,-1-1-1,0 1 1,1 0 0,-1-1 0,0 1 0,0 0 0,0 0-1,0 0 1,0 0 0,0 0 0,0 0 0,0 1-1,1 1 1,4 7 42,-1 0-1,-1 1 1,0-1 0,0 1-1,2 13 1,8 44-27,-2 1-1,-3 0 1,0 132 0,-9-196-40,-1-1 1,1 1 0,-1-1-1,1 1 1,-1-1 0,-4 9 0,5-13 7,0 1-1,0-1 1,0 1 0,-1-1 0,1 1 0,0-1 0,-1 1 0,1-1 0,0 1 0,-1-1 0,1 0 0,-1 1 0,1-1 0,0 0 0,-1 1 0,1-1 0,-1 0-1,1 0 1,-1 0 0,1 1 0,-1-1 0,1 0 0,-2 0 0,1 0-1,0 0 1,0-1-1,0 1 0,0 0 0,0-1 1,0 1-1,0-1 0,0 1 0,0-1 1,0 0-1,0 1 0,0-1 0,1 0 1,-1 1-1,0-1 0,-1-2 0,-50-66-70,-7-8 26,51 68-103,0 1 0,-1 0 0,1 0 0,-1 1 0,-1 0-1,-11-6 1,19 12 108,0 0 0,0 0-1,0 0 1,0 0 0,0 0 0,0 0-1,0 0 1,0 1 0,-1-1 0,1 1-1,0 0 1,0 0 0,-1 0 0,1 0-1,0 0 1,-1 0 0,1 0-1,0 1 1,0-1 0,0 1 0,-1-1-1,1 1 1,0 0 0,0 0 0,0 0-1,0 0 1,0 1 0,0-1 0,1 0-1,-1 1 1,0-1 0,1 1-1,-1 0 1,1 0 0,-2 1 0,-10 24-465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4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1 622 8914,'0'-3'434,"1"-1"1,0 0-1,0 1 0,0-1 1,0 0-1,1 1 0,-1 0 1,1-1-1,0 1 0,4-6 1,7-15 1015,10-34 157,102-282 876,-125 337-2436,1 1 0,-1 0 0,1-1-1,-1 1 1,0 0 0,0-1 0,0 1 0,-1 0-1,1-4 1,-1 4-10,1 1 1,-1-1-1,1 0 0,0 0 0,0 0 0,0 0 0,0 0 0,1 0 1,-1 0-1,0 0 0,1 0 0,-1 0 0,2-2 0,-7 0 135,5 4-172,-1 0 1,1 0-1,-1 0 1,1 0-1,-1-1 1,1 1-1,-1 0 1,1-1 0,-1 1-1,1 0 1,-1-1-1,1 1 1,-1 0-1,1-1 1,0 1-1,-1-1 1,1 1-1,0-1 1,-1 1-1,1-1 1,0 1 0,0-1-1,0 1 1,-1-1-1,1 0 1,-8 1 47,8-1-48,0 1 10,0 0-55,0-1 44,8-79 46,-7 77-42,2 7 21,1 8 22,22 298 284,-8-64-134,-7-141-145,14 195 143,-28-278-176,0-18 6,-2-14-11,-2-30-4,2 0 0,2-1 0,2-74-1,2 79 1,5-125 40,-2 128-44,0 0-1,17-57 1,-19 84 0,0-1 0,0 0 0,1 1 1,0 0-1,0 0 0,1 0 0,8-11 1,-11 16-2,1-1 0,0 0 0,0 1 0,-1-1 0,1 1 0,0 0-1,0 0 1,1-1 0,-1 1 0,0 0 0,0 1 0,1-1 0,-1 0 0,0 1 0,1-1 0,-1 1 0,0 0 0,1 0 0,-1 0 0,1 0 0,-1 0 0,0 0 0,1 1 0,-1-1 0,0 1 0,3 1 0,3 1 12,1 1 0,-1 0 0,0 0 0,0 1 1,-1 0-1,14 11 0,40 45 92,-40-40-68,4 6 13,28 26 75,-48-48-109,1 0 0,0-1 0,0 0 0,0 0 0,1-1 0,-1 1 1,12 3-1,-16-7-13,0 1 1,1-1 0,-1 1 0,0-1-1,1 0 1,-1 0 0,0 0 0,1 0-1,-1-1 1,0 1 0,1-1 0,-1 1-1,0-1 1,0 0 0,1 0 0,-1 0-1,0 0 1,0 0 0,0 0 0,0-1-1,0 1 1,-1-1 0,1 1 0,0-1-1,-1 0 1,1 0 0,-1 0 0,1 0-1,-1 0 1,1-2 0,4-7 14,0 0 0,-1-1 1,-1 1-1,5-16 0,-8 24-20,7-28 5,-1 1-1,-1-1 1,-2 0 0,-1 0-1,-2-1 1,-2-36 0,1 67-6,0 0 1,0 1 0,1-1-1,-1 0 1,0 0-1,0 1 1,-1-1 0,1 0-1,0 0 1,0 1-1,0-1 1,0 0 0,-1 0-1,1 1 1,0-1-1,-1 0 1,1 1 0,0-1-1,-1 0 1,1 1-1,-1-1 1,1 1-1,-1-1 1,1 0 0,-1 1-1,0-1 1,1 1-1,-1 0 1,-1-1 0,2 1 0,-1 1-1,0-1 1,0 1 0,1 0 0,-1-1 0,0 1 0,1 0 0,-1 0 0,1-1 0,-1 1 0,1 0 0,-1 0 0,1 0 0,-1 0 0,1 0-1,0 0 1,0 0 0,0 0 0,-1 0 0,1-1 0,0 1 0,0 0 0,0 2 0,0 7 7,0 0 1,1 0-1,0 0 1,1 0-1,0 0 1,0 0 0,1-1-1,0 1 1,1-1-1,7 15 1,1-3 1,1 0 1,0-1-1,21 23 1,-33-41-10,17 17 22,-17-19-23,-1 1 1,1 0-1,0-1 0,-1 1 0,1-1 0,0 1 1,0-1-1,-1 1 0,1-1 0,0 1 1,0-1-1,0 0 0,0 1 0,-1-1 0,1 0 1,0 0-1,0 0 0,0 0 0,0 0 0,0 0 1,0 0-1,0 0 0,1 0 0,-2-1 0,1 1-1,-1-1 0,0 1 1,1-1-1,-1 1 0,1-1 0,-1 1 1,0-1-1,1 1 0,-1-1 1,0 0-1,0 1 0,0-1 1,0 1-1,1-1 0,-1 0 1,0 1-1,0-1 0,0 0 1,0 1-1,0-1 0,0 0 1,0 1-1,-1-1 0,1 1 1,0-1-1,0 0 0,0 1 1,-1-1-1,1 1 0,0-1 1,-1 0-1,1 1 0,0-1 1,-1 1-1,0-1 0,-16-19-8,-7 9 18,21 11-3,0-1-1,0 0 1,0 0-1,1 0 0,-1-1 1,0 1-1,1-1 1,-1 1-1,-3-4 1,6 4-5,-1-1 0,0 1 0,1 0 1,0-1-1,-1 1 0,1 0 1,0-1-1,0 1 0,-1-1 0,1 1 1,0-1-1,1 1 0,-1 0 1,0-1-1,0 1 0,0-1 0,2-1 1,9-28 1,-5 18 3,-6 11-6,2-1-2,-1-1 1,0 1-1,0-1 1,0 1-1,-1-1 1,1 0-1,-1 1 1,0-1-1,0-7 1,-3 2-75,0 9 144,-3 11-442,3-6-2394,2-24-410,1 13-744,-4 18 644,4-10 2975,-1-1 0,1 1 0,-1 0 1,1-1-1,-1 1 0,0-1 1,0 1-1,0-1 0,0 1 0,-2 2 1,-1-2-748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5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91 585 7674,'4'-26'2771,"10"-36"1,3-14-43,-5-49-1002,-12 109-1577,0 0-1,-1 0 1,-1 0-1,-1 0 1,-7-28 0,9 40-111,-1 1 1,1-1 0,-1 0 0,0 0-1,0 1 1,0 0 0,-1-1 0,1 1-1,-4-3 1,5 5-23,1 0 1,-1 0-1,0 1 0,0-1 0,0 0 0,0 1 1,0-1-1,0 1 0,-1-1 0,1 1 1,0 0-1,0-1 0,0 1 0,0 0 0,0 0 1,-1 0-1,1 0 0,0 0 0,0 0 1,0 0-1,0 0 0,-1 0 0,1 0 0,0 1 1,0-1-1,0 0 0,0 1 0,0-1 1,0 1-1,0 0 0,0-1 0,0 1 1,0 0-1,0-1 0,-1 2 0,-3 3 52,1 0-1,0 0 0,0 0 1,0 1-1,1-1 1,-1 1-1,1 0 0,1 0 1,-1 0-1,1 1 1,-2 6-1,-1 8 122,1 0 0,-2 26 0,4-8-6,1 0 0,2 0 0,2 0 0,12 60-1,-8-68-135,1-1 0,1 0 0,1 0 0,2-1 0,2-1 0,18 31 0,-25-47-38,2 0-1,-1-1 1,1 0-1,1-1 1,0 0-1,0 0 1,19 12-1,-25-19-7,0 0 1,0-1-1,0 0 0,0 0 0,0 0 0,0-1 0,0 1 1,0-1-1,1 0 0,-1 0 0,1 0 0,-1-1 1,1 0-1,-1 1 0,1-2 0,-1 1 0,1 0 1,-1-1-1,0 0 0,1 0 0,-1 0 0,0-1 1,1 1-1,-1-1 0,0 0 0,0 0 0,6-5 0,-5 2 0,0 0-1,0 0 0,0-1 0,-1 0 0,0 0 0,0 0 0,0 0 0,-1 0 0,0-1 0,0 1 0,-1-1 0,1 0 0,-2 0 0,3-13 0,0-9 2,-1 0 0,-2-36-1,-3 28 0,2 34-2,0 1 0,-1 0 0,1 0 0,-1 0 0,1-1 0,-1 1 0,0 0 0,0 0 0,0 0 0,0 0 0,0 1 0,0-1 0,-3-3 0,4 5 0,0 0 0,-1-1 0,1 1 0,0 0 0,0 0 0,-1 0 0,1 0 0,0-1 0,0 1 0,-1 0 0,1 0 0,0 0 0,0 0 0,-1 0 0,1 0 0,0 0 0,-1 0 1,1 0-1,0 0 0,0 0 0,-1 0 0,1 0 0,0 0 0,-1 0 0,1 0 0,0 0 0,0 0 0,-1 0 0,1 0 0,0 1 0,0-1 0,-1 0 0,1 0 0,0 0 0,0 0 0,-1 1 0,-5 12 7,3 16 3,4-15-6,1-1-1,1 0 0,0 1 1,1-1-1,0 0 0,1-1 1,1 1-1,0-1 0,0 0 0,2 0 1,-1-1-1,1 0 0,1 0 1,0-1-1,0 0 0,12 9 0,-19-17-2,0-1 0,0 1 0,1-1-1,-1 0 1,0 1 0,1-1-1,-1 0 1,1 0 0,0 0 0,-1-1-1,1 1 1,0-1 0,-1 1-1,1-1 1,0 0 0,3 0 0,-4-1-2,0 1 0,-1-1 0,1 0 0,-1 0 0,1 1 0,-1-1 1,1 0-1,-1 0 0,0 0 0,1-1 0,-1 1 0,0 0 0,0 0 1,0-1-1,0 1 0,0-1 0,0 1 0,0 0 0,-1-1 0,1 0 0,0 1 1,-1-1-1,1 1 0,-1-1 0,0 0 0,0 1 0,1-4 0,0-4-3,0-1 0,-1 1 0,0-1 0,-1 1 0,0-1 0,0 1 0,-1 0 0,-4-15 0,-5-6-8,-18-35 0,-4-11 12,33 74 2,-1 0-1,0 0 0,1 0 0,-1 0 0,1 0 0,0 0 0,-1 0 0,1 0 1,0-1-1,0 1 0,1 0 0,-1-3 0,1 4 0,-1 1 0,0-1-1,1 0 1,-1 0 0,1 0-1,-1 0 1,1 0 0,0 0 0,-1 1-1,1-1 1,0 0 0,-1 1-1,1-1 1,0 0 0,0 1 0,0-1-1,0 1 1,1-1 0,4-1 1,-1 1 0,1 0 0,0 0 0,0 1 0,-1-1 0,1 1 0,7 1 0,-3-1-1,-1 1 2,151-2 21,-130-1-18,-1-1 0,0-2 1,41-11-1,-46 4-19,-23 7-1,-15 8-2,6 0 15,1 1-1,-1 0 1,1 0-1,-1 1 1,1-1-1,1 1 0,-1 1 1,1 0-1,0 0 1,0 0-1,0 0 1,1 1-1,0 0 1,1 0-1,-1 0 1,1 1-1,1 0 1,-1-1-1,-2 13 1,2-10 5,1 1 1,1 0 0,-1 0-1,2 1 1,0-1 0,0 0 0,1 0-1,0 1 1,1-1 0,0 0-1,1 0 1,0 0 0,1 0-1,5 14 1,-7-22-4,1 1 1,-1-1-1,1 0 0,-1 0 1,1 0-1,0 0 0,0 0 0,1 0 1,-1-1-1,1 1 0,-1-1 1,1 1-1,0-1 0,0 0 1,0 0-1,0 0 0,0 0 0,0-1 1,0 0-1,1 1 0,-1-1 1,1 0-1,-1 0 0,1-1 1,-1 1-1,1-1 0,-1 0 0,1 0 1,-1 0-1,1 0 0,-1 0 1,1-1-1,0 0 0,3-1 0,5-2-2,0-1-1,-1 0 0,1-1 0,-2 0 0,1-1 0,0 0 0,-1-1 0,-1 0 0,1-1 0,12-15 0,-1-1-3,-1-1-1,31-55 1,-31 43 8,-2-1-1,-1-1 0,-2 0 1,-2-1-1,-1-1 1,-3 0-1,-1 0 1,-2-1-1,-2 0 0,-4-86 1,0 125-4,0 0 0,0 1 0,0-1 0,0 0-1,-1 1 1,1-1 0,-1 1 0,0 0 0,0-1-1,0 1 1,0 0 0,-1-1 0,1 1-1,-1 0 1,0 0 0,-4-5 0,6 7 1,-1 1-1,1 0 1,-1-1 0,1 1 0,-1 0 0,1-1 0,-1 1 0,0 0-1,1 0 1,-1 0 0,1-1 0,-1 1 0,0 0 0,1 0 0,-1 0-1,1 0 1,-1 0 0,0 0 0,1 0 0,-1 0 0,1 1-1,-1-1 1,0 0 0,1 0 0,-1 0 0,1 1 0,-1-1 0,1 0-1,-1 0 1,1 1 0,-1-1 0,1 1 0,-1 0 0,-14 18 6,13-16-5,-8 15 12,1 1 0,0 1-1,1 0 1,-8 32-1,-13 87 43,28-135-54,-26 202 80,25-171-68,1 0 0,2-1 0,11 67 1,-12-97-14,1 1 1,1 0 0,-1 0 0,0-1 0,1 1 0,0-1 0,0 1 0,1-1 0,-1 0-1,5 6 1,-6-10 0,-1 1-1,1-1 1,0 1-1,-1-1 0,1 1 1,0-1-1,-1 0 1,1 1-1,0-1 0,-1 0 1,1 1-1,0-1 1,0 0-1,-1 0 0,1 0 1,0 0-1,0 1 1,0-1-1,-1 0 1,1-1-1,0 1 0,0 0 1,0 0-1,0 0 1,1-1-1,0 0 1,0-1 0,0 1 0,0 0 0,0-1 0,0 1 0,-1-1 0,1 0 0,-1 1 0,1-1 0,-1 0 0,2-3 0,14-23 4,-2-2 1,20-55 0,-2 7 1,-16 51-5,-17 26-3,0 1 1,0-1 0,1 1-1,-1-1 1,1 1 0,-1-1 0,1 1-1,-1-1 1,0 1 0,1 0-1,-1-1 1,1 1 0,0 0-1,-1 0 1,1-1 0,-1 1 0,1 0-1,-1 0 1,1 0 0,0-1-1,-1 1 1,1 0 0,-1 0 0,1 0-1,0 0 1,-1 0 0,1 0-1,-1 1 1,1-1 0,0 0 0,-1 0-1,1 0 1,-1 0 0,1 1-1,-1-1 1,1 0 0,-1 1 0,1-1-1,-1 0 1,1 1 0,-1-1-1,1 1 1,-1-1 0,1 0 0,-1 1-1,0-1 1,1 1 0,-1 0-1,0-1 1,0 1 0,1-1 0,-1 1-1,7 15-3,0 0-1,-2 0 0,0 1 1,5 27-1,3 12 2,-9-41 1,11 29-6,-15-41 7,1-1 1,1 0 0,-1 1-1,0-1 1,1 0 0,-1 0-1,1 0 1,-1 0 0,1 0-1,0-1 1,0 1 0,0 0-1,0-1 1,3 3 0,-3-4 0,-1 0 1,1 1-1,0-1 0,-1 0 1,1 0-1,-1 0 0,1 0 1,0 0-1,-1-1 0,1 1 1,-1 0-1,1-1 0,-1 1 1,1-1-1,-1 1 0,1-1 1,-1 0-1,0 0 0,1 0 1,-1 0-1,0 0 0,0 0 1,1 0-1,-1 0 0,0 0 1,0 0-1,0 0 0,0-1 1,-1 1-1,2-2 0,5-8 6,0 0-1,8-20 1,-11 22-4,1-3-2,7-10-2,-2 0 0,-1-1 0,0 0-1,-2-1 1,6-30 0,-14 45-38,-4 12 13,-4 14 6,5 6 26,0 0 0,1 0 0,2 0 0,0 0 0,2 1-1,0-1 1,2 0 0,0 0 0,8 25 0,-10-46-5,-1 0 0,1 1-1,0-1 1,0 0 0,0 0 0,0 0-1,0 1 1,1-1 0,-1 0 0,2 1-1,-2-2 2,0 0 0,-1-1 0,1 1-1,0-1 1,0 1 0,0-1-1,-1 1 1,1-1 0,0 0 0,0 1-1,0-1 1,0 0 0,0 0-1,0 0 1,-1 0 0,1 1 0,0-1-1,2-1 1,0 0 1,0 0-1,0 0 1,0 0-1,0-1 1,0 1-1,0-1 1,-1 0-1,1 0 1,0 0-1,-1 0 1,0 0-1,1 0 1,1-4-1,16-19 10,21-33-1,-27 36-1,1 1-1,33-37 1,-46 57-10,-1-1 0,0 1 0,1 0 0,-1-1 0,1 1 0,-1 0 0,1 0 0,-1 0 0,1 0 0,0 1 0,0-1 0,-1 0 0,1 1 0,0-1 0,0 1 0,0 0 0,-1 0 0,1-1 0,0 1 0,0 0 0,3 1-1,-1 0-8,0 1-1,0-1 0,0 1 1,0 0-1,-1 0 0,1 0 1,4 5-1,-6-5-7,1 0 1,0 0-1,-1 0 1,1 0-1,0 0 0,0-1 1,0 1-1,0-1 1,0 0-1,0 0 0,0 0 1,1 0-1,-1-1 1,0 1-1,7-1 0,-10 0-35,1 0 0,0 0-1,-1 0 1,1-1 0,0 1-1,-1 0 1,1 0-1,-1 0 1,1-1 0,0 1-1,-1-1 1,1 1 0,-1 0-1,1-1 1,-1 1-1,1-1 1,-1 1 0,0-1-1,1 1 1,-1-1-1,1 1 1,-1-1 0,0 1-1,0-1 1,1 0 0,-1 1-1,0-1 1,0 0-1,1 0 1,-3-21-661,-1 7 210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6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8450,'10'2'1352,"6"5"-448,5 4-288,4 4 1217,1 0-473,2 2-360,3-2-47,-3-1-209,1-2-144,-5-5-192,-3-3-88,-3-5-360,-1-6-296,-5-8-1200,-4-2 1352,-4-1-233,-2 1-143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9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10 12347,'1'0'85,"0"1"0,0 0 0,1 0 1,-1-1-1,0 1 0,1-1 0,-1 1 0,1-1 1,-1 0-1,0 1 0,1-1 0,-1 0 0,1 0 1,-1 0-1,1 0 0,-1 0 0,1 0 1,-1-1-1,2 1 0,-3-1-43,0 1 0,0 0 0,0-1 0,0 1 0,-1 0 0,1-1 0,0 1 0,0 0 0,0-1 0,-1 1 0,1 0 0,0-1 0,0 1 0,-1 0 0,1 0 0,0 0 0,0-1 0,-1 1-1,1 0 1,0 0 0,-1 0 0,1-1 0,0 1 0,-1 0 0,1 0 0,0 0 0,-1 0 0,1 0 0,-1 0 0,1 0 0,0 0 0,-1 0 0,1 0 0,-1 0 0,-15-4 284,-3 2-157,-1 1-1,1 0 0,0 1 1,-1 2-1,1 0 1,0 0-1,0 2 1,0 1-1,0 0 1,1 1-1,0 1 1,0 1-1,0 0 1,-22 16-1,39-23-230,-1 0 1,1 0-1,-1 0 0,0 0 0,0 0 0,1-1 1,-1 1-1,0-1 0,-3 2 0,4-3 52,0 1 0,1 0 0,-1 0 0,1 0 0,-1 0 0,0-1 0,1 1 0,-1 0 0,1 0 0,-1-1 0,1 1 0,-1-1 0,1 1 0,-1 0 0,1-1 0,-1 1 0,1-1 0,-1 1 0,1-1 0,0 1 0,-1-1 0,1 1 0,0-1 0,0 0 0,-1 1 0,1-1 0,0 1 0,0-1 0,0 0 0,0 1-1,0-1 1,-1 0 0,2 0 0,-3-23-264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7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395 36 14147,'0'-9'1280,"0"4"-720,-5 5-176,-16 3 745,-4 1-369,-9-2-208,-3-1 8,-4-2-48,0-1-128,-2-5-136,4 2-56,4-2-176,7 2-224,6 1-664,5 4-1368,12 6 1872,3 5-256,8 2-281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9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51 11130,'-17'-10'1051,"3"1"-85,0 1 0,-21-8 0,31 15-846,1-1 0,-1 1 1,0 0-1,1 0 0,-1 1 0,0-1 0,0 1 0,0 0 0,1 0 0,-1 0 0,0 0 1,0 1-1,1-1 0,-1 1 0,-5 2 0,6-2-64,1 1-1,0-1 1,0 0-1,0 1 1,0 0-1,1-1 1,-1 1-1,0 0 1,1 0-1,-1 0 1,1 0-1,0 0 1,-1 1 0,1-1-1,0 0 1,1 1-1,-1-1 1,0 0-1,1 1 1,-1-1-1,0 5 1,0 5 56,1 1-1,0-1 1,1 13 0,-1-23-99,6 42 234,2 1 0,23 73 0,2 11 193,-31-123-398,-1 1 0,0-1 0,0 0-1,0 1 1,-1-1 0,0 0 0,0 1-1,-1-1 1,0 0 0,0 1 0,0-1-1,-1 0 1,0 0 0,0 0 0,-1 0 0,1 0-1,-1-1 1,0 1 0,-1-1 0,1 0-1,-7 7 1,-3 3-74,-38 44-146,14-27-2810,37-32 2898,-1 0-1,0 1 1,1-1-1,-1 0 1,0 1-1,1-1 1,-1 0 0,0 0-1,0 0 1,1 0-1,-1 0 1,0 0-1,1 0 1,-1 0-1,0 0 1,0 0-1,1 0 1,-1 0 0,0-1-1,1 1 1,-1 0-1,0 0 1,1-1-1,-1 1 1,1-1-1,-1 1 1,0 0 0,1-1-1,-1 1 1,1-1-1,-1 1 1,1-1-1,-1 1 1,1-1-1,0 0 1,-1 1-1,1-1 1,0 0 0,-1 1-1,1-1 1,0 0-1,0 1 1,0-1-1,-1-1 1,-4-13-1166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41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0 796 7034,'4'0'421,"0"-1"0,0 0 0,0 0 0,0-1 1,0 1-1,0-1 0,0 0 0,5-3 1,3-1 537,21-12-312,-1-2 1,-1 0 0,0-3-1,-2 0 1,0-2 0,-2-1-1,-1-1 1,30-39 0,-24 22-472,-2-1 1,-3-1 0,-1-2 0,-2 0 0,20-62-1,-44 110-175,24-76 251,-22 67-211,0 0-1,0 0 1,-1 0-1,-1 0 0,0 0 1,-1-12-1,1 19-30,0 1-1,0-1 0,0 1 0,0 0 0,0-1 0,0 1 0,-1 0 0,1-1 1,-1 1-1,1 0 0,-1-1 0,0 1 0,1 0 0,-1 0 0,0 0 1,0-1-1,0 1 0,0 0 0,0 0 0,0 0 0,0 1 0,0-1 0,0 0 1,0 0-1,0 0 0,-1 1 0,1-1 0,0 1 0,0-1 0,-1 1 0,1-1 1,0 1-1,-1 0 0,1 0 0,-1 0 0,1 0 0,0 0 0,-1 0 1,1 0-1,-1 0 0,1 0 0,0 0 0,-1 1 0,1-1 0,0 1 0,-1-1 1,1 1-1,-2 1 0,-5 1 49,0 1 0,1 1 0,0-1 0,-1 1 0,2 0 0,-10 9 0,0 4 88,0 1 0,2 1-1,0 0 1,1 0 0,1 2 0,1-1 0,1 1-1,1 1 1,-9 32 0,8-14 46,1 0-1,2 0 0,2 1 1,0 68-1,5-84-116,2 0 0,4 30 1,-5-49-64,1 0 0,0 0 0,0 0 0,0 0 0,1 0 0,0 0 0,0-1 0,0 0 0,1 0 0,0 0 0,0 0 0,9 9 0,-11-13-10,0 0 0,0-1 1,1 1-1,-1 0 1,0-1-1,1 0 1,-1 0-1,1 1 0,-1-1 1,1-1-1,0 1 1,-1 0-1,1-1 1,0 1-1,-1-1 1,1 0-1,0 0 0,3 0 1,-2-1-1,0 0 0,1 0-1,-1 0 1,0-1 0,0 0 0,-1 0 0,1 0 0,0 0-1,0 0 1,4-5 0,4-4-1,-1 0 0,0-1 0,-1 0 0,0-1 0,9-16 0,53-110 57,-72 138-56,0 1 0,0 0 0,0 0 0,0-1 0,0 1 0,1 0-1,-1 0 1,0-1 0,0 1 0,1 0 0,-1 0 0,0 0 0,0-1 0,1 1 0,-1 0-1,0 0 1,0 0 0,1 0 0,-1 0 0,0-1 0,1 1 0,-1 0 0,0 0-1,1 0 1,-1 0 0,0 0 0,0 0 0,1 0 0,-1 0 0,0 0 0,1 0 0,-1 0-1,0 0 1,1 1 0,-1-1 0,0 0 0,0 0 0,1 0 0,-1 0 0,0 0 0,0 1-1,1-1 1,-1 0 0,0 0 0,0 0 0,1 1 0,-1-1 0,0 0 0,0 0-1,0 1 1,0-1 0,1 0 0,-1 1 0,0-1 0,0 0 0,0 0 0,0 1 0,0-1-1,0 0 1,0 1 0,0-1 0,0 0 0,0 1 0,9 26 27,-8-21-20,11 36 29,19 64 13,-27-94-44,1-1-1,0 1 1,1-1-1,1 0 1,-1-1-1,14 15 1,-19-22-5,1-1 0,0 0 0,0 0 1,0 0-1,0 0 0,0-1 0,0 1 1,1 0-1,-1-1 0,1 0 1,-1 1-1,1-1 0,-1 0 0,1 0 1,0 0-1,-1-1 0,1 1 0,0-1 1,0 0-1,0 1 0,-1-1 0,1 0 1,0-1-1,0 1 0,0 0 0,-1-1 1,1 0-1,0 1 0,-1-1 1,1 0-1,0 0 0,-1-1 0,0 1 1,1 0-1,-1-1 0,0 0 0,1 1 1,-1-1-1,0 0 0,0 0 0,0 0 1,2-4-1,6-7 4,-1 0 1,0-1-1,0 0 0,-2 0 1,0-1-1,8-22 0,24-99 14,-34 117-11,-5 18-6,0 0-1,0 0 1,0 0-1,0 0 1,0 0-1,1 0 1,-1 0-1,0 0 1,1 0-1,-1 0 1,1 0-1,-1 1 1,1-1-1,0 0 0,-1 0 1,1 0-1,0 0 1,0 1-1,-1 1 0,1-1 1,-1 0-1,1 1 0,-1-1 1,0 1-1,1-1 0,-1 1 1,0-1-1,1 1 0,-1-1 0,0 1 1,0 0-1,1-1 0,-1 1 1,0-1-1,0 1 0,0 0 0,0-1 1,0 1-1,6 47 63,-6-45-63,4 47 38,2 0 0,13 52 0,-18-98-36,0-1-1,0 1 1,1-1-1,-1 1 0,1-1 1,0 0-1,-1 0 1,4 4-1,-4-6-2,-1-1 1,1 1-1,-1-1 0,1 1 0,0-1 1,-1 1-1,1-1 0,0 1 0,-1-1 1,1 0-1,0 1 0,0-1 1,-1 0-1,1 0 0,0 0 0,0 1 1,-1-1-1,1 0 0,0 0 0,0 0 1,0 0-1,-1 0 0,1-1 1,0 1-1,0 0 0,0 0 0,-1 0 1,1-1-1,0 1 0,0 0 1,-1-1-1,1 1 0,0 0 0,-1-1 1,1 1-1,-1-1 0,1 1 0,0-1 1,-1 0-1,1 1 0,-1-1 1,1 0-1,11-14 8,-1 0 0,-1-1 0,0 0 0,12-27 0,12-19-14,-29 54 6,0 0 1,1 0-1,0 0 1,1 1-1,11-11 1,-16 16-1,0 1 1,-1 0 0,1-1 0,-1 1 0,1 0-1,0 0 1,0 0 0,0 0 0,0 1 0,0-1 0,0 0-1,0 1 1,0-1 0,0 1 0,0 0 0,0 0 0,0 0-1,0 0 1,0 0 0,0 0 0,0 0 0,0 1-1,0-1 1,0 1 0,0-1 0,0 1 0,0 0 0,-1 0-1,1 0 1,0 0 0,0 0 0,-1 0 0,4 3-1,1 3 1,-1 0 0,0 1 0,0 0 0,0 0-1,-1 0 1,0 0 0,-1 1 0,0-1 0,0 1-1,0 0 1,-2 0 0,3 13 0,-2-5 2,0-1 0,-1 1-1,-1 0 1,-3 30 0,7-68 3,1 0 0,1 1 0,2 0-1,-1 0 1,2 1 0,1-1 0,23-34 0,-31 52-6,0 0 0,0 0 0,0 0 1,0 0-1,0 0 0,1 0 0,-1 0 0,0 1 0,1-1 1,-1 1-1,1-1 0,0 1 0,-1 0 0,1 0 1,5-1-1,-5 2 0,-1 0-1,0 1 1,1-1 0,-1 0-1,1 0 1,-1 1 0,0 0 0,1-1-1,-1 1 1,0 0 0,0 0-1,0 0 1,1 1 0,-1-1 0,0 0-1,0 1 1,-1-1 0,1 1-1,2 3 1,27 36 13,-27-34-13,1 0 0,-1 0 0,1-1 0,1 0 1,-1 0-1,1 0 0,0 0 0,11 7 0,-15-12-1,-1 0 0,1-1 0,-1 1-1,1-1 1,-1 1 0,1-1 0,-1 0 0,1 0 0,-1 0-1,1 0 1,0 0 0,-1 0 0,1 0 0,-1 0-1,1 0 1,-1-1 0,1 1 0,-1-1 0,1 1 0,-1-1-1,1 0 1,-1 1 0,0-1 0,1 0 0,-1 0-1,0 0 1,0 0 0,0 0 0,0 0 0,2-3 0,4-4-3,-1 0 1,0-1 0,8-17 0,-1 4 0,9-16 5,-18 29-1,0 0-1,1 1 1,1-1-1,0 1 0,0 0 1,0 1-1,11-10 1,-13 13-1,-4 3-1,1 0 0,0 1 0,-1-1 0,1 0 0,0 0 0,0 1 0,0-1-1,0 1 1,0-1 0,0 1 0,-1-1 0,1 1 0,0-1 0,2 1 0,24-4-32,-11 3 48,-32 1-36,14-1 18,0 1-1,0 0 0,0-1 1,0 1-1,0 0 0,0 0 0,0 0 1,0 1-1,-3 0 0,1 0 0,0 1 0,1-1 0,0 1 0,-1 0 0,1 0 0,0 0 0,0 1 0,0-1 0,0 1 1,1 0-1,-1-1 0,1 1 0,-1 0 0,-1 5 0,1-3 2,0 1 0,0 0 1,1 0-1,0 0 0,0 1 1,1-1-1,-2 13 0,2-7 2,1-1 1,0 0-1,1 1 0,0-1 0,1 1 0,0-1 0,1 0 0,0 0 0,6 14 0,-6-19 2,0-1 0,0 1-1,0-1 1,0 0-1,1 0 1,0 0-1,0-1 1,1 1-1,-1-1 1,1 0-1,0 0 1,0-1-1,0 1 1,0-1-1,1 0 1,-1 0-1,12 3 1,-9-4-2,0-1-1,0 1 1,0-1 0,0-1 0,0 0-1,0 0 1,0 0 0,1-1 0,-1 0-1,0-1 1,-1 0 0,1 0 0,9-4-1,-2-1 0,0 0-1,0-1 0,0-1 1,-1 0-1,-1-1 0,0 0 1,0-1-1,13-15 0,-20 20-2,-1 0 0,0 0-1,0-1 1,0 1-1,-1-1 1,0 0-1,-1 0 1,1-1-1,-1 1 1,0-1-1,-1 1 1,0-1-1,0 0 1,-1 0-1,0 0 1,0 0-1,-1 0 1,-1-16-1,1 23 3,0 0 0,0 0 0,-1 0 0,1 0 0,0 0 0,0 0-1,-1 0 1,1 0 0,-1 0 0,1 0 0,-1 0 0,1 1-1,-1-1 1,0 0 0,-1-1 0,2 2 1,0 0-1,0 0 1,-1-1-1,1 1 1,0 0-1,-1 0 1,1 0-1,0 0 1,-1 1-1,1-1 1,0 0 0,-1 0-1,1 0 1,0 0-1,-1 0 1,1 0-1,0 0 1,-1 0-1,1 1 1,0-1-1,0 0 1,-1 0 0,1 0-1,0 1 1,0-1-1,-1 0 1,1 0-1,0 1 1,0-1-1,0 0 1,-1 1-1,-1 2-1,1 0 0,-1 0 0,1 0-1,-1 0 1,1 0 0,0 1 0,0-1-1,-1 7 1,0 17-8,1 0-1,1 1 1,2-1 0,6 39-1,-4-45-11,1 0-1,0-1 1,2 0-1,0 0 1,1 0-1,14 23 1,-20-40-25,0 1 1,0-1 0,0 1 0,1-1-1,0 0 1,0 0 0,0 0 0,0 0-1,0 0 1,0-1 0,1 1 0,-1-1-1,1 0 1,0 0 0,-1 0-1,1-1 1,5 2 0,-6-3-34,0 1 1,0-2-1,0 1 1,0 0-1,1 0 0,-1-1 1,0 0-1,0 1 1,0-1-1,0-1 0,0 1 1,0 0-1,0-1 1,-1 1-1,1-1 1,0 0-1,-1 0 0,1 0 1,-1 0-1,0 0 1,0-1-1,4-4 0,10-15-238,-1-1 0,18-35-1,-30 52 256,31-58-627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42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1 342 12563,'12'-29'601,"2"0"0,0 1 1,2 1-1,1 0 0,1 2 0,2 0 1,33-34-1,-43 49-421,0 0-1,1 1 1,1 1 0,-1 0-1,1 0 1,0 1 0,1 1-1,0 0 1,16-5 0,-21 9-96,-1 0 1,1 0 0,0 1-1,1 0 1,-1 0-1,0 1 1,0 0-1,0 0 1,0 1 0,0 0-1,0 1 1,0 0-1,0 0 1,0 1 0,-1-1-1,1 2 1,8 4-1,-10-4-30,1 0-1,-1 1 1,0 0-1,0 0 1,0 1-1,-1 0 1,1 0-1,-2 0 1,1 0-1,-1 1 0,0 0 1,0 0-1,0 0 1,-1 0-1,0 0 1,-1 1-1,0-1 1,0 1-1,0 0 0,0 15 1,-2-17-38,0 0 1,0 1-1,-1-1 1,0 0-1,0 0 1,0 0-1,-1 0 1,0-1-1,0 1 0,-1 0 1,1-1-1,-1 1 1,0-1-1,-1 0 1,1 0-1,-1 0 1,0-1-1,0 1 0,-1-1 1,1 0-1,-1 0 1,0 0-1,0-1 1,0 0-1,-1 0 1,1 0-1,-8 2 0,6-2-91,1-1-1,-1 0 0,0 0 0,0-1 0,0 0 0,1 0 1,-1 0-1,0-1 0,0 0 0,0-1 0,0 1 1,0-2-1,0 1 0,0 0 0,1-1 0,-1-1 0,0 1 1,1-1-1,0 0 0,0 0 0,0-1 0,0 0 0,0 0 1,1 0-1,0-1 0,0 0 0,-6-7 0,-7-14-328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9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40 5153,'-2'-2'304,"-2"-4"628,0 1 0,0-1 0,-10-8 0,14 13-837,-1 1 0,1 0 0,0-1 0,-1 1 0,1-1 0,-1 1 0,1-1 1,-1 1-1,0 0 0,1-1 0,-1 1 0,1 0 0,-1 0 0,0 0 0,1-1 0,-1 1 1,1 0-1,-1 0 0,0 0 0,1 0 0,-1 0 0,0 0 0,1 0 0,-1 0 0,0 0 1,1 0-1,-1 0 0,1 1 0,-1-1 0,0 0 0,1 0 0,-1 1 0,1-1 1,-1 0-1,1 1 0,-1-1 0,1 0 0,-1 1 0,1-1 0,-1 1 0,1-1 0,-1 1 1,1-1-1,0 1 0,-1-1 0,1 1 0,0 0 0,0-1 0,-1 1 0,1-1 1,0 1-1,0 0 0,0-1 0,0 1 0,0 0 0,-3 11 350,0-1 0,1 1 1,1-1-1,0 1 0,1 14 0,6 61 751,-5-82-1125,25 183 1334,-18-147-1116,2 0 0,23 60-1,-32-97-260,1 1 0,0-1 0,1 1 0,-1-1 0,1 0 0,0 0 0,0 0 0,0-1 0,0 1 0,0 0 0,1-1 0,0 0 0,4 3 0,-6-5-16,0 0 0,0 0 0,1-1 0,-1 1 1,0 0-1,0-1 0,1 0 0,-1 1 0,0-1 0,1 0 0,-1 0 0,0 0 0,1 0 1,-1-1-1,0 1 0,1-1 0,-1 1 0,0-1 0,0 0 0,0 0 0,1 0 0,-1 0 1,0 0-1,0 0 0,0-1 0,-1 1 0,1-1 0,2-1 0,6-7 26,-1 0-1,0 0 0,-1 0 1,0-1-1,-1-1 0,0 1 1,0-1-1,-1 0 0,-1-1 1,7-22-1,1-13-468,9-78-1,-13 72-941,-6 32-200,2-31 0,-5 25 588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0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32 326 10554,'-6'-39'1112,"0"1"-607,0-6-177,1-4 384,1 0-160,1 4-40,1 7-88,2 15-904,3 17-1056,-1 21 1328,2 16-224,1 20-209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1.1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1153 8290,'35'-31'1137,"-2"-2"0,-1-1 0,-1-1 1,49-75-1,-40 44-106,-3-1 0,33-87 0,-53 112-752,-1-1 1,-3 0-1,-2-1 0,-1-1 1,-2 1-1,-3-1 0,-1-1 1,-4-72-1,-1 101-200,-2-1 1,-4-20-1,5 32-64,0 0 0,0 0 0,0 1 0,0-1 0,-1 0 0,0 1 0,0 0 0,-1 0 0,-7-9 0,9 13-13,0-1-1,1 1 1,-1-1-1,0 1 1,0 0-1,0 0 1,-1 0 0,1 0-1,0 0 1,0 0-1,0 0 1,-1 1 0,1 0-1,0-1 1,-1 1-1,1 0 1,0 0-1,-1 0 1,1 0 0,0 0-1,-1 1 1,1-1-1,0 1 1,-1 0 0,1-1-1,0 1 1,0 0-1,0 0 1,0 0 0,0 1-1,0-1 1,-3 3-1,-4 2 4,1 1 0,1 0 1,-1 1-1,1-1 0,0 1 0,-6 10 0,2 1 19,1 0 1,0 1-1,2 0 1,0 0-1,1 1 1,1 0-1,1 0 1,1 0-1,0 1 1,1 38-1,3 13 94,18 131-1,34 152 69,-35-255-164,-18-104-22,-5-58 35,5 55-34,1 0 0,0 0 1,0 0-1,1 0 0,0 0 1,0 0-1,0 0 0,1 0 1,4-10-1,-5 15 1,0-1-1,-1 1 1,1 0-1,0 0 1,0 0 0,0 1-1,0-1 1,0 0-1,0 0 1,0 0-1,0 1 1,1-1 0,-1 0-1,0 1 1,0 0-1,0-1 1,1 1-1,-1-1 1,0 1 0,1 0-1,-1 0 1,0 0-1,1 0 1,-1 0-1,0 0 1,1 0 0,-1 0-1,0 1 1,1-1-1,-1 0 1,0 1-1,0-1 1,1 1 0,-1 0-1,0-1 1,0 1-1,0 0 1,1 0-1,7 5 2,0 0-1,-1 1 0,13 12 1,-15-13-3,7 6 0,0 0 1,1-1-1,0-1 1,18 11-1,-28-19 0,0 0-1,1 0 1,-1 0-1,1 0 1,0-1 0,0 0-1,-1 0 1,1 0-1,0-1 1,0 1-1,0-1 1,0 0-1,0-1 1,0 1-1,-1-1 1,1 0 0,0 0-1,0-1 1,7-2-1,-3-1 2,-1 0 0,0 0 0,0-1 0,0 0 0,-1 0 0,0-1 0,0 0 0,0 0 0,-1 0 0,0-1 0,-1 0 1,1 0-1,-2-1 0,1 0 0,-1 1 0,5-17 0,-7 18 0,0-1 1,0 1 0,0-1-1,-1 0 1,0 1-1,0-1 1,-1 0 0,0 0-1,-1 0 1,0 1 0,0-1-1,0 0 1,-1 1-1,0-1 1,-1 1 0,0 0-1,0-1 1,0 1 0,-1 1-1,0-1 1,-5-7-1,8 13 2,-1-1 0,1 1-1,0-1 1,-1 1 0,1 0-1,-1 0 1,1-1 0,-1 1-1,1 0 1,-1 0-1,0 1 1,0-1 0,1 0-1,-4 0 1,4 0 3,0 1 0,0 0 0,0 0 0,0 1-1,0-1 1,0 0 0,0 0 0,0 0 0,1 0 0,-1 1 0,0-1-1,0 1 1,0-1 0,0 0 0,0 1 0,1 0 0,-1-1 0,0 1 0,0-1-1,1 1 1,-2 1 0,0 0 12,0 1 0,1 0 0,-1 1 1,0-1-1,1 0 0,0 0 0,0 1 0,0-1 0,0 0 0,0 1 0,1-1 0,0 1 0,-1-1 0,2 6 1,0 2 9,1 1 0,0-1 1,1 0-1,0 0 1,1 0-1,1 0 1,-1 0-1,2-1 1,-1 0-1,2 0 1,-1-1-1,1 1 1,0-1-1,1-1 0,0 1 1,1-1-1,0-1 1,0 0-1,0 0 1,1-1-1,11 6 1,-13-8-22,0 0 1,1 0 0,-1-1 0,1-1-1,0 1 1,-1-1 0,1-1 0,0 1 0,0-2-1,0 1 1,0-1 0,11-2 0,-13 1-6,0 0 1,1-1 0,-1-1 0,0 1 0,0-1-1,0 0 1,-1-1 0,1 1 0,-1-1 0,1-1 0,-1 1-1,-1-1 1,1 0 0,-1 0 0,0-1 0,5-6-1,3-7 4,0-1 0,-2 0 0,0-1 0,-1 0 0,-2-1 0,0 1 0,7-33 0,-1-14-7,7-83 0,-13 82-2,-3-1 0,-4 1 1,-2-1-1,-16-101 0,16 163 3,0 3 1,1 0-1,-1 0 0,0 0 1,-1 0-1,1 1 0,-1-1 1,0 0-1,0 1 0,-1-1 1,1 1-1,-5-7 0,6 11 1,1 0-1,0-1 1,0 1-1,0 0 1,-1-1-1,1 1 0,0 0 1,0 0-1,-1-1 1,1 1-1,0 0 1,-1 0-1,1 0 0,0-1 1,-1 1-1,1 0 1,0 0-1,-1 0 1,1 0-1,-1 0 1,1 0-1,0 0 0,-1 0 1,1 0-1,0 0 1,-1 0-1,1 0 1,-1 0-1,1 0 0,0 0 1,-1 0-1,1 0 1,0 0-1,-1 0 1,1 1-1,0-1 1,-1 0-1,1 0 0,0 0 1,-1 1-1,1-1 1,0 0-1,0 0 1,-1 1-1,1-1 0,0 0 1,0 1-1,0-1 1,-1 1-1,-6 20 27,7-19-25,-5 26 17,2 0-1,1 1 1,1-1-1,1 1 1,6 37 0,-4-43-10,5 50 21,3 0 0,36 134 0,-36-172-20,2-1-1,2 0 1,1 0-1,1-2 1,2 0-1,1-1 0,42 52 1,-52-74-13,0 0 0,0 0 1,1-1-1,0 0 0,0-1 1,1 0-1,22 11 0,-29-16-34,0-1-1,0 1 1,1-1-1,-1 1 0,0-1 1,1 0-1,-1-1 1,1 1-1,0-1 0,-1 0 1,1 0-1,-1 0 1,1-1-1,-1 0 0,1 0 1,-1 0-1,1 0 1,-1 0-1,0-1 0,0 0 1,0 0-1,0 0 0,0-1 1,4-3-1,-3 1 9,0 0-1,-1-1 0,0 1 1,0-1-1,0 0 0,-1 0 1,0-1-1,0 1 0,-1-1 1,1 1-1,-2-1 1,3-11-1,3-47-240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2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0 601 13987,'54'-252'5299,"-48"230"-4906,1-7 288,23-56 0,-24 71-551,1 1 0,0 0 0,1 0 1,0 1-1,1 0 0,11-11 1,-17 19-87,1 1 0,0 0 0,-1-1 0,1 1 0,0 1 0,1-1 0,-1 1 0,0-1 0,1 1-1,5-2 1,-7 4-19,0-1-1,0 1 0,0-1 0,0 1 0,0 0 0,0 0 1,0 0-1,0 1 0,0-1 0,0 1 0,0-1 0,0 1 1,0 0-1,-1 0 0,1 0 0,0 1 0,0-1 0,3 3 1,1 2 5,-1-1 0,0 1 1,0 0-1,0 1 1,-1-1-1,0 1 1,0 0-1,-1 0 1,0 1-1,0-1 1,-1 1-1,0 0 1,0 0-1,0 0 1,0 9-1,1 1 3,-2 0 1,0-1-1,0 1 1,-2 0-1,0 0 1,-4 22-1,2-26-25,-1 0-1,0-1 1,-1 1-1,-1-1 1,-9 19-1,12-27-7,-1 0-1,1 0 1,-1-1-1,0 1 1,-1-1-1,1 0 1,-1 0-1,0 0 1,0-1-1,0 1 1,0-1-1,-1 0 1,0 0-1,1 0 1,-1-1-1,0 1 1,-6 1-1,10-4 0,0 0 0,0 1 0,0-1 0,0 0 0,0 0 0,0 0 0,0 0 0,0 1 0,-1-2 0,1 1 0,0 0-1,0 0 1,0 0 0,0 0 0,0-1 0,0 1 0,0 0 0,0-1 0,0 1 0,0-1 0,-2-1 0,3 2 0,0 0 1,0 0-1,0-1 1,0 1-1,0 0 0,0 0 1,-1-1-1,1 1 1,0 0-1,0-1 0,0 1 1,0 0-1,0-1 1,0 1-1,0 0 0,0 0 1,0-1-1,0 1 0,0 0 1,0-1-1,0 1 1,1 0-1,-1 0 0,0-1 1,0 1-1,0 0 1,0-1-1,13-9-6,13-2 11,55-15-1,-11 4-4,-42 12-2,-1-1 1,0-1-1,-1-1 1,-1-1-1,27-21 0,-44 30 2,0 0 0,-1-1 0,0 0 0,0 0-1,0-1 1,-1 0 0,0 0 0,-1 0-1,0-1 1,0 1 0,-1-1 0,0-1-1,0 1 1,-1 0 0,0-1 0,-1 0 0,0 0-1,1-18 1,-3 22 1,-1 1 0,0-1-1,1 1 1,-2 0 0,1-1 0,-2-5-1,2 10 3,1 0-1,0 0 1,-1 0-1,1 0 1,0 0-1,-1 0 1,0 0-1,1 0 0,-1 0 1,1 0-1,-1 0 1,0 0-1,0 1 1,1-1-1,-1 0 1,0 0-1,0 1 1,0-1-1,0 1 0,0-1 1,0 1-1,0-1 1,0 1-1,0-1 1,0 1-1,0 0 1,0 0-1,0-1 1,0 1-1,-1 0 0,1 0 1,0 0-1,0 0 1,0 0-1,-2 1 1,2 0 4,-1 0-1,0 0 1,0 0 0,1 0 0,-1 0 0,1 1-1,-1-1 1,1 1 0,-1-1 0,1 1-1,0-1 1,0 1 0,0 0 0,0-1 0,0 1-1,0 0 1,0 0 0,0 2 0,-9 36 88,10-40-94,-3 17 36,2 0 0,0 0 0,0 0 0,2-1 0,0 1 0,5 23 0,-4-29-21,1 0 1,0 0 0,0 0 0,1 0 0,1-1-1,0 0 1,0 0 0,1 0 0,0 0-1,10 11 1,-13-18-14,-1 0 1,1-1-1,0 1 0,0-1 0,0 0 0,0 1 0,0-1 1,0-1-1,1 1 0,-1 0 0,0-1 0,1 0 1,0 0-1,-1 0 0,1 0 0,0 0 0,-1-1 1,1 1-1,0-1 0,0 0 0,-1-1 0,1 1 0,0 0 1,0-1-1,-1 0 0,1 0 0,-1 0 0,1 0 1,-1-1-1,1 0 0,-1 1 0,0-1 0,0 0 0,1 0 1,2-3-1,10-11 3,1 0 0,-2-1 1,0-1-1,-1 0 0,14-25 1,18-22-1,-44 62-1,1-1-1,-1 1 1,1 0-1,0 1 0,0-1 1,0 0-1,0 1 1,0 0-1,0 0 1,1 0-1,6-3 0,-8 4 0,0 1 0,0 0-1,0 0 1,0 0 0,0 0-1,-1 0 1,1 0-1,0 1 1,0-1 0,0 0-1,0 1 1,-1 0 0,1-1-1,0 1 1,-1 0-1,1 0 1,0 0 0,-1 0-1,1 0 1,-1 0 0,1 1-1,-1-1 1,0 0-1,0 1 1,0-1 0,1 1-1,-1 1 1,11 14 20,-1 1 1,-1 1-1,-1 0 0,9 27 1,-10-25-11,0-2 1,1 1 0,1-1 0,13 18-1,-23-36-12,1 1 0,0-1 0,0 0 0,-1 0 0,1 0 0,0 0 0,0 0 0,0 0 0,0 0 0,0-1 0,0 1 0,0 0 0,1 0 0,-1-1 0,0 1 0,0-1 0,0 1 0,1-1 0,-1 0 0,0 1 0,2-1 0,-2 0-1,0-1 0,0 1 1,0 0-1,0-1 0,0 1 1,0-1-1,0 1 0,-1-1 1,1 0-1,0 1 0,0-1 1,-1 0-1,1 0 0,0 0 0,-1 1 1,1-1-1,-1 0 0,1 0 1,-1 0-1,1-1 0,3-7 3,-2 0-1,1 1 0,-1-1 1,2-13-1,3-97 37,-6 88-35,0 1 1,2-1 0,1 0 0,13-46 0,-16 73-4,1 1-1,-1-1 1,1 1 0,0-1-1,0 1 1,0 0 0,1 0-1,-1 0 1,1 0 0,-1 0-1,5-3 1,4-4 0,-10 8 0,0 1-1,0 0 0,0 0 1,0 0-1,1 0 0,-1 0 0,0 0 1,1 1-1,-1-1 0,1 0 1,-1 1-1,0-1 0,1 1 1,0-1-1,-1 1 0,1-1 1,-1 1-1,1 0 0,-1 0 0,1 0 1,0 0-1,-1 0 0,1 0 1,-1 1-1,1-1 0,-1 0 1,1 1-1,-1-1 0,1 1 1,-1 0-1,1-1 0,-1 1 0,0 0 1,1 0-1,-1 0 0,0 0 1,0 0-1,2 2 0,3 3 2,-1 0 0,0 1 0,0 0 0,0 0 0,6 14 0,-11-20-1,0-1-1,0 0 0,0 1 0,1-1 1,-1 0-1,0 0 0,0 1 1,0-1-1,0 0 0,0 0 0,1 1 1,-1-1-1,0 0 0,0 0 1,0 1-1,1-1 0,-1 0 0,0 0 1,0 0-1,1 0 0,-1 1 1,0-1-1,0 0 0,1 0 0,-1 0 1,0 0-1,1 0 0,-1 0 1,0 0-1,1 0 0,-1 0 0,0 0 1,0 0-1,1 0 0,-1 0 1,0 0-1,1 0 0,9-12 11,6-30 11,-12 30-11,-2 8-11,0 0-1,0 0 1,1 0 0,-1 0-1,1 0 1,0 0-1,4-4 1,-7 7-1,1 1 1,0-1-1,-1 0 1,1 1-1,0-1 1,0 1-1,-1-1 0,1 1 1,0 0-1,0-1 1,0 1-1,-1 0 1,1-1-1,0 1 0,0 0 1,0 0-1,0 0 1,0 0-1,0 0 0,0 0 1,0 0-1,-1 0 1,1 0-1,0 0 1,0 0-1,0 1 0,0-1 1,0 0-1,-1 1 1,1-1-1,0 1 1,0-1-1,0 0 0,-1 1 1,1 0-1,0-1 1,-1 1-1,1-1 1,-1 1-1,1 0 0,0 0 1,-1-1-1,1 1 1,-1 0-1,0 0 0,1 0 1,-1 1-1,2 1-1,0 1 0,-1 0-1,1 0 1,-1 0 0,0 0-1,0 0 1,-1 0 0,1 0-1,-1 0 1,0 0 0,0 0-1,0 0 1,-1 4 0,-2 10 0,-10 30-1,7-25-9,-1 4 12,0 0 0,2 0-1,2 0 1,0 0 0,2 42 0,1-61 0,1 0-1,0 0 1,1 0 0,0 0 0,0 0-1,1 0 1,-1 0 0,2-1 0,-1 0-1,1 1 1,0-1 0,1 0 0,0-1-1,0 1 1,0-1 0,1 0 0,0 0-1,0-1 1,0 0 0,1 0 0,0 0 0,12 6-1,-9-7-182,0 1 0,0-2 0,0 1 0,1-1 0,-1-1 0,1 0 0,-1-1 0,1 0 0,20 0 0,-26-2 17,1 1 0,-1-1 0,0 1 0,0-1 0,0-1 0,0 1 0,0-1 0,0 0 1,0 0-1,0 0 0,-1-1 0,1 0 0,-1 0 0,1 0 0,-1 0 0,0-1 0,-1 1 0,1-1 0,-1 0 1,1 0-1,-1-1 0,3-4 0,8-26-877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3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71 11666,'-34'-22'1385,"-8"7"-745,-1 4-264,-4 3 832,1 1-616,-1 2-416,7 2-1608,5 6 1360,6 2-264,11 2-256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3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1116 11779,'26'-8'646,"0"-2"1,0 0 0,-1-2 0,33-21 0,-51 28-483,0 0 0,0 0 0,-1-1 0,0 1 1,0-2-1,0 1 0,0-1 0,-1 0 0,-1 0 0,1 0 1,-1-1-1,0 1 0,0-1 0,-1 0 0,0 0 0,-1 0 1,0-1-1,2-10 0,-3 9-2,-1 0-1,1 0 1,-2-13 0,1 21-134,-1-1 0,1 1-1,0-1 1,-1 1 0,0 0 0,1-1-1,-1 1 1,0 0 0,0-1 0,0 1 0,0 0-1,-1 0 1,1 0 0,-1 0 0,1 0-1,-1 0 1,0 1 0,-2-3 0,3 3-20,1 1 0,-1 0 1,1-1-1,-1 1 0,1 0 0,-1 0 0,1-1 1,-1 1-1,0 0 0,1 0 0,-1 0 1,1 0-1,-1 0 0,1 0 0,-1 0 1,0 0-1,1 0 0,-1 0 0,1 0 1,-1 0-1,1 1 0,-1-1 0,1 0 1,-1 0-1,1 0 0,-1 1 0,1-1 1,-1 0-1,1 1 0,-1-1 0,0 1 1,0 1 9,-1 0 1,1-1-1,0 1 1,0 0-1,-1 0 1,1 0 0,1 1-1,-2 2 1,-1 4 31,1 1 0,0-1 1,0 11-1,0-2-4,2-1 1,0 0 0,1 0-1,0 0 1,2 0-1,0 0 1,1 0-1,0-1 1,1 1 0,1-1-1,9 16 1,-14-29-42,1 0 1,0 0-1,0 0 1,0-1-1,0 1 0,0 0 1,1-1-1,-1 1 1,1-1-1,0 0 1,0 0-1,-1 0 1,1 0-1,1 0 0,-1-1 1,0 0-1,0 1 1,1-1-1,-1 0 1,0 0-1,1-1 1,5 1-1,1-1 25,0-1-1,0-1 1,0 0-1,-1 0 1,1-1-1,11-4 1,28-8 205,-47 15-223,0 0 1,0-1 0,0 1 0,0 0 0,0 0-1,0 0 1,0 0 0,0 0 0,0 1 0,0-1-1,-1 0 1,1 1 0,0 0 0,0-1 0,0 1 0,0 0-1,-1 0 1,1 0 0,0 0 0,1 2 0,-1-1 3,1 1 0,-1-1 0,0 1 0,0 0 0,-1 0 0,1 0 0,-1 0 0,1 0 0,-1 0 0,1 5 0,16-62 4,-16 47-15,0 0-1,1 0 1,0 0-1,0 0 1,1 1 0,0-1-1,0 1 1,0 0-1,7-7 1,-9 11-3,0 0 0,1 1 1,-1-1-1,0 0 0,1 1 0,-1-1 0,1 1 1,0 0-1,-1 0 0,1 0 0,0 0 0,0 1 1,-1-1-1,1 1 0,0-1 0,0 1 0,0 0 1,0 0-1,0 0 0,0 1 0,-1-1 0,1 1 1,0-1-1,0 1 0,0 0 0,4 2 0,3 2 3,-1 1 0,1 0-1,-1 0 1,0 1-1,14 15 1,-14-14-1,1 0 0,-1 0 0,22 13 0,-30-21-3,0 1 0,1 0-1,-1-1 1,0 1 0,0-1-1,1 0 1,-1 1 0,0-1 0,1 0-1,-1 0 1,0 0 0,1 0-1,-1 0 1,0 0 0,1 0-1,-1 0 1,0-1 0,1 1-1,-1 0 1,0-1 0,0 1 0,1-1-1,-1 0 1,0 1 0,0-1-1,0 0 1,0 0 0,0 1-1,0-1 1,0 0 0,0 0-1,0 0 1,0 0 0,-1 0 0,1-1-1,1 0 1,2-6-3,0 0 0,-1 0 0,1 0-1,2-14 1,-2 7 1,-3 14 1,2-9-3,0 2 0,1-1 1,0 0-1,0 1 0,8-12 1,-11 19 1,0-1 0,0 1 0,1 0 0,-1-1 0,0 1 0,0 0 1,1 0-1,-1 0 0,0 0 0,1 0 0,-1 1 0,1-1 0,-1 0 0,1 1 1,-1-1-1,1 1 0,0-1 0,-1 1 0,1 0 0,0 0 0,-1-1 1,1 1-1,0 1 0,-1-1 0,1 0 0,0 0 0,-1 0 0,1 1 0,0-1 1,-1 1-1,1 0 0,-1-1 0,1 1 0,-1 0 0,1 0 0,-1 0 1,0 0-1,1 0 0,1 1 0,6 7-3,1 0 0,-1 1 0,-1 0 0,0 0 0,0 1 0,-1 0 0,0 0 0,9 22 0,2 10 0,14 51 0,-19-48-15,-1 0-1,9 84 1,-19-107 15,-1-1 1,-1 0-1,-1 1 1,-1-1 0,0 0-1,-2 0 1,-1 0-1,-8 24 1,9-37 1,-1 0 1,1 0-1,-1-1 1,-1 1-1,1-1 1,-2 0-1,1-1 1,-1 1-1,-9 7 1,13-13-3,0 0-1,0 0 1,0 0 0,0 0-1,-1 0 1,1 0 0,0-1-1,-1 0 1,0 0 0,1 0-1,-1 0 1,-4 0 0,5-1-6,0 0 0,0 0 0,1-1 1,-1 1-1,0-1 0,0 1 0,1-1 0,-1 0 0,0 0 1,1-1-1,-1 1 0,1 0 0,0-1 0,-1 0 0,1 1 1,0-1-1,0 0 0,-3-3 0,0-1-105,1-1 0,-1 0-1,1 0 1,0 0 0,1-1 0,0 1-1,0-1 1,0 0 0,1 0-1,0 0 1,1 0 0,-1-11 0,-1-18-773,3-51 1,1 79 745,3-58-1437,3 1 1,3 0-1,25-85 0,77-187-1462,-7 75 3987,47-138 7002,-140 353-7138,-10 36-1137,1 0-1,0 0 1,1 0-1,0 0 1,10-19-1,-7 23-272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0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400 167 9466,'-3'-8'373,"0"-2"-75,0 0-1,-1 0 1,0 1-1,-1 0 1,0 0-1,0 0 1,-1 0 0,0 1-1,-1 0 1,-11-12-1,12 15-171,0 0 1,0 0-1,-1 1 0,1 0 1,-1 0-1,0 1 0,0 0 0,0 0 1,0 0-1,-1 1 0,1 0 1,-1 0-1,1 1 0,-1 0 0,0 1 1,1-1-1,-1 2 0,0-1 1,1 1-1,-1 0 0,0 0 0,1 1 1,0 0-1,-1 1 0,1-1 1,0 1-1,0 1 0,0-1 0,1 1 1,-1 0-1,1 1 0,0 0 0,0 0 1,0 0-1,1 0 0,0 1 1,0 0-1,-5 9 0,1-1 26,1 1-1,0 1 0,1-1 0,1 1 1,1 0-1,0 1 0,1-1 1,1 1-1,0 0 0,2 0 1,0-1-1,0 2 0,2-1 1,4 30-1,-4-42-112,0 0-1,0 0 1,0-1-1,1 1 1,0 0 0,0-1-1,0 1 1,0-1-1,1 1 1,0-1-1,0 0 1,0 0 0,6 5-1,-7-7-23,0 0 0,0-1 0,1 0 0,-1 1 0,1-1-1,-1 0 1,1 0 0,0 0 0,-1 0 0,1-1 0,0 1 0,-1-1-1,1 0 1,0 0 0,0 0 0,-1 0 0,1 0 0,0 0 0,0-1 0,-1 1-1,1-1 1,0 0 0,-1 0 0,1 0 0,-1 0 0,3-2 0,7-4 8,0 0 1,0-1 0,-1 0 0,0-1-1,-1 0 1,0-1 0,0 0 0,-1-1-1,13-19 1,-3 0-3,-1 0-1,22-54 0,-40 83-16,0 1 0,0-1-1,0 1 1,0 0-1,1-1 1,-1 1 0,0-1-1,0 1 1,0 0 0,0-1-1,1 1 1,-1 0 0,0-1-1,0 1 1,0 0-1,1-1 1,-1 1 0,0 0-1,1-1 1,-1 1 0,0 0-1,1 0 1,-1-1-1,0 1 1,1 0 0,-1 0-1,1 0 1,-1 0 0,0-1-1,1 1 1,-1 0 0,1 0-1,-1 0 1,1 0-1,-1 0 1,1 0 0,0 1 2,0 0 1,0 0-1,0 0 1,-1 0-1,1 0 1,0 0-1,0 0 1,-1 0-1,1 0 0,-1 0 1,1 0-1,0 2 1,13 52 94,-12-45-67,5 21 30,-1-4 34,1 1 0,1-1 0,20 46 0,-27-71-86,1 0 1,-1 1-1,0-1 1,0-1-1,1 1 1,-1 0-1,1 0 1,0 0-1,-1-1 1,1 1-1,0-1 1,0 1-1,3 0 1,-4-1-5,0-1 0,0 1 0,1-1 0,-1 0-1,0 0 1,1 0 0,-1 0 0,0 0 0,1 0 0,-1 0 0,0 0 0,1-1 0,-1 1 0,0 0 0,0-1 0,1 1 0,-1-1 0,0 1 0,0-1 0,0 0 0,1 1-1,-1-1 1,0 0 0,0 0 0,1-1 0,5-6-143,0 1 0,0-1 0,-1-1 0,0 1 0,0-1 0,-1 0 0,0 0 0,-1-1 0,0 0 0,0 1 0,-1-1-1,3-15 1,0-13-1420,-1 1 0,0-40 0,-4 52 999,1-7-594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7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1 590 11434,'6'-35'2585,"1"1"0,23-63 0,-18 65-2296,2 1 1,1 1-1,1 1 0,2 0 0,34-44 0,-45 65-211,1-1-1,0 1 0,0 1 1,0 0-1,1 0 0,0 0 1,11-5-1,-17 11-54,-1-1 0,1 1-1,0 0 1,0 0 0,0 0 0,0 0-1,0 1 1,0-1 0,0 1 0,0 0 0,0-1-1,1 2 1,-1-1 0,0 0 0,0 0-1,0 1 1,0 0 0,0 0 0,0 0-1,0 0 1,-1 0 0,1 0 0,0 1-1,0-1 1,-1 1 0,1 0 0,-1 0 0,0 0-1,4 4 1,3 4 20,-2-1-1,0 2 1,0-1-1,-1 1 1,0 0 0,0 1-1,-2-1 1,1 1-1,2 13 1,-1-1-9,-1 1 0,-2-1 0,2 41 0,-5-50-27,0 0 0,-1 0 0,-1 0 0,0 0 0,-1 0 1,-1 0-1,0 0 0,-7 14 0,9-25-6,-1 1 0,0 0 0,1-1-1,-1 1 1,-1-1 0,1 0 0,-1 0 0,1 0 0,-1-1-1,0 1 1,-6 3 0,6-5-2,0 0 0,0 0 1,0-1-1,0 1 0,0-1 0,0 0 1,0 0-1,0-1 0,0 1 0,0-1 1,-1 0-1,1 0 0,0 0 0,0-1 0,0 0 1,-5 0-1,4-1 0,0 0-1,0 0 1,-1 0 0,2 0-1,-1-1 1,0 0 0,0 0-1,1 0 1,0-1 0,0 1-1,0-1 1,-5-6 0,7 8 1,1 1 0,-1-1 0,1 1 0,0-1 0,0 0 0,0 0 1,0 0-1,0 1 0,0-1 0,1 0 0,-1 0 0,1 0 1,-1 0-1,1 0 0,0 0 0,0 0 0,-1 0 0,1 0 0,1 0 1,-1-1-1,0 1 0,0 0 0,1 0 0,0 0 0,-1 1 0,1-1 1,0 0-1,0 0 0,0 0 0,0 0 0,0 1 0,0-1 0,0 0 1,1 1-1,1-2 0,0 0 3,1 0-1,0 0 1,0 1-1,0 0 1,0 0 0,0 0-1,1 0 1,-1 1-1,1-1 1,-1 1 0,1 0-1,7 0 1,8 0-4,32 1 0,-30 1 5,-10-1 2,0 0 0,0-1 0,0 0 0,17-4 0,-24 4-8,0-1 1,0 0 0,1 0-1,-1-1 1,-1 1 0,1-1-1,0 0 1,-1-1-1,1 1 1,-1-1 0,0 0-1,5-5 1,2-6-2,0 0 0,0-1 0,-2-1 0,0 1 1,7-19-1,28-92 16,0 1 355,-44 125-353,0 0 0,1 0-1,-1-1 1,1 1 0,0 0 0,-1 0 0,1 0 0,0 0-1,-1 0 1,1 0 0,0 0 0,0 1 0,1-2-1,-2 2-7,1 0 0,-1 0-1,0 0 1,1 0 0,-1 0-1,0 0 1,0 0 0,1 0-1,-1 0 1,0 0-1,0 0 1,1 0 0,-1 1-1,0-1 1,0 0 0,1 0-1,-1 0 1,0 0 0,0 1-1,1-1 1,-1 0-1,0 0 1,0 0 0,0 1-1,0-1 1,1 0 0,-1 0-1,0 1 1,0-1-1,0 0 1,0 0 0,0 1-1,0-1 1,0 1 0,8 38 338,3 488 897,-13-410-1174,-2-32-43,3-157-63,2 66 38,13-148 11,-10 129-8,1 1 1,1 0-1,0 1 0,15-31 1,-20 49-5,2 0 1,-1 1-1,0-1 1,1 1-1,0-1 0,0 1 1,0 0-1,0 0 1,1 0-1,0 1 1,0-1-1,0 1 0,0 0 1,0 0-1,1 0 1,-1 1-1,1 0 1,-1 0-1,1 0 1,0 0-1,0 0 0,0 1 1,0 0-1,0 0 1,1 1-1,-1-1 1,0 1-1,0 0 1,0 1-1,6 0 0,9 3-7,36 13-1,12 3-7,-61-19 16,-1 0 1,1 0 0,0-1 0,-1 1-1,1-1 1,0-1 0,12-1-1,-15 0 2,0 1-1,0-1 1,-1 0-1,1 0 1,0 0-1,-1 0 1,1-1-1,-1 1 1,1-1-1,-1 0 1,0 0-1,-1 0 1,1-1-1,0 1 1,-1-1-1,0 1 1,0-1-1,0 0 1,0 0-1,0 1 1,1-7-1,1-4-4,0-1 0,-1 1-1,-1-1 1,2-26-1,-3 22 10,-3-31-1,1 44-9,0 0 0,0-1 1,-1 1-1,1 0 0,-1-1 1,-1 1-1,1 0 0,-6-8 1,8 13 2,0 1 0,-1-1 0,1 0 0,0 1 1,-1-1-1,1 1 0,-1-1 0,1 1 0,-1-1 0,1 1 1,-1-1-1,1 1 0,-1-1 0,1 1 0,-1-1 0,0 1 1,1 0-1,-1 0 0,0-1 0,1 1 0,-1 0 1,-1 0-1,2 0 1,-1 0 0,0 0 1,1 1-1,-1-1 0,1 0 0,-1 0 1,1 1-1,-1-1 0,1 1 0,0-1 1,-1 0-1,1 1 0,-1-1 0,1 1 1,0-1-1,-1 1 0,1-1 1,0 1-1,0 0 0,-1 0 0,-1 4 1,1 0 1,0 0-1,0 0 0,0 0 0,0 6 0,0 3 2,2 0 0,-1 1 1,2-1-1,0 0 0,1 0 0,0-1 0,1 1 1,0-1-1,1 1 0,1-1 0,0-1 0,1 1 1,0-1-1,12 15 0,-18-26-3,0 1-1,0-1 1,0 0-1,1 0 1,-1 1-1,1-1 1,-1 0-1,0 0 1,1-1 0,0 1-1,-1 0 1,1 0-1,-1-1 1,1 1-1,0-1 1,0 1-1,-1-1 1,1 0 0,0 0-1,0 0 1,-1 0-1,3 0 1,-2-1 0,0 1-1,0-1 1,0 0 0,-1 0 0,1 0 0,0 0-1,-1 0 1,1 0 0,-1 0 0,0-1-1,1 1 1,-1 0 0,0-1 0,0 1 0,1-1-1,-1 0 1,-1 1 0,1-1 0,0 0 0,1-3-1,1-4-4,0 0 0,-1-1 0,0 1-1,0-1 1,-1 0 0,-1 0-1,0 1 1,0-1 0,0 0-1,-4-13 1,-1-4-18,-2 0 0,-14-36 1,20 62 21,1 1 0,0-1 1,0 1-1,-1-1 0,1 1 0,0-1 1,0 0-1,0 1 0,-1-1 1,1 1-1,0-1 0,0 0 0,0 1 1,0-1-1,0 1 0,0-1 1,1 0-1,-1 1 0,0-1 0,0 1 1,0-1-1,0 0 0,1 1 1,-1-1-1,0 1 0,1-1 1,-1 1-1,0-1 0,1 1 0,-1-1 1,1 0-1,18-3 13,-2 1-11,4-4-5,1-2-1,26-14 0,-36 16 2,0 1 1,1 0-1,-1 0 0,1 1 0,1 1 0,-1 1 0,1-1 0,-1 2 1,19-1-1,-27 2 3,1 2 0,0-1 0,0 1 0,0-1-1,-1 2 1,1-1 0,0 1 0,-1-1 0,0 2 0,1-1 0,-1 0 0,0 1 0,9 7 0,-9-6 0,0 1-1,-1 0 1,0 0 0,0 0-1,0 0 1,0 1 0,-1-1-1,0 1 1,0 0-1,-1 0 1,0 0 0,3 9-1,10 55-17,-3 2-1,6 133 0,-17 12 11,-2-193 8,-2-1 0,0 0 0,-2 0 0,-1-1 0,0 1 0,-2-1 0,-12 26 0,16-41-1,1-1 1,-1 0-1,-1 0 0,1 0 0,-1-1 0,0 1 0,0-1 0,-1 0 0,0-1 0,-6 6 0,10-10 1,1 1-1,-1 0 1,1 0-1,-1-1 1,0 1 0,1-1-1,-1 1 1,0-1-1,1 0 1,-1 1-1,0-1 1,1 0-1,-1 0 1,0 0-1,0-1 1,1 1-1,-1 0 1,0-1-1,-2 0 1,2 0 0,0-1-1,0 1 1,0-1 0,0 0 0,0 0-1,0 0 1,1 0 0,-1 0-1,0 0 1,1 0 0,0 0 0,0-1-1,-1 1 1,1 0 0,0-1 0,-1-4-1,0-4 0,-1-1 0,2 1 0,0 0 0,0-1 0,1 1 0,0-1 0,1 1 0,0-1 0,1 1 0,0 0 0,5-13 0,4-10-2,1 0-1,22-41 1,235-423-25,-267 495 27,3-7-5,1 0-1,1 1 0,12-16 0,-18 24 6,0 0 0,1-1 0,-1 1 0,0 0 0,0 0 0,1 0 0,-1 1 0,1-1 0,-1 0 0,1 0 0,-1 1 0,1-1-1,-1 1 1,4-1 0,-4 1 1,0 0 0,0 0 0,0 1-1,1-1 1,-1 0 0,0 1 0,0-1-1,0 1 1,0-1 0,0 1 0,-1 0-1,1-1 1,0 1 0,0 0 0,0-1-1,0 1 1,-1 0 0,1 0 0,0 0 0,-1 0-1,1 0 1,-1 0 0,1 0 0,0 2-1,5 14-8,-1 0-1,0 0 0,-1 1 0,-1-1 1,-1 1-1,1 19 0,1 10 9,26 130 34,-30-164-10,0 3-49,5-15 13,4-7 13,-6 3-2,-1 1 0,0-1-1,0 0 1,0 0 0,0 0-1,0 0 1,-1 0 0,1 0-1,-1 0 1,0-1 0,1-3-1,7-42-4,-5 25 2,3-14 1,15-47-1,-18 74 6,-1 0-1,2 1 1,0 0-1,0-1 1,1 2-1,0-1 1,0 1-1,1 0 1,9-9-1,-15 16 0,1 1 0,0-1 0,0 1-1,0-1 1,0 1 0,0 0 0,0-1 0,0 1-1,0 0 1,0 1 0,1-1 0,-1 0 0,0 1-1,1-1 1,-1 1 0,0-1 0,1 1 0,-1 0-1,4 1 1,-2-1 0,-1 1-1,0 0 1,1 1-1,-1-1 1,0 1-1,0-1 1,0 1-1,0 0 1,0 0-1,0 0 1,-1 0-1,3 3 1,6 8-2,0 0 0,-1 1 0,-1 0 0,11 21 0,-18-32 2,35 73 6,-25-49-3,0-1 0,31 45 0,-42-70-4,0 1 1,-1-1-1,1 0 0,0 0 0,0 0 1,0 0-1,0 0 0,0 0 1,0 0-1,1 0 0,-1 0 1,0-1-1,0 1 0,1 0 0,-1-1 1,0 1-1,1-1 0,-1 0 1,1 1-1,-1-1 0,0 0 1,1 0-1,-1 0 0,3 0 0,-3 0-1,1-1 0,-1 0-1,1 1 1,-1-1 0,1 0-1,-1 0 1,1 0 0,-1 0-1,0-1 1,0 1 0,0 0-1,1 0 1,-1-1 0,0 1-1,-1-1 1,1 1 0,0-1-1,0 1 1,-1-1 0,2-1-1,7-27-42,-1-1 0,-1 1-1,-1-1 1,2-43 0,-8 70 38,0 3 5,0 1 0,0 0 1,0-1-1,0 1 0,0-1 0,0 1 0,0 0 1,0-1-1,0 1 0,0 0 0,0-1 0,0 1 1,0 0-1,0-1 0,0 1 0,1-1 0,-1 1 1,0 0-1,0 0 0,0-1 0,1 1 1,-1 0-1,0-1 0,0 1 0,1 0 0,-1 0 1,0-1-1,1 1 0,-1 0 0,8 8-19,9 34 20,-9-24-7,1 1-4,1 1 0,1-2 1,0 0-1,2 0 0,0-1 0,22 23 1,-29-34-135,0-1-1,0 1 1,1-1 0,-1-1 0,1 1 0,0-1 0,1 0 0,-1 0 0,1-1 0,-1 0 0,1-1 0,0 0 0,0 0-1,0 0 1,0-1 0,0 0 0,1-1 0,-1 0 0,0 0 0,10-2 0,-15 2 98,-1-1 1,0 1-1,-1-1 1,1 0-1,0 1 1,0-1-1,0 0 1,0 0-1,0 0 1,2-3-1,14-20-647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7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9 13899,'-4'-7'1176,"13"5"-904,9 4-352,-8 5-728,-2-1 992,-1 3-328,-3-2-184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8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18140,'0'-12'1432,"4"2"-1248,-1 13-560,0 4 1376,-3 8-968,0 3-32,12 3 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8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16 12843,'0'0'79,"0"-1"-1,0 0 1,1 1 0,-1-1 0,0 0-1,0 1 1,0-1 0,-1 0 0,1 1-1,0-1 1,0 0 0,0 1 0,0-1 0,-1 1-1,1-1 1,0 0 0,0 1 0,-1-1-1,1 1 1,-1-1 0,1 1 0,0-1-1,-1 1 1,1-1 0,-2 0 0,1 1 0,0 0 0,0 0-1,0 1 1,0-1 0,0 0 0,0 0 0,0 1 0,0-1 0,0 1 0,1-1 0,-1 1 0,0-1 0,0 1 0,0-1-1,0 1 1,1 0 0,-1-1 0,-1 2 0,-5 6 165,1-1 0,0 1 0,0 1 0,0-1 0,1 1 1,0 0-1,1 0 0,0 0 0,0 1 0,1 0 0,1-1 0,-3 12 0,2-3-46,1 0-1,0 0 1,1 0-1,1 0 1,5 35-1,-5-47-161,1-1-1,1 1 0,-1-1 0,1 1 0,0-1 0,0 0 0,1 0 0,-1 0 0,1 0 0,0 0 0,1 0 0,-1-1 1,1 1-1,0-1 0,0 0 0,5 4 0,-5-6-22,-1 0 0,0 0 0,1-1 0,0 1 0,-1-1 0,1 0 0,0 0-1,-1 0 1,1 0 0,0-1 0,0 1 0,0-1 0,0 0 0,0-1 0,0 1 0,-1 0 0,1-1 0,0 0 0,0 0 0,-1 0 0,1 0 0,0-1 0,-1 0 0,5-2 0,1-2-8,0 1 0,-1-2 1,0 1-1,0-1 0,0 0 1,-1-1-1,0 0 0,-1 0 0,9-14 1,-4 5-106,-2 0 0,0-1 1,-2 0-1,8-23 0,-15 41 92,0 0-1,0-1 1,0 1-1,0 0 1,0-1-1,0 1 1,0 0-1,0-1 0,0 1 1,0 0-1,0 0 1,0-1-1,0 1 1,0 0-1,1-1 1,-1 1-1,0 0 1,0 0-1,0-1 1,0 1-1,1 0 1,-1 0-1,0-1 1,0 1-1,1 0 1,-1 0-1,0 0 1,0-1-1,1 1 0,-1 0 1,0 0-1,0 0 1,1 0-1,-1 0 1,0 0-1,1 0 1,-1 0-1,0 0 1,1 0-1,-1 0 1,0 0-1,1 0 1,-1 0-1,0 0 1,1 0-1,-1 0 1,0 0-1,0 0 0,1 0 1,-1 0-1,0 0 1,1 1-1,-1-1 1,0 0-1,0 0 1,1 0-1,-1 1 1,0-1-1,0 0 1,0 0-1,1 0 1,-1 1-1,0-1 1,0 0-1,0 1 1,0-1-1,1 0 0,-1 0 1,0 1-1,14 28-409,-10-21 326,-4-8 89,14 28-782,29 44-1,-38-66 559,-1 1 1,1-1-1,0-1 1,0 1-1,1-1 1,-1 0 0,1 0-1,0 0 1,1-1-1,-1 0 1,1 0-1,12 4 1,-18-7 191,1-1 0,-1 1 0,1-1 0,-1 0 0,0 0 0,1 1 0,-1-1-1,1 0 1,-1 0 0,1 0 0,-1-1 0,0 1 0,1 0 0,-1-1 0,1 1 0,1-1 0,-1-1-53,1 0 1,0 0-1,-1-1 1,0 1-1,1-1 0,-1 1 1,2-4-1,-4 5 86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9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0 387 15427,'18'-72'1849,"1"3"-1209,3 12-272,-1 5 1008,-4 10-712,-1 5-320,-7 13-720,-2 6-440,-7 8 656,-4 5-192,1 5-168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03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33 10522,'8'-6'483,"-4"2"-229,0 1 0,0-1 0,1 1-1,-1 0 1,1 1 0,9-5-1,-14 7-221,0 0-1,0 0 0,0 0 1,0 0-1,0 0 0,1 0 1,-1-1-1,0 1 0,0 0 0,0 0 1,0 0-1,1 0 0,-1 0 1,0 0-1,0 0 0,0 0 1,0 0-1,1 0 0,-1 0 0,0 0 1,0 0-1,0 0 0,0 0 1,1 0-1,-1 0 0,0 0 1,0 1-1,0-1 0,0 0 0,1 0 1,-1 0-1,0 0 0,0 0 1,0 0-1,0 0 0,0 0 1,0 1-1,1-1 0,-1 0 0,0 0 1,0 0-1,0 0 0,0 0 1,0 1-1,0-1 0,0 0 1,0 0-1,-3 12 950,-10 8 112,8-12-875,0 0 0,1 0 0,0 0 0,0 1 1,1 0-1,0-1 0,0 1 0,-1 16 0,-7 75 645,11-97-834,-2 85 497,17 168 0,37 86-114,-37-252-281,106 884 1642,-90-251-774,-26 1-702,-3-297-153,5-105 87,54 346 0,-65-741-6910,3 53 5479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05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6896 491 11418,'9'-1'686,"-4"1"-370,-1 0 1,1-1-1,0 0 0,0 1 0,0-2 0,-1 1 0,1 0 0,-1-1 1,1 0-1,-1 0 0,8-5 0,-12 7-261,0-1-1,1 0 1,-1 1 0,0-1-1,0 0 1,1 0 0,-1 1 0,0-1-1,0 0 1,0 0 0,0 1-1,0-1 1,0 0 0,0 0-1,0 1 1,0-1 0,0 0-1,-1 0 1,1 1 0,0-1-1,0 0 1,-1 1 0,1-1 0,0 0-1,-1 1 1,0-2 0,-15-18 494,13 16-398,-14-15 29,-2 1 1,0 1-1,-1 1 1,-1 0-1,0 1 1,-1 2 0,-1 0-1,0 1 1,-1 2-1,-46-15 1,-11 3 60,-1 4-1,-86-9 1,-452-36 716,-4 29-504,144 12-285,-709-26 253,1044 44-375,-652-11 109,-1 42-108,544-6-21,-422 27 26,402-24 145,59-4 251,206-20-420,-32 4 66,0-2 0,0-2 0,-44-6 0,84 6-92,-27-7 101,27 7-76,0 0 1,0 0-1,0-1 0,0 1 1,0 0-1,0-1 1,0 1-1,1-1 1,-1 1-1,0-1 1,0 1-1,0-1 1,1 0-1,-1 1 0,0-1 1,0 0-1,1 1 1,-1-1-1,1 0 1,-1 0-1,1 0 1,-1 0-1,1 0 1,-1-1-1,2 2-61,0-1 0,0 1 0,0-1 0,0 1 0,0 0 0,0-1 0,0 1-1,0 0 1,0 0 0,0 0 0,0 0 0,0 0 0,0 0 0,1 0 0,0 0 0,-1 0-56,6 1-122,0-1 0,0 2 0,0-1 0,-1 1 0,1 0 0,0 1 0,-1-1 0,1 1 0,-1 1 0,8 4 0,1 0-47,21 12-386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09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6994 4181 11642,'2'1'127,"1"0"0,-1 0 0,1 1 0,-1-1 0,1 0 0,-1 1 0,1 0 0,-1 0-1,0-1 1,0 1 0,0 1 0,0-1 0,3 4 0,-6-6-115,1 0 0,0 0-1,0 0 1,0 0 0,0 0 0,0 0 0,0 0 0,0 0 0,0 0-1,0 0 1,0 0 0,0 0 0,0 0 0,0 0 0,0 0 0,0 0-1,-1 0 1,1 0 0,0 0 0,0 0 0,0 0 0,0 0-1,0 0 1,0 1 0,0-1 0,0 0 0,0 0 0,0 0 0,0 0-1,0 0 1,0 0 0,0 0 0,0 0 0,0 0 0,0 0 0,0 0-1,0 0 1,0 0 0,0 0 0,0 0 0,0 0 0,0 0 0,0 1-1,0-1 1,0 0 0,0 0 0,0 0 0,0 0 0,0 0 0,0 0-1,0 0 1,0 0 0,0 0 0,0 0 0,0 0 0,0 0-1,0 0 1,0 0 0,0 0 0,0 0 0,0 1 0,0-1 0,0 0-1,0 0 1,0 0 0,0 0 0,-7-4 450,-6-7 56,-13-18-32,-2 2 0,-1 1 0,-1 1 0,-1 2 1,-1 1-1,-64-33 0,35 24-314,2-2-1,-61-46 1,-101-94 325,83 67-110,-3 6 0,-174-91-1,15 16-191,68 37-142,-36-21-23,-173-96 11,-172-49 13,-127-70-58,697 351 8,-994-514 21,476 254 11,57-33-47,205 118 9,211 144 3,-93-60 8,132 80-6,-70-64 1,77 58 34,-1-2 321,-76-57 0,119 99-351,1 1-1,0-1 1,0 0 0,0 0 0,0 1-1,-1-1 1,1 0 0,0 0 0,0 0-1,0 0 1,0 0 0,0 0-1,-1 0 1,1-1 0,0 1 0,0 0-1,0 0 1,-1-1 0,1 1 0,0 0-1,0-1 1,0 1 0,-1-1-1,1 1 1,0-1 0,-1 1 0,1-1-1,-1 1 1,1-1 0,0 0 0,-1 1-1,1-1 1,-1 0 0,0 1-1,1-1 1,-1 0 0,1 0 0,-1 0-1,0 1 1,0-1 0,0 0 0,1 0-1,-1 0 1,0 0 0,0 0-1,0 1 1,0-1 0,0 0 0,0 0-1,-1 0 1,1 0 0,0 1 0,0-1-1,-1 0 1,1 0 0,0 0-1,-1 1 1,1-1 0,-1 0 0,1 0-1,-1 1 1,0-2 0,53 48-3977,-35-34 3029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0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85 9162,'0'-1'62,"0"1"-1,0-1 1,0 1 0,0-1 0,-1 0-1,1 1 1,0-1 0,0 1 0,0-1-1,-1 1 1,1-1 0,0 1-1,-1-1 1,1 1 0,0 0 0,-1-1-1,1 1 1,-1-1 0,1 1 0,-1 0-1,1-1 1,-1 1 0,1 0-1,-1 0 1,1-1 0,-1 1 0,1 0-1,-1 0 1,1 0 0,-1 0 0,0 0-1,1 0 1,-1 0 0,1 0-1,-1 0 1,1 0 0,-2 0 0,-31 4 804,12 0-280,0-3-231,0 1 1,0 1-1,1 1 0,-29 9 0,40-9-279,0-1 0,0 1 0,1 1-1,0 0 1,-1 0 0,2 1 0,-1 0 0,1 0 0,0 0-1,0 1 1,-11 15 0,5-3 161,1 0 1,1 1-1,1 0 0,1 1 0,1 0 1,-8 32-1,9-25 30,1 1 0,2-1 0,1 1-1,1 48 1,4-57-145,0 1-1,2 0 0,0-1 0,2 0 0,0 0 1,1 0-1,1-1 0,18 31 0,-4-13 94,2-1 0,1-2-1,37 39 1,-38-47-162,0-1-1,2-1 1,0-1 0,2-2-1,1-1 1,0-1 0,1-1 0,1-2-1,1-1 1,0-1 0,1-2-1,0-2 1,1 0 0,0-3-1,41 5 1,-51-9-4,0-2 0,0 0 0,1-2 0,-1 0-1,0-2 1,0 0 0,-1-2 0,1-1 0,-1-1 0,0 0 0,0-2 0,-1-1 0,0 0-1,40-28 1,-33 17-20,-1-1-1,-1-2 1,0 0-1,-2-2 1,-1-1-1,-2-1 1,0-1-1,31-56 1,-44 68 2,0-1 0,-2 1-1,0-2 1,-1 1 0,-1-1 0,-1 0 0,0 0 0,-2 0 0,0 0 0,-1-1-1,-1 1 1,-1 0 0,0-1 0,-2 1 0,0 0 0,-1 0 0,-13-35 0,8 33 14,0 0 1,-2 1 0,0 1 0,-2-1 0,0 2 0,-25-28 0,16 24 0,-1 1 1,0 1 0,-2 1 0,-35-22 0,14 16-163,0 1-1,-2 3 1,0 2 0,-2 2-1,-81-17 1,72 23-120,0 3 0,-1 2 0,1 4 0,-1 1 0,-78 10 0,4 9-205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2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1 11739,'6'0'502,"12"2"264,-15 1-264,-8 2 332,-10 7-462,0-1 0,0 2 1,1 0-1,1 0 0,0 2 0,-11 16 0,-62 102 520,45-67-537,27-41-386,-24 33 141,34-53-354,0 0 0,0 0 1,-1-1-1,1 0 0,-1 1 0,0-1 0,0-1 0,-7 5 0,8-7-1521,4-4 985,7-4 22,4-1-287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0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11490,'5'-5'1681,"2"0"-681,-1-1 1905,-4 6-1721,0 6-504,-2-3-88,0 4-272,0-1-256,-4-1-520,4 3-240,0-5-848,-4-17-1377,2-1 1937,-1-5-280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2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1 13251,'1'10'1208,"-1"-1"-936,-10-1-136,-7 1 984,-7 8-992,-6-3-56,-6 5-24,-1-1-8,-2-1 24,0-4-72,6 2-304,5 1-152,10-4-1072,5 2 1320,13-1-200,7 2-160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2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48 11618,'-24'-48'1684,"41"90"704,70 289-117,-66-230-2397,12 139 0,-31-226 67,0 29-972,-2-40 914,0 0 0,0 0-1,0-1 1,-1 1 0,1 0 0,-1 0 0,0 0 0,0-1 0,0 1 0,0 0 0,-2 3 0,3-6 102,-1 1-1,1-1 1,0 0-1,0 0 1,0 0 0,-1 1-1,1-1 1,0 0 0,0 0-1,-1 0 1,1 0 0,0 0-1,0 0 1,-1 1 0,1-1-1,0 0 1,0 0-1,-1 0 1,1 0 0,0 0-1,-1 0 1,1 0 0,0 0-1,0 0 1,-1 0 0,1 0-1,0 0 1,0-1 0,-1 1-1,1 0 1,-11-6-632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3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1 12715,'-4'3'185,"-1"0"1,2 1-1,-1 0 0,0 0 1,1 0-1,-1 0 1,1 1-1,1-1 0,-1 1 1,-3 8-1,-3 9 334,-6 27 0,2-9 153,-140 531 1733,129-464-3421,23-103 744,-5 23-541,6-26 766,0 0 0,-1 0 0,1 0 0,0-1 0,0 1 0,-1 0 0,1 0 0,0 0 0,-1-1 0,1 1 0,0 0 0,-1-1 0,1 1 0,-1 0 0,0-1 0,1 1 0,-1 0 0,1-1 0,-1 1 0,0-1 0,-1 2 0,-3-8-660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3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468 1 14355,'-7'11'976,"-9"1"-744,-2 2-72,-8 5 384,-7 0-263,-7-1-49,-2-3 16,-5-3 0,0 2-32,2-3-120,4-3-128,7-2-360,5 1-192,11-6-681,6 2-567,5-10 1360,3-4-328,2-14-249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4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272 390 11402,'-16'-21'1457,"-1"-4"-841,-1-8-232,-1-5 1672,-7-5-1600,-5 0-119,-2-4-9,2 3 8,2 9-232,6 3-200,6 14-320,5 7-217,20 19-1295,16 10 1392,6 3-224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4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25 388 13827,'4'-30'992,"-1"-14"-824,-3-4-96,0-5 408,-6 1-328,-1 4-392,0 3-136,2 9-728,1 10-664,4 25 1384,-3-4-281,3 16-207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4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0 10154,'-14'8'1184,"-11"6"-591,-4-2-209,-3 1 664,-5-4-240,-5-3-200,1-2-64,3-3-208,1 1-160,7 2-368,6 1-224,15 6-1024,6 4 1240,14 4-192,6 3-184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6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51 4209,'2'-5'491,"3"-22"878,-8 11 6949,-14 14-5794,2 1-1541,8 4-788,-1-1-1,1 1 0,0 0 1,0 1-1,0-1 0,0 2 1,1-1-1,0 1 0,-11 9 0,-3 5 45,-24 32 0,15-14-77,3 1 0,-28 52 0,-33 90 226,65-126-244,2 2 1,3 0 0,2 2 0,3-1 0,2 2 0,3-1-1,2 1 1,5 99 0,4-93-41,4 0 1,2 0-1,3-1 0,3-1 0,3 0 1,2-1-1,48 96 0,-57-139-57,5 11 52,-63-19-3528,45-11 3409,1 0-1,0 0 1,0 0-1,0 0 1,-1 0 0,1 0-1,0 0 1,0 1-1,0-1 1,-1 0 0,1 0-1,0 0 1,0 0-1,0 0 1,-1 0 0,1 0-1,0 0 1,0 0-1,0 0 1,-1 0 0,1 0-1,0-1 1,0 1-1,0 0 1,-1 0 0,1 0-1,0 0 1,0 0-1,0 0 1,-1 0-1,1 0 1,0-1 0,0 1-1,0 0 1,0 0-1,0 0 1,-1 0 0,1-1-1,0 1 1,0 0-1,0 0 1,0 0 0,0-1-1,0 1 1,0 0-1,0 0 1,0 0 0,0-1-1,0 1 1,0 0-1,0 0 1,0 0 0,0-1-1,0 1 1,0 0-1,0 0 1,0 0 0,0-1-1,0 1 1,0 0-1,0 0 1,0 0 0,0-1-1,0 1 1,1 0-1,-1 0 1,2-16-892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8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1129 11290,'7'-3'345,"-1"0"0,0 0 0,-1 0 0,1-1 0,-1 0 0,1 0 0,-1-1 0,0 1 0,0-1-1,4-6 1,53-67 973,-45 55-875,24-33 136,-3-1 0,-2-2 0,-3-2 0,43-106 0,-71 154-529,71-215 606,-68 200-569,-2-1-1,-1 0 0,-2 0 0,0 0 0,-2-1 1,-3-32-1,1 56-60,0-1 1,-1 1 0,1-1-1,-1 1 1,-1-1 0,1 1-1,-1 0 1,0 0 0,0 0-1,-8-9 1,10 13-21,-1 0-1,1 0 1,-1 0 0,0 1 0,0-1 0,0 1-1,0-1 1,0 1 0,0 0 0,0-1 0,0 1-1,-1 0 1,1 0 0,0 1 0,0-1-1,-1 0 1,1 1 0,-1 0 0,1-1 0,-1 1-1,1 0 1,-1 0 0,1 0 0,0 1 0,-1-1-1,1 1 1,-1-1 0,1 1 0,0 0 0,-1 0-1,1 0 1,-4 2 0,2 0 16,0 0 0,0 0 0,-1 1 0,2-1 0,-1 1 0,0 0 0,1 0 0,0 0 0,0 1 0,0-1-1,0 1 1,1 0 0,0 0 0,-3 8 0,-1 7 90,0 1-1,-2 25 1,7-43-105,-10 81 300,4 0 1,3 88-1,24 168 60,4-112-216,-15-292-136,-5 24-8,12-52 0,-13 80 3,1-1 0,0 1 0,0-1 0,1 1 1,1 1-1,0-1 0,1 1 0,8-12 0,-13 21-3,1-1 0,-1 0 0,1 1 1,-1 0-1,1 0 0,0-1 0,0 1 0,0 1 0,0-1 0,0 0 0,0 1 1,1 0-1,-1 0 0,0 0 0,1 0 0,4-1 0,-3 2 4,0 0-1,0 0 1,0 1-1,0 0 1,0-1-1,0 2 0,0-1 1,0 1-1,0-1 1,5 4-1,8 5 28,0 1-1,-1 0 0,0 2 0,20 19 0,-33-29-31,156 143 133,-156-142-173,1 0 1,0-1 0,0 1-1,0-1 1,1 0-1,6 2 1,-10-4-6,-1-1 0,0 0 0,1 1 0,-1-1 0,0 0 0,1 0 0,-1 1 0,0-1 1,1 0-1,-1 0 0,1-1 0,-1 1 0,0 0 0,1 0 0,-1-1 0,0 1 0,1-1 0,-1 1 0,0-1 0,0 0 0,1 1 0,-1-1 0,0 0 1,0 0-1,0 0 0,0 0 0,0 0 0,0 0 0,0 0 0,0 0 0,-1 0 0,1 0 0,0-2 0,2-3-41,0 0 1,-1-1-1,0 1 0,0-1 0,0 1 0,0-8 0,2-16-322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3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9810,'58'275'3981,"-1"-5"-1733,-49-221-1942,26 165 1109,-28-162-965,-3 1 0,-3 52-1,0-101-409,0 0-1,-1 0 0,1 0 1,-1 0-1,0 0 0,0 0 1,0 0-1,-3 4 0,4-8-33,0 0-1,0 1 1,0-1-1,0 0 1,-1 0-1,1 1 1,0-1-1,0 0 0,0 0 1,-1 0-1,1 1 1,0-1-1,0 0 1,-1 0-1,1 0 1,0 0-1,-1 1 1,1-1-1,0 0 1,-1 0-1,1 0 1,0 0-1,0 0 1,-1 0-1,1 0 1,0 0-1,-1 0 0,1 0 1,0 0-1,-1 0 1,1 0-1,-1 0 1,0-1 3,0 0 1,0 0-1,0 0 1,0 0-1,0 0 1,0 0-1,0 0 1,0 0-1,0 0 0,0-1 1,1 1-1,-2-2 1,-8-20 33,0 0 0,2-1 0,0-1 0,-4-28 0,3 15-15,-51-255 80,51 234-93,3-1 1,5-118-1,1 169-11,1 0 0,0 0 1,1 0-1,0 1 0,0-1 0,1 0 0,6-12 0,-8 19-1,0 0-1,0 1 1,0-1 0,0 0-1,0 1 1,1-1 0,-1 1-1,0 0 1,1-1 0,0 1-1,-1 0 1,1 0 0,0 0 0,-1 0-1,1 0 1,0 0 0,0 1-1,0-1 1,0 0 0,0 1-1,-1 0 1,1-1 0,0 1-1,0 0 1,0 0 0,0 0-1,0 0 1,0 1 0,0-1 0,0 0-1,0 1 1,0-1 0,0 1-1,0 0 1,0 0 0,-1-1-1,1 1 1,2 2 0,8 4 30,-1 1 1,0 0-1,-1 0 1,0 1-1,-1 1 1,1-1-1,-2 1 1,11 16 0,4 8 133,28 55 0,-32-50-33,-1 1 0,-2 0 1,-2 1-1,-1 1 0,8 50 0,-18-70-70,-1-1 0,-1 1-1,-1 0 1,-1-1-1,-3 26 1,1-33-31,0 0 0,0 0 1,-2-1-1,1 0 0,-2 0 1,0 0-1,0 0 0,-15 20 1,14-25-58,0 0 0,0-1 1,0 0-1,-1 0 0,0-1 1,0 1-1,0-2 1,-1 0-1,-16 8 0,19-10-413,-1 0 0,0-1 0,0 0 0,0 0 0,0 0 0,-1-1-1,1 0 1,0-1 0,-1 1 0,1-1 0,-1-1 0,1 1 0,-14-4 0,19 4 321,1-1-1,0 1 1,0 0 0,0-1 0,0 1 0,0-1 0,-1 1-1,1-1 1,0 1 0,0-1 0,0 0 0,1 0 0,-1 1 0,0-1-1,0 0 1,0 0 0,0 0 0,1 0 0,-2-1 0,0-10-1355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1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7586,'33'-18'2842,"-29"15"-2430,0 1 0,1-1 0,-1 1 0,1-1 0,-1 1 0,1 1 0,0-1 0,0 1 0,0 0 0,0 0 0,0 0 0,0 0 0,0 1 0,0 0 0,7 1 0,127 19 2564,-134-19-2934,0 0 1,0-1-1,0 2 0,0-1 0,0 1 0,0 0 0,-1 0 0,1 0 1,-1 0-1,1 1 0,-1 0 0,0 0 0,0 0 0,0 0 1,0 1-1,-1 0 0,0-1 0,1 1 0,-1 0 0,-1 1 0,5 7 1,-3-3-30,-1 0 0,0 0 1,-1 1-1,0-1 0,-1 0 0,1 1 1,-2-1-1,1 1 0,-2-1 1,-2 19-1,0-9-5,-1 1 0,0-1 0,-2-1 0,-1 1 0,0-1 0,-12 22 0,-2-4 26,-48 62 0,69-97-23,-1-1 0,0 1 0,1-1 1,-1 1-1,1-1 0,-1 1 0,1 0 0,-1-1 0,1 1 1,0 0-1,-1-1 0,1 1 0,0 0 0,-1-1 1,1 1-1,0 0 0,0 0 0,0-1 0,0 1 0,0 0 1,0 0-1,0 0 0,0-1 0,0 1 0,0 0 0,0 0 1,0-1-1,0 1 0,1 0 0,-1 0 0,0-1 0,0 1 1,1 0-1,-1-1 0,1 1 0,-1 0 0,1-1 1,-1 1-1,1-1 0,0 2 0,3 0 59,0 0 0,-1-1-1,1 1 1,0-1 0,0 0 0,8 1 0,225 42 550,-236-44-609,25 3-1690,-26-3 1573,1 0 0,0 0 1,0 0-1,0 0 0,0 0 0,-1 0 1,1 0-1,0 0 0,0 0 0,0 0 1,0-1-1,-1 1 0,1 0 0,0 0 1,0-1-1,0 1 0,-1-1 0,1 1 0,0-1 1,-1 1-1,1-1 0,0 1 0,0-2 1,1-7-734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3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24 15163,'1'0'55,"3"-3"156,1 0-1,-1 0 1,1 1 0,-1-1-1,1 1 1,0 0 0,0 1 0,0-1-1,0 1 1,10-1 0,-15 2-196,0 0 1,0 0-1,1 0 0,-1 0 1,0 0-1,0 0 1,0 0-1,0 0 1,0 0-1,0 0 0,0 0 1,0 1-1,0-1 1,0 0-1,0 0 0,1 0 1,-1 0-1,0 0 1,0 0-1,0 0 1,0 0-1,0 0 0,0 0 1,0 0-1,0 0 1,0 1-1,0-1 0,0 0 1,0 0-1,0 0 1,0 0-1,0 0 1,0 0-1,0 0 0,0 0 1,0 0-1,0 0 1,0 1-1,0-1 1,0 0-1,0 0 0,0 0 1,0 0-1,0 0 1,0 0-1,0 0 0,0 0 1,0 0-1,0 0 1,0 0-1,-1 1 1,1-1-1,0 0 0,0 0 1,0 0-1,0 0 1,0 0-1,0 0 0,0 0 1,0 0-1,0 0 1,0 0-1,0 0 1,-1 0-1,1 0 0,-6 5 371,-34 14-72,0-2 1,-1-1-1,0-3 1,-1-1-1,-50 7 1,87-18-313,1 0 1,-1-1 0,1 0-1,-1 0 1,0 0 0,-5-2-1,10 3 1,-1 0 0,1-1 1,0 1-1,0 0 0,0 0 0,0 0 0,0-1 0,0 1 0,0 0 0,0 0 0,0-1 0,1 1 0,-1 0 0,0 0 0,0-1 0,1 1 0,-1 0 0,1 0 0,7 19 59,-1 1-1,-1-1 1,0 1 0,-2 0 0,-1 0-1,0 1 1,-1 35 0,-20 155 622,4-84-79,14-124-559,-1 0 1,1 0 0,0 0-1,0 0 1,1 0-1,-1 1 1,1-1 0,0-1-1,0 1 1,0 0-1,1 0 1,-1 0 0,1 0-1,3 4 1,-2-4-8,0-1 1,0 0-1,1 0 1,0 0-1,0 0 1,-1 0-1,1-1 1,1 1-1,-1-1 1,0 0-1,1 0 1,5 1-1,25 9-778,0-1 0,1-2 0,0-2 0,1-1 0,53 2 0,-83-8 581,0 0-1,0 0 1,0-1 0,0 0 0,0-1 0,0 0-1,0 0 1,0 0 0,0-1 0,11-6-1,-12 4-101,1 0-1,-1-1 0,8-9 0,-14 15 250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4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4 10106,'-38'-3'1376,"2"3"-807,12 8-265,-1 3 1424,0-1-1296,3-1-128,3-3-288,3-3-288,6-5-1448,2-3 1512,4-2-224,4 0-185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4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1 705 13083,'23'-236'4216,"-14"131"-2316,-9 97-1658,1 0 0,0 1 0,0-1 1,1 0-1,0 1 0,0-1 0,6-12 1,-8 20-212,1-1 0,-1 1 0,1-1 0,-1 0 1,1 1-1,0-1 0,-1 1 0,1 0 0,0-1 1,-1 1-1,1 0 0,0-1 0,-1 1 1,1 0-1,0 0 0,0-1 0,-1 1 0,1 0 1,0 0-1,0 0 0,0 0 0,-1 0 0,1 0 1,0 0-1,0 0 0,-1 1 0,1-1 1,0 0-1,0 0 0,-1 1 0,1-1 0,0 0 1,-1 1-1,1-1 0,0 1 0,-1-1 1,1 1-1,-1-1 0,1 1 0,-1-1 0,2 2 1,22 27 447,-21-26-425,50 77 600,-32-47-500,2-1-1,49 55 1,-68-83-137,0 0 1,0 0-1,0-1 1,1 0 0,-1 0-1,1 0 1,0 0-1,0-1 1,0 0-1,0 0 1,6 2-1,-8-4-9,-1 0 0,0 0-1,0 0 1,0 0-1,1 0 1,-1 0-1,0 0 1,0-1-1,0 1 1,0-1-1,0 0 1,0 0-1,1 1 1,-2-1-1,1 0 1,0-1-1,0 1 1,0 0 0,0-1-1,-1 1 1,1-1-1,-1 1 1,1-1-1,-1 1 1,0-1-1,1 0 1,-1 0-1,0 0 1,0 0-1,1-3 1,3-7 20,0-1-1,-1 0 1,-1 0 0,0 0-1,-1-1 1,2-21 0,-4-88-30,-1 100-46,-7-84-564,3 66-1433,1-62 0,4 101 1956,0-1 1,0 1-1,0 0 1,0 0-1,1 0 1,-1-1 0,1 1-1,-1 0 1,1 0-1,0 0 1,-1 0-1,1 0 1,0 0-1,1 0 1,-1 0 0,0 0-1,0 0 1,1 1-1,-1-1 1,1 1-1,3-3 1,-4 3-17,0 1-1,1 0 1,-1 0 0,1 0 0,-1 0-1,1 0 1,-1 0 0,1 1 0,-1-1-1,1 0 1,1 1 0,-3-1 104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5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8 747 11218,'-3'-74'1661,"-1"-17"441,8-96-1,-2 160-1874,2 0 0,1 1 0,0-1 0,2 1 0,2 0 0,0 0 0,1 1 0,14-24 0,-17 37-121,1 1 0,0-1 0,0 1 0,1 1-1,1 0 1,0 0 0,0 1 0,0 0-1,25-14 1,-31 20-67,1 1-1,-1-1 1,1 1 0,0 0-1,0 1 1,0-1 0,0 1-1,0 0 1,0 0-1,0 1 1,0 0 0,0 0-1,0 0 1,1 0 0,-1 1-1,0 0 1,0 0-1,0 0 1,0 0 0,0 1-1,0 0 1,-1 0 0,1 0-1,-1 1 1,1 0-1,-1-1 1,0 2 0,0-1-1,4 4 1,-1 0 6,-1 0 1,-1 0 0,1 0-1,-1 1 1,0 0-1,-1 0 1,0 0-1,0 0 1,-1 1 0,0-1-1,0 1 1,-1 0-1,-1 0 1,1 0-1,-1 0 1,-1 0-1,0 18 1,0-20-35,-1 0 1,0-1-1,0 1 1,-1-1-1,0 0 1,0 1-1,0-1 1,-1 0-1,1 0 0,-2 0 1,1 0-1,-1-1 1,1 0-1,-1 1 1,-1-1-1,1 0 1,-1-1-1,0 1 0,0-1 1,0 0-1,-1-1 1,1 1-1,-1-1 1,0 0-1,-8 3 0,13-6-9,1 0-1,-1 0 1,1 0-1,-1 0 1,1 1-1,-1-1 1,1 0-1,-1 0 0,1 0 1,-1 1-1,1-1 1,-1 0-1,1 1 1,0-1-1,-1 0 0,1 1 1,-1-1-1,1 1 1,0-1-1,-1 0 1,1 1-1,0-1 1,0 1-1,-1-1 0,1 1 1,0-1-1,0 1 1,0-1-1,0 1 1,-1-1-1,1 1 1,0-1-1,0 1 0,0-1 1,0 1-1,0 0 1,0-1-1,0 1 1,1-1-1,-1 1 0,0-1 1,0 1-1,0-1 1,0 1-1,1-1 1,-1 1-1,21 23 51,-12-16-33,45 52-92,21 21-1253,-73-78 1150,0-1-1,1 0 1,0 0-1,-1 0 1,1 0-1,0 0 1,0 0-1,0-1 1,0 0 0,0 1-1,0-1 1,7 1-1,-8-2 18,-1 0 0,1 0 1,0 0-1,-1-1 0,1 1 0,0 0 0,0-1 0,-1 1 1,1-1-1,-1 0 0,1 0 0,-1 0 0,1 1 0,-1-1 1,1-1-1,-1 1 0,0 0 0,0 0 0,1 0 0,-1-1 0,0 1 1,0 0-1,0-1 0,0 1 0,-1-1 0,2-1 0,4-10-746,0 0-1,-1-1 0,-1 1 0,0-1 0,4-27 0,2-75-1596,-8 85 2118,1-56 661,-2 37 4500,0 74-3000,1-1 0,5 27 0,-1-18-787,3 0 0,17 46 0,-22-69-835,0 0 1,0-1-1,0 0 1,1 0 0,1 0-1,-1-1 1,1 1 0,1-1-1,6 6 1,-10-10-111,0-1 0,0 0 0,1 0 0,-1 0 0,0 0 0,1 0 0,-1-1 0,1 1 0,0-1 0,-1 0 0,1 0-1,0 0 1,0-1 0,0 1 0,0-1 0,-1 0 0,1 0 0,0 0 0,0-1 0,0 1 0,0-1 0,-1 0 0,1 0 0,6-3 0,-5 1-15,1 0-1,-1 0 1,0-1-1,0 0 0,-1 0 1,1 0-1,-1 0 1,0-1-1,0 1 1,0-1-1,-1 0 1,1 0-1,-1-1 1,-1 1-1,1-1 1,-1 1-1,0-1 1,2-9-1,-1 3-13,0 1 0,-1-1-1,-1 0 1,0 0 0,-1 1-1,0-1 1,-1 0 0,-3-19 0,1 21-59,0 0 1,0 1 0,-1-1 0,0 1 0,-1-1 0,0 1 0,-1 1 0,0-1 0,0 1 0,0 0 0,-1 0 0,-10-8-1,13 13-46,1 0-1,0 0 0,0 1 0,-1-1 0,0 1 0,1 0 0,-1 0 0,0 0 1,0 1-1,0-1 0,0 1 0,0 0 0,0 0 0,0 1 0,-1-1 0,1 1 0,0 0 1,0 0-1,-1 0 0,1 0 0,0 1 0,0 0 0,0 0 0,-1 0 0,1 0 0,0 1 1,1 0-1,-1-1 0,0 1 0,0 1 0,-5 3 0,3-1-22,0 0 0,0 1 0,1-1 0,-7 9 0,-14 32-636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6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1 151 7466,'6'-74'4266,"-1"23"77,-2 29-1722,0 18-1155,-1 17-1294,102 669 2380,-73-547-1750,-29-136-539,1-10-136,3-24-94,-1 7 0,28-126-104,102-291 0,-131 436-69,12-27-402,-15 34 367,0 0 1,0 0-1,1 0 0,-1 0 0,1 0 1,-1 0-1,1 0 0,0 0 0,0 1 1,0-1-1,0 1 0,3-3 0,-4 4 49,0 0 0,0 0 0,0 1 0,0-1 0,0 0 0,1 0 0,-1 0-1,0 1 1,0-1 0,0 1 0,0-1 0,0 0 0,0 1 0,-1 0 0,1-1-1,0 1 1,0 0 0,0-1 0,0 1 0,-1 0 0,1 0 0,0 0 0,-1-1-1,1 1 1,-1 0 0,1 0 0,-1 0 0,1 2 0,2 1-312,8 11-888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6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0 617 10770,'1'-79'2743,"14"-112"0,-6 102-1497,-7 74-1034,-2-1 105,1 1-1,1 0 1,1 0-1,0 0 1,1 0-1,11-27 1,-15 41-295,0 1 0,0-1 0,1 0 0,-1 0 0,1 1 0,-1-1 0,0 0 0,1 1 0,-1-1 0,1 1 0,0-1 0,-1 0 0,1 1 0,-1-1 0,1 1 0,0-1 0,-1 1 0,1 0 0,0-1 0,0 1 0,-1 0 0,1-1 0,0 1 0,0 0 0,0 0 0,-1 0 0,1 0 1,0 0-1,0 0 0,0 0 0,-1 0 0,1 0 0,0 0 0,0 0 0,0 0 0,-1 1 0,1-1 0,0 0 0,0 1 0,-1-1 0,1 0 0,0 1 0,-1-1 0,1 1 0,0-1 0,-1 1 0,1-1 0,0 2 0,3 2 51,-1 0 0,1 0 0,-1 1-1,0-1 1,3 7 0,17 39 346,28 85 1,-33-82-238,36 75 0,-51-122-150,0-1 0,0 0 0,1 0 0,6 8 0,-9-12-26,-1-1 1,1 1-1,-1-1 0,1 1 0,-1 0 0,1-1 0,0 1 0,-1-1 0,1 1 0,0-1 0,0 0 1,-1 1-1,1-1 0,0 0 0,0 1 0,-1-1 0,1 0 0,0 0 0,0 0 0,0 0 1,0 0-1,-1 0 0,1 0 0,0 0 0,0 0 0,0 0 0,0 0 0,-1 0 0,1-1 0,0 1 1,0 0-1,-1-1 0,1 1 0,0 0 0,0-1 0,-1 1 0,1-1 0,0 1 0,-1-1 0,1 0 1,-1 1-1,1-1 0,-1 1 0,1-1 0,-1 0 0,1 0 0,0 0 0,2-6 26,0 1-1,0 0 1,0-1-1,-1 0 1,0 1-1,3-15 1,2-46 100,-5 48-101,4-96 71,-5 65-317,3-1-1,12-65 0,-15 113 65,-1-1 0,1 1 1,0 0-1,0-1 0,0 1 0,1 0 1,-1 0-1,1 0 0,-1 0 0,1 0 1,0 0-1,0 0 0,1 0 0,4-3 1,-5 5 16,-1 0 0,1 0 0,0 1-1,0-1 1,0 1 0,0 0 0,1 0 0,-1-1 0,0 1 0,0 0 0,0 1 0,0-1 0,0 0 0,0 1 0,0-1-1,0 1 1,0-1 0,0 1 0,0 0 0,-1 0 0,1 0 0,0 0 0,0 0 0,2 3 0,25 18-871,2 4-299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6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0 254 11266,'15'23'1378,"33"42"-1,-44-61-1193,0 1 0,0 0 0,1-1 1,-1 0-1,1 0 0,0-1 1,0 1-1,0-1 0,0 0 0,1 0 1,0-1-1,-1 0 0,1 0 0,0 0 1,7 1-1,-9-3-111,-1 0 1,1 0-1,-1-1 1,0 1-1,1-1 0,-1 0 1,0 0-1,1 0 1,-1 0-1,0-1 0,0 1 1,0-1-1,0 0 1,0 0-1,-1 0 1,1 0-1,-1 0 0,1-1 1,-1 1-1,0-1 1,1 0-1,-1 0 0,-1 1 1,1-1-1,0 0 1,1-6-1,3-4 65,-2 1 0,1-1 0,-2-1 0,0 1 0,2-19 0,-3 15-32,-1 0 0,-1 0 0,0-1 0,-4-23 0,2 31-67,0-1-1,-1 1 0,0 0 0,0 0 1,-1 0-1,0 1 0,-1 0 0,-8-13 1,11 19-39,-1 0 1,1 0-1,0 0 1,-1 1-1,0-1 1,1 1-1,-1 0 1,0 0-1,0 0 1,0 0-1,-7-3 1,8 5-38,0-1 1,0 1-1,0-1 0,0 1 1,0 0-1,0 0 0,0 0 1,0 0-1,0 0 0,0 0 1,0 1-1,0-1 0,0 1 1,0-1-1,0 1 0,0 0 1,1 0-1,-1 0 0,0 0 1,0 0-1,1 0 1,-1 0-1,-2 3 0,-2 2-167,1 0 0,0 0-1,0 1 1,1 0 0,-1 0 0,2 0-1,-1 0 1,-5 16 0,2 1-87,-9 42 0,3 15-345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7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1 145 11546,'0'-2'138,"0"0"0,0-1 0,0 1 0,0 0 0,1 0 0,-1 0 0,1 0 0,-1 0 0,1 0 0,1-3 0,-1 5-104,-1-1 0,1 1 0,-1-1 0,1 1-1,-1-1 1,1 1 0,0-1 0,-1 1 0,1 0 0,0-1-1,-1 1 1,1 0 0,0 0 0,0-1 0,-1 1 0,1 0-1,0 0 1,0 0 0,-1 0 0,1 0 0,0 0-1,0 0 1,-1 0 0,1 0 0,0 1 0,0-1 0,-1 0-1,1 0 1,0 1 0,-1-1 0,1 0 0,0 1 0,-1-1-1,1 0 1,0 1 0,-1-1 0,1 2 0,7 3 226,-1 1 1,0 0-1,0 1 1,-1-1-1,0 1 0,0 1 1,0-1-1,-1 1 1,7 14-1,34 83 1205,-43-99-1375,14 39 464,-1 0 1,-3 2-1,11 66 0,-24-98-271,-4-27 15,-3-40-216,1-2-1,4 1 0,1-1 1,3 1-1,11-63 0,-11 98-66,1 0 0,1 0-1,0 0 1,2 1 0,0 0-1,9-19 1,-13 33-11,-1 0 1,1 0-1,0 0 0,0 0 1,0 1-1,0-1 0,1 1 1,-1-1-1,1 1 0,-1 0 1,1 0-1,0 0 0,-1 0 1,1 1-1,4-2 0,-4 2 1,-1 1 0,0-1-1,1 1 1,-1 0 0,0 0-1,1 0 1,-1 1 0,0-1 0,0 0-1,1 1 1,-1 0 0,0-1-1,0 1 1,0 0 0,0 0-1,0 0 1,0 0 0,0 1 0,0-1-1,0 1 1,0-1 0,-1 1-1,1-1 1,1 3 0,5 6 16,0 0 0,-1 0 0,0 0 1,-1 1-1,0 0 0,-1 0 1,0 1-1,-1-1 0,4 18 0,0 2 43,-2 0-1,3 50 0,-8-55-24,-1 1 0,0-1 0,-2 1-1,-8 34 1,8-48-69,-2-1-1,1 1 1,-2-1 0,1 0-1,-2 0 1,0 0 0,0-1-1,-1 0 1,0 0 0,-17 18-1,21-26-83,-1 1-1,0-1 0,1 0 0,-1 0 0,0-1 0,0 1 0,-1-1 1,1 0-1,-1 0 0,1 0 0,-1-1 0,1 1 0,-9 0 0,11-2 43,0 1-1,1-1 0,-1-1 1,0 1-1,0 0 0,1 0 1,-1-1-1,0 1 0,1-1 1,-1 1-1,1-1 0,-1 0 1,1 0-1,-1 1 0,1-1 0,-3-2 1,2 1 21,1 0 0,-1 0 0,0-1-1,1 1 1,0 0 0,0 0 0,0-1 0,0 1 0,0 0 0,0-1 0,0 1 0,1-1 0,-1 0-1,1-2 1,0-27-674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7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5 18348,'2'-5'1433,"-4"12"-1045,-9 13-77,5-14-252,0-1 0,0 1 0,0-1 0,-1-1 0,0 1 0,0-1 0,0 0 0,0 0-1,0-1 1,-1 0 0,0-1 0,-8 3 0,-11 0-17,0-1-1,-35 1 1,-6 1-7,64-6-30,1 0 0,-1 1 0,0 0 0,1 0 0,-1 0 0,0 0 0,1 1 0,-1-1 0,1 1-1,0 0 1,-1 0 0,1 0 0,0 0 0,0 1 0,0-1 0,1 1 0,-1 0 0,1 0 0,-1 0 0,1 0 0,0 0 0,0 0 0,0 1 0,1-1 0,-1 1 0,1-1 0,0 1 0,0-1 0,0 1 0,0 0 0,0 6 0,0 12 113,0 0 0,2 0 0,0-1 0,2 1 0,10 42 0,-4-29 148,2-1 0,29 60 1,-30-75-128,0 0 1,15 20-1,-23-35-117,1 0-1,0-1 0,0 1 0,0-1 0,0 0 0,0 0 0,1 0 0,-1 0 0,1-1 0,0 1 1,0-1-1,0 0 0,0 0 0,0 0 0,1-1 0,7 3 0,-10-4-16,0 0-1,0 0 1,0-1-1,0 1 1,0 0 0,0-1-1,-1 1 1,1-1-1,0 0 1,0 0 0,-1 1-1,1-1 1,0 0-1,-1 0 1,1-1 0,-1 1-1,1 0 1,-1 0-1,0-1 1,0 1-1,1-1 1,-1 1 0,0-1-1,0 1 1,0-1-1,-1 0 1,1 0 0,0 1-1,-1-1 1,1 0-1,0-3 1,1-2 2,-1 0 1,0-1-1,0 1 1,-1 0-1,0 0 1,0-1-1,-2-8 1,0 5-13,-1 0 0,0 0 0,-1 1 0,0 0 0,-1 0 0,0 0 0,-1 0 0,0 1 1,0-1-1,-1 2 0,0-1 0,-1 1 0,-12-11 0,14 14-140,1 0 0,-1 0 0,-1 1 0,1 0 0,-1 0 0,0 0 0,0 1 0,0 0 0,0 0 1,0 1-1,-1 0 0,1 0 0,-1 1 0,1 0 0,-1 0 0,1 1 0,-1 0 0,0 0 0,1 1 0,-12 2 0,17-2 7,-1-1-1,1 1 1,0 0-1,-1 0 1,1 1-1,0-1 1,0 0-1,0 1 1,-2 1-1,3-2 98,0 0 0,1-1 0,-1 1 0,1 0 0,-1-1 0,0 1 0,1 0 0,0 0 0,-1-1 0,1 1 0,0 0 0,-1 0 0,1 0 0,0 0 0,0 0 0,-1-1 0,1 1 0,0 0 0,0 0 0,0 0 0,0 0 0,0 0 0,1 0 0,-1 0 0,0-1 0,0 1 0,1 0 0,-1 0 0,1 1 0,13 14-803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8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0 419 9866,'10'-26'1382,"-1"0"0,10-49 0,0 1 2011,-18 71-3225,-1 0 0,1 0 0,1 0 1,-1 0-1,0 0 0,1 0 0,-1 1 0,1-1 0,0 1 0,0-1 0,0 1 1,0-1-1,4-2 0,-5 4-101,1 0-1,0 1 1,-1-1 0,1 1 0,-1 0-1,1 0 1,-1-1 0,1 1-1,0 0 1,-1 0 0,1 1 0,0-1-1,-1 0 1,1 0 0,-1 1 0,1-1-1,-1 1 1,1-1 0,-1 1-1,1 0 1,-1 0 0,1-1 0,-1 1-1,0 0 1,0 0 0,1 0 0,-1 1-1,1 0 1,17 17 301,-1 0 1,-1 1-1,29 43 1,-26-34-271,29 33 1,-47-60-97,-1-1 0,0 0-1,0 0 1,1 0 0,-1 1 0,0-1-1,1 0 1,-1-1 0,1 1 0,0 0-1,1 0 1,-3-1-1,1 1-1,-1-1 1,1 0-1,-1 0 1,0 0-1,1 0 1,-1 0-1,1-1 1,-1 1-1,0 0 0,1 0 1,-1 0-1,1 0 1,-1 0-1,0 0 1,1-1-1,-1 1 1,0 0-1,1 0 1,-1-1-1,0 1 1,1 0-1,-1 0 1,0-1-1,0 1 1,1 0-1,-1-1 1,0 1-1,1-1 0,0-3 3,0 0 0,1-1-1,-2 1 1,1 0-1,0-1 1,-1 1-1,0-7 1,-2-98 17,0 75-254,1 0-1,2 0 1,1 0 0,9-44 0,-11 74 26,2-1 0,-1 1-1,0-1 1,1 1 0,0 0 0,3-6-1,-4 10 136,-1-1-1,0 1 1,1-1-1,0 1 1,-1-1-1,1 1 1,-1-1-1,1 1 1,-1 0-1,1-1 1,0 1-1,-1 0 1,1 0-1,0-1 1,-1 1-1,1 0 1,0 0-1,-1 0 1,1 0 0,0 0-1,-1 0 1,1 0-1,0 0 1,0 0-1,-1 0 1,1 0-1,0 0 1,-1 1-1,1-1 1,0 0-1,-1 0 1,1 1-1,-1-1 1,1 0-1,0 1 1,-1-1-1,1 1 1,-1-1-1,1 1 1,-1-1-1,1 1 1,-1-1-1,0 1 1,1 0-1,5 6-213,0 0 1,-1 1-1,1 0 1,-2 0-1,1 0 0,3 10 1,-5-13 118,19 44-1200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2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15 14739,'-2'-3'1112,"-1"3"-816,-5 0-96,-8 5 593,-4 4-329,-9 0-208,-2-2 8,-5 1 8,-4-3-24,4-3-48,2-2-112,6-4-504,5 1-184,10-14 512,13 1-104,13 0-96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8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0 553 11995,'6'-13'681,"-1"0"1,-1 0-1,0-1 1,5-26-1,0-60 1499,-5 50-991,-3 28-688,-1 14-289,0 1 0,1-1 0,0 1 0,0-1 0,0 1 0,1-1 0,0 1-1,1 0 1,3-8 0,-6 15-197,1-1 0,-1 1 0,0 0 0,0 0-1,0-1 1,1 1 0,-1 0 0,0 0 0,0 0 0,1-1 0,-1 1-1,0 0 1,1 0 0,-1 0 0,0 0 0,0 0 0,1 0-1,-1-1 1,0 1 0,1 0 0,-1 0 0,0 0 0,1 0 0,-1 0-1,0 0 1,1 0 0,-1 0 0,0 1 0,0-1 0,1 0-1,-1 0 1,0 0 0,1 0 0,-1 0 0,0 0 0,0 1 0,1-1-1,-1 0 1,0 0 0,0 0 0,1 1 0,-1-1 0,0 0 0,0 0-1,1 1 1,9 13 293,8 21-77,-2 1 0,13 45 0,-16-44-176,35 71-1,-48-106-51,1 0 1,0-1-1,0 1 1,0 0-1,0 0 1,0 0-1,1-1 1,-1 1-1,0-1 1,1 1-1,-1-1 1,1 0-1,-1 1 1,1-1-1,0 0 1,0 0-1,-1 0 1,1 0-1,0 0 1,0-1-1,0 1 1,0 0-1,2-1 1,-3 0-1,0 0 1,0 0-1,0-1 1,0 1-1,0 0 0,0-1 1,0 1-1,0-1 1,0 1-1,0-1 1,0 0-1,0 1 1,-1-1-1,1 0 0,0 0 1,1-1-1,0-1 4,0 0-1,0 0 1,-1-1-1,1 1 1,-1-1-1,2-4 1,10-44 89,-1-1 1,6-88 0,-6-109-1433,-11 238 553,1 10 211,3 17-43,-2-5 519,10 28-536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9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87 12259,'-4'16'562,"1"0"1,0 1 0,2 0-1,0 0 1,1-1 0,0 1-1,6 30 1,-3-26-306,2-1 1,1 1 0,1-1-1,0 0 1,17 32-1,-19-43-142,0-1-1,1 0 1,0 0-1,0 0 0,1-1 1,0 1-1,0-2 1,1 1-1,-1-1 1,2 0-1,8 4 1,-12-7-59,0 0 1,0-1-1,1 0 1,-1 0-1,1 0 1,0-1-1,-1 0 1,1 0-1,0 0 1,0-1-1,0 0 1,-1 0 0,1-1-1,0 1 1,0-1-1,0 0 1,-1-1-1,1 1 1,-1-1-1,8-4 1,-6 3-18,0-2 0,-1 1 1,1-1-1,-1 0 0,0 0 1,0-1-1,0 0 0,-1 0 0,0 0 1,0-1-1,0 0 0,-1 0 1,0 0-1,-1 0 0,1 0 1,-1-1-1,-1 0 0,1 0 0,-2 1 1,2-10-1,-1 5-33,-1 0 1,0 0-1,-1-1 1,0 1-1,-1 0 0,0-1 1,-1 1-1,-1 0 0,0 0 1,0 0-1,-1 1 1,-9-20-1,4 15 0,-1 1 0,0 0 0,-1 0 0,0 1 0,-2 1 0,-17-16 0,22 21-36,0 2 1,0-1 0,-1 1 0,0 1 0,-1 0 0,1 0 0,-1 1 0,0 0 0,0 0 0,0 1 0,0 1 0,-13-2 0,20 3-74,-1 1-1,0-1 1,0 1 0,0 0-1,0 1 1,0-1 0,0 1-1,0-1 1,0 1 0,1 0-1,-1 1 1,0-1 0,0 1-1,1-1 1,-1 1 0,1 0-1,0 0 1,0 1 0,0-1 0,0 1-1,0 0 1,0-1 0,0 1-1,1 0 1,0 1 0,-1-1-1,1 0 1,0 1 0,1-1-1,-1 1 1,1 0 0,-1-1-1,1 1 1,0 0 0,1 0-1,-1 0 1,0 4 0,0 2-99,1-1 1,0 0-1,0 0 1,1 0-1,0 0 0,1 1 1,5 15-1,12 20-790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9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48 13963,'0'-6'476,"-2"-20"575,2 25-1019,0 0-1,0 1 1,0-1 0,0 0 0,-1 1-1,1-1 1,0 0 0,0 1-1,-1-1 1,1 0 0,0 1 0,-1-1-1,1 1 1,0-1 0,-1 1 0,1-1-1,-1 1 1,1-1 0,-1 1 0,1-1-1,-1 1 1,1-1 0,-1 1 0,0 0-1,1-1 1,-1 1 0,1 0 0,-1 0-1,-1-1 1,1 2 32,0-1-1,0 1 1,0-1 0,-1 1-1,1-1 1,0 1 0,0 0-1,0-1 1,0 1 0,1 0-1,-1 0 1,0 0 0,0 0-1,0 0 1,1 0 0,-1 0-1,1 0 1,-1 0 0,0 0-1,1 0 1,0 0 0,-1 1-1,1-1 1,0 0 0,0 0-1,-1 2 1,-5 37 602,6-38-612,-3 52 420,3 0-1,3 0 1,9 59-1,5 90-126,-17-193-346,-1 0 1,1 0-1,-2 0 1,1 0-1,-1 0 1,-1 0-1,-5 15 1,7-22-38,-1 0 1,1 0 0,-1 0 0,0 0 0,0-1-1,0 1 1,0-1 0,0 1 0,-1-1 0,1 0 0,-1 0-1,1 0 1,-1 0 0,0 0 0,0-1 0,0 1-1,0-1 1,0 1 0,0-1 0,0 0 0,0-1-1,0 1 1,-1 0 0,1-1 0,0 0 0,0 0-1,-5 0 1,3 0-182,0-1 0,0 0 0,0 0 0,0 0 0,0-1 0,0 1 0,0-1 0,-8-5 0,11 6 118,-1 0 0,1-1-1,-1 0 1,1 1 0,0-1-1,0 0 1,0 0 0,0 0-1,0-1 1,1 1 0,-1 0-1,1-1 1,-1 1 0,1-1-1,0 1 1,0-1 0,-1-4 0,2-9-746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9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281 502 14995,'4'-22'355,"8"-33"3,-3-1-1,3-101 0,-14 111-283,1 22-265,1-1 1,5-44 0,-5 66 76,0 1 1,1 0 0,-1 0 0,1-1-1,0 1 1,0 0 0,0 0-1,0 0 1,0 0 0,0 0-1,0 0 1,1 0 0,-1 0 0,3-2-1,-3 3 9,0 1-1,0-1 0,1 0 1,-1 1-1,0-1 1,1 1-1,-1-1 0,1 1 1,-1-1-1,0 1 1,1 0-1,-1 0 0,1 0 1,-1 0-1,1 0 1,-1 0-1,3 0 0,4 3-341,1 0-1,-1 0 0,1 0 1,-1 1-1,0 0 0,8 7 0,21 8-125,-36-18 684,0-1 1,0 0 0,-1 0 0,1 1 0,0-1 0,0 0-1,0 0 1,-1 0 0,1 0 0,0 0 0,0 0 0,0 0-1,0 0 1,-1 0 0,1 0 0,0 0 0,0-1 0,0 1-1,-1 0 1,1 0 0,0-1 0,0 1 0,-1-1 0,1 1-1,1-2 1,-2 2-54,0-1-1,0 0 1,0 1-1,0-1 0,1 0 1,-1 1-1,0-1 1,-1 0-1,1 1 1,0-1-1,0 0 1,0 1-1,0-1 1,0 0-1,-1 1 0,1-1 1,0 1-1,-1-1 1,1 0-1,0 1 1,-1-1-1,1 1 1,-1-1-1,1 1 1,-1-1-1,1 1 0,-1-1 1,1 1-1,-1 0 1,1-1-1,-1 1 1,0-1-1,-6-3 306,1 1 0,-1-1 0,0 1 0,0 0 0,0 1 0,0-1 0,-1 2-1,-12-3 1,-64-3 741,74 7-980,-17-1 108,-1 1-1,0 1 1,-35 7-1,52-6-292,1 0 0,-1 1 0,1 0 0,0 1 1,0 0-1,0 0 0,0 1 0,1 1 0,-1-1 0,1 2 0,-10 8 0,15-11-30,1 0 1,0 0-1,0 0 0,0 0 1,1 1-1,-1-1 0,1 1 0,0 0 1,0 0-1,1-1 0,-1 1 0,1 0 1,0 0-1,1 0 0,-1 1 0,1-1 1,0 0-1,0 0 0,0 0 1,1 0-1,0 0 0,0 0 0,0 0 1,1 0-1,0 0 0,-1-1 0,2 1 1,2 4-1,4 8-274,22 26-1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0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0 512 13643,'9'-36'1536,"2"-13"-816,0-6-288,-6-7 913,-2-1-385,0 0-360,1 3-80,-3 13-544,2 7-392,0 21-1616,-6 4 1792,4 12-272,2 5-201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0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6 11827,'-18'-5'4400,"7"9"-4007,9 4-449,7 3-393,-1 8-879,3 13 1136,4 8-240,5 8-192</inkml:trace>
  <inkml:trace contextRef="#ctx0" brushRef="#br0" timeOffset="1">38 608 12395,'-3'11'648,"12"0"-472,11-4-104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1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14 13827,'-3'-4'2000,"3"0"-1071,-3 1-257,-2 0-160,0 5-224,-5-1 1312,-1 7-912,-3 5-688,3-1-304,0 0-520,4-1 720,10-5-152,7-3-120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2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10226,'0'-1'233,"6"-25"1661,-6 25-1869,0 1-1,0 0 1,0 0 0,0 0-1,1-1 1,-1 1-1,0 0 1,0 0-1,0 0 1,0 0-1,0-1 1,0 1-1,0 0 1,0 0-1,0 0 1,0 0-1,1-1 1,-1 1-1,0 0 1,0 0-1,0 0 1,0 0 0,0 0-1,1 0 1,-1 0-1,0-1 1,0 1-1,0 0 1,0 0-1,1 0 1,-1 0-1,0 0 1,0 0-1,0 0 1,0 0-1,1 0 1,-1 0-1,0 0 1,5 15 1660,20 170 1749,-6-37-1992,-9-79-880,-5-22-71,3-1-1,1 0 0,21 58 0,-28-98-414,0-2 0,0 1 1,1 0-1,0 0 0,-1-1 0,7 7 0,-9-10-60,1 0 0,0-1-1,0 1 1,0 0 0,-1-1 0,1 1 0,0 0-1,0-1 1,0 1 0,0-1 0,0 1-1,0-1 1,0 0 0,0 1 0,0-1 0,0 0-1,1 0 1,-1 0 0,0 0 0,0 0-1,0 0 1,0 0 0,0 0 0,0 0 0,0 0-1,0-1 1,0 1 0,0 0 0,0-1 0,0 1-1,0-1 1,0 1 0,0-1 0,0 0-1,0 1 1,0-1 0,0 0 0,-1 1 0,3-3-1,2-3 33,0 0 0,0-1-1,0 1 1,-1-1-1,0 0 1,5-13-1,17-51 109,-18 47-117,74-259 100,-42 135-145,-37 135-60,11-33-100,-13 43 56,0 1 0,0 0 1,0-1-1,0 1 0,1 0 0,-1 0 1,0 0-1,1 0 0,0 0 1,-1 0-1,1 1 0,0-1 0,0 0 1,4-2-1,-5 4-60,0 0 0,0-1 0,0 1 0,0 0-1,0 0 1,0 0 0,0 0 0,0 0 0,0 0 0,0 0 0,0 0 0,0 0 0,0 1 0,0-1 0,0 0 0,0 1 0,0-1 0,0 0 0,0 1 0,0 0 0,0-1 0,2 2 0,18 19-2966,-16-14 2625,11 9-813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2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342 308 15611,'-15'-30'1401,"-7"-2"-881,-4-2-192,-11-3 568,-4-2-264,-3 2-104,1 0-24,6 9-240,2 6-224,11 12-600,9 9-368,12 9 760,13 6-144,26 5-144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3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332 619 15467,'-12'9'1537,"-8"17"-897,-3 9-264,-7 13 896,-4 6-504,-6 11-288,-1 1-56,2-1-512,2-4-368,10-15-376,8-9-1320,12-20 1720,4-9-329,10-27-263</inkml:trace>
  <inkml:trace contextRef="#ctx0" brushRef="#br0" timeOffset="1">107 472 14003,'11'-95'1600,"10"12"-824,-4 3-303,1 14 887,-3 6-352,-1 15-328,-3 12-248,0 23-736,-1 13-456,-2 26 624,0 5-152,2 17-128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5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65 4697,'-2'-4'429,"0"-1"0,1 1 1,0-1-1,0 0 0,0-6 0,-4-15 3073,5 22-595,3 9-1937,5 9-448,1 23-141,-1 1 0,-2 0 0,-1 0 0,-2 53 0,2-3-113,19 163 315,-14-187-36,32 117 0,-38-173-319,-1-15-152,-3-20-43,-29-279 15,0 27-20,29 269-20,-1 1-1,1-1 1,1 0 0,0 1-1,0 0 1,4-15 0,-4 21-5,1 0-1,-1 0 1,0 1 0,1-1-1,-1 0 1,1 1 0,0-1-1,0 1 1,0 0 0,0 0 0,0 0-1,0 0 1,1 0 0,-1 0-1,1 0 1,-1 1 0,1-1 0,0 1-1,-1 0 1,1-1 0,0 1-1,0 1 1,0-1 0,4 0 0,-3 0 3,0 0 1,0 1-1,0-1 1,0 1-1,0 0 1,0 1-1,0-1 1,0 1-1,0-1 1,0 1-1,0 0 1,0 1-1,0-1 1,0 1-1,-1 0 1,1-1-1,5 6 1,-5-4 0,0 1 0,0 0 0,0 0-1,-1 0 1,0 1 0,0-1 0,0 1 0,0 0 0,-1 0 0,0 0 0,3 10 0,-1-2 1,-2 0 0,1 0 0,-2 0 0,0 0-1,0 0 1,-2 1 0,1-1 0,-2 0 0,0 0-1,-4 16 1,3-19-6,0-1 0,-2 1-1,1 0 1,-1-1 0,0 0-1,-10 13 1,-44 43 96,41-47-327,1 1-1,-18 25 0,35-44 175,0 0 0,-1 1 0,1-1-1,0 0 1,0 0 0,0 0 0,-1 1-1,1-1 1,0 0 0,0 1-1,0-1 1,-1 0 0,1 0 0,0 1-1,0-1 1,0 0 0,0 1 0,0-1-1,0 0 1,0 1 0,0-1-1,0 0 1,0 1 0,0-1 0,0 0-1,0 1 1,0-1 0,0 0 0,0 1-1,0-1 1,0 0 0,0 1-1,1-1 1,-1 0 0,0 1 0,0-1-1,0 0 1,0 0 0,1 1 0,-1-1-1,0 0 1,0 0 0,1 1-1,-1-1 1,0 0 0,0 0 0,1 0-1,-1 0 1,0 1 0,1-1-1,-1 0 1,0 0 0,1 0 0,-1 0-1,0 0 1,1 0 0,-1 0 0,0 0-1,1 0 1,-1 0 0,25-2-2630,-21 2 2643,10-2-938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3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72 9762,'-4'-6'239,"1"1"0,-1 0 0,0 0 0,-1 0 0,1 1 0,-1-1 0,0 1 0,0 0 0,0 0 0,0 1 0,-1 0 0,0 0 0,0 0 0,1 1-1,-1-1 1,-1 1 0,1 1 0,0-1 0,0 1 0,-1 0 0,-12 0 0,17 2-174,0-1-1,-1 1 1,1-1 0,0 1-1,0 0 1,0 0 0,-1 0-1,1 0 1,0 0-1,0 0 1,0 1 0,1-1-1,-1 1 1,0-1 0,0 1-1,1 0 1,-1-1-1,1 1 1,0 0 0,-1 0-1,1 0 1,0 0-1,0 0 1,0 1 0,0-1-1,1 0 1,-1 0 0,1 1-1,-1 2 1,-1 5 71,1 1 0,0 0-1,1-1 1,0 1 0,2 13 0,6 28 389,19 63 0,3 11 63,-26-104-447,-1 1 1,-2 0-1,0 34 0,-1-51-104,-1 0 0,0 0 0,0 0 0,0-1 0,-1 1 0,0 0 0,0-1 0,0 1 0,-4 5 0,4-8-13,0 0 0,0 0 0,-1 0 1,1 0-1,-1-1 0,0 1 0,0-1 1,0 0-1,0 1 0,0-1 0,0 0 1,-1-1-1,1 1 0,-1-1 1,-3 2-1,-3-1-156,1 0 0,-1 0 0,0-1 0,0-1 0,0 0 0,0 0 0,0 0 0,1-2 0,-1 1-1,0-1 1,0 0 0,1-1 0,0 0 0,-1-1 0,1 0 0,0 0 0,1-1 0,-1 0 0,1-1 0,0 0 0,0 0 0,1-1 0,0 1 0,0-2 0,0 1 0,1-1 0,0 0 0,1 0 0,0 0 0,-7-16 0,-2-18-706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3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26 14707,'-13'-26'1336,"-7"27"-871,-6 5-201,-10 9 784,-4 1-488,-8 0-280,3 0-16,1-4-376,2-1-328,13 2-1304,4 0 1528,24 9-241,15 4-191</inkml:trace>
  <inkml:trace contextRef="#ctx0" brushRef="#br0" timeOffset="1">442 266 14043,'7'16'1528,"-1"26"-808,-2 21-255,-1 15 903,-2 8-416,-1 2-208,0 1-72,-1-8-256,-2-6-95,0-20-329,-1-14-233,4-26-503,-1-13-312,2-16 808,0-9-192,6-21-176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4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1 16171,'0'12'227,"-1"-1"0,-1 1-1,0-1 1,0 1-1,-1-1 1,0 0-1,-8 16 1,-5 5 279,-22 34 0,25-46-296,1 1 0,1 0-1,0 0 1,-12 40-1,22-56-213,-1 1-1,1-1 1,0 1-1,1-1 1,-1 1-1,1-1 1,0 1-1,0-1 1,1 1-1,0-1 1,0 1-1,0-1 1,0 1-1,1-1 0,0 0 1,0 0-1,1 0 1,-1 0-1,1 0 1,0-1-1,1 1 1,-1-1-1,1 1 1,-1-1-1,1-1 1,0 1-1,1 0 1,-1-1-1,1 0 1,0 0-1,-1 0 1,1-1-1,0 1 1,1-1-1,5 1 1,1 1-288,0 0 0,0-2 0,0 1 0,0-1 0,0-1 0,1 0 0,-1-1 0,1 0 0,-1-1 0,0-1 0,1 0 0,-1 0 0,0-1 0,0-1 0,-1 0 0,1 0 0,-1-1 0,0-1 0,18-11 0,18-24-907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4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0 12787,'2'10'426,"-1"0"1,1-1-1,-2 1 0,1 0 1,-3 15-1,1-5-40,-18 308 3456,13-244-3051,10-146-648,3 0 1,29-118-1,-36 180-143,2-8 9,1 0 0,0 0 0,0 0 0,8-12 0,-10 19-8,-1-1 0,1 1 0,0 0 0,0 0 0,0 0 1,0 0-1,0-1 0,0 2 0,0-1 0,0 0 0,0 0 1,0 0-1,1 0 0,-1 1 0,0-1 0,1 1 0,-1-1 1,0 1-1,1-1 0,-1 1 0,1 0 0,-1-1 0,1 1 1,-1 0-1,0 0 0,1 0 0,-1 0 0,1 1 0,-1-1 1,1 0-1,-1 1 0,0-1 0,1 0 0,-1 1 0,0 0 1,3 1-1,4 4 0,0 1 0,-1 1 1,1-1-1,-2 2 0,1-1 1,-1 0-1,0 1 0,6 12 1,-10-17-2,52 97 26,64 163 0,-111-247-27,-5-13 0,0-1 0,0 1 1,-1 0-1,1 0 0,-1 0 1,0 0-1,0 0 0,0 1 1,-1 7-1,0-12 1,0 0-1,0 1 1,0-1 0,0 0 0,0 1 0,0-1 0,0 0 0,0 0-1,0 0 1,0 1 0,-1-1 0,1 0 0,0 0 0,0 1-1,0-1 1,0 0 0,-1 0 0,1 0 0,0 1 0,0-1 0,0 0-1,-1 0 1,1 0 0,0 0 0,0 0 0,-1 0 0,1 1-1,0-1 1,0 0 0,-1 0 0,1 0 0,0 0 0,0 0-1,-1 0 1,1 0 0,0 0 0,0 0 0,-1 0 0,1 0 0,0 0-1,-1 0 1,1-1 0,0 1 0,0 0 0,0 0 0,-1 0-1,1 0 1,0 0 0,0 0 0,-1-1 0,1 1 0,0 0 0,0 0-1,-16-11-4,15 11 5,-79-73-325,52 45-81,-43-32 0,63 53 340,-1 1-1,0 1 1,-1-1-1,1 2 1,-1-1 0,0 1-1,0 1 1,0 0-1,-19-3 1,24 5 21,0 1 0,1 0 1,-1 0-1,1 1 0,-1-1 0,1 1 1,-1 0-1,1 0 0,0 0 1,-1 1-1,1 0 0,0 0 0,0 0 1,-4 2-1,-18 19-419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5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86 11883,'-23'-19'1175,"14"11"-793,0 0 1,-1 0 0,1 1 0,-2 0-1,1 1 1,-1 0 0,0 1-1,-13-5 1,23 10-333,0-1 1,-1 1-1,1 0 0,0-1 0,0 1 1,0 0-1,-1 0 0,1 0 0,0 0 1,0 0-1,0 0 0,-1 1 0,1-1 1,0 0-1,0 0 0,0 1 0,-1-1 1,1 1-1,0-1 0,0 1 0,0 0 1,0-1-1,0 1 0,0 0 0,0 0 1,1-1-1,-1 1 0,0 0 0,0 0 0,0 0 1,1 0-1,-1 0 0,1 0 0,-1 0 1,1 1-1,-1-1 0,1 0 0,-1 0 1,1 0-1,0 0 0,0 1 0,0-1 1,0 0-1,0 2 0,-1 8 110,1 0-1,1 0 0,0-1 1,3 14-1,-2-14-41,10 66 373,10 64 38,-20-114-472,0-1 0,-2 0 0,-4 37 0,4-57-50,-1 0 1,0 1 0,-1-1-1,1 0 1,-1 1-1,0-1 1,0 0-1,0 0 1,-1-1 0,0 1-1,0 0 1,0-1-1,-1 0 1,-4 5-1,6-7-30,-1 0-1,0 0 0,1 0 0,-1-1 0,0 1 0,0-1 0,0 0 0,0 0 0,0 0 0,0 0 0,-1 0 1,1-1-1,0 1 0,0-1 0,-1 0 0,1 0 0,0 0 0,0-1 0,-1 1 0,1-1 0,0 0 0,0 1 1,0-2-1,-4 0 0,2 0-209,0 0-1,0 0 1,0-1 0,1 1 0,-1-1 0,0 0-1,1 0 1,0-1 0,0 1 0,0-1 0,0 0 0,-3-5-1,6 3-452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5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 11538,'0'0'47,"0"0"-1,0 0 0,0-1 0,0 1 0,0 0 1,0 0-1,0 0 0,1 0 0,-1 0 0,0 0 1,0 0-1,0 0 0,0-1 0,0 1 0,0 0 1,0 0-1,1 0 0,-1 0 0,0 0 1,0 0-1,0 0 0,0 0 0,1 0 0,-1 0 1,0 0-1,0 0 0,0 0 0,0 0 0,0 0 1,1 0-1,-1 0 0,0 0 0,0 0 0,0 0 1,0 0-1,0 0 0,1 0 0,-1 0 0,0 0 1,0 0-1,0 1 0,0-1 0,0 0 0,0 0 1,1 0-1,-1 0 0,0 0 0,0 0 0,0 0 1,0 1-1,5 11 1006,0 15 613,-6 8-282,-1 0 0,-9 53 1,-3 32 77,13-104-1277,1-1 1,1 0 0,0 0-1,1 0 1,8 27-1,-7-33-150,0 0-1,1-1 0,0 1 1,1-1-1,0 0 0,0-1 1,1 1-1,0-1 0,0 0 1,1 0-1,0-1 0,7 6 1,11 6-804,1-1 1,36 17-1,-23-13-966,-29-16 949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5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96 14011,'0'0'65,"1"0"-1,0 0 1,-1 0-1,1 0 1,-1 0 0,1 0-1,0 0 1,-1 1-1,1-1 1,-1 0-1,1 0 1,-1 0 0,1 1-1,0-1 1,-1 0-1,1 1 1,-1-1 0,1 0-1,-1 1 1,0-1-1,1 1 1,-1-1-1,1 1 1,-1-1 0,0 1-1,1-1 1,-1 1-1,0-1 1,0 1 0,0-1-1,1 1 1,-1 0-1,5 23 503,-5-24-566,6 90 2197,8 45-534,-12-120-1507,2 0 0,0-1 0,1 1 0,0-1 0,1 0 0,15 25 0,-18-34-122,0 0-1,0-1 1,0 0-1,1 0 0,0 0 1,0 0-1,0-1 1,0 1-1,1-1 1,-1 0-1,1 0 0,0-1 1,-1 1-1,1-1 1,0 0-1,1-1 1,-1 1-1,0-1 0,0 0 1,1 0-1,-1-1 1,1 1-1,-1-1 1,1 0-1,-1-1 0,0 1 1,1-1-1,-1 0 1,0-1-1,1 1 1,-1-1-1,0 0 0,0 0 1,0-1-1,-1 1 1,1-1-1,5-4 1,0-2-13,0 0 1,0-1-1,-1 0 1,0-1-1,-1 0 1,0 0-1,-1-1 1,0 0-1,-1 0 1,0 0-1,-1-1 1,6-24-1,1-12-217,-2-1 1,3-54-1,-11 86 57,1-16-238,-1 12-829,8-40-1,-6 54 704,-4 8 488,0-1 0,0 1-1,0 0 1,0 0-1,1 0 1,-1 0-1,0 0 1,0 0-1,0 0 1,0 0 0,0 0-1,1 0 1,-1 0-1,0 0 1,0 0-1,0 0 1,0 0 0,0 0-1,1 0 1,-1 0-1,0 0 1,0 1-1,0-1 1,0 0-1,0 0 1,0 0 0,0 0-1,1 0 1,-1 0-1,0 0 1,0 0-1,0 0 1,0 1 0,0-1-1,0 0 1,0 0-1,0 0 1,0 0-1,0 0 1,0 0-1,1 1 1,-1-1 0,0 0-1,0 0 1,0 0-1,0 0 1,0 0-1,0 1 1,0-1-1,0 0 1,0 0 0,4 17-781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6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0 363 12931,'56'-147'3549,"-55"145"-3447,-1 0 1,1-1 0,0 1 0,0 0 0,-1 0 0,1 0 0,1 0 0,-1 0 0,0 0 0,0 0 0,1 0 0,-1 1 0,3-3 0,-3 3-73,-1 1 1,1 0-1,-1 0 0,0 0 1,1 0-1,-1 0 1,1 0-1,-1 0 1,1 0-1,-1 0 0,0 0 1,1 0-1,-1 0 1,1 0-1,-1 0 1,1 0-1,-1 0 0,0 0 1,1 1-1,-1-1 1,1 0-1,-1 0 1,0 1-1,1-1 0,0 0 1,12 18 461,26 62 337,-27-53-606,1 0 1,1-1-1,1 0 0,27 33 1,-41-57-204,1 0 1,-1-1-1,1 1 1,-1-1 0,1 1-1,-1-1 1,1 0-1,0 0 1,0 1-1,0-1 1,0 0-1,0-1 1,0 1-1,0 0 1,0-1-1,2 1 1,-3-1-5,0 0 0,1 0 0,-1 0 0,0 0 0,0-1 0,0 1 1,0 0-1,0-1 0,0 1 0,0-1 0,1 0 0,-2 1 0,1-1 0,0 0 0,0 1 0,0-1 0,0 0 1,0 0-1,0 0 0,-1 0 0,2-1 0,1-4 34,1-1 1,-1 0-1,-1 0 1,1 0-1,-1 0 1,0 0-1,1-10 1,4-36-223,2-80 0,-15-55-3967,4 171 3281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6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12 13627,'-9'-3'283,"0"1"0,-1 0 0,1 0 0,0 1-1,-1 0 1,1 1 0,-1 0 0,1 0 0,-1 1 0,1 0 0,-1 1 0,-10 3 0,15-4-156,-1 1 1,1 1-1,0-1 0,-1 1 1,1 0-1,0 0 1,1 0-1,-1 1 1,0-1-1,1 1 0,0 0 1,0 1-1,0-1 1,1 1-1,-1 0 1,1 0-1,0 0 1,1 0-1,-1 0 0,1 0 1,-2 7-1,1-1-20,1 0-1,0 0 0,1 0 1,0 1-1,1-1 0,0 0 1,1 0-1,0 1 0,1-1 0,0 0 1,1 0-1,0 0 0,1-1 1,0 1-1,0-1 0,1 0 1,1 0-1,0 0 0,13 16 1,-11-15-233,1-1 0,1 0-1,0 0 1,0-1 0,1 0 0,1 0 0,-1-2 0,1 1 0,0-1 0,1-1 0,-1 0 0,1-1 0,1-1 0,-1 0 0,24 4 0,-30-7 1,-1 0 0,1-1 0,0 0 0,-1 0 0,1-1-1,-1 1 1,1-2 0,-1 1 0,1-1 0,-1 1 0,0-2 0,0 1 0,0-1 0,0 0 0,0 0 0,-1-1 0,1 1 0,-1-1 0,6-6 0,22-32-740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7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22 17588,'3'-3'281,"0"0"0,1 1 1,-1 0-1,1 0 0,7-4 1,-10 6-230,0-1 1,0 1 0,1-1-1,-1 1 1,0 0 0,0-1-1,0 1 1,1 0 0,-1 0-1,0 0 1,0 0 0,1 0-1,-1 0 1,0 0 0,0 0-1,1 1 1,-1-1 0,0 0-1,0 1 1,0-1 0,1 1-1,-1-1 1,0 1 0,1 0-1,-6 1 129,-1-1 0,1-1 0,0 1-1,-1-1 1,-5 1 0,-100-6-98,-31 0-157,137 5 69,0 1 0,0-1 0,0 0 0,0 1-1,0 0 1,0 0 0,0 0 0,0 1 0,1-1 0,-1 1 0,-5 3 0,7-3 2,0 0 1,0 0 0,0 0-1,1 0 1,-1 0 0,0 0-1,1 0 1,0 1 0,-1-1-1,1 1 1,0-1 0,0 1 0,1-1-1,-1 1 1,0 0 0,1-1-1,0 1 1,-1 3 0,2 184 187,2-77 12,-6 3 33,2 77 538,2-189-760,0 1 1,-1-1-1,1 1 1,1-1-1,-1 1 1,1-1-1,0 0 1,0 0-1,0 0 0,0 0 1,1 0-1,0 0 1,-1-1-1,1 1 1,1-1-1,-1 0 1,0 0-1,1 0 0,0 0 1,-1-1-1,1 1 1,0-1-1,0 0 1,1 0-1,-1 0 1,0-1-1,6 2 1,8 1-512,1 0 0,0-1 1,-1-1-1,1 0 0,24-2 1,-32 0 157,1-1 1,-1 0 0,1 0-1,-1-2 1,0 1 0,0-1-1,0-1 1,0 0 0,11-6-1,10-13-734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5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12 7906,'7'-3'433,"19"-5"1966,-26 8-2334,1 0 1,-1 0-1,1 0 0,-1 0 0,1 0 0,-1 0 0,0 0 0,1 0 0,-1 0 0,1 0 0,-1 0 1,1 1-1,-1-1 0,1 0 0,-1 0 0,0 0 0,1 1 0,-1-1 0,1 0 0,-1 1 1,0-1-1,1 0 0,-1 1 0,0-1 0,0 0 0,1 1 0,-1-1 0,0 0 0,0 1 0,1-1 1,-1 1-1,0-1 0,0 1 0,0-1 0,0 1 0,0-1 0,0 0 0,0 1 0,0-1 0,0 1 1,0-1-1,0 1 0,0-1 0,0 1 0,0-1 0,0 1 0,0-1 0,-1 1 0,-8 44 1553,-17 51 0,3-15-863,21-75-697,-20 94 702,20-85-541,0 0 0,1 0 0,1 1 0,2 23 0,-2-37-171,1 1 0,-1-1 1,1 1-1,0-1 0,0 0 0,0 1 0,0-1 0,0 0 0,1 0 0,-1 0 0,1 0 0,-1 0 0,1 0 1,0 0-1,0-1 0,-1 1 0,1 0 0,0-1 0,1 0 0,-1 1 0,0-1 0,0 0 0,3 1 0,7 2 123,0-1 0,0 0 0,21 3 0,2 0 25,26 15-114,-44-14-951,1-1 0,31 7 0,-45-13 535,-1 0 0,1 0 0,-1 0 0,1-1 0,-1 1 0,1-1 0,-1 0 0,0 0 0,1 0-1,-1 0 1,0 0 0,0-1 0,0 0 0,0 1 0,0-1 0,0 0 0,0-1 0,-1 1 0,1 0-1,-1-1 1,1 1 0,2-6 0,8-10-865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7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20 10042,'-50'-17'872,"0"14"-648,2 3-208,1 9-160,7 3-832,10-5 928,8 0-232,12-7-224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7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0 13579,'-6'5'848,"19"3"-960,-4 7-1568,4 16 1768,-2 9-296,2 12-272</inkml:trace>
  <inkml:trace contextRef="#ctx0" brushRef="#br0" timeOffset="1">8 405 14659,'-7'0'584,"10"0"-2568,16 8 2160,-1 0-368,-1-2-224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3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28 113 9586,'-9'-1'1088,"8"1"-1019,1 0 0,-1 0 0,0 0 1,1 0-1,-1 0 0,0 0 0,0 0 0,1 0 1,-1-1-1,0 1 0,1 0 0,-1 0 0,0-1 1,1 1-1,-1 0 0,1-1 0,-1 1 0,1-1 1,-1 1-1,0-1 0,1 1 0,0-1 0,-1 1 1,1-1-1,-1 1 0,1-1 0,0 0 0,-1 1 1,1-1-1,0 0 0,-1 1 0,1-1 1,0 0-1,0 1 0,0-1 0,0 0 0,0 1 1,0-1-1,0 0 0,0 0 0,0 1 0,0-2 1,0-2 88,0 1 0,1-1 0,-1 1 0,1-1 0,0 1 0,0-1 0,0 1 0,0 0 0,1-1 0,-1 1 0,1 0 0,0 0 1,0 0-1,0 0 0,0 0 0,0 1 0,1-1 0,-1 1 0,1-1 0,5-2 0,-5 2-94,0 1 0,1-1 0,-1 1-1,1 0 1,0 0 0,-1 0 0,1 1-1,0-1 1,0 1 0,0 0 0,0 0 0,1 0-1,-1 1 1,0 0 0,0-1 0,0 1-1,7 1 1,-5 1-18,0 1 1,0-1-1,0 1 0,0 0 1,-1 1-1,1-1 0,-1 1 0,0 0 1,0 1-1,0-1 0,-1 1 1,1 0-1,4 7 0,3 5 55,-1 0 0,-1 0-1,9 21 1,-10-16-7,0 0-1,-1 1 1,-1 0-1,-2 1 1,5 31-1,-9-39-26,0 1-1,-1 0 0,0 0 1,-2-1-1,0 1 1,0-1-1,-2 1 1,-8 23-1,-3-5 31,-1-1 0,-2-1 0,-1-1 0,-36 45 0,52-74-99,-10 20 89,15-15-119,13-4-159,10-6-548,1-2 0,-1 0 0,0-1 0,25-10 0,-7 3-663,80-23-623,-67 18 700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3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573 145 9698,'-50'-15'1240,"-9"-3"-584,-2 1-239,-5 0 783,-1 0-256,3 1-304,2 1-120,11 2-432,12 4-232,11 3-1144,6 5 1168,18 5-192,6 4-152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4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55 12939,'10'-6'890,"-7"4"-764,0 1 0,0 0 0,-1-1 0,1 1 0,-1-1 0,0 0 0,1 0 0,-1 0 0,0 0 0,0 0 0,3-4 0,-5 5-96,-1 0 1,1 1 0,0-1 0,0 1 0,0-1-1,-1 1 1,1-1 0,0 1 0,-1-1-1,1 1 1,0-1 0,-1 1 0,1 0 0,0-1-1,-1 1 1,1-1 0,-1 1 0,1 0-1,-1 0 1,1-1 0,-1 1 0,1 0 0,-1 0-1,1-1 1,-1 1 0,1 0 0,-1 0-1,0 0 1,1 0 0,-1 0 0,1 0 0,-1 0-1,0 0 1,-24-3 269,24 2-270,-63-4 367,64 5-392,0 0-1,0 0 1,0 0-1,0 0 0,0-1 1,0 1-1,0 0 1,0 0-1,0 0 0,0 0 1,0 0-1,0 0 1,0 0-1,0 0 0,0 0 1,0-1-1,0 1 1,0 0-1,0 0 0,0 0 1,0 0-1,0 0 1,0 0-1,0 0 0,0 0 1,0 0-1,0-1 1,0 1-1,0 0 0,0 0 1,-1 0-1,2 0-2,0 0 1,0 0-1,-1 0 0,1 0 1,0 0-1,0 0 0,-1 0 1,1 0-1,0 0 0,-1 0 1,1 0-1,0 1 0,0-1 1,-1 0-1,1 1 0,-1-1 0,1 0 1,0 1-1,-1-1 0,2 2 1,0 0 9,0 1 0,0 1 0,0-1 0,0 0 1,-1 0-1,1 1 0,-1-1 0,0 1 0,0-1 0,1 6 1,2 40 92,-3-43-88,-4 151 445,0-110-131,2 0 0,9 82 0,-6-120-285,0 1 0,0-1-1,1 0 1,1 1 0,0-1 0,0-1 0,0 1 0,1-1 0,0 0 0,1 0 0,0 0 0,0 0 0,1-1 0,7 6-1,-7-8-131,-1 0-1,0 0 0,1-1 0,0 0 0,0 0 1,0-1-1,1 0 0,-1 0 0,1 0 1,-1-1-1,1-1 0,0 1 0,0-1 0,0 0 1,0-1-1,0 0 0,12-2 0,-18 2-18,1 0 0,-1 0 0,1-1 0,-1 1 0,1-1 0,-1 0-1,1 0 1,-1 0 0,1 0 0,-1 0 0,0 0 0,0 0 0,0-1 0,0 1 0,0-1-1,0 0 1,0 0 0,0 0 0,-1 0 0,1 0 0,-1 0 0,1 0 0,-1 0 0,0 0-1,0-1 1,0 1 0,0 0 0,0-1 0,0 1 0,-1-1 0,1 1 0,-1-1 0,0 0-1,0 1 1,0-1 0,0-4 0,-1-1-68,-1-1 0,0 1 1,0 0-1,0 1 0,-1-1 0,0 0 0,0 1 0,-1 0 0,0-1 1,-8-8-1,7 10 193,0 0 1,0 0 0,-1 1 0,0 0-1,0 0 1,0 0 0,-1 1-1,0 0 1,1 0 0,-11-3 0,5 2 135,-1 1 1,1 1-1,0 0 1,-1 1-1,-24-1 1,16 3 40,-1 1-1,1 0 1,-1 2-1,1 1 0,0 0 1,0 2-1,-24 9 1,41-14-271,1 1 1,0-1-1,0 1 0,0-1 1,0 1-1,0 0 0,0 1 1,-3 3-1,5-6 51,1 0 0,0 1 0,-1-1 0,1 1 1,0-1-1,0 1 0,-1-1 0,1 0 0,0 1 0,0-1 0,0 1 0,0-1 0,0 1 0,-1-1 0,1 1 0,0-1 0,0 1 1,0-1-1,0 1 0,1-1 0,-1 1 0,0-1 0,0 1 0,0 0 0,1 0 6,0 0 0,-1 0 0,1 0 0,0 0 0,0-1 1,0 1-1,0 0 0,0 0 0,0-1 0,0 1 0,0 0 0,0-1 0,0 1 0,2 0 0,25 7-308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4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125 407 10786,'-99'-208'4913,"96"202"-4840,-1-3 99,0 0 0,0 0 0,1-1 0,-4-17 0,7 25-146,-1-1 1,1 1-1,0-1 1,0 1-1,0-1 0,1 1 1,-1 0-1,0-1 1,1 1-1,0 0 0,-1-1 1,1 1-1,0 0 1,0 0-1,0-1 0,1 1 1,-1 0-1,0 0 1,1 1-1,0-1 0,-1 0 1,1 0-1,0 1 1,0-1-1,2-1 0,13-7 54,0 2 0,0 0 0,36-10-1,-26 8-43,-25 9-35,8-2 19,0-1 0,0 2-1,-1-1 1,21-1 0,-28 3-11,1 1 0,-1 0-1,1 1 1,0-1 0,-1 0 0,1 1 0,-1-1 0,1 1 0,-1 0-1,0 0 1,1 0 0,-1 0 0,0 0 0,1 1 0,-1-1 0,0 1 0,0-1-1,0 1 1,-1 0 0,1 0 0,0 0 0,0 0 0,-1 0 0,3 4 0,4 12 35,-1 0 1,-1 0 0,0 1 0,-2 0 0,5 30 0,-2-5-85,-1-17-141,0 11-46,3 0 1,1 0-1,1-1 1,23 49-1,1-27-47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4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46 13395,'-7'-21'1040,"5"12"-872,7-1-264,0 7 752,5 0-416,-2 3-280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5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0 12043,'-9'0'229,"0"1"0,0 0 1,0 0-1,0 1 0,0 0 1,1 0-1,-1 1 1,1 0-1,-1 1 0,1 0 1,-11 7-1,15-8-136,0 0 0,0-1 0,1 2-1,-1-1 1,1 0 0,0 1 0,0-1 0,0 1-1,1 0 1,-1 0 0,1 0 0,0 0 0,0 1-1,0-1 1,1 1 0,-1-1 0,1 1 0,0-1-1,1 1 1,-1 0 0,1-1 0,0 1 0,1 8-1,0-2 43,2 0 0,-1 0 0,1 0 0,1-1 0,0 1 0,11 19 0,43 59 316,-5-9-197,-48-71-237,0 1 0,0 1 0,-1-1 0,0 0 0,-1 1 1,0 0-1,-1 0 0,0 0 0,0 12 0,-2-19-15,0 0 0,0 0 1,0 0-1,-1 0 0,0 0 1,0 0-1,0 0 0,0 0 0,0 0 1,-1 0-1,0-1 0,1 1 1,-2-1-1,1 1 0,0-1 0,-1 0 1,1 0-1,-1 0 0,0 0 0,0 0 1,0 0-1,0-1 0,0 0 1,-1 0-1,1 0 0,-1 0 0,-7 3 1,5-3-108,-1 0 0,1-1-1,0 0 1,-1 0 0,0 0 0,1-1 0,-1 0 0,1 0 0,-1-1 0,0 0 0,1 0-1,-1 0 1,1-1 0,0 0 0,-1 0 0,1 0 0,0-1 0,0 0 0,1-1 0,-1 1 0,1-1-1,-1 0 1,1 0 0,0-1 0,1 1 0,-1-1 0,1 0 0,0 0 0,0-1 0,1 1-1,-1-1 1,1 0 0,0 0 0,1 0 0,-1 0 0,0-7 0,-1-35-614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5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417 31 12835,'-14'-16'1368,"-13"6"-712,-5 6-264,-10 5 1449,-6 3-1209,-4 2-328,-1 1-8,4-2-88,5 2-304,17 1-808,4 2 808,17 2-136,12 5-88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5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12 331 14931,'-4'-41'1465,"1"-11"-1097,-1-2-200,4-3 1352,1 6-1480,3 10-128,6 17-368,1 14-168,2 22 496,1 14-136,0 15-88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08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96 10018,'-15'9'1639,"11"-7"-1280,1 0 0,0 0 0,-1 0 0,0 0 0,1 0 0,-1-1-1,0 0 1,-7 2 0,10-4-291,1 0-1,-1 0 1,0 0-1,1 0 1,-1 0-1,1 0 1,-1 1-1,1-1 1,-1 0-1,1-1 1,0 1-1,-1 0 1,1 0-1,0 0 1,0 0 0,0 0-1,0 0 1,0 0-1,0 0 1,0 0-1,0-1 1,0 1 23,0-7 83,1 1 0,0-1 1,0 1-1,0-1 0,1 1 1,0 0-1,0 0 0,1 0 1,-1 0-1,7-10 0,-9 18-184,0-1 0,0 0-1,0 0 1,0 0 0,0 1 0,0-1-1,0 0 1,0 0 0,0 0 0,0 1-1,0-1 1,0 0 0,0 0 0,0 0-1,0 1 1,0-1 0,0 0 0,1 0-1,-1 0 1,0 0 0,0 1 0,0-1-1,0 0 1,0 0 0,1 0 0,-1 0-1,0 0 1,0 0 0,0 1-1,0-1 1,1 0 0,-1 0 0,0 0-1,0 0 1,0 0 0,1 0 0,-1 0-1,0 0 1,0 0 0,0 0 0,1 0-1,-1 0 1,0 0 0,0 0 0,0 0-1,1 0 1,-1 0 0,0 0 0,0 0-1,0 0 1,1 0 0,-1-1 0,0 1-1,0 0 1,0 0 0,0 0-1,1 0 1,-1 0 0,0 0 0,0-1-1,0 1 1,8-5-119,7-2-59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6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97 8226,'12'-35'3040,"-10"28"-139,-9 25-1137,0 3-1232,1 1-1,2 0 0,0 1 1,1-1-1,-1 25 0,4-34-394,0 0 1,1 1-1,0-1 0,1 0 1,1 1-1,0-1 0,0 0 1,2-1-1,10 24 0,-14-33-114,1 0 0,0-1-1,-1 1 1,1 0-1,1-1 1,-1 1 0,0-1-1,1 0 1,-1 1-1,1-1 1,-1-1 0,1 1-1,0 0 1,0 0-1,0-1 1,0 0 0,0 0-1,0 0 1,0 0 0,4 1-1,-3-2-5,0 0-1,0 0 1,0-1-1,0 1 0,0-1 1,0 0-1,0 0 1,0 0-1,0 0 1,0-1-1,-1 1 1,1-1-1,0 0 1,-1 0-1,0-1 1,4-2-1,4-6-6,0 0 0,0 0 0,-1-2 0,0 1 0,-1-1 0,-1 0 0,0-1 0,-1 0 0,-1 0 0,0-1 0,0 0 0,-2 0 0,0 0 0,0-1 0,-2 1 0,0-1 0,0-26 0,-2 37-13,-1 0 0,0 0-1,0 0 1,0 0 0,-1 0-1,1 0 1,-1 0 0,0 0-1,-1 0 1,1 1 0,-1-1-1,0 1 1,0 0 0,0 0-1,-1 0 1,1 0 0,-1 1-1,0-1 1,0 1 0,0 0-1,-1 0 1,1 0 0,-1 1-1,1 0 1,-10-4 0,-1 1-384,1 1 0,-1 1 0,0 0 0,-1 1 0,1 0 0,0 1 0,-25 2 0,39-1 276,0 0 0,1 0 0,-1 0-1,0 0 1,0 0 0,0 0 0,1 0 0,-1 0-1,0 0 1,0 0 0,0 1 0,1-1 0,-1 0-1,0 0 1,0 1 0,1-1 0,-1 1 0,0-1-1,1 0 1,-1 1 0,0-1 0,1 1 0,-1 0-1,1-1 1,-1 1 0,1-1 0,-1 1 0,1 0-1,-1 0 1,1-1 0,0 1 0,-1 0 0,1 0-1,0-1 1,0 1 0,-1 0 0,1 0 0,0 0-1,1 3-231,0 0-1,-1 0 1,2-1-1,-1 1 1,0 0-1,4 6 1,5 11-423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6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13 713 12219,'-7'-28'1328,"2"-7"-704,5-3-232,0-3 696,1-3-231,1-4-177,2-4-120,1-8-224,-1-5-88,2 1-120,-5 2-32,2 7-168,0 6-224,1 15-544,-2 8-1177,5 16 1689,2 9-272,0 2-232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6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1 384 10570,'4'-28'1008,"5"-9"-567,0-4-137,-4-9 392,-2-1-176,-2 0-32,1 6 24,-1 7-184,0 5-216,2 23-704,1 10-888,3 14 1272,1 9-208,2 21-160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7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1 535 9210,'10'-148'3188,"-7"91"-2165,2-1-1,16-76 1,-19 125-934,0 1-1,1-1 1,0 1 0,1 0 0,-1 0 0,2 0-1,-1 0 1,1 0 0,0 1 0,1 0-1,0 0 1,10-9 0,-12 13-51,0 0 0,1 0 0,-1 0 0,1 1 0,0 0 0,-1 0 0,1 0 0,0 0 0,0 1 0,0 0 0,0 0 0,0 0 0,0 1 0,1 0 0,-1 0 0,0 0 0,0 0 0,0 1 0,0 0 0,0 0 0,0 0 0,9 4 0,-9-3-21,-1-1-1,0 1 0,0 0 0,0 1 0,0-1 0,0 1 1,-1-1-1,1 1 0,-1 0 0,1 0 0,-1 1 0,0-1 1,0 1-1,-1-1 0,1 1 0,-1 0 0,0 0 0,0 0 1,0 1-1,0-1 0,-1 0 0,0 1 0,0-1 0,0 1 0,0-1 1,-1 1-1,1 5 0,-2-1-2,1 0 0,-1 0-1,-1 0 1,0 0 0,0 0 0,-1-1-1,0 1 1,0-1 0,-1 1 0,0-1 0,0 0-1,-1-1 1,-6 8 0,-2 0 5,0-1 1,-29 22-1,24-21 25,-19 21 1,36-35-37,0 1 0,0-1 0,0 0 0,1 1 0,-1-1 0,0 0 0,1 1 0,-1-1 0,1 1 0,0-1 0,-1 1 0,1-1 0,0 1 0,0 0 0,0-1 0,0 1 0,0-1 0,0 1 1,1-1-1,-1 1 0,0-1 0,1 1 0,-1-1 0,1 1 0,-1-1 0,1 1 0,0-1 0,0 0 0,0 0 0,0 1 0,0-1 0,0 0 0,0 0 0,2 2 0,4 4 34,0-1 0,0 0 1,1 0-1,10 6 0,15 8-115,1-2 0,1-2 1,56 20-1,-84-34-211,-1 0-1,1-1 1,-1 0-1,1 0 1,12 0 0,-17-1 222,0 0 0,-1 0 0,1 0 0,0 0 0,-1-1 0,1 1 0,0-1 0,-1 1 0,1-1 0,-1 0 0,1 0 0,-1 0 0,1 0 0,-1 0 0,1 0 0,-1 0 0,0 0 0,0 0 0,1 0 0,-1-1 0,0 1 0,0-1 0,0 1 0,-1-1 0,1 1 0,0-1 0,0-2 0,7-23-693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7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48 12355,'-12'-24'1320,"-13"10"-688,-6 4-224,-15 10 904,-6 0-503,-7 7-265,-1 0-24,2 4-168,5-1-96,12-5-304,7 1-208,16 2-424,11-1-1081,8 6 1465,10 1-240,37 5-208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9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15 9386,'0'-1'89,"0"1"0,0-1 0,0 0 0,0 1-1,0-1 1,0 1 0,0-1 0,0 1 0,0-1 0,0 0 0,1 1 0,-1-1-1,0 1 1,0-1 0,1 1 0,-1-1 0,0 1 0,1-1 0,-1 1 0,0-1-1,1 1 1,-1 0 0,1-1 0,-1 1 0,0 0 0,1-1 0,-1 1 0,2-1-1,-2 2 19,1 0 0,0-1 0,-1 1 0,1 0 0,0 0 0,-1-1 0,0 1 0,1 0 0,-1 0 0,1 0-1,-1 0 1,0 0 0,1 0 0,-1 0 0,0 0 0,0 0 0,0 0 0,0 0 0,0 1 0,18 466 3553,-36-251-6120,18-211 2078,0-5 272,0 0 0,-1 1 0,1-1-1,0 0 1,0 0 0,0 1 0,-1-1 0,1 0 0,-1 0 0,1 1 0,-1-1 0,1 0 0,-1 0-1,0 0 1,0 0 0,-1 2 0,-2-4-674,1-7-198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9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 14267,'-44'63'1140,"-52"68"-284,64-95-602,22-26-55,0 1 1,0 0 0,1 0-1,1 1 1,-13 24-1,20-34-165,1-1 0,-1 1 0,1-1-1,-1 1 1,1-1 0,0 1-1,0-1 1,0 1 0,0-1 0,0 1-1,0-1 1,0 1 0,1-1-1,-1 1 1,0-1 0,1 1-1,-1-1 1,1 1 0,0-1 0,-1 0-1,1 1 1,0-1 0,0 0-1,0 0 1,0 1 0,0-1 0,0 0-1,0 0 1,2 1 0,4 3 73,-1-1 0,1 0 0,0-1 0,11 5 0,-16-7-85,164 56 735,-23-10-3000,-133-42 1449,-7-4 600,0 1-1,-1-1 1,1 0-1,0 1 1,0-1-1,0-1 1,1 1-1,-1 0 1,0-1-1,0 0 1,0 1 0,6-2-1,0-5-837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9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61 14003,'-30'355'4101,"20"-274"-3448,10-72-274,3-17-190,4-18-26,22-111 288,30-118-103,-56 246-329,-2 4-4,0 0 0,0 0 0,0 0 0,1 1-1,0-1 1,0 1 0,1-1 0,-1 1 0,1 0 0,0-1-1,0 1 1,0 1 0,5-6 0,-7 9-10,0-1 0,0 1 0,-1-1 1,1 1-1,0 0 0,0-1 0,0 1 1,0 0-1,0 0 0,-1-1 0,1 1 0,0 0 1,0 0-1,0 0 0,0 0 0,0 0 1,0 1-1,0-1 0,-1 0 0,1 0 1,0 0-1,0 1 0,0-1 0,0 0 0,-1 1 1,1-1-1,0 1 0,0-1 0,-1 1 1,2 0-1,17 24 90,-16-21-82,22 39 96,-1 1-1,19 50 0,29 99-7,-62-163-90,-3-12-11,-3-7-1,0 0-1,-1 0 1,3 19-1,-5-30 3,-1 1-1,0-1 0,0 0 1,0 1-1,0-1 0,0 1 1,0-1-1,0 1 0,0-1 1,0 1-1,0-1 1,0 1-1,0-1 0,0 1 1,0-1-1,0 1 0,0-1 1,-1 1-1,1-1 0,0 0 1,0 1-1,0-1 1,-1 1-1,1-1 0,0 0 1,-1 1-1,1-1 0,0 0 1,-1 1-1,1-1 0,-1 1 1,0-1 0,0 0-1,0 0 1,0 0 0,0 0 0,0-1 0,0 1-1,0 0 1,0 0 0,0-1 0,0 1 0,0 0-1,0-1 1,0 1 0,-1-2 0,-36-27 20,32 24-18,-28-24-17,5 3-43,-1 1 0,-1 2 0,-58-33-1,83 53-37,0 1-1,0 0 1,0-1-1,0 2 1,-1-1-1,1 1 1,0 0-1,-10 0 1,14 1-6,-1 0 0,0 0 0,0 1 0,1-1 0,-1 1 0,0-1 0,1 1 0,-1 0 0,1 0 0,-1 0 0,1 0 0,0 1 0,-1-1 0,1 1 0,0-1 0,0 1 0,0 0 0,0 0 0,0 0 0,0 0 0,0 0 0,-1 3 0,0 2-60,-1 0-1,1 0 0,1 0 0,-1 1 0,1-1 0,1 1 0,-2 10 1,1 19-652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0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12 12355,'7'-9'992,"-1"6"-792,-3 3-208,-3 12-568,0 6 752,4 8-208,3 4-152</inkml:trace>
  <inkml:trace contextRef="#ctx0" brushRef="#br0" timeOffset="1">2 378 12683,'-1'-2'1192,"1"-1"-1184,3 10-1376,2 7 2896,-3 5-1752,2 1-248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1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16 14947,'3'-15'1570,"-3"15"-1544,0 0-1,0 1 1,0-1-1,0 0 0,0 0 1,0 0-1,0 1 0,0-1 1,0 0-1,0 0 1,1 0-1,-1 0 0,0 1 1,0-1-1,0 0 0,0 0 1,0 0-1,0 0 0,1 1 1,-1-1-1,0 0 1,0 0-1,0 0 0,1 0 1,-1 0-1,0 0 0,0 0 1,0 0-1,1 0 1,-1 1-1,0-1 0,0 0 1,0 0-1,1 0 0,-1 0 1,0 0-1,0 0 0,0 0 1,1-1-1,-1 1 1,0 0-1,0 0 0,0 0 1,1 0-1,-1 0 0,0 0 1,0 0-1,0 0 1,1 0-1,-1-1 0,0 1 1,0 0-1,0 0 0,0 0 1,0 0-1,1 0 0,-1-1 1,0 1-1,0 0 1,0 0-1,0 0 0,0-1 1,0 1-1,0 0 0,0 0 1,0 0-1,0-1 1,0 1-1,0 0 0,1 1 41,-1 0 0,0 0 0,1 0-1,-1 0 1,0 0 0,0 0 0,0 0 0,0 0-1,0 0 1,0 0 0,0 0 0,-1 0 0,1 0-1,0 0 1,0 0 0,-1-1 0,1 1 0,-1 0-1,1 0 1,-1 0 0,1 0 0,-1 0 0,1 0-1,-1-1 1,0 1 0,1 0 0,-1-1 0,0 1-1,0 0 1,0-1 0,1 1 0,-1-1 0,0 1-1,0-1 1,0 1 0,-2-1 0,-35 15 559,-8-6-417,36-8-199,0 1 1,0 0-1,0 0 1,1 1-1,-1 0 1,0 1-1,-10 6 1,16-8 2,-1 1 0,-1-1 0,1 0 0,0 0 0,0-1 0,-11 3 0,-2 0 16,17-4 19,0 1 0,0 0 0,0-1 1,1 1-1,-1 0 0,0 0 0,1-1 1,-1 1-1,0 0 0,1 0 0,-1 0 0,1 0 1,-1 0-1,1 0 0,0 0 0,-1 0 1,1 0-1,0 0 0,0 0 0,-1 0 1,1 0-1,0 0 0,0 0 0,0 0 1,1 0-1,-1 2 0,5 39-73,-3-31 176,0 11-42,2-1 1,1 0-1,0 0 1,15 36 0,-13-43-79,0 0 1,1-1-1,1 0 1,0 0-1,0-1 1,1 0-1,18 16 0,-2-5-2,-4-4-7,-1 1 0,0 0 0,-2 2 0,20 26 1,-35-42-19,-1-1 1,1 1 0,-1 0-1,0 0 1,-1 0 0,1 0-1,-1 0 1,-1 1 0,1-1-1,-1 1 1,0-1 0,0 1-1,-1 0 1,0-1 0,0 1-1,0 0 1,-1-1 0,0 1-1,-1-1 1,1 1 0,-1-1-1,0 0 1,-6 10 0,6-11-33,-1 0 0,0-1 1,0 1-1,-1-1 0,1 0 1,-1 0-1,0 0 0,0 0 0,0-1 1,-1 0-1,1 0 0,-1 0 1,0 0-1,0-1 0,0 0 0,0 0 1,0 0-1,0 0 0,-1-1 1,1 0-1,0 0 0,-1-1 0,1 1 1,-9-1-1,9-1-182,0 1 0,0-1 0,1 0 0,-1 0 0,0 0 0,1-1 0,-1 0-1,1 0 1,0 0 0,0 0 0,0 0 0,0-1 0,0 0 0,0 0 0,0 0 0,1 0 0,0-1 0,0 0 0,0 1 0,0-1 0,0 0 0,1 0-1,-1 0 1,1-1 0,0 1 0,1 0 0,-1-1 0,0-5 0,1 7 90,0 0-1,1 0 1,-1 0-1,1 0 0,0 0 1,0 1-1,0-1 1,1-5-1,13-21-1226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1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15 123 14515,'0'0'38,"0"0"0,0 0 0,0 0 0,0-1-1,0 1 1,0 0 0,0 0 0,0 0 0,0 0 0,0 0 0,0 0 0,0 0 0,0-1-1,0 1 1,1 0 0,-1 0 0,0 0 0,0 0 0,0 0 0,0 0 0,0 0-1,0 0 1,0-1 0,0 1 0,0 0 0,0 0 0,0 0 0,1 0 0,-1 0-1,0 0 1,0 0 0,0 0 0,0 0 0,0 0 0,0 0 0,0 0 0,1 0 0,-1 0-1,0 0 1,0 0 0,0 0 0,0 0 0,0 0 0,0 0 0,1 0 0,-1 0-1,0 0 1,0 0 0,0 0 0,0 0 0,0 0 0,0 0 0,0 0 0,0 0-1,1 0 1,-1 0 0,0 1 0,1 10 1262,-2 30-248,-1-20-612,2 1-105,1 0 0,1 0 0,1 0 0,6 23 0,-8-37-263,2 1-1,-1-1 1,1-1-1,0 1 1,1 0-1,0-1 1,0 0-1,0 1 1,1-2 0,0 1-1,1 0 1,-1-1-1,12 9 1,-14-13-53,0 0 0,0 0-1,0 0 1,0-1 0,0 1 0,0-1 0,0 0 0,0 0 0,0 0 0,1-1-1,-1 1 1,0-1 0,1 1 0,-1-1 0,0 0 0,1-1 0,-1 1 0,6-2-1,-3 1 4,-1-1-1,0-1 1,0 1-1,0-1 0,0 0 1,0 0-1,-1 0 1,1 0-1,-1-1 0,6-6 1,-1 0 4,0-1 0,-1 0-1,-1 0 1,1-1 0,-2 0 0,0-1 0,0 1 0,6-23 0,-9 25-18,-1-1 1,0 0-1,-1 0 1,0 0-1,-1 0 1,0 0-1,0-1 1,-1 1-1,-1 0 1,0 0-1,-1 1 1,0-1 0,0 0-1,-8-14 1,7 17-70,0 1 1,-1 0 0,0 0 0,0 0 0,0 0-1,-1 1 1,0 0 0,-1 0 0,1 1-1,-1-1 1,0 2 0,-1-1 0,1 1 0,-1 0-1,0 0 1,0 1 0,0 0 0,0 0 0,-10-1-1,11 3-208,1 0-1,-1 0 1,0 1-1,0 0 1,0 0-1,0 0 0,1 1 1,-1 0-1,-8 3 1,12-3 92,-1 0 0,1 0 0,-1 0 1,1 1-1,0 0 0,0 0 0,0 0 0,0 0 1,0 0-1,0 0 0,1 1 0,-1 0 0,1-1 1,0 1-1,-1 0 0,1 0 0,1 0 1,-4 7-1,-3 11-985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6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78 11170,'0'-3'110,"0"-1"0,0 1 0,0 0 0,-1 0 0,1 0 0,-1 0 0,0-1 0,0 1 0,0 0-1,0 0 1,-1 1 0,1-1 0,-1 0 0,0 0 0,0 1 0,0-1 0,0 1 0,0-1 0,0 1-1,-1 0 1,1 0 0,-1 0 0,1 0 0,-1 1 0,-6-4 0,6 4-9,-1 0 0,0 0 0,0 0 0,0 0 0,0 1 0,0-1 0,0 1 0,0 0 1,0 1-1,0-1 0,0 0 0,0 1 0,0 0 0,0 0 0,1 0 0,-1 1 0,0-1 0,1 1 0,-1 0 0,1 0 0,-4 2 0,-2 3 63,1 1-1,-1 0 0,2 0 0,-1 0 0,1 1 0,0 0 0,1 1 0,0-1 0,1 1 0,0 0 0,0 1 0,1-1 0,1 1 0,-1 0 0,-2 19 0,4-16-52,0 0 0,1 0 0,0 1 0,1-1 1,1 0-1,0 0 0,1 0 0,1 0 0,0 0 0,1 0 0,0-1 0,7 15 0,-5-17-47,0 0 0,1-1 0,0 0 0,0 0 0,1-1-1,0 0 1,14 12 0,6 0 12,39 25-1,-63-43-79,1 0-297,-1 0 0,0 1 0,0-1 0,-1 1 0,1 0 0,-1 0 0,0 0 0,0 1 0,0-1 0,4 9 0,-2-1-1206,-1 0 0,0-1 0,3 18-1,-5-18 192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1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151 164 9466,'1'-3'48,"2"-8"459,0 0 0,0 0 0,-1-1-1,0-20 1,-2 29-333,0 0 0,0-1-1,-1 1 1,1 0 0,-1-1-1,0 1 1,0 0 0,0 0-1,-1 0 1,1 0 0,-1 0-1,0 0 1,1 0 0,-1 0-1,-1 1 1,1-1-1,0 1 1,-1-1 0,1 1-1,-1 0 1,-3-3 0,2 3-30,0 0 1,1 0 0,-1 0 0,0 0 0,0 0-1,0 1 1,0 0 0,0 0 0,-1 0-1,1 0 1,0 1 0,0 0 0,-1 0 0,1 0-1,0 0 1,0 1 0,-1-1 0,-3 2-1,5-1-84,0 0-1,0 1 0,1-1 1,-1 0-1,1 1 0,-1 0 0,1 0 1,-1 0-1,1 0 0,0 0 1,0 0-1,0 0 0,0 0 1,1 1-1,-1-1 0,1 1 0,-1 0 1,1-1-1,0 1 0,0 0 1,0 0-1,0 0 0,0-1 0,1 1 1,0 0-1,-1 6 0,1-1 10,1 1 0,0-1 1,0 0-1,1 1 0,0-1 0,0 0 0,1 0 0,0 0 0,0 0 0,1-1 0,0 1 0,0-1 0,1 0 0,0 0 0,0-1 0,1 1 0,0-1 0,11 9 1,-12-10-23,0-1 0,1 0 0,-1 0 1,1 0-1,0 0 0,1-1 1,-1 0-1,1 0 0,-1-1 1,1 0-1,0 0 0,0-1 1,-1 1-1,1-2 0,0 1 1,0-1-1,0 0 0,0 0 1,0-1-1,0 1 0,0-2 1,14-3-1,-19 4-63,1 0-1,0 0 1,-1 0-1,1 0 1,-1-1 0,0 1-1,1-1 1,-1 1 0,0-1-1,0 0 1,0 0 0,0 0-1,0 0 1,0 0 0,-1-1-1,1 1 1,-1 0 0,1-1-1,1-4 1,-3 7-19,0 0 1,0 0-1,0-1 0,0 1 0,0 0 0,0 0 1,0 0-1,-1 0 0,1 0 0,0-1 0,0 1 1,0 0-1,0 0 0,0 0 0,0 0 0,0 0 1,0-1-1,0 1 0,-1 0 0,1 0 1,0 0-1,0 0 0,0 0 0,0 0 0,0 0 1,-1 0-1,1 0 0,0 0 0,0-1 0,0 1 1,0 0-1,-1 0 0,1 0 0,0 0 1,0 0-1,0 0 0,0 0 0,-1 0 0,1 0 1,0 0-1,0 1 0,0-1 0,0 0 0,-1 0 1,1 0-1,0 0 0,0 0 0,0 0 0,0 0 1,0 0-1,-1 0 0,1 0 0,0 1 1,0-1-1,-11 6-1226,4 2 945,1 0 0,-1 0 0,1 0 0,-9 17 0,-5 15-684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2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221 382 10498,'11'-31'1233,"-4"-13"-561,-4-6-176,-7-3 952,-5-1-456,-6 5-168,-5 2-39,-5 17-209,-4 7-144,-2 24-592,-3 16-472,3 24 552,5 7-120,9 8-112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4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1 791 13699,'14'-76'1221,"-2"-1"0,1-114 0,-12 173-1014,1-17-168,3-50-6,-4-1-1,-12-119 0,7 188-970,4 17 901,0 0-1,0 1 1,0-1-1,0 0 1,0 0-1,0 0 1,0 0-1,0 0 1,0 0-1,0 0 1,0 0-1,0 0 1,0 0-1,0 0 1,0 0-1,0 0 1,0 0-1,0 0 1,-1 0-1,1 0 1,0 0-1,0 0 1,0 0-1,0 0 1,0 0-1,0 0 0,0 0 1,0 0-1,0 0 1,0 0-1,0 0 1,0 0-1,0 0 1,0 0-1,0 0 1,-1 0-1,1 0 1,0 0-1,0 0 1,0 0-1,0 0 1,0 0-38,0 0 37,0 0 1,0-1-1,0 1 1,0 0-1,0 0 1,0 0-1,0 0 1,0 0-1,0 0 1,0 0-1,0 0 0,0 0 1,0 0-1,0 0 1,0 0-1,0 0 1,0 0-1,-2 26-2106,2-5 1185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5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494 481 15603,'-10'-11'1505,"-2"-4"-1105,1-9-120,-7-8 1264,-9-5-1216,-4-9-80,-7-7-8,-3 0-16,-4 1-32,-1 3-56,1 7-216,1 8-152,2 12-440,5 11-256,11 14-1112,8 7 1639,15 6-343,7 3-272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5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19 14579,'0'-5'1312,"-8"0"-840,-7-1-191,-18 3 863,-8 3-552,-10 0-312,-2 3-32,-3 4-32,2 2-128,7 7-344,8 4-200,17 8-808,8 7-1001,14 8 1825,15 5-352,26 2-312</inkml:trace>
  <inkml:trace contextRef="#ctx0" brushRef="#br0" timeOffset="1">356 409 16355,'-35'-14'1105,"-2"6"-961,-3-2-80,-7 1 352,-1 0-440,6 9-376,2 0-200,11 10 496,5 8-112,10 5-96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6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205 195 13003,'0'-12'194,"0"0"0,-1 0 1,-1 0-1,0 0 0,0 1 0,-1-1 1,-6-15-1,7 21-127,-1 1 0,1 0-1,-1-1 1,0 1 0,0 0 0,0 1 0,-1-1 0,0 1 0,0-1 0,0 1 0,0 0-1,-1 1 1,1-1 0,-1 1 0,0 0 0,0 0 0,-6-2 0,9 4-15,-1 0 1,1 0 0,0 1 0,-1-1 0,1 1-1,-1-1 1,1 1 0,-1 0 0,1 0 0,-1 0-1,1 0 1,-1 1 0,1-1 0,0 1-1,-1-1 1,1 1 0,-1 0 0,1 0 0,-4 2-1,2 0 17,1-1-1,0 1 1,0 0-1,0 0 1,0 0-1,1 1 1,-1-1-1,1 1 1,0-1-1,-4 8 1,1 3 97,0 0 0,1 1 0,1-1 0,0 1 0,-2 24 1,4-23-64,1 0 1,0 1 0,1-1 0,1 0 0,1 0 0,5 22 0,-6-34-91,-1 0 1,1 0 0,-1 0 0,1 0 0,0-1 0,1 1 0,-1-1 0,0 0 0,1 1 0,0-1 0,0 0 0,6 4 0,-6-5-7,0 0-1,0-1 1,0 0 0,0 0 0,0 0 0,0 0-1,0 0 1,1-1 0,-1 1 0,0-1 0,0 0 0,1 0-1,-1 0 1,0 0 0,1-1 0,-1 1 0,0-1-1,5-2 1,-1 1 15,-1-1 0,0 0 0,0-1-1,0 1 1,8-8 0,-9 8 28,-1-1 1,1 1-1,0 0 0,0 1 1,0-1-1,0 1 0,9-3 1,-13 5-42,-1 0 1,1 0 0,0 0 0,-1 0 0,1 0-1,0 0 1,-1 0 0,1 1 0,0-1 0,-1 0-1,1 0 1,0 1 0,-1-1 0,1 1 0,-1-1-1,1 0 1,0 1 0,-1-1 0,1 1-1,-1-1 1,0 1 0,1 0 0,-1-1 0,1 1-1,-1-1 1,0 1 0,1 0 0,-1-1 0,0 1-1,0 0 1,0-1 0,1 1 0,-1 0 0,0-1-1,0 1 1,0 0 0,0 0 0,-1 1 0,1 34 171,-1-30-147,-29 258 609,-3 46-3428,34-292 1231,4-13-662,-3-5 2010,-1-1 0,1 0 0,-1 0 0,1 0 0,-1 0 0,1-1 1,-1 1-1,0 0 0,0-1 0,0 1 0,1-1 0,0-2 1,19-24-1180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7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36 15419,'-1'-1'55,"1"1"-1,-1 0 0,0-1 0,1 1 1,-1 0-1,1-1 0,-1 1 0,0 0 1,0 0-1,1 0 0,-1 0 1,0 0-1,1 0 0,-1 0 0,0 0 1,1 0-1,-1 0 0,0 0 1,0 0-1,1 0 0,-1 1 0,0-1 1,1 0-1,-1 1 0,0 0 0,0 0 6,0 0 0,0 0 0,0 0 0,0 0 0,1 0 0,-1 0 0,0 0-1,1 0 1,-1 1 0,1-1 0,0 0 0,-1 3 0,-1 6 134,2-1 0,-1 0 1,2 13-1,-1-18-101,3 30 127,1 0-1,2 1 1,1-2 0,2 1 0,1-1 0,2-1 0,1 0 0,31 55 0,-38-77-153,1 0-1,0 0 1,1-1 0,0 0 0,15 13 0,-21-19-52,1-1 0,-1 0 0,1 0 1,-1-1-1,1 1 0,0 0 0,0-1 1,0 0-1,0 1 0,-1-1 0,2-1 0,-1 1 1,0 0-1,0-1 0,0 1 0,0-1 1,0 0-1,0 0 0,1 0 0,-1 0 1,0-1-1,0 0 0,0 1 0,0-1 0,0 0 1,4-2-1,-2-1-5,0 0 0,0 0-1,-1 0 1,0 0 0,0-1 0,0 1 0,0-1-1,-1 0 1,0-1 0,0 1 0,0 0 0,-1-1-1,1 0 1,-2 1 0,3-10 0,0-2-1,0-1 0,-1 1 0,-1-1 0,-1-22 1,-1 22-1,-2 1 0,1 0 0,-2 0 0,-1 0 0,0 0 0,-1 1 0,0 0 0,-2 0 0,0 0 0,-1 0 0,0 1 1,-1 1-1,-14-19 0,15 24-126,0 0 0,0 1 0,-1 0 0,0 0 0,0 0 0,-1 2 0,0-1 0,-1 1 0,1 0 0,-1 1 0,0 1 0,0-1 1,-1 2-1,1 0 0,-1 0 0,1 1 0,-1 0 0,0 1 0,0 0 0,-12 2 0,-15 4-977,37-5 1038,1 0 0,-1 0 1,1 1-1,-1-1 0,0 1 0,1 0 1,-1-1-1,1 1 0,0 0 1,-1 0-1,1 0 0,-1 0 0,1 0 1,0 0-1,0 0 0,0 1 0,0-1 1,0 0-1,0 1 0,-1 1 1,3 9-694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7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68 11010,'-13'-14'495,"6"6"-91,0 0 1,0 1 0,-1 0 0,-11-8 0,18 14-325,-1 0 0,1 0-1,-1 1 1,1-1 0,-1 0-1,1 0 1,-1 1 0,1-1-1,-1 1 1,0-1 0,1 1-1,-1 0 1,0 0 0,1 0-1,-1 0 1,0 0-1,1 0 1,-1 0 0,0 0-1,1 1 1,-1-1 0,0 0-1,1 1 1,-1 0 0,1-1-1,-1 1 1,1 0 0,-1 0-1,1 0 1,-1 0 0,1 0-1,-2 2 1,0 0 7,1 0-1,0 0 1,1 0-1,-1 1 1,0-1-1,1 0 1,0 1-1,0-1 1,0 1-1,0 0 1,0-1-1,1 1 1,0-1-1,0 1 1,0 0-1,0-1 1,0 1-1,1 0 1,-1-1-1,1 1 1,0-1-1,0 1 1,2 3-1,-1-1-15,0-1 0,1 0 0,-1 0 0,1 0 0,0 0-1,0 0 1,1 0 0,-1-1 0,1 1 0,0-1 0,0 0 0,1 0 0,-1-1 0,6 4-1,-5-5-62,0 0 0,1 0 0,-1-1 0,0 1 0,1-1 0,-1-1-1,1 1 1,-1-1 0,1 0 0,-1 0 0,1 0 0,-1-1 0,1 0-1,-1 0 1,0-1 0,1 1 0,-1-1 0,0 0 0,0 0 0,0-1-1,0 0 1,0 0 0,-1 0 0,0 0 0,1 0 0,-1-1 0,0 0-1,0 0 1,-1 0 0,0-1 0,1 1 0,-1-1 0,-1 0 0,1 1-1,-1-1 1,3-7 0,-4 10-62,-1 1 0,1-1-1,-1 0 1,0 0 0,1 1-1,-1-1 1,0 0 0,0 0-1,0 1 1,0-1 0,-1 0-1,1 0 1,0 0 0,-1 1-1,1-1 1,-1 0 0,0 1 0,1-1-1,-1 0 1,0 1 0,0-1-1,0 1 1,0 0 0,0-1-1,0 1 1,-1 0 0,1-1-1,0 1 1,-1 0 0,1 0-1,-1 0 1,1 0 0,-1 0 0,1 1-1,-1-1 1,0 0 0,1 1-1,-1-1 1,-3 0 0,-3 0-248,1 0 0,-1 0 1,1 0-1,-1 1 0,1 0 1,-1 0-1,0 1 0,-9 2 0,-23 10-495,0 4-231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7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34 16339,'-6'-7'1065,"-8"-3"-937,-6 2-48,-12 2 200,-3 4-176,-4 2-88,2 5-128,3 9-328,0 5-1129,9-1 1353,6-2-208,7-5-160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8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 13187,'0'0'42,"0"-1"1,0 1 0,0 0-1,0 0 1,-1 0 0,1 0-1,0 0 1,0-1 0,0 1-1,0 0 1,0 0-1,0 0 1,0 0 0,0-1-1,0 1 1,0 0 0,0 0-1,0 0 1,0 0-1,0-1 1,0 1 0,0 0-1,0 0 1,0 0 0,0 0-1,0-1 1,0 1 0,0 0-1,0 0 1,1 0-1,-1 0 1,0-1 0,0 1-1,0 0 1,0 0 0,0 0-1,0 0 1,1 0-1,-1 0 1,0 0 0,0-1-1,0 1 1,0 0 0,0 0-1,1 0 1,-1 0-1,0 0 1,0 0 0,1 0-1,8 7 917,11 16-259,-4-1-429,-1 1 0,-1 0 0,-1 2 0,-1-1 0,-1 2 0,-1-1 0,12 54 0,-14-43-195,-3 1 0,0 0 0,-3 0 0,-1 1 0,-5 48 1,4-74-196,-1 0 1,-1 0-1,0-1 1,-1 1-1,0-1 1,0 1-1,-1-1 1,-1 0-1,0 0 1,-7 10 0,12-20 54,0 0 1,-1-1-1,1 1 0,0 0 1,-1-1-1,1 1 1,-1 0-1,1-1 1,-1 1-1,1-1 1,-1 1-1,0-1 1,1 1-1,-1-1 1,0 1-1,1-1 1,-1 0-1,0 1 1,1-1-1,-1 0 1,0 0-1,0 0 0,1 1 1,-1-1-1,0 0 1,0 0-1,1 0 1,-2 0-1,1-1-18,0 0 0,0 1 0,0-1 0,0 0 0,0 0 0,1 0 0,-1 0 0,0 0 0,1 0 0,-1 0-1,0 0 1,1 0 0,-1 0 0,1 0 0,0 0 0,-1-2 0,-2-8-349,1 0-1,-2-20 1,1-17-677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6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0 559 9370,'5'-16'454,"0"1"1,-1-1-1,-1 0 1,0 0-1,-1 0 1,0-20-1,-9-99 1442,3 93-1612,-1-17 292,0 22-100,3 1-1,3-72 0,-1 107-484,0 1 1,0 0-1,0-1 1,0 1-1,0-1 1,0 1-1,0 0 1,0-1-1,0 1 1,0-1-1,0 1 1,0 0-1,1-1 0,-1 1 1,0 0-1,0-1 1,0 1-1,1 0 1,-1-1-1,0 1 1,0 0-1,1-1 1,-1 1-1,0 0 1,1 0-1,-1-1 1,0 1-1,1 0 0,-1 0 1,0 0-1,1-1 1,10 8-822,11 23-589,-19-27 1440,11 17-447,1 0-153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8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397 113 13131,'-8'-19'1352,"-19"1"-896,-3 4-216,-5 3 1657,-9-1-1433,-6 1-464,0 0-88,6 4-240,4 0-176,13 4-1177,3 5 1417,12 9-200,7 4-200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8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67 13939,'-1'0'34,"1"-1"0,0 1-1,0 0 1,-1-1 0,1 1 0,0 0 0,0-1-1,-1 1 1,1 0 0,-1-1 0,1 1 0,0 0-1,-1 0 1,1-1 0,-1 1 0,1 0 0,0 0-1,-1 0 1,1 0 0,-1 0 0,1-1 0,-1 1-1,1 0 1,0 0 0,-1 0 0,1 0 0,-1 0-1,1 0 1,-1 1 0,1-1 0,-1 0 0,1 0-1,-1 0 1,1 0 0,0 0 0,-1 1 0,0-1-1,0 1 22,1 1 0,-1-1 0,0 1 0,0-1 0,1 0-1,-1 1 1,1-1 0,-1 1 0,1-1 0,0 1 0,-1 2-1,0 51 520,1-50-492,2 29 166,1 0 0,2 0 0,2 0 0,1-1 0,1 0 0,2 0 0,18 36 0,-25-58-134,2-1 1,0 0-1,0 0 0,0-1 0,13 14 0,-17-21-80,0 0-1,1 0 0,-1 0 1,0 0-1,1-1 0,-1 1 0,1-1 1,0 1-1,-1-1 0,1 0 1,4 1-1,-5-2-14,0 0 1,0 0-1,0 0 1,0 0-1,0 0 1,0 0-1,0 0 1,0-1 0,-1 1-1,1-1 1,0 0-1,0 1 1,0-1-1,-1 0 1,1 0-1,0 0 1,-1 0-1,1 0 1,1-2-1,3-3 12,-1 1-1,-1-1 0,1 0 0,-1 0 1,0-1-1,0 1 0,-1-1 1,0 0-1,0 0 0,0 0 0,-1 0 1,0 0-1,0-8 0,2-5-3,-2-1 0,-1 1 0,-1-35 0,-2 37-21,0-1 0,-1 1 0,-1 0 1,0 0-1,-2 0 0,0 0 0,-1 1 0,0 0 0,-2 0 0,-15-22 0,19 31-120,0 1 0,-1 0 0,0 0 0,0 0 0,-1 1 0,1 0 0,-2 1 0,1-1 0,0 1 0,-1 1 0,0-1 0,0 1 0,-1 1 0,1-1 0,-1 1 0,1 1 0,-1 0 0,0 0 0,0 1 0,0 0 0,0 0 0,0 1-1,-14 1 1,18 0-74,1 0-1,-1 0 0,0 0 0,1 0 1,-1 1-1,-6 3 0,9-4 124,0 0 0,1 0 0,-1 0 0,0 0 0,1 1 0,-1-1 0,1 0 0,0 1 0,-1-1 0,1 1 0,0-1 0,0 1 0,0 0 0,0 0 0,0-1 0,0 1 0,0 0 0,0 2 0,2 17-754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9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102 139 8386,'2'-10'1321,"-2"5"-824,1 1 0,0 0 0,0 0 0,1 0 0,-1 0 0,1 0 0,4-6 0,-2 8-110,-2 8-74,-1 17 173,0-15-256,-1-3-108,1-1-1,0 1 0,0-1 0,1 0 1,-1 0-1,1 1 0,0-1 1,0 0-1,0 0 0,3 3 1,-4-6-83,0 0 1,-1 0 0,1-1 0,0 1 0,0 0-1,0-1 1,-1 1 0,1 0 0,0-1 0,0 1-1,0-1 1,0 1 0,0-1 0,0 0 0,0 1-1,0-1 1,0 0 0,0 0 0,2 0 0,-2 0-8,0 0 1,1-1 0,-1 1 0,0-1-1,1 1 1,-1-1 0,0 0 0,0 1-1,1-1 1,-1 0 0,0 0 0,0 0-1,0 0 1,0 0 0,0 0 0,0 0-1,0 0 1,1-3 0,0 0 1,0 0-1,1-1 1,-1 1 0,-1-1 0,1 0 0,-1 1 0,1-1-1,-1 0 1,-1 0 0,1 0 0,-1 0 0,0 0 0,0 0-1,0 0 1,-1 1 0,1-1 0,-1 0 0,0 0 0,-1 0-1,1 1 1,-1-1 0,-3-6 0,3 8-110,0-1 1,0 1-1,0-1 1,-1 1-1,1 0 0,-1 0 1,1 0-1,-1 0 1,0 1-1,0-1 1,-1 1-1,1 0 0,0 0 1,-1 0-1,1 0 1,-1 0-1,0 1 1,1 0-1,-1 0 0,0 0 1,0 0-1,0 0 1,0 1-1,0-1 1,0 1-1,0 0 0,0 1 1,-6 0-1,2 1-49,0 0 0,0 1 0,0 0 0,0 1-1,1-1 1,-11 8 0,-8 10-434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9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24 13451,'7'-10'1176,"-11"5"-744,-7 0-152,-11 4 424,-5-2-111,-8 3-121,0 0-96,0 0-224,4 4-176,6 6-528,6 1-553,12 7 913,7 1-184,11 4-144</inkml:trace>
  <inkml:trace contextRef="#ctx0" brushRef="#br0" timeOffset="1">206 250 14827,'-11'3'1168,"-4"1"-1024,-9 1-336,-4 2 224,-3 1-1528,3 2 1304,7-3-192,3-5-152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50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 12731,'-3'0'123,"-1"1"1,0 0 0,1 1 0,-1-1 0,1 1-1,-1-1 1,1 1 0,0 0 0,0 0-1,0 1 1,0-1 0,0 1 0,0-1 0,1 1-1,-1 0 1,1 0 0,0 0 0,0 0-1,-3 5 1,-3 7 250,1-1 0,0 1 0,-5 17 0,9-22-125,0 1 1,0-1-1,1 0 0,1 1 0,-1 0 1,1 17-1,1-25-208,0 0 0,1-1 1,-1 1-1,0-1 0,1 1 0,0-1 1,-1 1-1,1-1 0,0 1 0,0-1 1,0 0-1,1 1 0,-1-1 0,0 0 1,1 0-1,0 0 0,-1 0 0,1 0 1,0 0-1,0-1 0,0 1 0,0-1 1,0 1-1,1-1 0,-1 0 0,0 0 1,1 0-1,-1 0 0,1 0 0,-1 0 1,1-1-1,4 1 0,6 0 42,-1-1 0,1 0 0,-1-1-1,15-3 1,-16 2-41,1 0 0,-1 1 1,1 0-1,-1 1 0,14 2 0,-23-2-37,0 1 0,-1-1-1,1 0 1,0 1 0,-1 0-1,1-1 1,-1 1 0,1 0 0,-1 0-1,1 0 1,-1 0 0,0 0 0,1 0-1,-1 0 1,0 0 0,0 1 0,0-1-1,0 0 1,2 3 0,-2-1-1,0 0-1,1 1 1,-1-1 0,-1 0 0,1 1 0,0-1 0,-1 0-1,0 1 1,0 4 0,-1 7-56,-1-1-1,0 1 1,-7 22 0,7-33 12,-59 219-4242,56-206 3538,6-13-146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50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6 15067,'0'0'19,"0"-1"1,-1 1-1,1 0 0,0-1 0,0 1 1,0 0-1,0-1 0,-1 1 0,1 0 1,0 0-1,0-1 0,-1 1 0,1 0 1,0 0-1,-1 0 0,1-1 0,0 1 1,0 0-1,-1 0 0,1 0 0,0 0 1,-1 0-1,1 0 0,0 0 0,-1-1 1,1 1-1,-1 0 0,1 0 0,0 0 1,-1 0-1,1 1 0,0-1 0,-1 0 1,1 0-1,0 0 0,-1 0 0,1 0 1,0 0-1,-1 0 0,1 1 0,0-1 1,0 0-1,-1 0 0,1 0 0,0 1 1,-1-1-1,1 0 0,0 0 0,0 1 1,0-1-1,-1 0 0,1 1 0,0-1 1,0 0-1,0 1 0,0-1 0,0 0 1,-1 1-1,1-1 0,-10 27-42,9-24 91,-8 31 109,1 0-1,2 0 0,1 0 1,-1 41-1,6-53-18,0 0 0,2 0 1,1 1-1,0-1 0,2 0 0,0-1 0,14 34 1,-17-48-87,1-1 1,1 1-1,-1-1 1,1 0-1,0 0 1,0 0 0,1-1-1,6 7 1,-9-10-52,0-1 0,0 0 0,-1 1 0,1-1 0,0 0-1,0 0 1,0 0 0,0 0 0,0-1 0,1 1 0,-1-1 0,0 1 0,0-1 0,0 0 0,0 1 0,1-1 0,-1 0 0,0-1 0,0 1 0,1 0 0,-1-1 0,0 1 0,0-1 0,0 1 0,0-1 0,0 0 0,0 0 0,0 0 0,0 0 0,2-2 0,2-2 1,1-1 1,-1 1 0,-1-1 0,1-1 0,-1 1 0,0-1 0,0 0-1,-1 0 1,0 0 0,0 0 0,-1-1 0,0 0 0,0 0 0,2-10-1,0-4-12,-1 0-1,-1-1 0,0 1 1,-2-24-1,-1 31-15,-1 1 0,0 0 0,-1-1 0,-1 1 1,0 0-1,-1 0 0,-1 0 0,0 1 0,-12-23 0,13 29-164,0 0 0,-1 0 0,0 0 0,0 1 0,-1 0 0,1 0 0,-1 0 0,-1 0 0,1 1 0,-1 0 0,0 1 0,0 0 0,-1 0 0,1 0 0,-1 1 0,0 0 0,0 0 0,-9-1 0,14 3 44,1 1 0,-1-1 0,1 1 0,-1-1 0,1 1 0,-1 0-1,1 0 1,-1 0 0,0 1 0,1-1 0,-1 1 0,1-1 0,-1 1 0,1 0-1,0 0 1,-1 0 0,1 0 0,0 0 0,-1 1 0,1-1 0,0 1 0,0-1-1,0 1 1,0 0 0,1 0 0,-1-1 0,-2 5 0,-3 15-998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50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98 11530,'-1'-7'173,"0"-1"-1,-1 1 0,0-1 0,0 1 1,-1 0-1,0 0 0,-4-8 0,6 13-109,-1-1 0,0 1-1,0 0 1,0 0-1,0 0 1,-1 0 0,1 0-1,-1 0 1,1 0-1,-1 1 1,1-1 0,-1 1-1,0 0 1,0 0-1,0 0 1,1 0 0,-1 0-1,0 1 1,0-1-1,-6 1 1,2 0 85,0 0 0,0 1 1,-1 0-1,1 0 0,0 0 0,0 1 0,0 1 0,0-1 1,0 1-1,1 0 0,-1 0 0,1 1 0,0 0 0,0 0 1,-8 7-1,10-8-97,1 0 1,0 1-1,-1-1 1,1 0-1,0 1 1,1 0-1,-1 0 1,1-1-1,-1 2 1,1-1-1,1 0 1,-1 0-1,0 1 1,1-1 0,0 1-1,0-1 1,0 1-1,1-1 1,0 1-1,-1-1 1,2 1-1,-1 0 1,0-1-1,1 1 1,2 6-1,-3-9-57,1 0-1,0 0 1,0 0-1,0 0 0,0 0 1,0 0-1,0 0 1,1 0-1,-1-1 1,0 1-1,1 0 1,0-1-1,-1 1 1,1-1-1,0 0 1,0 0-1,0 1 1,0-1-1,-1 0 0,2-1 1,-1 1-1,0 0 1,0-1-1,0 1 1,0-1-1,0 1 1,1-1-1,-1 0 1,0 0-1,0 0 1,0 0-1,1 0 0,3-2 1,-4 2-151,0-1 0,1 0 0,-1 0 0,0 0 1,0 0-1,0-1 0,0 1 0,0 0 0,0-1 0,-1 1 0,1-1 0,0 0 0,-1 1 1,1-1-1,-1 0 0,0 0 0,1 0 0,-1 0 0,0 0 0,1-5 0,-1 5-24,3-20-1111,-5 12 376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8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 11050,'10'37'1123,"-3"1"-1,0 1 1,-3-1-1,0 58 1,-21 153 1533,-1-138-1804,10-74-227,2 0-1,-2 73 1,8-108-589,0 0 1,0 0 0,0 0-1,0 0 1,0 0-1,1 0 1,-1 0 0,1 0-1,0 0 1,-1 0-1,1 0 1,0 0 0,0 0-1,0 0 1,0 0-1,0-1 1,1 1 0,-1 0-1,0-1 1,1 1-1,-1-1 1,1 0 0,0 1-1,-1-1 1,1 0-1,0 0 1,0 0 0,0 0-1,0-1 1,0 1-1,0 0 1,0-1 0,2 1-1,7 0 60,-1-1 1,1 0-1,-1 0 0,1-1 0,16-4 0,6 0-26,13 4-884,0 1 0,64 10 0,-83-7 497,13-2-157,-4-5-153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9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665 1 16203,'-12'14'2542,"8"-10"-2375,0-1 0,0 0 0,-1 0 0,1 0 0,0 0 0,-1-1 0,0 0 0,1 0 0,-7 2 0,-48 10 449,44-11-393,-26 5 159,0-3 1,-68 1-1,-85-13-93,80 1-215,113 6-73,0 0 0,0-1 0,0 1 0,0 0 0,0 0 0,0 0 0,0 0 0,0 0 0,0 0 1,0 0-1,0 1 0,0-1 0,0 0 0,0 0 0,0 1 0,0-1 0,0 1 0,0-1 0,0 1 0,0-1 1,1 1-1,-1 0 0,0-1 0,0 1 0,1 0 0,-1 0 0,0-1 0,1 1 0,-1 0 0,0 0 1,1 0-1,-1 0 0,1 0 0,-1 1 0,1 2 3,0 0 0,0 0 0,1 0 0,-1 0-1,1 0 1,0 0 0,3 6 0,-3-5-4,104 379 898,-40-142 94,-62-231-952,0 1 19,0 0 1,1-1 0,10 21 0,-13-29-52,1 0-1,0-1 1,0 1-1,0-1 1,0 1 0,0-1-1,0 0 1,0 0-1,1 0 1,-1 0 0,1 0-1,0 0 1,-1-1-1,1 1 1,0-1-1,0 0 1,0 0 0,0 0-1,0 0 1,4 1-1,10-2-151,-1 0 0,1-2-1,0 1 1,-1-2 0,29-8-1,-1 2-725,-9 2-133,94-22-692,-80 13 844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9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13 14931,'-68'-12'1376,"15"12"-911,16 12-193,5 2 912,1 0-848,6-5-720,2-2-200,12 0 600,9-6-224,-2 6-168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7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0 12115,'-15'11'1232,"1"0"-904,-3-5-176,-4-1 1384,-1 2-1424,-2 2-96,3 0 8,3 0-32,1 2-232,5-2-184,6 0-704,1-3-544,10-15 671,2-8 105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9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14427,'-15'41'1824,"5"9"-1063,10 19-281,0 6 1032,0 9-632,-2 2-40,1-1-135,-1-7-185,0-17-328,-1-10-192,3-25-432,5-14-321,5-25-1015,9-11-936,10-22 2063,6-11-479,8-27-312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0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581 0 15323,'-20'6'1913,"-9"5"-1177,-15 6-272,-7 0 1016,-9 0-648,-4-3-79,3-7-113,-1-1-168,4-8-528,9-2-264,12-6-648,10-1-417,16 0 1073,4 1-264,14 4-224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0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34 646 15499,'-17'-248'3747,"8"160"-2001,2-113 0,7 194-1651,3-27 335,-2 33-395,-1-1 1,0 0-1,1 1 1,0-1-1,-1 0 1,1 1-1,0-1 1,0 1-1,0-1 1,0 1-1,0 0 1,0-1-1,0 1 1,0 0-1,1 0 1,0-2-1,-1 3-15,0-1 0,0 1 0,0 0-1,0-1 1,0 1 0,0 0-1,0 0 1,0-1 0,0 1-1,0 0 1,0 0 0,0 0-1,0 0 1,0 0 0,0 0 0,0 1-1,0-1 1,0 0 0,0 0-1,0 1 1,0-1 0,0 1-1,0-1 1,0 1 0,0-1 0,1 2-1,21 20 168,-17-16-111,151 188 536,-101-119-548,-18-25-39,-9-9 4,2-1 0,2-2 1,58 52-1,-86-85-21,1-1-1,0 0 1,0 0 0,12 5-1,-17-8-5,1-1 0,-1 1 0,0-1-1,1 1 1,-1-1 0,1 1-1,-1-1 1,1 0 0,-1 0-1,1 0 1,-1 0 0,1 0-1,-1 0 1,1 0 0,-1 0-1,1-1 1,-1 1 0,1 0 0,-1-1-1,0 0 1,1 1 0,-1-1-1,0 0 1,1 1 0,-1-1-1,0 0 1,0 0 0,0 0-1,2-2 1,-1-1 3,0 1 0,0-1 0,0 0 0,-1 0 0,1 0-1,-1 1 1,0-1 0,-1 0 0,1 0 0,-1 0 0,1-7 0,-5-50 38,2 46-36,-26-160 41,15 106-62,-5-90 0,17 151-13,0 1-56,1 0 0,0 0 0,0-1 0,1 1 0,0 0 0,0 0-1,2-7 1,-3 13 29,1 0 0,-1 0-1,0 1 1,1-1-1,-1 0 1,1 0-1,-1 1 1,1-1 0,-1 0-1,1 1 1,-1-1-1,1 0 1,-1 1 0,1-1-1,0 1 1,0-1-1,-1 1 1,1 0 0,0-1-1,0 1 1,-1-1-1,1 1 1,0 0 0,1-1-1,0 1-78,0 0-1,0 1 0,-1-1 1,1 0-1,0 1 1,0-1-1,-1 1 1,1-1-1,0 1 1,-1 0-1,3 1 0,4 3-323,0 1 1,0 0-1,10 10 0,-16-14 478,31 31-918,6 10-198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5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10 12987,'-4'-10'2209,"5"29"-955,30 374 2735,-23-225-5880,-6-191-791,-2-24 1803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5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1 312 11987,'6'-56'1552,"1"-1"-760,1 8-320,2 8 1585,-2 3-1169,-2 7-392,0 9-48,-1 9-568,2 9-472,-5 11 528,-1 7-112,0 8-96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6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29 11674,'-7'-4'469,"-1"0"0,0 0 0,1 1-1,-1 0 1,-1 1 0,1-1 0,0 2-1,0-1 1,-1 1 0,1 0 0,-1 1-1,1 0 1,-1 0 0,1 1-1,0 0 1,-11 3 0,16-3-390,0 0 1,0 1-1,0-1 0,0 1 1,0 0-1,1 0 1,-1 0-1,1 0 0,-1 0 1,1 1-1,0-1 1,0 1-1,0-1 0,0 1 1,0 0-1,0 0 1,1 0-1,0 0 0,-1 0 1,1 0-1,0 0 0,0 0 1,1 0-1,-1 1 1,1 4-1,-2 7 56,2 0 1,0 0-1,1 0 0,3 18 0,8 32 186,22 69-1,-18-78-203,17 113-1,-32-163-105,0 0 1,-1 0-1,0-1 1,-1 1-1,1 0 1,-1 0-1,0 0 1,0 0-1,-1-1 1,1 1-1,-1-1 1,-1 1-1,1-1 1,-6 9-1,5-10-102,0-1 0,-1 1 0,1-1 0,0 0-1,-1 0 1,0-1 0,0 1 0,0-1 0,0 1 0,0-1-1,0-1 1,-1 1 0,1 0 0,-1-1 0,1 0 0,-1 0-1,1-1 1,-1 1 0,-4-1 0,8 1-50,0-1 0,0 0 0,0 0 1,0 1-1,0-1 0,0 0 0,0 0 0,1 0 0,-1 0 1,0 0-1,0 0 0,0-1 0,0 1 0,0 0 0,0 0 1,0-1-1,0 1 0,1 0 0,-1-1 0,0 1 0,0-1 1,0 1-1,1-1 0,-1 0 0,0 1 0,1-1 0,-1 0 0,0 1 1,1-1-1,-1 0 0,1 1 0,-2-3 0,2-4-926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6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14931,'1'-1'84,"0"0"0,0 0 0,0 1 0,0-1 0,1 0-1,-1 1 1,0-1 0,0 1 0,1-1 0,-1 1 0,0 0 0,1 0 0,-1-1-1,0 1 1,1 0 0,-1 0 0,0 0 0,1 0 0,-1 1 0,0-1-1,1 0 1,1 1 0,-2 0-2,1 0 0,0 0 0,-1 1 0,0-1 0,1 0 0,-1 1 0,0-1 0,1 1 0,-1-1 0,0 1 0,0-1 0,0 1 0,-1 0 0,2 1 0,1 7 212,0-1 0,-1 1 0,0 0 1,0-1-1,0 13 0,-2 32 545,-2 0-1,-14 78 1,8-79-348,3 0 0,1 83 0,4-129-437,1-1 1,-1 0-1,1 0 1,1 1-1,-1-1 1,1 0 0,0 0-1,1 0 1,-1-1-1,1 1 1,0-1-1,0 1 1,5 4-1,-4-5-16,0-1-1,1 0 1,0-1-1,0 1 0,0-1 1,0 0-1,0 0 0,1 0 1,-1-1-1,1 1 1,0-2-1,-1 1 0,10 1 1,3 0-382,0-1 0,29 1 0,7-6-3492,-53 3 3739,0 0-1,1 0 1,-1 0-1,0-1 1,0 1-1,0 0 1,1-1 0,-1 1-1,0 0 1,0-1-1,0 1 1,0-1 0,0 0-1,0 1 1,0-1-1,0 0 1,0 1-1,0-1 1,1-1 0,1-6-1174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7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 14347,'2'0'130,"-1"0"-1,1 1 1,-1-1 0,0 1-1,1-1 1,-1 1 0,0 0-1,0 0 1,1-1-1,-1 1 1,0 0 0,0 0-1,0 0 1,0 0 0,0 1-1,0-1 1,0 0 0,0 0-1,-1 1 1,2 0 0,11 34 638,-8-19 49,1-1-382,10 30 1213,40 77 0,-50-111-1472,1-1 0,0 1-1,1-2 1,0 1-1,1-1 1,0-1-1,0 1 1,1-1 0,0-1-1,1 0 1,19 11-1,-25-16-141,-1-2 0,0 1-1,1 0 1,-1-1 0,1 0-1,0 0 1,-1 0 0,1 0-1,0-1 1,-1 0 0,1 0-1,0 0 1,-1-1 0,1 1-1,0-1 1,-1 0 0,1-1-1,-1 1 1,1-1 0,-1 0 0,0 0-1,0 0 1,1 0 0,-2-1-1,1 0 1,0 1 0,0-1-1,-1-1 1,6-6 0,0-1-11,0-1 1,0 0 0,-1-1-1,-1 0 1,0 0-1,-1-1 1,0 0 0,4-19-1,-3 10-465,-2 1 1,0-2-1,-2 1 0,-1 0 0,0-1 1,-2 1-1,-4-36 0,4 56 328,0-1-1,-1 1 1,1 0-1,-1 0 1,0 0-1,0 0 1,-1 0-1,1 0 1,0 0-1,-1 0 1,0 0-1,-3-3 1,-2 0-864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7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6 443 15771,'0'-267'3511,"-3"158"-1817,2 97-1430,1 9-187,-1 0 0,1 0 0,0 0 0,0 1 0,0-1 0,0 0 0,0 0 1,1 0-1,-1 0 0,1 0 0,0 0 0,0 1 0,0-1 0,0 0 0,0 1 0,3-5 0,-3 6-60,-1 1 1,0 0-1,1-1 0,-1 1 0,1 0 1,-1 0-1,0 0 0,1-1 0,-1 1 1,1 0-1,-1 0 0,1 0 1,-1 0-1,1 0 0,-1 0 0,1 0 1,-1 0-1,1 0 0,-1 0 0,0 0 1,1 0-1,-1 1 0,1-1 0,-1 0 1,1 0-1,-1 0 0,1 0 0,-1 1 1,0-1-1,1 0 0,-1 1 0,0-1 1,1 1-1,5 3 82,-1 1 1,0 1-1,0-1 1,0 1-1,-1-1 0,6 11 1,22 45 237,-15-25-190,18 31 69,78 135 223,-109-197-419,18 24 65,-21-28-78,0 0 0,0 1 1,0-1-1,0 0 0,1-1 1,-1 1-1,0 0 0,1 0 1,-1 0-1,0-1 0,1 1 1,-1-1-1,1 1 0,-1-1 1,1 0-1,-1 1 0,1-1 1,2 0-1,-3 0 0,1 0-1,-1-1 1,0 1 0,0 0-1,0-1 1,0 1-1,0-1 1,0 1 0,0-1-1,0 0 1,0 1 0,-1-1-1,1 0 1,0 0-1,0 1 1,0-1 0,-1 0-1,1 0 1,-1 0 0,2-2-1,7-23 66,-7 21-58,27-136-519,-15 57-1386,8 3-3469,-7 48 2561,-8 21 1172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8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13707,'0'0'44,"1"0"0,-1 0 1,0 0-1,0 0 0,1 0 0,-1 0 1,0 0-1,0 0 0,1 0 0,-1 0 1,0 0-1,1 0 0,-1 0 0,0 0 1,0 0-1,1 0 0,-1 0 0,0 0 1,0 0-1,1 0 0,-1 0 0,0 0 0,0 0 1,1 1-1,-1-1 0,0 0 0,0 0 1,1 0-1,-1 0 0,0 1 0,0-1 1,0 0-1,1 0 0,-1 1 0,0-1 1,0 0-1,0 0 0,0 1 0,0-1 1,0 0-1,1 0 0,-1 1 0,0-1 1,0 0-1,0 0 0,0 1 0,7 18 446,-7-17-357,67 184 3896,-57-163-3681,1-1 0,0 0 0,2-1 0,1 0 0,32 36 0,-40-51-256,0 0 0,1 0 0,-1-1 0,1 1 0,0-2 0,0 1 0,1-1 0,0 0 0,-1 0 0,1-1 0,0 0 0,1-1 0,10 2 0,-14-3-51,0-1-1,1 0 0,-1 0 1,1 0-1,-1-1 0,0 1 1,1-1-1,-1-1 0,0 1 0,0-1 1,0 0-1,0 0 0,0-1 1,0 1-1,-1-1 0,1 0 0,-1 0 1,0-1-1,0 1 0,0-1 1,0 0-1,4-5 0,-2 0-18,0 0-1,0-1 1,-1 1-1,0-1 1,0 0 0,-1 0-1,-1-1 1,0 0-1,0 1 1,-1-1-1,0 0 1,-1 0-1,0 0 1,-1 0 0,0 0-1,-1 0 1,0 0-1,-1 0 1,0 0-1,0 0 1,-2 1-1,1-1 1,-1 1 0,-1 0-1,-8-15 1,7 15-61,0 1 0,0-1 0,-1 1 0,0 0 0,-1 1 0,0 0 0,-1 0 0,1 1 0,-2 0 0,1 0 0,-11-5 0,11 7-91,1 2 0,-1-1 0,0 1 0,0 0 0,-1 1 0,1 0 0,0 0 0,-1 1 1,1 1-1,-1-1 0,1 1 0,-1 1 0,1 0 0,-14 3 0,12-1 19,0 1 0,1 0-1,-1 0 1,1 1 0,0 1 0,0 0 0,-15 11-1,-12 16-502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7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11082,'1'-1'135,"0"0"0,0 1-1,0 0 1,0-1 0,0 1-1,1-1 1,-1 1-1,0 0 1,0 0 0,0 0-1,0 0 1,1 0 0,-1 0-1,0 0 1,0 0-1,0 0 1,0 1 0,1-1-1,-1 0 1,1 1 0,0 1 44,-1-1 0,0 1 0,1 0 0,-1-1 0,0 1 0,0 0 0,-1 0 0,1 0 0,0-1 0,-1 1 0,1 0 0,0 4 0,4 22 354,-1 1 1,-2 0-1,-2 51 0,0-24-315,-13 303-2632,15-351-340,2-10 1829,5-10 713,-9 11-7,15-22-668,6-4-88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8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12147,'6'8'509,"1"1"1,-1 0 0,-1 0-1,0 0 1,8 20 0,12 53 1023,-18-57-651,38 139 1283,52 163 1120,-93-314-3106,-4-10-130,1-1-1,0 1 0,-1-1 1,1 1-1,0-1 0,0 1 0,0-1 1,1 0-1,-1 1 0,0-1 1,1 0-1,0 0 0,-1 0 0,1 0 1,0 0-1,0-1 0,4 4 0,-5-5-30,0 0-1,0 0 1,0 0-1,-1 0 1,1 0-1,0 0 0,0 0 1,0-1-1,-1 1 1,1 0-1,0 0 1,0-1-1,-1 1 1,1-1-1,0 1 0,0-1 1,-1 1-1,1-1 1,-1 1-1,1-1 1,0 1-1,-1-1 0,1 0 1,-1 1-1,1-1 1,-1 0-1,0 1 1,1-1-1,-1 0 0,0 0 1,1 1-1,-1-1 1,0 0-1,0 0 1,1-1-1,9-37 146,-9 35-123,14-99 161,5-185 0,-10 93-1650,-9 186 790,0-1-1,0 0 0,5-14 0,-6 24 591,0-1-1,0 1 1,0 0-1,0 0 0,0-1 1,0 1-1,0 0 1,0 0-1,1-1 1,-1 1-1,0 0 1,0 0-1,0-1 1,0 1-1,0 0 1,1 0-1,-1 0 0,0-1 1,0 1-1,1 0 1,-1 0-1,0 0 1,0 0-1,0 0 1,1-1-1,-1 1 1,0 0-1,1 0 0,-1 0 1,0 0-1,0 0 1,1 0-1,-1 0 1,0 0-1,1 0 1,7 8-899,2 13 94,1 10-457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8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0 710 13363,'14'-203'2763,"-2"24"-908,-7 134-1139,21-82 0,-23 114-540,1 1 0,0 0 0,1 0 0,1 1 0,0 0 0,0 0-1,1 0 1,12-14 0,-16 21-112,0 1-1,0 0 0,0 0 1,1 0-1,0 0 1,-1 1-1,1 0 1,0-1-1,0 1 1,0 1-1,1-1 0,-1 0 1,0 1-1,1 0 1,-1 0-1,0 0 1,1 1-1,-1 0 0,1 0 1,-1 0-1,1 0 1,-1 0-1,1 1 1,-1 0-1,1 0 0,7 3 1,-7-2-13,1 1 0,-1-1 0,0 1 0,0 0 0,0 0 0,-1 1 0,1-1 0,-1 1 0,1 0 0,-1 1 0,-1-1 0,1 1 0,-1-1 0,1 1 0,-1 0 0,-1 0 0,1 1 0,-1-1 0,0 0 0,3 11 0,-4-9-34,1 0 1,-1 0-1,-1 0 1,1 0-1,-1 0 1,0 0-1,-1 0 1,0 0-1,0 0 1,0 0-1,-1 0 1,0 0-1,-1-1 1,1 1-1,-1-1 1,0 1-1,-5 5 0,-1-1-15,0-1 0,0 0-1,-1 0 1,-1-1 0,1 0-1,-2-1 1,1 0-1,-24 11 1,5-2-9,29-16 9,0-1-1,0 1 1,0 0-1,0-1 0,0 1 1,0 0-1,1 0 1,-1 0-1,0 0 0,0 0 1,0 0-1,1 0 1,-1 0-1,1 0 0,-1 0 1,1 0-1,-1 0 1,1 0-1,-1 1 0,1-1 1,0 0-1,0 0 0,0 0 1,0 1-1,0-1 1,0 0-1,0 0 0,0 0 1,0 1-1,0-1 1,1 0-1,-1 0 0,1 0 1,-1 1-1,0-1 1,1 0-1,0 0 0,-1 0 1,1 0-1,0 0 0,0 0 1,-1 0-1,3 1 1,3 5-15,1 0 1,0 0 0,0-1 0,10 6 0,-16-11 6,102 67-1062,-88-60 547,0 0-1,1-1 0,-1 0 0,2-2 1,17 5-1,-31-9 434,1-1-1,-1 1 1,1-1 0,-1 0-1,1 0 1,-1 0 0,1 0-1,0 0 1,-1-1 0,1 0-1,-1 0 1,0 0 0,1 0 0,-1 0-1,0-1 1,0 1 0,5-4-1,-4 1-78,-1 1 0,1-1 0,-1 0 1,-1 0-1,4-5 0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9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0 162 15083,'1'1'145,"1"0"1,-1 0-1,0 0 0,0 1 0,0-1 0,0 0 0,0 0 0,0 1 1,0-1-1,-1 0 0,1 1 0,0-1 0,-1 1 0,1-1 0,0 3 1,3 27 15,-3-20 160,5 60 778,-3-1 0,-10 123 0,5-170-972,1-31-12,2-39-37,3-37-27,28-281 648,-31 355-644,-1 6-20,1 0 0,-1-1 0,1 1 1,0 0-1,0 0 0,0 0 0,0 0 1,1 0-1,0 0 0,0 1 0,0-1 1,0 0-1,0 1 0,6-6 0,-8 8-22,1 1 0,0-1-1,0 1 1,0-1 0,-1 1-1,1-1 1,0 1-1,0 0 1,0 0 0,0-1-1,0 1 1,0 0 0,0 0-1,-1 0 1,1 0 0,0 0-1,0 0 1,0 0 0,0 0-1,0 0 1,0 0 0,0 1-1,0-1 1,0 0 0,-1 1-1,1-1 1,1 1 0,21 20 204,-10-5-114,-1 1-1,0 0 0,17 37 1,22 65 51,-29-66-119,-3-8-20,67 180-17,-79-194-7,-7-31 9,0 0 0,0 1-1,0-1 1,0 0 0,0 0-1,0 0 1,0 0 0,0 0 0,0 0-1,0 0 1,0 1 0,0-1-1,0 0 1,0 0 0,0 0 0,0 0-1,0 0 1,0 0 0,0 1-1,0-1 1,0 0 0,0 0 0,0 0-1,0 0 1,0 0 0,0 0-1,0 0 1,0 1 0,0-1 0,0 0-1,0 0 1,0 0 0,0 0-1,0 0 1,0 0 0,0 0 0,-1 0-1,1 1 1,0-1 0,0 0-1,0 0 1,0 0 0,0 0 0,0 0-1,0 0 1,-1 0 0,1 0-1,0 0 1,0 0 0,0 0-1,0 0 1,0 0 0,0 0 0,-1 0-1,1 0 1,0 0 0,0 0-1,0 0 1,0 0 0,0 0 0,-10-8-6,-8-12 5,-3-8-29,-62-75 29,72 92-128,1 0 0,-2 1 0,0 0 0,0 1-1,0 0 1,-20-10 0,29 17 21,0 1-1,1 0 1,-1-1-1,0 1 1,1 0 0,-1 1-1,0-1 1,0 0-1,0 1 1,0 0-1,0 0 1,0 0-1,0 0 1,0 0 0,0 0-1,0 1 1,0-1-1,1 1 1,-1 0-1,0 0 1,0 0-1,0 0 1,1 0 0,-1 1-1,1-1 1,-1 1-1,1 0 1,0 0-1,-1 0 1,1 0-1,0 0 1,0 0 0,1 0-1,-1 1 1,0-1-1,1 1 1,-2 3-1,-8 23-691,5 4-145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9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0 741 15763,'11'-66'1377,"-1"-10"-905,-3-6-152,-3-9 408,-2-4-112,-2 8 8,0 3-112,3 22-312,-2 11-168,6 21-576,2 14-328,3 18-904,4 12-785,3 15 1897,5 2-496,5-3-329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0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350 109 14627,'-2'-24'1921,"0"5"-1129,-14 0-272,-2 4 1264,-9 2-768,-2 2-135,-5 5-329,-1 5-144,-3 4-400,1 2-280,5 8-704,2 4-697,9 14 1337,3 0-304,8 3-216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0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4 21044,'-52'-4'-4993,"28"4"6786,17 8-681,13 7-632,11 8-320,1 4 48,5 8-416,4 10-72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8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13 15283,'-4'-7'1088,"-2"2"-911,5 7-97,10 13 24,-6 0-328,-4-1-1017,-1 0 1209,1 2-280,0-4-160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9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80 7906,'-9'-16'1516,"1"2"-477,1 0 0,-8-21 0,63 192 4457,-3 12-3511,46 152-118,-88-311-1796,-2-5-16,0 0 1,1 0-1,0 0 0,0 0 0,1 0 0,-1-1 0,4 6 0,-6-10-52,0 0-1,0 0 1,1 0-1,-1 0 1,0 1-1,0-1 1,0 0-1,0 0 1,0 0-1,0 0 0,1 0 1,-1 0-1,0 0 1,0 0-1,0 1 1,0-1-1,0 0 1,1 0-1,-1 0 1,0 0-1,0 0 0,0 0 1,0 0-1,1 0 1,-1 0-1,0 0 1,0 0-1,0 0 1,0 0-1,1 0 0,-1 0 1,0 0-1,0 0 1,0-1-1,0 1 1,0 0-1,1 0 1,-1 0-1,0 0 1,0 0-1,0 0 0,0 0 1,0 0-1,0-1 1,1 1-1,-1 0 1,0 0-1,0 0 1,0 0-1,0 0 1,0-1-1,0 1 0,0 0 1,0 0-1,0 0 1,0 0-1,0 0 1,0-1-1,3-10 24,-3 9-19,24-142 52,14-72 26,-1 45-511,-37 170 281,0 0-1,0 0 1,1-1 0,-1 1-1,0 0 1,1 0-1,-1-1 1,1 1-1,-1 0 1,1 0-1,0 0 1,-1 0-1,1 0 1,0 0-1,0 0 1,0 0-1,0 0 1,0 0-1,0 1 1,2-2-1,-2 2-5,0 0 0,0 0-1,-1 1 1,1-1 0,0 0-1,0 1 1,0-1-1,0 1 1,0-1 0,0 1-1,0-1 1,-1 1 0,1-1-1,0 1 1,0 0-1,-1 0 1,1-1 0,0 1-1,-1 0 1,1 0 0,-1 0-1,1 0 1,-1 0-1,0 0 1,1 1 0,7 12-1111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9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20 289 11202,'-3'-51'1209,"3"16"-697,0 7-200,1 8 640,1 2-416,2 7-472,-1 2-240,0 7-1352,-2-6 888,-4 4-40</inkml:trace>
  <inkml:trace contextRef="#ctx0" brushRef="#br0" timeOffset="1">0 17 10682,'0'-7'1129,"0"2"-833,4 2-360,1 2 336,-3 2-48,3 3-160,-1 6-208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0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18 13443,'0'-1'84,"0"0"1,0 0-1,-1 0 1,1 0-1,-1 0 1,1 1-1,0-1 1,-1 0 0,1 0-1,-1 1 1,0-1-1,1 0 1,-1 1-1,1-1 1,-1 0-1,0 1 1,0-1-1,1 1 1,-1-1-1,0 1 1,0-1-1,0 1 1,0 0-1,1 0 1,-1-1-1,0 1 1,0 0-1,0 0 1,0 0-1,0 0 1,0 0-1,0 0 1,0 0-1,-1 0 1,1 1 24,-1 0-1,1 0 1,0 0 0,-1 1-1,1-1 1,0 0 0,0 1-1,-1-1 1,1 1 0,0-1-1,0 1 1,1-1 0,-1 1 0,0 0-1,1-1 1,-1 1 0,0 3-1,-1 5 145,0-1-1,1 1 1,1 0-1,-1-1 1,1 1-1,1 0 0,3 17 1,20 69 603,-17-71-708,5 14 12,-2-9-15,8 48 1,-16-70-142,-1 0-1,-1 0 1,1 0-1,-1 0 1,-1 0 0,1 0-1,-1 0 1,-1 0 0,1-1-1,-1 1 1,-4 9-1,5-14-30,-1-1 0,1 1 0,0-1 0,-1 0 0,1 0 0,-1 1 0,0-1 0,0 0 0,0 0 0,0-1 0,0 1 0,0 0 0,0-1 0,0 1 0,-1-1 0,1 1 0,-1-1 0,-3 1 0,2-1-66,0 0 0,0-1 0,-1 0 0,1 1 0,0-1 0,0-1 0,0 1 0,0-1 0,0 1 0,0-1 0,-5-2 0,-1-1-311,0 0 0,1 0-1,-1-1 1,1-1 0,0 0 0,0 0 0,1 0 0,-14-15 0,14 12 178,0-1 1,1 0-1,0 0 0,1-1 0,0 0 1,1 0-1,0 0 0,-5-15 1,-1-38-1030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8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31 12043,'14'-15'1502,"-14"15"-1473,0 0-1,1 0 1,-1 0 0,0 0-1,0 0 1,0 0-1,1 1 1,-1-1 0,0 0-1,0 0 1,0 0-1,0 0 1,1 0-1,-1 1 1,0-1 0,0 0-1,0 0 1,0 0-1,0 0 1,0 1 0,1-1-1,-1 0 1,0 0-1,0 0 1,0 1-1,0-1 1,0 0 0,0 0-1,0 0 1,0 1-1,0-1 1,0 0 0,0 0-1,0 1 1,0-1-1,0 0 1,0 0 0,0 0-1,0 1 1,-1-1-1,-6 41 1186,6-37-1176,-34 137 1535,12-57-950,-14 108-1,37-186-513,2-7-32,5-13 9,7-27 0,17-77 44,-15 51 11,50-127 1,-64 188-100,1 1 1,0-1-1,0 1 1,0 0-1,1 0 1,0 0 0,6-6-1,-9 10-26,-1 0 0,1 0 0,0 1-1,0-1 1,0 1 0,0-1-1,0 1 1,0-1 0,1 1 0,-1-1-1,0 1 1,0 0 0,0 0 0,0-1-1,0 1 1,1 0 0,-1 0 0,2 0-1,-2 1 2,1 0-1,-1-1 0,1 1 0,-1 0 0,1 0 0,-1 0 0,1 0 0,-1 0 0,0 0 0,0 0 1,1 0-1,-1 0 0,0 1 0,0-1 0,0 0 0,1 3 0,6 10 58,-1 1 0,0-1 0,-1 1 0,5 22 0,13 67 63,-16-66-108,49 220 113,-54-251-98,-1-11-11,-3-14-8,-1 10-19,-1 0-1,1 1 1,-2 0-1,1-1 1,-1 1-1,0 1 1,0-1-1,-1 0 1,0 1 0,0 0-1,0 0 1,-1 1-1,0-1 1,0 1-1,-8-5 1,10 8-58,0 0 1,0 0-1,0 0 1,0 0-1,0 1 1,0-1-1,0 1 1,-1 0-1,1 0 1,-1 1-1,1-1 1,0 1 0,-1 0-1,1 0 1,-1 1-1,1-1 1,0 1-1,-1 0 1,1 0-1,0 1 1,0-1-1,-1 1 1,1 0-1,1 0 1,-1 0-1,0 1 1,0-1-1,-4 5 1,5-5-85,1 0 1,-1 0-1,1 0 0,0 0 1,0 1-1,0-1 0,0 0 0,0 1 1,1 0-1,-1-1 0,1 1 1,-1 0-1,1 0 0,0 0 1,0 0-1,1 0 0,-1 0 1,0 0-1,1 0 0,0 0 1,0 0-1,0 4 0,4 9-611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0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 16716,'-4'0'1216,"-17"5"-992,-5 5-104,-9 1 328,-4 3-280,-2-2-368,1 0-208,12 1-1016,6 3 1216,20-1-225,7 0-167</inkml:trace>
  <inkml:trace contextRef="#ctx0" brushRef="#br0" timeOffset="1">482 354 15867,'10'34'1585,"-5"23"-1041,4 12-200,-5 9 688,2 2-304,-1-4-304,-1-7-192,2-11-656,-2-13-384,3-27-1376,2-18 1800,8-32-313,2-13-255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0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0 14587,'-42'62'3842,"-21"17"-2307,41-54-1186,1 1 0,-19 32 0,38-55-328,1-1-1,-1 1 1,1 0-1,-1-1 0,1 1 1,0 0-1,0 0 1,0 0-1,1 0 1,-1 0-1,1 0 1,0 0-1,-1 0 0,2 0 1,-1 1-1,0-1 1,0 0-1,1 0 1,0 0-1,-1 0 1,1 0-1,0 0 0,1-1 1,1 5-1,0-3 4,1 1 0,0-1-1,0 0 1,1 0 0,-1 0-1,1 0 1,0-1-1,0 0 1,0 0 0,0 0-1,9 3 1,3 2-269,1-2 0,-1 0 0,1-1 0,0-1 0,1-1 0,32 3 1,-44-6 45,0 0 0,0 0 0,0-1 1,0 0-1,0 0 0,0 0 0,0-1 1,-1 0-1,1 0 0,0-1 0,-1 0 1,0 0-1,0-1 0,0 1 0,0-1 1,0-1-1,-1 1 0,1-1 1,-1 0-1,8-10 0,7-20-924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1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15 13155,'7'269'6180,"-4"-222"-5417,-3-35-614,1 5 111,1 0 0,3 20 0,-1-30-87,-1-9-77,1-13 25,12-75 60,11-47-79,-22 118-67,0 0 0,2 1 0,0 0 0,1 1 0,11-18 0,-17 32-21,0-1 0,0 1-1,1-1 1,-1 1 0,1 0 0,0 0 0,0 0 0,0 0-1,1 1 1,-1-1 0,0 1 0,1 0 0,0 0 0,-1 0-1,1 0 1,0 1 0,0 0 0,0 0 0,0 0-1,0 0 1,1 0 0,-1 1 0,0 0 0,0 0 0,0 0-1,0 0 1,0 0 0,1 1 0,-1 0 0,0 0 0,0 0-1,0 1 1,0-1 0,-1 1 0,1 0 0,0 0-1,-1 0 1,1 0 0,-1 1 0,4 2 0,9 10 26,-1 0-1,0 1 1,-1 1 0,-1 0 0,0 1-1,-1 0 1,-1 1 0,-1 1 0,-1-1-1,11 34 1,-17-44-37,-1-1 0,0 1-1,-1 0 1,1 12 0,-1-20-3,-1 0 0,0-1 0,0 1 0,0 0 0,0 0 1,-1 0-1,1-1 0,0 1 0,0 0 0,0 0 0,-1 0 1,1-1-1,0 1 0,-1 0 0,1-1 0,0 1 0,-1 0 1,1-1-1,-1 1 0,1 0 0,-1-1 0,-1 2 0,1-2 1,0 0-1,0 0 0,0 0 0,-1 0 0,1 0 0,0-1 0,0 1 0,0 0 0,-1-1 0,1 1 0,0 0 0,0-1 0,0 1 0,0-1 0,0 0 1,0 1-1,0-1 0,0 0 0,0 0 0,0 0 0,0-1 0,-10-7 8,1-2-1,0 0 1,-12-18 0,44 50 50,-15-12-61,-1 1 0,0-1 0,-1 1-1,0 0 1,0 0 0,-1 1 0,0 0-1,-1-1 1,0 1 0,-1 0 0,1 12 0,-3-22-23,-1-2 22,1-1 0,-1 0 0,0 1 0,1-1 0,-1 0 0,1 1 0,0-1 0,0 0 0,-1 0 0,1-2 0,-2-11-1,-3 2 6,0-1 1,-1 1-1,-1 0 0,0 1 1,-1 0-1,-1 0 0,0 0 1,0 1-1,-1 0 0,-21-18 0,14 15-62,-1 1 0,0 0 0,-1 2 0,0 0 0,0 1 0,-35-13-1,43 20-231,-1 0-1,1 0 0,-1 1 1,0 0-1,0 1 1,-19 1-1,26 0 197,0 0 0,0 1 0,-1 0 0,1 0 0,0 0 0,0 1 0,0-1 0,0 1 0,1 1 0,-1-1 0,0 1 0,1-1-1,0 1 1,0 0 0,0 1 0,0-1 0,-5 6 0,-14 26-672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1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79 13891,'-2'-6'439,"0"-1"-92,-1 1 0,1 0 0,-1 0 0,0 0 0,0 0 0,-1 0 0,0 1 1,0-1-1,0 1 0,-9-7 0,13 12-317,0 0 1,0-1 0,0 1-1,0 0 1,0 0-1,0 0 1,-1 0-1,1 0 1,0 0 0,0 0-1,0 0 1,0 0-1,0-1 1,-1 1-1,1 0 1,0 0 0,0 0-1,0 0 1,0 0-1,-1 0 1,1 0-1,0 0 1,0 0 0,0 0-1,0 0 1,0 0-1,-1 0 1,1 0-1,0 0 1,0 1 0,0-1-1,0 0 1,-1 0-1,1 0 1,0 0-1,0 0 1,0 0 0,0 0-1,0 0 1,0 0-1,0 1 1,-1-1-1,1 0 1,0 0 0,0 0-1,-1 10 581,5 11-85,37 110 712,-25-86-1100,-2 0-1,-2 2 1,11 82-1,-22-119-117,-1-1 0,0 1-1,-1 0 1,0 0-1,0 0 1,-1-1-1,-1 1 1,-3 11-1,5-19-20,0 1-1,0-1 1,-1 1-1,1-1 1,0 1 0,-1-1-1,1 0 1,-1 0-1,0 0 1,0 0-1,0 0 1,0 0-1,0 0 1,0 0 0,-1-1-1,1 1 1,0-1-1,-1 0 1,1 0-1,-1 0 1,0 0-1,1 0 1,-1 0 0,0-1-1,1 1 1,-1-1-1,0 0 1,0 0-1,0 0 1,1 0-1,-1 0 1,-5-2-1,0 0-143,0-1-1,1 0 1,-1 0-1,1 0 1,-1-1-1,1 0 0,1-1 1,-1 0-1,-8-6 1,10 6-107,0 0 0,0 1 0,1-1 0,0-1 0,-1 1 0,2-1 1,-1 0-1,1 1 0,-1-2 0,2 1 0,-4-10 0,5-7-504,8 2-246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2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13947,'2'1'121,"-1"0"-1,0 1 1,0-1 0,-1 0-1,1 1 1,0-1 0,0 0-1,-1 1 1,1-1 0,0 1 0,-1-1-1,0 1 1,1-1 0,-1 1-1,0 0 1,0-1 0,0 1-1,0-1 1,0 4 0,0 3 206,2 12 299,19 192 3858,-15-171-3963,2-1 0,2 0 0,16 43 0,-22-72-438,1 0 0,0-1 0,0 0 0,1 0 0,0-1 0,1 1 0,12 13 0,-15-20-80,-1 0 0,1 1 0,0-1-1,0-1 1,0 1 0,0-1 0,1 1-1,-1-1 1,1 0 0,-1-1 0,1 1-1,0-1 1,0 0 0,0 0-1,-1-1 1,1 1 0,0-1 0,0 0-1,0 0 1,5-2 0,9-2-639,0-2 0,-1 0 0,1-1 0,-2-1 1,1-1-1,-1-1 0,0 0 0,-1-1 0,19-17 0,-20 15-560,26-31 0,-18 15-198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2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 14115,'1'39'3366,"14"75"0,-7-73-2813,2 0 1,1-1-1,3 0 1,24 52-1,-32-82-446,0 0 0,0 0-1,1 0 1,0-1 0,15 15-1,-20-22-85,0 0 0,0 0-1,0 0 1,0-1-1,1 1 1,-1 0 0,1-1-1,-1 0 1,1 1-1,0-1 1,-1 0 0,1-1-1,0 1 1,0 0-1,-1-1 1,1 1 0,0-1-1,0 0 1,0 0-1,0 0 1,0 0 0,0-1-1,-1 1 1,1-1 0,0 0-1,0 1 1,0-1-1,2-2 1,1-1 6,0-1 0,0 0-1,0 0 1,0 0 0,-1-1 0,0 0 0,0 0 0,-1 0 0,0 0-1,0-1 1,0 0 0,3-8 0,3-10 3,0 0 1,6-30-1,-5-2-826,-2 0 1,-3-1-1,0-80 1,-6 129 483,0 4 170,0 3 59,-1 0-1,1 0 1,0-1-1,1 1 1,-1 0 0,0 0-1,0 0 1,1 0 0,0 0-1,-1 0 1,1 0 0,2-4-1,3 8-724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2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0 550 14883,'10'-79'3469,"-2"-38"-2794,-4 51 140,-4 55-662,0 7-53,0 0 1,1 0-1,-1 0 1,0-1-1,1 1 1,0 0-1,0 0 1,1 0-1,-1 0 1,1 1-1,3-8 1,-5 11-80,1-1 0,-1 1 0,0-1 0,1 1 0,-1 0 0,0-1 0,1 1 0,-1 0 0,1-1 0,-1 1 0,0 0 0,1 0 0,-1-1 0,1 1 0,-1 0 0,1 0 1,-1 0-1,1 0 0,-1-1 0,1 1 0,-1 0 0,1 0 0,-1 0 0,1 0 0,-1 0 0,1 0 0,-1 1 0,1-1 0,-1 0 0,1 0 0,-1 0 0,1 0 1,-1 0-1,1 1 0,-1-1 0,1 1 0,15 15 323,-15-15-303,19 27 250,-2 0 1,17 34 0,19 31 53,-46-81-292,0-1 0,1 0-1,1 0 1,-1-1-1,16 12 1,-22-20-37,-1 0 0,1 0 0,-1-1 0,1 1 0,0-1 0,0 1 0,0-1 0,0 0 0,0 0 0,0 0 0,0-1-1,6 1 1,-7-1-5,0 0 0,0 0-1,-1 0 1,1-1-1,0 1 1,0-1 0,0 0-1,0 1 1,-1-1-1,1 0 1,0 0-1,-1 0 1,1 0 0,-1 0-1,1-1 1,-1 1-1,0 0 1,1-1 0,-1 1-1,0-1 1,0 1-1,2-4 1,3-6 14,-1-1 0,0 0 1,0 0-1,-2 0 0,1 0 0,1-15 0,7-82-424,-10 78 139,2-13-371,-2 8 39,1 1 0,2 0 0,16-58 0,-6 57-106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3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0 14699,'-16'4'557,"1"0"0,0 1 0,0 0 1,1 1-1,0 1 0,0 0 0,0 1 0,-13 10 0,19-12-307,0 0 0,1 1 0,-1 0 0,1 1 1,1-1-1,-1 1 0,1 0 0,1 1 0,0 0 0,0 0 0,0 0 0,1 0 0,-4 15 0,4-7-108,2-1 0,0 1 0,0 0-1,2 0 1,0 0 0,1 0 0,0-1-1,2 1 1,0 0 0,1-1 0,0 0-1,1 1 1,1-2 0,13 26 0,-13-32-160,0 1-1,0-1 1,0-1 0,1 1 0,0-1 0,1 0 0,0-1 0,0 0-1,1 0 1,12 7 0,-13-9-123,1-1 0,-1-1 0,1 0-1,-1 0 1,1 0 0,0-1 0,0-1 0,0 1 0,0-1 0,0-1-1,0 0 1,0 0 0,16-3 0,-13 1-98,0-1-1,-1-1 1,1 0-1,0 0 1,-1-1-1,0-1 1,0 0-1,-1 0 1,0-1-1,14-11 1,8-17-656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3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53 19172,'24'-5'1994,"-39"5"-870,-16-1-977,0-3 0,1 0 0,-46-13-1,-9-2-303,82 18 148,1 1 1,0-1-1,-1 1 1,1 0-1,0 0 1,-1 0-1,1 0 1,-1 0 0,1 0-1,0 1 1,-1-1-1,-2 2 1,4-1 6,0 0 1,0 0-1,-1 0 1,1 0-1,0 0 1,1 0-1,-1 0 1,0 0-1,0 1 1,0-1-1,1 0 1,-1 1-1,0-1 1,1 0-1,0 1 1,-1-1-1,1 1 1,0-1-1,-1 1 1,1-1-1,0 2 1,-2 37 201,6 77 1,0-42 70,-4 16 103,0-29 117,11 102 0,-10-156-501,1 0 0,-1-1 0,1 1 0,0-1 0,0 0 0,1 1 0,0-1 0,1 0 0,-1-1 0,1 1-1,1-1 1,-1 1 0,1-1 0,0-1 0,1 1 0,-1-1 0,1 0 0,0 0 0,0 0 0,1-1 0,-1 0 0,1 0 0,0-1 0,0 0-1,0 0 1,0 0 0,1-1 0,11 2 0,-4-1-365,0-1-1,0 0 0,0-1 1,1-1-1,-1 0 1,0-1-1,0 0 1,1-2-1,-1 0 0,-1 0 1,1-1-1,0-1 1,-1-1-1,0 0 0,22-13 1,-1-9-821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3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286 208 13315,'-48'-12'1768,"2"3"-1088,-3 7-296,1 0 1217,7-1-1089,9 3-400,16-3-1760,11-1 1568,23 4-353,13 2-215</inkml:trace>
  <inkml:trace contextRef="#ctx0" brushRef="#br0" timeOffset="1">923 0 15883,'5'30'-1160,"6"10"1224,4 8 80,-6 4-632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8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14923,'0'0'1000,"6"5"-1080,4 1-160,1 6 200,-9 6-1232,2 10 944,3 2-248,6 19-128</inkml:trace>
  <inkml:trace contextRef="#ctx0" brushRef="#br0" timeOffset="1">91 410 12523,'-4'-27'1312,"8"9"-1064,10 7-408,6 24 1992,0 10-1424,-4 10-536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4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15771,'-11'4'568,"8"4"-552,19 1 0,2 0 57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5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414 237 12259,'-1'-9'174,"0"0"1,0 0-1,-1 0 1,-1 0-1,0 0 1,0 0-1,0 0 0,-1 1 1,-1-1-1,1 1 1,-1 0-1,-1 1 1,1-1-1,-1 1 1,-1 0-1,1 1 1,-12-10-1,6 7 23,1 0 1,-1 1-1,0 0 0,-1 1 0,0 0 0,0 1 0,-1 0 0,1 1 1,-1 1-1,-23-4 0,31 6-131,0 2 1,0-1-1,0 1 1,0 0-1,0 0 1,0 0-1,0 1 0,1 0 1,-1 0-1,0 1 1,0 0-1,1-1 1,-1 2-1,1-1 1,0 1-1,-1 0 1,1 0-1,1 0 0,-1 1 1,0 0-1,1 0 1,0 0-1,0 0 1,0 1-1,0-1 1,1 1-1,-1 0 1,1 0-1,1 0 1,-1 1-1,1-1 0,0 1 1,0-1-1,0 1 1,-1 10-1,1-6-22,1 0 0,0 0-1,1 0 1,0 0 0,1-1-1,0 1 1,0 0 0,1 0 0,0 0-1,1-1 1,0 1 0,0-1-1,6 10 1,-6-13-39,0-1 0,1 0 0,0 0 0,0 0-1,0-1 1,0 0 0,1 1 0,-1-1 0,1-1 0,0 1 0,1-1 0,-1 0 0,0 0-1,1 0 1,0-1 0,-1 0 0,1 0 0,0 0 0,0-1 0,0 0 0,0 0 0,10 0-1,-4-2-2,-1 1 0,1-1 0,0-1 0,0 0-1,-1-1 1,0 0 0,1-1 0,14-6-1,9-8 142,39-24 0,-59 32-39,-13 9-72,0-1 0,1 1 0,-1 0 0,0-1 0,1 1-1,-1 1 1,1-1 0,-1 0 0,1 0 0,3 1 0,-5 0-19,0 0 1,-1 0-1,1 0 0,-1 0 0,1 0 0,-1 0 0,1 1 0,-1-1 1,1 0-1,-1 0 0,1 1 0,-1-1 0,0 0 0,1 1 1,-1-1-1,1 0 0,-1 1 0,0-1 0,1 0 0,-1 1 1,0-1-1,1 1 0,0 1 18,-1 0-1,1 0 1,-1 0-1,1 0 1,-1 0 0,0 0-1,0-1 1,0 1-1,0 4 1,-5 41 334,-2 0 0,-22 75 0,12-57-188,1 0-110,-61 319-1298,74-338 101,3-45 1004,0 1-1,0-1 1,0 0-1,0 0 1,1 0-1,-1 1 1,0-1-1,1 0 0,-1 0 1,0 0-1,1 0 1,-1 0-1,1 0 1,1 2-1,-2-3 61,0 1 0,1-1 0,-1 0 0,0 0 0,1 0-1,-1 0 1,1 1 0,-1-1 0,0 0 0,1 0 0,-1 0 0,0 0 0,1 0 0,-1 0 0,1 0 0,-1 0-1,0 0 1,1 0 0,-1 0 0,0 0 0,1 0 0,-1-1 0,1 1 0,-1 0 0,0 0 0,1 0 0,-1 0-1,1-1 1,1-1-130,1 0-1,0 0 1,-1-1-1,1 1 0,-1-1 1,0 1-1,2-4 1,19-32-1002,2-11-202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6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0 13331,'-7'5'241,"2"0"0,-1 0 1,1 0-1,0 1 0,0 0 0,0 0 0,1 1 1,0-1-1,0 1 0,0 0 0,1 0 1,0 0-1,-2 8 0,-2 12 396,1 1 1,-4 32-1,8-46-414,-1 12 39,1 1 1,0-1 0,2 1-1,1-1 1,2 1-1,0-1 1,2 0 0,9 30-1,-11-46-182,1 0-1,0-1 0,1 1 0,0-1 1,0 0-1,1 0 0,0-1 1,1 1-1,0-1 0,8 7 0,-9-10-40,1 0 0,0 0 0,0-1 0,0 0 0,0 0 0,1-1 0,-1 0 0,1 0 0,0-1 0,0 0 0,0-1-1,0 1 1,0-1 0,12-1 0,-10 0-20,0 0-1,0-1 1,-1 0-1,1-1 0,0 0 1,-1-1-1,0 1 1,1-2-1,-1 0 1,0 0-1,-1 0 0,1-1 1,-1 0-1,0-1 1,0 0-1,-1 0 1,1-1-1,-1 0 1,-1 0-1,1 0 0,-1-1 1,-1 0-1,8-14 1,-6 9-19,-1 0 0,-1 0 0,0-1 0,-1 0 0,0 0 0,-1 0 0,-1 0 0,0-1 0,-1 1 0,0-1 0,-1 1 0,-1-1 0,-1 1 0,0-1 0,-5-18 0,2 17-147,0 1 0,-1 0 0,0 1 0,-2-1 0,1 1 0,-2 0 0,0 1 0,0 0 0,-23-22 0,23 26-69,0 1 0,-1 0 1,0 0-1,0 1 0,-1 1 1,0 0-1,0 0 0,0 1 0,-1 1 1,0-1-1,0 2 0,0 0 0,-16-2 1,2 4-588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6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0 14171,'-4'2'212,"1"0"1,0 0-1,0 1 0,1-1 1,-1 1-1,0-1 0,1 1 1,0 0-1,0 0 0,-1 0 0,-1 6 1,-16 39 749,15-33-738,1 0 0,0 0-1,2 0 1,-1 1 0,2-1 0,0 1-1,1-1 1,1 1 0,0-1 0,1 0-1,1 1 1,0-1 0,11 29 0,-13-40-179,1 0 1,0 0-1,0-1 0,0 1 1,1-1-1,-1 0 1,1 1-1,0-1 1,0 0-1,0-1 0,0 1 1,0 0-1,6 2 1,-7-4-26,1 0 1,-1 0-1,0 0 0,0-1 1,0 1-1,1-1 1,-1 0-1,0 1 1,1-1-1,-1 0 0,0 0 1,1-1-1,-1 1 1,0 0-1,0-1 0,1 0 1,-1 1-1,0-1 1,0 0-1,0 0 1,0 0-1,0 0 0,0 0 1,0-1-1,3-2 1,0-1 0,0 0 1,-1-1 0,1 1-1,-1-1 1,0 0 0,-1 0-1,0 0 1,0-1 0,0 1-1,-1-1 1,0 0 0,0 1-1,0-1 1,-1 0 0,0-8-1,1 2-28,-2-1-1,1 1 0,-2 0 1,0 0-1,0 0 0,-2 1 1,-4-18-1,5 22-71,-1 1 1,0 0-1,-1 0 1,0 1-1,0-1 0,0 1 1,-1 0-1,-6-7 1,9 11-31,1 0 0,-1 1 0,0-1 1,0 0-1,0 1 0,0 0 0,0-1 1,0 1-1,0 0 0,0 0 0,0 0 1,-1 0-1,1 0 0,0 1 0,-1-1 1,1 1-1,0-1 0,-1 1 0,1 0 0,-1 0 1,1 0-1,0 0 0,-1 1 0,1-1 1,-1 1-1,1-1 0,0 1 0,0 0 1,-5 2-1,2 1-30,0 1 1,0 0-1,0 0 1,0 1 0,1-1-1,0 1 1,0 0-1,0 0 1,1 0-1,0 1 1,-3 8-1,-14 40-940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6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43 16291,'-8'-16'1329,"-17"10"-849,-12-1-176,-16 2 408,-5-1-176,-5 3-136,-4 5-152,4 8-768,2 9-1624,16 11 1856,12 1-288,13 3-241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19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57 847 14979,'12'-52'842,"-2"-1"0,-3 0 0,-2-1-1,-2 1 1,-3-1 0,-1 0 0,-4 1 0,-12-65-1,-50-165-869,64 267-893,4 13-963,14 20-819,-10-11 2918,17 23-1262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0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586 562 15811,'3'-16'1449,"-12"-6"-881,-6-8-192,-12-12 616,-7-5-200,-16-9-96,-7-3-47,-6 0-225,-2 3-96,0 5-176,3 9-120,10 11-480,7 7-345,20 10-943,5 4 1424,30 7-1088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0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6 12795,'0'-3'1512,"-3"1"-920,-12 2-128,-5 1 873,-5 3-529,-5 2-40,-4-1-80,0 2-56,1-1-216,2 0-64,8-3-248,3 1-184,11 0-616,4 0-192,7 0 704,6 2-192,13 0-120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0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1 14299,'-16'11'1576,"-3"-4"-815,2-7-313,-9-5 1792,0-3-1440,-7 4-472,-1 4 16,5 6-304,4 5-392,6 12-1072,5 8 1256,9 4-232,2-3-168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8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9 12123,'-18'-5'1352,"-3"3"-616,0 0-264,-12 2 1769,-5 3-1529,-5 0-368,-1 1 32,2 3-32,2 2-232,11 6-728,8 5-496,18 0 928,7 2-184,16 3-145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3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4 219 7066,'-1'-1'71,"1"1"0,0 0 0,-1-1 0,1 1 0,0-1 0,0 1 0,-1-1 0,1 1 0,0-1 0,0 1 0,0-1 0,0 1 0,-1-1 0,1 1 0,0-1 0,0 1 0,0-1 0,0 0 0,0 1 1,0-1-1,1 1 0,-1-1 0,0 1 0,0-1 0,0 1 0,0-1 0,1 1 0,-1-1 0,1 0 0,14-16 1308,22-10 546,151-69 3179,-95 41-4102,-92 54-978,1 0 1,-1 0 0,0 0-1,0 1 1,1-1 0,-1 0-1,0 1 1,1 0 0,-1-1-1,1 1 1,-1 0 0,0-1-1,3 1 1,-4 0-11,1 0 0,-1 0 0,1 1 0,-1-1 0,0 0 0,1 0 0,-1 0 0,1 1 0,-1-1 1,0 0-1,1 1 0,-1-1 0,0 0 0,1 1 0,-1-1 0,0 0 0,1 1 0,-1-1 0,0 0 0,0 1 0,1-1 0,-1 1 0,0-1 0,0 1 0,0-1 1,0 1-1,1 4 73,-1 0 0,0 0 0,0 0 0,0 1 0,-2 8 1,0-4-69,-18 164 309,1 280 1,19-446-385,0-1 0,1 1-1,0 0 1,1 0 0,2 9 0,-4-17 18,0 0 0,0 0 1,0 0-1,0 1 0,0-1 1,0 0-1,0 0 0,0 0 1,1 0-1,-1 0 0,0 0 1,0 1-1,0-1 0,0 0 1,0 0-1,0 0 0,0 0 1,0 0-1,1 0 0,-1 0 1,0 0-1,0 1 0,0-1 1,0 0-1,0 0 0,1 0 1,-1 0-1,0 0 0,0 0 1,0 0-1,0 0 0,0 0 1,1 0-1,-1 0 0,0 0 1,0 0-1,0 0 0,0 0 1,1 0-1,-1 0 0,0 0 1,0 0-1,0 0 0,0-1 1,0 1-1,1 0 0,-1 0 1,0 0-1,0 0 0,0 0 1,0 0-1,0 0 0,0 0 1,0-1-1,0 1 0,1 0 1,-1 0-1,0 0 0,0 0 1,0 0-1,0-1 0,0 1 1,0 0-1,0 0 0,0 0 1,0 0-1,0-1 0,5-9-1768,5-22 62,-2 15 689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9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0 14427,'-1'0'1128,"-12"7"-760,-10-3-144,-6 4 681,-8 0-489,-5 0-296,0 1-184,1-1-856,6-2 928,15-2-208,9 0-121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2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398 253 10314,'1'-5'372,"-1"-1"0,0 0 0,0 0-1,-1 1 1,1-1 0,-1 0 0,-1 1 0,1-1 0,-1 0-1,0 1 1,0 0 0,0-1 0,-1 1 0,-5-7-1,0-1 61,0 1 0,-1 1-1,-1 0 1,-17-16-1,14 16-179,0 0 0,-1 2 0,-1-1 1,0 2-1,0 0 0,0 1 0,-24-8 0,31 13-167,0 0 0,-1 0-1,1 1 1,-1 0 0,1 0 0,-1 1 0,-11 1-1,15-1-39,0 1-1,0 0 0,0 1 0,1-1 0,-1 1 1,0 0-1,1 0 0,-1 0 0,1 1 0,0-1 1,0 1-1,0 0 0,-6 6 0,8-7-23,0 0 0,-1 1-1,1-1 1,0 1-1,0 0 1,0 0 0,1 0-1,-1 0 1,1 0 0,-1 0-1,1 0 1,0 0 0,0 0-1,1 1 1,-1-1 0,1 0-1,-1 1 1,1-1-1,0 0 1,0 1 0,1-1-1,-1 0 1,1 1 0,-1-1-1,1 0 1,0 1 0,0-1-1,1 0 1,-1 0-1,2 3 1,0-1-6,0-1-1,1 0 0,-1 0 1,1 0-1,0 0 1,0 0-1,0-1 0,0 0 1,1 1-1,-1-2 1,1 1-1,0 0 0,0-1 1,0 0-1,0 0 1,0-1-1,0 1 0,7 0 1,0-1-3,-1 0 1,1-1 0,-1 0-1,1-1 1,0-1-1,-1 0 1,13-3 0,4-4 126,44-19 1,-67 25-113,22-7 195,-26 10-211,-1 0-1,1 0 1,0 0-1,-1 0 1,1 0-1,0 0 1,0 0 0,-1 0-1,1 1 1,0-1-1,-1 0 1,1 0-1,0 0 1,-1 1 0,1-1-1,-1 0 1,1 1-1,0-1 1,-1 1-1,1-1 1,-1 1 0,1-1-1,-1 1 1,1-1-1,-1 1 1,0-1-1,1 1 1,-1 0 0,0-1-1,1 1 1,-1-1-1,0 1 1,0 0-1,1-1 1,-1 1 0,0 0-1,0 1 1,2 22 131,-2 0 0,0 0 0,-2 0 0,-8 44 0,4-27-52,-2 18-91,-27 254-989,37-289-252,-2-24 1188,0 0 0,0 0-1,0 0 1,0 0 0,0 0 0,0 0-1,0 1 1,0-1 0,0 0 0,0 0 0,1 0-1,-1 0 1,0 0 0,0 0 0,0 0-1,0 0 1,0 0 0,0 1 0,0-1-1,1 0 1,-1 0 0,0 0 0,0 0 0,0 0-1,0 0 1,0 0 0,0 0 0,0 0-1,1 0 1,-1 0 0,0 0 0,0 0 0,0 0-1,0 0 1,0 0 0,1 0 0,-1 0-1,0 0 1,0 0 0,0-1 0,0 1-1,0 0 1,0 0 0,0 0 0,0 0 0,1 0-1,-1 0 1,0 0 0,0 0 0,0 0-1,0 0 1,0-1 0,0 1 0,0 0 0,0 0-1,0 0 1,0 0 0,0 0 0,0 0-1,0-1 1,0 1 0,0 0 0,3-5-644,0 0 1,-1 0 0,0 0 0,-1 0-1,2-6 1,4-18-771,-1-5-201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2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41 11650,'0'0'53,"-1"-1"0,1 1 0,0 0 0,-1-1 0,1 1 0,-1 0 0,1 0 0,0-1 0,-1 1 0,1 0 0,-1 0 0,1 0 0,-1 0 0,1-1 0,-1 1 0,1 0 0,-1 0 0,1 0 0,-1 0 0,1 0 0,-1 0 0,1 0 0,0 1 0,-1-1 0,1 0 0,-1 0 0,1 0 0,-1 0 0,1 0 0,-1 1 0,1-1 0,-1 0 0,1 0 0,0 1 0,-1-1 0,-1 2 76,1 0 1,0 0-1,0-1 1,-1 1-1,1 0 1,0 0-1,0 0 1,-1 4-1,-9 44 1422,11-50-1506,-2 19 305,0 0 0,1 0 0,1 0 0,1 0 0,0 0 0,2 0 0,7 29 0,-6-35-234,0 0 0,1 0 0,0 0 0,2 0 0,-1-1 0,1 0 0,1 0 0,0-1 0,1 0 0,0-1 0,11 10 0,-16-16-83,0 0 0,0-1-1,1 1 1,-1-1 0,1 0 0,0-1-1,0 1 1,0-1 0,0 0-1,1 0 1,-1-1 0,0 1 0,1-1-1,-1-1 1,1 1 0,-1-1 0,1 0-1,0 0 1,-1 0 0,1-1 0,-1 0-1,1 0 1,-1 0 0,0-1 0,1 1-1,-1-1 1,0-1 0,0 1 0,0-1-1,0 0 1,-1 0 0,1 0 0,-1-1-1,0 1 1,0-1 0,0 0 0,5-7-1,-1-1 1,0-1-1,-1 0 0,0 0 1,-1-1-1,0 0 0,-2 1 1,1-2-1,-2 1 0,0-1 1,0 1-1,-2-1 0,0 0 1,0 1-1,-1-1 0,-4-24 1,3 29-38,-1-1 1,-1 1 0,0 0 0,0 0 0,-1 0-1,0 0 1,0 0 0,-1 1 0,-1 0-1,-6-10 1,7 14-43,0-1-1,0 1 0,0 0 1,-1 1-1,1-1 1,-1 1-1,0 0 0,-1 0 1,1 1-1,-1 0 1,0 0-1,1 0 0,-1 1 1,0 0-1,-12-2 1,12 3-141,0 1 0,0-1 1,-1 1-1,1 0 1,0 1-1,0 0 1,0 0-1,0 0 0,1 1 1,-1 0-1,0 1 1,0-1-1,1 1 1,0 0-1,0 1 0,0 0 1,0 0-1,0 0 1,-9 9-1,2 8-705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3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99 101 7570,'-1'-1'156,"0"1"1,0-1-1,0 0 1,0 0-1,-1 0 1,1 1-1,0-1 0,0 1 1,0-1-1,-1 1 1,1-1-1,0 1 1,0 0-1,-1-1 1,1 1-1,0 0 1,-1 0-1,1 0 1,0 0-1,-1 0 1,1 0-1,0 0 1,-1 1-1,1-1 1,0 1-1,-1-1 1,1 0-1,0 1 1,0 0-1,0-1 1,0 1-1,-1 0 0,1 0 1,0-1-1,0 1 1,0 0-1,1 0 1,-1 0-1,0 0 1,-1 2-1,0 0 136,0 0 0,0 0 0,0 1 0,1-1-1,-1 1 1,1-1 0,0 1 0,0-1 0,0 1-1,1 0 1,-1-1 0,1 1 0,0 6 0,0-6-199,1 0 1,-1 0 0,1 0-1,0-1 1,0 1 0,0-1 0,1 1-1,0-1 1,-1 1 0,1-1 0,0 0-1,0 0 1,1 0 0,-1 0 0,1 0-1,-1 0 1,1 0 0,0-1-1,0 0 1,0 0 0,1 1 0,-1-2-1,0 1 1,1 0 0,-1-1 0,1 1-1,-1-1 1,1 0 0,6 1 0,-5-2-57,0 1 0,0-1 0,-1 0 1,1 0-1,0-1 0,0 1 0,-1-1 1,1 0-1,0-1 0,-1 1 0,1-1 1,-1 1-1,0-1 0,0-1 0,1 1 1,-1-1-1,0 1 0,-1-1 0,1 0 1,-1-1-1,1 1 0,-1 0 0,5-7 1,-5 5-30,0 0 0,0-1 0,-1 1 0,1-1 0,-1 1 0,0-1 0,-1 1 0,1-1 0,-1 0 0,0 0 0,-1 0 0,1 0 0,-1 0 0,-1 0 0,1 0 0,-1 0 0,0 1 0,0-1 0,0 0 0,-1 0 0,-3-7 0,3 9-108,0 0 0,-1 0 0,1 0 0,-1 0 0,0 0 0,0 0 0,0 1 0,-1-1 0,1 1 1,-1 0-1,0 0 0,0 0 0,0 1 0,0-1 0,0 1 0,-1 0 0,1 0 0,-1 1 0,1-1 0,-1 1 0,0 0 0,0 0 0,1 1 1,-1-1-1,0 1 0,-8 1 0,8 0-62,-1 0 1,1 0-1,0 0 0,0 1 1,-1 0-1,1 0 0,1 0 1,-1 1-1,0-1 0,0 1 1,1 1-1,0-1 1,-1 0-1,1 1 0,1 0 1,-1 0-1,0 0 0,1 1 1,-3 4-1,-18 31-905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3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 36 14891,'-18'0'1208,"-5"-3"-871,-1-4-161,-8 0 768,-4 0-560,-2 0-512,2 3-256,5 4 392,4 0-64,7 3-112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4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13 11306,'-10'-13'1672,"13"17"401,18 22 285,7 9-1547,-1 1 0,-2 1 0,37 73 0,-54-94-779,-1 1 1,-1 1-1,0-1 0,-1 1 0,-1 0 1,-1 0-1,0 0 0,-1 0 0,-1 1 1,-1-1-1,-1 1 0,-3 20 1,2-30-36,0 1 1,-1-1 0,0 1 0,-1-1 0,-8 16 0,10-22-43,0 0-1,1 0 1,-1-1-1,0 1 1,0-1-1,0 1 1,-1-1-1,1 0 1,0 0-1,-1 0 1,0 0-1,1 0 1,-1 0-1,0-1 1,0 0-1,0 1 1,0-1-1,0 0 1,0 0-1,0-1 0,-5 1 1,6-1-57,1 0-1,-1 0 1,0 0 0,0 0 0,0-1 0,1 1-1,-1-1 1,0 0 0,0 1 0,1-1-1,-1 0 1,1 0 0,-1 0 0,0 0-1,1 0 1,0 0 0,-1-1 0,1 1-1,0 0 1,0-1 0,-1 1 0,1-1-1,0 1 1,1-1 0,-1 0 0,0 1 0,0-1-1,1 0 1,-1 1 0,0-5 0,-1-4-167,0-1 1,0 1 0,2-1 0,-1-11 0,1 21 264,0-48-1018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4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 6 14299,'-31'-5'1016,"-11"6"-832,-3 7-72,-7-1 384,-3 2-328,4-3-144,4 1-112,13-3-368,8 1-624,17 1 904,6 0-160,11-1-176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4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37 12843,'-2'2'157,"-1"0"0,1 1 0,0-1 0,0 1 1,0-1-1,0 1 0,1 0 0,-1 0 0,1 0 0,0 0 0,0 0 1,0 0-1,0 0 0,0 0 0,0 5 0,0 6 284,0 1-1,1 17 1,1-22 53,0 17-39,1-1 0,2 0 1,0 0-1,10 31 0,-10-45-314,0 1-1,1-1 1,0-1 0,1 1-1,0-1 1,1 0 0,0 0-1,1-1 1,0 0 0,16 15-1,-21-22-110,0-1 0,0 0-1,-1 0 1,1 0-1,1 0 1,-1-1-1,0 1 1,0-1-1,0 0 1,1 0-1,-1 0 1,1 0-1,-1 0 1,1-1-1,-1 0 1,1 0-1,-1 0 1,1 0-1,-1 0 1,1-1-1,-1 1 1,1-1-1,-1 0 1,0 0-1,1 0 1,-1-1-1,0 1 1,0-1-1,0 0 1,0 1-1,0-2 1,0 1-1,0 0 1,-1 0-1,1-1 1,-1 1-1,0-1 1,0 0-1,3-4 1,1-3-9,0 0 1,-1-1 0,0 1 0,-1-1-1,0-1 1,-1 1 0,0 0-1,-1-1 1,0 0 0,0 1-1,-2-1 1,1 0 0,-2 0 0,1 1-1,-4-18 1,1 14-132,0 0 0,-1 0 0,-1 0 0,0 1 0,-1-1 0,0 1 0,-2 1 0,1-1 0,-2 1 0,1 0 0,-15-14 1,16 19-217,0 1 1,-1 0 0,0 1 0,-12-8 0,17 12 130,-1 0 0,0 0 0,-1 0 0,1 0 1,0 1-1,0-1 0,-1 1 0,1 0 0,0 1 0,-1-1 0,1 1 0,-6-1 0,-3 5-611,8 6-62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5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92 136 13579,'0'0'21,"-29"-32"1440,28 30-1378,0 1 0,-1 0 0,1 0-1,-1 0 1,1 0 0,-1 0 0,0 0 0,1 0-1,-1 1 1,0-1 0,0 0 0,0 1-1,0 0 1,1-1 0,-1 1 0,0 0 0,0 0-1,0 0 1,0 0 0,-2 1 0,4-1-48,-1 0 1,1 0 0,-1 0 0,1 0 0,-1 0-1,1 0 1,-1 0 0,1 0 0,-1 1 0,1-1 0,0 0-1,-1 0 1,1 1 0,-1-1 0,1 0 0,0 1-1,-1-1 1,1 0 0,0 1 0,-1-1 0,1 1-1,0-1 1,0 0 0,-1 1 0,1-1 0,0 1-1,0-1 1,0 1 0,0-1 0,-1 1 0,1-1 0,0 0-1,0 1 1,0-1 0,0 1 0,0-1 0,0 1-1,0-1 1,1 1 0,-1-1 0,0 1 0,0-1-1,0 1 1,0-1 0,0 1 0,1-1 0,-1 0-1,0 1 1,0-1 0,1 1 0,-1-1 0,0 0 0,1 1-1,-1-1 1,1 1 0,1 1 71,0 1-1,1-1 1,-1 0-1,0 0 1,1 0-1,-1-1 1,5 3 0,-1-2-19,-1 0 0,1 0 0,0-1 0,0 0 0,0-1 0,0 1 0,0-1 0,0 0 0,0 0 0,0-1 0,6-1 0,-9 2-74,-1-1 1,1 0 0,0 1-1,-1-1 1,1 0 0,-1 0-1,1 0 1,-1 0 0,0-1-1,1 1 1,-1-1 0,0 1-1,0-1 1,0 0 0,0 0-1,0 0 1,0 0 0,-1 0-1,1 0 1,-1-1 0,1 1-1,-1 0 1,0-1 0,0 1-1,0-1 1,1-4 0,-2 4-13,0 1 0,0-1 0,-1 1-1,1-1 1,-1 1 0,0-1 0,1 1 0,-1-1 0,0 1 0,0-1 0,0 1-1,-1 0 1,1 0 0,-1 0 0,1 0 0,-1 0 0,0 0 0,0 0 0,1 0 0,-6-2-1,0-2-103,0 1 0,0 0 0,-1 1 0,-14-7 0,20 10 7,0 0-1,0 0 1,0 1-1,0-1 1,0 1-1,0-1 1,0 1 0,0 0-1,0-1 1,0 1-1,0 0 1,0 1-1,0-1 1,0 0 0,0 1-1,0-1 1,0 1-1,0-1 1,0 1-1,0 0 1,0 0-1,1 0 1,-1 0 0,0 0-1,1 0 1,-1 0-1,1 1 1,-1-1-1,1 1 1,-2 1 0,-1 3-115,0 0 0,1 0 0,0 0 0,0 0 1,0 1-1,1-1 0,-3 13 0,-4 25-757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5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23 13003,'17'-13'1264,"-10"8"-688,-3 1-216,-12 4 1065,-11 0-697,-10 2-320,-5 3 16,-5 0-64,-2 2-48,-1 2-512,1 2-256,6 2-1344,2-6 1583,8-7-255,4-3-184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3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4 16155,'-20'-4'913,"14"10"-1145,6-4-152,2 3-665,-4 2 977,2 8-480,-1 8-232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6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0 159 11114,'7'-14'474,"0"0"-1,1 1 0,0 0 0,1 1 1,0 0-1,21-21 0,-25 29-273,0-1-1,0 1 1,0 0-1,1 0 0,-1 0 1,1 1-1,0 0 1,0 0-1,0 0 1,1 1-1,-1 0 1,0 0-1,1 1 1,-1 0-1,1 0 1,0 0-1,-1 1 1,8 0-1,-10 0-121,-1 1 0,0-1 0,0 1-1,0 0 1,0 0 0,0 0 0,0 1-1,-1-1 1,1 0 0,0 1 0,-1 0 0,1 0-1,-1 0 1,1 0 0,-1 0 0,0 0 0,2 3-1,-1-1-2,0 1 0,-1-1 0,0 1 0,0-1 0,0 1-1,0 0 1,-1 0 0,0 0 0,1 8 0,-1 3 4,0 0 1,-2 0-1,0-1 1,0 1 0,-8 29-1,-25 74 183,-7 28 251,40-142-474,0 1 0,0 0 0,0 0 0,1 1 0,-1-1 0,1 0 0,2 10 0,-1-14-45,-1 1 1,1-1-1,0 0 0,0 0 0,0 0 1,0 0-1,0 0 0,1 0 0,-1 0 1,1-1-1,-1 1 0,1 0 1,-1-1-1,1 1 0,0-1 0,0 1 1,0-1-1,0 0 0,0 0 1,0 0-1,0 0 0,0 0 0,3 0 1,9 3-337,-1-1 0,1-1 1,0 0-1,1 0 1,-1-2-1,0 0 0,0 0 1,0-1-1,0-1 1,0-1-1,0 0 0,20-7 1,6-13-567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6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12539,'3'-3'197,"0"0"0,0 1 0,1-1 0,-1 1 0,1-1 0,-1 1 0,1 0 0,0 0 0,0 1 0,0-1 0,0 1 0,4-1 0,-6 2-105,0 0-1,0-1 1,-1 1-1,1 0 0,0 1 1,0-1-1,-1 0 1,1 0-1,0 1 0,-1-1 1,1 1-1,0-1 1,-1 1-1,1 0 0,-1 0 1,1 0-1,-1 0 1,1 0-1,-1 0 0,0 0 1,1 0-1,-1 0 1,0 1-1,0-1 0,0 1 1,0-1-1,0 1 1,0-1-1,-1 1 0,1-1 1,1 4-1,1 6 185,-1 1 0,0-1 0,0 1-1,-1 0 1,-1 0 0,0-1 0,-1 1 0,-3 20-1,2-15-145,1 1 0,0-1-1,2 22 1,3-23-61,0 0 0,1-1 0,1 1 0,0-1 1,1 0-1,0-1 0,15 22 0,-12-20 6,0 0-1,-1 1 0,-1 0 1,11 34-1,-18-46-75,-1 0 0,1 1 0,-1-1 0,1 0 0,-1 0 1,-1 0-1,1 1 0,-1-1 0,0 0 0,0 0 0,-1 0 0,1 0 0,-1 0 0,0 0 0,-1-1 0,1 1 0,-1-1 0,-5 8 0,5-8-108,0-1 0,0 1 0,-1-1 0,1 0 0,-1 0 0,0 0 0,1-1 0,-1 1 0,0-1 0,-1 0 1,1 0-1,0 0 0,-1-1 0,1 0 0,-1 0 0,1 0 0,-1 0 0,1 0 0,-1-1 0,1 0 0,-7 0 0,9-1-41,-1 1 1,1-1-1,0 0 0,0 1 1,0-1-1,0 0 0,0 0 1,0 0-1,0-1 0,0 1 0,0 0 1,1-1-1,-1 1 0,0-1 1,1 1-1,-1-1 0,1 0 1,0 0-1,0 0 0,-1 0 1,1 0-1,0 0 0,1 0 0,-1 0 1,-1-4-1,-1-4-260,1-1 0,0 0-1,-1-21 1,3 29 330,-1-45-1096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7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7 16379,'-5'-6'1569,"8"9"-1585,2 1 488,1 3-1072,-1 0-208,3-3-1297,-3-1 1737,5-4-352,-2-13-304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7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32 13059,'1'-1'81,"-1"0"1,1 0-1,0 1 0,0-1 1,0 0-1,0 1 0,0-1 1,0 1-1,0-1 1,0 1-1,0-1 0,0 1 1,0 0-1,0-1 1,0 1-1,0 0 0,0 0 1,0 0-1,0 0 0,0 0 1,0 0-1,0 0 1,1 0-1,-1 1 0,0-1 1,0 0-1,0 0 0,0 1 1,0-1-1,0 1 1,0-1-1,0 1 0,0-1 1,-1 1-1,1 0 1,0 0-1,0-1 0,0 1 1,-1 0-1,1 0 0,0 1 1,5 4 198,-1 0 0,0 0 1,-1 0-1,6 11 0,3 8 133,-2 0-1,-1 1 0,-2 0 0,0 1 0,6 40 0,-8-30-492,-3 1 1,0-1-1,-5 56 0,1-106-3563,-2-23 3069,4-1-366</inkml:trace>
  <inkml:trace contextRef="#ctx0" brushRef="#br0" timeOffset="1">221 1 15083,'-15'0'936,"-11"8"-888,-5 1-24,-4-1-128,-1-1-264,5-1-728,2-5-672,15 2 1440,13-3-320,-2 1-217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7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79 10146,'0'0'49,"-1"0"0,1 0 0,-1 0 0,0 0 0,1 0 0,-1 0-1,1 0 1,-1 0 0,1 1 0,-1-1 0,1 0 0,-1 0 0,1 0 0,-1 1 0,1-1-1,0 0 1,-1 0 0,1 1 0,-1-1 0,1 0 0,-1 1 0,1-1 0,0 1 0,-1-1-1,1 0 1,0 1 0,0-1 0,-1 1 0,1 0 0,0 0 48,-1 0 0,1 1 0,0-1 0,0 0 0,0 1 0,0-1 0,0 0 0,1 1 0,-1-1-1,0 0 1,1 3 0,20 38 1417,-18-37-1348,8 14 259,1-1 0,0 0 0,19 21-1,-27-35-314,1 1-1,-1-1 0,1 0 0,-1 0 0,1 0 0,1 0 0,-1-1 0,0 0 0,1 0 0,0 0 0,-1-1 0,1 0 0,0 0 0,0 0 0,0-1 0,8 1 0,-11-2-52,0 0 0,0-1 0,0 1 0,0 0 0,0-1 0,0 0 0,0 0 0,0 0 0,0 0 0,0 0 1,-1 0-1,1-1 0,0 0 0,-1 1 0,1-1 0,2-2 0,-1-1-2,-1 1 1,1 0-1,-1-1 1,0 1-1,0-1 1,0 0-1,0 0 1,2-7-1,0-3-14,-1 0 0,-1 0 0,0 0 0,-1 0 0,1-25 0,-3 31-34,-1-1-1,0 1 1,0 0-1,-1-1 1,0 1 0,-5-14-1,6 20-22,0 0 0,-1 1 0,1 0 0,0-1 0,-1 1 0,1 0 0,-1-1 0,0 1 0,0 0 0,0 0 0,-4-2 0,5 3-14,-1 0-1,0 0 0,1 1 0,-1-1 0,1 1 0,-1-1 0,0 1 0,1-1 0,-1 1 0,0 0 0,0 0 1,1 0-1,-1 0 0,0 0 0,0 1 0,1-1 0,-1 0 0,0 1 0,1-1 0,-3 2 0,-1 0-109,1 1 0,-1-1 0,1 1 0,0 0-1,0 1 1,0-1 0,1 1 0,-1-1 0,1 1-1,0 0 1,0 0 0,0 0 0,1 1 0,-1-1-1,1 1 1,-3 6 0,0 3-63,1 1 1,0-1-1,1 1 0,-2 21 1,0 29-584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8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1 13547,'-1'0'66,"-1"0"0,1 0 0,0 0 0,-1 0 0,1 0 0,0 0 0,-1 0 0,1 0 0,0 1 0,0-1 0,-1 1 0,1-1 0,0 1 0,0-1 0,0 1 0,0-1 0,-1 1 0,1 0 0,0 0 0,0 0 0,0-1 0,0 1 0,1 0 0,-1 0 0,0 0 0,-1 3 0,-18 31 622,15-23-519,1-1 0,1 2 0,0-1 1,1 0-1,0 0 0,0 1 0,1-1 1,1 1-1,0-1 0,1 1 0,3 12 1,0 0 102,2 0 1,1 0 0,0-1 0,17 35 0,-19-49-199,0 0 0,0-1 0,1 1 0,1-1 0,-1 0 0,1-1 0,1 1 0,0-1 0,12 10 0,-15-15-105,1 1 0,-1-1 1,1 0-1,0 0 0,-1-1 0,1 1 0,0-1 1,1-1-1,-1 1 0,0-1 0,0 0 0,1 0 1,-1-1-1,0 0 0,1 0 0,-1-1 0,13-2 1,-11 1-242,1 0 0,-1-1 0,0-1 0,0 1 0,0-1 0,0-1 0,-1 1 0,1-1 0,-1-1 0,7-6 1,-2 0-64,-1 1 0,-1-1 1,0-1-1,14-23 1,-1-11-741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48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183 682 8490,'-9'-7'666,"0"-2"1,0 1-1,1-1 1,0 0-1,0-1 1,1 0-1,0 0 1,1 0 0,0-1-1,1 0 1,0 0-1,1-1 1,-4-16-1,-3-32 49,3 0 1,-1-70-1,7 70-676,-3 0 0,-15-68 0,12 106-565,8 21 520,0 1 0,0 0 1,0-1-1,0 1 0,0 0 0,0 0 0,-1-1 0,1 1 1,0 0-1,0 0 0,0-1 0,-1 1 0,1 0 0,0 0 1,0 0-1,0-1 0,-1 1 0,1 0 0,0 0 0,-1 0 0,1 0 1,0-1-1,0 1 0,-1 0 0,1 0 0,0 0 0,-1 0 1,1 0-1,0 0 0,0 0 0,-1 0 0,1 0 0,0 0 1,-1 0-1,1 0 0,0 0 0,-1 0 0,1 0 0,0 0 1,0 1-1,-1-1 0,1 0 0,0 0 0,0 0 0,-1 0 1,1 0-1,0 1 0,0-1 0,-1 0 0,1 0 0,0 1 1,0-1-1,0 0 0,-1 0 0,1 1 0,0-1 0,0 0 0,0 0 1,0 1-1,0-1 0,0 1 0,-8 13-202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0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11570,'13'-2'558,"-1"0"-1,1 1 0,1 1 0,-1 0 1,0 0-1,0 1 0,0 1 1,17 5-1,-25-6-441,0 1 0,1-1 0,-1 1 0,0 1 1,-1-1-1,1 1 0,0 0 0,-1 0 0,1 0 0,-1 1 1,0-1-1,0 1 0,0 0 0,-1 0 0,1 1 0,-1-1 0,0 1 1,-1-1-1,1 1 0,-1 0 0,1 0 0,1 9 0,-1 1 35,-1 0-1,0 0 0,-1-1 0,-1 1 0,0 0 1,-1 0-1,-6 30 0,-34 103 520,35-128-572,-7 18 56,6-21-80,1 1-1,1-1 1,0 1-1,1 0 0,1 1 1,0 19-1,3-35-86,0 0 1,1 0-1,-1 0 0,1 0 0,-1 0 0,1-1 0,0 1 0,0 0 0,1 0 0,-1 0 1,0-1-1,1 1 0,0-1 0,0 1 0,-1-1 0,1 0 0,3 3 0,-1-2-62,0 0 0,1 0-1,-1-1 1,0 0 0,1 0 0,-1 0-1,1 0 1,0 0 0,7 1-1,5-1-517,1 0-1,-1-1 0,0-1 0,32-3 0,-32 1 271,0-1 0,0 0 0,-1-1 0,20-8 0,9-10-632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0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382 106 10770,'-49'-25'1233,"-5"15"-673,1 4-232,-1 3 888,2-1-504,10 1-400,5 1-160,13-1-464,10-3-560,11-4 712,3-5-144,24-4-136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1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4 14963,'17'-4'1166,"-17"4"-1141,0 0 1,0 0-1,0 0 0,0 0 1,1 0-1,-1 1 0,0-1 1,0 0-1,0 0 1,0 0-1,0 0 0,1 0 1,-1 0-1,0 0 1,0 0-1,0 1 0,0-1 1,0 0-1,0 0 0,0 0 1,0 0-1,0 0 1,0 0-1,1 1 0,-1-1 1,0 0-1,0 0 1,0 0-1,0 0 0,0 1 1,0-1-1,0 0 0,0 0 1,0 0-1,0 0 1,0 0-1,0 1 0,0-1 1,0 0-1,0 0 1,-1 0-1,1 0 0,0 1 1,0-1-1,0 0 0,0 0 1,-1 2 100,-1 0-1,1 0 1,-1 0 0,0 0 0,0-1-1,1 1 1,-1 0 0,0-1-1,0 1 1,-1-1 0,-2 1 0,-5 3-70,0-1 1,-1 0-1,1-1 0,-1 0 1,0 0-1,0-2 1,0 1-1,0-1 1,0-1-1,0 0 0,0-1 1,0 0-1,0 0 1,0-1-1,0-1 1,0 1-1,1-2 1,-1 0-1,1 0 0,0-1 1,-12-7-1,17 9-59,-10-5 86,15 8-79,0 0 0,-1 0 0,1 0-1,0 0 1,-1 0 0,1 0 0,0 1 0,-1-1-1,1 0 1,0 0 0,-1 0 0,1 1-1,0-1 1,0 0 0,-1 0 0,1 1 0,0-1-1,0 0 1,-1 0 0,1 1 0,0-1-1,0 0 1,0 1 0,0-1 0,-1 0 0,1 1-1,0-1 1,0 1 0,0-1 0,0 0 0,0 1-1,0-1 1,0 0 0,0 1 0,0-1-1,0 0 1,0 1 0,0-1 0,1 1 0,-1-1-1,0 0 1,0 1 0,16 231 1368,-5-76-453,-10-125-681,2-1 0,1 1 0,1-1 0,13 41 0,-15-63-313,0 0 0,0-1 0,0 1 0,1-1 0,0 0 0,1 0 0,-1 0 0,1-1 0,0 0 0,1 0 0,0 0 0,0 0-1,0-1 1,1 0 0,-1 0 0,1-1 0,0 0 0,0 0 0,1-1 0,-1 0 0,14 4 0,-5-4-507,-1 0-1,1-1 1,0-1 0,0-1 0,0 0 0,0-1-1,0 0 1,30-8 0,-2-6-584</inkml:trace>
  <inkml:trace contextRef="#ctx0" brushRef="#br0" timeOffset="1">351 416 11779,'-52'-25'1232,"2"15"-760,-1 0-216,7 7 728,4 2-440,11 0-640,7 2-360,11 9 400,4 4-128,11 10-144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4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12547,'7'-5'1088,"9"5"-1008,-3 18-416,-2 2 696,-6 5-480,3 1-232,-1-3-136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1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0 354 14123,'4'-45'860,"1"-14"366,-2-1 0,-2 1 0,-10-71 0,11 132-1151,-1-1-1,0 0 1,1 0-1,-1 0 1,1 0 0,-1 0-1,1 0 1,0-1 0,-1 1-1,1 0 1,0-1 0,-1 1-1,1-1 1,0 0 0,0 0-1,-1 1 1,4-1-1,2 0-49,0 1-1,0-1 1,0 0-1,0 0 0,7-2 1,3-4 24,-14 5-17,1 0-1,-1 0 1,0 0 0,1 0 0,0 0-1,5 0 1,-9 1-25,1 0 0,0 0 0,0 1-1,-1-1 1,1 0 0,0 0 0,-1 1 0,1-1 0,0 0-1,-1 1 1,1-1 0,-1 1 0,1-1 0,0 0 0,-1 1-1,1 0 1,-1-1 0,1 1 0,-1-1 0,0 1-1,1-1 1,-1 1 0,0 0 0,1-1 0,-1 1 0,0 0-1,0 0 1,1-1 0,-1 1 0,0 0 0,0-1 0,0 1-1,0 0 1,0 0 0,0-1 0,0 2 0,-2 27 145,0 0 0,-2 0 0,-11 45 1,1-4-19,6-25-213,-4 80 1,12-112-105,0 0 1,0-1 0,2 1-1,-1 0 1,2-1-1,0 1 1,0-1-1,1 0 1,1 0 0,0 0-1,8 15 1,-8-22 99,-1 1 0,1 0 0,-1-1 0,10 7 0,27 19-468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2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31 16508,'-2'-17'1152,"2"8"-1048,5 6-232,-5 2 552,-3 1-2393,1 4 1753,2 2-232,2-1-176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2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54 14043,'-16'-12'1118,"-27"-17"434,39 27-1402,1 0 0,-1 0-1,1 1 1,-1 0 0,1 0-1,-1 0 1,0 0 0,1 0 0,-1 1-1,-7 0 1,9 0-86,0 0 1,0 1-1,0 0 1,1-1-1,-1 1 1,0 0-1,1 0 1,-1 0-1,1 0 1,-1 0-1,1 0 1,-1 1-1,1-1 1,0 0-1,0 1 1,-1-1-1,1 1 1,0-1-1,0 1 1,1 0-1,-1-1 1,0 1-1,0 0 1,1 0-1,-1-1 1,1 1-1,0 0 1,-1 0-1,1 0 1,0 2-1,-1 10 117,0-1 1,1 1-1,2 14 0,-2-20-76,16 105 515,-10-89-568,-2 2-1,-1-1 1,-1 0-1,0 1 1,-5 43-1,1-61-54,1-1 1,-1 1-1,-1-1 1,1 0-1,-1 0 0,-1 0 1,1-1-1,-9 12 0,10-15-71,-1 1 0,0 0 1,0-1-1,-1 0 0,1 0 0,-1 0 0,0 0 0,1-1 0,-1 1 0,0-1 0,-1 0 0,1 0 0,0 0 0,-1-1 0,-5 2 0,9-3-12,0 0 0,0 1 1,-1-1-1,1 0 0,0 0 0,-1 0 0,1 0 0,0 0 0,-1 0 1,1-1-1,0 1 0,0 0 0,-1 0 0,1-1 0,0 1 0,-1-2 1,1 2 4,1-1 1,-1 1 0,1-1-1,-1 1 1,1-1 0,-1 1-1,1-1 1,-1 0 0,1 1-1,0-1 1,0 0 0,-1 1-1,1-1 1,0 0 0,0 0 0,0 1-1,0-1 1,-1 0 0,1 0-1,1-1 1,-1-3-140,1 0 0,0 0-1,1 0 1,0 0 0,-1 0 0,6-9-1,14-29-831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2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1 16219,'-30'5'1833,"-7"14"-1233,-12 0-288,-4-2 1256,-4-4-1168,4-3-111,8-7-297,7-3-377,14-5-1167,13 1 1304,23 3-224,15 4-200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3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0 245 15723,'4'-58'1601,"1"7"-1025,2 5-264,-2 10 616,4 7-312,-1 13-624,2 8-432,-3 11-1904,-1 5 2000,-5 8-377,0 2-263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3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0 481 13603,'9'-41'1648,"0"-4"-1072,-4-3-272,-3-2 1505,0-3-1449,-1 3-184,-1 6-432,0 3-344,-3 3 488,-2 2-144,-4 2-96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4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12 613 11666,'-4'-20'645,"1"0"0,1-1-1,2-36 1,0 4 139,-3-119 672,5 139-1157,0 0 1,2 0-1,10-37 0,-11 60-160,0 1 0,1 0-1,-1 0 1,2 1-1,-1-1 1,10-12-1,-12 19-67,0-1 0,0 1 0,1 0 0,-1 0 0,0 0-1,1 0 1,-1 0 0,1 0 0,0 1 0,4-3 0,-5 4-21,0-1 1,-1 1 0,1 0 0,0-1-1,0 1 1,-1 0 0,1 0-1,0 0 1,0 0 0,-1 1-1,1-1 1,0 0 0,0 1 0,-1-1-1,1 1 1,0 0 0,-1-1-1,1 1 1,-1 0 0,2 1-1,-1 0-3,1-1 0,-1 1 0,-1 0 0,1 0 0,0 0-1,0 0 1,-1 0 0,1 0 0,-1 0 0,0 1 0,0-1-1,1 0 1,-1 1 0,-1-1 0,1 1 0,0-1 0,-1 1-1,1-1 1,-1 1 0,0 0 0,0-1 0,0 1 0,0 4-1,-2 5 26,-1 1 0,1-1-1,-9 22 1,1-1 10,7-18-45,1 0 1,0 0-1,2 0 1,0 0 0,0 0-1,2 0 1,-1 0-1,2 0 1,0 0 0,6 15-1,-2-9-220,1-1 1,0 1-1,2-2 0,0 1 1,2-1-1,17 22 0,-25-36 7,0-1-1,0 1 0,0-1 1,1 0-1,5 4 1,-9-7 151,0 0 1,0-1 0,0 1-1,0 0 1,0-1 0,0 1-1,1-1 1,-1 1 0,0-1-1,0 0 1,0 1 0,1-1-1,-1 0 1,0 0-1,0 0 1,1 0 0,-1 0-1,0 0 1,0 0 0,0 0-1,1-1 1,-1 1 0,0 0-1,0-1 1,0 1 0,1-1-1,-1 1 1,0-1 0,0 0-1,0 1 1,0-1-1,1-1 1,15-28-592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4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9 14675,'-17'-8'1448,"-5"21"-903,-8 5-217,-5 3 848,-3 0-464,1-4-512,3-1-184,6-7-584,2-3-328,13 0 688,6-1-192,15 8-144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5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10 837 13459,'5'-11'373,"-1"-1"0,0 1 1,-1-1-1,0 0 0,-1 0 0,0 0 0,-1 0 1,0 0-1,-2-23 0,1 11 322,-17-285 2696,1 44-2550,16 264-847,1-47-267,0 45 137,-1-1 1,1 1 0,0-1-1,0 1 1,0 0-1,0-1 1,1 1 0,-1 0-1,1 0 1,3-6 0,-4 9 54,0-1 1,0 0-1,0 1 1,0-1 0,0 0-1,0 1 1,0-1-1,0 1 1,0 0-1,0-1 1,0 1-1,0 0 1,0-1 0,0 1-1,0 0 1,0 0-1,0 0 1,0 0-1,1 0 1,-1 0 0,0 0-1,0 1 1,0-1-1,0 0 1,0 1-1,2 0 1,28 15-373,-26-13 205,31 19-665</inkml:trace>
  <inkml:trace contextRef="#ctx0" brushRef="#br0" timeOffset="1">445 127 16756,'-109'73'2214,"76"-54"-1898,1 2-1,2 2 0,-45 40 0,71-59-269,0 0 1,0 0-1,0 1 1,1 0-1,0 0 1,0 0-1,0 0 1,0 1-1,-2 8 1,4-11-21,1 0 1,-1 0-1,1 0 1,0 0 0,-1 1-1,2-1 1,-1 0-1,0 0 1,1 0-1,-1 0 1,1 1 0,0-1-1,0 0 1,0 0-1,0 0 1,1-1 0,-1 1-1,1 0 1,2 3-1,4 4 38,1 0-1,0 0 0,1-1 0,0 0 1,1 0-1,-1-1 0,18 9 1,90 41-829,-84-42 110,-25-12 388,8 5-82,0-2-1,1 0 0,-1-1 0,22 4 1,-11-8-338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5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0 12219,'-3'47'3024,"-48"309"2056,50-342-4899,1-14-178,0 0 1,0 0-1,0 0 1,0 0-1,0 0 1,0 0-1,0 0 1,0 0-1,0 0 1,0 0-1,0 0 1,1 0-1,-1 0 1,0 0-1,0 0 1,0 0-1,0 0 1,0 0-1,0 0 1,0 0-1,0 0 0,0 0 1,0 0-1,0 0 1,0 0-1,0 0 1,0 0-1,0 0 1,0 0-1,0 0 1,0 0-1,0 0 1,1 0-1,-1 0 1,0 0-1,0 0 1,0 0-1,0 0 1,0 0-1,0 0 1,0 0-1,0 0 1,0 0-1,0 0 0,0 0 1,0 0-1,0 0 1,0 0-1,0 0 1,0 0-1,0 0 1,0 0-1,0 0 1,0 0-1,0 0 1,0 0-1,9-23 222,18-69-38,-14 41-30,3 2 0,22-50 1,-37 95-119,1 0 0,0 1 1,0-1-1,1 0 0,-1 1 1,1-1-1,-1 1 0,1 0 0,0 0 1,0 0-1,5-3 0,-7 5-24,-1 1 0,1 0-1,0-1 1,0 1 0,0 0-1,0 0 1,0-1-1,0 1 1,0 0 0,0 0-1,0 0 1,0 0 0,0 0-1,-1 0 1,1 1 0,0-1-1,0 0 1,0 0 0,0 1-1,1-1 1,0 2 6,0-1 0,0 1-1,0-1 1,0 1 0,-1-1 0,1 1-1,0 0 1,-1 0 0,1 0 0,-1 0-1,2 2 1,19 39 185,-2 1 1,23 72-1,-25-65-170,37 75 0,-51-119-30,2 4 5,-6-11-12,0 0 1,0 0 0,0 0 0,0 0-1,0 0 1,0 0 0,0 0-1,0 0 1,-1 0 0,1 0 0,0 0-1,0 0 1,0 0 0,0 0-1,0 0 1,0 0 0,0 0 0,-1 0-1,1 0 1,0 0 0,0 0-1,0 0 1,0 0 0,0 0 0,0 1-1,0-1 1,0 0 0,0 0-1,0 0 1,-1 0 0,1 0 0,0 0-1,0 0 1,0 0 0,0 0 0,0 0-1,0 1 1,0-1 0,0 0-1,0 0 1,0 0 0,0 0 0,0 0-1,0 0 1,0 0 0,0 0-1,0 1 1,0-1 0,0 0 0,0 0-1,0 0 1,0 0 0,0 0-1,0 0 1,0 0 0,0 0 0,0 1-1,0-1 1,0 0 0,0 0-1,0 0 1,1 0 0,-1 0 0,0 0-1,0 0 1,0 0 0,0 0 0,0 0-1,-234-85-2818,225 81 2623,7 3 144,-1 1-1,1-1 1,0 0 0,-1 0 0,1 0-1,-1 0 1,1-1 0,0 1 0,0-1-1,0 1 1,0-1 0,0 0 0,0 0-1,0 0 1,-1-3 0,4-2-643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0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638 794 6985,'-16'-13'3472,"-1"0"1762,0 10-4762,14 3-351,1 0-1,0 0 0,0 0 0,-1 0 1,1-1-1,0 1 0,0-1 0,0 0 0,0 1 1,0-1-1,0 0 0,0 0 0,-4-3 0,-1-3 2113,6 6-2230,1 1-1,-1-1 1,1 0 0,-1 1-1,0-1 1,1 1 0,-1-1-1,0 1 1,1-1 0,-1 1-1,0 0 1,1-1 0,-1 1-1,0 0 1,0 0 0,-1-1-1,-46-12 120,0-3 0,1-1-1,-79-42 1,114 51-100,-1 0 0,1 0 0,1-1-1,0 0 1,0-1 0,1-1 0,-12-15 0,-1-5 34,-28-52 1,34 54-36,2 3 14,-16-36 1,27 52-28,0-1 1,1 1 0,0-1 0,1 0-1,0 0 1,1 0 0,0-13 0,-5-126 125,7 137-121,0 1 0,0-1 0,5-13 0,-6 24 9,3 31-2458,-2-28 2244,0-1-1,1 1 1,-1-1 0,0 1-1,1-1 1,-1 1-1,0-1 1,1 0-1,-1 0 1,1 0-1,-1 0 1,0 0-1,1 0 1,-1 0-1,0 0 1,1-1-1,-1 1 1,3-1 0,9-4-926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5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99 822 13739,'-1'-4'117,"-1"0"1,1-1-1,0 1 1,0-1-1,0 1 1,1-1-1,0 1 1,0-1-1,0 1 1,0-1-1,1 1 1,-1-1-1,1 1 1,2-6-1,0-12 184,9-223 1008,-10 135-793,29-182 0,-31 291-514,1-9 81,1 1 0,1 0 0,0-1 0,6-12 0,-9 21-63,0 0-1,1-1 1,-1 1 0,1 0-1,0 0 1,-1 0 0,1 0-1,0 0 1,0 0 0,0 0-1,-1 1 1,1-1 0,0 0-1,0 0 1,0 1 0,0-1-1,0 0 1,1 1 0,-1-1 0,0 1-1,0 0 1,0-1 0,0 1-1,0 0 1,1 0 0,-1-1-1,0 1 1,0 0 0,1 0-1,-1 0 1,0 1 0,0-1-1,0 0 1,1 0 0,-1 1-1,0-1 1,0 0 0,0 1-1,0 0 1,0-1 0,0 1-1,0-1 1,0 1 0,1 1-1,8 6 102,-1 0-1,-1 1 0,0 0 0,0 0 0,-1 1 0,0 0 0,-1 1 0,0-1 0,0 1 0,-1 0 0,-1 0 0,0 1 0,0 0 0,-1-1 0,2 22 0,-4-30-105,-1 0 0,0 0 0,0 0 0,-1 0 0,1 0 0,-1 0-1,1 0 1,-1 0 0,0 0 0,0 0 0,0 0 0,-1-1 0,1 1 0,-1 0 0,1-1 0,-1 1 0,0-1 0,0 1 0,0-1 0,0 0 0,-1 0 0,1 0-1,0 0 1,-1 0 0,0-1 0,1 1 0,-1-1 0,0 1 0,0-1 0,-4 1 0,-9 3-40,-1-1 1,0-1-1,0-1 0,-25 1 1,7 0-89,23-2 24,-42 7-607,51-7 539,0 0 0,0 0 0,0 0 0,0 0 0,1 0 1,-1 1-1,0-1 0,1 1 0,-1 0 0,1 0 0,0 0 0,-1 0 0,1 0 0,-4 5 1,6-6 97,-1 0 1,1 0-1,-1 1 1,1-1 0,0 0-1,-1 0 1,1 1-1,0-1 1,0 0 0,0 0-1,0 1 1,0-1-1,0 0 1,0 0 0,1 1-1,-1-1 1,0 0-1,2 3 1,6 13-595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5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63 16708,'2'-28'1232,"-6"16"-968,-6 4-128,-11 2 456,-6-1-352,-7 6-304,-4 4-304,-1 6 392,1 6-104,14 6-88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7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13355,'23'-25'1480,"-16"16"-1095,1 1 1,0 1-1,0-1 1,14-9-1,-19 15-255,9-6 524,1 1 1,15-7-1,-26 13-520,1-1-1,-1 1 0,1 0 0,0 1 1,-1-1-1,1 0 0,0 1 0,-1-1 1,1 1-1,0 0 0,0 0 0,0 0 1,-1 0-1,1 1 0,0-1 0,-1 1 1,1 0-1,4 1 0,-5-1-91,-1 0 0,0 1 0,0-1-1,0 0 1,0 0 0,0 0 0,0 1-1,0-1 1,0 1 0,-1-1 0,1 1-1,0-1 1,-1 1 0,0-1 0,1 1-1,-1-1 1,0 1 0,1 0 0,-1-1-1,0 1 1,0-1 0,-1 1 0,1 0 0,-1 2-1,-10 43 143,7-37-133,-15 54 31,-37 136 187,48-161-135,1 1 0,2 0 0,-1 46 0,6-82-113,0 1 0,1-1 1,-1 0-1,0 0 0,1 0 0,0 0 0,0 0 0,3 6 0,-3-8-37,0 0 0,0 0-1,1 0 1,-1-1-1,1 1 1,-1 0-1,1-1 1,0 1 0,0-1-1,-1 0 1,1 0-1,0 1 1,0-1-1,0 0 1,0-1 0,1 1-1,2 1 1,11 2-1214,0 0 0,27 2 0,-38-5 890,-1-1-1,1 0 1,0 0 0,-1 0-1,1 0 1,-1-1-1,1 0 1,-1 0 0,1 0-1,-1 0 1,0-1 0,0 1-1,1-1 1,5-4-1,5-10-1060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8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 10618,'7'-7'476,"0"1"-1,1 0 1,0 0-1,0 1 1,1 0-1,-1 0 1,1 1-1,12-4 1,-16 6-183,0 0 0,0 1 0,1 0 0,-1 0 0,0 0 0,0 1 0,1-1 0,-1 1 0,1 1 0,-1-1 0,0 1 0,0 0 0,1 0 0,-1 0 0,0 1 0,8 3 0,-12-4-220,1 0 1,-1-1 0,1 1-1,-1 0 1,0 0-1,0 0 1,1 1-1,-1-1 1,0 0-1,0 0 1,0 1-1,0-1 1,-1 0 0,1 1-1,0-1 1,0 1-1,-1-1 1,1 1-1,0 2 1,-1-1 2,0 0 0,0 0 1,0 0-1,0 0 0,0 0 0,-1 0 1,1-1-1,-1 1 0,-2 6 0,-3 3 34,0 0 0,0 0 0,-15 19 0,16-23-65,1-2-32,-3 4 24,0 0 1,0 0 0,2 1 0,-9 18 0,13-25-27,0-1 0,0 1 1,1 0-1,-1 0 0,1 0 0,0-1 1,0 1-1,0 0 0,0 0 0,1 0 1,0 0-1,-1-1 0,1 1 1,1 0-1,-1-1 0,0 1 0,1-1 1,3 7-1,36 45 103,-32-46-107,-2 1-1,1-1 0,-1 1 0,0 1 1,-1-1-1,-1 1 0,0 0 1,0 1-1,5 16 0,-10-24-72,0 0 0,0 1 0,0-1 0,-1 0 0,1 0 0,-1 0 0,0 0 0,0 0 0,-1 0 0,1 0 0,-1 0-1,1 0 1,-1 0 0,-1-1 0,1 1 0,0-1 0,-1 0 0,0 1 0,0-1 0,0 0 0,0-1 0,0 1 0,0 0 0,-1-1 0,1 0 0,-1 0-1,0 0 1,0 0 0,1-1 0,-1 1 0,0-1 0,0 0 0,-1 0 0,1 0 0,0-1 0,-4 0 0,7 1 4,0-1 1,0 0-1,0 0 1,0 0 0,1 0-1,-1 0 1,0 0-1,0-1 1,0 1-1,1 0 1,-1 0 0,0-1-1,0 1 1,1 0-1,-1-1 1,0 1-1,0 0 1,1-1 0,-1 1-1,1-1 1,-1 0-1,0 1 1,1-1-1,-1 0 1,1 0 25,0 0 0,-1 0 0,1 1 0,0-1 1,1 0-1,-1 0 0,0 0 0,0 1 0,0-1 0,0 0 0,1 0 0,-1 1 0,0-1 1,1 0-1,-1 0 0,0 1 0,1-1 0,-1 0 0,1 1 0,-1-1 0,1 1 1,0-1-1,-1 0 0,1 1 0,-1-1 0,1 1 0,1-1 0,24-14-885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8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18012,'8'-12'1624,"0"5"-1288,-1 7-304,2 0 728,1 4-1408,1 0-368,-1 6 896,-3 1-232,-1 1-232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8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3 15819,'0'0'46,"0"0"-1,1 0 0,-1 0 1,0-1-1,0 1 0,1 0 1,-1 0-1,0 0 0,0-1 1,1 1-1,-1 0 0,0 0 1,0 0-1,1 0 0,-1 0 1,0 0-1,1-1 0,-1 1 1,0 0-1,1 0 0,-1 0 1,0 0-1,1 0 1,-1 0-1,0 0 0,1 1 1,-1-1-1,0 0 0,1 0 1,-1 0-1,0 0 0,0 0 1,1 0-1,-1 1 0,0-1 1,0 0-1,1 0 0,-1 1 1,9 15 1055,4 31-38,-11-35-796,11 40 250,-3 1 0,4 68 0,-13-99-517,0 1-1,-2 0 1,-1 0-1,0-1 0,-2 1 1,-1-1-1,-14 43 1,14-54-134,0 0 1,-9 16-1,12-25 22,1 0 0,-1 1 0,0-1 0,1 0 0,-1 0 0,0 0 0,0 0 0,0 0 0,-1-1 0,1 1 0,0 0 0,-1-1 0,1 0 0,-1 1 0,1-1 0,-5 1 0,6-2 35,0 0-1,0 0 1,1 0-1,-1 0 1,0 0-1,0 0 0,1 0 1,-1 0-1,0-1 1,1 1-1,-1 0 0,0 0 1,0-1-1,1 1 1,-1-1-1,1 1 0,-1 0 1,0-1-1,1 1 1,-1-1-1,1 1 1,-1-1-1,1 0 0,-1 1 1,0-2-1,-7-20-586,7 15 497,1 0 1,0 0 0,0 0 0,1-8 0,9-34-916</inkml:trace>
  <inkml:trace contextRef="#ctx0" brushRef="#br0" timeOffset="1">396 49 15315,'-4'-12'1377,"-17"8"-817,-5 5-208,-10 5 1152,-5-2-792,-7-1-464,-1 0-80,4 0-216,1-3-256,13 1-664,8-1-528,9 4 1152,7 2-248,19 4-281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9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74 9754,'-4'-6'509,"-24"-32"901,26 35-1200,-1 0 0,1 0-1,-1 0 1,0 1 0,0 0 0,0-1 0,0 1-1,-1 0 1,-4-2 0,7 3-146,0 1 0,1 0 0,-1-1 0,0 1 0,0 0 0,1 0 0,-1 0 0,0 0 0,1 0 0,-1 0 0,0 0 0,0 0 0,1 0 0,-1 0 0,0 0 0,0 0 0,1 0 0,-1 0 0,0 1 0,1-1 0,-1 0 0,0 1 0,1-1 0,-1 0 0,1 1 0,-1-1 0,0 1 0,0 0 8,0 1-1,1-1 1,-1 0-1,0 0 1,1 1 0,-1-1-1,1 0 1,0 1-1,0-1 1,-1 0-1,1 1 1,0-1-1,0 2 1,1 5 152,-1-1 1,1 0 0,1 0-1,2 9 1,-1-8-42,0 0 0,1-1 0,0 1 0,1-1 0,-1 0 1,1 0-1,1 0 0,-1-1 0,1 1 0,9 6 0,-12-11-136,0 0 0,0 0 0,-1 0 0,1 0 0,1-1 0,-1 1-1,0-1 1,0 0 0,0 0 0,1 0 0,-1 0 0,5 0 0,-6-1-25,1-1 1,-1 1-1,1 0 1,-1-1-1,0 1 1,1-1 0,-1 0-1,0 0 1,1 0-1,-1 0 1,0 0 0,0 0-1,0 0 1,0-1-1,0 1 1,0-1-1,0 0 1,-1 1 0,3-3-1,-2 0-39,1 0 0,-1 0-1,0 1 1,0-1 0,0-1-1,0 1 1,-1 0 0,0 0-1,0-1 1,0 1 0,0 0 0,0-7-1,-1 8-113,0 0 0,0 1 0,0-1 0,0 1-1,0-1 1,-1 1 0,1-1 0,-1 0 0,0 1-1,0 0 1,0-1 0,0 1 0,0-1 0,0 1 0,0 0-1,-1 0 1,1 0 0,-1 0 0,0 0 0,1 0-1,-1 0 1,-3-2 0,4 3 36,0 1-1,0-1 1,0 1-1,0 0 1,0-1-1,0 1 1,0 0 0,0-1-1,-1 1 1,1 0-1,0 0 1,0 0-1,0 0 1,0 0-1,0 0 1,0 1 0,0-1-1,0 0 1,0 0-1,0 1 1,-1-1-1,1 1 1,0-1 0,1 1-1,-1-1 1,-1 1-1,-1 2-39,0-1 0,0 1 0,1-1 0,-1 1-1,1 0 1,0 0 0,-3 4 0,-13 30-1029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00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12411,'2'-18'1376,"4"14"-800,0 6-296,-3 8 1128,-2 4-2224,-2 5 712,-1 5-104,-1 1-128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49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69 638 10770,'-1'0'181,"-1"0"0,1 0-1,-1-1 1,1 1 0,-1 0-1,1-1 1,0 1-1,-1-1 1,1 0 0,0 1-1,-1-1 1,1 0 0,0 0-1,0 0 1,0 1 0,-1-2-1,1 1 1,0 0 0,0 0-1,-1-2 1,1-1 20,0 1 0,1-1-1,-1 1 1,1-1 0,0 1 0,0 0 0,0-1 0,1-4 0,0 2-240,9-113 1414,-1 29-804,-5-168-1,-4 256-579,-2-14 16,-5-31 0,6 44-80,1 0-1,-1 1 0,0-1 0,0 1 1,1-1-1,-1 1 0,-1-1 1,1 1-1,0 0 0,-1-1 0,1 1 1,-1 0-1,0 0 0,0 0 0,1 0 1,-1 0-1,0 1 0,-1-1 0,-3-2 1,5 4 7,0-1 1,1 1-1,-1 0 1,0 0-1,1 0 1,-1 0-1,0 0 1,1 0-1,-1 0 1,0 0 0,1 0-1,-1 0 1,0 1-1,1-1 1,-1 0-1,0 0 1,1 1-1,-1-1 1,1 0-1,-1 1 1,0-1-1,1 0 1,-1 1-1,1-1 1,-1 1 0,1-1-1,-1 1 1,1-1-1,0 1 1,-1 0-1,1-1 1,0 1-1,-1-1 1,1 1-1,0 0 1,0-1-1,-1 1 1,1 0-1,0-1 1,0 1-1,0 0 1,0-1 0,0 2-1,2 8-750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50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650 54 11618,'2'-1'234,"15"-11"703,-16 11-877,-1 1 0,1-1 0,-1 1 0,1 0 0,-1-1 0,1 1 0,-1-1 0,1 1 0,-1-1 0,0 0-1,1 1 1,-1-1 0,0 1 0,1-1 0,-1 0 0,0 1 0,0-1 0,0 0 0,0 1 0,1-1 0,-1 0-1,0 1 1,0-1 0,0 0 0,-1 0 0,1 0 14,-1 1-1,0-1 0,0 1 1,1 0-1,-1-1 1,0 1-1,0 0 1,0 0-1,0-1 1,1 1-1,-1 0 1,0 0-1,0 0 1,0 0-1,0 0 1,0 0-1,0 0 0,1 1 1,-1-1-1,0 0 1,0 0-1,-1 1 1,-26 7 671,23-6-535,-31 8 512,0-1 0,-75 8 0,86-15-651,-1-2 0,0 0 0,1-2-1,-1-1 1,-31-8 0,12 0-36,-165-32 25,223 42-2230,14 5 692,-7 1 927,7 3-149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4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521 116 7658,'0'-7'352,"0"-1"0,-1 1 0,1-1 0,-1 1 0,-1 0 0,1-1 0,-2 1 0,-2-9 0,3 13-206,1 0 0,-1 1 0,0-1 0,0 1 0,0-1 0,0 1 0,-1 0 1,1-1-1,0 1 0,-1 1 0,0-1 0,1 0 0,-1 0 0,0 1 0,0 0 0,0-1 0,0 1 0,0 0 0,0 1 0,0-1 1,0 0-1,-4 1 0,-4-1 93,0 1-1,-1 1 1,1-1 0,0 2 0,0 0 0,0 0 0,0 1 0,0 0 0,1 1 0,-1 0 0,1 1-1,0 0 1,0 1 0,1 0 0,-10 7 0,-4 5 111,0 1 0,2 1 0,0 1 0,-28 37 0,31-34-155,2 1 1,0 0 0,2 1 0,-12 30 0,18-36-109,1 0 0,1 0 0,0 1 0,2 0 0,1 0 0,-2 30 0,5-46-77,0 0 1,0 0-1,1 0 1,-1 0-1,1-1 1,1 1-1,-1 0 0,0 0 1,1-1-1,0 1 1,0-1-1,4 6 1,-4-7-8,1 0 1,-1 0-1,1-1 1,-1 1-1,1-1 1,0 0 0,0 0-1,0 0 1,0 0-1,0 0 1,0-1-1,0 1 1,1-1 0,-1 0-1,0 0 1,1 0-1,5 0 1,1 0 1,0-1 0,-1 0 0,1-1 0,0 0 0,0-1 0,-1 0 0,1 0 0,-1-1 0,1 0 0,15-8 0,-19 8-1,0 0-1,0 0 0,0-1 1,-1 0-1,1 0 0,-1 0 1,0-1-1,0 1 0,-1-1 1,1 0-1,-1-1 0,0 1 1,0-1-1,-1 0 0,0 0 1,4-9-1,-6 12-2,-1 1 0,1 0 0,-1 0 0,1 0 0,-1-1 0,0 1 0,0 0 0,0 0 0,0 0 0,0-1 0,0 1 0,-1 0 0,1 0 0,-1 0 0,0-1 0,0 1 0,1 0 0,-1 0 0,-1 0 0,0-2 0,-1 1 1,1 1 1,-1-1-1,0 1 0,1 0 0,-1-1 1,0 1-1,-1 0 0,1 1 1,0-1-1,0 1 0,-6-2 0,-2 0 4,0 0 0,0 1 0,0 0 0,0 1-1,0 1 1,-1-1 0,-13 3 0,16 0-28,0 0 1,0 0 0,0 1 0,1 0-1,-1 0 1,1 1 0,0 0 0,-11 8 0,16-10-131,-1 0 0,1 0 0,1 0 1,-1 0-1,0 1 0,0-1 0,1 1 1,-1 0-1,1 0 0,0 0 0,0 0 1,0 0-1,1 1 0,-1-1 0,1 1 1,-1-1-1,1 1 0,0-1 1,0 1-1,1-1 0,-1 1 0,1 0 1,0 4-1,0-7 116,0-1 0,0 1 1,0 0-1,0-1 0,1 1 1,-1 0-1,0-1 0,0 1 1,0 0-1,1-1 0,-1 1 0,1 0 1,-1-1-1,0 1 0,1-1 1,-1 1-1,1-1 0,-1 1 0,1-1 1,-1 1-1,1-1 0,0 0 1,-1 1-1,2 0 0,17 1-585,16-3-374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5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32 6513,'3'-4'318,"0"1"0,0-1-1,0 1 1,1-1 0,-1 1 0,1 0-1,0 1 1,4-4 0,-7 6-283,-1 0 0,0 0 1,0 0-1,0 0 0,0 0 1,0 0-1,0 0 0,0 0 0,0 0 1,1 0-1,-1 0 0,0 0 1,0 0-1,0 0 0,0 0 1,0 0-1,0 0 0,0 1 1,0-1-1,1 0 0,-1 0 0,0 0 1,0 0-1,0 0 0,0 0 1,0 0-1,0 0 0,0 0 1,0 0-1,0 0 0,0 0 1,0 1-1,0-1 0,0 0 0,1 0 1,-1 0-1,0 0 0,0 0 1,0 0-1,0 0 0,0 0 1,0 0-1,0 1 0,0-1 1,0 0-1,0 0 0,0 0 0,0 0 1,0 0-1,0 0 0,0 0 1,-1 1-1,0 10 773,-4 12 39,-26 66 1119,-24 82-130,50-147-1538,0 1 0,1-1 0,1 1 0,2-1 0,1 31 0,0-50-211,1 0 0,-1 0 0,1-1 0,0 1 0,0 0 0,1-1 0,-1 1 0,1-1 0,0 0 0,0 1 0,1-1 0,-1 0 0,7 7 0,-6-8-36,0-1-1,0 1 1,0-1-1,0 0 1,1 0-1,-1 0 1,1 0-1,-1-1 1,1 1-1,0-1 1,0 0-1,0 0 1,0-1-1,-1 1 1,1-1-1,0 0 1,4 0-1,31 1 131,2-1-1973,50-5 0,-62 0 1119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4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92 11634,'6'-9'616,"1"0"-1,-1 0 0,1 0 0,1 1 0,0 0 0,0 0 0,12-8 1,-17 14-505,-1 1 0,1-1 0,-1 0 0,1 1 0,0 0 0,-1-1 0,1 1 0,0 0 0,0 1 0,0-1 0,0 0 0,0 1 0,0 0 0,0-1 0,0 1 0,0 1 0,0-1 0,0 0 0,-1 1 0,1-1 0,0 1 0,0 0 0,0 0 0,0 0 0,0 0 0,-1 0 0,1 1 0,-1 0 0,1-1 0,-1 1 0,1 0 0,1 2 0,2 2-15,-1 1 0,-1-1 0,1 1 0,-1 0 0,0 0 0,0 1 0,-1-1 1,0 1-1,0 0 0,-1 0 0,0 0 0,-1 0 0,1 0 0,-1 0 0,-1 0 0,0 0 0,-1 11 0,0-3 9,-1-1 1,0 1-1,-1-1 0,-1 0 1,0 0-1,-1 0 0,-1 0 0,-9 16 1,12-26-74,-3 6 51,1 0 0,-9 22 0,13-30-74,0 0 0,0-1 0,1 1 0,-1 0 0,1 0 0,0-1 0,0 1 0,0 0 0,0 0 0,0 0 0,0-1 0,1 1 0,0 0 0,-1 0 0,1-1 0,0 1 0,0-1 0,3 5 0,4 5 13,-2-4-13,-1 0 0,1 0 0,-2 1 0,1 0 0,4 13 0,-8-19-9,0 1 1,-1-1-1,1 0 1,-1 0 0,0 1-1,0-1 1,0 0-1,0 0 1,-1 0-1,1 1 1,-1-1-1,0 0 1,0 0-1,0 0 1,0 0-1,0 0 1,-1 0 0,1 0-1,-1-1 1,0 1-1,-3 3 1,2-2-24,-1 0 0,0-1 0,0 1 0,0-1 1,0 0-1,-1 0 0,1 0 0,-1 0 0,0-1 0,1 0 1,-1 0-1,0 0 0,0-1 0,-1 0 0,1 0 1,0 0-1,0 0 0,0-1 0,-9 0 0,11 0-86,-1-1-1,1 1 1,0-1 0,-1 0-1,1 0 1,-1 0 0,1 0-1,0 0 1,0-1-1,0 1 1,0-1 0,0 0-1,0 0 1,0 0-1,1-1 1,-1 1 0,1-1-1,-1 1 1,1-1-1,0 0 1,0 0 0,0 1-1,1-2 1,-1 1 0,1 0-1,-1 0 1,1 0-1,0-1 1,0 1 0,0-4-1,0 1-47,0 1 0,1-1 0,0 1-1,0-1 1,0 1 0,1-1 0,1-5 0,8-11-578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4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100 126 18852,'15'9'3864,"-18"-17"-182,-21-23-204,20 27-3954,-75-85 1855,79 89-1379,0 0 1,0 0-1,0 0 1,0-1-1,0 1 1,0 0-1,0 0 1,0 0-1,0 0 1,0 0-1,0 0 1,0 0-1,0 0 1,0-1-1,0 1 1,0 0 0,0 0-1,0 0 1,-1 0-1,1 0 1,0 0-1,0 0 1,0 0-1,0 0 1,0 0-1,0 0 1,0 0-1,0 0 1,-1 0-1,1 0 1,0 0-1,0 0 1,0 0-1,0 0 1,0 0-1,0 0 1,0 0 0,-1 0-1,1 0 1,0 0-1,0 0 1,0 0-1,0 0 1,0 0-1,0 0 1,0 0-1,0 0 1,-1 0-1,1 0 1,0 0-1,0 0 1,0 0-1,0 0 1,0 0-1,0 1 1,0-1 0,0 0-1,0 0 1,0 0-1,0 0 1,0 0-1,-1 0 1,3 12-116,5 12-220,2 7-238,3 6-1811,0-1-1,24 46 1,-35-80 2218,0 0 0,0 0 1,0-1-1,0 1 1,0 0-1,0-1 1,0 1-1,0-1 1,0 0-1,1 1 1,-1-1-1,1 0 1,-1 0-1,1 1 1,0-1-1,2 1 1,8-7-1381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5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78 9842,'-3'-9'538,"-4"-25"528,7 33-916,0-1-1,-1 0 1,1 0-1,0 0 1,0 1 0,1-1-1,-1 0 1,0 0-1,1 1 1,-1-1-1,1 0 1,-1 0-1,1 1 1,0-1-1,1-2 1,-2 4-79,1-1 0,-1 1 0,1 0-1,-1-1 1,1 1 0,-1 0 0,1-1 0,0 1 0,-1 0 0,1 0-1,-1-1 1,1 1 0,-1 0 0,1 0 0,0 0 0,-1 0 0,1 0 0,0 0-1,-1 0 1,1 0 0,-1 0 0,1 0 0,0 0 0,-1 0 0,1 0-1,-1 1 1,1-1 0,0 0 0,-1 0 0,1 1 0,-1-1 0,1 1 0,19 14 977,-2 4-870,-1 0 0,-1 2-1,-1 0 1,-1 1-1,0 0 1,-2 1 0,-1 0-1,0 1 1,-2 1-1,-1-1 1,-1 1 0,-1 1-1,-1-1 1,-1 1-1,-1 0 1,-2 39 0,-1-55-159,-1 1 0,-1-1 1,0 0-1,0 1 1,-1-1-1,0 0 0,0-1 1,-2 1-1,1 0 1,-1-1-1,-8 12 0,10-17-24,0 0 0,-1 0 0,0 0-1,1 0 1,-1-1 0,-1 0 0,1 1-1,0-1 1,-1-1 0,1 1 0,-1-1-1,0 0 1,0 0 0,0 0 0,0-1-1,0 1 1,-1-1 0,1 0 0,0-1-1,0 1 1,-1-1 0,1 0 0,-9-2-1,11 2-88,0-1-1,-1 1 0,1-1 0,0 0 1,0 0-1,0 0 0,0 0 0,0-1 1,0 1-1,0-1 0,0 1 1,0-1-1,1 0 0,-1 0 0,1-1 1,-1 1-1,1 0 0,0-1 0,0 0 1,0 1-1,0-1 0,1 0 0,-3-5 1,2 3-47,1 0 1,0 0-1,0 0 1,1 0-1,-1 0 1,1 0-1,0 0 1,1 0-1,-1 0 1,1 0-1,0 0 1,0 0-1,0 0 1,5-9-1,11-25-707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5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72 16684,'-31'-4'1360,"4"7"-960,-4-2-160,-7-2 552,-1-5-408,3-3-240,5-4-128,9-1-608,4 0-104,15 7 504,3 0-168,14 9-160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6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3 108 7306,'0'-2'521,"0"-1"1,1 1 0,-1 0 0,0 0-1,0 0 1,0 0 0,0 0 0,0 0 0,-1 0-1,1-1 1,-2-2 0,1 18 2735,4-8-3076,0 1 1,0 0 0,0-1 0,0 0 0,1 0 0,0 0 0,0 0-1,0-1 1,1 1 0,0-1 0,9 7 0,-10-9-154,-1 1 1,1-1-1,0 1 1,0-1-1,0 0 1,0 0-1,0-1 1,1 1-1,-1-1 1,0 0-1,1 0 1,-1-1-1,1 1 1,-1-1-1,1 0 1,-1 0-1,6-1 1,-7-1-22,1 1 0,-1-1 1,0 0-1,0 0 0,0-1 0,0 1 0,-1-1 1,1 1-1,-1-1 0,1 0 0,-1 0 1,0 0-1,0 0 0,0 0 0,0 0 0,-1-1 1,1 1-1,-1-1 0,0 1 0,0-1 1,0 1-1,-1-1 0,1-5 0,0 4 0,0 1 0,-1-1 0,0 0 0,1 0 0,-2 1 0,1-1 0,0 0 0,-1 1 0,0-1 0,0 0 0,-1 1 0,1-1 0,-1 1 0,0 0 1,0 0-1,0-1 0,-1 1 0,-3-5 0,5 8-45,-1 0 1,1-1 0,-1 1 0,1 0 0,-1 0 0,0 0 0,0 0 0,1 0-1,-1 0 1,0 0 0,0 1 0,0-1 0,0 1 0,1-1 0,-1 1-1,0 0 1,0 0 0,0 0 0,0 0 0,0 0 0,-3 0 0,2 1-105,0 0 0,0 1 0,0-1 0,0 0 0,0 1 0,1 0 0,-1-1 0,1 1 0,-1 0 0,1 1 1,0-1-1,-4 4 0,3-1-68,-1-1 1,1 1-1,0 0 1,0 1-1,0-1 1,1 0-1,-1 1 1,1-1-1,1 1 1,-1 0 0,1 0-1,0 0 1,0 0-1,1 7 1,4 11-842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9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7834,'1'-8'416,"0"-1"1,1 0 0,0 1 0,0-1 0,1 1 0,0 0-1,0 0 1,1 0 0,5-8 0,-7 13-213,0-1 0,1 1 0,-1-1 0,1 1 0,-1 0 1,1 0-1,0 1 0,0-1 0,1 0 0,-1 1 0,0 0 0,1 0 1,-1 0-1,1 0 0,0 0 0,0 1 0,0 0 0,0 0 0,0 0 1,0 0-1,4 0 0,-4 1-113,0 1 0,-1 0 1,1 0-1,0 0 0,-1 0 0,0 0 0,1 1 1,-1-1-1,0 1 0,0 0 0,1 0 0,-1 0 1,-1 0-1,1 1 0,0-1 0,-1 1 1,1 0-1,-1 0 0,0 0 0,0 0 0,0 0 1,3 6-1,1 3 13,-1 0 0,0 1 0,0-1 0,-2 1 0,3 13 0,-3-10-52,-1-1 1,0 1 0,-2 0-1,0 0 1,0 0-1,-2 0 1,0-1-1,0 1 1,-2-1 0,0 1-1,-1-1 1,0 0-1,-9 17 1,2-8 11,3-9 4,1 1 0,1 1 1,0-1-1,2 1 1,-6 22-1,11-35-54,-1 0 0,1 0 0,0 1 0,0-1 0,0 0 0,0 0-1,1 1 1,0-1 0,-1 0 0,2 0 0,-1 0 0,0 0 0,1 0 0,0 0 0,0 0 0,0-1 0,0 1 0,1-1 0,-1 1 0,1-1 0,0 0-1,0 0 1,0 0 0,0 0 0,1-1 0,-1 1 0,6 2 0,8 4-198,2 0 1,-1-1-1,1-1 0,0-1 0,1 0 0,-1-2 1,1 0-1,0-1 0,0-1 0,32-1 0,-43-1 95,0-1 0,-1 0 0,17-5 0,22-15-384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9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2 13107,'-57'-1'1208,"0"7"-736,2 3-200,5 1 432,3-1-240,11-5-127,5-4-113,11-1-649,7-7-671,5 3 888,5-1-160,4 3-160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57 534 12739,'-7'-28'1360,"3"-14"-640,-2-2-248,-1-11 721,1-1-257,1-6-272,-2 3 0,2 7-176,1 2-160,1 15-312,1 4-184,2 14-592,2 14-800,-2 16 1112,3 4-185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0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20 510 12907,'-19'-326'6105,"19"316"-5885,0 1-5,-1 1-1,2-1 1,-1 0-1,4-15 1,-4 22-182,1 1 0,-1 0 1,0-1-1,1 1 0,-1 0 0,1 0 1,0 0-1,-1-1 0,1 1 1,0 0-1,-1 0 0,1 0 1,0 0-1,0 0 0,0 0 0,0 0 1,0 0-1,0 1 0,0-1 1,1 0-1,-1 1 0,0-1 1,0 1-1,1-1 0,-1 1 0,0-1 1,0 1-1,1 0 0,-1 0 1,0 0-1,1-1 0,-1 1 1,0 1-1,1-1 0,-1 0 0,0 0 1,1 0-1,1 1 0,35 13 392,-32-11-401,1-1 0,-1 1-1,1-1 1,-1 0 0,1-1 0,0 1 0,0-1-1,0-1 1,8 1 0,4-5-10,0 1-1,0-2 1,0-1-1,-1 0 1,1-1-1,-2-1 1,24-14-1,-21 11-1,1 0-1,0 2 1,1 0-1,32-7 0,-50 15-7,0 0-1,0 0 1,0 1 0,1 0-1,-1 0 1,0 0-1,0 0 1,1 0-1,-1 1 1,0 0-1,0 0 1,0 0-1,0 0 1,0 1-1,0 0 1,-1 0-1,1 0 1,0 0-1,-1 0 1,1 1-1,-1-1 1,0 1-1,0 0 1,0 0-1,0 0 1,-1 1-1,1-1 1,-1 0-1,0 1 1,0 0-1,2 4 1,4 11 5,-2-1 0,0 1 0,-1 0 0,-2 1 0,3 25 0,15 186-494,8 61-2687,-19-245 2558,-1-20-197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0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96 632 12635,'-10'-22'597,"0"-1"1,1 0-1,1 0 1,-5-29-1,-12-100 1845,16 88-1357,4 38-514,3 17-284,0 0 0,1 0 0,0 0 0,1-1 0,0-11 0,0 20-265,0 1-1,0-1 1,0 1 0,0-1-1,0 1 1,0 0 0,0-1-1,0 1 1,0-1 0,0 1-1,1 0 1,-1-1-1,0 1 1,0-1 0,0 1-1,1 0 1,-1-1 0,0 1-1,0 0 1,1-1 0,-1 1-1,0 0 1,0-1 0,1 1-1,-1 0 1,0 0 0,1-1-1,-1 1 1,1 0 0,-1 0-1,0 0 1,1-1 0,-1 1-1,1 0 1,-1 0 0,0 0-1,1 0 1,-1 0 0,2 0-1,-1 1 30,1-1-1,0 1 1,0 0-1,-1 0 1,1 0-1,0 0 1,-1 0-1,1 0 0,2 2 1,29 34 397,41 64 23,40 48-355,-112-146-112,1 0 0,0 0-1,0 0 1,0-1 0,1 1 0,-1-1 0,1 1 0,-1-1 0,1 0 0,5 2-1,-8-4-1,0 0 0,1 0 0,-1 0-1,0 0 1,1 0 0,-1 0-1,0 0 1,1 0 0,-1 0 0,0-1-1,1 1 1,-1 0 0,0-1-1,0 1 1,1-1 0,-1 1 0,0-1-1,0 0 1,0 0 0,0 1-1,0-1 1,0 0 0,0 0 0,0 0-1,0 0 1,0 0 0,-1 0-1,1 0 1,0-1 0,-1 1 0,1 0-1,-1 0 1,1 0 0,0-2-1,3-9 9,0 0 0,0 0-1,-2-1 1,1 1-1,-1-1 1,0-13 0,-3-80 18,0 73-20,-10-182 38,14 197-56,-2 18 2,-1 0 1,0 0-1,0 0 0,0 0 1,1 0-1,-1 0 1,0 0-1,0-1 1,0 1-1,1 0 1,-1 0-1,0 0 1,0 0-1,0 0 0,1 0 1,-1 0-1,0 0 1,0 0-1,0 0 1,1 0-1,-1 0 1,0 0-1,0 0 1,1 1-1,-1-1 0,0 0 1,0 0-1,0 0 1,0 0-1,1 0 1,-1 0-1,0 0 1,0 1-1,0-1 1,0 0-1,1 0 0,-1 0 1,0 0-1,0 1 1,18 28-864,-1 4-201,1 0-1,27 38 1,-13-31 344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5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169 124 13475,'0'0'31,"0"-1"1,0 1-1,0-1 0,0 0 1,0 1-1,-1-1 0,1 1 1,0-1-1,0 1 0,-1-1 1,1 1-1,0 0 0,-1-1 1,1 1-1,0-1 1,-1 1-1,1 0 0,0-1 1,-1 1-1,1 0 0,-1-1 1,1 1-1,-1 0 0,1-1 1,-1 1-1,1 0 0,-1 0 1,1 0-1,-1 0 0,1 0 1,-1-1-1,1 1 0,-1 0 1,1 0-1,-1 0 1,0 0-1,0 1 0,-15 15 788,12-12-645,-1 3-14,1 1 0,-1-1 0,1 1 0,1-1 0,-1 1 0,1 1 0,1-1 0,-1 0 0,1 1 0,1-1 0,0 1 0,0-1 0,0 1 0,2 16 0,0-19-86,-1 1-1,1 0 1,0 0-1,1 0 1,0-1-1,0 1 1,0-1-1,1 1 1,0-1-1,0 0 1,1 0 0,-1 0-1,1-1 1,1 1-1,-1-1 1,1 0-1,0 0 1,9 7-1,-11-10-57,0 0 0,0 0 1,0-1-1,0 1 0,0-1 0,0 0 0,0 0 0,1 0 0,-1 0 1,0-1-1,0 1 0,1-1 0,-1 0 0,1 0 0,-1 0 0,0 0 0,1-1 1,-1 1-1,0-1 0,0 0 0,1 0 0,-1 0 0,0-1 0,0 1 1,0-1-1,0 1 0,-1-1 0,1 0 0,4-3 0,-1-1-5,0 0 1,-1 0-1,1 0 0,-1-1 0,-1 0 0,1 0 0,-1 0 0,0-1 1,-1 1-1,5-16 0,-4 7-6,0 1 0,-1-2-1,-1 1 1,-1 0 0,0 0 0,-2-17 0,1 22-8,-2 0 0,1 0 0,-2 0 0,1 0 0,-1 1 1,-1-1-1,0 1 0,0 0 0,-11-17 0,13 23-16,-1 1 0,1 0 0,-1-1 0,1 1 0,-1 0 0,0 1 0,0-1 0,-1 0 0,1 1 0,-1 0 1,1-1-1,-1 2 0,0-1 0,1 0 0,-1 1 0,0-1 0,-6 0 0,5 1-61,-1 1 1,1 0-1,-1 0 1,1 1-1,0-1 1,-1 1-1,1 0 0,0 1 1,0-1-1,0 1 1,-10 4-1,3 1-306,0 1-1,0 0 0,0 0 1,1 1-1,1 1 0,-1 0 1,2 0-1,-1 1 1,-9 14-1,14-18 170,0 1 0,1-1 1,0 1-1,0 0 0,1 0 1,0 0-1,-4 16 0,9 9-768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1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56 660 13843,'-16'-66'1192,"3"-6"-792,6 5-184,0-4 649,0 0-489,5 0-744,-1-1-377,7 15 721,3-1-184,0 3-200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1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43 338 8970,'-21'-73'1408,"6"3"-792,9 9-304,6 8 905,10 13-1729,11 11 872,7 17-320,4 12-208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1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0 13803,'-5'1'186,"1"0"0,-1 0 0,0 1 0,1 0 1,-1-1-1,1 1 0,0 1 0,0-1 0,-1 1 0,2 0 0,-1 0 1,0 0-1,0 0 0,-4 6 0,5-5-56,1 0-1,0 0 1,0 0-1,0 0 1,1 0 0,-1 0-1,1 1 1,0-1 0,0 0-1,1 1 1,-1-1 0,1 0-1,0 1 1,0-1-1,0 1 1,2 5 0,4 18 186,2 0-1,0-1 1,2 0 0,13 25 0,11 30 0,-23-51-224,13 58 0,-22-80-90,-1 0 0,0 0-1,0 1 1,-1-1-1,0 1 1,-1-1 0,1 0-1,-2 1 1,0-1 0,0 0-1,-4 10 1,4-15-38,0 1-1,-1-1 1,0 0 0,0 0 0,0 0-1,0-1 1,-1 1 0,1-1 0,-1 0-1,0 0 1,0 0 0,0 0 0,-1-1-1,1 0 1,-7 3 0,7-3-92,1-1 0,-1 0 0,1 0 0,-1 0-1,1 0 1,-1-1 0,0 1 0,1-1 0,-1 0 0,1 0 0,-1-1 0,0 1 0,1-1 0,-1 1-1,1-1 1,-1 0 0,1-1 0,-1 1 0,1 0 0,0-1 0,-5-3 0,-2-6-435,5-2-179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2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9898,'1'-1'98,"0"0"1,0 1-1,0-1 0,0 1 0,0-1 0,0 1 1,0-1-1,0 1 0,0 0 0,0 0 0,0-1 1,1 1-1,-1 0 0,0 0 0,0 0 1,0 0-1,0 0 0,1 1 0,-1-1 0,0 0 1,0 0-1,0 1 0,0-1 0,0 1 0,0-1 1,0 1-1,0-1 0,0 1 0,0 0 1,0 0-1,0-1 0,0 1 0,0 0 0,-1 0 1,1 0-1,0 0 0,-1 0 0,1 0 0,0 0 1,-1 0-1,1 1 0,2 5 300,-1 0-1,1 0 1,-2 1 0,1-1-1,0 11 1,3 47 1426,-3 70 1,1 32 276,-2-157-2009,1-1-1,0 0 1,1 1 0,0-1-1,0 0 1,1 0-1,0 0 1,0-1-1,1 0 1,0 1-1,1-2 1,0 1-1,0-1 1,0 1-1,1-2 1,0 1-1,15 9 1,-15-10-338,1-1 1,1 0-1,-1 0 0,1-1 1,0-1-1,0 1 1,0-1-1,0-1 0,0 1 1,1-2-1,-1 1 0,1-1 1,0-1-1,-1 0 0,1 0 1,-1-1-1,17-3 0,-21 2 86,0 1-1,0-1 1,-1 0-1,1 0 0,-1-1 1,0 1-1,1-1 0,-1 0 1,0 0-1,5-6 0,10-15-917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2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1 184 13291,'0'0'50,"1"0"1,-1 0-1,1 0 1,0 0-1,-1-1 1,1 1-1,-1 0 1,1 0-1,-1 0 1,1 0-1,-1 0 1,1 0-1,-1 0 1,1 1-1,-1-1 1,1 0-1,-1 0 1,1 0-1,-1 1 1,1-1-1,-1 0 1,1 0-1,-1 1 1,1-1-1,-1 0 1,1 1-1,-1-1 1,0 0-1,1 1 1,-1-1-1,0 1 1,1-1-1,-1 1 1,0-1-1,0 1 1,1-1-1,-1 1 1,0 0-1,13 27 330,-9-18-58,9 19 512,1 0 0,2-2 0,21 30 0,-27-44-537,0 0 0,1 0 0,1-1 0,0 0 0,1-1 0,0-1 0,24 16 0,-30-23-174,-1 0 0,1 0 0,-1 0 0,1-1-1,0 0 1,0 0 0,0-1 0,1 0 0,12 0 0,-16-1-69,0 0 0,1-1-1,-1 1 1,1-1 0,-1 0 0,0 0 0,0-1 0,0 1-1,1-1 1,-1 0 0,-1 0 0,1-1 0,0 1-1,-1-1 1,1 1 0,-1-1 0,4-4 0,1-3-95,-1 0-1,0-1 1,0-1 0,-1 1 0,-1-1 0,0 0-1,0 0 1,-1 0 0,4-23 0,1-14-1138,2-55 1,-11 101 1106,8-123-1187,-4 74 427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2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0 452 14739,'21'-89'2247,"-7"27"-778,-12 55-1197,-1 0 0,1 0 0,0 0 0,1 0 1,4-9-1,-6 15-225,-1 0 0,1 0 0,0 0-1,-1 0 1,1 0 0,0 0 0,0 0 0,0 0 0,0 0 0,0 0 0,0 0 0,0 1 0,0-1 0,0 0 0,1 1 0,-1-1 0,0 1 0,0-1 0,1 1-1,-1 0 1,0-1 0,0 1 0,1 0 0,-1 0 0,0 0 0,1 0 0,-1 0 0,0 0 0,1 0 0,-1 1 0,0-1 0,0 0 0,1 1 0,-1-1 0,0 1-1,0-1 1,1 2 0,12 6 156,0 2-1,-1 0 1,-1 0 0,1 1-1,-2 1 1,13 15-1,11 10 51,-20-21-170,1-1 38,29 25 0,-41-37-96,1 0 1,-1 0 0,1-1 0,-1 1-1,1-1 1,0 0 0,0 0 0,0 0-1,0-1 1,0 0 0,0 0-1,10 1 1,-13-3-12,1 1 0,0-1 0,0 1 0,-1-1 0,1 0 0,0 0 0,-1 0 0,1-1 0,-1 1 0,0 0 0,1-1 0,-1 0 0,0 1 0,0-1 0,0 0 0,0 0 0,0 0 0,0 0 0,-1-1 0,1 1 0,-1 0 0,1-1 0,-1 1 0,1-4 0,4-8 41,-1 0-1,-1 0 1,4-20-1,-6 27-38,6-38 44,1-50 0,-6 56-1335,16-79-1,-18 116 1102,-1 0 40,1 0 0,-1 0 1,0 0-1,1 0 0,0 0 1,-1 0-1,1 0 0,0 1 1,0-1-1,0 0 0,0 0 1,1 1-1,-1-1 0,0 1 1,1-1-1,-1 1 1,1-1-1,2-1 0,3 2-830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3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91 13395,'10'43'1013,"1"-1"1,3 0-1,20 44 1,-29-74-823,2 0 0,0 0 0,0-1 0,1 1 0,0-2 0,1 1 0,0-1 1,1-1-1,0 0 0,0 0 0,1-1 0,0 0 0,1-1 0,15 8 0,-23-13-137,1 0 1,0 0-1,0 0 0,0-1 1,0 1-1,0-1 0,0 0 1,0-1-1,0 1 0,0-1 1,0 0-1,1 0 0,-1-1 1,0 0-1,0 0 0,0 0 1,0 0-1,0-1 0,0 1 1,-1-1-1,1-1 0,0 1 0,-1-1 1,0 0-1,1 0 0,-1 0 1,0 0-1,-1-1 0,1 1 1,0-1-1,-1 0 0,0 0 1,4-8-1,-1 1-17,-1 0 0,-1-1 0,0 0 1,0 1-1,-1-2 0,-1 1 0,0 0 0,-1 0 0,0-1 0,-1 1 0,0-1 1,-1 1-1,0 0 0,-1-1 0,-7-22 0,6 22-80,-1 1 0,-1 0 0,0 0 0,-1 1-1,0-1 1,-1 1 0,0 0 0,0 1 0,-1 0 0,-1 0 0,0 1 0,0 0-1,-1 0 1,0 1 0,-13-8 0,18 13-79,0 0-1,-1 0 1,1 1 0,0 0 0,-1 0-1,0 1 1,1-1 0,-1 1-1,0 0 1,1 1 0,-1-1 0,0 1-1,0 0 1,0 1 0,0 0 0,1-1-1,-1 2 1,0-1 0,1 1-1,-1 0 1,1 0 0,0 0 0,-1 1-1,1 0 1,-5 3 0,3 0 2,0 0 1,0 0 0,1 0 0,-9 13 0,-22 33-688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3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 12643,'-1'2'137,"1"1"0,-1-1 0,1 0 0,-1 1 1,1-1-1,0 1 0,0-1 0,0 0 0,0 1 0,0-1 1,1 1-1,-1-1 0,1 0 0,0 4 0,17 33 465,-7-17-71,34 79 1968,95 194 1372,-132-279-3601,18 30 363,-24-42-553,1-1-1,-1 0 1,1 0 0,-1 0-1,1 0 1,0-1 0,0 1-1,1-1 1,-1 0 0,4 2-1,-7-3-56,1-1-1,0 0 1,-1 1-1,1-1 0,0 0 1,-1 0-1,1 0 0,0 0 1,-1 0-1,1 0 1,0 0-1,0 0 0,-1 0 1,1 0-1,0 0 0,-1 0 1,1 0-1,0-1 1,-1 1-1,1 0 0,0 0 1,-1-1-1,1 1 0,-1-1 1,2 0-1,-1 0 16,1-1 1,-1 1-1,0-1 0,1 0 1,-1 0-1,0 0 0,0 1 0,1-5 1,2-5 53,0 0 0,2-19 0,-5 22-54,30-199-75,0 2-3498,-30 200 3275,11-34-1890,-8 34 1225,-1 10-123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4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1 530 12179,'4'16'1030,"0"-1"0,0 1 0,-2-1 1,2 18 725,-5-57-1411,-3-208 1179,6 194-1422,1 0 0,2 0 0,2 1 0,12-40 0,-14 62-27,1-1 0,0 1 0,1 0 0,11-17 0,-15 27-38,0 1 0,1 0 1,0-1-1,-1 1 1,1 1-1,0-1 0,7-4 1,-9 7-15,1-1 1,-1 1 0,0 0-1,1 0 1,-1 0 0,1 0 0,0 1-1,-1-1 1,1 1 0,-1-1-1,1 1 1,0 0 0,-1 0-1,1 0 1,0 0 0,2 1-1,-3 0-4,0-1-1,0 1 0,0-1 1,0 1-1,0 0 0,0 0 1,0 0-1,0 0 0,0 0 1,0 0-1,-1 1 0,1-1 1,-1 0-1,1 1 0,-1-1 1,1 1-1,-1 0 0,0 0 1,2 2-1,-2-1 2,1 1-1,-1 0 1,0 0 0,0 0 0,0 0-1,-1 0 1,1 0 0,-1 0-1,0 6 1,-2 3-5,1 0 0,-2 0 0,0 0 0,0 0 0,-7 15 0,-9 13-11,11-25 4,1 1 0,-8 27 0,13-39-6,1 1 0,0-1 0,0 1 0,1-1 0,0 1 0,0-1 0,0 1-1,1-1 1,-1 1 0,1-1 0,1 1 0,2 8 0,1-4-13,0 0 0,1 0 0,-1-1-1,2 1 1,0-1 0,0-1 0,0 1 0,1-1-1,0-1 1,1 1 0,13 8 0,-12-9-240,2 0-1,-1-1 1,1-1 0,0 1 0,0-2 0,0 0 0,1 0 0,-1-1-1,20 2 1,-26-4-11,-1-1 0,0 0 0,1 0 0,-1 0-1,0-1 1,1 0 0,-1 0 0,0 0 0,0-1 0,0 1 0,0-1-1,0-1 1,0 1 0,-1-1 0,1 1 0,-1-1 0,1 0 0,-1-1-1,0 1 1,-1-1 0,1 0 0,0 0 0,-1 0 0,0 0 0,0-1-1,0 1 1,-1-1 0,1 0 0,-1 0 0,2-6 0,1-3-288,-1 0 0,0 0 0,-1 0 0,1-17 0,-2 5 868,-1-34-1,-2 150 5573,3 130-3423,-2-242-2281,1-31 0,1 10-114,-1-4-9,13-192 609,-14 237-653,2-9 74,0-1 0,0 1-1,6-14 1,-8 23-72,1 0 1,0 0-1,0 0 1,0 1-1,0-1 1,0 0-1,1 1 1,-1-1-1,0 1 1,4-3-1,-4 3-7,-1 1 1,1-1-1,0 1 0,0-1 1,0 1-1,0 0 0,0 0 0,0-1 1,0 1-1,0 0 0,0 0 1,0 0-1,0 0 0,0 0 1,0 0-1,0 0 0,-1 0 0,1 1 1,0-1-1,0 0 0,0 1 1,0-1-1,1 1 0,6 4 48,-1 0-1,0 0 1,-1 1-1,0 0 1,1 0 0,-2 1-1,1-1 1,7 13-1,-5-8-7,55 82 163,84 169-1,-107-188-215,-23-39-8,-17-34 6,0-1 0,1 1 0,-1 0 0,0-1 0,0 1 0,1 0-1,-1-1 1,0 1 0,0 0 0,0-1 0,0 1 0,0 0 0,0-1 0,0 1 0,0 0 0,0-1-1,0 1 1,0 0 0,-1 0 0,-7-3-10,-15-17-2,22 18 11,-42-40-28,-62-58 48,84 82-67,0 1 0,-1 0 0,-30-15 0,44 27-34,1 1 1,-1 0-1,0 0 0,0 1 1,-11-3-1,17 5-2,0-1 0,1 1 0,-1 0 0,0 0 0,0 0 0,1 0 0,-1 0 0,0 0 0,1 0 0,-1 0 0,0 1 0,1-1 0,-1 1 0,1-1 0,-1 1 0,0 0 0,1 0 0,0-1 0,-1 1 0,1 0 0,-1 0 0,1 1 0,0-1 0,0 0 0,0 0 0,-1 1 0,1-1 0,0 0 0,1 1 0,-1-1 0,0 1 0,0 1 0,-2 5-238,2-1 0,-1 1 0,1 0 1,0-1-1,1 1 0,0 0 0,0 0 0,1 0 0,0-1 0,0 1 0,3 10 0,15 30-833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5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111 619 13947,'10'-51'1272,"-3"2"-776,-1-7-200,-3-8 665,-1-2-393,1 1-224,0 3-104,4 8-472,2 6-360,5 11-1129,5 8 1449,8 14-264,5 6-208</inkml:trace>
  <inkml:trace contextRef="#ctx0" brushRef="#br0" timeOffset="1">408 52 12251,'-8'7'1264,"-15"-5"-592,-3 0-224,-8-4 936,-3-3-391,-8-2-441,1-3-56,2-3-40,3 3-184,6 2-544,4 1-280,6 10-1225,6 4 1505,10 3-248,6 1-208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6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19 9538,'-1'-1'128,"0"-1"-1,0 1 1,-1 0-1,1-1 1,0 1 0,-1 0-1,1 0 1,-1-1-1,0 1 1,1 1 0,-1-1-1,0 0 1,1 0-1,-1 1 1,0-1 0,0 0-1,0 1 1,1 0-1,-1 0 1,0-1-1,-2 1 1,1 1 33,0-1 0,0 1 0,0 0-1,0 0 1,0 0 0,0 0 0,0 1 0,0-1 0,1 1-1,-1 0 1,-4 3 0,-1 3 140,0 0 0,1 0-1,-1 1 1,2-1 0,-1 2 0,-6 12 0,6-8-104,1-1 0,1 1 1,0 0-1,0 0 0,2 1 1,0-1-1,0 1 0,2 0 1,-1 23-1,2-28-156,1 0 1,0-1 0,1 1-1,0 0 1,0-1-1,1 0 1,0 1-1,1-1 1,0-1-1,0 1 1,1 0 0,0-1-1,0 0 1,1 0-1,10 10 1,-6-8-177,0-1 0,0-1 0,1 0 0,0 0 0,1-1 0,-1-1 0,25 10 0,-17-10-731,1 0 0,-1-1 0,1-2 1,31 3-1,-29-3-61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5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15107,'7'-10'1056,"4"12"-1336,3 13-640,-5 12 1248,-1 3-344,2 0-328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6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0 763 17116,'7'-38'1328,"2"-5"-960,2-16-112,-4-15 264,-1-4-88,-4-1 16,1 0-8,-3 9-135,0 3-97,0 8-88,-3 10-88,2 15-216,-2 12-209,2 12-455,1 8-224,-2 2 784,2 7-216,2 6-176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6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386 421 16371,'-18'-23'1625,"1"-3"-1177,-8-12-176,-6-6 872,-10-5-792,-3 0-48,-2 4 8,1 2-96,8 8-504,2 4-280,12 10-512,9 4-848,13 17 1488,-8 4-297,19 10-295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6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1 16179,'-23'4'1433,"-5"3"-1121,-6 0-120,-5 0 768,-8-1-752,-1-2-56,6 2-192,6 1-208,13 4-504,10 3-1192,16 8 1607,8 2-271,22 2-248</inkml:trace>
  <inkml:trace contextRef="#ctx0" brushRef="#br0" timeOffset="1">301 244 11899,'-10'2'1608,"-10"-2"-976,-9 2-280,-5 0 1585,-8-1-1465,1 1-376,1-2-913,5 3 889,8 1-264,5 0-112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9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331 361 10650,'3'-22'618,"-2"-1"0,0 1 1,-1-1-1,-2 1 0,0 0 0,-6-24 0,5 35-421,0-1-1,0 1 1,-1 0-1,0 1 1,-1-1-1,-1 1 1,1 0 0,-1 0-1,-1 0 1,0 1-1,-1 0 1,1 1 0,-14-12-1,17 17-149,0 0 0,-1 0 0,0 0 0,1 0 0,-1 1 0,0 0 0,0 0 0,0 0 0,-1 1 0,1 0 0,0 0 0,-1 0 0,1 0 0,0 1 0,-1 0 0,1 0 0,0 0 0,-1 1 1,-7 2-1,7-2-10,0 2 1,0-1 0,0 1 0,1-1 0,-1 1 0,1 1 0,-1-1 0,1 1-1,0 0 1,1 0 0,-1 1 0,1-1 0,0 1 0,0 0 0,0 0 0,-4 8-1,3-3 10,-1 1-1,1 0 0,1 1 1,0-1-1,1 1 0,0 0 0,0 0 1,2 0-1,-1 0 0,1 0 0,1 0 1,1 1-1,-1-1 0,2 0 1,0 0-1,0 0 0,1 0 0,0-1 1,8 18-1,-9-25-37,0-1-1,-1 0 1,1 0 0,1 0-1,-1 0 1,0 0 0,1-1-1,-1 1 1,1-1 0,0 1-1,0-1 1,0 0 0,0 0-1,0-1 1,0 1 0,1 0-1,-1-1 1,7 2 0,-6-2-5,0-1-1,1 0 1,-1 0 0,0 0 0,0 0 0,1-1 0,-1 1 0,0-1 0,0 0 0,0-1 0,0 1 0,0-1 0,0 1 0,0-1 0,-1 0 0,5-3 0,6-7 9,0 1-1,-1-2 1,-1 1-1,0-2 1,-1 0-1,13-20 1,-9 14 30,1 1 49,-16 18-90,0 1 1,0 0-1,0 0 0,0 0 1,1 0-1,-1 0 1,0-1-1,0 1 1,0 0-1,0 0 0,1 0 1,-1 0-1,0 0 1,0 0-1,1 0 1,-1 0-1,0 0 0,0 0 1,0 0-1,1 0 1,-1 0-1,0 0 1,0 0-1,0 0 0,1 0 1,-1 0-1,0 0 1,0 0-1,0 0 0,1 0 1,-1 0-1,0 0 1,0 0-1,0 0 1,1 1-1,-1-1 0,0 0 1,0 0-1,0 0 1,0 0-1,1 0 1,-1 1-1,0-1 0,0 0 1,0 0-1,0 0 1,0 1-1,0-1 1,0 0-1,0 0 0,1 0 1,-1 1-1,0-1 1,0 0-1,0 1 0,2 14 80,-2-14-77,0 80 212,-14 107 0,6-97-282,3-39-201,-3 58-630,11-39-2434,-1-62 2541,2-12-212,0-10-103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9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57 10562,'-1'0'115,"-1"-1"1,1 1-1,-1 0 0,1 0 0,0 0 0,-1 0 0,1 0 1,-1 0-1,1 0 0,0 0 0,-1 1 0,1-1 0,-1 0 1,1 1-1,0 0 0,-1-1 0,1 1 0,0 0 1,0-1-1,-2 3 0,0-1 78,1 0-1,0 1 1,0-1 0,0 1-1,1-1 1,-1 1 0,0 0 0,-1 6-1,-2 3 257,2 1 0,0 0 0,-2 18 1,3-12-179,1 0 0,0 0 1,2 0-1,0 0 1,2 0-1,0 0 1,1 0-1,9 27 0,-9-33-176,1 0-1,1 0 0,0-1 0,1 1 0,0-1 1,1-1-1,0 0 0,1 0 0,0 0 0,1-1 1,0 0-1,14 10 0,-19-17-58,-1 0 0,1 0 1,0 0-1,0-1 0,0 1 0,0-1 0,0-1 1,1 1-1,-1-1 0,1 0 0,-1 0 1,0 0-1,1-1 0,0 0 0,-1 0 0,1 0 1,-1-1-1,1 0 0,-1 0 0,7-2 0,-6 0-10,0 1 1,0-1-1,-1-1 0,1 1 0,-1-1 0,0 0 0,0 0 0,0-1 0,-1 1 0,1-1 0,-1 0 0,0 0 0,-1-1 0,1 1 0,-1-1 0,0 1 1,2-8-1,1-3-14,0-1 0,-2 0 0,0 0 0,-1-1 1,0 1-1,-2-1 0,0 0 0,-1 0 1,-1 1-1,0-1 0,-5-21 0,4 26-47,-1 0-1,-1 1 1,0-1 0,0 1-1,-1 0 1,-1 0-1,0 0 1,-1 1-1,0-1 1,0 2 0,-1-1-1,-1 1 1,0 0-1,0 1 1,-19-14-1,22 19-169,-1 0 0,0 1 0,0 0 0,-1 0 0,1 0 0,0 1 0,-1 0 0,0 1 0,-13-1 0,17 1 66,0 1 0,0 0 0,0 0 1,0 0-1,1 0 0,-1 1 0,0 0 0,0 0 0,0 0 0,1 0 0,-1 0 0,1 1 0,-1 0 0,1-1 0,0 1 1,-1 1-1,1-1 0,0 0 0,0 1 0,1-1 0,-4 5 0,-3 9-876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9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12779,'0'0'30,"0"0"0,0-1 0,0 1 1,0 0-1,1 0 0,-1 0 0,0-1 1,0 1-1,0 0 0,0 0 0,0 0 0,0 0 1,0-1-1,0 1 0,0 0 0,0 0 1,0 0-1,1 0 0,-1-1 0,0 1 1,0 0-1,0 0 0,0 0 0,0 0 0,1 0 1,-1 0-1,0 0 0,0-1 0,0 1 1,1 0-1,-1 0 0,0 0 0,0 0 0,0 0 1,0 0-1,1 0 0,-1 0 0,0 0 1,1 0-1,7 7 722,15 24-1,-8-11-185,-9-12-320,6 5 372,23 20 0,-32-30-532,-1 0 0,2-1 1,-1 0-1,0 0 1,0 0-1,1 0 0,-1-1 1,1 1-1,-1-1 1,1 0-1,0 0 0,-1 0 1,1 0-1,4 0 1,-7-1-61,0 0 1,0 0 0,0-1 0,0 1-1,0 0 1,0 0 0,0 0 0,0-1-1,0 1 1,0 0 0,-1-1 0,1 1-1,0-1 1,0 1 0,0-1 0,-1 1-1,1-1 1,0 1 0,-1-1 0,1 0-1,0 0 1,-1 1 0,1-1 0,-1 0-1,1-1 1,0 0 7,0-1 0,-1 1 0,0 0 0,1 0 1,-1 0-1,0-1 0,0 1 0,0 0 0,0 0 0,-1-4 0,-1-3 16,-1 1 0,1-1 0,-1 1 0,-7-13 0,-20-27 37,28 45-132,0 1 0,0-1 0,0 0 0,-1 1 0,0-1 1,1 1-1,-1 0 0,0 0 0,0 0 0,0 0 0,0 1 0,0-1 0,-6-1 1,8 3 14,0 0 1,1 0 0,-1 0 0,0 0 0,0 0 0,0 0 0,0 0 0,0 0 0,0 1 0,0-1 0,0 0 0,1 0 0,-1 1 0,0-1 0,0 1 0,0-1 0,1 1 0,-1-1 0,0 1-1,0-1 1,1 1 0,-1 0 0,1-1 0,-1 1 0,0 0 0,1 0 0,-1-1 0,1 2 0,-12 26-207,12-27 206,-6 26-287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0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10 15171,'4'-10'1048,"-5"11"-847,-8 2-105,-12 1 432,-3-2-352,-4 2-232,-2 2-232,-1 6-1521,3 7 1657,7 2-248,4 4-152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0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 14427,'2'-1'181,"0"1"1,0-1-1,-1 1 0,1 0 1,0 0-1,0 0 0,0 0 1,0 0-1,0 0 0,-1 0 1,1 0-1,0 1 0,0-1 1,0 1-1,-1 0 0,1-1 1,0 1-1,-1 0 0,1 0 1,2 2-1,4 2 178,-2 0 1,1 0-1,8 10 0,2 3-233,-1 2 1,-1 0-1,0 1 0,-2 0 0,-1 1 1,0 1-1,-2 0 0,0 0 0,-2 1 0,0 0 1,-2 0-1,-1 1 0,-1 0 0,-1 0 1,-1 0-1,-1 32 0,-2-47-128,-1 0 0,1 0 0,-2 0 0,1 0 0,-1 0 0,-1-1 0,0 0 0,0 1 0,-11 15 0,12-20-46,1-2 0,-1 1 0,-1 0 0,1-1 0,0 1 0,-1-1-1,0 0 1,0 0 0,0 0 0,0-1 0,0 0 0,0 1 0,-1-1-1,1-1 1,-1 1 0,1-1 0,-1 0 0,0 0 0,1 0 0,-1 0-1,0-1 1,-9 0 0,9-1-110,0 0 0,0 0 0,0-1 0,1 1 0,-1-1 0,0 0 0,1-1 0,-1 1 0,1-1 0,-1 0 0,1 0 0,0 0 0,1-1 0,-1 1 0,0-1 0,1 0 0,0 0 0,0 0 0,0 0 0,0-1 0,1 1 0,0-1 0,0 0 0,0 1 1,-2-10-1,0-27-751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1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6 15139,'-25'-3'1249,"-6"0"-1033,-11 3-128,-5 0 528,-3 0-584,0 2-96,7 1-272,6 1-225,13 2-1279,6 1 1544,12 0-256,6 2-224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6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4 349 12363,'-2'-40'968,"9"-9"-704,-1 0-104,-4 0 384,0 2-264,-4 4-72,-4 6 0,3 16-112,3 17-112,-2-5-416,5 14-544,8 10 824,6-1-128,3 6-120</inkml:trace>
  <inkml:trace contextRef="#ctx0" brushRef="#br0" timeOffset="1">270 1 11723,'-16'4'1192,"-4"3"-840,-9 2-120,-3 2 680,-5 0-592,-1 1-24,7 1-32,4 2-112,7-5-280,4-1-160,12-5-760,6-4-408,16-11 1136,8-9-257,5-11-231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1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53 15267,'-1'33'418,"1"0"0,2-1 0,1 0 0,2 1-1,1-1 1,1-1 0,2 1 0,1-1 0,15 31-1,-21-54-300,0 0-1,0 0 1,1 0-1,0 0 1,1-1-1,0 1 1,0-2-1,9 9 1,-13-13-82,0 0 1,1 0 0,-1-1 0,0 1-1,1-1 1,-1 1 0,1-1-1,-1 0 1,1 0 0,0 0-1,-1-1 1,1 1 0,0-1-1,0 1 1,0-1 0,-1 0-1,1 0 1,0 0 0,0 0-1,0-1 1,-1 1 0,1-1-1,0 1 1,0-1 0,-1 0-1,1 0 1,-1-1 0,1 1-1,-1 0 1,1-1 0,2-1-1,0-2-1,-1 0 0,1 0 1,0-1-1,-1 1 0,0-1 0,-1 0 0,1 0 0,-1 0 0,0 0 0,0-1 0,-1 1 0,0-1 1,0 0-1,-1 0 0,1-9 0,1-4-26,-2-1 0,0 0 0,-4-40 0,1 43-197,-2-1 1,0 1 0,0-1-1,-2 1 1,-14-30 0,16 38-173,-1 1 0,0 0 0,-1 1 1,0-1-1,0 1 0,-1 0 0,0 1 1,0-1-1,-1 1 0,0 1 0,0-1 1,-10-4-1,2 3-741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1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32 11787,'4'-18'1024,"-4"9"-349,0 9-651,0 0 1,0-1 0,0 1-1,0 0 1,0 0 0,0 0-1,0 0 1,0 0 0,0 0-1,0 0 1,0 0 0,-1 0-1,1 0 1,0 0 0,0 0-1,0 0 1,0 0 0,0 0-1,0-1 1,0 1 0,0 0-1,0 0 1,0 0 0,0 0-1,-1 0 1,1 0 0,0 0-1,0 0 1,0 0 0,0 0-1,0 0 1,0 0-1,0 0 1,0 0 0,0 0-1,0 0 1,-1 0 0,1 0-1,0 1 1,0-1 0,0 0-1,0 0 1,0 0 0,0 0-1,0 0 1,0 0 0,0 0-1,0 0 1,0 0 0,0 0-1,0 0 1,-1 0 0,1 0-1,0 0 1,0 0 0,0 1-1,0-1 1,0 0 0,0 0-1,0 0 1,0 0 0,0 0-1,-1 2 101,0 0 0,0-1 0,0 1 0,1 0 0,-1 0 0,0 0 0,1 0 0,0 0 0,-1 0-1,1 0 1,0 0 0,0 0 0,0 0 0,0 0 0,0 0 0,0 0 0,1 0 0,-1 0 0,1 0 0,-1-1 0,1 1 0,0 0 0,1 2-1,-1 0 34,1 0-1,0 0 0,1 0 1,-1-1-1,1 1 0,-1-1 1,1 1-1,0-1 1,6 5-1,-7-7-102,1 0 0,-1 1 0,1-1 0,0 0 1,0 0-1,0 0 0,0-1 0,0 1 0,-1-1 0,1 0 1,0 0-1,0 0 0,0 0 0,0 0 0,0 0 0,0-1 0,0 0 1,0 1-1,0-1 0,-1 0 0,1 0 0,0-1 0,0 1 1,-1-1-1,5-3 0,-5 4-51,0 0-1,-1 0 1,1 0 0,0-1 0,-1 1-1,0-1 1,1 1 0,-1-1-1,0 0 1,1 1 0,-1-1 0,0 0-1,0 0 1,-1 0 0,1 0 0,0 0-1,-1 0 1,1 0 0,-1 0 0,1 0-1,-1 0 1,0 0 0,0 0 0,0 0-1,0 0 1,-1 0 0,1 0 0,0 0-1,-1 0 1,1 0 0,-1 0 0,0 0-1,0 0 1,0 0 0,0 0-1,-1-2 1,1 3-62,-1-1 1,1 1-1,0-1 0,-1 1 0,1 0 1,-1-1-1,1 1 0,-1 0 0,0 0 1,1 0-1,-1 1 0,0-1 0,0 0 1,1 1-1,-1-1 0,0 1 0,0-1 1,0 1-1,0 0 0,0 0 0,0 0 1,0 0-1,0 0 0,0 0 0,1 0 1,-1 1-1,-3 0 0,1 0-16,0 1 0,0-1 1,0 1-1,0 0 0,1 0 0,-1 1 0,1-1 0,-1 1 0,1-1 1,0 1-1,-5 5 0,-8 16-466</inkml:trace>
  <inkml:trace contextRef="#ctx0" brushRef="#br0" timeOffset="1">777 622 14859,'-7'-15'1296,"-16"1"-847,-5 5-201,-10 4 736,-5-2-424,-5 2-560,0 4-248,7 4-1352,6 7 1472,12 5-297,7 2-159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13899,'8'-1'329,"0"0"0,1 1 0,-1 0 0,0 0 0,1 1 0,-1 0-1,0 0 1,0 1 0,0 0 0,0 1 0,9 4 0,-12-4-204,0 0-1,-1 0 1,1 0-1,-1 1 1,0 0-1,0 0 1,0 0-1,0 0 1,-1 1-1,0-1 1,0 1-1,0 0 1,0 0-1,-1 0 1,0 0-1,0 1 0,2 7 1,0 2 42,-1 0 0,-1 1 0,0-1 0,-1 0 0,-1 1 0,-1-1 0,0 1 0,-4 20-1,-5 12 257,-23 60-1,2-9 168,29-90-547,0 0 1,0 0 0,1 0-1,0 0 1,1 0 0,0 0-1,0 0 1,3 15 0,-2-21-104,-1 0 1,1 0 0,0 0 0,0-1-1,0 1 1,1 0 0,-1-1-1,1 1 1,-1-1 0,1 1 0,0-1-1,0 0 1,0 0 0,0 0 0,0 0-1,1 0 1,-1 0 0,0-1 0,1 1-1,0-1 1,-1 1 0,1-1-1,0 0 1,-1 0 0,1 0 0,0-1-1,0 1 1,0-1 0,0 1 0,6-1-1,7-1-261,1-1-1,-1-1 1,0 0 0,0-1-1,0-1 1,0 0-1,-1-1 1,24-13 0,22-12-634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2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11138,'1'-3'219,"0"0"-1,1 1 0,0-1 0,-1 0 0,1 1 0,0-1 1,1 1-1,-1 0 0,0 0 0,1 0 0,-1 0 0,1 0 1,-1 0-1,1 0 0,0 1 0,0 0 0,4-2 0,-2 1 62,-1 0 0,1 0 0,-1 1 0,1 0 0,-1 0 0,1 0 0,0 1 0,-1-1 0,1 1 0,0 0 0,6 1 0,-8 0-193,-1 0-1,0 0 0,0 0 1,0 1-1,0-1 0,0 0 1,0 1-1,0 0 0,0-1 1,0 1-1,-1 0 0,1 0 0,-1 0 1,1 0-1,-1 0 0,0 0 1,0 0-1,0 0 0,0 1 1,0-1-1,0 0 0,0 4 1,2 6 93,-1 0 0,-1 1 0,1 12 0,-2-20-109,3 52 293,-3-26-239,2-1-1,1 1 1,1-1-1,16 54 1,-6-46-76,14 49 2,-26-77-69,0-1 0,0 0 1,-1 1-1,0-1 0,-1 1 1,0-1-1,-2 13 0,1-19-8,1-1 1,-1 1-1,1 0 0,-1-1 0,0 1 0,0-1 0,0 1 0,0-1 0,-1 0 0,1 1 0,-1-1 0,1 0 1,-1 0-1,0 0 0,-2 3 0,2-4-61,0 0 1,0 0 0,1 0-1,-1 0 1,0-1-1,0 1 1,0 0 0,0-1-1,0 1 1,0-1-1,0 0 1,0 0 0,0 1-1,0-1 1,0-1-1,-3 1 1,1-1-40,1 0-1,-1 0 1,0 0 0,1-1-1,-1 1 1,1-1 0,-1 0-1,1 0 1,0 0-1,0-1 1,0 1 0,0-1-1,0 1 1,1-1 0,-1 0-1,1 0 1,0 0 0,0-1-1,0 1 1,-3-6-1,-2-14-623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2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13291,'7'-4'1304,"4"0"-1168,0 1-776,-2-1 400,1-2-8,1 2-280,9-3-192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3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13843,'-1'5'1160,"12"23"-792,10 10-152,5 20 568,-1 7-303,0 14-17,4 6 16,-8 10-144,-4-2-48,-9-13-72,-5-10-48,-9-26-424,-4-16-256,-4-28-1177,2-14 1449,6-20-232,3-11-200</inkml:trace>
  <inkml:trace contextRef="#ctx0" brushRef="#br0" timeOffset="1">317 15 15195,'7'-12'1313,"-9"9"-937,-10 3-184,-14 6 744,-6 1-536,-10 3-720,-2 0-328,2 1 592,4-1-152,13 0-136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3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39 12979,'-5'1'207,"-1"0"1,0 0-1,0 1 1,0 0 0,1 0-1,-1 0 1,1 1-1,-1 0 1,1 0 0,-7 5-1,11-7-124,-1 1 0,0-1 0,1 1 0,0-1 0,-1 1 0,1-1 0,0 1 0,0 0 0,0 0 0,0-1 0,0 1 0,0 0-1,0 0 1,1 0 0,-1 0 0,1 0 0,-1 0 0,1 0 0,0 0 0,0 1 0,0-1 0,0 0 0,0 0 0,0 0 0,1 0 0,-1 0 0,1 0 0,-1 0 0,1 0 0,0 0 0,0 0 0,-1 0 0,3 2 0,0 0 10,-1-1 0,1 0 0,0 1 0,0-1 1,0 0-1,1-1 0,-1 1 0,1-1 0,-1 1 1,1-1-1,0 0 0,0 0 0,0-1 1,0 1-1,0-1 0,0 0 0,0 0 0,1 0 1,-1-1-1,0 1 0,1-1 0,-1 0 1,6-1-1,1 0-3,-1 0 1,0 0 0,0-1-1,-1-1 1,1 0-1,0 0 1,-1-1 0,0 0-1,9-6 1,-9 5-39,-1-1 0,0-1 1,0 1-1,-1-1 0,0-1 0,8-9 1,-14 15-48,1 0 0,0-1 1,-1 0-1,1 1 0,-1-1 1,0 0-1,0 0 1,0 0-1,0 1 0,-1-1 1,1-4-1,-1 5-7,0 0-1,0 1 1,0-1-1,-1 0 1,1 1-1,0-1 1,-1 0-1,0 1 1,1-1-1,-1 1 1,0-1-1,0 1 1,0 0-1,0-1 1,0 1 0,0 0-1,0 0 1,0-1-1,0 1 1,-1 0-1,1 0 1,-2-1-1,-2 0-109,0-1 0,-1 1 0,1-1 0,-1 2 0,0-1 0,0 1 0,0-1-1,0 1 1,1 1 0,-1-1 0,0 1 0,0 1 0,0-1 0,-9 2 0,2 0-201,1 1 0,-1 0 0,1 1 0,0 0 0,-22 11 0,-2 10-286,8 7-214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4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41 12131,'0'-3'148,"-1"1"1,0 0 0,1-1 0,-1 1 0,0-1 0,-1 1 0,1 0 0,0 0-1,-1 0 1,1 0 0,-1 0 0,0 0 0,1 0 0,-1 0 0,-4-2 0,5 3-47,-1 1 0,1-1 0,-1 1 0,0-1 0,1 1 0,-1 0 1,0 0-1,1-1 0,-1 1 0,0 0 0,1 1 0,-1-1 0,0 0 1,1 0-1,-1 1 0,0-1 0,1 1 0,-1-1 0,1 1 1,-1 0-1,1 0 0,-1-1 0,1 1 0,-3 2 0,-1 1 68,0 1 0,0 0 0,0 0 0,1 0 1,0 0-1,0 1 0,0-1 0,1 1 0,-1 0 0,1 0 0,1 1 0,-1-1 0,1 0 0,0 1 0,1 0 0,-2 12 0,1 3 116,0 0-1,2 1 1,3 39-1,-1-43-184,1 0 0,1 0 0,0 0-1,2-1 1,0 0 0,0 0 0,2 0-1,17 28 1,-21-40-210,-1-1-1,1 0 0,0 0 1,0-1-1,0 1 1,1-1-1,-1 0 0,1 0 1,0 0-1,1-1 0,-1 1 1,0-1-1,1-1 1,0 1-1,0-1 0,0 0 1,0 0-1,0-1 0,0 1 1,0-1-1,0-1 1,1 1-1,-1-1 0,0 0 1,0-1-1,1 1 0,-1-1 1,0-1-1,0 1 1,6-3-1,6-3-131,0-1 1,-1 0-1,0-1 0,0-1 0,15-13 1,29-21-705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4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11 15139,'-43'-10'1417,"3"10"-881,1 6-192,-3 5 560,-1 1-240,4 4-112,5 5-184,10 3-784,7 1-496,16 8 792,5-2-184,14 0-136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4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7 14467,'-17'-5'1416,"-13"3"-936,-5 2-199,-8 0 495,-2 4-552,1 5-1480,4 1 1384,17 1-377,7 2-215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7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1 10626,'4'0'1193,"-4"16"-609,-2 9-216,-5 15 760,-3 7-280,-2 13-336,-3 2-80,1 5-160,-1 0-96,3-9-280,3-7-160,5-15-656,4-11-784,5-16 1392,6-9-272,4-7-217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8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0 486 12499,'27'-42'1038,"3"1"1,47-53-1,79-65 1448,-92 96-1535,-43 41-609,-15 14-143,1 0 0,1 1 1,-1-1-1,1 2 0,0-1 0,1 1 0,15-9 0,-23 15-182,-1 0 1,1 0 0,-1 0-1,1 0 1,-1 0 0,1 0-1,-1 0 1,1 0 0,0 1-1,-1-1 1,1 0 0,-1 0-1,1 0 1,-1 1 0,1-1-1,-1 0 1,1 1 0,-1-1-1,0 0 1,1 1 0,-1-1-1,1 0 1,-1 1 0,0-1-1,1 1 1,-1-1 0,0 1-1,0-1 1,1 1 0,-1-1-1,0 1 1,0-1 0,0 1-1,1-1 1,-1 1-1,0 0 1,0-1 0,0 1-1,0-1 1,0 1 0,0-1-1,0 2 1,0 28 220,0-27-190,-9 103 295,-37 170-1,32-205-310,-59 255-1535,83-335-3342,6-12 3994,1-4-190,5 0-152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8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19 12235,'15'-16'1389,"-12"14"-367,-8 10-103,-7 10-411,1 1 0,1 0 0,1 0 0,1 1 0,0 0 1,1 1-1,2-1 0,-5 32 0,3-5-148,3 1 0,3 81 0,4-84-209,1-1 0,14 61 0,-15-88-117,2 0 0,1 0 1,0 0-1,1-1 0,0 0 0,2 0 0,0 0 0,20 25 0,-24-36-18,0 1-1,1-1 1,0 0 0,1 0-1,-1 0 1,1-1 0,-1 0-1,1-1 1,1 1 0,10 3 0,-15-6-10,0 0-1,0 0 1,0-1 0,0 1 0,0-1 0,0 0 0,0 1 0,0-1 0,0-1 0,0 1 0,0 0 0,1-1 0,-1 1 0,0-1 0,-1 0 0,1 0 0,0 0 0,0-1 0,0 1 0,-1-1 0,1 1 0,0-1 0,-1 0 0,0 0 0,1 0 0,-1 0 0,0-1-1,3-3 1,-3 3-2,0-1 0,0 1 0,-1-1 0,1 0 1,-1 0-1,0 0 0,0 0 0,0 0 0,-1 0 0,1 0 0,-1 0 0,0-1 0,0 1 0,0 0 0,-1 0 0,0 0 0,1 0 0,-1 0 0,-1 0 0,1 0 0,-1 0 0,1 0 0,-1 1 0,0-1 0,-4-5 0,0 1-1,0-1-1,0 1 1,-1 1 0,0-1 0,0 1-1,-1 1 1,0-1 0,0 1 0,-13-7-1,14 10-26,0-1-1,0 2 0,0-1 0,0 1 0,-1 0 1,-7-1-1,13 3-50,0-1 1,0 1-1,0 0 1,0 0-1,0 0 1,-1 0-1,1 0 1,0 0 0,0 1-1,0-1 1,0 1-1,0-1 1,0 1-1,0 0 1,0 0-1,0 0 1,0 0-1,1 0 1,-1 0-1,0 0 1,1 1 0,-1-1-1,1 1 1,-1-1-1,-2 4 1,4-4-7,-1 1 0,1-1 0,-1 1 1,1-1-1,-1 1 0,1-1 0,0 1 0,0 0 1,0-1-1,0 1 0,0-1 0,0 1 1,0-1-1,0 1 0,1 0 0,-1-1 0,0 1 1,1-1-1,0 1 0,-1-1 0,1 0 1,0 1-1,0-1 0,0 0 0,1 2 0,2 3-68,1-1-1,0 0 0,0 0 1,9 6-1,25 15-767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9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13259,'12'-11'952,"-4"5"-928,-2 6-240,-4 0-752,-2 5 968,0 0-304,-1 1-136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9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14131,'4'1'106,"0"-1"0,0 1 0,0 0-1,0 0 1,0 1 0,0-1 0,0 1 0,-1 0 0,1 0 0,-1 0 0,1 0-1,-1 0 1,0 1 0,0 0 0,0 0 0,4 5 0,5 6 85,0 1 0,11 20 0,-23-35-178,18 31 117,-1 0 0,-2 1 0,-1 1 1,-2 0-1,-1 1 0,-2 0 0,-1 0 0,-1 1 0,-2 0 1,-2 0-1,-1 1 0,-4 40 0,2-60-114,-2 1-1,0-1 1,-1-1-1,0 1 1,-2 0-1,1-1 1,-2 0-1,0 0 1,-1 0-1,-10 16 1,15-29-56,1 0 1,-1 0-1,0 0 0,1 0 1,-1 0-1,0-1 0,0 1 1,-1 0-1,1-1 0,0 1 1,0-1-1,-1 0 0,1 0 1,-1 0-1,1 0 0,-1 0 1,-3 0-1,5-1-4,0 0 0,0 0 0,0 0-1,1 0 1,-1 0 0,0-1 0,0 1 0,0 0 0,1 0 0,-1-1 0,0 1-1,0 0 1,1-1 0,-1 1 0,0-1 0,1 1 0,-1-1 0,1 1 0,-1-1 0,0 1-1,0-2 1,0 0-49,0 1 0,1-1 0,-1 0-1,1 0 1,-1 1 0,1-1 0,-1 0-1,1 0 1,0 0 0,0 1 0,0-1-1,0 0 1,0-2 0,3-15-218,1 1 0,1 0 1,8-21-1,11-26-521</inkml:trace>
  <inkml:trace contextRef="#ctx0" brushRef="#br0" timeOffset="1">475 29 13291,'-13'-11'1640,"-8"1"-1008,-9 7-288,-6 2 1401,-9-1-1265,-2 1-120,6 1-376,3 0-360,12 1-1272,7 3 1423,16 5-255,8 1-192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00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175 132 9194,'-4'-7'445,"-1"0"-1,0 1 1,-1-1 0,1 1-1,-1 0 1,0 0 0,-1 1-1,-8-6 1,10 7-145,0 1 0,-1 0 1,0 0-1,1 0 0,-1 0 0,0 1 0,-1 0 0,1 0 1,0 1-1,0 0 0,-9-1 0,14 2-248,0 0 0,0 0 0,0 1 0,0-1-1,0 0 1,0 0 0,0 0 0,0 1 0,0-1 0,0 1 0,1-1-1,-1 0 1,0 1 0,0 0 0,0-1 0,0 1 0,1 0 0,-1-1-1,0 1 1,0 0 0,1 0 0,-2 1 0,1 0 7,0 0 1,0 0 0,1 0-1,-1 0 1,0 1-1,1-1 1,-1 0 0,1 0-1,0 1 1,0 2 0,0-1-3,0 0 0,0 0 0,1 0 0,0 0 1,0 0-1,0 0 0,0 0 0,0 0 1,1 0-1,0 0 0,3 5 0,-1-5-12,1 1 0,-1-2-1,1 1 1,0 0 0,0-1-1,0 0 1,0 0 0,1 0-1,-1-1 1,1 0 0,0 0-1,-1 0 1,1-1-1,0 0 1,0 0 0,11 0-1,-14-1-36,0 0 0,0 0 0,0 0 0,0 0 0,0 0 0,0-1 0,0 0 0,0 1 0,0-1 0,0 0 0,0-1 0,-1 1 0,1 0 0,0-1 0,-1 1 0,1-1 0,-1 0 0,0 0 0,0 0 0,1 0 0,-1 0 0,0-1 0,-1 1 0,1-1 0,0 1 0,-1-1 0,1 1 0,-1-1 0,0 0 0,0 0 0,0 0 0,0 0 0,-1 1 0,1-6 0,0 2-13,-1-1-1,0 1 0,-1 0 0,1 0 1,-1 0-1,0 0 0,-1 0 0,0 0 1,1 0-1,-2 0 0,1 0 0,-1 1 1,-5-8-1,7 11-35,0 0 1,-1 0-1,1 0 1,-1 1-1,0-1 1,1 1-1,-1-1 0,0 1 1,0 0-1,0-1 1,0 1-1,0 0 1,0 0-1,0 1 1,-1-1-1,-1 0 1,1 1-52,1-1 0,-1 2 0,0-1 0,1 0 0,-1 0 0,1 1 0,-1-1 0,0 1 0,1 0 0,-1 0 0,1 0 0,0 0 0,-1 0 0,1 1 0,0-1-1,0 1 1,-3 2 1,-4 5-254,0 0 1,1 1 0,0 0 0,0 1 0,1 0 0,1 0 0,0 0 0,0 1 0,-5 17 0,-9 24-679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13.17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696 508 6609,'0'-7'113,"1"5"-116,-1-1 1,1 0-1,-1 0 0,0 0 1,0 0-1,0 0 1,0 0-1,-1 0 0,1 0 1,-1 0-1,0 0 0,0 0 1,0 1-1,0-1 1,0 0-1,0 1 0,-1-1 1,1 0-1,-5-3 0,-19-20-28,0 2 0,-2 0 0,-53-34 0,69 52 81,1 0 0,-1 1 0,0 0 0,0 1 0,0 0 0,-1 1 0,1 0 0,-1 1 0,0 0 0,0 1 0,1 0-1,-1 1 1,0 0 0,0 1 0,-14 3 0,11 0 40,1 0 0,-1 1 0,1 1 0,0 1 0,0 0 0,1 0 0,0 1 0,0 1 0,1 0 0,0 1 0,1 1 0,0-1 0,1 2 0,0-1 0,-16 25 0,11-11 23,0 0 0,1 1 0,2 0 0,1 1 0,1 0 0,1 1 1,-8 43-1,14-55-88,1 1 0,1-1 1,0 1-1,1-1 0,1 1 0,0-1 1,1 1-1,6 19 0,-6-27-5,1 0-1,1-1 1,-1 1 0,1-1-1,1 0 1,0 0-1,0 0 1,0-1-1,1 1 1,0-1-1,0-1 1,1 1 0,0-1-1,0 0 1,0-1-1,10 6 1,-2-4 11,0 0 0,1-1 0,0 0 0,0-2 1,0 0-1,0 0 0,0-2 0,1 0 0,19 0 0,-7-2 18,0-2-1,0 0 0,0-2 1,39-11-1,-43 8-17,-1-2-1,0-1 0,-1-2 0,0 0 1,-1-1-1,0-1 0,-1-1 0,-1 0 1,0-2-1,-1-1 0,-1 0 1,-1-1-1,0-1 0,-1-1 0,-2 0 1,0-1-1,-1 0 0,-1-1 0,-2-1 1,0 0-1,-1 0 0,8-39 0,-16 58-18,0 1 0,-1-1-1,1 0 1,-1 0 0,0 0-1,0 0 1,-1 0 0,0 0-1,1 1 1,-2-1 0,1 0-1,0 0 1,-1 1 0,0-1-1,0 1 1,-4-7 0,4 9-4,0 0 1,0 0-1,0 0 1,0 0-1,-1 0 0,1 0 1,-1 1-1,1-1 1,-1 1-1,1-1 1,-1 1-1,0 0 1,0 0-1,1 0 1,-1 1-1,0-1 1,0 1-1,0 0 1,0-1-1,0 1 1,0 0-1,0 1 1,1-1-1,-1 0 1,0 1-1,0 0 1,0 0-1,-4 1 1,0 1 6,0 0 1,-1 0 0,1 0-1,0 1 1,0 0 0,1 1 0,-1 0-1,1-1 1,0 2 0,1-1 0,-1 1-1,1 0 1,0 0 0,-7 12 0,9-12 2,0 0 0,0 0 0,1 0 0,-1 0 0,2 0 1,-1 1-1,1-1 0,0 1 0,0-1 0,0 1 1,1 0-1,0-1 0,1 1 0,-1 0 0,1-1 0,0 1 1,1-1-1,2 7 0,4 7 30,1-1 0,0 0 0,2 0 0,0-1 0,1-1 0,1 0 0,0 0 0,1-1 0,23 19-1,-19-20-15,0 0 0,1-2 0,0 0 0,1-1 0,1-1 0,0-1 0,0 0 0,33 8 0,-43-15-24,1 0 1,-1-2-1,1 1 1,0-1-1,0-1 1,0 0-1,0-1 1,0 0-1,-1-1 1,1 0-1,0-1 1,-1 0-1,0-1 1,0 0-1,0-1 1,0 0-1,0-1 1,15-11-1,-12 6-5,0 0 1,-1-1-1,0-1 0,-1 0 0,0-1 1,-1-1-1,-1 1 0,0-2 0,-1 1 0,-1-1 1,11-29-1,-7 10 3,-2 0 1,-1-1-1,-2 0 0,-1-1 1,-2 1-1,-1-42 0,-4 52 11,0 0 0,-1 0 0,-2 1 0,-1-1 0,-1 1 0,-1-1 0,-1 2-1,-1-1 1,-18-33 0,21 47 6,0 0 0,-2 0 0,1 1 0,-1 0-1,-1 1 1,0-1 0,0 1 0,-1 1 0,0 0 0,0 1-1,-1 0 1,0 0 0,0 1 0,0 0 0,-1 1 0,0 0 0,0 1-1,-1 1 1,1 0 0,-1 0 0,1 2 0,-1-1 0,-15 1-1,6 3 22,0 0-1,0 2 0,1 0 1,-1 1-1,1 1 0,0 2 1,1 0-1,-1 1 0,2 0 1,-1 2-1,-23 17 0,6 0 11,0 0 0,3 3 0,0 1 0,-41 50 0,53-56-34,0 1 1,2 1-1,-28 53 0,44-73-17,0 0 0,1 0-1,0 0 1,0 0 0,1 1 0,0-1-1,1 1 1,0 0 0,0-1 0,1 1-1,0 0 1,0 0 0,1-1 0,0 1-1,1 0 1,-1-1 0,2 1-1,-1-1 1,8 16 0,-5-16-2,0 1 0,1-1 0,-1 0 0,2 0 0,-1-1 0,1 1-1,0-2 1,0 1 0,1-1 0,0 0 0,0 0 0,1-1 0,-1 0 0,1-1 0,19 7 0,-22-9-2,1-1 0,0 1 0,-1-1 0,1 0 0,0-1 1,0 0-1,0 0 0,0 0 0,0-1 0,0 0 0,-1 0 0,1 0 0,0-1 0,-1 0 0,1-1 0,-1 0 1,0 0-1,1 0 0,-1 0 0,-1-1 0,1 0 0,-1-1 0,9-7 0,-4 0 1,0 1-1,-1-2 1,0 1 0,-1-1-1,-1-1 1,0 1-1,-1-1 1,0-1-1,-1 1 1,3-17 0,-3 11 0,-1-1-1,-1 1 1,-1-1 0,-1 0 0,-1 1 0,-4-42 0,2 52 5,0 0 0,0 1 0,-1-1 0,0 1 0,0-1 0,-1 1 0,-1 0 0,1 0 0,-2 1 0,1-1 0,-1 1 0,-13-14 0,14 17 6,0 1 0,-1 0-1,1 0 1,-1 1 0,1 0 0,-1 0 0,0 0 0,-1 1 0,1-1 0,0 1 0,0 1 0,-1-1 0,1 1 0,-1 1 0,0-1 0,1 1 0,-1 0 0,1 0 0,-1 1 0,-11 2 0,-1 2 22,1 1 1,0 1 0,0 0-1,0 2 1,1 0 0,1 0 0,-1 2-1,-19 16 1,-12 13 69,-53 57 0,100-96-102,-87 97 75,80-87-73,0 0-1,0 1 1,1 0-1,1 0 1,0 0-1,1 1 1,-6 20-1,10-30 0,0 1 0,0 0 0,0 0 0,1-1 0,-1 1 0,1 0 0,0 0 0,0 0-1,1-1 1,-1 1 0,1 0 0,0 0 0,0 0 0,0-1 0,0 1 0,1-1-1,0 1 1,-1-1 0,1 0 0,0 1 0,1-1 0,-1 0 0,0 0 0,1 0 0,0-1-1,0 1 1,0-1 0,5 4 0,1-1 3,0-1-1,0-1 1,0 1-1,1-2 1,-1 1-1,1-1 1,0-1 0,0 1-1,-1-2 1,1 1-1,0-2 1,0 1-1,12-3 1,0-1 2,-2 0 0,1-1 0,0-1 0,-1-2 1,23-10-1,-21 7 2,-1-1 1,0-1-1,25-20 1,-37 26-25,-1-1 1,0 1-1,0-1 0,-1-1 1,0 1-1,-1-1 1,0 0-1,0-1 0,7-15 1,-10 11-504,-24 36-1126,13-3 1216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15.90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2006 376 9826,'-8'-12'72,"-1"0"0,-1 1-1,0 1 1,0 0 0,-1 0 0,-1 1 0,1 0-1,-1 1 1,-1 0 0,0 1 0,0 1-1,0 0 1,0 0 0,-24-5 0,-17-2 39,-1 2 0,-83-5 1,111 14-67,-211-18 219,-308 13-1,476 11-194,0 3 1,-120 27-1,160-26 3,1 1 0,-1 2 0,2 0 0,0 2 0,0 1 0,1 2 0,1 0 0,-42 35 0,55-38 8,1 0 0,0 1 0,1 1 0,0 0 0,2 0 0,-1 1 0,2 0 0,0 1 0,1 0 0,1 0 0,1 0 0,0 1 0,1 0 0,1 0 0,1 0 0,0 0 0,1 0 0,1 1 0,1-1 0,1 0 0,0 0-1,10 35 1,-9-44-60,0 0 0,1-1 0,0 1 0,1-1 0,0 0 0,0 0 0,0 0 0,1 0-1,1-1 1,-1 0 0,10 7 0,-5-6-8,-1 0-1,1-1 1,1-1 0,-1 0-1,1 0 1,0-1 0,18 4-1,5-1-5,0-2 0,0-1 0,1-2 0,-1-2 0,46-3 1,563-82-19,-460 54 24,114-26 35,-245 43-40,1-3 0,-2-2 0,73-36 1,-115 49-7,0-1 1,0 0-1,-1 0 1,0-1 0,-1 0-1,1-1 1,-1 0-1,-1 0 1,0 0 0,13-20-1,-18 24-1,1-1 1,-1 0-1,0 0 0,0 0 0,-1 0 0,1 0 0,-1 0 1,0 0-1,-1 0 0,1-1 0,-1 1 0,0 0 1,0-1-1,-1 1 0,0 0 0,1 0 0,-2 0 1,1-1-1,-1 1 0,1 0 0,-1 1 0,-1-1 1,1 0-1,-1 0 0,-4-5 0,0 2 1,0 0 0,-1 0 1,0 0-1,0 1 0,-1 0 0,1 0 0,-2 1 0,1 1 0,-1-1 1,0 1-1,0 1 0,-13-4 0,-8-2 2,0 2 0,-61-7 0,3 6 5,0 4 1,0 4-1,0 4 0,0 4 0,-90 18 1,146-18 16,1 0 0,-1 2 0,2 2 0,-1 1 0,1 1 1,-31 18-1,50-23-9,-1 0 0,1 0 0,1 1 0,-1 1 0,2 0 0,-1 0 0,1 1 0,1 1 0,0-1 1,1 1-1,0 1 0,1 0 0,0 0 0,1 0 0,0 1 0,-4 18 0,6-14-4,0 0-1,2 0 1,0 0 0,1 0 0,0 0-1,2 1 1,0-1 0,1 0 0,9 33 0,-8-40-16,0-1 1,1 1 0,1-1-1,-1 0 1,2 0 0,-1-1 0,1 1-1,1-1 1,0 0 0,0-1 0,1 0-1,-1 0 1,2-1 0,-1 0-1,1 0 1,0-1 0,15 8 0,-9-7-14,1-1 0,-1 0 1,1-1-1,1-1 0,-1-1 1,27 3-1,-15-5-10,1-1-1,0 0 1,34-7-1,11-7-42,137-45-1,360-165 276,-446 171 6,-82 35-120,20-7 196,-2-2 0,114-71 0,-168 94-259,-1-1-1,1 0 1,-1-1 0,0 1-1,0-1 1,-1-1 0,0 1-1,0-1 1,-1 1 0,7-14-1,-9 16-21,-1 0 0,0 0 0,0 0 0,0 0-1,-1 0 1,1 0 0,-1-1 0,0 1-1,0 0 1,-1 0 0,1-1 0,-1 1 0,0 0-1,0 0 1,0 0 0,0 0 0,-1 0-1,0 0 1,0 0 0,0 1 0,0-1 0,-4-4-1,-4-5-4,-1 1 0,0 0 1,0 1-1,-2 0 0,-19-13 0,-75-42 4,31 28-2,-2 3-1,0 4 1,-3 3-1,0 4 1,-117-19-1,140 33-10,0 2-1,-1 3 1,1 3-1,-108 9 1,135-3 3,0 2 0,0 1 1,1 1-1,-39 17 0,49-16 3,0 0 0,0 2-1,1 1 1,1 0-1,0 2 1,-30 27-1,38-30 1,0 0 1,0 1-1,1 0 0,0 1 0,1 0 0,1 0 0,0 0 0,1 1 1,0 0-1,1 1 0,1-1 0,0 1 0,1 0 0,0 0 0,1 0 1,1 0-1,1 0 0,0 0 0,1 1 0,0-1 0,2 0 0,-1 0 1,2-1-1,0 1 0,1-1 0,0 1 0,12 21 0,0-6 0,1 0-1,2-2 1,1 0 0,1-1-1,1-2 1,1 0-1,1-1 1,56 39 0,-46-39-1,2-2 1,1-1 0,0-2 0,2-1-1,0-2 1,76 18 0,-85-28-1,0-1 1,1-2-1,-1-1 0,1-1 0,-1-2 1,1-1-1,-1-2 0,0 0 1,0-3-1,0 0 0,39-16 0,-43 12 1,-1 0 1,-1-2-1,0 0 0,0-2 0,-2-1 0,0-1 0,-1 0 0,0-2 0,-2-1 0,0 0 0,-1-2 0,28-41 1,-40 52-1,-1-1 1,0 0-1,0 0 1,-1 0-1,-1 0 1,0-1-1,4-22 1,-7 29 2,0 1 0,-1-1 0,0 0 1,0 0-1,-1 1 0,1-1 0,-1 0 0,-1 1 1,1-1-1,-1 0 0,0 1 0,0 0 0,0-1 0,-1 1 1,0 0-1,0 0 0,0 0 0,0 1 0,-7-7 1,1 3 5,-1 0 0,0 0 0,0 1 0,-1 1 0,1 0 0,-1 0 0,-1 1 0,1 1 0,-1 0 0,0 0 0,-15-2 0,-17-1 14,-76-4 0,119 11-21,-224 0-251,-2 1-1400,187-4 1355,1-1 0,0-2-1,-64-17 1,14-8-284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17.35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2102 284 12819,'2'-3'74,"1"1"-1,-1-1 1,0-1 0,0 1 0,0 0 0,0 0 0,-1-1 0,3-6 0,-4 9-79,0-1 1,1 0-1,-1 1 1,0-1-1,-1 0 1,1 1-1,0-1 1,0 1-1,-1-1 1,1 1 0,-1-1-1,1 1 1,-1-1-1,0 1 1,0-1-1,0 1 1,1 0-1,-1-1 1,0 1-1,-1 0 1,1 0 0,0 0-1,0 0 1,-3-2-1,-10-7-30,0 0 1,-2 1-1,1 0 0,-32-12 1,-74-19 31,60 25 92,-1 3-1,0 2 1,-1 3-1,0 3 1,0 2-1,0 3 1,-111 17-1,73 0-27,2 5-1,0 4 1,2 4-1,-98 46 1,118-41 86,2 4-1,1 2 1,3 4 0,-128 106 0,172-127-65,1 0 1,-30 38-1,47-52-63,1 1-1,0 0 1,0 0-1,1 1 0,1 0 1,0 0-1,1 1 1,-6 24-1,10-33-16,0 0 1,1 1-1,-1-1 1,1 0-1,0 0 1,1 0-1,-1 0 1,1 0-1,0 0 1,0 0-1,0 0 1,1 0-1,0 0 1,0 0-1,0 0 1,1-1-1,4 8 1,-1-6-5,-1 1 0,1-1 0,1-1 1,-1 1-1,1-1 0,0 0 1,1-1-1,-1 1 0,15 5 0,9 1-9,1-1 0,0-2-1,0-1 1,46 4 0,14-4-17,0-3 0,1-5 0,177-23 0,269-85 201,-488 97-136,255-67 320,-239 58-204,0-2 1,90-48 0,-138 61-118,-1-1-1,0-1 1,-1-1 0,0 0 0,-1-1 0,0-1 0,18-22 0,-27 28-27,0 0 0,-1 0 0,0 0 0,-1-1 0,0 0 0,0 0 0,-1-1 0,-1 1 0,0-1 0,0 0 0,-1 0 0,0 0 0,-1 0 0,0 0 0,-2-22 0,-1 19-8,0 1 0,-2-1 0,0 0 0,0 1 0,-1 0 0,-1 0 1,0 0-1,-1 1 0,0 0 0,-1 0 0,0 0 0,-1 1 0,0 1 1,-1-1-1,0 2 0,-1-1 0,-18-12 0,1 3-2,-2 1 0,-1 2 0,0 0 0,0 2 0,-2 2 0,-35-10 0,17 10 0,0 1-1,0 3 1,-1 2-1,0 2 1,0 3 0,-78 7-1,69 1 1,0 3 0,1 3-1,1 2 1,0 2 0,-68 32 0,88-32-9,2 2 1,0 1 0,1 2 0,1 2-1,2 1 1,0 1 0,-30 32 0,50-43 1,-1 1 1,2 0 0,0 1-1,1 0 1,1 0-1,1 1 1,-9 22 0,14-26 3,-1 0 0,2 0 0,0 1 0,1-1 0,0 1 0,1-1 0,1 1 0,0 0 0,1 0 0,5 26 1,-4-31-6,0 0 0,2 0 0,-1-1 0,1 1 0,0-1 0,1 0 0,0 0 0,1 0 0,0-1 0,0 1 0,10 8 0,-6-7-3,1 0 1,1-1-1,-1-1 1,1 0 0,1 0-1,0-1 1,17 7-1,1-3-1,1-2-1,0-1 1,0-1-1,1-1 1,0-3 0,47 1-1,-27-5 15,-1-3 0,1-3 0,0-1 0,-1-3 0,-1-2 0,0-2 0,-1-2 0,-1-3 0,0-2 0,-2-2 0,0-1 0,-2-3 0,-1-2 0,-2-2 0,-1-1 0,56-59 0,-80 73 18,-1 0 0,27-41 0,-40 55-13,1-1 1,-1 0-1,0 0 0,-1 0 0,1-1 0,-1 1 0,-1 0 0,1-1 0,-1 0 0,0 1 1,0-1-1,-1 0 0,0 1 0,0-1 0,-2-12 0,1 15-2,-1 1-1,1 0 1,0 0 0,-1 0-1,1 0 1,-1 0-1,0 0 1,0 1 0,0-1-1,0 0 1,-1 1 0,1 0-1,-4-3 1,0 1 0,0 0 1,0 0 0,0 1 0,0 0-1,-14-4 1,-4 1 4,0 0 0,-42-2 0,54 7-5,-77-7 3,-1 5 1,0 4 0,0 3-1,-175 33 1,232-30-8,1 1 1,0 1-1,0 2 0,1 1 1,-53 29-1,74-35-8,1 1 0,0 0 1,0 0-1,0 1 0,1 0 0,0 0 1,0 1-1,-10 17 0,14-19-3,0 0 1,1 1-1,-1 0 0,2 0 1,-1 0-1,1 0 0,0 0 1,1 0-1,0 1 0,0-1 1,1 0-1,0 1 0,2 11 1,-1-12-9,1 1 0,-1 0 1,2-1-1,0 1 0,0-1 0,0 1 0,1-1 1,0 0-1,0-1 0,1 1 0,8 9 1,-5-8-9,1 0 0,0-1 0,0 0 1,1 0-1,0-1 0,0 0 0,19 9 0,-12-8-4,2-1-1,-1-1 1,1 0-1,0-1 1,0-1-1,0-1 0,0-1 1,1-1-1,-1 0 1,28-3-1,-17-2 14,1-2 1,-2-1-1,1-1 0,-1-2 1,0 0-1,-1-2 0,29-17 1,-34 15 45,0 0 1,-1-1 0,0-2 0,-2 0 0,0-1 0,-1-1 0,0 0 0,20-30 0,-34 42-3,0-1 1,-1 0-1,0 1 0,6-17 1,-9 23-20,-1-1 0,1 1 0,-1-1 0,1 0 0,-1 1 0,0-1 0,0 1 0,0-1 0,1 0 0,-1 1 0,-1-1 0,1 0 0,0 1 0,0-1 0,-1 0 0,1 1 0,-1-1 1,1 1-1,-1-1 0,0 1 0,1-1 0,-1 1 0,0-1 0,0 1 0,0 0 0,0-1 0,-1 1 0,1 0 0,0 0 0,0 0 0,-3-1 0,0-1 6,-1 1 0,1 0 0,-1 1 0,0-1 0,0 1 0,0 0 0,0 0 0,0 1 1,0-1-1,0 1 0,-8 1 0,-7 1 24,-32 8 1,38-7-25,-79 19 36,-101 39-1,141-41-43,1 3 0,1 2 1,-62 40-1,100-57-8,1 1 1,0 1-1,0 0 1,1 0-1,-19 24 1,28-31 3,-1 1 0,1-1-1,0 1 1,0 0 0,0 0 0,1 0 0,-1 0 0,1 0 0,0 0-1,0 0 1,0 7 0,1-7-1,0-1 0,1 0 1,-1 0-1,1 0 0,0 0 0,0 0 0,0 0 1,0 0-1,0 0 0,1 0 0,-1-1 0,1 1 1,0 0-1,0-1 0,0 0 0,0 1 0,4 3 0,3 1-3,0-1 0,0 0 0,1 0-1,0 0 1,0-2 0,0 1 0,0-1-1,1-1 1,0 0 0,0 0 0,0-1 0,20 2-1,-3-3-16,1 0 0,0-2 0,54-9 0,-53 5-54,48-15 1,-69 18 40,-1-1 0,0-1 1,0 1-1,0-1 0,0-1 1,0 1-1,-1-1 0,0-1 0,0 1 1,8-10-1,-3-3-52,-10 4-5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0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739 208 12675,'-4'-10'169,"-1"0"1,0-1 0,0 2 0,-1-1 0,-1 0-1,1 1 1,-1 0 0,-1 1 0,1 0 0,-2 0-1,1 1 1,-1-1 0,0 2 0,-10-6-1,-1-1 132,-1 2 0,0 1 1,-1 1-1,0 0 0,-39-8 0,54 15-203,1 1 1,-1 1 0,0 0 0,1-1 0,-1 2 0,0-1-1,1 1 1,-1 0 0,1 0 0,-1 1 0,1 0 0,0 0-1,0 1 1,0 0 0,0 0 0,0 0 0,0 0 0,-8 8-1,-5 5 151,1 1 0,1 1 1,-26 33-1,19-19-56,1 2 0,2 1 1,-24 50-1,-33 119 701,67-169-738,2 1 0,2 0 0,1 0 1,2 1-1,0 38 0,5-46-72,0 0 0,2 0 0,1-1 0,1 1-1,2-1 1,18 52 0,-19-68-39,0 0 0,0 0 0,1-1 0,0 0 0,1-1 0,0 0 0,1 0 0,0-1 0,0 0 0,1 0 0,1-1 0,-1 0-1,1-1 1,0 0 0,14 5 0,-14-7-18,-1-1 0,1 0 0,0-1 0,1 0 0,-1-1 0,0 0 0,1 0 0,-1-2 0,1 1 0,-1-2 0,1 1 0,-1-2-1,0 1 1,1-1 0,-1-1 0,0 0 0,15-7 0,0-3-12,0 0 1,-1-2-1,-1-1 0,0-1 1,-1-1-1,-1 0 0,-1-2 0,0-1 1,-2-1-1,18-25 0,-31 39-10,-1-1-1,0 1 1,-1-1-1,0 0 1,-1 0-1,0 0 1,4-17 0,-6 24-4,-1-1 0,0 0 0,1 0 0,-1 1 1,0-1-1,0 0 0,-1 0 0,1 1 0,0-1 0,-1 0 1,0 1-1,1-1 0,-1 0 0,0 1 0,0-1 1,-1 1-1,1-1 0,-1 1 0,1 0 0,-1 0 1,0 0-1,1-1 0,-1 2 0,0-1 0,0 0 1,-1 0-1,1 1 0,0-1 0,0 1 0,-5-3 1,-4 1-4,1-1 0,-1 2 0,0-1 0,0 2 0,0-1 0,0 2 0,0-1 0,-16 2 0,-10 3 12,-40 8 0,55-7 10,-1-1 1,0-1-1,-1-1 0,1-1 0,0-1 0,-28-4 1,50 4-40,1 0 0,0 0 1,0 0-1,0 0 1,0 0-1,-1 0 0,1 0 1,0 0-1,0 0 0,0 0 1,0 0-1,0 0 1,-1 0-1,1 0 0,0 0 1,0 0-1,0 0 1,0 0-1,0 0 0,-1 0 1,1 0-1,0 1 1,0-1-1,0 0 0,0 0 1,0 0-1,0 0 1,0 0-1,0 0 0,-1 1 1,1-1-1,0 0 0,0 0 1,0 0-1,0 0 1,0 1-1,0-1 0,0 0 1,0 0-1,0 0 1,0 1-1,2 10-980,7 17-1515,-7-21 1347,9 21-890,-6-18 736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3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10 492 2353,'-5'7'5348,"0"-27"-2104,5-5-2334,1 0 0,1-1 0,7-29 0,21-74 258,-30 126-1126,4-10 98,1-8 188,10-27 1,-13 44-254,0-1 0,0 1 1,0 0-1,1-1 0,-1 1 1,1 0-1,0 0 0,0 1 1,1-1-1,-1 1 0,8-6 1,-10 8-47,0 0 0,1 1 0,-1-1 0,0 0 1,1 1-1,-1 0 0,0-1 0,1 1 0,-1 0 1,1-1-1,-1 1 0,1 0 0,-1 0 0,1 0 1,-1 0-1,1 0 0,-1 1 0,0-1 0,4 1 0,-3 0 13,1 1-1,-1-1 0,1 1 0,0-1 0,-1 1 1,0 0-1,0 0 0,1 0 0,1 3 1,4 6 71,-1-1 0,0 1 0,9 18 0,-15-25-93,9 15 39,-1 0 1,0 1-1,-2 0 0,0 1 0,-2 0 1,6 38-1,-10-58-58,-1 0 0,0 0 0,0 0 1,0 0-1,0 0 0,0 0 0,0 0 0,0 0 1,-1 0-1,1 0 0,0 0 0,0 0 0,-1 0 1,1 0-1,-1 0 0,1 0 0,-1 1 0,0-2-1,1 0 0,0 0 0,-1 0 0,1 0 0,0 0 0,-1 0-1,1 0 1,-1 0 0,1 0 0,0 0 0,-1 0 0,1 0 0,0 0-1,-1 0 1,1 0 0,0-1 0,-1 1 0,1 0 0,0 0 0,-1 0 0,1 0-1,0-1 1,-1 1 0,1 0 0,0 0 0,0-1 0,-1 1 0,1 0-1,0-1 1,-3-2 0,1 0 0,0 1 0,0-2 0,0 1 0,0 0 0,1 0 0,-3-7 0,2 3 5,1 0 0,1 0-1,-1 0 1,1 0 0,0 0-1,1 0 1,0 0 0,0 0 0,1 0-1,2-10 1,-2 12-1,0 0 1,0 0-1,0 0 1,1 0-1,0 0 0,0 0 1,0 1-1,0-1 1,1 1-1,0 0 0,0 0 1,0 0-1,7-5 1,-9 8-1,0-1 1,0 1 0,0 0-1,1 1 1,-1-1 0,0 0 0,0 0-1,1 1 1,-1-1 0,0 1 0,1 0-1,-1 0 1,0 0 0,1 0 0,-1 0-1,0 1 1,5 0 0,-3 0 4,-1 1 0,1 0-1,-1-1 1,1 1 0,-1 0 0,0 1 0,0-1 0,0 1 0,5 5-1,1 2 40,-1 1 0,0 1 0,0-1 0,10 26 0,-18-37-47,0 0 0,0 0 1,0 0-1,0 0 0,0 0 1,0 1-1,0-1 0,0 0 0,0 0 1,0 0-1,0 0 0,0 0 1,0 0-1,0 1 0,0-1 0,0 0 1,1 0-1,-1 0 0,0 0 1,0 0-1,0 0 0,0 0 0,0 1 1,0-1-1,0 0 0,0 0 1,0 0-1,1 0 0,-1 0 0,0 0 1,0 0-1,0 0 0,0 0 1,0 0-1,0 0 0,1 0 0,-1 0 1,0 0-1,0 0 0,0 0 1,0 0-1,0 0 0,0 0 0,1 0 1,-1 0-1,0 0 0,0 0 1,0 0-1,0 0 0,0 0 0,3-9 27,-3-19-20,0 25-5,0-9 0,2-46 20,-1 54-20,-1 1 1,1-1 0,-1 1 0,1-1 0,0 1-1,1 0 1,-1-1 0,0 1 0,1 0 0,0 0-1,0 0 1,0 0 0,3-3 0,-4 5-3,-1 1 0,1-1 1,0 1-1,0 0 0,0-1 1,0 1-1,0 0 0,0 0 1,0 0-1,0-1 0,-1 1 1,1 0-1,0 0 0,0 0 1,0 1-1,0-1 0,0 0 1,0 0-1,0 0 0,0 1 1,0-1-1,0 0 0,0 1 1,-1-1-1,1 1 0,0-1 1,0 1-1,-1-1 0,1 1 1,0 0-1,0-1 0,-1 1 1,1 0-1,0 1 0,25 31 19,-23-29-16,83 141 148,-86-144-149,0 0 0,1 0 0,0 0 0,-1 0-1,1-1 1,-1 1 0,1 0 0,0 0 0,0-1-1,-1 1 1,1-1 0,0 1 0,0-1-1,0 1 1,0-1 0,0 1 0,0-1 0,-1 0-1,1 1 1,1-1 0,-1 0-2,0 0 1,0 0-1,-1-1 0,1 1 1,0 0-1,0-1 0,-1 1 0,1 0 1,0-1-1,-1 1 0,1-1 1,-1 1-1,1-1 0,0 1 0,-1-1 1,1 1-1,-1-1 0,1 0 1,-1 1-1,1-2 0,2-5 0,1 0 0,-1 0 0,-1-1 0,3-8 0,-1 4-2,7-24-10,-7 20 23,1 1 1,8-19-1,-13 34 14,-1 5-24,0 0 1,0 0-1,0 1 1,0-1 0,1 7-1,0-9-1,-2 12 1,-1 60 35,3-66-20,1-1 0,-1 0 0,1 0-1,1 0 1,0 0 0,4 13 0,-6-21-15,0 0 1,0 1-1,0-1 0,0 0 0,0 1 1,0-1-1,1 0 0,-1 1 0,0-1 0,0 0 1,0 1-1,1-1 0,-1 0 0,0 0 1,0 1-1,1-1 0,-1 0 0,0 0 1,0 1-1,1-1 0,-1 0 0,0 0 1,1 0-1,-1 0 0,0 1 0,1-1 1,-1 0-1,0 0 0,1 0 0,-1 0 1,0 0-1,1 0 0,-1 0 0,0 0 0,1 0 1,-1 0-1,0 0 0,1 0 0,11-13 33,2-19-18,-6 3 1,-1 0 0,-2 0 1,4-55-1,-9 83-17,0 1 1,0 0-1,0 0 0,0-1 1,0 1-1,0 0 0,0 0 1,0-1-1,0 1 0,0 0 1,0 0-1,0 0 0,0-1 1,0 1-1,0 0 0,0 0 1,0-1-1,1 1 0,-1 0 0,0 0 1,0 0-1,0-1 0,0 1 1,1 0-1,-1 0 0,0 0 1,0 0-1,0 0 0,1 0 1,-1-1-1,0 1 0,0 0 1,1 0-1,-1 0 0,0 0 1,11 4 21,12 15-9,-19-15-8,9 6 3,-1 0 0,1-1-1,1 0 1,0-1 0,0-1 0,0 0 0,1-1 0,0 0 0,16 3-1,-25-8-2,0 1-1,-1-1 0,1-1 0,0 1 0,0-1 0,0 0 1,0 0-1,-1-1 0,1 1 0,0-1 0,0-1 0,-1 1 1,1-1-1,-1 0 0,1 0 0,-1-1 0,0 0 0,0 0 1,0 0-1,0 0 0,0-1 0,-1 1 0,1-1 1,-1-1-1,0 1 0,-1 0 0,6-9 0,-4 4-21,0-1 1,-1 0-1,0 0 0,-1 0 0,0 0 0,-1 0 0,0 0 1,-1-1-1,0 1 0,0-1 0,-1 1 0,-1-1 0,0 0 0,0 1 1,-5-19-1,3 94-6867,7-12 2269,-4-53 4577,0 0 1,0 0 0,0 0-1,0 0 1,0 1 0,0-1-1,0 0 1,0 0 0,0 0-1,0 0 1,0 0-1,0 0 1,1 1 0,-1-1-1,0 0 1,0 0 0,0 0-1,0 0 1,0 0 0,0 0-1,0 0 1,1 0 0,-1 0-1,0 0 1,0 0 0,0 0-1,0 0 1,0 1 0,0-1-1,1 0 1,-1 0-1,0 0 1,0 0 0,0 0-1,0 0 1,0 0 0,0-1-1,1 1 1,-1 0 0,0 0-1,0 0 1,0 0 0,0 0-1,0 0 1,1 0 0,-1 0-1,0 0 1,0 0 0,0 0-1,0 0 1,0 0 0,0-1-1,0 1 1,0 0-1,0 0 1,1 0 0,-1 0-1,0 0 1,0 0 0,0 0-1,0-1 1,0 1 0,0 0-1,0 0 1,0 0 0,0 0-1,7-11 11,-6 10-168,5-7-138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7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75 12883,'2'7'159,"-1"0"1,0 0 0,0 0 0,-1-1-1,0 1 1,0 0 0,0 0 0,-1 0-1,0 0 1,-3 7 0,-3 11 164,-14 31 0,10-28-142,-18 43-102,12-31 55,-17 57-1,48-166 169,14-32 72,63-147 0,-88 241-301,1 0 1,-1 0 0,1 1-1,1 0 1,7-9-1,-12 14-57,1 0-1,0 0 0,0 1 0,-1-1 1,1 1-1,0-1 0,0 0 0,0 1 0,-1 0 1,1-1-1,0 1 0,0-1 0,0 1 0,0 0 1,0 0-1,0 0 0,0-1 0,0 1 1,0 0-1,1 0 0,-1 1 2,1 0 1,-1-1 0,0 1-1,0 0 1,0-1-1,0 1 1,0 0-1,0 0 1,0 0-1,0 0 1,0 0-1,0 0 1,-1 0-1,1 0 1,0 0-1,-1 1 1,1-1-1,-1 0 1,1 3 0,11 28 191,-3 2 0,8 44 0,-1-2-66,-10-50-118,22 75 34,-24-88-48,0-1 0,2 0 0,-1 0 0,2 0 0,10 16 0,-15-26-8,0 0-1,0 0 1,0 0 0,0 0 0,0 0-1,0-1 1,0 1 0,0-1 0,1 1 0,-1-1-1,0 0 1,1 0 0,4 2 0,-6-3-3,0 0 0,-1 0 1,1 0-1,0 0 0,-1 0 0,1 0 1,0 0-1,-1 0 0,1 0 0,0-1 1,-1 1-1,1 0 0,0 0 0,-1-1 1,1 1-1,0 0 0,-1-1 0,1 1 1,-1 0-1,1-1 0,0 0 0,0 0 1,-1 0-1,1 0 1,0 0-1,-1 0 1,1-1-1,-1 1 1,1 0-1,-1-1 1,0 1-1,1 0 1,-1 0-1,0-1 0,0 1 1,0-3-1,-1-2 0,0 0 0,0 1 0,0-1 0,-1 0 0,0 1 0,0-1 0,-1 1 0,1 0 0,-1 0 0,0 0 0,-1 0 0,1 0 0,-1 1 0,0-1 0,0 1 0,-8-7 0,-3-1-9,1 1 1,-2 1-1,1 0 1,-19-9-1,17 11-80,0 1 0,-1 1 0,-35-9 0,46 13-55,1 1-1,-1 0 1,1 1-1,-1-1 1,0 1-1,0 0 1,1 1-1,-1 0 1,1 0-1,-1 0 1,1 1-1,-1 0 1,1 0-1,-9 5 1,13-6 98,1 0 1,-1 0 0,0 0-1,1 0 1,-1 1 0,1-1-1,-1 1 1,1-1 0,0 1-1,0 0 1,-1-1 0,1 1-1,0 0 1,1 0 0,-1 0-1,0 0 1,0 0 0,1 0-1,-1 0 1,1 2 0,6 17-578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3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11002,'1'3'198,"0"0"0,0 0 0,1 1 0,-1-1 0,1 0 0,-1 0-1,1 0 1,0 0 0,0-1 0,4 5 0,2 4 233,16 23 305,1-2 0,2 0 1,1-2-1,1-1 0,53 39 1,-72-60-546,1 0-1,0-1 1,1-1 0,0 0 0,18 7-1,-27-12-150,0 0 0,1 0 0,-1 0-1,1 0 1,-1 0 0,1-1 0,-1 0 0,1 1-1,0-1 1,-1-1 0,1 1 0,-1 0 0,1-1-1,-1 0 1,1 0 0,-1 0 0,1 0 0,-1-1-1,0 1 1,0-1 0,0 0 0,0 1 0,0-2-1,0 1 1,3-3 0,-2-1-2,1 0-1,-1 0 1,0 0-1,0-1 1,-1 0-1,1 1 1,-2-1 0,1-1-1,2-12 1,-2 6-280,-1 0 1,0 0-1,-1 0 0,-1-18 1,0 29 133,0-1 1,-1 1-1,1 0 1,-1-1-1,1 1 1,-1 0-1,0 0 1,0-1-1,-1 1 0,1 0 1,-1 0-1,1 0 1,-1 1-1,0-1 1,0 0-1,0 1 1,-1-1-1,-4-3 1,-6-1-533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4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14 14403,'6'-3'267,"-1"1"1,1 0-1,0 0 0,0 1 1,0-1-1,0 1 0,0 1 1,0-1-1,0 1 0,10 1 1,-15 1 710,-8 3-529,-10 3-167,15-7-208,-13 5 44,0 0 0,0-2 1,0 0-1,-1 0 0,-27 2 1,-80-4 134,90-3-221,0 1 1,-1 2 0,-41 7-1,68-7-26,-1 0-1,1 1 0,0 0 1,-7 5-1,-10 3-49,27 7-3217,0-2 2698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4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11 11915,'-25'2'4976,"-72"5"-2916,32-8-1066,-114-17 0,178 18-1018,1 0 0,0 0 0,0 0 0,-1 0 0,1 0 0,0 0 0,0 0 0,-1 0 1,1 0-1,0 0 0,0 0 0,-1 0 0,1 0 0,0 0 0,0 0 0,-1 0 0,1 1 0,0-1 0,0 0 0,0 0 0,-1 0 0,1 0 0,0 0 0,0 1 0,0-1 0,-1 0 0,1 0 0,0 0 0,0 1 0,0-1 0,0 0 1,0 0-1,0 1 0,0-1 0,-1 0 0,1 0 0,0 1 0,0-1 0,0 0 0,0 0 0,0 1 0,0-1 0,0 0 0,0 0 0,0 1 0,0-1 0,0 0 0,1 0 0,-1 1 0,0-1 0,0 0 0,0 0 0,0 0 1,0 1-1,0-1 0,1 0 0,-1 0 0,0 0 0,0 1 0,0-1 0,1 0 0,-1 1-59,0-1 1,0 0 0,1 1-1,-1-1 1,0 0-1,0 1 1,0-1-1,0 1 1,1-1 0,-1 1-1,0-1 1,0 1-1,0-1 1,0 0-1,0 1 1,0-1 0,0 1-1,0-1 1,0 1-1,-1-1 1,1 1-1,0-1 1,0 0 0,0 1-1,0-1 1,-1 1-1,1-1 1,0 0-1,0 1 1,-1-1 0,1 0-1,0 1 1,0-1-1,-1 0 1,1 1-1,-1-1 1,1 0 0,0 0-1,-1 1 1,-6-1-816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6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0 449 6849,'8'-14'4093,"62"-91"1733,32-53-3659,-82 124-1735,-2-1 0,23-65 0,-39 97-43,0 8-138,-1 18-45,0 31-120,5 799 798,-5-797-852,-1 4-1067,-1-64-2133,-8-32 1910,1 11 275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6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1 193 9466,'0'-5'249,"0"0"-1,0 0 1,0 0 0,0 0 0,1 0-1,0 0 1,0 1 0,1-1 0,-1 0-1,1 0 1,0 1 0,4-8-1,1 2 302,0 1 0,0 0-1,1 0 1,12-10-1,-9 9 38,-1 1-1,1 1 0,1 0 0,17-9 0,-26 15-491,1 0-1,0 0 0,0 0 0,0 1 0,0 0 1,0 0-1,0 0 0,1 0 0,-1 0 0,0 1 1,0 0-1,1 0 0,-1 0 0,0 0 0,0 1 1,1 0-1,-1 0 0,6 2 0,-7-1-67,0 0 0,-1 0 1,1 0-1,0 1 0,-1-1 0,0 1 0,1 0 0,-1 0 0,0-1 0,-1 1 0,1 1 0,0-1 0,-1 0 0,0 0 0,1 0 0,-1 1 0,-1-1 1,1 1-1,0-1 0,-1 1 0,0-1 0,0 4 0,1 9 30,-1-1-1,-1 1 1,-5 24 0,2-15-7,-2-1 0,-1 0 1,-1-1-1,-1 0 0,-1 0 0,-1-1 0,-1 0 1,-18 25-1,25-42-15,6-4-9,4-1-6,4 1-10,-1 0 0,1 1-1,0 0 1,-1 0 0,1 1-1,-1 0 1,0 1 0,0-1-1,0 2 1,0-1 0,-1 1 0,1 0-1,-1 0 1,-1 1 0,1 0-1,-1 1 1,0-1 0,0 1-1,-1 0 1,0 0 0,0 1-1,3 8 1,-3-7-10,-1 0 1,0 0-1,-1 1 0,0-1 0,0 1 0,-1 0 0,-1 0 1,1 0-1,-2 0 0,1 0 0,-1 0 0,-1 0 1,0 0-1,0 0 0,-1-1 0,0 1 0,-1 0 1,0 0-1,-5 10 0,3-10 8,0-1 1,-1 0-1,1-1 0,-2 1 1,1-1-1,-1 0 1,0-1-1,-1 0 0,0 0 1,0 0-1,-12 6 0,14-9-85,0-1-1,0 0 0,-1 0 0,1-1 0,-1 0 1,0 0-1,1-1 0,-1 0 0,0 0 0,0 0 0,0-1 1,0 0-1,0 0 0,0-1 0,0 0 0,1 0 1,-14-5-1,9 2-201,0 0-1,0-1 1,0-1 0,1 0 0,-14-9 0,6-1-280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6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58 7130,'-9'-6'550,"-2"-3"564,-1 2-1,0-1 1,0 2 0,-23-10 0,32 15-953,0 0-1,0 0 1,0 0 0,0 0 0,0 1 0,0 0-1,0-1 1,0 1 0,0 1 0,0-1-1,-1 0 1,1 1 0,0-1 0,0 1-1,0 0 1,0 0 0,0 0 0,0 0 0,1 1-1,-1-1 1,0 1 0,1 0 0,-1-1-1,1 1 1,-1 1 0,1-1 0,-3 3-1,-2 5 57,1-1 0,0 1 0,0 1 0,1-1-1,0 1 1,1 0 0,1 0 0,-1 0-1,-2 20 1,0 9 237,0 57 0,4-36-53,8 68-1,-2-96-241,1 0 0,1-1-1,19 54 1,-22-78-125,0-1 0,1 1 0,0-1 0,0 1 0,1-1 0,-1-1-1,2 1 1,-1-1 0,1 0 0,10 9 0,-14-13-22,0-1 0,0 0 0,1 1 0,-1-1 1,0 0-1,0 0 0,1 0 0,-1-1 0,1 1 0,-1-1 0,1 1 0,-1-1 0,1 0 0,-1 1 0,5-2 0,-4 0-4,0 1-1,0-1 0,-1 0 0,1-1 0,0 1 0,-1 0 1,1-1-1,-1 0 0,1 1 0,-1-1 0,0 0 0,0 0 1,0 0-1,0 0 0,0-1 0,2-4 0,-1 3 1,0-1 0,-1 0-1,0 0 1,0 0 0,0 0-1,0 0 1,-1 0 0,0 0 0,0-1-1,-1 1 1,1 0 0,-1-1-1,0 1 1,-1-1 0,1 1 0,-1 0-1,0 0 1,0-1 0,-1 1-1,0 0 1,0 0 0,0 0-1,0 0 1,-5-7 0,5 8-23,-1 1 0,1 0 0,0 0 1,-1 0-1,0 0 0,0 1 0,1-1 0,-1 1 0,-1-1 0,1 1 1,0 0-1,-1 0 0,1 1 0,-1-1 0,1 1 0,-1 0 1,0-1-1,0 2 0,1-1 0,-1 0 0,0 1 0,0 0 1,0-1-1,0 2 0,0-1 0,1 0 0,-1 1 0,0 0 1,0 0-1,0 0 0,1 0 0,-1 0 0,1 1 0,-6 3 1,1-1-311,-1 2 1,1-1-1,1 1 1,-9 8-1,12-11-8,1 0-1,0 1 0,0-1 1,1 1-1,-1-1 0,1 1 1,-1 0-1,1 0 0,1 0 0,-1 0 1,-1 5-1,4-2-621,5-6-228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7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39 14187,'9'-6'716,"-6"4"-538,0 0 0,0 0 1,0 0-1,0 0 0,-1 0 0,1 0 1,-1-1-1,0 1 0,0-1 0,3-3 1,-18 6 1833,-17 5-1021,-2 2-464,0-2-1,-60 1 0,75-6-482,1 0 0,-1-1 1,0-1-1,1-1 0,-1-1 0,-17-5 0,34 9-43,0 0 0,0 0 0,-1 0 0,1 0-1,0 0 1,0 0 0,0 0 0,0 0 0,0 0 0,0 0 0,0 0-1,-1 0 1,1 0 0,0 0 0,0 0 0,0 0 0,0-1-1,0 1 1,0 0 0,0 0 0,0 0 0,0 0 0,-1 0-1,1 0 1,0 0 0,0 0 0,0 0 0,0 0 0,0 0-1,0 0 1,0-1 0,0 1 0,0 0 0,0 0 0,0 0-1,0 0 1,0 0 0,0 0 0,0 0 0,0 0 0,0-1-1,0 1 1,0 0 0,0 0 0,0 0 0,0 0 0,0 0-1,0 0 1,0 0 0,0 0 0,0-1 0,0 1 0,0 0-1,0 0 1,0 0 0,0 0 0,0 0 0,0 0 0,0 0-1,0-1 1,10-1 24,13 1-3,11 1 5,46 7 0,-65-4-20,1 0 0,-1 0 0,0 2 0,0 0 0,18 9 0,-28-12-4,-1 1 0,0 0 0,0 0-1,0 0 1,-1 0 0,1 1 0,-1-1 0,1 1 0,-1 0 0,0 0 0,-1 0 0,1 0 0,-1 1 0,1-1 0,-1 1 0,-1-1 0,1 1 0,-1 0 0,0-1 0,0 1 0,0 0-1,0 0 1,-1 0 0,0 0 0,0 0 0,-1 5 0,-2 13 18,0 0 0,-2 0 0,-1 0 0,-10 26-1,16-48-19,-40 112 41,-20 61-4,50-137-663,1 1-1,-7 64 0,15-95 534,1 0-1,0 0 0,0 0 0,0 0 0,1 0 0,-1 0 0,3 7 1,7-2-418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7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36 15035,'-41'-17'1441,"5"13"-993,6 11-200,-7-1 1152,-3-2-928,0-4-608,-1-2-216,2-2-1056,2-2 1216,13-2-208,6-3-169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2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65 5081,'-1'-64'4730,"1"64"-4647,0 0-1,0 0 0,0 0 0,1 0 0,-1 0 0,0 0 0,0 0 0,0-1 0,0 1 0,1 0 1,-1 0-1,0 0 0,0 0 0,0 0 0,1 0 0,-1 0 0,0 0 0,0 0 0,0 0 1,0 0-1,1 0 0,-1 0 0,0 1 0,0-1 0,0 0 0,0 0 0,1 0 0,-1 0 1,0 0-1,0 0 0,0 0 0,0 0 0,0 0 0,0 1 0,1-1 0,-1 0 0,0 0 0,0 0 1,0 0-1,0 0 0,0 1 0,0-1 0,0 0 0,0 0 0,0 0 0,0 0 0,1 1 1,-1-1-1,0 0 0,7 10 995,3 7-523,-1 0 0,-1 1 1,-1 0-1,0 1 0,-1-1 1,5 32-1,7 120-241,-15-124-76,7 107-33,17 163 135,-26-311-328,10 56 135,-10-56-110,0-1 0,0 1 1,1-1-1,0 1 0,0-1 1,0 0-1,0 0 0,1 0 0,0 0 1,3 4-1,-5-7-13,1 0 1,-1 0-1,0 0 1,1 0-1,-1 0 1,0 0-1,1-1 0,-1 1 1,1-1-1,-1 1 1,1-1-1,0 1 1,-1-1-1,1 0 1,-1 0-1,1 0 0,0 0 1,1 0-1,1-1 19,0 1 0,-1-1 1,1 0-1,0-1 0,0 1 0,-1-1 0,5-2 0,4-3 49,-1-1-1,0 0 1,13-12-1,1-6-47,-1 0 1,-1-1-1,-1-2 0,-2 0 0,-1-1 0,-1-1 1,-1-1-1,21-58 0,-2-20 20,29-151-1,-64 259-61,1-8-45,0-3-231,2-1-1,-1 1 1,2-1-1,7-15 0,-12 35-3225,-6 13 2655,-4 2 28,-4 1-54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2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 1016 11875,'0'0'30,"0"0"0,1-1 0,-1 1 1,0 0-1,0 0 0,0 0 0,1 0 0,-1 0 1,0 0-1,0 0 0,0-1 0,1 1 1,-1 0-1,0 0 0,0 0 0,0-1 1,0 1-1,1 0 0,-1 0 0,0 0 1,0-1-1,0 1 0,0 0 0,0 0 1,0-1-1,0 1 0,0 0 0,0 0 1,0-1-1,0 1 0,0 0 0,0 0 1,0-1-1,1-7 143,-2 0 0,1-1 0,-1 1 1,0 0-1,0 0 0,-1 0 0,-4-12 1,-27-63 1239,21 55-1012,-136-286 2096,-34-88-1589,180 397-980,-2-4-42,1 0-1,1 0 1,-1-1-1,0-9 1,2 17 19,1 1 1,0-1 0,0 1-1,0-1 1,0 1 0,0-1 0,0 1-1,0 0 1,0-1 0,1 1-1,-1-1 1,1 1 0,-1-1 0,1 1-1,-1 0 1,1-1 0,0 1 0,0 0-1,-1 0 1,1 0 0,0-1-1,0 1 1,0 0 0,0 0 0,1 0-1,-1 0 1,0 1 0,0-1-1,0 0 1,1 0 0,-1 1 0,0-1-1,3 0 1,3 0-176,1 0-1,-1 0 1,0 1-1,0 0 1,15 2-1,10 2-737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7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 8418,'13'-10'603,"0"1"1,1 1-1,0 0 1,0 1-1,1 0 1,16-4-1,-28 10-464,0 0 0,0 0 0,1 1 0,-1 0 0,0-1-1,1 1 1,-1 0 0,1 1 0,-1-1 0,0 1 0,1-1 0,-1 1 0,0 0 0,6 3 0,-6-3-47,0 1 0,-1 1 0,1-1 0,-1 0 1,1 1-1,-1-1 0,0 1 0,0 0 0,0 0 0,0-1 1,-1 1-1,1 0 0,-1 1 0,0-1 0,1 0 0,-2 0 1,2 7-1,1 6 107,0-1 0,-2 1 0,0 1 1,-1-1-1,0 0 0,-1 0 0,-6 25 1,-35 110 574,8-40-44,33-107-656,0 0 0,0 0 1,0 0-1,1-1 0,0 1 0,0 0 1,0 0-1,0 0 0,0 0 0,1 0 1,1 5-1,-1-7-28,0 0 0,0-1 0,0 1 1,0 0-1,0 0 0,1-1 0,-1 1 0,1-1 1,-1 1-1,1-1 0,0 0 0,-1 1 0,1-1 0,0 0 1,0 0-1,0 0 0,0 0 0,0-1 0,0 1 1,0-1-1,3 1 0,58 7 441,-51-7-748,0 0-1,0 1 0,1 0 0,21 7 0,-34-9 224,1 0-1,0 0 1,-1 1-1,1-1 0,0 0 1,-1 0-1,1 1 0,0-1 1,-1 0-1,1 1 0,-1-1 1,1 0-1,-1 1 1,1-1-1,-1 1 0,1-1 1,-1 1-1,1-1 0,-1 1 1,0 0-1,1-1 1,-1 1-1,0-1 0,1 1 1,-1 0-1,0-1 0,0 1 1,0 0-1,0-1 1,1 1-1,-1 0 0,0-1 1,0 1-1,0 0 0,0-1 1,-1 1-1,1 0 0,0-1 1,0 1-1,0 0 1,0-1-1,-1 1 0,1 0 1,0-1-1,-1 1 0,1-1 1,0 1-1,-1-1 1,1 1-1,-1-1 0,1 1 1,-1-1-1,1 1 0,-1-1 1,1 1-1,-1-1 1,0 0-1,0 1 0,-15 10-670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3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1 11482,'1'1'91,"-1"-1"0,1 1 0,-1 0 0,1 0 0,-1-1 0,0 1 0,1 0 0,-1 0 0,0 0-1,0 0 1,1-1 0,-1 1 0,0 0 0,0 0 0,0 0 0,0 0 0,0 0 0,0 0 0,-1-1 0,1 1-1,0 1 1,-7 23 488,7-24-497,-22 58 1712,-30 60 0,5-14-916,12-21-799,3 1-1,-19 91 0,40-108-3577,11-66 2744,-1-5-272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3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49 8250,'6'-44'2870,"-6"39"-299,-5 30-943,-78 559 1966,27-155-3226,47-366-339,0 0-38,-2-1-1,-32 101 0,39-155-549,2-12-2232,8-19-884,1 8 2501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4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1 398 10338,'23'-149'2268,"-18"108"-1294,1 0 0,21-73-1,-26 111-869,0-1 0,1 0 0,-1 1 0,1-1 0,0 1 0,0-1 0,1 1 0,-1 0 0,1 0 0,-1 0 0,1 0 0,0 1 0,4-4 0,-6 6-59,0-1 0,0 1 0,0-1 0,0 1 0,0-1 1,1 1-1,-1 0 0,0-1 0,0 1 0,0 0 0,1 0 0,-1 0 1,0 0-1,0 0 0,0 0 0,1 0 0,-1 1 0,2-1 1,-1 1-6,0 0 1,-1 0 0,1 1 0,0-1 0,0 0-1,0 1 1,-1-1 0,1 1 0,-1-1 0,1 1-1,-1 0 1,0-1 0,2 4 0,5 10 100,0 1 0,-1 0 0,-1 0-1,0 0 1,-2 1 0,4 18 0,-1 9 65,2 53 1,-10-7-30,3-110-166,0 0-1,1 0 0,1 1 1,1-1-1,1 1 0,1 0 1,0 0-1,1 1 0,1 0 1,1 0-1,14-18 0,-22 32-1,1 0-1,1 0 0,-1 1 1,0-1-1,1 1 1,0 0-1,0 0 0,0 0 1,0 0-1,0 1 1,1-1-1,8-2 0,-10 4 0,-1 1 1,1-1-1,-1 1 0,1 0 0,-1 0 0,1 0 1,-1 0-1,1 1 0,-1-1 0,1 1 0,-1-1 1,0 1-1,1 0 0,-1 0 0,0 0 0,1 0 1,-1 0-1,0 1 0,0-1 0,0 1 0,0-1 1,-1 1-1,1 0 0,0 0 0,0 0 0,-1 0 1,0 0-1,2 2 0,5 10 38,0-1-1,-2 1 0,1 1 1,-2-1-1,0 1 1,-1 0-1,4 22 1,7 110 278,-14-82-65,-1-87-229,1-1 1,1 1-1,2-1 1,0 1-1,1 0 1,1 1-1,13-33 1,-18 52-29,0-1 1,1 1-1,-1-1 1,1 1-1,-1 0 0,1-1 1,0 1-1,0 0 1,0 0-1,0 0 0,0 1 1,0-1-1,4-2 1,-5 4-3,1-1 1,-1 1-1,1 0 1,-1-1-1,1 1 1,-1 0 0,0 0-1,1 0 1,-1 0-1,1 0 1,-1 1-1,1-1 1,-1 0-1,1 1 1,-1-1 0,0 1-1,1-1 1,-1 1-1,0 0 1,0-1-1,1 1 1,-1 0-1,0 0 1,0 0 0,0 0-1,0 0 1,1 2-1,7 6-1,-1 0 1,-1 1-1,0 0 0,0 1 0,-1-1 0,5 13 1,26 73-6,-26-63 8,16 34 1,-26-65-2,0 0 1,0 0 0,1 1 0,-1-1 0,0 0 0,1 0-1,-1 0 1,1 0 0,0-1 0,0 1 0,0 0 0,0-1 0,3 3-1,-4-4 0,1 0-1,-1 0 0,0 1 0,0-1 0,0 0 1,0 0-1,1-1 0,-1 1 0,0 0 1,0 0-1,0-1 0,0 1 0,1 0 0,-1-1 1,0 1-1,0-1 0,0 1 0,0-1 0,0 0 1,0 1-1,0-1 0,0 0 0,-1 0 1,1 0-1,0 0 0,0 0 0,-1 0 0,2-1 1,52-75-1474,-32 43 488,-14 20 567,-5 5-139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5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22 179 10970,'13'-48'1002,"5"-16"78,-16 59-839,0-1 0,0 1-1,1-1 1,0 1 0,0 0 0,0 0 0,1 1-1,5-7 1,-8 10-148,1-1 0,-1 1 1,1 0-1,-1 0 0,1 0 0,-1 0 0,1 0 0,-1 0 0,1 0 0,0 1 0,0-1 1,0 0-1,-1 1 0,1 0 0,0-1 0,0 1 0,0 0 0,0 0 0,0 0 0,1 0 1,0 1-9,0 0 1,-1 0 0,1 0 0,-1 0-1,1 0 1,-1 0 0,0 1 0,1-1-1,-1 1 1,0 0 0,0-1 0,3 4-1,1 2 12,-1 0 0,0 1 0,0-1 0,0 1 0,-1 0-1,0 0 1,3 12 0,-4-11-72,0 1 0,-1 0 1,-1 0-1,0 1 0,0-1 0,-1 0 0,0 0 1,0 0-1,-2 1 0,-1 9 0,1-13-10,1 0 0,-2 0 0,1-1-1,-1 1 1,0-1 0,0 1 0,-1-1-1,1 0 1,-1 0 0,-1 0 0,1-1-1,-1 0 1,0 0 0,0 0 0,-8 5 0,10-8-11,0-1 1,0 0 0,0 0-1,0 0 1,0 0 0,0 0 0,0 0-1,0-1 1,-7 1 0,7-1 3,0 0 1,0 0 0,1 1-1,-1-1 1,0 1-1,0 0 1,0 0 0,1 0-1,-4 1 1,5-1-6,0 1-1,0-1 1,0 0-1,0 0 1,0 1 0,1-1-1,-1 1 1,0-1 0,1 0-1,-1 1 1,1-1 0,0 1-1,-1 3 1,-5 12 0,2-11 6,1 0 1,0 0-1,0 0 1,0 1-1,-2 9 1,-1 1 1,-20 45 56,26-62-27,0 0 1,0 1 0,0-1 0,0 0 0,0 0 0,0 1 0,0-1 0,1 0-1,-1 1 1,0-1 0,0 0 0,0 0 0,0 1 0,0-1 0,1 0 0,-1 0-1,0 1 1,0-1 0,1 0 0,-1 0 0,0 0 0,0 1 0,1-1-1,-1 0 1,0 0 0,0 0 0,1 0 0,-1 0 0,0 0 0,1 1 0,-1-1-1,0 0 1,0 0 0,1 0 0,-1 0 0,0 0 0,1 0 0,-1 0 0,1 0-1,21 2 497,-11-1-243,83 11 158,1-5 0,123-5-1,-208-4-2626,-21 0 231,6 2 1113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7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846 293 8770,'0'-8'362,"0"0"-1,-1 0 1,0 0 0,0 1-1,-1-1 1,0 0 0,-1 1 0,1 0-1,-1-1 1,-1 1 0,-4-7 0,2 4-24,-1 1 1,-1 0 0,0 0 0,0 1 0,-1 0 0,-18-13 0,3 4-55,-2 1-1,0 1 1,0 1-1,-1 2 1,-36-11 0,46 17-234,0 1 0,-1 1 0,0 1 0,1 0 0,-1 2 1,0 0-1,0 1 0,0 0 0,-35 7 0,40-3-30,0 0-1,0 1 0,1 0 0,0 1 0,0 1 0,0 0 0,1 0 0,0 1 0,1 1 0,-1 0 0,2 0 0,-1 1 0,1 0 0,-13 21 1,2-1 85,2 1 1,1 1 0,2 0 0,-16 48-1,16-34 241,2 1 0,-13 88 0,22-107-191,2 1 1,1 0-1,1 0 1,2-1-1,1 1 1,7 32-1,-5-44-96,0 0 0,1 0 0,1 0 0,1-1 0,0 0 0,1-1 0,1 1 0,0-2 0,1 1 0,23 22 0,-24-28-20,1 1 1,0-2-1,0 0 1,0 0-1,1-1 0,0 0 1,1-1-1,-1 0 1,1-1-1,0-1 1,0 0-1,1 0 0,-1-2 1,23 2-1,-5-3 47,0-2 0,0-2 0,0-1 0,0-1-1,50-15 1,-42 7 24,-1-1 0,-1-2 0,68-39 0,-83 41-32,39-30 0,-56 39-64,0 1-1,0-1 0,0 0 0,-1 0 0,0 0 0,0-1 0,0 0 0,0 1 0,-1-1 1,0-1-1,0 1 0,2-11 0,-4 16-12,-1 0 1,0 0-1,0 0 0,0 0 1,0 0-1,0 0 0,0 0 1,0 0-1,0 0 0,0 0 0,-1 0 1,1 0-1,0 0 0,-1 0 1,1 0-1,-1 0 0,1 0 1,-1 0-1,1 0 0,-1 0 1,0 0-1,1 0 0,-1 0 1,0 1-1,0-1 0,0 0 1,0 1-1,1-1 0,-1 1 1,0-1-1,0 1 0,0-1 1,0 1-1,0-1 0,0 1 1,0 0-1,0 0 0,-3-1 1,-3 0 5,-1 0 1,0 1 0,1 0 0,-11 1-1,16-1-6,-104 9 19,61-3 0,0-3-1,-1-1 1,1-2 0,-57-8-1,82 4-7,0-1 0,0-1 0,-36-16 0,55 22-28,1 0 0,0 0-1,0 0 1,-1 0-1,1 0 1,0 0-1,0-1 1,-1 1 0,1 0-1,0 0 1,0 0-1,0 0 1,-1 0 0,1 0-1,0-1 1,0 1-1,0 0 1,-1 0 0,1 0-1,0 0 1,0-1-1,0 1 1,0 0-1,0 0 1,-1-1 0,1 1-1,0 0 1,0 0-1,0 0 1,0-1 0,0 1-1,0 0 1,0-1-1,8-2-995,14 1-2369,4 2 1470,-5 0 754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7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608 2 12107,'-1'0'208,"0"-1"1,1 1-1,-1 0 1,0 0-1,0 0 1,0 0-1,0 0 1,0 0-1,0 0 1,1 0-1,-1 0 1,0 0-1,0 0 1,0 1-1,0-1 1,1 0-1,-1 1 1,-1 0-1,-27 8 371,24-7-377,-97 35 1066,-37 13-324,116-44-874,-1 0 0,0-2-1,1 0 1,-28 0-1,6-5-495,-64-9-1,92 11-974,23 5-912,24 11 132,-29-17 2199,31 14-956,9 2-81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8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0 13835,'-11'0'1951,"-185"8"2174,27 28-3276,64 1-4240,110-41 1979,12-5 522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9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574 126 10514,'0'-3'163,"0"0"0,0 0-1,0 0 1,-1-1 0,1 1-1,-1 0 1,0 0 0,0 0-1,0 0 1,0 0 0,0 0-1,-1 0 1,1 1 0,-1-1-1,0 0 1,0 1 0,0-1-1,0 1 1,0 0 0,0 0-1,-1 0 1,1 0 0,-1 0-1,1 0 1,-6-2 0,-6-4 145,0 1 0,-1 1-1,-26-8 1,24 9-96,-1 0 0,1 2 0,-1 0 0,0 1-1,0 1 1,0 0 0,0 2 0,0 0 0,0 1 0,1 0-1,-21 7 1,26-6-123,1 1 0,-1 0 0,1 1 0,1 0 0,-1 1 0,1 0 0,0 1-1,0 0 1,1 0 0,-1 1 0,2 0 0,-1 1 0,1 0 0,1 0 0,0 1 0,0 0 0,-9 17 0,9-10 18,1 0 0,1 0 0,0 1 0,1-1 0,0 1 0,-1 32 0,4-12 70,2 0 1,6 46-1,-3-55-130,1 0-1,1-1 1,2 0 0,0 0-1,2 0 1,2-1-1,0-1 1,24 38-1,-27-51-31,0-1 0,1 0 0,0-1 0,1 1-1,1-2 1,-1 0 0,22 14 0,-23-18-5,1 0-1,0-1 1,0 0 0,1-1 0,0 0 0,-1-1-1,1 0 1,0-1 0,0 0 0,20 0 0,-3-1-2,1-2 0,0-1 0,-1-1 0,1-1 0,43-13 0,-68 15-9,-1 0 1,1 0 0,0 0 0,-1-1-1,1 0 1,-1 0 0,0 0 0,0 0-1,0-1 1,0 0 0,0 0 0,-1 0-1,0 0 1,0 0 0,4-8-1,-3 5 2,-1-1 0,0 0 0,0 0 0,-1-1 0,0 1 0,0 0 0,-1-1 0,0 1 0,0-12 0,-2 9 4,1 1 0,-1-1 0,-1 1 0,0 0 1,-1-1-1,0 1 0,-6-14 0,7 18 3,-1 0 0,-1 0 0,1 0-1,-1 1 1,0-1 0,0 1 0,0 0 0,-1 0-1,0 1 1,0-1 0,-9-6 0,8 8 1,0 0 0,0 0 0,0 0 0,-1 1 0,1 0 0,-1 0 0,1 1 0,-1-1 0,0 1 0,0 1 0,1-1 0,-1 1 0,0 1 0,-7 0 0,-6 3 23,1 1 0,-1 0 0,-24 11 0,24-8-1,-1-1 1,-30 6-1,50-12-37,-1-1 0,1 0 0,-1 0 0,1 0 1,-1 0-1,1 0 0,0 0 0,-1 0 0,1 0 0,-1-1 0,1 1 0,-3-1 0,4 1-22,-1-1 1,1 1-1,-1 0 0,1-1 0,0 1 1,-1 0-1,1-1 0,-1 1 0,1-1 1,0 1-1,-1-1 0,1 1 0,0-1 1,0 1-1,0-1 0,-1 1 0,1-1 1,0 1-1,0-1 0,0 1 0,0-1 1,0 0-1,0-3-248,1 0 1,-1 0 0,1 0-1,0 0 1,1 0 0,-1 1 0,3-6-1,-3 5-85,1 1 0,-1 0 0,1-1 0,-1 1 0,1 0 0,0 0 0,0 0 0,0 1 0,1-1 0,-1 0 0,1 1 0,0-1 0,-1 1 0,1 0 0,0 0 0,0 0 0,5-2-1,6 4-960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0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18 438 6329,'-1'6'375,"1"-4"-201,0 0 0,0 0 0,-1 0 0,1 0 1,-1 0-1,1 0 0,-1 0 0,0-1 0,0 1 0,0 0 0,0 0 1,0-1-1,-2 4 0,2-5-114,1 0 0,0 0 0,0 0 0,0 0 1,-1 0-1,1 0 0,0-1 0,0 1 0,-1 0 0,1 0 0,0 0 0,0 0 0,0 0 1,-1 0-1,1 0 0,0-1 0,0 1 0,0 0 0,0 0 0,-1 0 0,1 0 0,0-1 1,0 1-1,0 0 0,0 0 0,0 0 0,0-1 0,-1 1 0,1 0 0,0 0 0,0-1 1,0 1-1,0 0 0,0 0 0,0 0 0,0-1 0,0 1 0,0 0 0,0 0 0,0-1 1,0 1-1,0 0 0,0 0 0,0-1 0,1 1 0,-2-16 978,1 14-838,3-42 637,2 0-1,3 0 1,0 1-1,20-54 1,-23 77-651,1 0 1,1 0-1,1 1 1,1 1-1,12-21 1,-20 38-157,0-1 1,0 0-1,0 1 1,0-1-1,0 1 1,1-1-1,-1 1 1,1 0-1,-1 0 1,1-1-1,0 1 1,-1 0-1,1 1 1,0-1-1,0 0 1,0 0-1,-1 1 1,1-1 0,2 0-1,-2 1 3,0 1 0,-1-1-1,1 0 1,0 1 0,-1-1 0,1 1-1,-1-1 1,1 1 0,-1 0 0,1-1-1,-1 1 1,0 0 0,1 0 0,-1 0-1,0 0 1,0 1 0,2 1 0,3 4 75,-1 0 0,0 1 0,-1-1 0,0 1 0,0 0 0,4 15 0,4 13 51,-2 0 1,-2 1-1,-1 0 0,-1 0 1,0 58-1,-7-72-104,-3-19-18,-1-10-17,-1-13 2,2-3-15,0 1 1,2-1-1,1-1 1,0 1-1,2 0 1,0 0-1,2 0 1,8-37 0,-10 56-6,0-1 1,0 1 0,1-1 0,-1 1 0,1-1-1,-1 1 1,1 0 0,0 0 0,0 0 0,1 0 0,-1 0-1,1 0 1,-1 1 0,1-1 0,0 1 0,4-3-1,-5 4 1,0 0 0,1 1 0,-1-1-1,0 0 1,1 1 0,-1 0 0,0-1 0,1 1-1,-1 0 1,1 0 0,-1 0 0,0 1-1,1-1 1,-1 1 0,1-1 0,-1 1 0,0 0-1,0 0 1,1 0 0,-1 0 0,0 0 0,0 0-1,0 0 1,0 1 0,3 2 0,8 7 10,-1 1 1,-1 0-1,1 1 1,-2 0 0,0 1-1,9 16 1,2 7 50,19 49-1,-13-15 39,-29-87-81,0 0 1,1-26-1,0 19-15,1 20-6,-1-15 3,1 0 1,3-25 0,-2 39-3,-1 1 0,0-1 0,1 1 0,0-1 1,0 1-1,0 0 0,0 0 0,1-1 1,-1 1-1,1 0 0,0 0 0,-1 0 0,1 1 1,1-1-1,-1 0 0,0 1 0,1-1 1,-1 1-1,6-4 0,-5 5 0,-1 1 0,0-1 0,0 1 0,1-1 0,-1 1 0,0 0 0,1 0 0,-1 0 0,0 0 0,0 1 0,1-1 0,-1 0 0,0 1 0,0 0 0,1-1 0,-1 1 0,0 0 0,0 0 0,0 0-1,0 1 1,0-1 0,3 3 0,5 4 2,0 1-1,16 17 1,-21-20 0,52 62 20,-39-46-18,0 0-1,42 38 0,-58-58-3,0 0-1,1-1 0,-1 1 1,0-1-1,1 1 0,-1-1 0,1 0 1,-1 0-1,1 0 0,-1 0 0,1-1 1,0 1-1,-1-1 0,1 0 1,0 0-1,-1 1 0,1-2 0,0 1 1,0 0-1,-1 0 0,1-1 1,-1 0-1,1 1 0,0-1 0,-1 0 1,1 0-1,-1-1 0,0 1 1,1 0-1,-1-1 0,0 0 0,3-2 1,6-6-2,-2 1 1,1-2 0,-2 1-1,16-24 1,-20 27 2,100-158-5,-116 184 2,-9 15-5,-19 41 0,35-64 6,0 0 1,1 0-1,0 1 1,1 0-1,0-1 1,1 1-1,0 1 0,0 20 1,2-30 3,1 0 0,-1 1 0,1-1 0,0 0 0,-1 0 1,1 0-1,1 0 0,-1 0 0,0 0 0,3 4 0,-3-6-3,-1 0 0,1 0 0,0-1 0,-1 1 0,1 0 0,0-1-1,0 1 1,-1 0 0,1-1 0,0 1 0,0-1 0,0 0 0,0 1 0,0-1-1,0 0 1,0 1 0,-1-1 0,1 0 0,0 0 0,0 0 0,0 0-1,0 0 1,0 0 0,0 0 0,0 0 0,0 0 0,0 0 0,0-1 0,0 1-1,0 0 1,0 0 0,0-1 0,-1 1 0,1-1 0,0 1 0,0-1 0,1-1-1,5-3 3,-1-1 0,0 0 0,0 0 0,0-1 0,-1 1 0,1-1 0,-2-1 0,6-8 0,29-67-22,-34 67 18,-4 12-1,1 0 0,-1 0 1,0 0-1,1 0 0,0 0 0,0 0 1,0 0-1,0 1 0,1-1 0,-1 1 1,4-4-1,-6 7 1,1 0 1,-1 0 0,0 0 0,0 0 0,1 0-1,-1 0 1,0 1 0,0-1 0,1 0-1,-1 0 1,0 0 0,0 0 0,1 0-1,-1 0 1,0 0 0,0 1 0,1-1-1,-1 0 1,0 0 0,0 0 0,0 1-1,1-1 1,-1 0 0,0 0 0,0 1-1,0-1 1,0 0 0,0 0 0,0 1-1,1-1 1,-1 0 0,0 0 0,0 1-1,4 13 4,-3-11-3,4 11 0,2 11 7,1-1 0,1-1 1,1 0-1,16 27 0,-25-48-5,0 0 0,0-1 0,0 1-1,0 0 1,1-1 0,-1 1-1,0-1 1,1 0 0,-1 1-1,1-1 1,0 0 0,-1 0-1,1 0 1,0 0 0,0 0 0,0 0-1,0-1 1,0 1 0,0-1-1,0 1 1,0-1 0,0 0-1,2 1 1,-1-2 0,0 0 0,-1 1 0,1-1 1,-1 0-1,1 0 0,-1 0 0,1-1 0,-1 1 0,0-1 0,0 1 0,0-1 0,0 0 1,0 1-1,0-1 0,0 0 0,0 0 0,1-4 0,9-11 7,-2 0-1,0-1 1,-1 0 0,-1 0-1,6-22 1,23-100 14,-30 111-10,-4 14-9,0 1-24,0 0 0,1 0 0,10-22 0,-13 35-12,-1 0 1,0 1-1,1-1 1,-1 0-1,0 1 0,1-1 1,-1 0-1,1 1 0,-1-1 1,1 1-1,-1-1 0,1 1 1,0-1-1,-1 1 0,1-1 1,-1 1-1,1 0 1,0-1-1,-1 1 0,2-1 1,-1 1-33,-1 1 1,1-1 0,0 0 0,-1 0 0,1 0-1,-1 0 1,1 0 0,-1 1 0,1-1 0,-1 0-1,1 1 1,-1-1 0,1 0 0,-1 1 0,1-1-1,-1 0 1,0 1 0,1-1 0,-1 1-1,1 0 1,0 1-121,1 1 1,-1 0-1,1-1 0,-1 1 0,0 0 0,0 0 1,0 0-1,0 4 0,0 13-421,-2-1-190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1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97 12771,'3'17'454,"0"0"0,2 0 0,0-1 0,1 0 0,11 20 0,-4-6 88,-7-15-307,0-2 0,2 1 0,-1-1 0,1 0 0,1-1 0,0 1 0,1-2 0,13 13 0,-17-19-137,0 0 0,0-1 0,1 1 0,-1-1 0,1 0 0,0-1-1,0 0 1,0 0 0,1 0 0,-1-1 0,1 0 0,-1 0-1,1-1 1,0 0 0,0-1 0,0 1 0,11-2 0,-6-2-35,0 1 0,-1-2 1,0 1-1,0-2 0,0 0 1,0 0-1,-1-1 0,1 0 1,-2-1-1,1-1 0,-1 1 1,0-2-1,0 1 0,-1-1 1,9-12-1,-6 7-297,-1-1-1,0 0 0,-1-1 1,-1 0-1,0 0 1,-2-1-1,0 0 0,0-1 1,7-34-1,-12 34-92,0 1-1,-2-35 0,-2 22-298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48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10 14627,'-9'-9'880,"2"9"-824,-2 9-64,7 5 80,0 3-520,2 2 224,2 0-40,5 6 56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2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38 17188,'-7'13'1800,"-5"1"-1264,3-4-248,12 0 776,0-5-599,-3-2-33,-3-3-736,1-7-801,2-6-1183,3-9 1848,6-2-368,9-3-273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4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1 596 10562,'0'0'34,"0"0"-1,0 0 0,0 0 1,0 0-1,0 1 1,0-1-1,0 0 1,0 0-1,0 0 0,0 0 1,0 0-1,0 0 1,0 1-1,0-1 0,0 0 1,1 0-1,-1 0 1,0 0-1,0 0 0,0 0 1,0 0-1,0 0 1,0 0-1,0 1 1,0-1-1,1 0 0,-1 0 1,0 0-1,0 0 1,0 0-1,0 0 0,0 0 1,0 0-1,1 0 1,-1 0-1,0 0 0,0 0 1,0 0-1,0 0 1,0 0-1,1 0 0,-1 0 1,0 0-1,0 0 1,0 0-1,0 0 1,0 0-1,0 0 0,1-1 1,-1 1-1,0 0 1,0 0-1,0 0 0,0 0 1,0 0-1,0 0 1,0 0-1,0 0 0,1 0 1,-1-1-1,0 1 1,0 0-1,0 0 1,0 0-1,0 0 0,7-16 1512,2-20 294,27-114 1503,33-68-2571,-63 199-693,1 0-1,1 1 1,1 1-1,17-27 1,-23 39-51,0 1-1,1-1 1,-1 1 0,1 0 0,0 0-1,0 1 1,0-1 0,1 1 0,-1 0 0,1 0-1,0 0 1,0 1 0,0-1 0,0 1-1,0 1 1,1-1 0,-1 1 0,0 0-1,1 0 1,10 0 0,-6 1-13,-1 1 0,1 0 0,-1 1 0,1 0 0,-1 1 0,0 0 0,0 0 1,0 1-1,-1 0 0,1 1 0,-1 0 0,0 0 0,0 1 0,0 0 0,-1 0 0,0 0 0,0 1 0,-1 0 0,0 1 0,0-1 1,6 13-1,-8-13-12,0 0 1,-1 0 0,0 0 0,0 1 0,-1-1 0,0 1 0,0 0-1,-1-1 1,0 1 0,0 0 0,-1 0 0,0 0 0,0 0 0,-1-1-1,0 1 1,0 0 0,-1 0 0,0-1 0,-1 1 0,1-1 0,-1 0-1,-1 1 1,1-2 0,-1 1 0,0 0 0,-9 9 0,8-10-3,-1 0 0,0 0 0,0-1 0,-1 1 1,0-2-1,0 1 0,0-1 0,0 0 1,-1 0-1,0-1 0,-15 5 0,12-5 5,0-1 0,-1 0-1,1-1 1,-1 0 0,1 0 0,-1-1-1,0-1 1,-11-2 0,17 0 186,14 0 40,14 0 114,3 2-218,-1-2 1,1 0 0,-1-2-1,0-1 1,42-15-1,-58 17-112,-1 0 1,1 0-1,-1-1 0,0 0 0,0-1 0,-1 1 0,1-1 0,-1 0 1,-1-1-1,1 1 0,8-14 0,-1-1-11,-1-1 1,16-42-1,-23 51 1,-2 0 0,4-21 0,0 3 15,0 49 32,11 124 2,-11-77 2,22 96 0,-29-161-56,2 5 18,-1 1 0,1-1 0,0 1-1,5 9 1,-6-14-14,-1 0 0,1-1 0,0 1 0,-1 0 0,1 0 0,-1-1 1,1 1-1,0 0 0,0-1 0,-1 1 0,1 0 0,0-1 0,0 1 0,0-1 0,0 0 0,-1 1 0,1-1 1,0 0-1,0 1 0,0-1 0,0 0 0,0 0 0,0 0 0,0 0 0,0 0 0,0 0 0,0 0 1,0 0-1,0 0 0,0 0 0,0-1 0,0 1 0,0 0 0,0-1 0,-1 1 0,1 0 0,1-1 0,10-8 24,-1 0-1,-1 0 0,1 0 0,-1-2 0,-1 1 0,13-19 0,6-6 3,51-46-21,-70 74-1,0-1-1,1 1 0,-1 0 0,2 1 1,-1 0-1,1 1 0,15-6 0,-24 10-3,0 0 0,0 1 0,0-1 0,0 1 1,1-1-1,-1 1 0,0 0 0,0 0 0,0 0 0,0 0 0,1 0 0,-1 1 0,0-1 0,0 0 0,0 1 0,0 0 0,0-1 0,0 1 1,0 0-1,0 0 0,0 0 0,0 1 0,0-1 0,-1 0 0,1 1 0,0-1 0,-1 1 0,1-1 0,-1 1 0,0 0 0,1-1 1,-1 1-1,0 0 0,1 4 0,2 4 7,0 1 0,-1 0 0,0 1 0,-1-1 0,2 15 0,-3-20-12,20 237 17,-17-230-16,1-22 1,3-26 3,-8 34-3,6-42-5,-2 14 7,1 0 0,0 1 0,3 0-1,19-51 1,-26 77-1,0 0-1,0 0 0,0 0 1,1 0-1,-1 0 1,1 0-1,-1 0 1,1 0-1,0 0 0,0 1 1,-1-1-1,1 1 1,0-1-1,4-1 1,-4 3-1,0-1 1,-1 1-1,1 0 1,-1-1-1,1 1 1,0 0-1,-1 0 1,1 0-1,-1 1 1,1-1-1,0 0 1,-1 1-1,1-1 1,-1 1-1,1-1 1,-1 1-1,1 0 1,-1-1-1,0 1 1,1 0-1,-1 0 1,0 0-1,2 2 1,11 10 2,-1 1 1,0 0 0,-1 1 0,11 18-1,-13-18 1,0-1 0,1 0 0,0 0-1,1-2 1,19 17 0,-28-27-5,1 1 0,-1-1 0,1 0 1,-1 0-1,1-1 0,0 1 0,-1-1 1,1 1-1,0-1 0,0 0 0,0-1 1,0 1-1,0-1 0,0 1 0,0-1 1,0-1-1,8 0 0,-6-1 2,0 0 1,0 0-1,0 0 0,0-1 0,-1 0 0,1 0 1,-1-1-1,1 1 0,-1-1 0,6-6 0,5-7-17,-1-1-1,0 0 1,-2-1-1,0 0 1,12-25 0,-12 19-286,11-29 0,-20 46 9,-2 0 0,1 0 0,-1 0 0,0-1 0,-1 1 0,0-1 0,0-16 0,-1 24 249,0 0 0,0 0-1,0-1 1,-1 1 0,1 0 0,0 0 0,0 0 0,-1 0 0,1 0 0,-1 0 0,1 0 0,-1 0 0,1 0 0,-1 0 0,0 0 0,1 0 0,-1 0 0,0 0 0,0 0 0,0 0 0,0 1 0,1-1 0,-1 0 0,0 1 0,-2-2 0,-12 3-723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4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12 15987,'-8'-3'1665,"8"-1"-849,4 2-304,0 1 736,-2-1-239,-1 2-321,3 0-360,0 6-1040,1 1-961,2 2 1377,3-1-304,11 0-248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5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1060 11570,'0'1'47,"1"0"0,-1-1 0,1 1 0,-1-1 0,0 1 0,1-1-1,-1 1 1,1-1 0,-1 0 0,1 1 0,-1-1 0,1 1 0,-1-1-1,1 0 1,0 0 0,-1 1 0,1-1 0,-1 0 0,1 0 0,0 0-1,-1 0 1,1 1 0,0-1 0,-1 0 0,1 0 0,-1 0-1,1 0 1,0-1 0,-1 1 0,1 0 0,0 0 0,-1 0 0,1 0-1,-1-1 1,1 1 0,0 0 0,-1-1 0,1 1 0,-1 0 0,1-1-1,-1 1 1,1 0 0,-1-1 0,1 1 0,-1-1 0,0 1 0,1-1-1,-1 1 1,1-2 0,26-34 1237,-21 26-854,137-172 2996,-89 119-2703,62-95 0,-91 115-559,-1 0 1,-2-2-1,25-72 1,-39 91-116,-1-1 0,-1 1 0,-1-1 0,-1 0 0,-2 0 0,0-1 0,-2 1 0,-4-29 0,3 50-45,0-1 0,0 0 0,-1 0 0,0 1 0,0-1-1,-1 1 1,0 0 0,-7-12 0,9 16-2,0 1-1,-1-1 1,1 1-1,0-1 1,-1 1 0,1-1-1,-1 1 1,0 0-1,1 0 1,-1 0-1,0 0 1,0 0-1,0 0 1,0 0-1,0 0 1,1 1 0,-1-1-1,0 1 1,-1 0-1,1-1 1,0 1-1,0 0 1,0 0-1,0 0 1,0 1 0,0-1-1,0 0 1,0 1-1,0-1 1,0 1-1,0 0 1,0-1-1,-2 3 1,-3 1 21,0 1 0,0 0 0,0 0 0,0 0 1,1 1-1,0 0 0,0 1 0,1-1 0,0 1 0,-5 8 0,-3 6 80,1 1-1,-11 28 0,6-3 40,1 0 0,2 2 0,3 0 0,2 0 0,-4 54 0,9-31 10,3 1 1,15 136 0,-3-134-58,32 111-1,-39-178-69,-1-11-12,1-11-1,-3 5-9,14-99 32,-12 93-21,1 0-1,1-1 1,0 2 0,12-27-1,-16 38-8,1 1-1,-1 0 0,0-1 0,1 1 0,-1 0 1,1-1-1,0 1 0,0 0 0,-1 0 0,1 0 1,1 1-1,-1-1 0,0 0 0,0 1 0,1 0 0,-1-1 1,1 1-1,-1 0 0,1 0 0,-1 0 0,1 0 1,0 1-1,-1-1 0,1 1 0,0 0 0,0 0 1,-1 0-1,1 0 0,0 0 0,0 0 0,-1 1 1,1-1-1,0 1 0,-1 0 0,1 0 0,-1 0 1,1 0-1,-1 0 0,3 2 0,10 6 16,-1 1 0,0 0 0,-1 1 1,0 0-1,11 14 0,-18-19-15,4 4 0,5 6 30,1 0-1,1-2 1,0 1-1,31 18 1,-44-31-26,1 1 0,-1-1 0,0 0 0,1 0 0,0-1 0,-1 1 0,1-1 0,0 0 0,0 0 0,-1-1 0,1 1 0,0-1 0,0 0 0,0-1 0,0 1 0,0-1-1,0 0 1,-1 0 0,1 0 0,0-1 0,-1 1 0,1-1 0,-1 0 0,0-1 0,1 1 0,-1-1 0,5-4 0,-1 0-81,0-1-1,0-1 0,-1 1 1,0-1-1,0 0 0,-1-1 1,0 0-1,-1 0 1,0 0-1,-1 0 0,0-1 1,0 0-1,3-18 0,-5 18-570,-1 0-1,0 0 1,0-1-1,-1 1 0,-1 0 1,0-1-1,0 1 0,-5-18 1,-32-75-1891,14 45 967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9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0 469 15939,'203'-343'2584,"-196"330"-2456,2 1 1,-1 0 0,1 0 0,1 0 0,0 1 0,1 1-1,14-11 1,-21 18-83,-1 0-1,1 1 0,0 0 0,1-1 1,-1 2-1,0-1 0,0 0 1,1 1-1,-1 0 0,1 0 1,0 0-1,-1 1 0,1-1 1,-1 1-1,1 0 0,0 1 0,-1-1 1,1 1-1,-1 0 0,1 0 1,-1 0-1,1 0 0,-1 1 1,0 0-1,0 0 0,0 0 0,5 4 1,0 0 2,0 1 1,0 0-1,-1 0 0,0 1 1,0 0-1,-1 0 1,0 1-1,0 0 0,-1 1 1,0-1-1,-1 1 1,0 0-1,-1 0 0,0 1 1,3 10-1,-5-12-38,0-1-1,-1 1 1,0-1 0,0 1-1,-1-1 1,0 1 0,-1 0-1,1-1 1,-2 1-1,1-1 1,-1 0 0,-1 1-1,1-1 1,-1 0 0,-1 0-1,0 0 1,0-1-1,0 1 1,-11 12 0,6-9-13,-1-2 0,0 1 0,0-1 0,-1-1 0,0 0 0,0-1 0,-1 0 0,0 0 0,0-1 0,-22 7 0,16-8-1,0 0-1,0-1 1,-1-1 0,1-1 0,-1 0-1,1-1 1,-22-3 0,58 3 87,1 0 0,0-2 0,0 0 0,-1-2 0,1 0 0,-1-1 1,1 0-1,-1-2 0,19-8 0,-17 4-68,0 0 0,-1-1 0,0-2 0,-1 0 0,-1 0 0,0-2 0,23-25 0,-18 13 38,-1 0 0,-1-1 1,-1-1-1,17-38 1,-36 66-39,1 0 0,-1 1 0,1-1 0,-1 0 0,0 0 0,1 0 0,0 1 0,-1-1 1,1 0-1,-1 1 0,1-1 0,0 0 0,-1 1 0,1-1 0,1 0 0,-2 1-7,0 0 0,1 0 0,-1 0 0,0 0 0,1 0 0,-1 0 0,0 1 0,1-1 0,-1 0 0,0 0 0,0 0 0,1 0 0,-1 0 0,0 0 0,0 0 0,1 1 0,-1-1 0,0 0 0,0 0 0,1 0 0,-1 1 0,0-1 0,0 0 0,0 0 0,0 1 0,1-1 0,-1 0 0,0 0 0,0 1 0,9 29 333,-7-22-307,1 9 60,5 17-5,1 0 0,20 49 0,-28-81-89,0 1 0,0-1 0,1 1 0,-1-1 0,0 0-1,1 0 1,-1 1 0,1-1 0,0 0 0,0 0 0,0-1 0,0 1 0,0 0-1,0-1 1,0 1 0,1-1 0,-1 0 0,1 0 0,-1 1 0,0-2 0,1 1-1,0 0 1,3 0 0,-2-1-2,0 0 1,0-1-1,0 1 0,-1-1 0,1 0 0,0 0 0,-1 0 1,1-1-1,-1 1 0,1-1 0,-1 0 0,1 0 1,-1 0-1,0 0 0,4-5 0,13-12-12,-1 0-1,19-27 1,-22 27 53,0 0 0,35-31 1,-51 49-33,1 0-1,0 1 1,-1-1 0,1 0 0,0 1 0,0-1-1,0 0 1,0 1 0,0-1 0,0 1 0,0 0-1,0-1 1,0 1 0,0 0 0,0-1 0,0 1-1,0 0 1,0 0 0,0 0 0,0 0-1,0 0 1,0 0 0,0 0 0,0 1 0,0-1-1,0 0 1,0 0 0,0 1 0,0-1 0,0 1-1,0-1 1,0 1 0,0-1 0,0 1 0,-1-1-1,1 1 1,0 0 0,0 0 0,-1-1 0,1 1-1,0 0 1,-1 0 0,1 0 0,-1 0 0,1 0-1,0 1 1,3 6 31,-1 0 1,-1 1-1,1-1 0,1 14 1,-2-15-17,11 84 170,-7-41-230,-6-50 37,0 0 0,0 1 0,0-1 0,0 0 0,0 0 0,0 1 0,0-1 0,0 0 0,0 0 0,0 0 0,0 1 0,0-1 0,0 0 0,0 0 0,0 0 0,1 1 0,-1-1 0,0 0 0,0 0 0,0 0 0,0 0 0,0 0 0,1 1 0,-1-1 0,0 0 0,0 0 0,0 0 0,1 0 0,-1 0 0,0 0 0,0 0 0,0 0 0,1 1 1,-1-1-1,0 0 0,0 0 0,0 0 0,1 0 0,-1 0 0,0 0 0,0 0 0,0 0 0,1 0 0,-1-1 0,0 1 0,0 0 0,0 0 0,1 0 0,-1 0 0,0 0 0,0 0 0,0 0 0,1 0 0,-1-1 0,0 1 0,0 0 0,0 0 0,0 0 0,1 0 0,-1 0 0,0-1 0,0 1 0,0 0 0,10-11-6,-5 3 3,1 1 1,-1 0-1,1 0 0,1 1 0,0-1 0,7-4 0,-11 9 8,0 0 0,0 0 0,0 1 1,0 0-1,0-1 0,0 1 0,0 0 0,1 1 0,-1-1 1,0 1-1,1-1 0,-1 1 0,1 0 0,-1 0 0,0 0 1,1 1-1,-1-1 0,0 1 0,1 0 0,3 1 0,3 3 13,0 0 0,0 1 0,0 0 0,0 1 0,-1 0-1,0 0 1,-1 1 0,12 13 0,-12-12-104,0 0 0,1-1 0,0 0-1,1-1 1,-1 0 0,2 0 0,17 8 0,-25-14-88,1 1 0,0-2 0,-1 1 0,1 0-1,0-1 1,0 1 0,0-1 0,0 0 0,0 0 0,-1-1 0,1 1 0,0-1 0,0 0 0,-1 0 0,1 0 0,0 0-1,-1-1 1,1 0 0,-1 1 0,5-5 0,6-5-644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9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35 20556,'-11'-18'1641,"6"7"-1249,4 8-192,4 2 744,0-1-768,1 2-728,-1 3-288,-3 3-600,-2 6-1161,-1 7 1921,1 0-480,2 5-169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9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349 281 14075,'-2'-17'258,"-1"1"-1,0-1 1,-1 0-1,-1 1 1,-1 0 0,0 0-1,-12-21 1,12 27-111,0-1 0,-1 1-1,0 1 1,0-1 0,-1 1 0,-1 0 0,1 1 0,-1 0 0,-1 1 0,0 0 0,-12-7-1,18 11-71,0 1 0,-1 0 0,1 0-1,-1 1 1,1-1 0,-1 1-1,0 0 1,1 0 0,-1 1-1,0-1 1,0 1 0,1 0-1,-1 0 1,0 1 0,0-1-1,0 1 1,1 0 0,-1 1-1,0-1 1,1 1 0,-1 0-1,1 0 1,0 0 0,-6 4-1,4-1-4,0 0-1,1 0 0,-1 1 1,1 0-1,0 0 0,1 0 0,-1 0 1,1 1-1,0-1 0,1 1 0,0 0 1,0 1-1,1-1 0,-3 12 0,3-11-28,0 1-1,1 0 0,0-1 1,1 1-1,0 0 0,0 0 0,1-1 1,0 1-1,3 11 0,-3-16-32,0-1 0,0 0 0,0 1 0,1-1 0,-1 0 0,1 0 1,0 0-1,0 0 0,0 0 0,1 0 0,-1-1 0,0 1 0,1-1 0,0 1 0,0-1 0,-1 0 0,1 0 0,1 0 0,-1-1 0,0 1 0,0-1 0,0 1 0,1-1 0,-1 0 1,4 0-1,6 0-3,0 0 0,0-1 1,0-1-1,0 0 1,0 0-1,-1-1 1,16-5-1,7-1 14,-32 8-14,1-1 0,-1 1 0,0-1 0,1 1 0,-1 0 0,1 0 0,-1 1 0,0-1 0,1 1 0,4 1 0,-6-1-1,0 0-1,0 0 1,-1 0 0,1 0-1,0 0 1,-1 0 0,1 1-1,-1-1 1,0 1-1,1-1 1,-1 1 0,0-1-1,0 1 1,0-1 0,0 1-1,0 0 1,0 0-1,0 0 1,-1 0 0,1-1-1,0 3 1,1 17 19,0-1 1,-1 1-1,-1-1 0,-1 1 1,-1-1-1,-5 21 1,4-18-5,-88 427-1038,87-436 670,3-11 168,0-1-1,0 1 1,1-1 0,-1 1 0,1-1 0,0 1 0,-1-1 0,1 1-1,1 4 1,9-22-3673,16-40 1563,-9 23 933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0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53 100 11963,'-6'14'737,"1"-1"0,0 1 0,1 1 0,0-1 0,-2 28 0,3-11 110,3 53 1,1-69-657,0 0 1,1 0-1,0-1 1,2 1-1,0-1 1,0 1-1,10 20 1,-11-30-150,-1 0 1,1 0-1,1 0 1,-1 0-1,1-1 1,0 0-1,0 1 1,0-1-1,0-1 1,1 1-1,-1 0 0,1-1 1,0 0-1,0 0 1,0-1-1,1 1 1,-1-1-1,1-1 1,-1 1-1,1-1 1,-1 1-1,8-1 0,-4 0-13,-1-1 0,1 0 0,0-1 0,0 0 0,0 0-1,-1-1 1,1 0 0,-1 0 0,1-1 0,-1 0-1,0-1 1,0 0 0,0 0 0,-1 0 0,1-1 0,-1-1-1,0 1 1,0-1 0,-1 0 0,0 0 0,0-1-1,9-13 1,-9 11-18,0 0 0,-1-1 0,0 0-1,-1-1 1,0 1 0,0-1-1,-1 1 1,0-1 0,-1 0 0,0 0-1,-1 0 1,-1 0 0,1 0 0,-2-1-1,1 1 1,-2 0 0,-3-18 0,0 14-9,0 1 1,0-1-1,-2 1 1,0 0-1,0 0 1,-2 1-1,1 0 1,-2 1-1,1-1 1,-2 2-1,0 0 1,-14-12-1,16 16-239,1 1 1,-1 0-1,0 0 0,0 1 0,-1 0 1,0 1-1,0 0 0,0 0 0,0 1 0,0 1 1,-1 0-1,1 0 0,-1 1 0,1 0 0,-1 1 1,0 0-1,1 0 0,-19 4 0,24-3 48,0 1-1,0-1 0,0 1 1,1-1-1,-1 1 0,1 1 1,-1-1-1,-7 6 0,1 5-950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0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84 189 8514,'5'-12'943,"-1"-1"1,-1 0 0,1 0 0,1-23-1,-4 30-796,-1 1-1,0-1 0,-1 1 1,1-1-1,-1 1 1,0 0-1,0-1 1,-1 1-1,0 0 0,0 0 1,0 0-1,0 0 1,-1 0-1,-4-6 1,7 10-93,-1 0 0,0 0 0,0 0 0,0 0 0,1 0 0,-1 0 0,0 0 0,0 0 0,0 0 0,0 0 0,-1 1 0,1-1 0,0 0 1,0 1-1,0-1 0,-1 1 0,1-1 0,0 1 0,0-1 0,-1 1 0,1 0 0,0 0 0,-1 0 0,-1 0 0,1 0 3,1 1 0,-1 0 0,0-1 0,1 1 0,-1 0-1,0 0 1,1 0 0,-1 0 0,1 1 0,0-1 0,-1 0 0,1 0 0,0 1-1,0-1 1,-2 3 0,-1 2 83,1 0-1,-1 1 0,1 0 1,0-1-1,1 1 1,-1 0-1,-1 13 0,3-17-105,1-1 0,0 1-1,0 0 1,0-1 0,0 1 0,0-1-1,0 1 1,1-1 0,-1 1-1,1-1 1,0 0 0,0 1 0,-1-1-1,2 1 1,-1-1 0,0 0-1,0 0 1,1 0 0,-1 0-1,1 0 1,0 0 0,3 3 0,-3-4-13,0 0 1,1 0-1,-1 0 1,0 0-1,1 0 1,-1 0-1,1 0 1,-1-1 0,1 0-1,-1 1 1,1-1-1,0 0 1,-1 0-1,1 0 1,-1-1-1,1 1 1,-1-1 0,1 1-1,-1-1 1,1 0-1,-1 0 1,4-2-1,1 0 8,-1-1-1,0 0 1,1-1 0,-2 0-1,1 0 1,-1 0-1,1 0 1,-1-1 0,6-9-1,-9 12-70,-1 1 1,1-1-1,-1 0 0,1 0 0,-1 0 1,0 1-1,0-1 0,-1 0 0,1 0 1,-1 0-1,1-5 0,-1 6-34,0 0-1,-1 0 1,1 1-1,0-1 1,-1 0-1,1 1 1,-1-1-1,0 0 1,0 1-1,1-1 1,-1 1-1,0-1 1,0 1-1,-1-1 1,1 1-1,0 0 1,0 0-1,-1-1 1,1 1 0,0 0-1,-3-1 1,1 1-57,0-1 1,0 1 0,-1 0 0,1 0 0,0 0 0,-1 0-1,1 0 1,-1 1 0,1 0 0,0 0 0,-1 0 0,1 0-1,-1 0 1,1 1 0,-1-1 0,1 1 0,0 0 0,-1 0-1,-5 3 1,-20 13-768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1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41 12043,'3'-1'316,"0"0"0,0 0 0,0-1 0,-1 0 0,1 1 0,0-1 0,3-3 0,-6 4-285,0 1 0,0 0 0,1 0 1,-1 0-1,0 0 0,0 0 0,0 0 1,0-1-1,0 1 0,0 0 0,0 0 1,0 0-1,0 0 0,0-1 0,1 1 1,-1 0-1,0 0 0,0 0 0,0 0 1,0-1-1,0 1 0,0 0 0,0 0 1,0 0-1,-1 0 0,1-1 0,0 1 1,0 0-1,0 0 0,0 0 0,0 0 1,0-1-1,0 1 0,0 0 0,0 0 1,0 0-1,0 0 0,-1 0 0,1-1 1,0 1-1,0 0 0,0 0 0,0 0 0,-1 0 1,-17-3 1153,-120-5 990,-22 1-1625,157 7-640,0 0 0,1 0 0,-1 0 0,0 1 0,0-1 0,0 1 0,1 0 0,-1 0 0,0 0 0,1 0 0,-1 0 0,1 0 0,-1 1 0,-3 3 0,5-4 50,0 0 0,0 0 1,1 0-1,-1 1 0,0-1 0,1 0 0,-1 1 1,1-1-1,0 0 0,-1 1 0,1-1 0,0 0 1,0 1-1,0-1 0,0 1 0,0-1 0,0 0 1,0 1-1,1-1 0,-1 1 0,0-1 0,1 0 1,-1 1-1,1-1 0,-1 0 0,1 1 0,0-1 1,-1 0-1,1 0 0,0 0 0,0 0 0,1 1 1,19 24-517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48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10 14803,'-2'-9'824,"6"9"-944,3 3-176,-1-1-1376,1 4 1376,-2 1-112,4 0-88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1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45 14603,'6'-12'1336,"-8"1"-847,-8 6-217,-9 0 1216,-7 0-872,-5 0-424,-1 3-8,-3 2-64,0 0-136,4 5-560,1 0-208,10 1 616,9-3-128,11 1-120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3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0 589 9362,'0'0'244,"0"1"0,0-1 1,0 0-1,0 1 0,0-1 0,0 1 1,0-1-1,0 0 0,1 1 0,-1-1 1,0 1-1,0-1 0,0 0 0,0 1 0,0-1 1,1 0-1,-1 1 0,0-1 0,0 0 1,1 1 487,-1-1-488,1 1 1,-1-1-1,0 0 0,1 0 0,-1 0 1,0 1-1,1-1 0,-1 0 0,0 0 1,1 0-1,-1 0 0,0 0 0,1 0 0,-1 0 1,1 0-1,0 0 0,20-6 2113,21-21-2374,-4-5 227,-2-1 0,42-48-1,55-83-8,-115 141-164,42-60 122,-33 44 415,62-68-1,-89 106-558,0 1 1,0 0-1,0 0 1,1 0-1,-1-1 1,0 1-1,0 0 1,0 0 0,0 0-1,1 0 1,-1-1-1,0 1 1,0 0-1,1 0 1,-1 0-1,0 0 1,0 0-1,0 0 1,1 0-1,-1 0 1,0 0-1,0-1 1,1 1 0,-1 0-1,0 0 1,0 0-1,1 0 1,-1 1-1,0-1 1,0 0-1,1 0 1,-1 0-1,0 0 1,3 8 211,-4 18-128,0-23-57,-36 273 191,19-163-210,-111 637 72,111-688-85,11-40-7,-6 30 0,12-47-994,-10-9-6247,8-2 6003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5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1 535 9890,'1'-15'543,"1"0"1,1 0-1,0 0 0,2 0 0,-1 1 1,12-24-1,-4 8 190,11-27 840,38-71 0,-51 109-1288,2 0-1,0 1 1,2 0 0,0 1-1,0 0 1,2 1 0,19-15 0,-29 26-214,0 1 0,0 0 0,0 0 0,0 1 0,1 0 0,-1 0 0,1 0 0,0 1 0,0 0 0,12-2 0,-14 4-41,0 0 1,0 0 0,0 0 0,0 1 0,0 0 0,0 0 0,0 0-1,0 0 1,-1 1 0,1-1 0,0 1 0,-1 1 0,0-1 0,1 1-1,-1-1 1,6 6 0,3 4-15,-1 0-1,-1 1 1,0 1-1,-1-1 1,0 2-1,-1-1 1,-1 1-1,0 1 1,-1-1 0,0 2-1,-2-1 1,0 0-1,0 1 1,-2 0-1,0 0 1,-1 0-1,-1 0 1,0 0-1,-3 20 1,1-28-23,-1 1 0,-1-1 0,0 0 0,0 0 0,-1 0 0,0 0 0,0-1 0,-1 1 0,0-1 0,-1 0 1,0-1-1,0 1 0,0-1 0,-1-1 0,0 1 0,-1-1 0,1 0 0,-1-1 0,-10 6 0,8-5-1,0-1 0,0 0-1,-1-1 1,1-1 0,-1 1 0,0-1-1,0-1 1,0 0 0,0-1 0,0 0 0,0-1-1,-1 0 1,1 0 0,0-2 0,0 1-1,-14-4 1,24 4 11,0 1 0,0 0 0,0 0 0,0-1 1,0 1-1,0-1 0,0 1 0,0-1 0,0 1 0,0-1 0,0 0 0,0 1 0,-1-3 0,2 3 0,0 0 0,0 0 0,0-1-1,0 1 1,0 0 0,0 0 0,0-1 0,0 1 0,0 0 0,0-1-1,0 1 1,0 0 0,0 0 0,0-1 0,0 1 0,1 0-1,-1 0 1,0-1 0,0 1 0,0 0 0,0 0 0,1 0 0,-1-1-1,0 1 1,0 0 0,0 0 0,1 0 0,-1 0 0,0 0-1,0-1 1,1 1 0,-1 0 0,0 0 0,34-11 168,-28 9-166,29-8 61,0-2 1,-1-2-1,-1 0 0,62-39 0,-71 38-66,-2-2 1,0-1-1,0-1 0,-2 0 1,0-2-1,-2 0 0,17-25 1,-23 27 36,9-14 103,-20 31-128,0 0-1,1 1 1,-1-1 0,1 0 0,0 1 0,0-1-1,-1 1 1,1-1 0,0 1 0,0 0 0,5-2-1,-7 3-1,1 0 0,0 0 0,0 0-1,-1 0 1,1 0 0,0 0 0,0 0-1,-1 1 1,1-1 0,0 0 0,0 1-1,-1-1 1,1 0 0,0 1 0,-1-1-1,1 1 1,-1-1 0,1 1 0,0-1-1,-1 1 1,1-1 0,-1 1 0,1-1-1,-1 1 1,0 0 0,1 0 0,11 22 138,-10-19-117,10 24 147,-4-7-67,19 32 0,-24-48-109,-1-1 0,1 0 1,0 1-1,1-1 1,-1-1-1,1 1 0,0 0 1,0-1-1,0 0 1,0 0-1,0 0 1,8 4-1,-9-6-2,1-1-1,-1 1 1,0-1-1,0 0 1,1 1-1,-1-2 1,0 1 0,1 0-1,-1-1 1,0 1-1,0-1 1,1 0-1,-1 0 1,0 0 0,0 0-1,0-1 1,0 1-1,0-1 1,0 0 0,-1 0-1,1 0 1,3-3-1,7-7-9,-1 0 1,22-27-1,-29 33 8,23-31-13,-16 21 62,0 1 0,1 0-1,17-16 1,-29 30-41,-1 0 1,1 1-1,-1-1 1,1 1-1,0-1 1,-1 0 0,1 1-1,0-1 1,0 1-1,-1 0 1,1-1-1,0 1 1,0 0-1,0-1 1,-1 1 0,1 0-1,0 0 1,0 0-1,0-1 1,0 1-1,0 0 1,0 0 0,-1 1-1,1-1 1,0 0-1,0 0 1,0 0-1,0 0 1,0 1-1,-1-1 1,1 0 0,0 1-1,0-1 1,-1 1-1,1-1 1,0 1-1,-1-1 1,1 1-1,0 0 1,-1-1 0,1 1-1,-1 0 1,1-1-1,-1 1 1,1 0-1,-1-1 1,1 1 0,-1 0-1,0 0 1,1 0-1,-1 0 1,0 0-1,3 8 35,-1-1 0,0 1 0,0 0 0,0 9-1,-2-11-6,11 147 137,-11-154-172,-1 1 0,1-1 1,0 0-1,0 1 0,1-1 1,-1 1-1,0-1 0,0 0 0,0 1 1,0-1-1,0 1 0,0-1 1,0 0-1,1 1 0,-1-1 1,0 0-1,0 1 0,0-1 0,1 0 1,-1 0-1,0 1 0,1-1 1,-1 0-1,0 1 0,0-1 1,1 0-1,-1 0 0,0 0 1,1 0-1,0 1 0,10-7-7,12-23 8,-18 22-2,2-2 4,0 0 0,1 0 0,0 1 0,1 0 0,13-10 0,-19 17 1,0-1 1,0 0-1,0 0 0,0 1 1,0 0-1,0-1 0,1 1 0,-1 1 1,0-1-1,1 0 0,-1 1 1,1 0-1,-1-1 0,1 1 0,-1 1 1,1-1-1,-1 0 0,1 1 1,-1 0-1,0 0 0,1 0 1,4 2-1,10 6-126,-1 1 0,1 1 0,-2 0-1,0 1 1,19 19 0,64 77-3307,-70-75 2740,-2-8-251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5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17244,'0'-15'1648,"7"18"-1112,2 4-320,1-2 1489,-2 2-1505,-2 6-1313,-3 4-591,-6 5 1344,-1 2-280,-1-4-288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6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0 12571,'-14'7'360,"0"0"0,0 1-1,1 0 1,0 1 0,1 0 0,0 1 0,0 0 0,1 1 0,0 1 0,1 0 0,-13 18 0,4-1 57,2 1-1,0 0 1,2 1 0,-13 38-1,17-35-107,1 0-1,1 1 0,2 0 0,-4 67 1,10-83-211,1 1 0,0-1 0,2 0 1,0 1-1,2-1 0,0 0 0,1 0 1,0 0-1,2-1 0,13 27 0,-16-38-58,0 1 0,1-1 0,0-1 0,0 1 0,1-1 0,0 0 0,0 0 0,0-1 0,1 1-1,0-1 1,0-1 0,0 1 0,0-1 0,1-1 0,-1 1 0,1-1 0,0-1 0,0 1 0,0-1 0,14 1 0,-11-2 1,0-1 1,0-1-1,0 1 1,0-2-1,0 1 1,-1-2-1,1 1 1,0-2-1,-1 1 1,0-1 0,1-1-1,-2 0 1,1 0-1,-1-1 1,11-8-1,-3 0-34,-1-1 0,0-1 0,-1 0 1,-1-2-1,0 1 0,-2-1 0,0-1 0,-1 0 0,-1-1 0,0 0 0,-2-1 0,0 0 0,-2 0 0,0 0 0,-1-1 0,-1 0 1,-1 0-1,-1 0 0,-2 0 0,0 0 0,-1 0 0,-6-39 0,4 49-36,0-1 0,-1 1 0,0 0 0,-1 0 0,0 0 0,-1 1 0,0 0 0,-1 0 0,-1 0 0,-11-13 0,8 12-219,-1 1-1,0 1 0,0 0 1,-1 1-1,-1 0 0,1 1 1,-1 0-1,-15-6 0,-3 2-501,12 4 283,0-1-1,-24-14 1,20 5-249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7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4 7522,'-3'5'433,"1"1"0,0-1 1,0 1-1,1 0 1,-1 0-1,1 0 0,0 12 1,1-14-171,0 0 0,0 0 0,0 0 0,0 0 1,1 0-1,-1 0 0,1 0 0,0 0 0,1-1 0,-1 1 0,1 0 1,3 6-1,-4-9-156,0 1 0,1-1 1,-1 0-1,1 1 0,-1-1 1,1 0-1,-1 0 0,1 0 1,0 0-1,0 0 0,-1 0 1,1 0-1,0-1 0,0 1 1,0-1-1,4 1 0,-2-1 35,0 0 0,1 0-1,-1 0 1,1 0-1,-1-1 1,0 0 0,6-2-1,0 0 56,0-1-1,0-1 0,0 0 1,0 0-1,11-9 0,-19 13-183,0-1-1,0 1 1,0 0-1,0-1 1,0 0-1,-1 1 0,1-1 1,-1 0-1,1 0 1,-1 0-1,0 0 1,1 0-1,-1 0 1,0 0-1,0 0 1,-1 0-1,1 0 1,0-1-1,-1 1 0,1 0 1,-1-4-1,0 4-11,-1 0 0,0 0 0,0 0-1,0 0 1,0 0 0,0 0-1,0 0 1,0 0 0,-1 1 0,1-1-1,-1 0 1,1 1 0,-1-1 0,0 1-1,1 0 1,-1-1 0,0 1-1,0 0 1,0 0 0,0 0 0,0 0-1,-3 0 1,-2-2-133,1 1 1,-1-1-1,0 2 1,0-1-1,0 1 1,-1 0-1,1 0 1,0 1-1,0 0 1,0 0-1,-11 2 1,13-1 25,0 1 1,-1-1-1,1 1 1,0 0-1,0 0 1,0 0-1,0 1 1,1 0-1,-1 0 1,1 0-1,-1 0 1,1 1-1,0-1 1,0 1-1,-6 9 1,-10 26-518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7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11 14835,'-70'2'4059,"-70"-4"-3573,103-3-447,22 3-105,-1 0 0,-29 1 0,44 1 18,0 0 0,0 0-1,0 0 1,1 0 0,-1 0-1,0 1 1,0-1 0,0 0-1,1 0 1,-1 1 0,0-1-1,0 1 1,1-1 0,-1 1-1,0-1 1,1 1 0,-1-1-1,0 1 1,1-1 0,-1 1-1,1 0 1,-1-1 0,1 1-1,-1 0 1,0 0 0,1 1-78,0 0 0,-1-1 0,1 1 0,0 0 1,0-1-1,0 1 0,0 0 0,0 0 0,0-1 0,0 1 1,2 3-1,1 3-672,0 0 0,0 0 0,8 13 0,-11-21 794,19 28-1884,0-1 0,3 0 0,43 42 0,-34-37 1339,-18-14 4215,-14-11-1223,-11-5-1470,4-2-388,0-1 0,0 0 0,0-1 1,1 0-1,-11-4 0,12 4-597,0 0 1,0 0-1,0 1 0,0-1 0,-1 1 1,1 0-1,0 1 0,-1 0 0,1 0 1,-8 1-1,7 1-15,1 0 1,-1 1-1,0-1 0,1 1 1,-1 1-1,1-1 0,0 1 1,-11 8-1,-15 16-176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8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91 10106,'1'-4'193,"0"0"1,0 0-1,0-1 0,0 1 0,-1 0 1,1 0-1,-1-1 0,0 1 0,-1 0 1,1 0-1,-3-9 0,3 11-101,-1 1-1,0-1 1,0 0 0,0 0-1,0 0 1,0 1 0,-1-1-1,1 0 1,-1 1 0,1-1 0,-1 1-1,1 0 1,-1 0 0,0-1-1,1 1 1,-1 0 0,0 0-1,0 0 1,0 1 0,0-1-1,0 0 1,0 1 0,0-1-1,0 1 1,0 0 0,-4 0 0,3 0 16,-1 0 1,1 0 0,0 1 0,0-1 0,0 1 0,0 0-1,0 0 1,0 0 0,0 1 0,0-1 0,1 0-1,-1 1 1,0 0 0,1 0 0,-1 0 0,1 0 0,-4 4-1,-2 3 201,1-1 0,0 2 0,-10 17 0,2 0 54,2 1 1,1 1-1,1 0 1,1 1-1,-8 46 1,9-21-92,2 0 0,1 70 1,5-91-164,2 0 0,2-1 1,1 1-1,1-1 0,19 60 1,-20-81-61,1 0 1,1 0-1,0 0 0,0-1 1,1 0-1,1 0 1,15 17-1,-16-22-16,0 1 0,0-2 0,0 1 0,1-1-1,0 0 1,0 0 0,0-1 0,1 0 0,0-1 0,-1 0 0,1 0 0,11 1-1,-8-2 0,0 0-1,0-1 0,0-1 0,0 0 0,0-1 0,0 0 0,0 0 0,0-1 0,0-1 0,-1 0 0,15-6 0,-10 2-12,-1-1-1,0 0 1,0-1-1,-1-1 1,0 0-1,-1-1 1,16-17-1,-10 8-12,-1-1 0,-1-1 0,-1-1 0,-1 0 0,-1-1 0,-2 0 0,0-1 0,-1-1 0,12-47 0,-16 47-2,-2-1 1,-1 0 0,-1 1-1,-2-2 1,0 1-1,-2 0 1,-1 0 0,-10-48-1,9 63-5,0 0 1,-2 0-1,1 1 0,-1 0 0,-1 0 0,0 0 0,0 1 1,-1-1-1,-12-11 0,12 15-8,0 0 1,0 0-1,-1 1 1,0 1-1,-1-1 0,1 1 1,-1 1-1,0-1 0,0 2 1,0-1-1,0 1 1,-20-3-1,12 4-189,1 0 0,-1 2 1,1 0-1,-1 1 0,1 0 0,0 2 1,-1 0-1,1 0 0,0 2 0,1 0 1,-1 1-1,1 0 0,0 1 0,-25 16 1,13-4-608,0 0 0,1 2 0,1 0 0,1 2 0,1 1 0,-29 38 0,19-17-528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6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342 299 10226,'6'-9'233,"-1"1"-1,0-1 0,-1 0 1,0 0-1,-1-1 0,1 1 1,-2-1-1,1 1 1,-2-1-1,1 0 0,-1 0 1,-1 0-1,0 0 1,0 0-1,-1 0 0,0 0 1,0 0-1,-1 0 0,-1 1 1,0-1-1,0 1 1,-1-1-1,-6-11 0,7 17-139,0-1 0,-1 1 0,1 0 0,-1 0 0,0 0-1,0 1 1,0-1 0,-1 1 0,1 0 0,-1 0 0,0 1-1,1-1 1,-1 1 0,0 0 0,-1 0 0,1 1 0,0 0-1,0 0 1,-1 0 0,1 0 0,-1 1 0,1 0 0,-7 0-1,6 1-23,0-1 0,0 1 0,0 0 0,0 1 0,0-1 0,0 1-1,1 1 1,-1-1 0,1 1 0,-1 0 0,1 0 0,0 0 0,0 1-1,0 0 1,0 0 0,1 0 0,0 0 0,0 1 0,0-1 0,-4 8-1,2 0 23,1-1 0,0 1 0,1 0 0,0 0 0,1 1 0,0-1 0,1 1 0,1 0 0,0-1 0,1 1 0,0 0 0,1 0 0,3 17 0,5 17 69,2 0-1,21 55 1,-14-49-100,-14-41-59,-1 0 1,0 1 0,-1-1-1,0 1 1,-1-1-1,0 1 1,-1 0-1,-2 23 1,0-30-6,1 0 0,0-1 0,-1 1 0,0 0-1,0-1 1,-1 1 0,0-1 0,0 0 0,0 0 0,0 0 0,-1 0 0,0-1 0,0 1 0,0-1-1,-1 0 1,1 0 0,-1 0 0,0-1 0,0 0 0,-10 5 0,12-6-46,0-1 0,0 0 0,0 0 0,0 0 1,0 0-1,0-1 0,0 1 0,0-1 0,0 0 0,0 1 0,0-2 1,0 1-1,0 0 0,0 0 0,0-1 0,0 0 0,0 0 1,0 0-1,0 0 0,0 0 0,0 0 0,1-1 0,-4-1 0,4 1-109,0 0-1,0 0 1,0 0-1,0 0 1,0-1-1,1 1 0,-1 0 1,1-1-1,-1 1 1,1-1-1,0 0 1,0 1-1,0-1 1,0 0-1,1 0 0,-1 1 1,1-1-1,0 0 1,0 0-1,0 0 1,0 0-1,0 1 0,0-1 1,1 0-1,1-4 1,5-12-599,6 1-106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7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 9586,'3'6'515,"-1"1"0,0 1 1,0-1-1,-1 0 0,0 0 0,-1 1 0,1-1 1,-2 14-1,-2 5 486,-7 29 0,3-20-570,-8 44 514,6-35-126,1 1 0,-2 68 0,10-108-732,0 0 0,0 0 0,1 0 0,-1 0 0,1 0 0,1-1 0,-1 1 0,1 0 0,-1 0 0,1-1 0,1 1 0,-1-1 0,1 1 0,0-1 0,-1 0 0,8 7 0,-3-5-44,1 0 1,0 0 0,0-1-1,0 0 1,1-1 0,-1 1-1,18 4 1,-8-2-26,-8-2-586,-1-2 1,1 1-1,1-1 1,10 1-1,-19-4 425,1 1-1,-1-1 1,0 0-1,1 0 1,-1 0-1,0 0 0,0-1 1,1 1-1,-1-1 1,0 1-1,1-1 1,-1 0-1,0 0 0,0 0 1,0 0-1,0 0 1,0 0-1,0-1 1,0 1-1,-1-1 0,1 1 1,0-1-1,2-3 1,9-15-995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1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1 461 5849,'1'-7'4574,"16"-88"-761,-11 44-3405,-2 0 0,-3 0 0,-1 0 0,-11-75-1,9 97-356,9 89-4336,-7-52 3518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0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27 7994,'5'-9'592,"5"-7"1157,-10 15-869,-7 9-230,-20 29 477,3 1 0,-39 80 0,47-86-851,-46 89 471,-94 193 553,280-567-899,-35 75-311,-59 116 179,43-64 1,-73 125-246,1 0 0,-1-1 0,1 1 0,0 0 1,0 0-1,0 0 0,-1 0 0,1 0 0,0 0 1,0 1-1,0-1 0,1 0 0,-1 0 0,0 1 1,0-1-1,0 0 0,0 1 0,1-1 0,-1 1 0,2-1 1,-2 2-5,-1-1 1,1 0-1,0 0 1,0 1-1,0-1 1,0 1-1,-1-1 1,1 0 0,0 1-1,0 0 1,-1-1-1,1 1 1,0-1-1,-1 1 1,1 0-1,-1-1 1,1 1-1,0 0 1,-1 0-1,0 0 1,1 1 0,3 7 85,-1 0 0,0 1-1,0-1 1,1 11 0,-3-16-94,35 245 482,9 42-324,-42-278-148,-1-9-1,-3-6-17,1 1-4,-1 1 0,1-1-1,-1 0 1,1 1 0,-1-1-1,1 0 1,-1 1 0,1-1 0,-1 1-1,0-1 1,1 1 0,-1-1 0,0 1-1,1 0 1,-1-1 0,0 1 0,0 0-1,1 0 1,-1-1 0,0 1-1,0 0 1,0 0 0,1 0 0,-1 0-1,0 0 1,0 0 0,-1 0-1,-2 3 42,17 1 7,-10-4-41,1 1 0,-1-1 0,0 1 0,0 0 0,1 0 0,-1 0 0,0 0 0,6 3 0,-9-3-8,1-1 1,-1 1-1,1-1 0,-1 0 0,1 1 0,-1-1 0,0 1 0,1-1 0,-1 1 0,0 0 0,1-1 0,-1 1 1,0-1-1,0 1 0,0-1 0,1 1 0,-1 0 0,0-1 0,0 1 0,0 0 0,0 1-2,-1-1-1,1 1 1,0-1-1,-1 1 0,1-1 1,-1 1-1,1-1 1,-1 0-1,0 0 1,0 1-1,0-1 0,-1 2 1,0-1-41,0 0 1,0 0 0,0-1-1,0 1 1,0 0 0,-1-1-1,-3 3 1,5-4-2,1 0 0,0 1-1,-1-1 1,1 0 0,0 0 0,-1 0 0,1 0 0,-1 1 0,1-1-1,0 0 1,-1 0 0,1 0 0,0 0 0,-1 0 0,1 0-1,-1 0 1,1 0 0,0 0 0,-1 0 0,1-1 0,0 1 0,-1 0-1,1 0 1,-1 0 0,1 0 0,0 0 0,-1-1 0,1 1-1,0 0 1,0 0 0,-1-1 0,1 1 0,0 0 0,-1 0-1,1-1 1,0 1 0,0 0 0,0-1 0,-1 1 0,1 0 0,0-1-1,0 1 1,0 0 0,0-1 0,0 1 0,0-1 0,0 1-1,-1 0 1,1-1 0,0 1 0,0-1 0,1 1 0,-1 0 0,0-1-1,0 1 1,0 0 0,0-1 0,0 1 0,0-1 0,0 1-1,1 0 1,-1-1 0,0 1 0,0-1 0,2-4-451,2 0-84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7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 11907,'4'66'1250,"17"169"3073,-20-227-4151,0 0 1,1 0-1,0 0 1,1-1-1,0 1 1,0-1-1,6 12 0,-7-18-123,-1 1 0,0 0 0,0-1 0,1 1 0,-1-1 0,1 1-1,-1-1 1,1 0 0,0 1 0,-1-1 0,1 0 0,0 0 0,0 0-1,0-1 1,0 1 0,0 0 0,0-1 0,0 1 0,0-1-1,0 0 1,0 0 0,0 0 0,0 0 0,0 0 0,0 0 0,0 0-1,1 0 1,-1-1 0,0 1 0,0-1 0,-1 0 0,1 0 0,4-1-1,3-3 28,-1-1 0,0 0-1,1 0 1,-2 0-1,1-1 1,-1 0 0,0-1-1,-1 1 1,1-1 0,-2 0-1,8-13 1,6-15-19,21-51-1,-39 84-54,13-31-157,-2 0 0,8-39 0,-15 48-1503,3-45-1,-6 62 659,0 7 481,1 10-480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7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0 557 13195,'0'-27'674,"1"0"-1,2 0 1,7-38 0,27-77 1436,-36 138-2044,0-1 49,0 1 0,1-1 0,-1 1 1,1 0-1,0-1 0,0 1 0,0 0 0,0 0 0,1 0 0,5-5 0,-8 8-90,1 1 0,-1 0 0,1-1 0,-1 1 0,1 0 0,-1-1 0,1 1 0,-1 0 0,1-1 0,-1 1 0,1 0 0,0 0 0,-1 0 0,1 0 0,0-1 1,-1 1-1,1 0 0,-1 0 0,1 0 0,0 0 0,-1 1 0,1-1 0,0 0 0,-1 0 0,1 0 0,-1 0 0,1 1 0,1-1 0,-1 2 25,1-1 0,0 0 1,0 1-1,-1-1 0,1 1 1,-1 0-1,1 0 0,1 3 1,4 6 126,-1 1-1,6 15 1,-9-20-72,22 60 406,17 34-53,-40-98-436,-1 0 0,1 0 0,0 0-1,0 0 1,0 0 0,0-1-1,1 1 1,2 2 0,-4-4-14,0-1 0,0 1 0,0-1 0,0 1 1,0-1-1,0 1 0,0-1 0,0 0 0,0 1 0,0-1 0,0 0 1,0 0-1,0 0 0,0 1 0,0-1 0,1-1 0,-1 1 1,0 0-1,0 0 0,0 0 0,0 0 0,0-1 0,0 1 0,0-1 1,0 1-1,0-1 0,0 1 0,0-1 0,0 1 0,1-2 1,2-1 11,-1 0 0,1-1 0,-1 0 0,0 1 0,0-1 1,0 0-1,-1 0 0,1-1 0,1-5 0,17-46 98,-15 40-93,74-285-1142,-79 294 949,1 0-94,-1 0 1,1 0-1,1 1 0,3-9 0,-6 14 223,0 0 0,1 0 0,-1 1 0,0-1 0,1 0-1,-1 0 1,1 1 0,-1-1 0,1 1 0,-1-1 0,1 0-1,0 1 1,-1-1 0,1 1 0,0-1 0,-1 1 0,1 0-1,0-1 1,-1 1 0,1 0 0,0-1 0,0 1 0,0 0-1,-1 0 1,1 0 0,0 0 0,0-1 0,0 1 0,0 0-1,-1 1 1,1-1 0,0 0 0,0 0 0,0 0 0,-1 0-1,1 1 1,0-1 0,0 0 0,-1 1 0,1-1 0,0 0-1,-1 1 1,1-1 0,1 2 0,14 12-749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8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2 11763,'0'0'68,"0"0"0,1-1 0,-1 1 0,0 0 0,1 0 0,-1 0 0,0 0 0,1 0 0,-1 0 0,0-1 1,1 1-1,-1 0 0,0 0 0,1 0 0,-1 0 0,0 0 0,0 0 0,1 1 0,-1-1 0,0 0 1,1 0-1,-1 0 0,0 0 0,1 0 0,-1 0 0,0 0 0,1 1 0,-1-1 0,0 0 0,0 0 0,1 0 1,-1 1-1,0-1 0,0 0 0,0 0 0,1 1 0,-1-1 0,0 0 0,0 1 0,-3 15 1896,-18 19-530,21-34-1453,-15 19 557,-35 36-1,34-40-223,1 2 0,-18 24 0,29-35-240,0 0 1,0 1 0,0-1 0,1 1 0,0 0-1,0 0 1,1 0 0,0 1 0,1-1 0,-1 10-1,2-5-96,0 1-1,0-1 1,2 0-1,-1 0 1,2 0-1,0 0 1,0 0-1,1-1 1,1 1-1,0-1 1,1 0-1,0 0 1,1-1-1,0 0 0,1 0 1,0 0-1,0-1 1,18 16-1,-23-24-103,0 0 0,0 0-1,0 0 1,0 0 0,0 0-1,1 0 1,-1-1 0,1 0 0,-1 0-1,1 0 1,-1 0 0,1 0-1,-1-1 1,1 1 0,0-1-1,-1 0 1,1 0 0,0 0 0,-1-1-1,1 1 1,-1-1 0,1 0-1,0 0 1,-1 0 0,0-1-1,1 1 1,-1-1 0,0 0-1,0 0 1,5-4 0,21-22-784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8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16 11346,'29'-15'4130,"-32"18"-3322,-5 5-199,1-6-494,0 1 1,1-1-1,-1 0 0,0 0 1,0 0-1,0-1 0,0 0 1,0-1-1,-13 0 0,1-2-126,-1-1-1,-21-6 0,4 0 114,35 9-98,1-1-1,-1 1 1,0 0-1,1 0 0,-1 0 1,1 0-1,-1 0 1,0 0-1,1 0 1,-1 0-1,1 1 1,-1-1-1,1 1 0,-1-1 1,1 1-1,-1-1 1,1 1-1,0 0 1,-1 0-1,1 0 1,0 0-1,-1 0 1,1 0-1,0 0 0,0 0 1,0 0-1,0 1 1,0-1-1,0 0 1,0 1-1,1-1 1,-1 1-1,0-1 0,0 3 1,-1 5 55,0 0 0,0 1 0,0-1 0,1 18 1,0-10 45,-13 313 2447,15-321-2595,-1 0-1,1 0 0,1-1 1,0 1-1,0 0 0,0-1 1,1 1-1,1-1 0,5 10 0,-8-15-58,1 0 0,0 0 0,0-1 0,0 1 0,0-1 0,0 1 0,1-1 0,-1 0 0,1 1 0,0-1 0,-1-1 0,1 1 0,0 0 0,0-1 0,0 1 0,0-1 0,1 0 0,-1 0 0,0 0 0,0-1 0,1 1 0,-1-1 0,0 1 0,1-1 0,-1 0 0,0-1 0,4 0 0,26-8-491,2-9-168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8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55 11851,'-20'-12'1208,"-4"8"-776,3 1-200,-7 0 632,-1-1-496,-2-2-1576,-5 0 1240,4-1-272,2-2-160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9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0 561 14803,'61'-136'2605,"8"-16"-1108,-66 147-1388,0-1 0,0 1 0,0 0 0,1 0 0,0 0 0,8-9 0,-11 14-82,1-1-1,-1 0 0,0 0 0,0 1 1,0-1-1,0 1 0,0-1 0,1 1 1,-1-1-1,0 1 0,0 0 1,0 0-1,1 0 0,-1-1 0,0 1 1,1 0-1,-1 1 0,0-1 0,0 0 1,1 0-1,-1 0 0,0 1 1,0-1-1,1 1 0,-1-1 0,0 1 1,0-1-1,0 1 0,0 0 0,0-1 1,0 1-1,0 0 0,0 0 0,0 0 1,0 0-1,0 0 0,-1 0 1,1 0-1,1 2 0,12 18 274,0 1-1,-1 1 1,16 40 0,-10-22-115,-17-37-165,-1-1 0,1 0 0,0 0-1,0 0 1,0 1 0,4 2 0,-6-5-16,1-1 1,0 1 0,-1-1 0,1 1 0,0-1 0,0 1 0,-1-1 0,1 0 0,0 1 0,0-1 0,-1 0 0,1 0 0,0 1 0,0-1-1,0 0 1,0 0 0,-1 0 0,1 0 0,0 0 0,0 0 0,0 0 0,0 0 0,-1-1 0,1 1 0,0 0 0,0 0 0,0-1 0,-1 1-1,1 0 1,0-1 0,0 1 0,-1-1 0,1 1 0,0-1 0,-1 1 0,1-1 0,0-1 0,6-7 26,1 0 0,-2-1-1,0 0 1,0-1 0,-1 1 0,7-20 0,0 3 4,54-135 68,-17 41-900,-48 118 584,0 1-1,0-1 1,0 1-1,0 0 1,1 0-1,-1-1 1,1 1-1,-1 0 1,1 0-1,0 0 1,0 0-1,3-2 1,-4 4-13,0-1-1,1 1 1,-1 0-1,0-1 1,0 1-1,0 0 1,1 0-1,-1 0 1,0 0-1,0 0 1,1 0-1,-1 0 1,0 1-1,0-1 1,0 0-1,0 1 1,1-1-1,-1 1 1,0-1-1,0 1 1,0 0-1,0-1 1,0 1-1,0 0 1,0 0-1,0-1 1,1 3-1,8 6-1118,1 1-105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9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30 8954,'-1'21'739,"-2"1"-1,0 0 1,-1-1 0,-8 24 0,-1 2 431,-6 31-120,-19 90 755,37-150-1333,9-36 41,31-94-6,52-136 311,-87 238-744,0 0 0,1 0 0,0 1 0,1-1 1,0 1-1,0 0 0,9-8 0,-14 16-60,0 0 1,0 0-1,0 0 0,1 0 0,-1 1 1,0-1-1,0 0 0,1 1 0,-1-1 1,1 1-1,-1 0 0,0-1 0,1 1 1,-1 0-1,1 0 0,-1 0 0,0 0 1,1 0-1,-1 0 0,1 0 0,-1 0 0,1 1 1,-1-1-1,0 1 0,1-1 0,-1 1 1,0-1-1,1 1 0,-1 0 0,0-1 1,0 1-1,0 0 0,0 0 0,0 0 1,2 1-1,2 4 30,0-1 1,-1 1 0,1 0-1,-1 1 1,3 6-1,19 38 27,-3 1-1,-2 2 0,-2 0 0,21 103 0,-40-148-99,-7-16 15,-10-21 5,16 25 6,-19-31 7,-36-48-1,49 73-30,0 0 0,0 1 0,-1 0 0,-1 0 0,1 1 0,-1 0 0,0 1 0,-1 0 0,0 0 0,-12-5 0,18 9-46,1 1 1,-1 0 0,0 0-1,0 1 1,1-1 0,-1 1 0,0 0-1,0 0 1,0 0 0,1 0-1,-1 0 1,0 1 0,0 0-1,1 0 1,-1 0 0,0 0-1,-6 4 1,5-2 6,-1 1-1,1 0 1,0 0-1,0 0 1,0 1 0,0 0-1,1 0 1,0 0-1,-5 8 1,-14 27-358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0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1 279 11322,'3'14'410,"1"0"0,0 0 0,9 17 0,1 4 1419,-14-34-1785,0-1 0,0 0 0,0 1 0,0-1 1,0 0-1,0 0 0,0 1 0,0-1 0,1 0 0,-1 0 0,0 1 0,0-1 0,0 0 0,0 0 0,0 1 0,1-1 0,-1 0 0,0 0 0,0 0 1,0 1-1,1-1 0,-1 0 0,0 0 0,0 0 0,1 0 0,-1 0 0,0 1 0,0-1 0,1 0 0,-1 0 0,1 0 0,4-7 767,4-19-134,-8 22-560,14-51 615,-4 13-389,2-1-1,1 2 0,36-71 0,-47 106-288,1 1 1,-1-1-1,1 1 0,0 0 1,1 0-1,-1 1 0,1-1 1,0 1-1,10-6 0,-13 8-33,0 1 0,0 0 0,0 1 0,0-1 0,1 0 0,-1 0 0,0 1 0,0-1 1,0 1-1,1 0 0,-1 0 0,0 0 0,0 0 0,1 0 0,-1 0 0,0 1 0,0-1 0,1 1 0,-1-1 0,0 1 0,0 0 0,0 0 0,0 0 0,0 0 0,0 0 0,0 0 0,0 1 0,-1-1 0,1 1 0,0-1 0,1 3 0,2 2 30,0 1 0,-1 0-1,1 0 1,-1 0 0,-1 0 0,1 1 0,-1-1-1,-1 1 1,1 0 0,-1 0 0,1 14-1,0 1 50,-2 0 1,-2 46-1,-1-49-67,-1 0 0,-1 0 0,0-1 0,-2 1 0,-10 24 0,12-33-138,-2 1-1,0-1 0,0 0 1,-1 0-1,0-1 1,-1 0-1,0 0 0,-1 0 1,-13 11-1,20-19-18,0-1 0,0 1 0,0-1 0,-1 1 1,1-1-1,0 0 0,-1 0 0,1 0 0,0 0 0,-1 0 0,1-1 0,-1 1 0,1-1 0,-1 1 0,0-1 0,1 0 0,-1 0 1,1 0-1,-1-1 0,1 1 0,-1 0 0,1-1 0,-1 0 0,1 0 0,-1 1 0,1-1 0,0-1 0,-1 1 0,1 0 0,0 0 1,0-1-1,0 0 0,0 1 0,0-1 0,0 0 0,0 0 0,1 0 0,-3-3 0,-8-21-983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0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56 8770,'-5'-2'263,"0"1"-1,0 0 1,0 0 0,0 0 0,0 1-1,0 0 1,0 0 0,0 0-1,0 0 1,0 1 0,0 0 0,1 0-1,-1 0 1,0 0 0,0 1 0,-6 3-1,4-1-23,1 1-1,0-1 0,0 1 0,0 0 1,0 0-1,1 1 0,0 0 1,0 0-1,-7 11 0,1 3 69,1 0-1,1 0 0,0 1 1,2 0-1,1 0 0,-6 33 1,9-35-36,0-1 1,1 38 0,2-49-206,1-1 0,-1 0 0,1 1 0,1-1 1,-1 0-1,1 0 0,0 0 0,0 0 0,1 0 0,0 0 1,0 0-1,5 7 0,-6-11-45,-1 0 1,1-1-1,0 1 0,-1 0 1,1-1-1,0 1 1,0-1-1,0 0 1,0 1-1,0-1 0,0 0 1,1 0-1,-1 0 1,0-1-1,1 1 0,-1 0 1,0-1-1,1 0 1,2 1-1,-1-2 5,-1 1 0,1-1 0,0 1 0,0-1-1,-1 0 1,1-1 0,0 1 0,-1-1 0,1 1 0,-1-1-1,4-3 1,3-2 18,-1-1 0,1 0 0,-1-1 1,-1 0-1,1-1 0,9-15 0,-7 9-31,-1-2 1,-1 0 0,-1 0-1,0 0 1,-1-1 0,-1 0-1,-1-1 1,3-20 0,-6 27-107,-1 1 0,0-1 0,-1-1-1,0 1 1,-1 0 0,0 0 0,-1 1 0,-1-1 0,0 0 0,0 1 0,-2-1 0,1 1 0,-10-16-1,12 25-4,0 0-1,0 0 0,0 1 0,0-1 0,-1 0 0,1 1 0,-1 0 0,-3-3 0,5 4 79,0 1 0,0-1 0,0 1 0,0-1 0,0 1 0,0-1 0,1 1 0,-1 0 0,0-1-1,0 1 1,0 0 0,0 0 0,0 0 0,0-1 0,0 1 0,0 0 0,0 1 0,0-1 0,-1 0 0,1 0 0,1 0 0,-1 1 0,0-1 0,0 0 0,0 1 0,0-1-1,0 1 1,0-1 0,0 1 0,0-1 0,1 1 0,-3 1 0,2 1-52,-1-1-1,0 1 1,1 0 0,0 0-1,0 0 1,-2 6-1,3-7 47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1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0 385 10682,'8'-48'1321,"23"-82"-1,-22 104-780,0 1 0,2 0 0,1 0-1,24-38 1,-34 60-450,1-1-1,0 0 1,0 1 0,0 0-1,0 0 1,0 0 0,1 0-1,-1 0 1,1 1 0,0-1-1,6-2 1,-8 4-36,0 0 0,0 1 0,0-1-1,0 1 1,0 0 0,1 0 0,-1 0-1,0 0 1,0 0 0,0 0 0,0 0 0,0 1-1,0-1 1,0 1 0,0-1 0,0 1 0,0 0-1,0 0 1,0 0 0,0 0 0,-1 0 0,1 0-1,0 0 1,-1 1 0,1-1 0,1 2 0,2 3 50,-1-1 0,0 0 1,-1 1-1,1 0 0,-1-1 1,0 2-1,-1-1 0,1 0 1,-1 0-1,0 1 0,-1-1 1,0 1-1,0-1 1,0 1-1,-1 0 0,0 9 1,0-9-77,-1-1 0,1 1 1,-2 0-1,1-1 1,0 0-1,-1 1 0,0-1 1,-1 0-1,0 0 0,0 0 1,0 0-1,0-1 1,-1 1-1,0-1 0,0 0 1,-9 9-1,9-10-18,1 0 0,0 0 0,0 0 0,1 1 0,-1-1 0,1 1 0,0-1 0,0 1 0,0 0 0,-1 9 0,-8 18 23,4-19-93,0-1 0,0 0 0,-17 20 0,21-28-164,0 0 0,-1 0 0,1-1 0,-1 0 0,0 0 0,0 0-1,-1 0 1,1-1 0,0 1 0,-1-1 0,0 0 0,1-1 0,-1 1 0,-6 0 0,11-1 141,-1-1 0,1 0 0,-1 0 1,1 0-1,-1 1 0,1-1 0,-1 0 0,1 0 0,-1 0 0,1 0 1,-1 0-1,1 0 0,-1 0 0,1 0 0,-1 0 0,1 0 1,-1 0-1,1 0 0,-1 0 0,1-1 0,-1 1 0,1 0 0,-1 0 1,1-1-1,0 1 0,-1 0 0,1 0 0,-1-1 0,1 1 0,0 0 1,-1-1-1,1 1 0,0-1 0,-1 1 0,1 0 0,0-1 0,-1 1 1,1-1-1,0 1 0,0-1 0,0 1 0,0-1 0,-1 1 0,1-1 1,0 1-1,0-2 0,0-8-1049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0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0 15603,'-2'7'1169,"-5"4"-1073,-13-2-64,-3 0 488,-6 0-560,-2 1-32,-5-3 72,3-2-32,0-3-96,3-2-128,6-2-313,4 0-271,6-3-1008,5-2 1472,10-4-280,7 0-216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1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0 438 11474,'25'-71'1231,"35"-74"0,-50 125-946,1 0 0,1 0 0,1 1 0,1 0 0,0 1 0,1 1 0,35-30-1,-43 41-126,0 1-1,1 0 0,0 1 1,0-1-1,0 1 0,11-3 1,-16 6-92,0 0-1,0 0 1,0 0 0,0 1 0,0-1 0,0 1 0,0 0 0,0 0 0,0 0 0,1 0 0,-1 0 0,0 1 0,0-1 0,0 1 0,0 0 0,0 0 0,-1 0 0,1 0 0,0 1 0,0-1 0,3 3 0,-5-2-34,0-1 1,1 1-1,-1-1 0,0 1 0,0 0 1,0 0-1,0-1 0,0 1 1,-1 0-1,1 0 0,0 0 0,-1 0 1,0 0-1,1 0 0,-1 0 0,0 0 1,0 0-1,0 0 0,0 0 1,0 0-1,-1 0 0,1 0 0,-1 0 1,1 0-1,-1 0 0,1 0 1,-1-1-1,0 1 0,-2 3 0,-3 6 35,0-1-1,-1 1 0,-12 13 0,19-24-65,-22 24 26,-2-1 1,0 0 0,-43 29-1,55-43-7,11-8-12,-1 0-1,1 1 0,-1-1 1,1 0-1,0 1 1,-1-1-1,1 1 0,0 0 1,0-1-1,0 1 1,0 0-1,0 0 0,0-1 1,1 1-1,-1 0 1,1 0-1,-1 0 0,1 0 1,0 0-1,0 0 1,0 0-1,0 0 0,0 0 1,0 0-1,0 0 1,0 0-1,1 0 0,-1 0 1,1-1-1,0 1 0,-1 0 1,1 0-1,0 0 1,0-1-1,0 1 0,2 2 1,5 7 26,1-1 0,0 0 0,0 0-1,15 11 1,-12-10-41,0 1 55,8 6-743,23 17 1,-38-31 370,0 0 0,1-1 1,0 1-1,-1-1 0,1-1 1,1 1-1,-1-1 0,0 0 1,13 2-1,-18-4 261,1 0 0,-1 0 0,1 0 0,-1 0-1,0 0 1,1 0 0,-1-1 0,1 1 0,-1 0 0,1-1 0,2-1 0,13-12-959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2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36 111 9370,'0'-1'78,"0"0"-1,0 1 1,0-1-1,0 0 1,1 1-1,-1-1 1,0 0-1,0 1 1,1-1-1,-1 0 1,0 1-1,1-1 1,-1 1-1,0-1 1,1 0-1,-1 1 1,1-1-1,-1 1 1,2-1-1,1 12 1092,-1 34 817,-2-41-1638,-1 94 2130,0 30-1171,1-128-1300,0 0-1,0 0 1,0-1-1,0 1 1,0 0 0,0 0-1,0 0 1,0 0-1,0 0 1,0 0 0,0 0-1,1 0 1,-1 0 0,0 0-1,0 0 1,0 0-1,0 0 1,0 0 0,0 0-1,0 0 1,0 0-1,0 0 1,0 0 0,0 0-1,0 0 1,0 0-1,0 0 1,0 0 0,1 0-1,-1 0 1,0 0 0,0 0-1,0 0 1,0 0-1,0 0 1,0 0 0,0 0-1,0 0 1,0 0-1,0 0 1,0 0 0,0 0-1,0 0 1,0 0 0,1 0-1,-1 0 1,0 0-1,0 0 1,0 0 0,0 0-1,0 0 1,0 0-1,6-12 150,5-21-7,5-30 33,46-152 337,-58 205-475,-4 7-26,1 0 0,-1 0 0,1 0 0,0 0 0,1 0 0,-1 1 0,0-1 0,1 0 0,-1 0 0,1 1 0,0-1 0,0 1 0,0 0 0,0-1 0,1 1 0,-1 0 0,3-1 0,-4 2-11,-1 1-1,1 0 1,-1 0-1,1 0 1,0 0-1,-1 0 1,1 0-1,0 0 1,-1 0-1,1 0 1,0 0-1,-1 1 1,1-1-1,-1 0 1,1 0-1,0 1 1,-1-1-1,1 0 1,-1 0-1,1 1 1,-1-1-1,1 1 1,-1-1-1,1 1 1,-1-1 0,0 1-1,1-1 1,-1 1-1,1-1 1,-1 1-1,0-1 1,0 1-1,1 0 1,8 24 89,-7-18-58,15 60 69,-3 1 0,-3 0 0,4 131 0,-17-181-110,2-18 3,0 0 0,0 0 0,0 0-1,0 0 1,0 1 0,0-1 0,0 0 0,0 0 0,0 0 0,0 0 0,0 0-1,0 0 1,0 0 0,0 0 0,0 1 0,0-1 0,0 0 0,-1 0 0,1 0-1,0 0 1,0 0 0,0 0 0,0 0 0,0 0 0,0 0 0,0 0-1,0 0 1,-1 0 0,1 0 0,0 0 0,0 0 0,0 0 0,0 0 0,0 0-1,0 0 1,0 0 0,-1 0 0,1 0 0,0 0 0,0 0 0,0 0 0,0 0-1,0 0 1,0 0 0,0 0 0,0 0 0,-1 0 0,1 0 0,0 0 0,0 0-1,0 0 1,0 0 0,0 0 0,0-1 0,-14-22-1,9 14 10,-10-19-75,-1 1 1,-25-31-1,33 47-223,-1 1 0,0 0-1,-1 1 1,1 0 0,-2 1-1,1 0 1,-1 0 0,-13-5-1,19 10 138,0 1-1,-1 1 1,1-1 0,-1 1-1,1 0 1,-11-1-1,-1 2-578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5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42 542 10626,'-4'-4'4406,"-14"-23"-2320,13 15-1748,2 0-1,0 0 1,0 0-1,1-1 1,-1-22-1,5-67 315,-2 82-529,13-141-42,6 57-3914,-18 102 3713,-1 0-1,0 1-1,1-1 1,-1 0 0,1 0-1,-1 1 1,1-1 0,0 1-1,0-1 1,0 1 0,0-1-1,1-1 1,4-2-906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5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23 12291,'0'-1'110,"0"0"1,-1 0 0,1 0 0,0 0 0,-1 1-1,1-1 1,0 0 0,-1 0 0,1 1-1,-1-1 1,1 0 0,-1 1 0,0-1 0,1 0-1,-1 1 1,0-1 0,1 1 0,-1-1-1,0 1 1,0 0 0,1-1 0,-1 1 0,0-1-1,0 1 1,0 0 0,0 0 0,1 0-1,-1-1 1,-1 1 0,-32-3 1636,27 3-1530,-93-3 975,85 4-1420,0 0-1,0 1 0,-1 0 0,-21 7 0,49-9-4341,-5 1 3993,7-1-588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5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0 375 12379,'15'-31'931,"-1"-1"0,-2 0 0,-1-1 0,13-66 0,9-28 1119,-33 125-2009,0 1 1,1 0-1,-1-1 0,0 1 1,1 0-1,-1 0 0,1-1 1,0 1-1,-1 0 0,1 0 1,0 0-1,0 0 0,0 0 1,0 0-1,0 0 0,1-1 0,-1 2-18,-1 0-1,1 0 0,-1 0 0,1 0 0,-1 0 0,0 0 0,1 0 0,-1 1 0,1-1 0,-1 0 0,1 0 0,-1 0 0,1 1 0,-1-1 0,0 0 0,1 0 0,-1 1 0,1-1 0,-1 0 0,0 1 0,1-1 1,-1 0-1,0 1 0,0-1 0,1 1 0,-1-1 0,0 0 0,1 2 0,3 6 145,-1 1 0,1-1-1,2 13 1,-5-16-170,28 118 416,4 11-319,-33-133-93,0 0 1,0 0-1,1 0 1,-1 0 0,0 0-1,1 0 1,-1 0-1,1-1 1,-1 1-1,1 0 1,-1 0 0,1 0-1,-1-1 1,1 1-1,0 0 1,-1-1 0,1 1-1,1 0 1,-1-1-1,-1 0-1,1 0 1,-1 1 0,1-2 0,-1 1 0,1 0-1,-1 0 1,1 0 0,0 0 0,-1 0 0,1 0-1,-1 0 1,1-1 0,-1 1 0,0 0 0,1 0-1,-1-1 1,1 1 0,-1 0 0,1-1 0,-1 1-1,0-1 1,1 0 0,3-4 0,0 0 1,0-1-1,0 0 0,2-6 1,-3 7-5,32-76 12,-27 59-168,0 1 0,2 0 0,22-35 0,-31 55 67,-1 0-1,1 0 1,-1 1-1,1-1 1,-1 0 0,1 1-1,0-1 1,-1 0-1,1 1 1,0-1 0,-1 1-1,1-1 1,0 1-1,0 0 1,0-1-1,-1 1 1,1 0 0,0-1-1,0 1 1,1 0-1,-1 0 37,-1 0 0,1 0 0,0 1 0,-1-1 0,1 0 1,0 0-1,-1 1 0,1-1 0,0 1 0,-1-1 0,1 0 0,-1 1 0,1-1 0,-1 1 0,1-1 0,-1 1 0,1 0 0,-1-1 0,1 2 0,2 4-136,0 0-1,0 1 1,-1-1 0,2 10-1,-1-8-19,8 32-686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6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0 862 13283,'13'-45'560,"7"0"-2136,-1-3 1712,-2-3-160,-4 0-352</inkml:trace>
  <inkml:trace contextRef="#ctx0" brushRef="#br0" timeOffset="1">135 289 10626,'10'-54'1409,"3"2"-633,1 0-320,-3 7 888,2 4-336,-3 13-752,0 11 128,-7 20-191,-2 13-89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6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0 13091,'7'26'1112,"-7"6"-736,0 8-136,-1 9 376,-4 4-128,0 5-104,-1 0-55,0-8-249,1-5-136,1-14-353,1-8-191,4-17-1392,6-12 1680,2-21-280,0-9-264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7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0 13579,'1'2'67,"-1"-1"-1,1 0 1,0 0 0,-1 1-1,1-1 1,-1 0 0,1 1-1,-1-1 1,1 0 0,-1 1-1,0-1 1,0 1 0,0-1-1,0 1 1,0-1 0,0 0-1,0 1 1,0-1 0,-1 1-1,1-1 1,-1 3 0,-15 30 136,13-30-111,-29 47 540,-3 0 0,-59 63 1,67-81-355,26-32-240,-1 0 1,1 1 0,0-1 0,0 1-1,0 0 1,0-1 0,1 1-1,-1 0 1,0-1 0,1 1-1,-1 0 1,1 0 0,0 0 0,-1-1-1,1 1 1,0 0 0,0 0-1,0 0 1,0 0 0,1 0-1,-1-1 1,0 1 0,1 0 0,-1 0-1,1 0 1,0-1 0,0 1-1,-1 0 1,1-1 0,2 3-1,3 4 96,0-1-1,1-1 0,-1 1 1,16 10-1,-16-11-143,14 9-755,37 23-1,-48-33 535,1 0-1,-1 0 1,1-1-1,1-1 1,-1 0-1,18 4 1,9-4-419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7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172 155 13835,'13'-11'892,"3"-5"950,-15 15-1794,-1 1 0,0-1 0,0 0-1,1 0 1,-1 0 0,0 0 0,0 0-1,0 0 1,0 0 0,0 0 0,0 0 0,0 0-1,-1 0 1,1 0 0,0 0 0,0 0 0,-1 0-1,1 0 1,-1 0 0,1 1 0,0-1-1,-1 0 1,0 0 0,0-1 0,-8-10-10,-1 0 0,0 0 0,-15-14-1,20 21-44,-1 1 0,1-1-1,-1 1 1,0 0-1,-1 1 1,1-1-1,0 1 1,-1 0 0,-9-2-1,14 4 4,0 1 1,0 0-1,0-1 0,0 1 1,0 0-1,0 0 0,0 0 0,0 0 1,0 1-1,1-1 0,-1 0 1,0 1-1,0-1 0,0 1 0,0 0 1,1 0-1,-1-1 0,0 1 1,1 0-1,-1 1 0,-1 0 1,0 1 1,1 0 0,-1 0 0,1 0 0,0 0 0,1 0 0,-1 0 0,0 0 0,1 1 0,0-1 0,-2 6 0,0 7 34,1 0 0,0 0 0,1 32 0,3-2 235,2-1-1,19 88 0,43 83 388,-65-214-734,-1-1 1,0 0-1,1 1 1,-1-1 0,1 0-1,-1 0 1,1 1-1,0-1 1,-1 0-1,1 0 1,0 0-1,0 0 1,0 0 0,0 0-1,0 0 1,0 0-1,0 0 1,0 0-1,0-1 1,0 1 0,1 0-1,-1-1 1,0 1-1,0-1 1,1 1-1,-1-1 1,0 0-1,1 1 1,-1-1 0,0 0-1,1 0 1,-1 0-1,1 0 1,-1 0-1,0 0 1,1-1-1,-1 1 1,0 0 0,1-1-1,-1 1 1,0-1-1,0 1 1,1-1-1,-1 0 1,2-1-1,0 0-424,0 0-1,0-1 1,0 1-1,0-1 1,0 1-1,-1-1 1,1 0-1,-1 0 1,0 0-1,0-1 1,0 1-1,0-1 1,-1 1-1,1-1 1,1-6-1,-2 3 215,-1 1 1,1-1-1,-1 1 0,-1-1 0,1 0 1,-3-7-1,1 3 748,-2 0 0,1 0 0,-1 1 0,-1 0 0,-9-17 1,3 10 728,-1 0 1,-18-20-1,-8-1-1769,37 36 443,0 2 116,1-1-1,0 1 1,-1-1 0,1 1-1,-1-1 1,1 1-1,-1-1 1,1 1-1,-1 0 1,1-1-1,-1 1 1,1 0 0,-1-1-1,1 1 1,-1 0-1,1 0 1,-1 0-1,-1-1 1,-3 2-396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7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1 312 11250,'19'-25'811,"0"-1"0,-2-1-1,17-36 1,-20 35-238,2 0 1,1 1-1,21-26 0,-36 50-519,0 0 0,1 1 0,-1-1 0,1 1 0,0-1 0,0 1 0,0 0 1,0 0-1,0 0 0,0 0 0,1 1 0,-1-1 0,0 1 0,1 0 0,-1 0 0,1 0 0,-1 1 0,1-1 0,0 1 0,-1 0 0,1 0 0,0 0 0,-1 0 0,1 1 0,-1-1 0,1 1 0,-1 0 0,1 0 0,-1 0 0,6 3 0,-1 0 53,1-1-1,-1 2 1,0-1 0,0 1-1,0 0 1,0 1-1,10 10 1,-16-13-81,1 0 1,-1 0-1,1 1 0,-1-1 1,0 1-1,0-1 1,0 1-1,-1 0 0,0 0 1,1 0-1,-1 0 1,-1 0-1,1 0 0,0 0 1,-1 0-1,0 0 0,0 0 1,0 0-1,-2 7 1,-4 13-45,0 0 1,-2 0 0,-1-1 0,-21 39-1,1-1-729,13-25 197,2 0 0,1 1-1,2 0 1,-9 58 0,18-27-152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0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41 10266,'18'-9'895,"0"1"1,31-9-1,-43 15-707,0 1 1,0-1-1,0 1 1,1 1 0,-1-1-1,0 1 1,1 0-1,-1 0 1,0 1 0,0 0-1,1 0 1,5 2-1,-9-1-120,-1-1 1,0 1-1,1-1 0,-1 1 0,0 0 0,0 0 0,0 0 0,0 0 0,0 0 0,-1 0 1,1 0-1,-1 1 0,1-1 0,-1 0 0,0 1 0,0 0 0,0-1 0,0 1 0,0-1 1,-1 1-1,1 0 0,-1 0 0,0-1 0,1 1 0,-2 3 0,1 6 67,0-1 1,-1 0-1,-1 0 0,0 0 0,-4 12 0,-5 11 93,-2 0 1,-1-2-1,-30 51 0,-68 88 519,94-145-548,17-24-195,-1 1 81,0 0 1,0 0 0,0 0-1,0 0 1,0 1-1,-1 5 1,3-8-65,0 0-1,0-1 1,0 1 0,0 0 0,0 0 0,0-1 0,0 1 0,0 0 0,0 0 0,1-1-1,-1 1 1,0 0 0,1-1 0,-1 1 0,0 0 0,1-1 0,-1 1 0,1 0 0,-1-1 0,1 1-1,-1-1 1,1 1 0,-1-1 0,1 1 0,0-1 0,-1 1 0,1-1 0,0 0 0,-1 1-1,1-1 1,0 0 0,-1 0 0,1 0 0,0 1 0,0-1 0,-1 0 0,2 0 0,41 9 283,57 5 0,-10-3-1410,-65-6 681,36 5-2780,-57-10 2917,1 0 0,-1 0 0,0 0 0,1-1 0,-1 1 0,0-1 0,1 0 0,-1 0 0,0 0-1,0-1 1,6-3 0,8-7-981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9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531 118 10770,'-3'-7'145,"-1"0"0,0 0 0,0 1 0,0-1 0,-1 1 1,0 0-1,-1 0 0,1 1 0,-1 0 0,0 0 0,0 0 0,-1 1 0,1-1 0,-1 2 0,0-1 0,0 1 0,-9-3 0,6 2-3,-1 0-1,-1 1 1,1 0-1,0 1 1,-1 0-1,1 1 1,-1 0-1,1 1 1,-1 0-1,-22 3 1,30-2-104,-1 0 0,1 1 0,0-1 0,0 1-1,-1 0 1,1 0 0,0 0 0,0 0 0,1 1 0,-1-1 0,1 1 0,-1 0 0,1 0 0,0 0 0,0 1-1,0-1 1,0 1 0,1 0 0,-1 0 0,1 0 0,0 0 0,0 0 0,1 0 0,-1 0 0,1 1 0,0-1 0,0 0-1,0 1 1,1-1 0,0 1 0,0 7 0,0 3 52,2 0 0,0 0 0,1 0 1,0 0-1,1-1 0,0 1 0,2-1 0,9 18 0,29 45 310,-27-49-164,22 47-1,-37-71-219,-1-1 0,1 1 1,-1 0-1,0-1 0,-1 1 0,1 0 0,-1 0 1,1-1-1,-1 1 0,0 0 0,-1 0 0,1 0 0,-1 0 1,1-1-1,-3 8 0,1-7-9,-1 1-1,1-1 1,-1 0-1,1 0 1,-1 0-1,0 0 1,-1 0-1,1-1 1,0 0 0,-1 1-1,0-1 1,-4 2-1,-16 11-128,0-2 0,-44 19 0,51-27-430,1 0 0,-1-1 0,0 0 0,0-2 0,-26 3 0,41-6 428,1 0 0,-1 0 0,0 0 0,1 0 0,-1 0 0,0 0 0,1-1 0,-1 1 0,0 0 0,1-1 0,-1 0 0,1 1 0,-1-1 0,1 0 0,-1 0 0,1 0 0,-1 0 0,1 0 0,-2-2 0,1 1 8,1 0-1,-1-1 1,1 1-1,0-1 1,0 1-1,0-1 1,0 1-1,0-1 1,0 0-1,1 1 0,-1-6 1,1-27-1087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9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0 13131,'0'27'666,"0"0"1,-2 0-1,-6 36 1,-24 79 597,8-39-531,22-91-629,-4 13 208,1 0-1,1 1 0,2-1 1,1 51-1,1-73-281,0 0 1,1 0-1,0 0 0,0 0 1,0 0-1,0 0 0,0 0 1,1-1-1,-1 1 0,1 0 1,0-1-1,0 1 1,0-1-1,0 0 0,0 1 1,0-1-1,1 0 0,-1 0 1,1-1-1,-1 1 0,1 0 1,0-1-1,-1 0 1,1 1-1,0-1 0,5 1 1,6 1-170,1 0 1,0-1 0,-1-1 0,21 0 0,-9 0-611,-17-1 618,35 0-360,-22-8 82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0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14443,'-1'25'511,"0"0"-1,2-1 1,1 1 0,8 38-1,0 6 16,-10-61-501,6 39 258,11 52-1,-14-87-184,0 0 1,1 0 0,1 0-1,-1 0 1,2-1-1,0 0 1,0 0-1,1 0 1,11 13-1,-16-22-70,0 1 0,0-1 0,0 0 0,0 0 0,1 0 0,-1 0 0,0-1-1,1 1 1,-1-1 0,1 1 0,0-1 0,-1 0 0,1 0 0,0 0 0,0 0 0,0-1-1,-1 1 1,1-1 0,0 0 0,0 0 0,0 0 0,0 0 0,0 0 0,0 0 0,0-1-1,0 0 1,-1 1 0,1-1 0,0 0 0,0 0 0,-1-1 0,1 1 0,2-2-1,3-3 7,-1 0 0,0 0 0,0 0-1,-1-1 1,1 0 0,-2 0 0,1-1 0,-1 0-1,5-8 1,4-12-51,-1 0 0,-1-1-1,-1-1 1,-2 0 0,8-42 0,-11 36-1220,-2 0 1,0-44-1,-4 77 1048,0 0 0,0 0 1,0 0-1,0 0 0,-1 0 0,0 0 0,0-4 0,0 6-811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0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1 494 16099,'17'-64'846,"-8"26"-659,2 1 0,2 1 0,28-59 0,-40 92-171,0 1 0,0 0-1,1 0 1,-1 0 0,1 0-1,-1 0 1,1 0 0,0 0 0,0 1-1,-1-1 1,1 0 0,1 1 0,-1 0-1,0-1 1,0 1 0,4-1 0,-4 2-1,0 0 0,0-1 0,0 1 0,-1 1 0,1-1 0,0 0 0,0 0 0,0 1 0,0-1 0,0 1 0,-1 0 1,1-1-1,0 1 0,-1 0 0,1 0 0,0 0 0,-1 0 0,1 0 0,-1 1 0,3 2 0,11 11 141,-2 1-1,0 1 1,0 1-1,16 30 1,17 25 376,-44-70-498,0-1 0,0 1 1,1-1-1,-1 1 0,1-1 0,4 3 1,-7-4-19,1-1 0,0 1 0,0-1 0,0 1 0,0-1 0,0 0 0,0 1 1,0-1-1,0 0 0,0 0 0,0 0 0,0 0 0,0 0 0,0 0 0,0 0 0,0 0 0,1 0 1,0-2 7,0 1 0,1 0 0,-1-1 0,0 1 0,0-1 0,-1 0 0,1 0 0,0 0 0,-1 0 0,1 0 0,-1 0 0,1 0 0,-1 0 0,0 0 1,0-1-1,0 1 0,1-5 0,12-35-207,-2 0 1,-2-1 0,8-83-1,-1 9-1719,-14 107 1316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0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4 14931,'-9'-2'186,"0"1"0,0 1 0,0-1-1,0 2 1,0-1 0,0 1 0,0 0 0,1 1 0,-1 0-1,0 0 1,1 1 0,-1 0 0,1 1 0,-15 8-1,13-6-33,1 0-1,0 0 0,0 1 0,1 0 0,0 1 0,0 0 0,1 0 0,0 1 0,0 0 0,1 0 0,-9 18 0,8-10-2,1 1 0,1 0 0,1 1 0,0-1 0,1 1 0,1-1 0,1 1 0,1 0 0,0 0 0,2 0 0,6 35 0,-6-47-193,0 0-1,0 0 0,0 0 1,1 0-1,0-1 0,1 1 1,-1-1-1,1 0 1,1 0-1,-1 0 0,1-1 1,0 1-1,0-1 0,0 0 1,1-1-1,0 1 0,0-1 1,0 0-1,0-1 1,9 4-1,-7-3-266,0-2 1,1 1 0,-1-1-1,0 0 1,1-1-1,0 0 1,-1-1-1,1 0 1,-1 0-1,1 0 1,0-1 0,-1-1-1,1 1 1,-1-1-1,0-1 1,0 1-1,8-5 1,-1 0-92,-1-1 0,0-1 0,-1 0 0,0-1 1,14-13-1,14-22-1035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1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71 13067,'3'-4'518,"-2"2"-330,0 0 0,0 1 0,1-1-1,-1 0 1,1 1 0,-1-1 0,1 1 0,-1 0 0,1 0 0,3-2-1,-9 2 48,0 0-1,1 0 1,-1-1 0,0 1-1,1-1 1,-1 0-1,1 0 1,0 0 0,0 0-1,-4-4 1,-4-2-87,7 6-147,0-1 0,0 1 0,-1 0 0,1 0-1,0 0 1,-1 0 0,1 1 0,-8-2 0,10 3 0,0 1 0,0-1 0,1 0 0,-1 1 0,0-1 0,1 1 0,-1-1 0,0 1 0,1 0 0,-1 0 0,1 0 0,-1 0 0,1 0 0,-1 0 0,1 0 0,0 0 0,-1 0 0,1 1 0,0-1 0,0 1 0,0-1 0,0 1 0,0-1 0,1 1 0,-1-1 0,0 3 0,-17 36 218,3 1 0,1 0 0,2 1 0,-11 71 0,21-98-166,1 0 1,0 0 0,1 0 0,0 0 0,1 0 0,1-1 0,0 1 0,1 0 0,6 15 0,-7-23-174,0-1 1,1 0-1,0 0 0,0-1 1,0 1-1,0 0 1,1-1-1,0 0 0,1 0 1,-1 0-1,1-1 1,-1 1-1,2-1 0,-1 0 1,0 0-1,1-1 1,-1 0-1,1 0 0,0 0 1,0 0-1,0-1 1,1 0-1,6 1 0,-10-3 53,0 1 0,1-1 0,-1 0 0,0 0 0,0 0 0,0-1 0,1 1 0,-1-1 0,0 1 0,0-1 0,0 0-1,0 0 1,0-1 0,0 1 0,-1-1 0,6-3 0,14-19-672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1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37 10610,'-23'-13'1040,"1"2"-783,-2 4-586,1 1-247,6 6 576,6 0-208,5 3-216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2.1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1 458 6825,'0'-3'468,"0"0"0,0 1 0,0-1 0,0 0 0,1 1 0,-1-1 0,1 0 0,-1 1 0,3-5 0,-3 4 76,20-77 2340,58-204 978,-75 275-3762,-2 6-49,0-1 0,0 1 0,0-1 0,0 1 0,1 0 0,-1 0 0,1 0 0,0-1-1,0 2 1,0-1 0,0 0 0,1 0 0,-1 1 0,4-4 0,-5 6-40,0 0 0,-1-1 0,1 1 0,-1 0 1,1 0-1,0 0 0,-1 0 0,1 0 0,-1 0 0,1 0 1,0 0-1,-1 0 0,1 0 0,-1 0 0,1 0 0,0 0 1,-1 1-1,1-1 0,-1 0 0,1 0 0,-1 1 0,1-1 0,-1 0 1,1 1-1,-1-1 0,1 1 0,-1-1 0,1 0 0,-1 1 1,1-1-1,-1 1 0,0-1 0,1 1 0,-1-1 0,0 1 0,1 0 1,9 25 145,-9-22-115,59 257 762,-38-152-649,-13-74-59,-8-35-94,-1 0 1,0 1 0,0-1-1,0 1 1,0-1-1,1 0 1,-1 1 0,0-1-1,0 0 1,1 0-1,-1 1 1,0-1 0,1 0-1,-1 0 1,0 1-1,1-1 1,-1 0-1,0 0 1,1 0 0,-1 1-1,1-1 1,-1 0-1,0 0 1,1 0 0,-1 0-1,1 0 1,-1 0-1,0 0 1,1 0-1,-1 0 1,1 0 0,-1 0-1,0 0 1,1 0-1,-1 0 1,1-1 0,-1 1-1,0 0 1,1 0-1,-1 0 1,0 0-1,1-1 1,-1 1 0,0 0-1,1-1 1,12-16 77,2-17-2,-1-1 0,13-56 0,8-19-458,-30 96 265,0-2-453,1 1 0,0 0 0,2 0 1,-1 1-1,13-17 0,-19 30 470,1-1 0,0 0 0,0 1-1,-1-1 1,1 1 0,0-1 0,0 1 0,1 0-1,-1 0 1,0 0 0,0 0 0,0 0 0,1 1 0,-1-1-1,3 0 1,16-1-953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2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75 13435,'-25'344'2423,"23"-304"-2016,2-15 21,2-22 23,1-8-260,4-13 66,39-194 1006,3-8-296,-48 217-940,-1 1 1,1 0-1,-1 0 1,1 0-1,0 0 1,0 0-1,0-1 1,0 2-1,1-1 1,-1 0-1,0 0 1,1 0-1,1-1 1,-2 2-16,-1 1-1,1 0 1,-1 0 0,1 0 0,0 0 0,-1 0-1,1 0 1,-1 0 0,1 0 0,-1 0 0,1 0 0,-1 0-1,1 0 1,-1 1 0,1-1 0,-1 0 0,1 0 0,-1 0-1,0 1 1,1-1 0,-1 0 0,1 1 0,-1-1 0,0 0-1,1 1 1,-1-1 0,1 0 0,-1 1 0,0-1 0,0 1-1,1-1 1,-1 1 0,0 0 0,5 9 77,0-1 1,-1 1-1,-1 0 1,3 12 0,90 420 352,-99-452-455,0 0 0,-1 0 0,0 0-1,-1 0 1,0 1 0,-8-12 0,7 11 3,-4-6-28,0 0 1,-2 1 0,0 0 0,0 0 0,-1 2 0,-1 0 0,0 0-1,-18-11 1,26 20-63,0 1 0,0-1-1,-1 1 1,1 0-1,-1 1 1,0 0 0,1 0-1,-1 0 1,0 1-1,-13-1 1,14 2-58,1 1 0,-1-1 0,1 1 0,-1 0 1,1 1-1,0-1 0,-1 1 0,1 0 0,0 1 0,0-1 0,0 1 0,1 0 0,-1 0 1,1 0-1,-7 6 0,8-5 49,-1 0 0,1 0 0,-1 0 0,1 0 1,0 0-1,0 0 0,1 1 0,-1-1 0,1 1 0,0 0 0,0 0 1,-1 6-1,4 22-745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2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65 621 15075,'8'-21'341,"0"0"-1,-2-1 0,0 0 0,-2 0 1,4-34-1,-3 15 89,-5 41-426,9-61 521,1 1 0,4 0 0,24-66 1,-34 115-417,1 1 0,0-1 0,0 1 0,1 0 0,1 1 0,11-14 0,-17 21-81,1 0 0,0 0 0,0 0-1,0 0 1,0 0 0,1 1 0,-1-1-1,0 1 1,1-1 0,-1 1 0,1 0-1,-1 0 1,1 0 0,0 0-1,-1 1 1,1-1 0,0 1 0,0 0-1,-1-1 1,1 1 0,0 0 0,0 1-1,-1-1 1,1 0 0,0 1 0,-1 0-1,1-1 1,0 1 0,-1 0-1,1 0 1,4 3 0,-1 1 14,0-1-1,0 1 1,-1 0-1,0 1 1,0-1 0,0 1-1,-1 0 1,1 0 0,-1 0-1,-1 1 1,1 0 0,-1-1-1,4 14 1,-2-4 12,-1 1 0,0 0 0,-1 0 1,1 32-1,-4-32-41,0-1 0,-1 0 0,-1 0 0,-1 0 0,0 0 0,-1 0 0,-1-1 0,0 0 0,-1 1 0,-11 17 0,12-23-69,-1-1 0,0 0 0,-1 0 0,0-1-1,0 0 1,0 0 0,-1 0 0,-1-1-1,1-1 1,-1 1 0,0-1 0,-1-1-1,0 0 1,1 0 0,-2-1 0,-11 4 0,3-4-156,-1 0 0,0-1 1,0-2-1,0 0 0,0-1 1,-23-3-1,-2-3-219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1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541 42 13011,'2'-2'198,"0"-1"-1,0 0 1,0 1 0,0-1-1,0 1 1,1 0 0,-1-1 0,1 1-1,-1 1 1,4-3 0,-5 4-173,-1 0 1,0 0-1,0 0 1,0 0-1,0 0 1,0 0-1,0 0 1,0 0-1,1 0 1,-1 0-1,0 0 1,0 0-1,0 0 1,0-1-1,0 1 1,0 0-1,0 0 1,1 0-1,-1 0 1,0 0-1,0 0 1,0 0-1,0 0 1,0 0-1,0 0 1,0-1-1,0 1 0,0 0 1,0 0-1,0 0 1,0 0-1,0 0 1,0 0-1,0 0 1,0-1-1,0 1 1,0 0-1,0 0 1,0 0-1,0 0 1,0 0-1,0 0 1,0-1-1,0 1 1,0 0-1,0 0 1,0 0-1,0 0 1,0 0-1,0 0 1,0 0-1,0-1 1,0 1-1,0 0 1,0 0-1,-1 0 1,-9-2 539,-14 2-52,-31 6 469,-13 0-85,-112-2 1,81-15-671,58 5-499,-49 0-1,86 6-1838,15 2 1338,19 1 98,-7-1-27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3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6 8770,'0'-1'95,"-1"1"1,0-1 0,0 0-1,0 1 1,0-1 0,0 1-1,0 0 1,-1-1-1,1 1 1,0 0 0,0 0-1,0-1 1,0 1-1,0 0 1,0 0 0,-1 0-1,1 0 1,0 1-1,0-1 1,0 0 0,0 0-1,0 1 1,0-1-1,0 1 1,0-1 0,0 1-1,0-1 1,0 1 0,0-1-1,0 1 1,0 0-1,0 0 1,0-1 0,1 1-1,-1 0 1,0 0-1,0 1 1,-3 4 306,0 0 1,0 1-1,1-1 1,-5 14-1,-3 13 61,1 0 0,2 1 0,1 0 0,1 0 0,3 0 0,0 1 1,2 0-1,6 51 0,-4-75-336,1-1 0,0 0 0,1 0 0,0 0 0,4 10 0,-6-18-98,0 0 0,0 0 0,-1 0 0,1-1 0,0 1 0,0 0 0,1-1 0,-1 1 0,0-1 0,0 1 0,1-1 0,-1 0 0,1 1 0,-1-1 0,1 0 0,0 0-1,-1 0 1,1 0 0,0 0 0,0-1 0,0 1 0,0 0 0,0-1 0,-1 1 0,1-1 0,0 0 0,0 0 0,0 0 0,0 0 0,0 0 0,0 0 0,0 0 0,2-1 0,0-1 11,1 0 0,-1 0 0,0 0 0,-1-1 0,1 0 0,0 1 0,-1-1 0,1-1 0,-1 1 0,0 0 0,0-1 0,0 1 0,-1-1 0,1 0 0,-1 0 0,3-6 0,2-6 16,0-1 0,9-32 0,-11 27-50,0 0 1,-2 0 0,-1 0-1,0-1 1,-2-26-1,-1 33-169,-1 0-1,0 0 0,-2 0 1,1 0-1,-2 1 1,0-1-1,-13-26 0,16 38-82,-1 0 0,1 1 0,0-1-1,-1 1 1,0-1 0,0 1 0,0 0 0,0 0-1,-8-4 1,11 6 150,-1 1 0,0 0 0,1-1-1,-1 1 1,0 0 0,1 0-1,-1-1 1,0 1 0,1 0 0,-1 0-1,0 0 1,0 0 0,1 0 0,-1 0-1,0 0 1,1 0 0,-1 0 0,0 0-1,0 1 1,1-1 0,-1 0 0,0 0-1,0 1 1,0 0 5,0 0 0,0 0 1,0 1-1,0-1 0,0 0 0,0 0 0,1 1 0,-1-1 0,1 0 0,-1 1 0,1-1 0,-1 1 1,1-1-1,0 1 0,0-1 0,-1 3 0,0 24-1153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3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3 369 10410,'22'-82'1205,"-15"48"-491,2 0-1,2 1 1,1 0 0,23-44-1,-31 70-610,0 1 0,0 0 0,1 0-1,0 0 1,0 0 0,0 1 0,1 0-1,0 0 1,9-6 0,-12 9-44,0 0 0,1 1 1,-1-1-1,1 1 0,-1 0 0,1 0 0,-1 0 0,1 0 1,0 1-1,-1-1 0,1 1 0,0 0 0,-1 0 1,1 1-1,0-1 0,-1 1 0,1 0 0,0-1 1,-1 2-1,1-1 0,3 2 0,0 0 2,-1 1 0,0 0 0,0 0 0,0 0 1,-1 0-1,1 1 0,-1 0 0,0 0 0,0 1 0,-1-1 0,0 1 0,0 0 0,0 0 0,0 0 1,-1 1-1,0-1 0,-1 1 0,1 0 0,-1 0 0,-1 0 0,2 12 0,-2-10-38,0 1 1,-1-1-1,-1 0 0,1 1 0,-2-1 0,1 0 0,-1 0 0,-1 0 1,1 0-1,-1 0 0,-1 0 0,0-1 0,0 0 0,-1 1 0,0-2 1,-8 11-1,6-9-17,-2-1 0,1 0 1,-1 0-1,-1 0 0,1-1 1,-1-1-1,0 0 0,-1 0 1,1-1-1,-14 4 0,0-1-668,0-1 0,-1-1 0,-42 3 0,61-8 14,5-1 565,0 0 1,0-1-1,0 1 0,1 0 0,-1 0 1,0 0-1,0 1 0,0-1 0,0 0 1,0 0-1,1 0 0,-1 0 0,0 1 1,0-1-1,0 0 0,1 1 0,-1-1 1,0 1-1,1-1 0,-1 1 0,0-1 1,1 1-1,-1 0 0,0-1 0,1 1 1,-1 0-1,1-1 0,-1 1 0,1 0 1,0 0-1,-1 1 0,0 7-954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4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0 561 12315,'14'-47'726,"2"1"0,41-80 0,-27 62 14,-24 49-546,8-15 525,25-43-1,-35 66-516,1 0 0,0 1-1,0-1 1,1 1 0,-1 0-1,1 0 1,1 1 0,-1 0-1,1 0 1,0 0-1,10-4 1,-16 8-195,-1 1 0,0 0 0,1-1 0,-1 1 0,0-1 0,0 1 0,1 0-1,-1-1 1,0 1 0,0-1 0,0 1 0,0-1 0,1 1 0,-1 0 0,0-1 0,0 1 0,0-1 0,0 1 0,0-1 0,0 1-1,0-1 1,0 1 0,0-1 0,0 1 0,-1-1 0,1 1 0,0 0 0,0-1 0,0 1 0,0-1 0,-1 1 0,1-1 0,0 1-1,0 0 1,-1-1 0,0 0 0,-14-22-44,7 12 58,8 10-20,-1 0-1,1 1 1,0-1-1,-1 1 1,1-1 0,0 0-1,0 1 1,-1-1-1,1 0 1,0 1-1,0-1 1,0 0-1,0 1 1,0-1 0,0 0-1,0 1 1,0-1-1,0-1 1,8-2 52,2 0-3,-9 4-51,4-7 1,-4 1-9,1 46-2287,-4-21 1864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4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549 1 11835,'-40'15'1289,"0"1"1,2 3-1,-69 43 1,-95 90-393,186-139-833,-7 5-114,0 2-1,-23 27 0,44-46 9,1 0 0,0 0 0,0 0 0,0 1 0,0-1 1,0 0-1,0 1 0,1-1 0,-1 1 0,0-1 0,1 1 0,-1-1 0,1 1 0,0-1 0,-1 1 0,1 0 0,0-1 0,0 1 0,0 0 0,0-1 0,0 1 0,0-1 0,0 1 0,1 0 0,-1-1 0,1 2 0,1-1 1,-1 1 1,1-2-1,0 1 1,-1 0-1,1 0 1,0 0 0,0-1-1,0 1 1,1-1-1,-1 1 1,0-1-1,0 0 1,1 0 0,4 1-1,26 7-370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5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0 544 13107,'2'0'109,"-1"0"1,1 0-1,0-1 1,-1 1-1,1 0 1,-1-1-1,1 1 1,-1-1-1,1 0 1,-1 1-1,1-1 1,-1 0-1,1 0 1,-1 0-1,0 0 1,0 0-1,1 0 1,-1 0-1,0-1 0,0 1 1,1-2-1,2-4 137,-1 1-1,0-1 1,5-11-1,-3 4 106,12-30 307,76-165 1321,-81 186-1793,2 0 0,0 1 0,1 1 1,2 0-1,0 1 0,31-28 0,-43 43-132,0 1-1,0 0 0,0 1 0,0-1 1,0 1-1,1 0 0,-1 0 0,1 1 1,0-1-1,0 1 0,0 1 1,0-1-1,0 1 0,10-1 0,-15 2-40,0 0-1,0 0 1,0 0-1,0 0 1,0 0-1,1 0 1,-1 0 0,0 0-1,0 1 1,0-1-1,0 0 1,0 1-1,0-1 1,0 1-1,0-1 1,0 1-1,-1-1 1,1 1-1,0 0 1,0-1-1,0 1 1,0 0-1,-1 0 1,1 0 0,0-1-1,-1 1 1,1 2-1,0-1 2,-1 0 0,1 0 0,-1 0 0,0 0 0,0 1 0,0-1 0,0 0 0,0 0 0,-1 0 1,1 1-1,-1-1 0,-1 4 0,-2 5 10,-1 1 0,-1-1 0,-12 19 0,-60 71-15,19-27-1,56-70-3,0 0 0,0 0 0,0 0 0,1 0 0,0 0 0,0 1 0,0-1 0,0 1 0,1 0 0,0-1 0,0 1 0,0 0 0,0 0 0,1-1 0,0 1 0,0 0 0,0 0-1,1 0 1,-1-1 0,1 1 0,0 0 0,1 0 0,-1-1 0,1 1 0,0-1 0,0 0 0,0 1 0,6 6 0,6 7-184,0-2-1,1 0 1,1-1 0,1-1-1,34 24 1,2 2-1911,-45-34 1466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7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0 14123,'-61'178'1163,"-65"321"0,123-476-888,3-19-87,1-5 8,11-35 270,-5 14-385,26-85 527,71-155 0,-101 255-560,1-1 86,0-1 0,1 1 0,0-1 0,11-12 1,-15 20-108,0 0 1,-1 0-1,1 0 1,0 0-1,0 1 1,1-1-1,-1 0 1,0 1-1,0-1 1,0 0 0,0 1-1,1 0 1,-1-1-1,0 1 1,0 0-1,1-1 1,1 1-1,-1 0 1,-1 1 0,0-1-1,1 1 1,-1-1 0,0 1-1,1-1 1,-1 1 0,0 0 0,0 0-1,1 0 1,-1 0 0,0 0-1,0 0 1,0 0 0,0 0-1,0 0 1,-1 0 0,1 0-1,1 3 1,6 10 80,0 0-1,-2 1 1,0 0-1,8 27 1,9 68-56,-11-50-4,-8-39-35,-1-8 19,-1 0 1,2 0-1,9 24 0,-12-42 31,-4-6-52,0 6-11,0 0 0,-1 1 0,0-1 0,0 1 0,0 0 0,0 0 0,0 0 0,-1 1 0,0-1 0,0 1 0,0 0 0,-9-3 0,-1 0-69,-1 1 0,0 1 0,-17-2 0,17 3-767,-1 0 0,1-1 0,-20-9 0,33 12 737,-1-1 1,1 0-1,-1 0 0,1 0 1,0-1-1,0 1 0,0-1 1,0 0-1,1 0 0,-1 0 1,1 0-1,0 0 0,-3-5 1,-12-25-799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7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1 227 14259,'27'-32'1472,"-1"2"-896,-2 2-223,2 1 991,-2-2-552,-5 1-488,0 2-128,-4 10-544,-2 6-264,-2 18 504,-4 12-136,1 16-88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7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49 13427,'-1'-3'84,"0"1"0,0-1 0,-1 0 1,1 1-1,-1-1 0,1 1 0,-1-1 0,0 1 0,1 0 1,-1-1-1,-1 1 0,1 0 0,0 1 0,0-1 0,-1 0 1,1 1-1,-1-1 0,1 1 0,-1-1 0,0 1 0,1 0 1,-1 0-1,0 1 0,0-1 0,0 1 0,0-1 0,0 1 1,0 0-1,0 0 0,1 0 0,-1 0 0,-3 1 0,2 0 14,1-1 0,-1 1-1,1 0 1,-1 0 0,1 0-1,0 1 1,-1-1 0,1 1-1,0-1 1,0 1 0,0 0-1,0 1 1,1-1 0,-1 0-1,0 1 1,1-1 0,0 1-1,0 0 1,-1 0 0,2 0-1,-1 0 1,0 0 0,1 0-1,-1 1 1,1-1 0,-2 6-1,3-2-44,-1-1 0,1 0-1,1 0 1,-1 1 0,1-1-1,0 0 1,0 0 0,1 0-1,0 0 1,0 0 0,1 0-1,-1 0 1,1 0 0,0-1-1,1 0 1,-1 1 0,1-1 0,0-1-1,6 7 1,-5-5-348,1-1-1,0 1 1,1-1 0,-1 0 0,1-1-1,0 1 1,0-1 0,0-1 0,1 1-1,-1-1 1,1-1 0,0 1-1,0-1 1,11 1 0,16-5-511,6-10-275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8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68 14843,'-13'5'1275,"11"-4"-1200,0 0 1,0 0 0,0 0 0,0 0 0,-1-1 0,1 1 0,0-1-1,0 1 1,-1-1 0,1 0 0,0 0 0,-5 0 0,-3-3-46,0 0-1,0 0 1,0-1 0,0 0 0,0 0 0,1-1 0,-1-1-1,-12-9 1,-21-12 40,42 26-65,0 1 0,0-1 1,-1 0-1,1 1 0,0-1 0,0 1 0,-1 0 0,1-1 0,-1 1 0,1 0 0,0 0 0,-1 0 0,1 0 0,-1 0 0,1 0 0,0 0 0,-1 0 0,1 1 0,0-1 0,-1 0 0,1 1 0,0 0 0,-1-1 0,1 1 0,0-1 0,0 1 0,0 0 0,0 0 1,0 0-1,0 0 0,0 0 0,0 0 0,0 0 0,0 0 0,0 0 0,0 0 0,1 0 0,-1 1 0,0-1 0,0 2 0,-3 7 60,0 0 0,1 0 0,0 1 0,-3 13 0,3-7 18,-33 141 728,30-123-516,2 1 0,0 54 1,4-86-272,0 0 1,0 0 0,1 0 0,-1 0 0,1 0-1,0 0 1,0 0 0,1 0 0,-1-1 0,1 1-1,0 0 1,0-1 0,0 1 0,0-1 0,0 0 0,1 0-1,0 0 1,3 3 0,-2-3-10,1 1 0,0-1 0,1 0 0,-1-1 0,0 1 0,1-1 0,0 0 0,-1 0 0,1-1-1,0 0 1,9 1 0,-9-1-54,0-1 0,0 0-1,0-1 1,0 1-1,0-1 1,0 0-1,0-1 1,0 1 0,0-1-1,-1-1 1,1 1-1,10-6 1,-15 7 13,1 0-1,-1-1 1,0 1 0,1 0-1,-1 0 1,0-1 0,0 1 0,1 0-1,-1-1 1,0 1 0,0-1-1,-1 0 1,1 1 0,0-1-1,0 0 1,-1 1 0,1-1 0,-1-3-1,0 3 0,0 0 1,0-1-1,-1 1 0,1 0 0,-1 0 0,1-1 1,-1 1-1,0 0 0,0 0 0,0 0 0,-1 0 0,1 0 1,0 0-1,-1 0 0,1 0 0,-1 0 0,1 1 1,-3-3-1,-4-3-35,-1 1 1,1-1 0,-1 1-1,0 1 1,-1 0 0,1 0-1,-1 1 1,0 0 0,-11-3-1,6 3-374,1 1 1,-1 1-1,0 0 0,0 1 0,-28 1 0,41 0 284,0 0-1,1 0 1,-1 0 0,0 0-1,0 0 1,1 1 0,-1-1-1,0 1 1,1-1 0,-1 1-1,0 0 1,1-1 0,-1 1-1,1 0 1,-1 0 0,1 0-1,-1 0 1,1 1 0,0-1-1,0 0 1,-2 2 0,1 6-877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8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1 333 9546,'2'-1'210,"0"-1"0,0 0 0,0 1 0,0-1 0,0 0 0,0 0 0,0 0 0,-1 0 0,1 0 0,-1-1 0,0 1 0,2-4 0,0 1 178,7-17 542,0 0 1,-2 0-1,0-1 1,6-35-1,-8 32-374,0 1 0,2 1 0,16-36 0,-24 59-525,1 0 0,-1-1 0,1 1 0,-1 0 0,1 0 0,-1 1 0,1-1 0,0 0 0,0 0 0,-1 0 0,1 0 0,0 1 0,0-1 0,0 0 0,0 1 0,0-1 0,0 0 0,2 0 0,-3 1-11,1 0 1,0 0-1,-1 0 0,1 1 0,0-1 1,-1 0-1,1 0 0,0 0 0,-1 1 1,1-1-1,-1 0 0,1 1 1,-1-1-1,1 0 0,-1 1 0,1-1 1,-1 1-1,1-1 0,-1 1 0,1-1 1,-1 1-1,0-1 0,1 2 0,3 5 82,0 0 0,-1 0-1,0 0 1,2 10-1,-4-13-93,38 135 412,-16-49-329,-22-86-82,0 0 0,1 1 0,-1-1 0,1 0 0,0 0 1,4 5-1,-6-8-7,1-1 0,-1 1 1,0-1-1,1 1 1,-1-1-1,1 0 1,-1 1-1,1-1 0,-1 0 1,1 1-1,-1-1 1,1 0-1,-1 0 1,1 1-1,-1-1 0,1 0 1,-1 0-1,1 0 1,-1 0-1,1 0 0,1 0 1,-1 0 0,0 0 0,0-1 0,0 1 0,0-1 0,-1 1 1,1-1-1,0 1 0,0-1 0,0 0 0,0 1 0,0-1 0,-1 0 0,1 0 0,0 0 1,0-1-1,10-17 4,-1 0 0,0 0 0,-2 0 1,-1-1-1,0-1 0,4-23 0,1 1-320,5-10-1259,-17 53 1560,0-1 1,0 1-1,0 0 1,0 0-1,0-1 1,0 1-1,0 0 1,0-1-1,0 1 1,1 0-1,-1 0 1,0-1-1,0 1 1,0 0-1,0-1 1,1 1-1,-1 0 1,0 0-1,0 0 1,0-1-1,1 1 1,-1 0-1,0 0 1,0 0-1,1 0 1,-1-1-1,0 1 1,1 0-1,-1 0 1,0 0-1,0 0 1,1 0-1,-1 0 1,0 0-1,1 0 1,-1 0-1,0 0 1,1 0-1,-1 0 1,0 0-1,0 0 1,1 0-1,-1 0 1,0 0-1,1 0 1,-1 0-1,0 0 1,0 1 0,1-1-1,-1 0 1,0 0-1,0 0 1,1 1-1,-1-1 1,0 0-1,0 0 1,1 0-1,-1 1 1,0-1-1,0 0 1,0 0-1,0 1 1,0-1-1,1 0 1,-1 1-1,0-1 1,0 1-1,7 19-512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1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4 15739,'-7'-3'1081,"-8"3"-865,-5 0-64,-14 3 296,-6 3-192,-7-3-32,-2 3-8,0-3-32,4 5-24,3-5-64,4 1-24,9-2-168,2 0-152,7 1-392,2-1-432,3 11 864,3 3-193,10 9-143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8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55 353 11242,'7'-25'1265,"-3"-3"-849,2-6-216,-6-1 1496,-9 1-1600,-3 3-216,-4 7-720,1 2-872,2 6 1448,6 4-273,10 0-207</inkml:trace>
  <inkml:trace contextRef="#ctx0" brushRef="#br0" timeOffset="1">197 0 13499,'-3'35'864,"-7"10"-792,-4 3-88,-5 11 168,-2 2-296,-3 1-248,1-3-136,2-17-688,3-10-321,6-19 1097,4-13-248,7-25-128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9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0 806 10298,'30'-97'1473,"-1"5"-601,2 4-296,-2 12 1000,-6 8-352,-4 22-383,-4 8-169,-5 12-600,-3 7-368,-5 6-1305,-2 11 1401,-9-13-264,2 4-168</inkml:trace>
  <inkml:trace contextRef="#ctx0" brushRef="#br0" timeOffset="1">145 96 12979,'7'-8'1152,"0"-3"-928,-1-6-280,-2 0 304,-4 0-152,0 2-32,-4 5-176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0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0 473 11530,'54'-424'6561,"-53"418"-6456,5-27 270,-6 33-363,0-1 1,0 1-1,0 0 0,0-1 1,0 1-1,0-1 0,0 1 1,0 0-1,0-1 0,0 1 1,1 0-1,-1-1 0,0 1 1,0 0-1,0-1 0,0 1 1,1 0-1,-1-1 0,0 1 1,0 0-1,1 0 0,-1-1 1,0 1-1,0 0 0,1 0 1,-1 0-1,0-1 0,1 1 1,-1 0-1,0 0 0,1 0 1,-1 0-1,0 0 1,1-1-1,-1 1 0,0 0 1,1 0-1,-1 0 0,1 0 1,-1 0-1,0 0 0,1 0 1,-1 0-1,0 1 0,1-1 1,-1 0-1,0 0 0,1 0 1,-1 0-1,0 0 0,1 0 1,-1 1-1,0-1 0,1 0 1,-1 0-1,0 1 0,0-1 1,1 0-1,-1 0 0,0 1 1,0-1-1,1 0 0,-1 1 1,0-1-1,0 1 0,9 11 149,-1-1-5,1 1-1,0-2 0,15 15 0,-20-22-131,0 0 0,0 0 0,0-1 0,1 1 0,-1-1 0,1 0-1,-1 0 1,1 0 0,0-1 0,-1 0 0,1 0 0,0 0 0,10 0 0,7-2 61,-15 1-44,0-1 0,0 1-1,0 0 1,14 3 0,-20-3-57,1 0 1,0 1-1,-1-1 0,1 1 0,0 0 1,-1 0-1,1-1 0,-1 1 0,0 0 1,1 0-1,-1 0 0,0 1 0,1-1 1,-1 0-1,0 0 0,0 1 0,0-1 1,0 1-1,0-1 0,0 1 0,-1-1 1,1 1-1,0-1 0,-1 1 0,1 2 1,3 23-643,-1 1 0,-1 0 1,-2-1-1,-3 31 0,2-24 602,-5 63-584,0 5-210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1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 83 13651,'-4'-9'194,"1"0"1,-2 0 0,1 0-1,-1 0 1,-10-12-1,14 20-164,0 0 0,0-1 0,0 1 0,0 0 0,0 0 0,0 0 1,-1 0-1,1 0 0,0 0 0,-1 0 0,1 1 0,-1-1 0,1 0 0,-1 1 0,1-1 0,-1 1 0,0-1 0,1 1 0,-1 0 0,1 0 0,-1 0 0,0 0 1,1 0-1,-1 0 0,0 0 0,1 0 0,-1 1 0,1-1 0,-1 1 0,0-1 0,1 1 0,-1 0 0,1-1 0,0 1 0,-1 0 0,1 0 0,0 0 0,-1 0 0,1 0 1,0 0-1,0 0 0,0 1 0,-2 1 0,-2 5 76,-1-1 1,1 1-1,1 0 1,-1 0-1,2 0 1,-1 0-1,1 1 1,0 0-1,1 0 1,0 0-1,-2 17 1,1 9 314,2 59 0,2-63-154,2-1-1,9 47 0,-10-68-196,0 0-1,1 0 0,0 0 0,0-1 0,1 1 0,0-1 0,1 0 0,-1 0 0,2-1 1,-1 1-1,1-1 0,11 11 0,-15-17-52,-1 1 0,1-1 0,0 0 0,0 1 0,0-1 0,0 0 0,0 0 0,0-1 0,0 1 0,0 0 0,1-1 0,-1 1 0,0-1 0,0 0-1,0 1 1,1-1 0,-1 0 0,0-1 0,0 1 0,1 0 0,-1-1 0,0 1 0,0-1 0,0 1 0,1-1 0,-1 0 0,0 0 0,0 0 0,0 0 0,0-1 0,-1 1 0,1 0 0,0-1 0,-1 1 0,1-1 0,0 0 0,1-3 0,4-3 13,-1 0 1,-1-1-1,1 0 0,-1 0 1,-1 0-1,7-19 0,-8 16-20,0 1 0,0-1 0,-1 0-1,-1 0 1,0-1 0,-1 1 0,0 0-1,0 0 1,-1 0 0,-1 0 0,0 0-1,-4-12 1,3 17-152,1 0 0,-1 0-1,-1 0 1,1 1 0,-1-1 0,0 1-1,0 0 1,-1 0 0,0 0 0,0 1-1,0 0 1,-1 0 0,1 0 0,-1 0-1,-1 1 1,1 0 0,0 0 0,-1 1-1,0 0 1,-11-4 0,16 7-56,0-1 0,1 1 0,-1-1 0,0 1 0,0 0 0,0-1 0,0 1 0,1 0 0,-1 1 0,-4-1 0,5 1 148,1-1 0,-1 0 0,0 0 0,1 1 0,-1-1 0,0 1 1,1-1-1,-1 1 0,0-1 0,1 1 0,-1-1 0,1 1 0,-1 0 0,1-1 1,0 1-1,-1-1 0,1 1 0,-1 0 0,1 0 0,0-1 0,0 1 0,-1 0 1,1 0-1,0-1 0,0 1 0,0 1 0,0 17-1058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1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2 379 14403,'33'-88'1141,"-22"54"-893,2 0 0,1 1 0,2 1 0,36-57 0,-46 81-121,1 1 1,-1 0 0,1 1-1,0 0 1,1 0 0,15-10 0,-21 15-67,1-1 1,0 1 0,-1-1-1,1 1 1,0 0 0,0 0-1,0 0 1,0 0-1,0 1 1,0-1 0,0 1-1,0 0 1,0-1 0,0 1-1,0 1 1,0-1 0,0 0-1,0 1 1,0 0 0,0 0-1,0 0 1,0 0-1,0 0 1,5 3 0,-7-3-23,1 0 0,-1 1 1,0-1-1,1 0 1,-1 1-1,0-1 0,0 1 1,0-1-1,0 1 0,0-1 1,0 1-1,0 0 0,-1-1 1,1 1-1,-1 0 0,1 0 1,-1 0-1,1 2 1,-1 0-1,0-1 1,0 1-1,-1 0 1,1-1-1,-1 1 1,0-1-1,0 1 1,-3 5-1,-2 4 9,-1 0-1,0-1 0,-16 19 1,23-31-46,-3 5 11,0 0 1,1 0 0,0 1 0,0-1-1,0 1 1,0-1 0,1 1 0,0 0-1,0 0 1,1-1 0,-1 1 0,2 10-1,-1-5-4,-1-1-1,-3 20 1,0-16-75,0-1 1,-1 1-1,-1-1 1,0 1-1,-1-2 1,-1 1-1,-17 22 1,18-26-265,-1 0 0,0-1 1,0 0-1,-1 0 1,0-1-1,0 0 1,-1-1-1,0 0 1,0 0-1,-16 5 1,25-10 179,-1 0 0,0-1 0,1 1 0,-1-1 0,0 0 0,1 1 0,-1-1 0,0 0 0,0 0 0,1 0 0,-1 0 0,0 0 0,0-1 0,1 1 0,-1 0 0,0-1 0,-2 0 0,3 0 82,0 0 1,0 0-1,0 0 1,0 0-1,0 0 1,0 0-1,1 0 1,-1 0 0,0 0-1,0 0 1,1 0-1,-1-1 1,1 1-1,-1 0 1,1 0-1,-1-1 1,1 1-1,0 0 1,0-1-1,-1-1 1,1-24-1167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2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0 343 10402,'16'-63'2656,"-8"32"-1831,0 0 1,2 0-1,19-41 1,-24 63-698,-1 1 0,1 1 1,0-1-1,0 1 0,1 0 0,0 0 0,1 0 1,0 1-1,-1 0 0,2 0 0,-1 1 1,1 0-1,0 0 0,0 1 0,0 0 1,14-5-1,-18 8-63,0 0 1,0 0-1,0 0 0,0 1 1,0-1-1,0 1 0,0 0 1,0 0-1,6 2 1,-9-2-46,1 0 0,-1 0 0,0 1 0,0-1 0,1 1 1,-1-1-1,0 1 0,0 0 0,0-1 0,0 1 0,0 0 1,0 0-1,0 0 0,0 0 0,0 0 0,0 0 0,0 0 1,0 0-1,-1 0 0,1 0 0,0 0 0,-1 0 0,1 1 1,-1-1-1,1 0 0,-1 1 0,0-1 0,0 0 0,1 0 1,-1 1-1,0 1 0,-1 2 6,1 0-1,-1-1 1,0 1 0,0 0-1,-1 0 1,0-1 0,0 1 0,0-1-1,0 0 1,0 1 0,-1-1-1,0 0 1,-4 5 0,-9 9-22,-25 22 0,34-33 0,-8 7-13,9-10 18,1 1-1,-1 0 0,1 1 1,0-1-1,-4 7 1,8-10-6,0 0 0,0 0 1,0 0-1,0 0 1,1 0-1,-1 0 1,0 0-1,1 0 1,0 0-1,-1 1 1,1-1-1,0 0 1,0 0-1,0 0 1,1 0-1,-1 0 1,0 0-1,1 1 0,0-1 1,-1 0-1,1 0 1,1 2-1,2 5-135,1 0 0,1-1 0,-1 1 0,1-1 0,1 0 0,-1-1 0,1 1 0,1-1 0,-1-1 0,1 1 0,0-1-1,1-1 1,13 8 0,-17-11-93,1 1 0,-1-1-1,1 0 1,-1-1 0,1 1-1,-1-1 1,1-1-1,0 1 1,0-1 0,-1 1-1,1-2 1,0 1 0,0-1-1,-1 1 1,1-2 0,0 1-1,-1-1 1,1 1 0,-1-2-1,0 1 1,0 0-1,0-1 1,0 0 0,8-7-1,-2 1-214,-1-1 0,0 0 0,-1 0-1,-1-1 1,14-21 0,27-63-46,-18 32 2306,-31 63-1798,0 0 0,0 0 0,0 0 0,0 0 0,0 0 0,0 0 0,0 0 0,0 0 0,0-1-1,0 1 1,0 0 0,0 0 0,0 0 0,1 0 0,-1 0 0,0 0 0,0 0 0,0 0 0,0 0-1,0 0 1,0-1 0,0 1 0,0 0 0,0 0 0,0 0 0,0 0 0,0 0 0,0 0 0,0 0-1,1 0 1,-1 0 0,0 0 0,0 0 0,0 0 0,0 0 0,0 0 0,0 0 0,0 0 0,0 0-1,0 0 1,1 0 0,-1 0 0,0 0 0,0 0 0,0 0 0,0 0 0,0 0 0,0 0 0,0 0-1,0 0 1,0 0 0,1 0 0,-1 0 0,0 0 0,0 0 0,0 0 0,0 0 0,0 0 0,0 0-1,0 0 1,0 1 0,0-1 0,0 0 0,0 0 0,0 0 0,0 0 0,1 0 0,0 7 558,-3 18 256,-1 0 0,-9 36 0,2-10-340,0-2-164,5-24-77,0 1-1,-1 40 1,6-66-252,0 0 0,0 0 1,-1 0-1,1 0 0,0 0 1,0 0-1,0 0 0,0 0 0,0 0 1,0 0-1,0 1 0,0-1 1,0 0-1,0 0 0,0 0 0,0 0 1,0 0-1,0 0 0,0 0 1,0 0-1,0 0 0,0 0 0,0 1 1,0-1-1,0 0 0,0 0 1,0 0-1,0 0 0,0 0 0,0 0 1,0 0-1,0 0 0,0 0 1,0 1-1,0-1 0,0 0 0,0 0 1,0 0-1,0 0 0,0 0 1,0 0-1,0 0 0,0 0 1,1 0-1,-1 0 0,0 0 0,0 0 1,0 0-1,0 0 0,0 1 1,0-1-1,0 0 0,0 0 0,0 0 1,0 0-1,1 0 0,-1 0 1,0 0-1,0 0 0,0 0 0,0 0 1,0 0-1,0 0 0,0 0 1,0 0-1,1 0 0,-1 0 0,0 0 1,0-1-1,5-8 117,7-22-9,-11 27-88,21-61 158,-8 21-76,2 0-1,24-46 1,-38 86-94,1 0 1,-1 0 0,1 0-1,0 1 1,0-1-1,5-4 1,-8 7-9,1 1 0,0-1 0,0 0 0,0 1 0,-1-1 0,1 1 0,0-1 0,0 1 0,0 0 1,0-1-1,0 1 0,0 0 0,0 0 0,0 0 0,0 0 0,0-1 0,0 1 0,0 1 0,0-1 0,0 0 0,0 0 0,0 0 0,0 0 0,0 1 0,0-1 0,-1 0 0,1 1 0,0-1 0,0 1 0,0-1 0,0 1 0,0-1 0,-1 1 1,1 0-1,0-1 0,-1 1 0,1 0 0,0 1 0,6 7 14,-1 1 1,-1 0 0,0 0 0,0 0 0,-1 1-1,0 0 1,2 11 0,1 0 2,1 2 3,-1-1 0,-1 1 0,-1 0 0,2 32 0,-6-55-23,-1-1 1,0 0-1,0 0 1,0 0-1,0 0 0,0 0 1,0 1-1,0-1 1,0 0-1,0 0 0,0 0 1,1 1-1,-1-1 0,0 0 1,0 0-1,0 0 1,0 0-1,0 1 0,0-1 1,0 0-1,-1 0 1,1 0-1,0 1 0,0-1 1,0 0-1,0 0 0,0 0 1,0 0-1,0 1 1,0-1-1,0 0 0,0 0 1,-1 0-1,1 0 1,0 0-1,0 1 0,0-1 1,0 0-1,0 0 0,-1 0 1,1 0-1,0 0 1,0 0-1,0 0 0,0 0 1,-1 0-1,1 0 1,0 0-1,0 0 0,0 0 1,-1 1-1,1-1 0,0-1 1,-10-10 32,-15-33 30,17 29-53,2 5-45,-7-12-815,-25-35 0,34 53 710,0-1 1,1 1-1,-1 0 1,-1 0 0,1 0-1,-1 0 1,1 1-1,-1 0 1,0 0-1,0 0 1,-1 1-1,1-1 1,-9-1-1,14 3 88,-1 1 0,0 0 0,0 0 0,0 0 0,0 0-1,0 0 1,0 0 0,0 0 0,0 0 0,0 0 0,0 0-1,0 1 1,0-1 0,0 0 0,0 1 0,0-1 0,0 0-1,0 1 1,0-1 0,1 1 0,-1 0 0,0-1 0,0 1-1,1 0 1,-1-1 0,0 2 0,-2 12-864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2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180 515 9778,'23'-80'762,"29"-92"988,-42 144-1573,2-1 0,1 2-1,28-45 1,-37 66-199,0 0 0,0 0 0,1 0-1,0 1 1,0-1 0,1 1 0,-1 0 0,1 1-1,0 0 1,0 0 0,1 0 0,-1 0-1,1 1 1,0 0 0,0 1 0,0-1-1,0 2 1,0-1 0,0 1 0,1 0-1,-1 0 1,0 0 0,1 1 0,-1 1-1,0-1 1,1 1 0,8 2 0,3 6 259,-16-4 119,-14-3 146,-25-4 407,-67-12 0,38 3-472,36 7-328,-2-1-510,-1 1-1,0 1 1,0 2 0,-62 5 0,89-3 275,-1 0-1,0 1 1,0 0 0,1 0-1,0 0 1,-1 1 0,1-1-1,-7 6 1,-6 7-594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3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0 368 12043,'9'-48'1434,"2"0"1,2 1-1,26-64 1,-35 99-1241,12-26 426,-15 36-553,0 0 1,1 0-1,-1-1 0,0 1 1,1 0-1,0 1 1,-1-1-1,1 0 0,0 0 1,0 1-1,0-1 0,4-2 1,-5 4-46,0 0 0,0 0-1,0-1 1,0 1 0,0 0 0,0 0 0,0 0 0,0 0 0,-1 0-1,1 0 1,0 0 0,0 0 0,0 1 0,0-1 0,0 0 0,0 1-1,0-1 1,0 0 0,0 1 0,0-1 0,-1 1 0,1-1 0,0 1-1,0 0 1,-1-1 0,1 1 0,0 0 0,-1-1 0,1 1 0,-1 0-1,2 1 1,15 32 273,-15-30-250,41 124 456,-13-35-315,-29-89-167,1-1 0,-1 1-1,1 0 1,0-1 0,4 6 0,-6-9-14,1 1-1,-1-1 0,0 1 0,1-1 0,-1 1 1,1-1-1,-1 1 0,1-1 0,-1 0 0,1 1 0,-1-1 1,1 0-1,0 0 0,-1 1 0,1-1 0,-1 0 1,1 0-1,0 0 0,-1 0 0,1 0 0,0 0 0,-1 0 1,1 0-1,-1 0 0,1 0 0,0 0 0,-1 0 1,1 0-1,0 0 0,-1-1 0,1 1 0,-1 0 1,1 0-1,-1-1 0,1 1 0,-1 0 0,1-1 0,-1 1 1,1-1-1,-1 1 0,1-1 0,-1 1 0,1-1 1,-1 1-1,0-1 0,1 1 0,-1-2 0,9-13 43,0-1-1,-1 0 0,-1 0 1,-1-1-1,7-25 1,-1 2-7,4-11-58,-12 34-317,0 1 0,2-1-1,0 1 1,14-25 0,-20 40 267,1 0 0,-1 1 1,0-1-1,1 0 0,-1 1 0,1-1 0,-1 1 0,1-1 0,-1 1 0,1-1 0,-1 1 0,1-1 1,0 1-1,-1-1 0,1 1 0,0 0 0,-1-1 0,1 1 0,0 0 0,0 0 0,-1-1 0,1 1 0,0 0 1,0 0-1,-1 0 0,1 0 0,0 0 0,0 0 0,-1 0 0,1 0 0,0 1 0,0-1 0,-1 0 0,1 0 1,0 0-1,0 1 0,2 1-26,-1 0 0,1-1 1,-1 1-1,0 0 0,0 0 1,0 0-1,3 5 0,13 21-841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3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1 953 13587,'3'-41'1000,"6"-9"-808,4-2-96,3-1 344,-2 1-672,0 7-1408,-3 6 1464,-3 16-216,-1 7-144</inkml:trace>
  <inkml:trace contextRef="#ctx0" brushRef="#br0" timeOffset="1">113 432 8178,'6'-52'1536,"2"-10"-472,1-1-352,2 1 1545,-1 3-593,-2 10-784,1 5-303,-1 19-1330,-3 9 961,-4 18-272,2 10-176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4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 11843,'1'0'73,"0"1"1,-1 0 0,1 0 0,-1 0 0,0-1 0,1 1 0,-1 0 0,1 0 0,-1 0 0,0 0 0,0 0 0,0 0 0,1 0 0,-1 0 0,0 0 0,0-1 0,0 1 0,-1 0 0,1 0-1,0 0 1,0 0 0,-1 2 0,1 0 79,-16 185 2791,-7 127-2432,24-310-1063,1-6 284,2-6-248,23-65-2590,-11 30 1582,32-62-1,-33 78 270,1 1-1,20-24 0,-27 38 1408,0 1 0,16-12 0,-18 16 675,0 1 0,1 0-1,-1 0 1,15-5 0,-10 6 734,-21 10 365,-21 11-111,-16 0-1174,33-13-452,0 1-1,0 0 1,-22 14-1,33-18-152,0 0-1,0 1 0,1 0 1,-1-1-1,1 1 1,-1 0-1,1 0 0,-1 0 1,1 0-1,0 0 0,0 0 1,0 0-1,0 0 0,0 1 1,1-1-1,-1 0 0,1 0 1,0 1-1,-1-1 1,1 0-1,0 1 0,0-1 1,0 1-1,1-1 0,-1 0 1,0 1-1,1-1 0,0 0 1,-1 0-1,1 0 1,1 3-1,3 7-85,1-1 0,0 0 0,0 0 0,12 13 0,-13-17-24,0 0-1,0-1 1,1 0-1,0 0 1,0 0 0,0-1-1,1 0 1,-1 0-1,1 0 1,0-1-1,1 0 1,-1-1-1,16 6 1,19-6-276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3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15 5425,'6'-2'-477,"4"-4"3454,-17 0 590,7 6-3533,0 0 1,-1 0-1,1 0 1,0 0-1,0 0 0,0-1 1,-1 1-1,1 0 1,0 0-1,0 0 1,0 0-1,-1 0 0,1 0 1,0 0-1,0 0 1,0 0-1,-1 0 1,1 0-1,0 0 0,0 0 1,-1 0-1,1 0 1,0 0-1,0 0 1,0 0-1,-1 1 0,1-1 1,0 0-1,0 0 1,0 0-1,0 0 1,-1 0-1,1 0 1,0 1-1,0-1 0,0 0 1,0 0-1,0 0 1,-1 0-1,1 1 1,0-1-1,0 0 0,0 0 1,0 0-1,0 1 1,0-1-1,0 0 1,0 0-1,0 0 0,0 1 1,0-1-1,0 0 1,0 0-1,0 1 1,0-1-1,0 0 0,0 0 1,0 1-1,2 14 1077,-1-12-950,-7 29 218,-2 0 1,-1 0-1,-16 38 0,-8 30 62,16-37-96,3 0-1,3 1 1,3 0 0,3 1 0,3 97-1,3-157-315,-1 1 80,0 0 0,1 0 1,-1 0-1,1 0 0,4 11 0,-4-16-87,-1 0 0,1 0-1,-1 0 1,1 0 0,0 0 0,-1 0-1,1 0 1,0 0 0,0 0 0,0-1-1,0 1 1,0 0 0,0-1 0,0 1-1,0 0 1,0-1 0,0 1 0,0-1-1,0 0 1,0 1 0,0-1 0,0 0-1,1 0 1,-1 1 0,0-1 0,0 0-1,0 0 1,0 0 0,1-1-1,-1 1 1,0 0 0,0 0 0,0-1-1,0 1 1,0 0 0,2-1 0,32-13 131,64-33 1,-87 40-127,14-7-4,-1-1 0,0-1 0,-1-1 0,-1-2 0,-1 0 0,28-31-1,-50 50-21,1-1-1,-1 1 0,1-1 0,-1 1 0,0-1 0,0 0 0,1 1 0,-1-1 0,0 1 0,0-1 0,1 0 0,-1 1 0,0-1 0,0 1 0,0-1 1,0 0-1,0 1 0,0-1 0,0 0 0,0 1 0,0-1 0,0 1 0,-1-1 0,1 0 0,0 1 0,0-1 0,-1 1 0,1-1 0,0 0 1,-1 1-1,1-1 0,0 1 0,-1-1 0,1 1 0,-1 0 0,1-1 0,-1 1 0,1-1 0,-1 1 0,1 0 0,-1-1 0,0 1 0,-31-16 5,22 13-5,-40-19 0,-60-18 0,90 35 1,-1 0 0,1 0 0,-1 2 0,0 1 0,0 0 0,-24 2 0,1 9-58,42-9-4,0 1 0,1-1 1,-1 1-1,0 0 1,0 0-1,0 0 0,1 0 1,-1 0-1,0 0 0,1 0 1,-1 1-1,1-1 0,0 0 1,-1 1-1,1-1 0,0 1 1,0-1-1,-2 4 1,3-5 24,0 0 0,0 0 1,1 0-1,-1 0 1,0 0-1,0 0 1,0 0-1,0 0 1,0 0-1,1 0 1,-1 0-1,0 0 1,0 0-1,0 0 1,0 0-1,0 0 1,0 0-1,1 0 1,-1 0-1,0 0 1,0 0-1,0 0 0,0 0 1,0 1-1,0-1 1,1 0-1,-1 0 1,0 0-1,0 0 1,0 0-1,0 0 1,0 0-1,0 0 1,0 1-1,0-1 1,0 0-1,0 0 1,1 0-1,-1 0 1,0 0-1,0 0 1,0 1-1,0-1 0,0 0 1,0 0-1,0 0 1,0 0-1,0 0 1,0 1-1,0-1 1,0 0-1,0 0 1,0 0-1,0 0 1,0 0-1,-1 1 1,1-1-1,0 0 1,0 0-1,0 0 1,0 0-1,0 0 0,0 0 1,8-11-968,-5-14 276,-3-6-236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4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82 15075,'4'-3'461,"1"1"0,0-1-1,0 1 1,0 0 0,0 0-1,11-1 1,-29-1-400,1 0 0,-1 0-1,1-2 1,-13-6 0,16 6-63,0 1 0,-1 1 0,0 0 0,1 0 0,-1 1 0,-1 0 0,-19-2 0,28 5 1,0 0 1,0 0-1,0 0 0,0 1 1,0-1-1,0 1 0,0-1 1,0 1-1,0-1 1,0 1-1,0 0 0,0 0 1,1 0-1,-1 0 0,0 0 1,1 1-1,-2 0 0,0 2 1,0-1 0,1 0 0,-1 0 0,1 1 0,0 0 1,0-1-1,-3 9 0,0 4 18,1 0 0,0 0 0,-1 21 0,4-25 9,-7 48 138,3 1 0,2-1 0,3 1 0,12 86 1,-11-135-131,2 0 1,0 0 0,6 17 0,-8-27-44,0 1 0,0-1-1,0 1 1,0-1 0,0 0 0,1 1 0,-1-1-1,1 0 1,0 0 0,-1 0 0,1 0-1,0 0 1,0-1 0,0 1 0,0-1 0,1 1-1,-1-1 1,0 0 0,1 0 0,-1 0 0,1 0-1,2 1 1,-3-2-19,-1 0-1,1 0 1,-1 0-1,1 0 0,-1 0 1,0 0-1,1-1 1,-1 1-1,1 0 1,-1-1-1,1 0 1,-1 1-1,0-1 1,1 0-1,-1 1 1,0-1-1,0 0 1,0 0-1,2-1 0,0-1-36,-1 0-1,1-1 0,-1 1 0,0 0 1,0-1-1,0 1 0,2-5 0,0-5-158,0 1 0,0-1 0,2-20-1,-4 18 82,-1-1-1,0 1 0,-1-1 0,-1 1 0,0-1 1,-1 1-1,-1 0 0,0 0 0,-1 0 0,-12-29 1,13 38 53,0-1 1,0 1 0,-1 0 0,0 0 0,0 0 0,-1 0-1,0 1 1,0-1 0,0 1 0,0 1 0,-1-1-1,0 1 1,0 0 0,0 0 0,0 1 0,-1-1 0,1 1-1,-1 1 1,0-1 0,0 1 0,0 1 0,0-1-1,0 1 1,0 0 0,-11 1 0,-13 2-221,8 5-90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4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0 402 12259,'5'-3'127,"-1"0"1,0 0 0,-1 0 0,1-1 0,0 0-1,-1 0 1,0 0 0,0 0 0,0 0 0,-1 0 0,1-1-1,-1 1 1,0-1 0,1-5 0,4-11 253,-2 0 1,4-22-1,-4 17-10,8-42 358,20-85 1076,-33 153-1791,0 0-1,0-1 0,0 1 1,0 0-1,0 0 1,0 0-1,0 0 0,0-1 1,0 1-1,0 0 0,0 0 1,0 0-1,0-1 1,0 1-1,0 0 0,0 0 1,0 0-1,0 0 0,0-1 1,0 1-1,1 0 1,-1 0-1,0 0 0,0 0 1,0 0-1,0-1 0,0 1 1,1 0-1,-1 0 1,0 0-1,0 0 0,0 0 1,0 0-1,1 0 0,-1 0 1,0 0-1,0 0 1,0 0-1,0 0 0,1-1 1,-1 1-1,0 0 1,0 1-1,6 8 294,2 27-95,-6-26-125,4 12-17,0 0 1,1 0-1,1-1 0,14 26 0,-19-41-46,0 0 0,1-1 0,-1 1 0,1-1 0,0 0 0,1 0-1,-1-1 1,1 1 0,0-1 0,0 0 0,0 0 0,1-1 0,-1 1-1,1-1 1,0-1 0,0 1 0,0-1 0,0 0 0,0 0-1,7 1 1,89-4 823,-101 2-839,1-1-1,-1 0 1,1 1-1,-1 0 1,1-1-1,-1 1 1,1 0-1,-1-1 1,0 1-1,1 0 1,-1 0-1,0 0 1,0 0-1,0 1 1,0-1-1,0 0 1,0 0-1,0 1 1,0-1-1,0 0 1,-1 1-1,1-1 0,0 1 1,-1-1-1,1 1 1,-1-1-1,0 1 1,1-1-1,-1 3 1,1 6-130,0 0 0,-1 0 0,-1 15 0,1-18 48,-15 108-232,15-115 305,-10 64-230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0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325 206 2537,'19'-6'1307,"-17"5"-822,0 1 0,0-1 0,0 1 0,0-1 0,0 0 0,0 0 0,0 0 0,0 0 0,0 0 0,0 0 0,0-1 0,-1 1 0,1-1 0,0 1 0,-1-1 0,3-2 0,2-18 698,-5 15-1092,-1 0 0,0 0 0,0 0-1,-1 0 1,0 0 0,0 0 0,-1 1 0,0-1-1,0 0 1,0 1 0,-1-1 0,0 1 0,0 0 0,-6-9-1,6 11-70,0 0 1,0 1-1,0-1 0,0 1 0,-1 0 0,0 0 0,1 0 0,-1 0 0,0 1 0,0 0 0,0-1 1,-1 2-1,1-1 0,0 0 0,-1 1 0,1 0 0,-1 0 0,0 0 0,1 0 0,-1 1 0,0 0 0,-5 0 1,-2 2 19,-1 0 0,1 0 0,0 2 1,0-1-1,0 2 0,0 0 0,0 0 1,1 1-1,-18 12 0,20-12 38,0 1-1,0 0 1,1 0-1,0 1 1,1 0-1,-1 1 0,1-1 1,1 2-1,0-1 1,0 0-1,-5 14 1,5-6 67,1 0-1,1 0 1,0 0 0,-1 31 0,3 74 369,2-80-363,6 98 466,-4-126-489,0 0 1,1-1 0,1 1 0,0-1 0,0 0 0,2 0 0,12 24-1,-16-34-92,1 0-1,-1 0 0,1 0 1,-1 0-1,1 0 0,0 0 1,0-1-1,0 0 0,0 1 1,1-1-1,-1 0 0,0-1 1,1 1-1,4 1 0,-2-1 4,1-1-1,-1 0 1,1 0 0,-1 0-1,1-1 1,-1 0 0,12-2-1,2-1 7,0-2 0,0 0 0,0-2 0,24-11-1,-39 16-44,20-9 18,26-15 0,-45 22-5,0 1 1,0-1 0,0-1-1,-1 1 1,1-1 0,-1 0-1,0 0 1,-1-1 0,7-9-1,-10 14-11,0 0 0,0 0 0,-1 0 0,1-1 0,-1 1-1,1 0 1,-1 0 0,1-1 0,-1 1 0,1 0-1,-1-1 1,0 1 0,0 0 0,0-1 0,0 1-1,0-1 1,0 1 0,0 0 0,0-1 0,-1 1 0,1 0-1,0-1 1,-1 0 0,-1 1 2,1 0 0,0-1 1,0 1-1,0 0 0,0 0 0,-1 1 0,1-1 0,0 0 0,-1 0 1,1 1-1,-1-1 0,1 0 0,-1 1 0,1 0 0,-1-1 1,-2 1-1,-7-1 16,-1 0-1,1 1 1,-1 1 0,-12 2 0,23-3-20,-9 1 6,0 0-1,0 0 1,0-1 0,0-1-1,-19-2 1,23 1-11,1 1 0,-1-1 0,1 0 0,-1-1 0,1 1 0,0-1 0,0 0 0,0-1 0,1 1 0,-1-1 0,-5-5 0,32 21-3723,-10-8 3036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1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690 200 6489,'-23'-22'1029,"6"3"-90,0 2 0,-2 1 0,0 0 0,-33-21 0,32 26-597,-1 1-1,0 0 0,0 2 0,-1 0 1,0 2-1,-1 0 0,1 1 0,-1 2 1,0 0-1,-27 1 0,39 2-245,0 0-1,0 1 1,0 1-1,0-1 1,0 2-1,1 0 1,-1 0-1,1 1 1,-1 0-1,1 1 1,1 0-1,-1 0 1,1 1 0,-1 1-1,2-1 1,-1 1-1,1 1 1,0 0-1,1 0 1,-1 0-1,2 1 1,-1 0-1,-5 11 1,4-3-11,1 0-1,0 1 1,2 0 0,0 0-1,0 0 1,2 1 0,0 0-1,2-1 1,0 1-1,1 0 1,0 0 0,5 24-1,-2-24-48,0-1-1,1 0 0,1 0 1,1 0-1,1-1 0,0 0 0,1 0 1,1 0-1,0-1 0,1-1 0,1 0 1,19 21-1,-23-29-31,-1-1 0,1 0 0,1-1 0,-1 1 0,1-1 0,0-1 0,0 1 0,1-1 1,-1-1-1,1 0 0,0 0 0,-1-1 0,1 0 0,1 0 0,-1-1 0,0 0 0,0 0 0,0-1 0,1-1 0,-1 0 0,0 0 0,0 0 0,0-1 0,0-1 1,0 1-1,-1-2 0,1 1 0,-1-1 0,1 0 0,-1-1 0,-1 0 0,1 0 0,-1-1 0,0 0 0,0 0 0,0 0 0,-1-1 0,0 0 0,0 0 1,6-12-1,-8 12-2,-1 1 0,0-2 0,0 1 0,0 0 0,-1 0 0,0-1 0,0 1 0,-1-1 0,1-13 0,-2 18 3,0 0 0,0 0 0,0 0 0,0 0 0,-1 0 0,1 0 0,-1 0 0,0 0 0,0 0 0,0 0 0,-1 0 0,1 1 0,0-1 0,-1 0 0,0 1 0,0-1 0,0 1-1,0 0 1,0 0 0,0 0 0,0 0 0,-1 0 0,1 0 0,-1 0 0,1 1 0,-7-3 0,2 1 11,0 1 1,0 0-1,0 1 0,-1-1 0,1 1 0,0 1 0,-1 0 0,1 0 0,-1 0 0,1 1 0,-10 1 0,-8 4 106,1 1 0,-24 11 0,28-10-572,0-1 0,0-1 1,-30 4-1,34-10-2002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2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1 319 11546,'41'-209'3210,"-40"197"-2932,1 0 0,1 0 0,0 0 0,1 0-1,1 1 1,8-18 0,-13 28-250,0 1 0,1-1 0,-1 0 0,1 1 0,-1-1-1,1 1 1,-1-1 0,1 1 0,-1-1 0,1 1 0,-1-1 0,1 1 0,0-1 0,-1 1 0,1 0 0,-1-1 0,1 1 0,0 0 0,0 0-1,-1-1 1,1 1 0,0 0 0,-1 0 0,1 0 0,0 0 0,0 0 0,-1 0 0,1 0 0,0 0 0,0 0 0,-1 1 0,1-1-1,0 0 1,-1 0 0,1 0 0,0 1 0,-1-1 0,1 1 0,0-1 0,-1 0 0,1 1 0,0 0 0,2 2 77,0 0 1,0 1 0,0-1 0,0 1-1,2 5 1,12 24 280,-1 1-1,-2 0 1,18 70-1,-8-22-103,-21-106-178,-2-35-1,-1 48-94,-1-9 17,2-1 0,0 0 0,1 1-1,0-1 1,10-32 0,-11 50-14,1-1 0,-1 1 0,1 0 0,-1-1 0,1 1 0,4-5 0,-6 8-6,1-1-1,0 0 0,-1 0 0,1 1 1,0-1-1,0 1 0,-1-1 0,1 1 1,0-1-1,0 1 0,0-1 0,0 1 1,0 0-1,0-1 0,0 1 0,0 0 1,-1 0-1,1 0 0,0 0 0,0 0 1,0 0-1,0 0 0,0 0 0,0 0 1,0 0-1,0 0 0,0 1 0,0-1 1,0 0-1,0 1 0,0-1 0,1 1 0,7 7 37,1 0-1,-1 0 1,0 0-1,-1 1 1,0 1-1,-1 0 0,12 19 1,-5-10 7,2 5-19,-11-14-17,2 0 0,-1-1 0,1 0 0,1 0 0,0-1 0,12 11 0,-20-19-12,1 0 0,-1 1 1,1-1-1,-1 1 0,1-1 0,0 0 1,-1 1-1,1-1 0,0 0 0,-1 0 1,1 1-1,0-1 0,-1 0 0,1 0 1,0 0-1,-1 0 0,1 0 0,0 0 1,-1 0-1,1 0 0,0 0 0,-1 0 1,1-1-1,0 1 0,-1 0 0,1 0 1,1-1-1,-1 0 0,0 0 1,0 0-1,0 0 1,-1 0-1,1-1 1,0 1-1,0 0 1,-1 0-1,1-1 1,-1 1-1,1 0 1,0-3-1,1-7 5,0 1-1,0-22 0,-1 22 0,0 1-2,-1 5-1,0-1-1,0 1 0,1 0 1,-1 0-1,1-1 1,0 1-1,1 0 0,-1 0 1,3-4-1,-4 7 0,0 1-1,1 0 1,-1-1-1,0 1 1,0 0 0,0 0-1,1-1 1,-1 1 0,0 0-1,1 0 1,-1-1-1,0 1 1,0 0 0,1 0-1,-1 0 1,0 0-1,1-1 1,-1 1 0,0 0-1,1 0 1,-1 0 0,0 0-1,1 0 1,-1 0-1,0 0 1,1 0 0,-1 0-1,0 0 1,1 0-1,-1 0 1,0 0 0,1 1-1,11 9 24,9 21 9,-19-27-31,14 23 15,-7-10 4,1 1-1,1-2 1,0 1-1,19 18 1,-29-34-19,0 0 1,0 0 0,0 0 0,0 0 0,0 0-1,0 0 1,0-1 0,1 1 0,-1 0-1,0-1 1,0 1 0,1-1 0,-1 1-1,0-1 1,1 0 0,-1 0 0,1 1 0,-1-1-1,0 0 1,1 0 0,-1 0 0,1-1-1,-1 1 1,0 0 0,1 0 0,-1-1-1,0 1 1,1-1 0,-1 1 0,0-1 0,1 1-1,-1-1 1,0 0 0,0 0 0,0 0-1,0 0 1,0 0 0,0 0 0,0 0 0,2-2-1,4-6 15,-1 0-1,0-1 0,0 0 1,5-14-1,2 0 2,-11 20-14,0 0 0,1 0 1,-1 0-1,1 0 0,0 0 0,0 1 0,0-1 0,1 1 1,-1 0-1,1 0 0,0 0 0,0 0 0,0 1 0,0 0 1,0 0-1,1 0 0,-1 0 0,1 0 0,-1 1 1,1 0-1,0 0 0,8 0 0,-11 0-2,0 1 0,0 0-1,0-1 1,0 0 0,0 1 0,0-1-1,0 0 1,0 0 0,-1 0 0,1 0-1,0 0 1,-1 0 0,1-1 0,-1 1-1,3-3 1,-6 9-2,0 0 0,0-1 1,1 1-1,0 0 0,-2 6 0,1 1 7,-3 3 13,1 0 1,1 0-1,0 1 1,2-1-1,-1 1 0,2 22 1,0-37-20,0-1 1,0 1 0,0 0-1,0-1 1,0 1 0,0 0-1,1-1 1,-1 1 0,0 0-1,0-1 1,0 1 0,1-1-1,-1 1 1,0-1 0,0 1-1,1 0 1,-1-1 0,1 1-1,-1-1 1,0 0 0,1 2-1,6-10 59,3-23 20,-9 24-78,-1 4 5,1-1-1,0 1 1,0-1 0,0 1 0,0-1 0,0 1 0,4-6 0,-4 8-5,-1 0 0,1 1-1,0-1 1,0 1 0,0-1-1,-1 1 1,1-1 0,0 1-1,0-1 1,0 1 0,0 0-1,0 0 1,0-1 0,0 1-1,0 0 1,0 0 0,0 0-1,0 0 1,0 0 0,0 0-1,0 0 1,-1 1 0,1-1-1,0 0 1,0 0 0,0 1-1,0-1 1,0 1 0,0-1-1,0 1 1,-1-1 0,1 1-1,0-1 1,1 2 0,10 5 16,1 0 0,0 0-1,0-2 1,1 0 0,-1 0 0,1-1 0,24 3 0,-31-6-15,0-1 0,0 0 0,0 0 0,0 0 0,0-1 0,-1 0-1,1-1 1,0 1 0,0-1 0,-1-1 0,1 1 0,-1-1 0,0 0 0,0-1 0,0 1 0,0-1 0,10-9 0,-5 1 3,0-1 0,-1 1 1,0-2-1,10-16 0,-4 5-14,-16 24-78,1 0 1,0 0 0,0 1 0,0-1 0,0 0 0,-1 0 0,1 1-1,0-1 1,0 0 0,1 1 0,-1-1 0,0 1 0,0-1 0,1 1 0,-1 0-64,-1 0 0,1 0 0,-1-1 0,1 1 0,-1 0 0,1 0 0,-1 0 0,1 0 1,-1-1-1,0 1 0,1 0 0,-1 0 0,1-1 0,-1 1 0,0 0 0,1-1 0,-1 1 1,0 0-1,1-1 0,-1 1 0,0 0 0,0-1 0,1 1 0,-1-1 0,0 1 0,0-1 1,0 1-1,1-1 0,-1 1 0,0 0 0,0-1 0,0 1 0,0-1 0,0 1 0,0-1 1,0 1-1,0-1 0,0 1 0,0-1 0,0 1 0,-1-1 0,1 1 0,0-1 0,0 1 1,0-1-1,-1 1 0,1 0 0,-1-2 0,-3-9-1055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2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11402,'-1'3'114,"1"-1"-1,-1 0 0,1 1 0,-1-1 0,1 1 0,0 0 0,0-1 0,0 1 0,1-1 0,-1 1 0,1-1 1,-1 1-1,1-1 0,0 0 0,1 3 0,21 36 615,-15-28-236,14 23 411,2-1-1,33 38 1,-47-61-643,1-1 1,0-1 0,0 0 0,1 0 0,1-1 0,-1 0 0,2-1 0,-1-1-1,21 8 1,-29-13-182,0 0-1,0-1 1,0 0-1,0 0 0,0-1 1,0 1-1,0-1 1,0 0-1,0 0 1,0-1-1,0 1 0,0-1 1,0 0-1,0-1 1,0 1-1,-1-1 1,1 0-1,0 0 0,-1 0 1,0-1-1,8-6 1,-5 4-187,-2 0 0,1-1 0,-1 0 0,1-1 0,-2 1 0,1-1 0,-1 0 0,0 0 1,0 0-1,-1-1 0,0 1 0,0-1 0,1-8 0,-3 7-168,1-1-1,-2 1 1,1 0 0,-2 0 0,1 0-1,-1-1 1,0 1 0,-1 0-1,0 0 1,-1 0 0,-4-11 0,-10-21-681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59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705 300 12451,'2'-12'222,"0"0"1,0-1-1,-1 1 1,-1 0-1,0 0 1,-1-1-1,0 1 1,-1 0-1,0 0 1,-1 0-1,0 0 1,-8-18-1,7 22-115,-1 0-1,1 0 0,-2 0 0,1 1 0,-1 0 0,0 0 1,0 0-1,-1 1 0,0 0 0,0 0 0,0 0 0,-1 1 1,0 0-1,0 1 0,0 0 0,0 0 0,-13-3 0,13 4-18,-1 1-1,1 0 1,-1 1-1,1 0 1,-1 0 0,1 1-1,-1 0 1,1 0-1,-1 1 1,1 0-1,-15 5 1,11-2-5,0 0 0,0 1 0,1 1 1,-1 0-1,1 0 0,1 1 0,-12 9 1,-4 8 99,1 1 0,1 1 0,1 1 0,-33 50 0,32-39-17,3 0 1,0 1 0,3 1 0,1 0 0,-16 65 0,17-43-17,4 1 1,2 1-1,-1 72 1,9-89-94,2-1 0,2 1-1,2-1 1,2 0 0,2 0 0,18 57 0,-20-87-23,0 0-1,1 0 1,1-1-1,0 0 1,1-1-1,0 0 1,2 0-1,-1-1 1,2 0-1,15 13 1,-21-20-17,1-1 1,0 0-1,0 0 1,0-1-1,1 0 1,-1-1-1,1 1 1,0-1-1,0-1 1,0 1-1,0-2 1,1 1-1,-1-1 1,0 0-1,1-1 1,-1 1-1,1-2 1,-1 1-1,0-1 1,1-1-1,-1 0 1,11-3-1,-1-2 6,-1-1-1,0-1 0,0 0 1,-1-1-1,0-1 0,-1-1 1,0 0-1,24-26 0,-19 16 4,0-1 0,-2 0 0,-1-2 0,-1 0-1,13-28 1,-25 46-7,-1 0-1,0 0 0,-1-1 0,1 0 1,-1 1-1,-1-1 0,2-15 1,-3 20-10,0 0 1,0 1-1,0-1 1,-1 0 0,1 1-1,-1-1 1,0 0-1,0 1 1,0-1 0,0 1-1,0-1 1,0 1-1,-1-1 1,1 1 0,-1 0-1,0 0 1,1 0 0,-1 0-1,0 0 1,0 0-1,0 0 1,-1 1 0,1-1-1,0 1 1,-5-3-1,-6-1 22,0 0-1,0 1 0,-1 0 1,1 1-1,-25-3 0,-70 2 75,52 6-467,1 1 0,-94 20 1,143-22 209,0 1 1,0-1 0,0 1 0,0 0 0,1 1 0,-1-1-1,1 1 1,-8 5 0,13-8 134,-1 0-1,1 1 1,-1-1 0,1 0-1,-1 1 1,1-1-1,0 1 1,-1-1 0,1 1-1,-1-1 1,1 1 0,0-1-1,-1 1 1,1-1-1,0 1 1,0-1 0,0 1-1,-1 0 1,1-1-1,0 1 1,0-1 0,0 1-1,0 1 1,12 10-541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0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42 6281,'0'-1'201,"1"0"-1,-1 0 0,1 0 0,-1 0 1,0 0-1,0 0 0,1 0 1,-1 0-1,0 0 0,0 1 0,0-1 1,0 0-1,0 0 0,0 0 1,-1 0-1,1 0 0,0 0 0,0 0 1,-1 0-1,1 0 0,-1 0 0,1 0 1,0 0-1,-1 1 0,0-1 1,1 0-1,-1 0 0,1 1 0,-1-1 1,0 0-1,0 1 0,1-1 1,-1 0-1,0 1 0,0-1 0,0 1 1,0-1-1,1 1 0,-1 0 0,0-1 1,0 1-1,0 0 0,0 0 1,0 0-1,0 0 0,-2 0 0,-5 0 284,0 0-1,-1 1 0,1 0 0,-14 5 0,3-2-490,-163 21 651,317-45 349,-69 9-282,71-3 1,-135 14-685,-1 0-1,1 0 1,0 0-1,-1 0 1,1 0 0,-1 0-1,1 0 1,0 1-1,-1-1 1,1 1-1,-1-1 1,1 1 0,-1 0-1,1-1 1,-1 1-1,1 0 1,-1 0-1,0 0 1,0 0 0,1 0-1,-1 0 1,0 0-1,0 1 1,0-1-1,0 0 1,0 1 0,0-1-1,-1 1 1,1-1-1,0 1 1,-1-1-1,1 1 1,-1-1 0,0 1-1,1-1 1,-1 1-1,0 0 1,0-1-1,0 1 1,0 3 0,-1 7 26,-1 1 0,0-1 0,0 0 0,-7 18 1,3-11-36,-14 54 228,-4 0 0,-3-2 0,-4-1 1,-56 97-1,86-165-232,0-1 1,0 1 0,-1 0-1,1 0 1,1 0 0,-1 0-1,0 0 1,0 1 0,1-1-1,-1 0 1,1 0 0,0 0-1,0 4 1,0-5-9,0 0 1,0-1 0,0 1-1,1-1 1,-1 1 0,0-1-1,1 1 1,-1-1-1,0 0 1,1 1 0,-1-1-1,0 1 1,1-1 0,-1 0-1,1 1 1,-1-1-1,1 0 1,-1 1 0,1-1-1,0 1 1,20 1 58,67-14-62,2 0-4029,-58 6 2475,-19 1 512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0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53 12987,'-15'0'1408,"-1"-3"-944,-8-2-160,2-2 720,-12-3-623,0 1-33,-1 1 16,0 2-136,3 2-472,1 4-216,8 1-721,3 2-511,16 3 1280,4-2-296,13-4-272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1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 19 9130,'8'-13'1976,"-8"13"-1915,0 0 0,1-1 0,-1 1 0,0 0 1,0 0-1,0 0 0,0 0 0,0 0 0,0-1 0,0 1 0,0 0 0,0 0 1,0 0-1,0 0 0,0-1 0,0 1 0,0 0 0,0 0 0,0 0 1,0 0-1,-1 0 0,1-1 0,0 1 0,0 0 0,0 0 0,0 0 0,0 0 1,0 0-1,0 0 0,0-1 0,0 1 0,-1 0 0,1 0 0,0 0 0,0 0 1,0 0-1,0 0 0,0 0 0,-1 0 0,1 0 0,0 0 0,-26 4 2256,2 2-1444,10-3-539,1 1-1,-1 0 1,1 0-1,-1 2 1,2-1-1,-1 2 0,0 0 1,-12 9-1,24-15-308,0-1 0,1 1 0,-1 0 1,0-1-1,0 1 0,1 0 0,-1 0 0,0-1 0,1 1 0,-1 0 0,1 0 0,-1 0 0,1 0 0,-1 0 0,1 0 1,0 0-1,0 0 0,-1 0 0,1 0 0,0 0 0,0 0 0,0 0 0,0 0 0,0 0 0,0 0 0,0 0 0,0 0 0,1 0 1,-1-1-1,0 1 0,1 0 0,-1 0 0,0 0 0,1 0 0,-1 0 0,1 0 0,-1 0 0,1-1 0,0 1 0,0 1 1,4 2 42,0 0 1,0 0 0,0 0 0,1-1-1,6 4 1,-6-3-20,24 13 120,102 62 217,-117-67-333,1 0 1,-1 0-1,-1 2 1,0-1 0,21 29-1,-32-37-34,1 0 0,-1 0 0,0 1 0,-1-1 0,1 1 1,-1 0-1,0 0 0,0 0 0,-1 0 0,0 0 0,1 8 0,-2-11-7,0 1 0,-1-1 0,1 1-1,-1 0 1,1-1 0,-1 1 0,0-1 0,0 0 0,0 1-1,-1-1 1,0 0 0,1 1 0,-1-1 0,0 0 0,0 0-1,0-1 1,-1 1 0,1 0 0,-1-1 0,-3 3 0,-9 5-142,-1-1 1,1-1 0,-2 0 0,1-1 0,-1-1 0,0 0 0,0-2 0,-19 4 0,34-8 55,-1 0 1,1 1-1,-1-1 1,1 1-1,-1 0 0,1 0 1,0 0-1,-1 0 1,1 0-1,0 0 1,0 1-1,0-1 0,0 1 1,0-1-1,0 1 1,-3 3-1,0 6-401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4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30 9978,'1'0'221,"-1"1"0,1-1 0,0 1 0,0-1 0,-1 1 0,1-1 0,0 0 0,0 0 0,0 1-1,-1-1 1,1 0 0,0 0 0,0 0 0,0 0 0,0 0 0,-1 0 0,1 0 0,0 0 0,0 0 0,0-1 0,-1 1 0,1 0 0,0 0 0,0-1-1,0 1 1,25-14 1095,-10 5-347,-9 6-748,-1 2 1,1-1-1,0 1 1,-1 0 0,1 0-1,0 1 1,0 0 0,8 1-1,58 11 146,-45-6-265,-11-3-30,0 1 0,-1 0 0,1 1 0,-1 1 0,30 16 0,-41-20-58,-1 1 1,1 0 0,-1 0 0,0 0 0,0 1 0,0-1-1,-1 1 1,1 0 0,-1 0 0,0 0 0,0 1 0,0-1-1,-1 1 1,1-1 0,-1 1 0,0 0 0,-1 0 0,1 0 0,-1 0-1,0 0 1,0 0 0,-1 0 0,1 1 0,-1 5 0,-1-7-15,1-1 1,-1 1 0,0 0-1,-1 0 1,1 0 0,-1-1-1,1 1 1,-1-1 0,0 1-1,0-1 1,-1 0 0,1 0-1,-1 0 1,-4 5 0,-6 4-9,-28 19 0,28-22 7,-39 29 22,1 2 0,2 2 0,-69 76 0,49-34 228,68-84-241,1 0-1,0 0 1,0 1-1,0-1 1,-1 0-1,1 0 1,0 1-1,0-1 0,0 0 1,-1 0-1,1 0 1,0 1-1,0-1 1,0 0-1,0 1 1,0-1-1,0 0 1,0 0-1,0 1 1,0-1-1,0 0 1,0 1-1,0-1 0,0 0 1,0 0-1,0 1 1,0-1-1,0 0 1,0 1-1,0-1 1,0 0-1,0 0 1,0 1-1,11 0 157,18-7 41,-27 6-174,67-16 306,128-14 0,73 15-361,-264 14 25,18 0-81,-17-1-82,1 1-1,0 1 1,-1 0-1,1 0 1,0 0-1,0 1 1,-1 0-1,1 0 1,9 4-1,-17-5 80,1 0 1,-1 0-1,0 1 0,1-1 0,-1 0 0,1 0 0,-1 1 1,0-1-1,1 0 0,-1 1 0,0-1 0,0 0 1,1 1-1,-1-1 0,0 0 0,0 1 0,1-1 0,-1 0 1,0 1-1,0-1 0,0 1 0,0-1 0,1 1 1,-1-1-1,0 1 0,0-1 0,0 0 0,0 1 0,0-1 1,0 1-1,0-1 0,0 1 0,-1-1 0,1 1 1,0-1-1,0 0 0,0 1 0,-12 14-2414,9-12 2183,-1 3-692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2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742 436 11018,'5'-10'333,"0"-1"0,0 1 1,-1-1-1,0 0 0,-1 0 0,0-1 0,-1 1 0,0 0 0,-1-1 0,0 1 0,-1-1 0,0 0 0,-1 1 0,-1-1 0,-4-19 0,2 15-113,-1-1-1,0 1 0,-1 0 0,-1 1 0,0-1 1,-2 1-1,1 1 0,-2 0 0,0 0 0,-13-14 1,17 23-152,1-1 1,-1 1-1,0 1 1,0-1-1,-1 1 1,1 0-1,-1 1 1,0-1-1,0 1 1,0 1-1,0-1 1,-10-1-1,6 2-5,0 1 0,0 0 0,0 1-1,0 0 1,0 1 0,0 0 0,-20 5-1,10 1 22,-1 0-1,1 1 0,0 1 1,1 2-1,0-1 0,0 2 0,-29 24 1,24-15 26,2 2 0,1 0 1,1 1-1,1 1 0,1 0 1,1 2-1,2 0 0,0 2 0,2-1 1,1 2-1,1-1 0,-8 37 1,8-21 26,3 1 1,2 0-1,1 0 1,3 0-1,2 1 1,1-1-1,13 83 1,-11-115-116,1-1 1,0 1 0,1-1-1,0 1 1,1-1 0,13 23-1,-13-29-17,-1 0 1,1 0-1,1-1 0,-1 0 0,1 0 1,0 0-1,0-1 0,1 0 0,-1 0 1,1-1-1,0 1 0,1-2 0,7 4 1,6 1 0,0-2 0,1 0 0,-1-1 0,1-2 0,0 0 0,39 0 0,-33-4-2,0 0 0,0-2 0,0-2-1,50-14 1,-60 13-2,-1-1-1,0-1 1,0 0 0,-1-1 0,0-1-1,21-18 1,-26 19 4,0 0-1,-1-1 1,0-1-1,0 0 0,-2 0 1,1 0-1,-1-1 1,11-24-1,-18 35-3,-1 0-1,1 1 1,-1-1 0,1 0-1,-1 0 1,1 1-1,-1-1 1,0 0-1,0 0 1,1 0-1,-1 0 1,0 0-1,0 1 1,0-1-1,0 0 1,0 0-1,0 0 1,0 0-1,0 0 1,0 0 0,-1 1-1,1-1 1,0 0-1,0 0 1,-1 0-1,1 1 1,-1-1-1,1 0 1,0 0-1,-1 1 1,0-1-1,1 0 1,-1 1-1,1-1 1,-1 0-1,0 1 1,1-1 0,-1 1-1,0-1 1,0 1-1,1 0 1,-1-1-1,-1 1 1,-4-1 5,1 0-1,-1 0 1,1 1 0,-1 0 0,-10 1 0,-1-1 14,-28-3 47,1-2 0,-56-15 0,-56-6 58,150 26-159,0 0-1,-1-1 1,1 2-1,0-1 1,-8 2-1,13-2-17,0 1-1,0-1 1,0 0-1,0 0 1,0 1 0,0-1-1,0 1 1,0-1-1,1 1 1,-1-1-1,0 1 1,0-1 0,0 1-1,1 0 1,-1-1-1,0 1 1,1 0-1,-1 0 1,1-1-1,-1 1 1,1 0 0,-1 0-1,1 0 1,-1 0-1,1 0 1,0 0-1,0 0 1,-1 0-1,1-1 1,0 1 0,0 0-1,0 0 1,0 0-1,0 0 1,0 0-1,0 0 1,0 0-1,1 0 1,-1 0 0,0 0-1,1 1 1,1 3-226,1 1 0,0-2 0,0 1 0,0 0 0,0 0 0,1-1 1,0 0-1,0 0 0,0 0 0,0 0 0,1-1 0,9 7 0,15 9-836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3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101 122 5969,'6'-10'2177,"-1"-1"0,8-20 0,-11 27-1749,-1 0 1,0 0 0,0 0-1,0 0 1,-1 0 0,1-1-1,-1 1 1,0 0 0,0 0-1,-1-1 1,0-4 0,0 8-369,0 1 1,1-1 0,-1 1 0,0-1-1,0 1 1,0-1 0,0 1-1,0 0 1,0-1 0,0 1-1,0 0 1,0 0 0,0-1-1,0 1 1,0 0 0,0 0-1,0 0 1,0 0 0,0 1 0,0-1-1,1 0 1,-1 0 0,0 1-1,-2-1 1,-6 1 651,21-11-235,-12 9-471,0 1 0,1 0 0,-1 0 0,0 0 0,0 0-1,0 0 1,1 0 0,-1 0 0,0-1 0,0 1 0,0 0 0,1 0 0,-1 0 0,0 0 0,0 0 0,0 0 0,1 0 0,-1 0 0,0 0 0,0 0 0,0 0 0,1 0 0,-1 0 0,0 0 0,0 1 0,0-1 0,1 0 0,-1 0 0,0 0 0,0 0 0,0 0 0,1 0 0,-1 0 0,0 0 0,0 1-1,0-1 1,0 0 0,0 0 0,1 0 0,-1 0 0,0 1 0,0-1 0,3 14 60,-3 18-61,0-31 8,-9 80 240,-23 93 0,7-47 18,11-48-86,-1 1 192,-8 120 0,23-199-359,0 0 0,-1 0 0,1 0 0,0 0 0,0 0 0,0 0 0,0 0 0,0 0 0,0 0 0,1 0 0,-1 0 0,0 0 1,0 0-1,1 0 0,-1 0 0,1 0 0,-1 0 0,1 0 0,-1 0 0,1 0 0,-1 0 0,1 0 0,0 0 0,0-1 0,1 2 0,-1-2 13,1 0 1,-1 0-1,1 0 1,-1 0-1,1-1 1,-1 1-1,1-1 1,-1 1-1,1-1 1,-1 0-1,0 1 1,0-1-1,1 0 1,-1 0-1,0 0 1,0 0-1,0 0 1,2-2-1,8-7 114,1 0 0,0 1 0,1 0 0,27-13 1,-34 19-156,1 0 0,0 1 0,0 0 0,0 1 0,0-1 0,0 1 0,0 1 0,1-1 0,-1 1 0,0 0 0,0 1 0,13 2 0,-9-1-82,-6 0-289,1-1 0,0 0-1,0 0 1,0 0 0,0-1 0,7 0 0,-10-1 162,-1 1 1,0-1 0,0 0 0,1 0 0,-1 0-1,0 0 1,0 0 0,0 0 0,0-1 0,0 1-1,-1 0 1,1-1 0,0 0 0,-1 1 0,1-1-1,-1 0 1,1 0 0,-1 0 0,0 0-1,1-2 1,23-54-2152,-11 22 1113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4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98 11666,'3'-12'573,"0"1"-41,0 0 0,-1 0 1,-1 0-1,1-16 1,-2 26-469,0 1 1,0-1-1,0 0 1,0 1-1,0-1 1,-1 1-1,1-1 1,0 0-1,0 1 1,0-1-1,-1 1 1,1-1-1,0 1 1,-1-1-1,1 1 1,-1-1 0,1 1-1,0 0 1,-1-1-1,1 1 1,-1-1-1,1 1 1,-1 0-1,1 0 1,-1-1-1,1 1 1,-2 0-1,-19-1 1091,-23 13 62,41-11-1108,-130 51 1803,112-42-1695,0 1 0,1 0 0,0 2 0,-19 16 0,37-28-204,1 0 1,0 0 0,0 0 0,0 0-1,0 0 1,0 0 0,0 0-1,0 0 1,1 0 0,-1 0 0,0 1-1,1-1 1,-1 0 0,1 0-1,-1 1 1,1-1 0,-1 0-1,1 2 1,0-2-3,0 0 0,0 0 0,1 0-1,-1 0 1,0 0 0,1-1 0,-1 1 0,0 0 0,1 0-1,-1 0 1,1-1 0,0 1 0,-1 0 0,1-1 0,-1 1-1,1 0 1,0-1 0,0 1 0,-1-1 0,3 1 0,4 3 37,0-1 0,1 0 0,0-1 0,15 3 0,-22-5-47,64 12 138,58 14-16,-110-22-116,0 0 1,1 1-1,-2 1 0,1 0 0,-1 1 0,20 14 0,-28-18-5,0 0 0,0 0 0,-1 1 0,1-1-1,-1 1 1,0 0 0,0 0 0,-1 0 0,1 0-1,-1 1 1,0-1 0,0 1 0,0-1 0,-1 1-1,2 7 1,-2-8-1,-1 0-1,0 0 1,0 0 0,0 0-1,-1 0 1,1 0 0,-1 0-1,0 0 1,0-1-1,-1 1 1,1 0 0,-1 0-1,0-1 1,0 1 0,0-1-1,0 0 1,0 0-1,-1 1 1,-3 3 0,-13 9-213,-1 0 0,0 0 1,-1-2-1,-35 18 1,10-5-1967,41-24 1724,1-1 0,-1 1 0,1-1 0,-1 0 0,0 0 0,0-1 0,0 1 0,-9 0 0,10-1-865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5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579 114 12995,'2'-2'240,"0"0"1,0 0-1,-1-1 0,1 1 1,-1-1-1,0 1 1,0-1-1,0 1 0,0-1 1,0 0-1,0 0 1,-1 1-1,1-1 0,-1-4 1,0 5-112,-1 0 1,1 0-1,-1 0 0,0-1 1,0 1-1,0 0 0,0 0 1,0 0-1,0 0 0,-1 1 1,1-1-1,-1 0 1,1 0-1,-1 1 0,0-1 1,1 1-1,-1 0 0,-3-2 1,-2-2-10,-1 0 1,0 1-1,0 0 1,0 1-1,-1 0 0,0 0 1,1 1-1,-1 0 1,0 0-1,0 1 1,0 0-1,0 1 1,0 0-1,0 0 0,-9 2 1,-3 1 2,1 1 1,0 1-1,0 1 0,0 0 1,-26 14-1,29-12-55,2 0 0,-1 1-1,2 0 1,-1 1 0,1 1 0,0 1 0,1 0-1,1 0 1,0 1 0,1 1 0,0 0 0,1 0-1,0 1 1,1 1 0,1-1 0,1 1 0,0 1-1,-5 17 1,-2 17 77,3 0 0,1 1 0,3 0 0,3 1 0,1 0-1,3-1 1,8 70 0,-6-107-122,0-1 0,1 0-1,1 0 1,0 0 0,1-1 0,10 22-1,-12-30-14,1 1-1,0 0 0,0-1 0,0 0 0,0 0 1,1 0-1,0 0 0,0-1 0,0 1 0,0-2 0,1 1 1,0 0-1,0-1 0,0 0 0,0 0 0,9 2 1,3-1 2,0-1 0,0-1 0,0 0 1,1-1-1,-1-1 0,0-1 0,0-1 1,0 0-1,0-1 0,0-1 0,32-12 1,10-8-11,111-60 1,-133 63-9,203-101-4,-240 122 12,-1 0 1,1 0 0,-1 0 0,0 0-1,1 0 1,-1-1 0,0 1 0,1 0-1,-1 0 1,0 0 0,1 0 0,-1 0-1,0-1 1,1 1 0,-1 0 0,0 0-1,1-1 1,-1 1 0,0 0 0,0-1 0,1 1-1,-1 0 1,0-1 0,0 1 0,0 0-1,1-1 1,-1 1 0,0 0 0,0-1-1,0 1 1,0 0 0,0-1 0,-12-4 12,-32 1-8,38 3-6,-185-22 41,127 12-17,0 4-1,-94 0 1,117 11-386,39-4 330,1 1 1,-1-1-1,1 0 0,-1 1 0,1-1 1,-1 1-1,1-1 0,-1 1 0,1 0 1,-1-1-1,1 1 0,0 0 1,-1 0-1,1 0 0,0 0 0,0 0 1,0 0-1,0 1 0,0-1 0,0 0 1,0 0-1,-1 2 0,2-1-125,0-1 0,0 0 0,1 1 0,-1-1 0,0 0 0,0 1 0,1-1 0,-1 0 0,1 0 0,-1 1-1,1-1 1,0 0 0,-1 0 0,1 0 0,0 0 0,0 0 0,0 0 0,-1 0 0,1 0 0,0 0 0,3 1 0,27 20-1874,-21-16 1594,8 7-676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6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83 7946,'-3'-68'2429,"2"53"2059,34 560 176,-32-523-4559,0-11-23,-1-1 0,0 1 0,0 0 0,-4 16 0,4-27-79,0 0 0,0 0 0,0 1 0,0-1 0,0 0 0,0 0 0,0 0-1,0 1 1,0-1 0,0 0 0,0 0 0,0 0 0,0 0 0,0 1 0,0-1 0,0 0 0,0 0 0,0 0 0,0 0 0,0 1 0,0-1 0,0 0 0,-1 0 0,1 0 0,0 0 0,0 1 0,0-1 0,0 0 0,0 0 0,-1 0 0,1 0 0,0 0 0,0 0 0,0 0 0,0 0 0,-1 1 0,1-1 0,0 0 0,0 0 0,0 0 0,0 0 0,-1 0 0,1 0 0,0 0 0,0 0 0,-1 0 0,-4-10 54,-2-18-17,-1-19 0,-3-58 1,10 83-32,1 1 0,2-1 1,0 1-1,1 0 1,7-25-1,-1 14-1,23-56 0,-28 79-6,1 0 0,0 0 0,0 0 0,1 1 0,0 0 0,0 0 0,1 0 0,0 1 0,1 0 0,10-8 0,-16 13 1,0 1-1,0-1 1,1 1 0,-1 0 0,1 0 0,-1 0 0,1 0-1,0 0 1,-1 0 0,1 1 0,0-1 0,0 1 0,-1 0-1,1 0 1,0 0 0,0 0 0,-1 0 0,6 1 0,-5 1 4,1-1 0,-1 1 0,0-1 0,0 1 1,0 0-1,0 0 0,-1 0 0,1 1 0,0-1 0,-1 1 1,1-1-1,3 7 0,0 0 22,0 2-1,-1-1 1,0 1-1,-1-1 1,0 1 0,0 0-1,2 21 1,-4-23-6,-1 1 1,0 0-1,-1-1 0,0 1 1,0 0-1,-1-1 0,-4 16 1,4-21-18,0 0 0,0 0 0,-1 0 0,0-1 0,1 1 0,-1 0 0,-1-1 0,1 1 0,0-1 0,-1 0 0,0 0 0,0 0 0,0 0 0,0-1 0,0 1 0,0-1 0,-1 1 0,1-1 0,-1 0 0,-5 2 0,-3-1 10,-1 1 0,-18 2 1,22-5-5,0 0 1,0 1-1,1 1 1,-1-1-1,0 2 1,-12 5-1,19-8-7,1 0 0,0-1-1,0 1 1,-1 0 0,1 0-1,0 0 1,0 0 0,0 0-1,0 0 1,0 1 0,1-1-1,-1 0 1,0 0 0,0 1-1,1-1 1,-1 0 0,1 1 0,-1-1-1,1 1 1,0-1 0,-1 1-1,1-1 1,0 1 0,0-1-1,0 0 1,0 1 0,0-1-1,1 1 1,-1-1 0,0 1-1,1-1 1,-1 1 0,0-1 0,1 0-1,0 1 1,-1-1 0,1 0-1,0 0 1,0 1 0,0-1-1,0 0 1,1 2 0,3 2-8,0 0 1,0 1 0,0-1 0,1-1 0,0 1 0,-1-1-1,12 6 1,-1-3-238,0-1-1,0 0 1,0-1 0,1-1-1,-1 0 1,18 1-1,-24-4-270,0 0 0,0-1-1,1 0 1,-1 0 0,0-1-1,0-1 1,-1 0 0,1 0-1,0-1 1,0 0 0,14-7-1,-19 7 312,0 0 0,0 0 0,-1-1 0,1 1-1,-1-1 1,0 0 0,0-1 0,0 1 0,-1-1 0,0 0 0,3-4-1,15-30-1207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6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29 7754,'1'-18'1265,"0"7"353,-1 28 552,-1 6-957,-1 14 51,2 1 0,6 45 0,-5-74-1152,0 0 1,1 1 0,0-1 0,1 0-1,0 0 1,0 0 0,1 0 0,1-1-1,-1 0 1,1 0 0,0 0 0,1 0-1,0-1 1,9 9 0,-13-14-73,1 1 0,0-1 1,0 0-1,0-1 0,0 1 1,0 0-1,0-1 0,0 0 0,0 1 1,1-1-1,-1-1 0,0 1 1,1 0-1,3-1 0,-5 0-23,0 0-1,0 0 1,0-1-1,0 1 1,0 0-1,0-1 1,-1 0-1,1 1 1,0-1-1,0 0 1,-1 0-1,1 0 1,0 0-1,-1 0 1,1-1-1,-1 1 1,0 0 0,1-1-1,-1 1 1,0-1-1,0 1 1,0-1-1,0 1 1,0-1-1,0 0 1,0 0-1,0-2 1,2-4 3,-2-1 0,1 1 0,-1-1 1,0 1-1,-1-1 0,0 1 0,0-1 0,-1 0 1,0 1-1,0-1 0,-1 1 0,-4-13 1,0 2-16,-1 1 1,-1 0 0,-1 1 0,-15-25 0,19 35-60,0 0-1,-1 0 1,0 1 0,-1-1 0,1 1 0,-14-9-1,18 14-24,0 0 0,0 0 0,0 0 0,0 0 0,0 0 0,-1 0-1,1 0 1,0 1 0,-1-1 0,1 1 0,-1-1 0,-4 1-1,6 1-26,-1-1-1,1 0 0,-1 1 0,1-1 0,0 1 0,-1 0 0,1-1 0,0 1 0,-1 0 0,1 0 0,0 0 0,0 0 0,-1 0 1,1 0-1,0 0 0,0 0 0,0 0 0,1 1 0,-1-1 0,0 0 0,0 1 0,0 1 0,0 0-38,0 0-1,0-1 0,0 1 1,0 0-1,1 0 1,-1 0-1,1-1 0,0 1 1,0 6-1,5 3-701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7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10746,'7'-10'1906,"-2"17"-759,-1 28-52,-3-25-751,27 177 1878,-22-160-1945,2-1-1,0 1 1,2-1-1,23 44 1,-30-63-177,1-1 0,0-1 0,1 1 0,-1 0 0,1-1 0,7 6 0,-11-10-74,0 0 0,0 0-1,0 0 1,1 0 0,-1 0 0,0-1 0,0 1 0,1 0 0,-1-1 0,0 1 0,1-1 0,-1 1 0,1-1-1,-1 0 1,0 1 0,1-1 0,-1 0 0,1 0 0,-1 0 0,1 0 0,-1-1 0,1 1 0,-1 0-1,0-1 1,1 1 0,-1 0 0,1-1 0,-1 0 0,0 1 0,0-1 0,1 0 0,-1 0 0,0 1-1,0-1 1,0 0 0,0 0 0,2-2 0,2-6 31,0 1 0,-1-1 0,0 0 0,-1-1 0,1 1 0,-2 0 0,1-1 0,0-13 0,2 0-18,11-67 53,-12 59-225,2 0 0,1 1 1,12-37-1,-18 66-42,-1-1-1,1 1 1,0-1-1,-1 1 0,1-1 1,0 1-1,0-1 1,0 1-1,0 0 0,0-1 1,0 1-1,1 0 1,-1 0-1,0 0 0,0 0 1,1 0-1,-1 0 0,1 1 1,-1-1-1,1 0 1,-1 1-1,1-1 0,-1 1 1,1-1-1,0 1 1,-1 0-1,1-1 0,0 1 1,-1 0-1,3 1 1,8-3-891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7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0 422 7986,'5'-8'5426,"-1"-8"-4967,-2 5-160,25-102 1511,-18 68-741,19-57 1,-27 101-1060,1-4 112,0-1 0,0 1 1,1-1-1,4-6 0,-6 11-99,-1 1-1,0-1 0,1 0 1,-1 0-1,1 1 0,0-1 1,-1 0-1,1 1 1,0-1-1,-1 1 0,1-1 1,0 1-1,-1-1 0,1 1 1,0-1-1,0 1 0,0 0 1,-1-1-1,1 1 0,0 0 1,0 0-1,0 0 0,0-1 1,0 1-1,0 0 0,-1 0 1,1 0-1,0 1 0,0-1 1,0 0-1,0 0 0,0 0 1,-1 1-1,1-1 0,0 0 1,0 1-1,0-1 1,-1 1-1,1-1 0,0 1 1,1 0-1,5 7 91,1 1 0,-2 0 0,1 1 0,-1-1-1,0 1 1,7 17 0,0 0 1,8 15-2,-11-20-80,1 0-1,2-1 1,28 39 0,-40-59-27,0 1 0,1-1 0,-1 1-1,0-1 1,1 0 0,-1 0 0,0 1 0,1-1 0,0 0 0,-1 0 0,1 0 0,0-1 0,-1 1 0,1 0 0,0-1 0,0 1-1,-1-1 1,1 1 0,0-1 0,0 0 0,0 0 0,0 0 0,2 0 0,-2-1 0,0 0 1,-1 0-1,1 0 1,0 0-1,-1 0 1,1-1-1,0 1 1,-1 0-1,0-1 1,1 1-1,-1-1 1,0 1-1,0-1 1,0 0-1,0 0 1,0 1-1,0-1 1,0 0-1,-1 0 1,1 0-1,0-3 0,5-20-270,0-1-1,-2 0 1,-1 1-1,-1-1 1,-1 0-1,-2-1 1,0 1-1,-2 1 1,-11-50-1,0 40-835,13 32 353</inkml:trace>
</inkml:ink>
</file>

<file path=ppt/ink/ink5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8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40 11723,'-4'2'157,"1"0"1,0 0 0,0 1 0,0-1 0,0 1-1,0-1 1,0 1 0,1 0 0,-1 0 0,1 0-1,0 0 1,0 1 0,0-1 0,0 0 0,1 1 0,-1 0-1,1-1 1,-2 8 0,0 5 369,0 0 0,0 33 0,3-46-464,-1 28 854,5 58 1,-3-77-721,1 0 0,1 0 1,0 0-1,1 0 1,0-1-1,0 1 0,10 16 1,-13-26-154,1 1 0,-1-1 0,1 0 1,0 0-1,-1 0 0,1 0 0,0 0 0,0 0 0,1 0 1,-1-1-1,0 1 0,0-1 0,5 2 0,-5-2-13,0-1 0,-1 1-1,1-1 1,0 0-1,0 1 1,0-1-1,0 0 1,0-1 0,-1 1-1,1 0 1,0 0-1,0-1 1,0 1 0,-1-1-1,4-1 1,0 0 9,-1-1 0,0 0 1,0 0-1,0 0 0,0-1 0,0 0 0,-1 1 1,1-1-1,-1 0 0,0-1 0,-1 1 1,5-8-1,0-4 6,0-1 0,-2 1 0,0-1 0,0 0 1,-2 0-1,0 0 0,0-23 0,-2 25-36,-1 1 0,-1-1 0,0 1 0,-1-1 0,-1 1 0,0 0 0,-1 0 0,0 0 0,-7-15 0,8 24-19,0-1 1,0 1-1,-1 0 0,0 0 0,0 0 0,0 0 0,0 1 0,-1-1 0,0 1 1,0 0-1,0 0 0,-7-3 0,9 5-45,0 1 0,0-1 0,0 1 0,-1 0 0,1 0 0,0 0 0,-1 1 0,1-1 0,-1 1 0,1 0 0,0 0 0,-1 0 1,1 0-1,-1 1 0,1-1 0,-1 1 0,1 0 0,0 0 0,0 0 0,-1 0 0,1 1 0,0-1 0,0 1 0,-3 2 0,1 0-178,0 0 0,0 1 0,1-1 0,0 1 0,0 0 0,0 0 0,0 0 0,1 0 0,0 1 0,0 0 0,0-1 0,1 1 0,0 0 0,-3 10 0,3-5-97,0 1 0,1-1 0,0 0 0,1 0-1,0 1 1,1-1 0,2 16 0,9 24-778</inkml:trace>
</inkml:ink>
</file>

<file path=ppt/ink/ink5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8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24 291 11682,'10'-69'1247,"-6"39"-458,13-56 0,-15 79-614,1-1 0,0 1 0,0 0 0,0 0-1,0 1 1,1-1 0,1 1 0,-1-1-1,1 1 1,0 1 0,0-1 0,9-7 0,-12 12-108,0-1 1,0 1-1,1-1 1,-1 1 0,0 0-1,1 0 1,-1 0 0,1 0-1,-1 1 1,1-1-1,-1 1 1,1-1 0,-1 1-1,1 0 1,0 0 0,-1 0-1,1 0 1,3 1 0,-1 0 16,-1 1 1,0 0 0,1-1-1,-1 1 1,0 1 0,0-1 0,0 1-1,-1-1 1,7 7 0,0 0 56,-2 1 0,0-1-1,0 2 1,0-1 0,-1 1 0,9 21 0,-11-21-81,-1 0 0,-1 0 0,0 0 0,0 1 1,-1-1-1,-1 1 0,0 0 0,-1-1 0,0 1 1,0 0-1,-1-1 0,-1 1 0,0-1 0,-4 14 1,3-17-51,1 0 1,-2-1-1,1 1 0,-1-1 1,0 0-1,0 0 1,-1 0-1,0 0 1,0-1-1,-1 0 1,1 0-1,-1 0 1,-1-1-1,1 0 1,-1 0-1,0-1 1,0 0-1,0 0 1,-1 0-1,-14 4 0,11-5-160,-1 0 0,0-1 0,0-1 0,-19 1 0,26-2-191,0 0 0,0 0 1,0-1-1,0 1 0,-1-1 0,1-1 1,0 1-1,1-1 0,-1 1 0,0-1 1,0-1-1,1 1 0,-5-4 0,8 6 288,0 0-1,1-1 0,-1 1 0,1 0 1,0-1-1,-1 1 0,1-1 0,-1 1 1,1 0-1,0-1 0,-1 1 0,1-1 0,0 1 1,-1-1-1,1 1 0,0-1 0,0 1 1,-1-1-1,1 0 0,0 1 0,0-1 1,0 1-1,0-1 0,0 1 0,0-1 1,0 0-1,0 1 0,0-1 0,0 1 1,0-1-1,0 1 0,0-1 0,0 0 1,1 1-1,-1-1 0,0 1 0,0-1 1,1 0-1,17-11-1250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4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588 101 9802,'0'-3'115,"-1"0"-1,0 0 1,0 0 0,0 0 0,0 0-1,0 1 1,-1-1 0,1 0-1,-1 1 1,0-1 0,0 1-1,0-1 1,0 1 0,0 0-1,0 0 1,-1 0 0,1 0 0,-1 0-1,1 0 1,-1 1 0,0 0-1,1-1 1,-1 1 0,0 0-1,0 0 1,-5-1 0,-15-2 381,0 0 0,0 1 0,-34 1 0,-72 9 1117,1 0-319,116-8-1220,0 0 0,0-1 0,0-1 0,1 1 0,-1-2 0,1 0 0,-1 0 0,1-1-1,-16-9 1,27 13-92,0 1-1,-1 0 0,1 0 0,0 0 0,-1-1 1,1 1-1,0 0 0,-1 0 0,1 0 0,0 0 1,-1-1-1,1 1 0,0 0 0,-1 0 0,1 0 1,0 0-1,-1 0 0,1 0 0,0 0 0,-1 0 1,1 0-1,0 0 0,-1 0 0,1 1 1,-1-1-1,1 0 0,0 0 0,-1 0 0,1 0 1,0 0-1,0 1 0,-1-1 0,1 0 0,0 0 1,-1 1-1,1-1 0,0 0 0,0 0 0,-1 1 1,1-1-1,0 0 0,0 1 0,0-1 1,0 0-1,-1 1 0,1-1 0,0 0 0,0 1 1,0 22-66,0-13-33,0 22-103</inkml:trace>
</inkml:ink>
</file>

<file path=ppt/ink/ink5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8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84 12107,'13'-16'1025,"-9"11"-673,0 0 0,0-1 0,0 1 1,-1-1-1,1 0 0,-1 0 1,-1 0-1,3-7 0,-5 13-319,0 0 0,0-1 0,0 1 0,0-1 0,0 1 0,0 0 0,-1-1 0,1 1-1,0-1 1,0 1 0,0 0 0,0-1 0,-1 1 0,1-1 0,0 1 0,0 0 0,-1-1 0,1 1 0,0 0 0,-1 0 0,1-1 0,0 1-1,-1 0 1,1 0 0,0-1 0,-1 1 0,1 0 0,-1 0 0,1 0 0,0 0 0,-1 0 0,1-1 0,-1 1 0,1 0 0,-1 0 0,1 0-1,0 0 1,-1 0 0,1 0 0,-1 1 0,1-1 0,-1 0 0,1 0 0,-27 3 29,19-2 37,-30 1-58,28-2-33,-1 0 0,0 1 0,1 0 0,-1 1 0,1 0 0,-15 6 0,22-7 10,1 0 0,0 1 0,0-1 0,0 1 0,0 0 0,0 0 0,0 0 0,0 0 0,1 0 0,-1 0 0,1 0 0,-1 0 0,1 1 0,0-1 0,0 1 0,0-1-1,-1 4 1,-1 5 100,1 1-1,-2 18 0,4-27-94,-5 69 658,4 0 1,8 84-1,-6-146-561,0 0-1,0 0 0,1-1 1,6 18-1,-7-24-89,0 0 0,0 0 0,1 0 0,0-1-1,-1 1 1,1 0 0,0-1 0,0 0 0,1 1-1,-1-1 1,0 0 0,1 0 0,-1 0 0,1-1 0,0 1-1,0-1 1,-1 1 0,1-1 0,4 1 0,7 2-461,0 0 1,1-1-1,0-1 1,0 0 0,0-1-1,-1-1 1,27-2-1,-28-3-141,-7-4-177</inkml:trace>
</inkml:ink>
</file>

<file path=ppt/ink/ink5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9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18 12939,'-18'-12'1544,"-4"7"-1040,-1 5-240,-1 4 1217,-2 6-1329,1 0-360,2 1-1625,7-7 1665,6-10-336,7-5-192</inkml:trace>
</inkml:ink>
</file>

<file path=ppt/ink/ink5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9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0 443 12811,'2'-52'1272,"10"-55"0,-4 48-493,-4 17-195,-3 19-137,2 0 1,0 0-1,1 0 1,1 1-1,12-30 1,-17 51-424,0 0 1,0 0 0,0 1-1,1-1 1,-1 0 0,0 0-1,1 1 1,-1-1-1,0 0 1,1 0 0,-1 1-1,1-1 1,-1 0 0,1 1-1,0-1 1,-1 1-1,1-1 1,0 1 0,-1-1-1,1 1 1,0-1 0,0 1-1,-1 0 1,1-1-1,0 1 1,0 0 0,-1 0-1,1-1 1,0 1-1,0 0 1,0 0 0,0 0-1,-1 0 1,1 0 0,0 0-1,0 0 1,0 1-1,0-1 1,-1 0 0,1 0-1,0 1 1,0-1 0,0 0-1,-1 1 1,1-1-1,0 1 1,1 0 0,2 3 55,0 0-1,0 0 1,-1 1 0,1-1 0,3 8 0,-5-9-62,119 208 707,-35-56-550,-80-144-155,-3-6-6,-1-1-1,1 1 1,0 0 0,0-1 0,0 0 0,1 0 0,0 0 0,0 0-1,0 0 1,6 4 0,-9-8-10,-1 1 0,1-1 0,0 1 1,-1-1-1,1 0 0,0 0 0,-1 1 0,1-1 0,0 0 0,-1 0 0,1 0 0,0 0 1,0 0-1,-1 0 0,1 0 0,0 0 0,-1 0 0,1 0 0,0 0 0,-1 0 0,1 0 1,0-1-1,0 1 0,-1 0 0,1 0 0,-1-1 0,1 1 0,0 0 0,-1-1 0,1 1 1,-1-1-1,1 1 0,-1-1 0,1 1 0,-1-1 0,1 1 0,-1-1 0,0 0 0,1 1 1,-1-1-1,0 0 0,1-1 0,1-3 18,-1 0 1,1 0-1,-1 0 1,1-11-1,1-52 39,-3-1-1,-11-88 1,5 79-215,7 62-629,-1 16 712,1 0 0,-1-1 0,0 1 0,0 0 0,0 0 0,0 0 0,0-1 0,1 1-1,-1 0 1,0 0 0,0 0 0,0 0 0,1 0 0,-1 0 0,0-1 0,0 1-1,0 0 1,1 0 0,-1 0 0,0 0 0,0 0 0,0 0 0,1 0 0,-1 0 0,0 0-1,0 0 1,1 0 0,-1 0 0,0 0 0,0 0 0,0 0 0,1 0 0,-1 1 0,20 14-3670,-19-14 3748,5 5-1181</inkml:trace>
</inkml:ink>
</file>

<file path=ppt/ink/ink5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0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1 432 12011,'2'-13'540,"-1"8"-393,-1 0 0,1 0 0,1 1 0,-1-1 0,3-5 1,-5 13-47,1 1 1,0-1 0,-1 1 0,1-1 0,1 0-1,-1 1 1,0-1 0,2 4 0,0 10 659,-3-86 2749,-1-16-2136,17-148 1,-5 197-1012,0 24-124,-10 12-227,1 0-1,-1-1 0,1 1 0,-1 0 1,1 0-1,-1 0 0,1 0 1,-1 0-1,1 0 0,-1 0 0,1 1 1,-1-1-1,1 0 0,-1 0 1,1 0-1,-1 0 0,1 1 0,-1-1 1,1 0-1,-1 0 0,0 1 0,1-1 1,-1 0-1,1 1 0,-1-1 1,0 0-1,1 1 0,-1 0 0,9 10 80,0 1 0,-1 0-1,-1 0 1,10 24 0,0-2-4,15 28 1,70 100 1,-100-160-87,35 41 58,-35-41-55,0 0 0,0 0 1,1 0-1,-1 0 0,1-1 0,-1 1 1,1-1-1,0 0 0,-1 1 1,1-1-1,0 0 0,0-1 1,0 1-1,-1 0 0,1-1 1,4 1-1,-6-2-1,1 1 0,-1 0-1,0 0 1,1-1 0,-1 1 0,0-1 0,1 1-1,-1-1 1,0 0 0,0 0 0,0 1 0,0-1-1,0 0 1,0 0 0,0 0 0,0 0 0,0 0-1,0 0 1,0 0 0,0 0 0,-1-1 0,1 1-1,-1 0 1,1 0 0,-1-1 0,1 1 0,0-3-1,1-4 14,-1 0-1,0 0 0,0-13 1,0 16-10,-2-41-124,-3 0 0,-1 0 1,-15-64-1,6 38-1475,14 65 317,5 8 835,4 7 26,-9-8 407,13 15-734</inkml:trace>
</inkml:ink>
</file>

<file path=ppt/ink/ink5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0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0 109 12563,'5'74'1821,"6"51"-10,-8-107-1555,0 0 0,2 0 0,0 0 1,12 26-1,-16-40-187,1 0-1,0-1 1,0 1 0,1-1 0,-1 1 0,1-1 0,0 0 0,-1 0 0,1 0-1,1 0 1,-1 0 0,0-1 0,1 0 0,-1 1 0,5 1 0,-5-4-40,-1 1 0,0-1 0,0 1 1,0-1-1,1 0 0,-1 0 0,0 0 1,0 0-1,1 0 0,-1 0 0,0 0 1,0-1-1,1 0 0,-1 1 0,0-1 1,0 0-1,0 0 0,0 0 0,0 0 1,0 0-1,0 0 0,0-1 0,-1 1 0,1-1 1,0 1-1,-1-1 0,1 0 0,-1 0 1,0 0-1,2-2 0,3-5 19,-1-1 0,0 1 0,0-1 0,-1-1 0,0 1 0,-1 0 0,0-1 0,-1 0 0,0 0 0,1-16 0,-2 3-27,-1-1 1,-1 1-1,-7-43 1,3 42-23,-14-44 1,17 63-43,0-1-1,-1 1 1,0-1 0,-1 1-1,1 0 1,-1 0-1,0 0 1,0 1-1,-1-1 1,0 1 0,-8-7-1,12 11-10,0 1-1,0-1 1,0 0 0,0 0-1,0 1 1,0-1-1,0 0 1,0 1 0,0-1-1,0 1 1,-1-1 0,1 1-1,0 0 1,0 0-1,-1-1 1,1 1 0,0 0-1,0 0 1,-1 0-1,1 0 1,0 0 0,0 1-1,-1-1 1,1 0-1,0 1 1,0-1 0,0 1-1,-1-1 1,1 1 0,0-1-1,0 1 1,0 0-1,0-1 1,0 1 0,0 0-1,0 0 1,0 0-1,1 0 1,-1 0 0,0 0-1,0 0 1,1 0-1,-2 2 1,0 2-353,0 0 0,0 0-1,1 0 1,-1 0 0,1 0 0,0 0-1,0 0 1,1 1 0,0 7 0,0-7 123,1 1 0,0 0 0,0 0 0,1 0 0,0-1 0,0 1 1,5 8-1,11 12-978</inkml:trace>
</inkml:ink>
</file>

<file path=ppt/ink/ink5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0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188 100 10170,'3'-3'250,"23"-39"1095,-25 40-1201,1-1-1,-1 1 1,0-1-1,0 0 0,0 1 1,0-1-1,-1 0 1,1 0-1,-1 0 0,1 1 1,-1-1-1,0 0 1,0 0-1,-1-4 0,1 7-97,0 0-1,0-1 0,0 1 1,0-1-1,0 1 0,0 0 1,0-1-1,0 1 0,0 0 1,-1-1-1,1 1 0,0 0 0,0-1 1,0 1-1,0 0 0,-1-1 1,1 1-1,0 0 0,0-1 1,0 1-1,-1 0 0,1 0 1,0-1-1,-1 1 0,1 0 1,0 0-1,0 0 0,-1-1 1,1 1-1,0 0 0,-1 0 1,1 0-1,-1 0 0,1 0 1,0 0-1,-1 0 0,1 0 1,0 0-1,-1 0 0,1 0 1,0 0-1,-1 0 0,1 0 0,-1 0 1,1 0-1,0 0 0,-1 0 1,1 0-1,0 1 0,-1-1 1,1 0-1,0 0 0,-1 0 1,1 1-1,0-1 0,0 0 1,-1 0-1,1 1 0,0-1 1,-2 2 57,1-1 1,0 1 0,0 0 0,-1-1 0,1 1-1,0 0 1,1 0 0,-1 0 0,0-1-1,0 5 1,0 13 186,0 1 0,2-1 0,0 1 0,1-1 0,9 35 0,2 22 53,-10-56-283,-2-1-1,0 1 1,-2-1 0,0 0-1,-1 1 1,-8 34-1,9-48-91,-1-1 0,0 1 0,0-1 0,0 0 0,-1 0 0,1 0-1,-1 0 1,0-1 0,-1 1 0,1-1 0,-1 0 0,0 0 0,0 0-1,0 0 1,-1 0 0,1-1 0,-1 0 0,0 0 0,0-1 0,0 1-1,0-1 1,0 0 0,-1 0 0,1-1 0,0 1 0,-1-1 0,-9 0-1,4 0-473,-1-1-1,-18-1 0,28 0 416,-1 1 0,1 0 0,-1-1 0,1 1 0,-1-1 0,1 1 1,-1-1-1,1 0 0,0 0 0,-1 0 0,1-1 0,0 1 0,0-1 0,0 1 0,0-1 1,0 1-1,-2-4 0,4-2-679</inkml:trace>
</inkml:ink>
</file>

<file path=ppt/ink/ink5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1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64 604 10234,'6'-31'1272,"-3"-14"-551,0-10-233,-1-9 904,0-3-496,2 3-208,-1 0-8,4 12-319,3 4-273,5 19-569,5 10-543,5 14-928,5 5 1576,8 3-328,0 2-305</inkml:trace>
  <inkml:trace contextRef="#ctx0" brushRef="#br0" timeOffset="1">425 79 12891,'-14'-5'1520,"-15"-3"-744,-2-1-272,-11-1 953,-3-3-369,-4 2-360,1 1-160,4 3-632,4 1-416,7 6 456,5 0-144,7 5-88</inkml:trace>
</inkml:ink>
</file>

<file path=ppt/ink/ink5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2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581 0 16780,'0'0'47,"0"0"0,1 1 0,-1-1 0,0 0 0,1 0 0,-1 0-1,1 0 1,-1 0 0,0 0 0,1 1 0,-1-1 0,0 0 0,1 0 0,-1 1 0,0-1 0,0 0 0,1 0 0,-1 1 0,0-1 0,0 0 0,1 1 0,-1-1 0,0 0 0,0 1 0,0-1 0,0 1 0,1-1 0,-1 0 0,0 1 0,0-1 0,0 0 0,0 1 0,0-1 0,0 1 0,0-1 0,0 1 0,-15 5 395,9-4-318,-42 12 501,-2-3-1,-51 5 0,23-4-263,8-1-199,18-3-1002,-95 25 0,146-32 687,-1-1 0,1 0 0,0 1 0,0-1 0,0 1 0,0-1 0,0 1 0,-1 0 0,1 0 1,0-1-1,0 1 0,0 0 0,1 0 0,-1 0 0,0 0 0,0 0 0,0 0 0,1 0 0,-2 2 0,2-1 53,0-1 1,0 0-1,0 1 1,0-1-1,0 0 1,0 1-1,0-1 1,1 0-1,-1 1 1,0-1-1,1 0 1,0 0-1,-1 1 1,1-1-1,-1 0 1,1 0-1,0 0 1,0 0-1,0 0 1,1 2-1,24 24-1036</inkml:trace>
</inkml:ink>
</file>

<file path=ppt/ink/ink5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2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42 14843,'0'-12'1721,"-4"2"-1121,-14 1-176,-9 4 1264,-17 1-1096,-4 2-72,-5 2-56,-1 0-47,2 3-465,2 1-337,7 5-1303,3 1 1504,10 2-248,3-2-192</inkml:trace>
</inkml:ink>
</file>

<file path=ppt/ink/ink5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3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606 0 13915,'0'3'85,"0"-1"-1,0 0 1,0 0 0,-1 0-1,1 0 1,0 0-1,-1 0 1,1 0 0,-1 0-1,0 0 1,0 0 0,0 0-1,0-1 1,0 1 0,0 0-1,0 0 1,-1-1-1,1 1 1,0-1 0,-1 1-1,1-1 1,-1 0 0,0 1-1,0-1 1,1 0 0,-1 0-1,0 0 1,0-1 0,0 1-1,-3 1 1,-8 2 141,0 0 0,0 0 0,-19 2 1,25-5-122,-146 17 1153,100-14-958,0 2 0,-59 16 0,105-20-428,-1 0 0,1 1 0,0 0 0,0 0 1,0 0-1,1 1 0,-1 0 0,1 1 0,0-1 0,0 1 0,1 0 0,-1 1 1,-5 7-1,8-9-38,0 0 1,1 1-1,-1 0 1,1-1-1,0 1 1,0 0-1,1 0 1,-1 0-1,1 0 1,0 1 0,1-1-1,-1 0 1,1 0-1,0 0 1,0 1-1,1-1 1,-1 0-1,1 0 1,0 0-1,2 6 1,10 23-906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5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566 159 12843,'0'-5'82,"0"-1"0,0 0 0,-1 1 0,0-1 0,0 1 0,0 0 0,-1-1 0,0 1-1,0 0 1,0 0 0,-1 0 0,1 0 0,-1 0 0,0 0 0,-1 1 0,1 0 0,-1-1 0,0 1 0,0 1 0,0-1 0,-1 1 0,1-1 0,-1 1 0,0 0 0,0 1 0,0-1 0,-10-2 0,-6-3 134,-1 2 0,0 0 0,0 2-1,0 0 1,-1 1 0,1 2 0,-1 0 0,-31 4 0,41-2-76,0 0 0,0 1-1,0 1 1,0 0 0,1 1 0,-1 0 0,1 1 0,0 1 0,0 0 0,1 0-1,-1 1 1,2 1 0,-1-1 0,1 2 0,-17 16 0,23-19-101,0 0 1,0 0-1,0 1 1,0-1-1,1 1 1,0 0-1,1 0 0,0 0 1,0 0-1,0 0 1,1 0-1,0 1 1,0-1-1,1 1 1,0-1-1,0 0 1,1 1-1,0-1 1,0 0-1,4 12 0,-4-13-25,1-1 0,0 0 0,1 0-1,-1 0 1,1 0 0,0 0 0,0 0-1,1-1 1,-1 0 0,1 1 0,0-1-1,0-1 1,1 1 0,-1 0 0,1-1-1,-1 0 1,1 0 0,0-1 0,0 1-1,1-1 1,-1 0 0,0 0 0,1-1-1,-1 0 1,1 0 0,-1 0 0,8 0-1,-2-1 0,0-1 0,0 0-1,0-1 1,0 0 0,0-1-1,0 0 1,0-1 0,-1 0-1,0-1 1,0 0 0,19-12-1,-4-1 4,0-1 0,-1-1-1,22-25 1,-32 30 3,0 0 1,-1-1-1,0-1 0,-1 0 0,-1-1 1,10-22-1,-20 36 65,-1 8 12,-1 4-55,0 1 0,1 0 0,0 0 0,0 0 0,1 0-1,0 0 1,1-1 0,0 1 0,0 0 0,1-1 0,0 1 0,1-1 0,-1 0 0,2 0 0,-1-1 0,1 1 0,0-1 0,1 0 0,-1 0 0,8 6 0,-7-7-20,0-1 1,0 0 0,0 0 0,1 0 0,0-1 0,0 0 0,0 0 0,0-1 0,1 0 0,-1 0 0,1-1 0,0 0 0,-1 0 0,1-1 0,0 0 0,0 0-1,0-1 1,0 0 0,0 0 0,0-1 0,0 0 0,16-4 0,-16 2-98,0-1-1,0 0 1,0 0-1,0-1 1,0 1-1,-1-2 1,0 1 0,0-1-1,-1 0 1,0-1-1,10-12 1,-9 9-406,0 0 0,-1 0 0,0 0 0,0-1 0,-1 1 0,-1-2 0,0 1 1,3-16-1,-4 6-371,-5 4-239</inkml:trace>
</inkml:ink>
</file>

<file path=ppt/ink/ink5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3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10 14771,'5'-5'1296,"-9"2"-871,-7 1-161,-16 2 584,-5 0-296,-14 2-168,-3-1-56,-1 1-360,0 0-328,7 0-1584,0-2 1743,5 0-263,7-2-184</inkml:trace>
</inkml:ink>
</file>

<file path=ppt/ink/ink5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4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578 1 15331,'-1'1'114,"1"0"-1,-1 0 1,0 0-1,0 0 1,1 0-1,-1 0 1,0-1-1,0 1 1,0 0-1,0-1 1,0 1-1,0 0 1,0-1 0,0 1-1,0-1 1,0 1-1,0-1 1,-1 0-1,1 1 1,-2-1-1,-30 2 959,14-2-582,-75 7 377,1 5 0,-95 24 0,176-33-896,-49 15-123,57-16 9,-1 0 0,1 0-1,0 0 1,0 0 0,-1 1 0,1 0-1,1 0 1,-1 0 0,0 0 0,-4 6 0,7-7 66,0 0 0,0 1 0,0-1 0,1 0 1,-1 1-1,0-1 0,1 1 0,0-1 0,-1 1 1,1-1-1,0 1 0,1-1 0,-1 1 0,0-1 1,1 1-1,-1-1 0,1 1 0,0-1 0,0 0 1,0 1-1,0-1 0,0 0 0,0 0 0,0 1 0,1-1 1,2 2-1,19 25-615</inkml:trace>
</inkml:ink>
</file>

<file path=ppt/ink/ink5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4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88 12243,'0'-4'1664,"-13"-5"-744,-8-3-368,-11-2 1969,-8 0-1361,-12 1-552,-1 0-80,-4 8-120,4 2-200,4 7-592,8 7-368,6 5 648,7-1-160,9 1-88</inkml:trace>
</inkml:ink>
</file>

<file path=ppt/ink/ink5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29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12 473 11202,'0'1'81,"0"-1"-1,-1 0 1,1 0 0,-1 0-1,1 0 1,-1 0-1,1 0 1,0 0-1,-1 0 1,1 0-1,-1 0 1,1 0-1,0 0 1,-1 0-1,1 0 1,-1 0-1,1 0 1,-1 0-1,1 0 1,0-1-1,-1 1 1,1 0 0,0 0-1,-1-1 1,1 1-1,0 0 1,-1 0-1,1-1 1,0 1-1,-1-1 1,2-13 1174,20-28-561,-12 26-288,25-62 640,31-60-42,-53 115-852,2 1 1,0 0-1,30-34 0,-39 50-117,1 0 0,0 1 0,0-1 0,1 1-1,-1 1 1,1-1 0,0 1 0,1 0 0,9-4-1,-12 7-18,-1 0 0,1 0 0,0 0 0,-1 0 0,1 1 0,0-1 0,0 1 0,-1 0 0,1 1 0,0-1 0,-1 1 0,1 0-1,0 0 1,-1 0 0,1 1 0,-1 0 0,7 3 0,-3 0-11,0 1 0,0-1 1,-1 1-1,0 1 0,-1-1 0,1 1 0,-1 0 0,-1 1 1,1 0-1,-1-1 0,0 2 0,-1-1 0,0 0 0,0 1 0,-1 0 1,0 0-1,-1 0 0,0 0 0,0 0 0,0 13 0,-1-5-8,0 0-1,-1 0 0,-1 0 0,0 0 1,-2 0-1,0 0 0,0-1 0,-2 1 0,0-1 1,-10 21-1,8-23 1,-1-1 1,0 0 0,0 0-1,-1-1 1,-12 13 0,14-18 0,0 0 1,0-1 0,0 0 0,-1 0-1,0-1 1,0 0 0,-1-1 0,1 1-1,-14 4 1,21-9 2,-1 1 0,1-1 1,-1 1-1,1-1 0,-1 0 0,1 1 0,-1-1 0,0 0 1,1 0-1,-1 0 0,1 0 0,-1 0 0,0-1 0,1 1 1,-1 0-1,1-1 0,-1 1 0,1-1 0,-1 0 0,1 1 0,-2-2 1,2 1 0,0 0 1,1 0-1,-1-1 1,0 1-1,1 0 1,-1 0 0,1 0-1,-1-1 1,1 1-1,0 0 1,0 0-1,-1-1 1,1 1 0,0 0-1,0-1 1,0 1-1,1 0 1,-1-1-1,0 1 1,0 0-1,1 0 1,-1-1 0,0 1-1,1 0 1,-1 0-1,2-2 1,2-5 14,1-1-1,-1 1 1,2 0 0,-1 1 0,1-1 0,0 1 0,8-7-1,56-45 148,-36 31-83,6-4 12,48-45 152,-76 66-218,-1-1 0,-1 0 0,0-1 0,-1 0 0,9-16 0,-17 27 5,0-1 0,0 1-1,0 0 1,1 0 0,-1 0 0,1 0 0,-1 0 0,5-4 0,-6 6-23,0 0 0,0 0 0,1 0 0,-1 0 0,0 0 0,0 0 1,0 0-1,1 0 0,-1 0 0,0 0 0,0 0 0,1 0 0,-1 0 0,0 0 0,0 0 0,1 0 0,-1 0 0,0 0 1,0 0-1,1 0 0,-1 0 0,0 1 0,0-1 0,0 0 0,1 0 0,-1 0 0,0 0 0,0 0 0,0 1 0,0-1 1,1 0-1,6 16 194,-4-4-123,1 0 1,1 0-1,0 0 0,1-1 0,11 18 1,-15-25-78,1 0 0,0-1 0,0 0 0,0 0 0,0 0 1,1 0-1,-1 0 0,1-1 0,0 1 0,0-1 0,0 0 0,0 0 0,0-1 1,0 1-1,0-1 0,1 0 0,-1 0 0,0 0 0,8 0 0,-4-1 2,0 0 0,0-1-1,1 0 1,-1-1-1,-1 1 1,1-2 0,0 1-1,12-6 1,3-3 13,30-21 0,-35 20 34,1 1 0,27-12 0,-45 22-47,0 1 0,0-1 1,0 1-1,0 0 0,0 0 1,0-1-1,-1 1 0,1 0 1,0 0-1,0 0 1,0 0-1,0 0 0,0 0 1,0 0-1,0 0 0,0 1 1,0-1-1,0 0 0,0 0 1,0 1-1,0-1 0,0 1 1,-1-1-1,1 1 0,0-1 1,0 1-1,0-1 0,-1 1 1,1 0-1,0-1 0,-1 1 1,1 0-1,-1 0 1,1 0-1,-1-1 0,1 1 1,-1 0-1,1 0 0,-1 0 1,0 0-1,1 0 0,-1 0 1,0 1-1,2 6 20,-1 0 0,0 0-1,-1 0 1,0 11 0,0-11 1,-1 20 29,0-16-42,1 1 0,0-1 0,4 21 0,-4-32-13,0 0 0,0-1 0,0 1 0,1-1 0,-1 1 0,0-1 0,0 1 1,1-1-1,-1 1 0,0-1 0,1 0 0,-1 1 0,0-1 0,1 1 0,-1-1 0,1 0 0,-1 1 1,1-1-1,-1 0 0,1 0 0,-1 1 0,1-1 0,-1 0 0,1 0 0,-1 0 0,1 0 0,-1 1 1,1-1-1,0 0 0,-1 0 0,1 0 0,-1 0 0,1 0 0,-1-1 0,1 1 0,0 0 0,-1 0 1,1 0-1,-1 0 0,1-1 0,-1 1 0,1 0 0,29-16-14,-15 8 6,-12 7 6,-1 1-1,1-1 0,0 0 0,0 1 1,0-1-1,0 1 0,0 0 0,-1 0 0,1 0 1,0 0-1,0 1 0,0-1 0,0 1 0,0 0 1,-1 0-1,1 0 0,0 0 0,-1 0 1,1 0-1,-1 1 0,1-1 0,-1 1 0,1 0 1,-1 0-1,0 0 0,0 0 0,0 0 1,0 0-1,-1 0 0,4 5 0,3 6-179,0 1 0,-1 1-1,-1 0 1,7 21 0,-5-13-440,-3-11 161,-1 0 193,0 0 0,1-1 1,0 0-1,1 0 0,0 0 1,0 0-1,13 13 0,4-8-501</inkml:trace>
</inkml:ink>
</file>

<file path=ppt/ink/ink5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0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49 14011,'-25'-29'1040,"1"21"-1048,0 5-728,4 0 952,12-1-344,6 3-80</inkml:trace>
</inkml:ink>
</file>

<file path=ppt/ink/ink5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0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0 11594,'-1'3'257,"-1"0"-1,1 1 0,1-1 0,-1 0 0,0 0 0,1 1 0,0 5 0,-2 11 293,-4 20 809,-5 22 463,-5 124 0,16-182-1769,0 0 0,0 0-1,1 0 1,-1 0 0,1 0 0,0-1-1,0 1 1,0 0 0,0 0 0,1-1-1,-1 1 1,1-1 0,0 1 0,0-1 0,3 3-1,-3-4-20,1 0-1,-1 0 1,1 0 0,-1-1-1,1 1 1,0-1 0,0 0-1,-1 0 1,1 0-1,0 0 1,0 0 0,0 0-1,0-1 1,0 0-1,0 1 1,0-1 0,0 0-1,0-1 1,5 0-1,6-2 60,0 0-1,0-1 0,0 0 0,-1-1 1,13-8-1,32-10 246,-56 22-320,0 1-1,-1-1 1,1 1 0,-1-1-1,1 1 1,0 0-1,0 0 1,-1 0-1,1 0 1,0 0 0,-1 0-1,1 0 1,0 0-1,0 1 1,1 0-1,-2-1-6,-1 1 0,1-1-1,-1 1 1,1-1 0,-1 1-1,1-1 1,-1 1 0,1-1 0,-1 1-1,0-1 1,1 1 0,-1 0-1,0-1 1,1 1 0,-1 0-1,0-1 1,0 1 0,0 0-1,0 0 1,1-1 0,-1 1-1,0 0 1,0-1 0,-1 2-1,0 6 32,0-1 0,-1 1 0,-1-1 0,1 0-1,-5 10 1,6-15-34,-61 129 283,34-74-807,1 1 1,-26 91-1,50-139 130,0 0 0,1 0 0,1 1 0,0-1 0,0 21 1,2-29 311,-1 1-1,0-1 1,0 1 0,1-1 0,0 1 0,-1-1 0,1 0 0,0 1 0,0-1 0,0 0 0,1 0 0,-1 1 0,0-1 0,1 0 0,-1 0 0,1-1 0,0 1 0,0 0 0,0 0 0,0-1 0,0 1 0,0-1 0,0 0 0,0 0 0,0 0 0,1 0 0,-1 0 0,0 0 0,4 0 0,33 2-1030</inkml:trace>
</inkml:ink>
</file>

<file path=ppt/ink/ink5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0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21 12715,'-5'58'1260,"1"0"0,4 0 0,9 87-1,-7-132-1090,0 0 0,1 0-1,1 0 1,0 0 0,1 0-1,0-1 1,0 1-1,9 12 1,-11-21-105,1 1 1,-1-1-1,1 0 1,-1 0-1,1 0 1,0 0-1,1-1 1,-1 0-1,1 0 1,-1 0-1,1 0 1,0-1-1,0 1 1,0-1-1,0-1 1,1 1-1,-1-1 1,0 1-1,1-2 1,-1 1-1,1-1 1,6 0-1,-2-1-8,-1 0 0,1-1-1,0 0 1,-1-1 0,0 0-1,0-1 1,0 0 0,0 0-1,0-1 1,-1 0 0,1-1-1,-2 1 1,1-2 0,0 1 0,-1-1-1,-1 0 1,12-15 0,-9 10-46,0 0 1,-1-1 0,0-1-1,-1 1 1,0-1 0,-1 0 0,-1-1-1,0 1 1,-1-1 0,4-27-1,-7 30-39,-1 1 0,0-1 1,-1 1-1,0-1 0,0 1 0,-2 0 0,1-1 0,-1 1 0,-1 0 0,0 1 0,0-1 0,-1 1 0,-8-13 0,9 17-156,-1-1-1,0 1 1,0 0-1,-1 0 1,0 0-1,0 1 1,0 0-1,-1 0 1,1 1-1,-1 0 1,0 0-1,-1 0 0,1 1 1,0 0-1,-1 0 1,0 1-1,0 0 1,0 1-1,-12-2 1,9 3-76,0 0-1,-1 0 1,1 1 0,-1 0 0,-20 6 0,-7 6-785</inkml:trace>
</inkml:ink>
</file>

<file path=ppt/ink/ink5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1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27 11763,'0'-2'98,"1"1"1,-2-1 0,1 1 0,0-1 0,0 0 0,0 1 0,-1-1 0,1 1 0,0-1 0,-1 1-1,0-1 1,1 1 0,-3-3 0,3 4-56,-1-1-1,1 1 0,-1 0 1,0-1-1,1 1 1,-1 0-1,0 0 1,0 0-1,1 0 1,-1 0-1,0 0 0,1 0 1,-1 0-1,0 0 1,1 0-1,-1 0 1,0 0-1,1 0 0,-1 0 1,0 1-1,1-1 1,-1 0-1,0 0 1,1 1-1,-1-1 1,1 1-1,-1-1 0,0 0 1,1 1-1,-1-1 1,1 1-1,-1-1 1,1 1-1,-1 0 0,-3 4 119,-1 0-1,1 0 0,1 1 0,-1-1 0,1 1 0,0 0 0,0-1 0,0 1 0,1 1 0,0-1 0,0 0 0,1 1 0,-1 7 0,0-8-59,1 0-1,1 0 0,-1 0 0,1 0 1,1 1-1,-1-1 0,1 0 0,0 0 1,0 0-1,1 0 0,-1 0 0,1 0 1,1 0-1,2 5 0,-4-9-76,0 0-1,1 0 0,-1 0 0,1-1 1,-1 1-1,1 0 0,0-1 0,-1 1 1,1-1-1,0 0 0,0 1 0,0-1 1,0 0-1,0 0 0,1 0 0,-1-1 1,0 1-1,0 0 0,0-1 1,1 0-1,-1 1 0,0-1 0,1 0 1,-1 0-1,0 0 0,1 0 0,-1-1 1,0 1-1,0-1 0,1 1 0,-1-1 1,0 0-1,0 0 0,0 0 0,0 0 1,0 0-1,3-3 0,-1 2-13,-1-1-1,0 1 1,0-1-1,0 0 0,0 0 1,0 0-1,0 0 1,-1-1-1,0 1 0,0 0 1,0-1-1,0 0 1,0 0-1,-1 1 0,1-1 1,-1 0-1,0 0 1,-1 0-1,1 0 0,0-7 1,-2 7-37,1 1 0,-1-1 0,1 1 0,-1 0 0,0 0 0,-1-1 0,1 1 0,-1 0 0,1 0 1,-1 0-1,0 0 0,0 0 0,0 1 0,0-1 0,0 1 0,-1-1 0,1 1 0,-1 0 0,0 0 0,0 0 0,0 0 0,1 0 0,-5-1 1,3 1-9,-1 1 0,0-1 0,0 1 0,1-1 1,-1 1-1,0 1 0,0-1 0,0 1 0,0 0 1,0 0-1,0 0 0,0 1 0,0 0 0,0 0 1,-8 2-1,6 1-22,0-1 0,0 1 0,-12 9 0</inkml:trace>
</inkml:ink>
</file>

<file path=ppt/ink/ink5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1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1 14251,'-6'15'1128,"-5"2"-720,0-3-112,-12-1 657,-5-2-313,-9-5-144,-2-4-8,-6-2-16,0 0-64,3-5-144,4-1-176,7 3-472,5-1-272,14 5-1288,7 8 1640,8 4-289,9 3-223</inkml:trace>
</inkml:ink>
</file>

<file path=ppt/ink/ink5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2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43 14995,'-20'-8'1513,"-4"-1"-1097,-2 2-176,-8-1 1464,-7 2-1448,-3 2-176,1 5-368,1 4-328,5 10 568,5 5-104,9 5-136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5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1252 49 11402,'2'-1'237,"1"0"0,-1 0-1,1 0 1,0 0 0,-1 0-1,0 0 1,1-1 0,-1 1-1,4-4 1,-5 5-184,-1-1 0,0 1 1,0 0-1,1 0 0,-1-1 0,0 1 1,0 0-1,0-1 0,1 1 0,-1 0 1,0-1-1,0 1 0,0-1 0,0 1 1,0 0-1,0-1 0,1 1 0,-1-1 1,0 1-1,0 0 0,0-1 0,-1 1 1,1 0-1,0-1 0,0 1 1,0-1-1,-1 0 26,1 0 0,-1 0 1,0 1-1,0-1 0,1 0 1,-1 1-1,0-1 0,0 0 0,0 1 1,0-1-1,0 1 0,0 0 1,0-1-1,0 1 0,-1-1 1,-15-3 373,1 1 1,-1 0-1,-33-1 1,-55 6 472,81 0-741,-29 0 144,-573 8 1623,585-11-1905,-28-2-6,-132 11 0,171-1-357,29-7 249,0 1 1,0-1 0,0 1-1,0-1 1,-1 1 0,1-1 0,0 1-1,1-1 1,-1 1 0,0 0 0,0 0-1,0-1 1,0 1 0,0 0 0,1 0-1,-1 0 1,0 0 0,1 0-1,-1 0 1,0 2 0,1-3-10,0 1 1,0-1-1,0 0 0,0 1 1,0-1-1,0 0 1,1 1-1,-1-1 0,0 0 1,0 0-1,0 1 0,0-1 1,1 0-1,-1 0 0,0 1 1,0-1-1,0 0 1,1 0-1,-1 1 0,0-1 1,0 0-1,1 0 0,-1 0 1,0 1-1,1-1 0,-1 0 1,0 0-1,0 0 1,1 0-1,-1 0 0,0 0 1,1 0-1,15 4-1190,-6-2 871,13 6-517,0 3-223</inkml:trace>
</inkml:ink>
</file>

<file path=ppt/ink/ink5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3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1 506 14483,'10'-25'389,"1"0"1,0 1-1,2 0 0,25-34 1,-5 8 118,-26 38-424,77-116 911,-68 105-697,2 1 0,1 0 0,29-25 0,-40 41-195,-1-1 0,1 2 0,1-1 0,-1 1 0,11-5 0,-16 9-74,0 0-1,-1 0 0,1 0 1,0 0-1,0 1 0,0-1 1,0 1-1,0-1 0,0 1 1,-1 0-1,1 0 0,0 1 1,0-1-1,0 0 0,0 1 1,0 0-1,0 0 0,-1 0 1,1 0-1,0 0 0,-1 0 1,3 2-1,-1 1 3,0-1 0,-1 1 0,1 0 1,-1 0-1,0 1 0,0-1 0,0 1 0,-1-1 0,0 1 1,0 0-1,0 0 0,0 0 0,-1 0 0,0 0 0,0 0 0,0 0 1,-1 1-1,1 7 0,-1 4 15,-1 0 1,0 0-1,-1 0 1,-7 26-1,2-20-36,0 0 1,-2 0-1,-21 40 0,23-50-14,-1-1-1,0-1 1,-1 1-1,0-2 0,0 1 1,-1-1-1,0 0 1,-12 7-1,-11 1-21,31-17 23,0-1-1,1 1 1,-1-1-1,0 1 1,1-1-1,-1 0 1,0 1 0,1-1-1,-1 0 1,0 0-1,1-1 1,-1 1-1,0 0 1,0 0 0,1-1-1,-1 1 1,1-1-1,-1 0 1,-1 0 0,3 1 4,-1 0 0,1 0 0,0 0 0,0 0 0,0 0 0,-1-1 0,1 1 1,0 0-1,0 0 0,0 0 0,0 0 0,-1 0 0,1 0 0,0-1 1,0 1-1,0 0 0,0 0 0,0 0 0,0-1 0,-1 1 0,1 0 1,0 0-1,0 0 0,0 0 0,0-1 0,0 1 0,0 0 0,0 0 0,0 0 1,0-1-1,0 1 0,0 0 0,0 0 0,0-1 0,0 1 0,0 0 1,0 0-1,0 0 0,0-1 0,0 1 0,1 0 0,-1 0 0,10-5 35,15 0-6,30 1-25,0-4 0,-1-1 0,68-22 0,-105 26-11,-1-1 0,1-1 0,-1-1 1,-1 0-1,1-1 0,-2 0 0,1-2 0,-1 0 0,-1 0 0,0-1 1,0-1-1,-2 0 0,1 0 0,12-22 0,-10 10 16,13-36 0,-9 20 92,-14 38 30,-1 11-87,-2 10-8,-2 38 66,0-16-16,5 56-1,-3-93-82,-1-1 0,0 1-1,1 0 1,0 0 0,-1 0-1,1 0 1,0-1 0,0 1-1,1 0 1,-1-1 0,1 1 0,3 4-1,-4-7-2,0 1 0,0 0 0,0-1 1,0 1-1,0-1 0,0 1 0,0-1 0,1 0 0,-1 1 0,0-1 0,0 0 0,0 0 0,1 0 0,-1 0 1,0 0-1,0 0 0,1 0 0,-1 0 0,0-1 0,0 1 0,1 0 0,-1-1 0,0 1 0,0-1 0,0 1 0,0-1 1,0 1-1,0-1 0,0 0 0,0 0 0,2-1 0,13-11 5,25-25 0,-29 26 53,1 0 1,0 1-1,17-11 0,-29 21-47,0 0-1,0 0 0,0 0 1,0 1-1,1-1 0,-1 0 1,0 1-1,0-1 0,1 1 0,-1 0 1,0-1-1,1 1 0,-1 0 1,0 0-1,1 0 0,-1 0 1,1 0-1,-1 0 0,0 0 0,1 0 1,-1 0-1,0 1 0,1-1 1,-1 1-1,0-1 0,0 1 1,1-1-1,-1 1 0,0 0 1,0-1-1,0 1 0,0 0 0,0 0 1,0 0-1,0 0 0,0 0 1,0 0-1,0 0 0,0 0 1,-1 1-1,1-1 0,0 0 0,-1 0 1,1 1-1,-1-1 0,1 2 1,2 9 56,0-1 0,-1 1 1,0 0-1,1 16 0,-2-16-19,0 24 2,-1-25-45,1 0 0,-1 0 0,4 12 0,-4-22-7,0 0 1,0 0 0,0-1 0,1 1 0,-1 0-1,0 0 1,0-1 0,1 1 0,-1 0-1,0-1 1,1 1 0,-1 0 0,1-1 0,-1 1-1,0-1 1,1 1 0,-1-1 0,1 1-1,0-1 1,-1 1 0,1-1 0,-1 1 0,1-1-1,0 0 1,-1 1 0,1-1 0,0 0 0,0 1-1,-1-1 1,1 0 0,0 0 0,-1 0-1,1 0 1,0 0 0,0 0 0,-1 0 0,1 0-1,0 0 1,0 0 0,-1 0 0,1 0-1,0-1 1,0 1 0,-1 0 0,1-1 0,0 1-1,-1 0 1,1-1 0,0 0 0,6-3-3,-1 0 0,0 0 1,-1-1-1,7-6 0,-7 6 5,6-5-3,3-3-1,-1 0 0,2 1-1,0 1 1,21-12 0,-33 21-2,1 0 1,-1 0-1,0 1 1,0 0-1,1-1 1,-1 1-1,1 0 1,-1 1-1,1-1 1,0 1-1,-1 0 1,1-1-1,-1 1 0,1 1 1,0-1-1,-1 1 1,1-1-1,-1 1 1,1 0-1,-1 0 1,1 1-1,-1-1 1,0 1-1,0-1 0,0 1 1,0 0-1,0 0 1,5 5-1,12 14-312,24 34-1,-31-37-522,1 0 0,1-1 0,24 22 0,-20-27 222,-3-7-175</inkml:trace>
</inkml:ink>
</file>

<file path=ppt/ink/ink5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3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28 10914,'-16'-16'4417,"3"7"-3825,5 6-368,7 7-312,-1 5 609,4-1-545,2 1-64,1-1-49</inkml:trace>
</inkml:ink>
</file>

<file path=ppt/ink/ink5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7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2023 16235,'-17'-125'2054,"-43"-407"2112,56 444-3933,3 1 1,5 0-1,4 0 1,20-98-1,-9 106-64,3 1 0,62-141-1,-57 160 1,4 2-1,1 2 0,3 0 0,48-54 0,-3 26 253,-48 51-510,-32 32 29,1-1-1,-1 1 1,0 0-1,0-1 1,1 1-1,-1 0 0,0-1 1,1 1-1,-1 0 1,0-1-1,1 1 0,-1 0 1,0 0-1,1 0 1,-1-1-1,1 1 1,-1 0-1,0 0 0,1 0 1,-1 0-1,1 0 1,-1 0-1,1-1 0,-1 1 1,0 0-1,1 0 1,-1 0-1,1 1 1,-1-1-1,1 0 0,-1 0 1,0 0-1,1 0 1,-1 0-1,1 0 0,-1 1 1,0-1-1,1 0 1,-1 0-1,0 1 1,1-1-1,-1 0 0,0 0 1,1 1-1,-1-1 1,0 0-1,1 1 0,-1-1 1,0 1-1,0-1 1,0 0-1,1 1 1,-1-1-1,0 1 0,0-1 1,0 0-1,0 1 1,0 0-1,4 5-136,5 5-561</inkml:trace>
</inkml:ink>
</file>

<file path=ppt/ink/ink5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7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0 12459,'-21'41'6799,"-16"53"-4476,29-71-1893,1 0 0,1 1 0,-5 31 0,10-46-342,0 1 0,1-1 0,0 1 0,0-1 0,1 1 0,0-1 0,1 1-1,0-1 1,0 0 0,1 0 0,6 13 0,-8-19-74,1 1 1,0-1-1,0-1 1,0 1-1,0 0 1,0 0-1,1-1 1,-1 1-1,1-1 0,0 0 1,-1 0-1,1 0 1,0 0-1,0 0 1,1-1-1,-1 1 1,0-1-1,0 0 1,1 0-1,-1 0 0,1 0 1,-1-1-1,1 0 1,-1 1-1,1-1 1,-1 0-1,1-1 1,-1 1-1,5-1 1,6-3-29,0 1 1,0-2 0,-1 0 0,0 0 0,21-12 0,-34 16 11,0 1 1,0 0 0,0 0 0,0 0 0,0-1-1,1 1 1,-1 0 0,0 0 0,0 0-1,0 0 1,1 0 0,-1 0 0,0 0 0,0 0-1,0-1 1,1 1 0,-1 0 0,0 0-1,0 0 1,1 0 0,-1 0 0,0 0 0,0 0-1,0 0 1,1 0 0,-1 0 0,0 0 0,0 0-1,1 1 1,-1-1 0,0 0 0,0 0-1,0 0 1,1 0 0,-1 0 0,0 0 0,0 0-1,0 1 1,0-1 0,1 0 0,-1 0 0,0 0-1,0 0 1,0 1 0,0-1 0,0 0-1,1 0 1,-1 0 0,0 1 0,0-1 0,0 0-1,0 0 1,0 1 0,0-1 0,0 0-1,0 0 1,0 0 0,0 1 0,0-1 0,0 0-1,0 0 1,0 1 0,0-1 0,0 0 0,-4 16-3,0-8-19,-35 99-59,34-92-302,1 0-1,1 0 0,0 0 0,1 1 0,0 18 0,2-33 296,-1 1-1,1 0 1,0 0-1,0-1 1,1 1-1,-1 0 1,0-1 0,0 1-1,1 0 1,-1-1-1,1 1 1,0 0-1,-1-1 1,1 1-1,0-1 1,0 1-1,0-1 1,0 0 0,0 1-1,0-1 1,1 0-1,-1 0 1,0 1-1,1-1 1,-1 0-1,1-1 1,-1 1 0,1 0-1,-1 0 1,1-1-1,-1 1 1,1 0-1,0-1 1,-1 0-1,1 1 1,0-1 0,0 0-1,-1 0 1,1 0-1,0 0 1,-1 0-1,4-1 1,28-6-1083</inkml:trace>
</inkml:ink>
</file>

<file path=ppt/ink/ink5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8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14731,'-1'14'920,"-1"1"-1,-5 23 0,-1 10 165,6-35-778,-6 112 1610,8-112-1728,1 0 0,0 0 0,1 0 0,0 0 0,1 0 0,0-1 0,6 16 0,-8-25-151,1 0-1,-1 0 0,1 0 0,-1 0 0,1 0 0,0-1 1,0 1-1,0 0 0,0-1 0,1 1 0,-1-1 0,1 0 1,-1 0-1,1 0 0,0 0 0,0 0 0,0-1 1,0 1-1,0-1 0,0 0 0,0 0 0,0 0 0,0 0 1,1-1-1,-1 1 0,0-1 0,1 0 0,-1 0 0,0 0 1,1 0-1,-1 0 0,0-1 0,1 0 0,-1 1 0,0-1 1,0-1-1,0 1 0,0 0 0,0-1 0,4-2 0,3-3-6,0-1 1,-1 1-1,0-2 0,0 1 0,-1-1 0,0-1 0,-1 0 0,0 0 0,-1 0 0,0-1 0,0 1 0,-1-2 0,0 1 0,-1 0 0,-1-1 1,4-18-1,-5 21-47,-1-1 1,0 1 0,-1-1 0,0 1 0,0-1 0,-1 1 0,0-1 0,0 1 0,-6-17-1,5 20-35,-1 0-1,0 0 0,0 0 1,0 1-1,-1-1 0,1 1 1,-2-1-1,1 1 0,0 0 1,-1 1-1,0-1 0,0 1 1,0 0-1,-12-6 0,13 8-72,0 0 1,0 0-1,0 0 0,0 1 0,-1 0 0,1 0 0,0 0 0,-1 0 0,1 1 0,-1 0 1,1 0-1,-1 0 0,1 0 0,-1 1 0,1-1 0,-1 1 0,1 0 0,0 1 0,-1-1 1,1 1-1,0 0 0,0 0 0,0 0 0,0 1 0,1-1 0,-1 1 0,1 0 0,-1 0 1,1 0-1,-4 4 0,-16 24-758</inkml:trace>
</inkml:ink>
</file>

<file path=ppt/ink/ink5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8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1140 16 16099,'0'10'1641,"-19"-3"-897,-15-6-256,-21-2 1240,-13-5-743,-15 0-433,-4-1-24,-4 2-72,-4 0-136,4 3-200,2 0-144,12 2-384,6 3-280,9 3-616,3 1-1113,1-2 1889,4-2-400,7 1-305</inkml:trace>
</inkml:ink>
</file>

<file path=ppt/ink/ink5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8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14547,'29'-23'1515,"136"-96"4829,-143 110-5514,-21 9-803,-1 0 1,0 0-1,1 0 1,-1 0 0,1 0-1,-1 0 1,1 0 0,-1 0-1,0 0 1,1 0-1,-1 0 1,1 0 0,-1 0-1,0 0 1,1 1-1,-1-1 1,1 0 0,-1 0-1,0 0 1,1 1 0,-1-1-1,0 0 1,1 1-1,-1-1 1,0 0 0,0 1-1,1 0 1,0 2 41,-1 0-1,0 0 1,1 0 0,-1 0 0,0 0 0,-1 0 0,1 0-1,0 0 1,-1 0 0,0-1 0,-1 7 0,-54 161 685,-10 39-2591,66-208 1812,-4 30-1007,7-17 477,-2-14 534,-1 0-1,0 1 1,1-1 0,-1 0-1,0 0 1,1 0 0,-1 0 0,0 1-1,1-1 1,-1 0 0,1 0 0,-1 0-1,0 0 1,1 0 0,-1 0-1,1 0 1,-1 0 0,1 0 0,-1 0-1,0 0 1,1 0 0,-1-1 0,0 1-1,1 0 1,-1 0 0,1 0 0,-1 0-1,0-1 1,1 1 0,-1 0-1,1-1 1,17-15-762</inkml:trace>
</inkml:ink>
</file>

<file path=ppt/ink/ink5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9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99 14683,'3'2'142,"0"0"0,0 0-1,-1 0 1,1 0 0,-1 0 0,1 1 0,-1-1-1,0 1 1,0 0 0,0 0 0,0-1-1,-1 1 1,1 0 0,1 5 0,15 52 516,-11-38-83,4 18 199,11 71 0,-20-94-666,0 1-1,-2 0 0,0 0 1,-1-1-1,0 1 1,-7 26-1,7-39-86,0 0 1,-1-1-1,0 1 1,0 0-1,0-1 1,-1 1-1,1-1 1,-1 0-1,0 0 1,-6 6-1,8-9-16,0 0 0,0 0 0,-1 0-1,1 0 1,0 0 0,-1 0 0,1-1-1,-1 1 1,1 0 0,-1-1 0,1 0-1,-1 1 1,1-1 0,-1 0 0,0 0-1,1 0 1,-1 0 0,1 0 0,-1 0-1,1 0 1,-1 0 0,0-1 0,1 1-1,-1 0 1,1-1 0,-1 0 0,1 1-1,-1-1 1,1 0 0,0 0 0,-1 0-1,1 0 1,0 0 0,0 0 0,0 0-1,-1-1 1,-3-2-4,1-1 0,1 1 0,-1-1 0,1 1 0,-1-1-1,2 0 1,-1-1 0,0 1 0,1 0 0,0-1 0,0 1 0,1-1 0,-1 0-1,1 1 1,0-1 0,1 0 0,0 0 0,0 0 0,0 0 0,0 1 0,1-1 0,0 0-1,0 0 1,1 1 0,2-7 0,0 0 12,0 0 1,2 1-1,-1-1 1,2 1-1,-1 0 1,1 1-1,1 0 1,0 0-1,0 0 0,16-13 1,-1 6 142,1 1 0,26-14 0,3-2 207,-49 30-328,-1 0 1,0-1 0,0 1 0,0-1-1,0 0 1,0 1 0,0-1-1,-1-1 1,1 1 0,2-6 0,-4 7-18,0 0 0,0 0 0,-1-1 0,1 1 0,-1 0 1,0-1-1,1 1 0,-1 0 0,0 0 0,0-1 0,-1 1 1,1 0-1,0-1 0,-1 1 0,1 0 0,-1 0 0,0 0 0,0-1 1,-2-3-1,-4-4-255,0 0 1,0 0-1,-1 0 0,-1 1 1,1 0-1,-1 1 1,-1 0-1,0 0 0,0 1 1,0 1-1,-16-8 1,0 6-1977,25 7 2167,1 1 0,-1 0 0,1 0 1,-1 0-1,0 0 0,1 0 0,-1 1 0,0-1 0,1 0 0,-1 0 1,0 0-1,1 1 0,-1-1 0,1 0 0,-1 0 0,1 1 0,-1-1 1,0 0-1,1 1 0,-1-1 0,1 1 0,0-1 0,-1 1 0,1-1 1,-1 1-1,1-1 0,0 1 0,-1-1 0,1 1 0,0 0 0,0-1 0,-1 1 1,1-1-1,0 1 0,0 1 0,-1 14-1169</inkml:trace>
</inkml:ink>
</file>

<file path=ppt/ink/ink5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9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77 11482,'1'-9'1521,"-4"10"68,-6 17 484,2 1-1381,1 1 0,1 0 1,1 1-1,-2 32 0,6-40-539,-1 0 0,2-1 0,0 1 0,0 0 0,1 0 0,1-1 0,0 1 0,7 17 0,-9-26-100,1-1 0,0 0-1,0 0 1,0 1 0,0-1 0,0-1-1,1 1 1,-1 0 0,1 0-1,5 3 1,-7-5-35,0 0 0,0-1 1,1 1-1,-1-1 0,0 1 0,0-1 0,0 0 0,1 1 1,-1-1-1,0 0 0,1 0 0,-1 0 0,0 0 0,0 0 1,1 0-1,-1 0 0,0 0 0,1-1 0,-1 1 0,0 0 1,0-1-1,1 1 0,-1-1 0,0 0 0,0 1 0,0-1 1,0 0-1,0 1 0,0-1 0,0 0 0,0 0 1,0 0-1,1-2 0,2-3 8,1 0 1,-2 0 0,1-1-1,-1 1 1,0-1-1,0 0 1,-1 0-1,0 0 1,0 0 0,-1 0-1,0 0 1,1-9-1,-1-5-28,-1 0-1,-1 1 0,-3-24 1,1 27-380,1 0 1,-2 1 0,-1-1 0,0 1-1,0 0 1,-2 0 0,-15-27 0,21 41 159,-1 0 0,1 0 1,0 1-1,-1-1 0,0 0 1,1 1-1,-1-1 0,0 1 0,-3-2 1,5 2 150,-1 1 1,0-1 0,0 1-1,0 0 1,0 0-1,0-1 1,0 1-1,0 0 1,0 0 0,0 0-1,0 0 1,1 0-1,-1 0 1,0 0 0,0 1-1,0-1 1,0 0-1,0 0 1,0 1 0,0-1-1,0 0 1,0 1-1,1-1 1,-1 1-1,-1 0 1,-8 11-1201</inkml:trace>
</inkml:ink>
</file>

<file path=ppt/ink/ink5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0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70 10946,'0'-15'677,"0"11"-383,0-1 0,0 0 1,1 0-1,-1 1 0,1-1 1,0 0-1,0 1 0,0-1 0,4-6 1,-5 11-254,0 0-1,0 0 1,0-1 0,1 1 0,-1 0 0,0 0 0,0 0-1,0 0 1,0 0 0,0 0 0,1 0 0,-1 0 0,0 0 0,0 0-1,0 0 1,0 0 0,1 0 0,-1 0 0,0 0 0,0 0-1,0 0 1,0 0 0,1 0 0,-1 0 0,0 0 0,0 0-1,0 0 1,0 1 0,0-1 0,1 0 0,-1 0 0,0 0-1,0 0 1,0 0 0,0 0 0,0 0 0,0 1 0,1-1-1,-1 0 1,0 0 0,0 0 0,0 0 0,0 0 0,0 1 0,0-1-1,0 0 1,0 0 0,0 0 0,0 0 0,0 1 0,0-1-1,0 0 1,0 0 0,0 0 0,0 0 0,0 1 0,3 13 953,-1 23 151,-1 1-1,-2-1 1,-11 68 0,-34 109 293,7-84-910,32-111-552,-1 0 0,0 0 0,-2-1 0,-15 23 0,25-40-38,-1 1-1,0-1 1,1 0-1,-1 0 0,0 0 1,0 0-1,0 0 1,0 0-1,0 0 1,0 0-1,0-1 0,0 1 1,0 0-1,0-1 1,-3 2-1,4-2 10,0-1 0,-1 1-1,1 0 1,0-1 0,0 1-1,-1-1 1,1 1 0,0 0-1,0-1 1,-1 1 0,1-1 0,0 1-1,0 0 1,0-1 0,0 1-1,0-1 1,-1 1 0,1-1-1,0 1 1,0-1 0,0 1 0,0-1-1,0 1 1,1-1 0,-1 1-1,0 0 1,0-2 0,10-42-1389,5 4 700,3-2-250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2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238 311 7810,'1'0'137,"0"0"0,0-1 0,0 1 1,-1 0-1,1 0 0,0 0 1,0-1-1,0 1 0,-1 0 0,1-1 1,0 1-1,0-1 0,-1 1 1,1-1-1,0 1 0,-1-1 0,1 1 1,-1-1-1,1 1 0,-1-1 0,1 0 1,-1 0-1,1 1 0,-1-1 1,1 0-1,-1 0 0,0 1 0,0-1 1,1 0-1,-1 0 0,0 0 0,0 1 1,0-1-1,0 0 0,0 0 1,0 0-1,0 0 0,0 0 0,0 1 1,-1-3-1,1-3-317,0-8 465,0 1 1,-1-1-1,0 1 1,-2 0 0,1 0-1,-2 0 1,-7-20-1,8 25-220,-1 1-1,0 0 0,-1 0 0,1 1 0,-1-1 1,-1 1-1,1 0 0,-1 1 0,0-1 0,0 1 0,-1 0 1,1 0-1,-14-6 0,-10-3 72,19 10-73,1-1-1,0 0 1,1-1 0,-13-9-1,20 14-74,0-1 1,1 1-1,-1 0 0,0-1 0,0 1 0,0 0 1,0 0-1,0 1 0,-2-2 0,3 2-38,0 0 0,1 0-1,-1 0 1,0 0-1,0 0 1,0 0 0,0 0-1,1 1 1,-1-1 0,0 0-1,0 0 1,1 1 0,-1-1-1,0 1 1,0-1 0,1 1-1,-1-1 1,0 1 0,1-1-1,-1 1 1,1-1 0,-1 1-1,1 0 1,-1-1 0,0 2-1,-5 4-191,-2 0-80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6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1 10362,'-10'14'498,"1"1"-1,0 0 1,1 1 0,1 0-1,0 0 1,2 1 0,-8 33-1,0-4 241,-8 23 219,3 0 0,3 1 0,4 1 1,-5 120-1,15-183-868,2 0 0,-1 0 0,1 0 0,0 0 0,1 0-1,3 10 1,-4-15-66,0-1-1,0 0 0,0 0 1,0 0-1,1 0 0,-1 0 1,1 0-1,-1 0 1,1 0-1,0 0 0,0-1 1,-1 1-1,1-1 0,1 1 1,-1-1-1,0 0 0,0 0 1,0 0-1,1 0 0,-1 0 1,0 0-1,1-1 0,4 2 1,2-2 23,0 0 0,0 0 0,-1 0 0,1-1 0,0-1 0,0 1 0,-1-1 0,10-4 0,72-31 217,-57 22-167,25-9 73,-2-3-1,0-2 0,74-53 1,-124 77-146,1 0 1,-1 0 0,0-1-1,0 0 1,5-8-1,-10 13-18,0 0 0,0 0 0,-1 0-1,1 0 1,0 0 0,-1 0 0,1 0 0,-1-1-1,1 1 1,-1 0 0,0 0 0,1-1-1,-1 1 1,0 0 0,0 0 0,0-1-1,0 1 1,0 0 0,0-1 0,0 1-1,-1 0 1,1 0 0,0-1 0,-1 1-1,1 0 1,-1 0 0,1 0 0,-1-1-1,1 1 1,-1 0 0,0 0 0,0 0 0,0 0-1,1 0 1,-1 0 0,0 1 0,0-1-1,0 0 1,-2-1 0,-6-2 6,0 0 1,-1 0-1,1 1 0,-1 1 1,1 0-1,-1 0 1,0 0-1,1 1 0,-1 1 1,-10 0-1,6 0 0,-35-1-90,1 2 0,-1 3 0,1 1-1,0 3 1,-71 20 0,68-6-1647,51-22 1712,0 0-1,-1 0 0,1 1 0,0-1 0,0 0 0,-1 0 0,1 0 0,0 0 1,-1 0-1,1 0 0,0 0 0,0 0 0,-1 0 0,1 0 0,0 0 1,-1 0-1,1 0 0,0 0 0,-1 0 0,1 0 0,0 0 0,0 0 0,-1 0 1,1-1-1,0 1 0,0 0 0,-1 0 0,1 0 0,0 0 0,0-1 0,-1 1 1,1 0-1,0 0 0,0 0 0,0-1 0,-1 1 0,1 0 0,0 0 0,0-1 1,0 1-1,0 0 0,0-1 0,0 1 0,0 0 0,0 0 0,-1-1 1,1 1-1,0 0 0,0-1 0,0 1 0,0 0 0,0-1 0,1 1 0,-1 0 1,0 0-1,0-1 0,0 1 0,0 0 0,0-1 0,12-23-589</inkml:trace>
</inkml:ink>
</file>

<file path=ppt/ink/ink6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0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 13531,'2'4'515,"-1"1"0,0 0 0,0 0-1,-1 0 1,1-1 0,-1 1 0,-1 9 0,1 5 483,13 206 2453,3 116-3064,-16-341-387,0 14-36,0-1-1,0 0 1,-2 0-1,0 0 1,-6 25-1,8-37 11,-1 1 0,1-1 0,-1 1 0,1-1 0,-1 0-1,1 0 1,-1 1 0,0-1 0,0 0 0,1 0 0,-1 0-1,0 0 1,0 0 0,0 0 0,0 0 0,0 0 0,-1 0-1,1 0 1,0 0 0,0-1 0,-1 1 0,1-1 0,0 1-1,-3 0 1,2-1-59,0-1-1,0 1 0,-1 0 1,1-1-1,0 0 0,0 1 1,0-1-1,0 0 1,0 0-1,0 0 0,0-1 1,0 1-1,0 0 0,1-1 1,-1 1-1,-2-4 1,-19-20-1183,-35-47 1,32 36 750,-18-20-482</inkml:trace>
</inkml:ink>
</file>

<file path=ppt/ink/ink6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0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0 326 19844,'34'-34'1841,"26"-3"-1161,15-2-248,24-6 824,5 1-288,1 5-256,-2 4-167,-7 9-225,-9 8-96,-19 11-240,-16 5-192,-33 7-488,-7 3-313,-17 1-495,-3-1-1369,-7-5 2137,0-3-456,1-7-264</inkml:trace>
</inkml:ink>
</file>

<file path=ppt/ink/ink6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1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1950 16259,'39'-27'1713,"16"-25"-953,7-13-264,6-33 984,-1-19-407,-3-32-297,-5-13-56,-13-17-264,-6-7-112,-25 6-184,-11 10-160,-22 18-720,-13 14-440,-18 27 960,-3 14-176,-3 31-152</inkml:trace>
</inkml:ink>
</file>

<file path=ppt/ink/ink6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1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0 17452,'-15'0'1368,"-3"0"-960,-3 0-176,-6 2 640,-1-1-464,-1 3-288,0 3-208,10 9-1216,6 2 1240,14 5-264,11-2-128</inkml:trace>
</inkml:ink>
</file>

<file path=ppt/ink/ink6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2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16 17124,'-26'4'1512,"-5"-5"-1064,-2-2-200,-4-2 504,-2-1-832,2 2 232,3 4-8,12 12-216</inkml:trace>
</inkml:ink>
</file>

<file path=ppt/ink/ink6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7:59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89 9418,'0'-2'162,"0"-4"111,0 0 1,-1 0-1,1 0 1,-1 1 0,0-1-1,0 0 1,-1 1-1,0-1 1,0 1-1,0-1 1,0 1 0,-5-7-1,6 11-194,0 0-1,0 1 1,0-1 0,0 1-1,0-1 1,1 1 0,-1-1-1,0 1 1,0 0 0,0-1-1,0 1 1,0 0 0,-1 0-1,1 0 1,0-1-1,0 1 1,0 0 0,0 1-1,0-1 1,0 0 0,0 0-1,0 0 1,0 1 0,0-1-1,0 0 1,0 1 0,0-1-1,0 1 1,0-1 0,1 1-1,-1-1 1,0 1-1,0 0 1,0 0 0,1-1-1,-2 2 1,-4 5 260,0-1 0,0 0 0,-6 10 0,11-14-283,-15 22 394,2 1 0,0 0-1,1 1 1,2 1-1,-10 33 1,10-23-137,2 1 0,1 1 0,-3 50 1,11-74-226,0 0 1,1 0 0,0 0-1,1 0 1,1 0-1,0-1 1,1 1 0,1-1-1,0 0 1,1 0 0,11 18-1,-14-25-50,1-1-1,0 0 0,1 0 0,-1 0 0,1-1 1,0 1-1,1-1 0,-1 0 0,1 0 0,0-1 1,0 0-1,1 0 0,-1-1 0,1 1 0,0-1 1,-1-1-1,2 1 0,-1-1 0,0 0 0,0-1 1,1 0-1,-1 0 0,0 0 0,13-2 0,-15 1-31,1-1 0,-1 0 0,1 0 0,-1-1 0,1 0 0,-1 0 0,0 0-1,1 0 1,-1-1 0,-1 0 0,1 0 0,0 0 0,5-6 0,-3 2 5,-1 1 1,-1-1 0,1 0-1,-1 0 1,-1-1-1,1 1 1,6-17 0,-5 5 1,0 0 1,-1 0-1,-1-1 0,-1 1 1,0-1-1,-2 0 1,0-20-1,-1 29-70,-1-1 0,0 0 0,-1 1 0,0-1 0,-1 1 0,0 0 0,-1 0 1,-9-19-1,10 24 2,-1 0 0,0 1 0,0-1 0,0 1 0,0 0 0,-1 0 0,0 0 0,0 1 0,-1 0 0,1 0 0,-1 0 0,0 1 0,0-1 0,0 2 0,0-1 0,-9-2 0,5 2-472,-1 0 0,1 1 0,-14-1 0,21 3 290,-1 0 0,1 0 0,-1 0 0,0 0 0,1 0 0,-1 1-1,1 0 1,-1 0 0,1 0 0,-1 0 0,1 0 0,-6 4 0,8-5 175,0 1 1,1-1-1,-1 1 1,0-1-1,1 1 1,-1 0 0,1-1-1,-1 1 1,1 0-1,-1-1 1,1 1-1,-1 0 1,1 0 0,0 0-1,-1 1 1,3 14-1057</inkml:trace>
</inkml:ink>
</file>

<file path=ppt/ink/ink6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0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15515,'10'12'1585,"0"-2"-1145,0-4-472,-2-1 1424,3 2-3064,2 2 1488,-5-3-240,2-2-177</inkml:trace>
</inkml:ink>
</file>

<file path=ppt/ink/ink6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0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3 12395,'-3'0'244,"0"-1"0,0 0 0,-1 1 0,1-1 0,0 1 0,0 0 0,0 0 0,-1 0 0,1 1 0,0-1 0,0 1 0,0 0 0,0 0 1,0 0-1,0 0 0,0 0 0,0 1 0,-3 1 0,-5 3 309,0 0 0,1 1 0,-13 11 0,13-10-301,1 1-1,1 0 1,-1 1-1,1 0 1,1 0-1,0 1 1,0 0-1,1 0 1,0 1-1,1-1 1,1 1-1,0 0 1,-5 24-1,6-15-126,1-1 0,1 1 0,1 0 0,0 0 0,2 0 0,0-1 0,10 38 0,-3-25-25,1 0 0,19 40 0,-22-57-68,1-1 1,1 1 0,0-1-1,1-1 1,1 0 0,15 16-1,-24-28-27,0 0-1,0 0 0,0-1 1,0 1-1,1 0 1,-1-1-1,0 0 1,1 1-1,-1-1 0,1 0 1,-1 0-1,1-1 1,-1 1-1,1 0 0,5 0 1,-6-1-4,-1-1 0,0 1 1,1-1-1,-1 1 0,0-1 0,1 1 1,-1-1-1,0 1 0,0-1 0,0 0 1,1 0-1,-1 0 0,0 0 0,0 0 1,0 0-1,0 0 0,0 0 0,-1 0 1,1 0-1,0 0 0,0-1 0,-1 1 1,1 0-1,-1-1 0,1 1 0,-1 0 1,0-1-1,1 1 0,-1 0 0,0-1 1,0-1-1,1-8-3,0 0 0,-1 0 1,-1 1-1,0-1 0,0 0 1,-1 0-1,0 1 0,-1 0 0,0-1 1,-1 1-1,0 0 0,-6-11 1,7 14-125,-1 1 1,1 0 0,-1 0 0,-1 0 0,1 0 0,-1 0 0,0 1 0,0 0 0,0 0 0,-1 1-1,0-1 1,0 1 0,0 0 0,0 1 0,0-1 0,-1 1 0,0 1 0,-13-5 0,18 7-127,0-1 1,0 1-1,-1 0 1,1 0-1,0-1 1,0 1-1,-1 1 1,1-1-1,0 0 1,0 0-1,0 1 1,-1 0 0,1-1-1,0 1 1,0 0-1,0 0 1,0 0-1,0 0 1,0 0-1,0 1 1,0-1-1,-1 2 1,3-2 187,0-1 0,0 0 0,0 1 0,0-1 0,0 1 0,0-1 0,1 0 0,-1 1 0,0-1 0,0 1 0,0-1 0,0 0 0,1 1 0,-1-1 0,0 0 0,1 1 0,-1-1 0,0 0 0,0 1 0,1-1 0,-1 0 0,1 0 0,-1 1 0,0-1 0,1 0 0,-1 0 0,0 0 0,1 1 0,-1-1 0,1 0 0,-1 0 0,1 0 0,-1 0 0,0 0 0,1 0 1,-1 0-1,1 0 0,-1 0 0,1 0 0,18 0-1299</inkml:trace>
</inkml:ink>
</file>

<file path=ppt/ink/ink6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0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 10930,'-6'11'4897,"-11"30"-2082,15-37-2404,-6 15 535,1 1 0,1 0 0,-6 31-1,11-46-845,0 1 0,0 0-1,1-1 1,0 1-1,0 0 1,0 0 0,1-1-1,0 1 1,0-1-1,0 1 1,1-1 0,0 1-1,0-1 1,0 0-1,1 1 1,0-1 0,6 8-1,13 10-476,0-2-1,2-1 0,46 31 0,-67-49-15,-1 0 270,-1-1-1,1 1 0,0-1 0,-1 0 0,1 0 1,0 0-1,0 0 0,-1 0 0,1 0 1,0 0-1,0-1 0,0 1 0,0-1 0,0 1 1,0-1-1,0 0 0,0 0 0,0 0 1,0 0-1,0 0 0,1 0 0,-1 0 0,0-1 1,3 0-1,8-9-903</inkml:trace>
</inkml:ink>
</file>

<file path=ppt/ink/ink6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1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0 15699,'-14'19'1593,"2"14"-969,3 12-264,-1 9 928,-1 1-544,-2 0-328,2 0-144,0-3-552,2-6-312,2-9-808,5-8-864,2-8 1743,5-7-391,8-12-304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6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416 1 11514,'14'1'1633,"-17"1"95,-23 3-449,-41 4-523,-1-4 0,0-1 1,-81-8-1,114 4-962,34 0 150,0 0 0,1 0 1,-1 0-1,0 0 0,0 0 0,0 1 0,0-1 0,1 0 1,-1 1-1,0-1 0,0 0 0,1 1 0,-1-1 1,0 1-1,0 0 0,1 0-22,0-1 0,-1 1 1,1-1-1,0 1 0,0-1 0,0 0 0,0 1 0,0-1 1,0 1-1,0-1 0,0 1 0,1-1 0,-1 1 0,0-1 1,0 1-1,0-1 0,0 1 0,1-1 0,-1 0 0,0 1 1,0-1-1,1 1 0,-1-1 0,0 0 0,1 1 0,-1-1 1,0 0-1,1 1 0,-1-1 0,1 1 0,6 4-430,0 1 0,0-1-1,0-1 1,1 1 0,8 3 0,5 3-205,20 11-470</inkml:trace>
</inkml:ink>
</file>

<file path=ppt/ink/ink6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1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9186,'3'-4'310,"-1"1"0,1 0 0,0 0 0,1 0 0,-1 0 0,0 1 0,1-1-1,0 1 1,-1 0 0,1 0 0,0 0 0,0 1 0,0-1 0,8-1 0,-9 3-143,-1 0 0,0 0 0,1 0-1,-1 0 1,1 0 0,-1 0 0,1 1 0,-1-1 0,0 1-1,1 0 1,-1 0 0,0 0 0,1 0 0,-1 0 0,0 0-1,0 1 1,0-1 0,0 1 0,0-1 0,0 1 0,-1 0-1,1 0 1,-1-1 0,1 1 0,-1 0 0,1 1 0,-1-1-1,1 2 1,2 5 63,-1-1-1,-1 0 0,1 1 1,-1-1-1,-1 1 0,1-1 1,-1 1-1,-1 0 0,0 0 1,-2 16-1,-2 9 224,-12 46 1,14-73-392,-28 97 542,17-65-196,3 0 0,-9 51 0,19-84-320,-1 1 0,1 0-1,0-1 1,0 1 0,1 0 0,0-1 0,0 1-1,1-1 1,0 1 0,0-1 0,0 0-1,7 12 1,-4-10-12,0-1 0,0 0 0,1 0-1,0 0 1,1-1 0,-1 0 0,1 0 0,0-1-1,9 5 1,34 20-25,78 34 0,-3-15-3971,-116-46 3481,-1 0 1,1-1-1,14 2 0,-11-4-676</inkml:trace>
</inkml:ink>
</file>

<file path=ppt/ink/ink6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19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348 123 12371,'-2'-7'244,"0"1"0,-1-1 0,1 1-1,-1-1 1,-1 1 0,1 0 0,-1 0 0,0 1 0,0-1 0,-1 1 0,-9-9 0,10 12-140,1 0 0,-1 0 1,1 0-1,-1 0 0,0 0 0,0 1 0,0 0 0,1 0 0,-1 0 0,0 0 1,-1 1-1,1-1 0,0 1 0,0 0 0,0 1 0,0-1 0,0 0 1,0 1-1,0 0 0,0 0 0,-6 3 0,0 0 19,1 0 1,-1 0-1,1 1 0,1 0 1,-1 1-1,1-1 0,0 2 0,0-1 1,1 1-1,-8 9 0,5-3-5,1-1 0,0 1 0,1 0 0,1 1 0,0 0 0,-6 16 0,3 1 46,2 1-1,0 1 1,2 0-1,2-1 1,-1 55-1,5-60-59,1 1 0,1-1 0,1 0 0,2 1 0,8 26 0,-10-43-68,0-1-1,1 0 1,0 0 0,0 0 0,1 0 0,1-1-1,0 0 1,0 0 0,1-1 0,0 1 0,0-1-1,1-1 1,0 1 0,0-1 0,15 9 0,-17-13-22,0 0 1,0 0-1,1-1 1,-1 0-1,1 0 1,-1-1-1,1 1 1,0-1-1,-1-1 1,1 1-1,0-1 1,0 0-1,0-1 1,-1 0-1,1 0 1,0 0-1,-1-1 1,1 0-1,-1 0 1,0-1-1,1 1 1,-1-2-1,0 1 1,-1 0-1,7-6 1,3-2 3,-1-1 1,0-1-1,-1 0 1,0-1-1,-1-1 1,-1 0 0,18-31-1,-15 20 1,-2 0 1,-1-1-1,-1-1 0,-1 1 0,-2-1 1,7-47-1,-9 38 4,-2-1 0,-2-1 0,-2 1 1,-8-58-1,8 84-12,-2 1 0,1-1 0,-1 1 0,-1 0 0,0 0 0,-1 0-1,0 1 1,0 0 0,-10-14 0,13 21-24,-1 0-1,0 0 1,0 0-1,0 0 1,0 1-1,0-1 0,0 1 1,0 0-1,-1 0 1,0 0-1,1 0 1,-1 0-1,0 1 1,0 0-1,1 0 0,-1 0 1,0 0-1,0 1 1,0-1-1,0 1 1,0 0-1,0 0 1,0 0-1,-1 1 0,2 0 1,-1-1-1,0 1 1,0 1-1,0-1 1,-6 3-1,0 1-210,1 0 0,-1 1 0,1 0 0,0 0 1,0 1-1,1 0 0,-1 1 0,2-1 0,-1 2 0,1-1 0,1 1 0,-1 0 0,1 0 0,1 1 0,-6 14 0,5-11-96,1 1 0,0 0 0,1 0-1,1 0 1,1 1 0,0-1 0,0 1-1,2 0 1,-1-1 0,2 1 0,3 19 0,15 42-954</inkml:trace>
</inkml:ink>
</file>

<file path=ppt/ink/ink6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0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15931,'14'-10'1353,"-3"10"-993,-5 8-160,-5 7 496,-1 0-832,-1-2-1792,-6-2 1767,2-5-335</inkml:trace>
</inkml:ink>
</file>

<file path=ppt/ink/ink6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0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46 12851,'13'-30'1710,"-13"30"-1652,0-1 0,0 0 0,0 1 0,1-1-1,-1 0 1,0 0 0,0 1 0,0-1 0,0 0 0,0 1 0,0-1 0,0 0 0,-1 0-1,1 1 1,0-1 0,0 0 0,-1 0 0,1 0 15,-1 1 0,1 0 1,-1 0-1,1-1 0,-1 1 1,1 0-1,-1 0 0,0 0 0,1 0 1,-1 0-1,1-1 0,-1 1 0,1 0 1,-1 0-1,1 0 0,-1 1 0,0-1 1,1 0-1,-1 0 0,1 0 1,-1 0-1,1 0 0,-1 1 0,1-1 1,-1 0-1,1 1 0,-1-1 0,-8 5 243,0 0-1,1 0 1,-1 1-1,1 0 0,1 0 1,-1 1-1,-9 11 1,0 3 190,-25 36 0,28-34-349,1 1 0,1 0-1,1 1 1,1 0 0,2 1 0,0 0 0,2 1 0,-5 34 0,8-38-114,2-1 1,0 1 0,2-1-1,0 1 1,1-1 0,1 1-1,2-1 1,0 0 0,1 0 0,12 28-1,-12-39-32,0 0 0,0 0 0,1-1 0,0 0 0,0 0 0,1-1 0,14 13 0,-19-19-8,0 0-1,1 0 0,0 0 1,-1 0-1,1-1 0,0 0 1,0 0-1,0 0 0,1 0 1,-1-1-1,0 1 0,1-1 1,-1 0-1,1 0 0,-1-1 1,1 1-1,0-1 0,-1 0 1,1-1-1,-1 1 0,1-1 1,-1 0-1,6-1 0,-8 1-1,0 0-1,1 0 1,-1 0-1,0 0 1,0 0-1,0-1 1,0 1-1,0-1 1,0 1-1,-1-1 1,1 0-1,0 0 1,-1 0-1,1 0 1,-1 0-1,0 0 1,0 0-1,0 0 1,0 0-1,0-1 1,0 1-1,0 0 1,-1-1-1,1 1 1,-1 0-1,0-1 1,0 1-1,0-1 1,0 1-1,0-1 0,0 1 1,-1-3-1,-1-2 0,1 0-1,-1 1 0,0-1 0,0 1 0,-1 0 0,0 0 0,0 0 1,-1 0-1,1 0 0,-7-6 0,3 5-76,0 0-1,0 0 1,-1 1-1,0 0 1,0 1-1,0 0 1,-1 0-1,0 0 1,0 1-1,-14-4 1,18 7-72,0 0 1,1 0-1,-1 0 1,0 1-1,0-1 1,0 1-1,0 1 1,0-1-1,1 0 1,-7 2-1,8-1-22,0 1 1,0-1-1,0 0 0,0 1 0,0-1 0,0 1 1,0 0-1,1 0 0,-1 0 0,1 0 1,0 0-1,-1 1 0,1-1 0,0 1 0,0 0 1,-2 3-1,-1 11-692,4-5-219</inkml:trace>
</inkml:ink>
</file>

<file path=ppt/ink/ink6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0.6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2 13403,'-2'-1'1567,"-4"8"-752,-6 15-156,7-12-51,2-6-459,-10 17 576,1 1 0,1 0 0,0 1 1,-8 31-1,17-48-657,0 0 0,1 1-1,0 0 1,0-1 0,1 1 0,0-1-1,0 1 1,0 0 0,1-1 0,0 1 0,0-1-1,1 1 1,0-1 0,0 1 0,0-1-1,1 0 1,0 0 0,0 0 0,1-1 0,-1 1-1,7 6 1,1 0-223,2 0 0,-1-1 1,2 0-1,-1-1 0,1-1 0,1 0 0,0 0 1,0-2-1,1 0 0,19 6 0,-32-12 51,0 0 0,0 0-1,0 0 1,0-1 0,1 1 0,-1-1 0,0 0-1,0 0 1,1 0 0,-1 0 0,0 0 0,0-1-1,1 1 1,-1-1 0,0 0 0,0 0-1,0 0 1,0-1 0,0 1 0,0-1 0,0 1-1,-1-1 1,1 0 0,0 0 0,-1 0 0,0-1-1,4-3 1,10-23-821</inkml:trace>
</inkml:ink>
</file>

<file path=ppt/ink/ink6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1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0 15123,'-9'38'1681,"2"15"-1137,2 14-256,-2 6 912,2 5-592,3-4-160,0-3-544,2-7-336,2-18-544,2-13-864,-1-16 1447,-1-7-295,3-10-288</inkml:trace>
</inkml:ink>
</file>

<file path=ppt/ink/ink6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1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12387,'16'-6'396,"-1"2"0,1 0 0,-1 1-1,1 0 1,29 0 0,-41 3-291,1 0 0,0 0-1,0 0 1,-1 1 0,1 0 0,-1 0-1,1 0 1,-1 0 0,1 1-1,-1 0 1,0 0 0,1 0-1,-1 0 1,0 1 0,-1 0-1,1-1 1,0 1 0,-1 1 0,0-1-1,1 0 1,-1 1 0,-1 0-1,1 0 1,2 4 0,-2-1 35,0 1-1,-1-1 1,0 0 0,0 1 0,-1-1 0,0 1 0,0-1 0,-1 1 0,0-1 0,-1 1-1,1 0 1,-1-1 0,-4 15 0,-1 0 105,-2-1 1,0 0-1,-16 30 0,-62 90 389,28-50-366,54-85-273,0 0 0,1 1 0,0 0 0,0-1 0,1 1 1,-1 0-1,1 0 0,-1 15 0,3-19-71,0 1 1,0 0-1,0-1 0,1 1 0,0 0 0,0-1 1,0 1-1,0-1 0,0 1 0,1-1 1,-1 0-1,1 0 0,0 1 0,0-1 0,0 0 1,1-1-1,-1 1 0,1 0 0,2 2 1,8 5-329,-1-1 0,1 0 0,1-1 1,0-1-1,0 0 0,1-1 0,23 7 1,14 3-514</inkml:trace>
  <inkml:trace contextRef="#ctx0" brushRef="#br0" timeOffset="1">435 654 15035,'2'-13'1449,"1"5"-1089,-3 11 8,-6 5-152,0 1-112,2-5-208</inkml:trace>
</inkml:ink>
</file>

<file path=ppt/ink/ink6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6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0 218 14331,'74'-65'1488,"-39"31"-564,2 2 0,65-44 0,-99 75-843,-1 0 0,1-1 0,-1 1 0,0 0 0,1 0 0,0 0 1,-1 0-1,1 1 0,4-2 0,-6 3-57,0-1 0,0 0 0,0 0 0,0 0 0,0 1 0,0-1 0,0 0 0,-1 1 0,1-1 0,0 1 0,0-1 0,0 1 0,0-1 0,-1 1 0,1-1 0,0 1 0,-1 0 0,1 0 0,0-1 0,-1 1 0,1 0 0,-1 0 0,1 0 0,-1 0 0,0-1 0,1 1 0,-1 0 0,0 0 0,0 0 0,1 0 0,-1 2 0,2 10 95,0 1 0,0 0 0,-2 0-1,-1 22 1,-10 62 83,5-52-138,-22 174 42,-22 196-1030,50-394-1225,6-43 671,0-10 664</inkml:trace>
</inkml:ink>
</file>

<file path=ppt/ink/ink6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6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11947,'8'-7'463,"1"0"1,0 1 0,0 0 0,0 0 0,1 1-1,0 0 1,19-7 0,-24 10-297,0 1-1,1-1 1,-1 1 0,0 0-1,1 1 1,-1-1 0,1 1-1,-1 0 1,1 0 0,-1 1 0,1-1-1,-1 1 1,1 1 0,-1-1-1,0 1 1,0 0 0,7 3-1,-8-2-104,0 0 0,-1 0 0,0 0 0,1 0 0,-1 1 0,-1-1 0,1 1-1,0 0 1,-1 0 0,0 0 0,0 0 0,0 0 0,0 0 0,-1 1 0,0-1 0,0 0-1,0 1 1,0-1 0,0 1 0,-1 0 0,0-1 0,-1 8 0,0 5 51,-1 0 0,-1 0 0,0 0 0,-10 28 0,-13 22 90,16-44-102,1 1-1,-9 35 1,16-50-85,1 1 1,0-1-1,1 0 1,-1 0-1,2 0 1,-1 1-1,1-1 1,1 0 0,-1 0-1,6 14 1,3 1 6,1 0 0,14 23-1,-15-32-17,-2 0 0,0 0 0,-1 1-1,0 0 1,-1 1 0,-1-1 0,3 19-1,-8-32-6,1 1 1,-1-1-1,0 1 0,-1-1 0,1 1 0,0-1 1,-1 0-1,0 1 0,0-1 0,0 1 0,0-1 1,0 0-1,-1 0 0,1 0 0,-1 0 0,0 0 0,-3 4 1,1-3-18,0 0 1,0-1 0,-1 1 0,1-1 0,-1 0 0,0 0 0,1 0-1,-1-1 1,-11 4 0,-1-1-535,0-1 0,0-1 0,-1 0 0,1-1 0,-32-1-1,7-5-751,39 1 427</inkml:trace>
</inkml:ink>
</file>

<file path=ppt/ink/ink6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7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64 9402,'2'-6'464,"-1"1"-190,0 0 0,0 1 0,-1-1 0,1 0 0,-1-8-1,0 12-200,0 0-1,-1 0 0,1 0 0,0 0 0,0 1 0,-1-1 1,1 0-1,0 0 0,-1 0 0,1 0 0,-1 0 0,1 1 0,-1-1 1,0 0-1,1 0 0,-1 1 0,0-1 0,1 1 0,-1-1 1,0 0-1,0 1 0,0-1 0,0 1 0,1 0 0,-1-1 1,0 1-1,0 0 0,0-1 0,0 1 0,0 0 0,0 0 1,0 0-1,0 0 0,-1 0 0,-5 0 176,0 1 0,0 0 0,1 0 0,-1 0 0,1 1 0,-1 0 0,1 1 0,0-1-1,0 1 1,0 0 0,0 1 0,0-1 0,1 1 0,-10 8 0,2 0 62,1 1 1,0 0-1,1 1 0,-15 21 0,11-10-98,2 0 0,0 1 0,2 1 0,0-1 0,2 2 0,1-1 0,-7 48 0,12-50-157,0-1-1,2 1 1,1 0 0,0-1-1,2 1 1,1-1-1,1 1 1,1-1 0,10 28-1,-12-43-46,1 1-1,1-1 1,0 0 0,0-1-1,0 1 1,1-1-1,1 0 1,-1-1-1,10 9 1,-12-12-6,0-1 1,0 0-1,0 0 1,1 0-1,0 0 0,-1-1 1,1 1-1,0-1 1,0 0-1,0-1 0,1 1 1,-1-1-1,0 0 1,0-1-1,1 1 0,-1-1 1,0 0-1,9-1 1,-13 1-3,0 0 0,0 0 1,0 0-1,1 0 0,-1-1 1,0 1-1,0 0 0,0 0 1,0-1-1,0 1 0,0-1 1,0 1-1,0-1 0,0 0 0,0 1 1,0-1-1,0 0 0,0 0 1,-1 1-1,1-1 0,0 0 1,0 0-1,-1 0 0,1 0 1,-1 0-1,1 0 0,-1 0 1,1 0-1,-1 0 0,0 0 1,1 0-1,-1 0 0,0-1 1,0 1-1,0 0 0,0-2 1,0 0-1,-1 0 0,0 1 0,0-1 1,0 0-1,0 1 0,0-1 0,-1 0 1,1 1-1,-1 0 0,1-1 1,-1 1-1,0 0 0,0 0 0,-3-3 1,-7-4-112,0 1 1,-1 0-1,1 0 1,-1 1 0,-1 1-1,0 0 1,-21-5-1,17 6-865,0 1-1,-1 0 0,-18 0 0,5 6-875,26 0 661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7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432 0 10066,'9'2'1376,"-9"2"-759,-16-1-177,-8 5 1256,-14-5-896,-4 3-176,-6-3-168,0 1-39,-1 0-121,4-1-136,5 3-440,6 3-257,7 7 465,5 2-96,15 4-88</inkml:trace>
</inkml:ink>
</file>

<file path=ppt/ink/ink6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9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47 10250,'60'-14'3735,"-42"9"1279,-88 18-3676,44-7-1246,-1-1-1,1-1 0,-1-2 0,0 0 0,-44-4 0,67 1-84,0 0-1,0 0 1,0 0-1,0-1 1,0 1-1,0-1 1,-3-2-1,6 3-4,1 1 0,-1 0 0,1 0 0,-1-1 0,1 1 0,-1-1 0,1 1 0,0 0 0,-1-1 0,1 1 0,0-1 0,-1 1 0,1-1 0,0 1 0,0-1 0,-1 1 0,1-1 0,0 1 0,0-1 0,0 1 0,0-1 0,-1 0 0,2 0 0,-1 0 0,1 0 0,-1 1 0,0-1 0,1 0 0,-1 1-1,1-1 1,-1 0 0,1 1 0,0-1 0,-1 1 0,1-1 0,0 1 0,-1-1 0,1 1-1,0 0 1,-1-1 0,1 1 0,0 0 0,1-1 0,16-4 1,0 1 0,0 0 0,0 1 0,0 1 0,1 1 0,28 2 0,-14-1-10,17-2-22,-13 1-28,72 6 1,-108-6 55,-1 1 1,1 0 0,-1 0-1,1 0 1,-1 0 0,1 0-1,0 0 1,-1 0 0,1 1-1,-1-1 1,1 0 0,-1 0-1,1 0 1,-1 0 0,1 1-1,-1-1 1,1 0-1,-1 1 1,1-1 0,-1 0-1,1 1 1,-1-1 0,0 1-1,1-1 1,-1 0 0,1 1-1,-1-1 1,0 1 0,0-1-1,1 1 1,-1-1-1,0 1 1,0-1 0,0 1-1,1 0 1,-1-1 0,0 1-1,0-1 1,0 1 0,0-1-1,0 1 1,0 0 0,0-1-1,0 1 1,0-1 0,-1 1-1,1-1 1,0 1-1,0-1 1,0 1 0,-1-1-1,1 1 1,-1 0 0,-3 5-4,0 0 1,0 0 0,-1-1-1,-5 5 1,-3 5 0,-14 20-169,2 2-1,2 1 1,1 1-1,2 1 1,2 1 0,1 0-1,2 1 1,3 1-1,1 0 1,1 1 0,3 0-1,2 1 1,0 59-1,5-98 106,1-1 0,-1 0-1,1 1 1,0-1 0,2 7-1,-1-7-24,0-1 0,1 0-1,0 1 1,-1-1 0,5 4 0</inkml:trace>
</inkml:ink>
</file>

<file path=ppt/ink/ink6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9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12 15427,'-42'-11'1113,"7"12"-905,-2 2-96,-2 0 184,2 1-176,9-4-376,5 3-1329,6-2 1377,6 4-184,10-5-192</inkml:trace>
</inkml:ink>
</file>

<file path=ppt/ink/ink6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31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443 15 13467,'-16'-2'3605,"-56"0"-1837,25 2-1227,-174-7 146,220 7-707,-11-2-285,0 1 1,0 1-1,0 0 0,-12 2 0,24-2 236,-1 0-1,0 0 1,1 0 0,-1 0 0,0 1-1,1-1 1,-1 0 0,1 0 0,-1 1-1,1-1 1,-1 0 0,0 1 0,1-1-1,-1 1 1,1-1 0,0 0 0,-1 1-1,1-1 1,-1 1 0,1 0 0,0-1-1,-1 1 1,1-1 0,0 1 0,0-1-1,-1 1 1,1 0 0,0-1 0,0 1-1,0 0 1,0-1 0,0 1 0,0 0-1,0-1 1,0 1 0,0 0 0,0-1-1,0 1 1,0-1 0,0 1-1,1 0 1,-1-1 0,0 1 0,0-1-1,1 1 1,-1 0 0,0-1 0,1 1-1,2 4-182,-1 0 0,1 0-1,0 0 1,7 7-1,15 16-788</inkml:trace>
</inkml:ink>
</file>

<file path=ppt/ink/ink6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31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9 12211,'-5'-7'1480,"-4"5"-672,-6 7-312,-4 2 1697,-7 1-1217,-7 1-384,-1 2-40,-1-1-48,-2-5-120,6-1-152,2-1-104,7-3-368,6 0-288,7 2-800,3 3 1136,8 5-224,8 3-144</inkml:trace>
</inkml:ink>
</file>

<file path=ppt/ink/ink6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1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114 229 8994,'3'-22'1365,"-1"-40"0,-2 55-1101,-1 0 0,0-1 0,0 1 1,0 0-1,-1 0 0,0 0 0,-1 0 0,1 0 1,-6-7-1,8 13-221,0 0 0,-1 0 1,1 0-1,-1 1 0,1-1 0,-1 0 1,1 0-1,-1 1 0,0-1 0,1 0 1,-1 1-1,0-1 0,0 1 0,1-1 1,-1 1-1,0-1 0,0 1 0,0-1 1,0 1-1,1 0 0,-2-1 1,1 1-11,0 1 1,1-1-1,-1 0 1,0 0 0,1 1-1,-1-1 1,0 0 0,1 1-1,-1-1 1,0 0 0,1 1-1,-1-1 1,1 1 0,-1-1-1,1 1 1,-1-1-1,1 1 1,-1-1 0,1 1-1,-1 1 1,-1 2 74,0 0 1,0 1-1,0 0 0,0-1 1,1 1-1,-1 6 0,0 6 70,1 0 0,1 0-1,0 0 1,1 0-1,1 0 1,7 26 0,33 97 370,-37-125-499,11 32 92,43 145 294,-53-168-390,-1 0 0,-2 1 1,0 0-1,-2 0 0,-3 47 1,1-65-37,0-1 0,0 1-1,-1-1 1,0 0 0,0 0 0,-1 1 0,1-1 0,-1-1 0,-1 1 0,1 0-1,-1-1 1,-6 8 0,8-11-8,-1 1 0,1-1 0,-1 0 0,0 0 0,0 0 0,0 0 0,0 0 0,0-1 0,0 1 0,0-1 0,-1 0 0,1 0 0,0 0 0,-1 0 0,1-1 0,0 0 0,-1 1 0,1-1 0,-1 0 0,1 0 0,-1-1 0,1 1 0,-1-1 0,1 0 0,-5-1 0,4 0 1,-1 0 0,1-1 0,0 1 0,0-1 0,0 0 0,0 0 0,0-1 0,0 1 0,1-1 0,0 1 0,0-1 0,0 0 0,0-1 0,0 1 0,1 0-1,0-1 1,0 1 0,0-1 0,0 0 0,-1-9 0,0-2 23,0 0 0,1 0 0,0 0 0,1 0 0,2-19 0,1 16 32,1-1 0,0 1 0,1 1 1,1-1-1,1 1 0,1 0 0,12-24 0,9-8 194,38-53 1,14-22 191,-72 111-402,-1 0 1,-1 0-1,-1-1 1,0 0-1,-1 0 1,0 0-1,2-28 0,-6 37-32,1 0 0,-1 0 0,0 0 0,0 0 0,-1 0 0,0 0 0,0 0 0,0 0 0,-1 0 0,0 0 0,0 1 0,0-1 0,-1 1 0,0-1 0,0 1 0,0 0 0,-1 0 0,1 0 0,-1 1-1,0-1 1,-1 1 0,-8-7 0,10 9-27,1 1 0,0 0 0,0-1 0,0 1 0,-1 0 0,1 0 0,-1 1 0,1-1-1,-1 0 1,1 1 0,-1-1 0,1 1 0,-1 0 0,1 0 0,-1 0 0,1 0 0,-1 0-1,-4 2 1,3-1-89,1 1-1,0-1 0,0 1 0,0 0 0,0 0 1,0 0-1,0 0 0,0 1 0,1-1 0,-1 1 1,-4 5-1,0 4-697,-1 0 1,1 1 0,1 0-1,0 0 1,-5 19-1,4-8-130,2 0-158</inkml:trace>
</inkml:ink>
</file>

<file path=ppt/ink/ink6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1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 70 14155,'20'-9'1691,"-15"7"-1252,0 0-1,-1 0 1,0-1 0,1 1 0,7-7 0,-12 9-392,0 0 0,0 0 0,0 0 1,0-1-1,0 1 0,1 0 0,-1 0 1,0 0-1,0 0 0,0 0 0,0 0 1,0 0-1,0-1 0,0 1 0,0 0 1,0 0-1,0 0 0,0 0 0,1 0 1,-1-1-1,0 1 0,0 0 0,0 0 0,0 0 1,0 0-1,0 0 0,0-1 0,0 1 1,0 0-1,0 0 0,0 0 0,-1 0 1,1 0-1,0-1 0,0 1 0,0 0 1,0 0-1,0 0 0,0 0 0,0 0 1,0 0-1,0-1 0,0 1 0,-1 0 1,1 0-1,0 0 0,-10-3 906,-19 2-481,25 1-271,-238-3 934,240 2-1105,6-2-13,8-2-2,20-1 4,0 0 0,0 3 0,0 0 0,1 2 0,42 4 0,-72-3-19,0 1 0,1-1 0,-1 1 0,0 0 0,0 0 0,0 0 1,1 1-1,-1-1 0,0 1 0,0-1 0,-1 1 0,5 3 0,-6-4 0,0 1 0,1-1 0,-1 1 0,0 0 0,0 0 0,0 0 0,0 0 0,0 0 0,0 0 0,0 0 0,-1 0 0,1 0 0,-1 0 0,0 0 0,1 0 0,-1 0 0,0 1 0,0-1 0,0 0 0,-1 4 0,-4 16 7,-1 1 1,-1-1-1,0 0 1,-12 22-1,-3 9 12,-22 69-654,-33 144 0,76-262 496,-5 38-1569,6-40 1623,0 0-1,0-1 1,0 1-1,0-1 1,1 1-1,-1 0 1,0-1-1,1 1 1,-1-1-1,1 1 1,0 0 0,-1-1-1,1 0 1,0 1-1,0-1 1,0 1-1,0-1 1,0 0-1,0 0 1,0 1-1,2 0 1,11 4-823</inkml:trace>
</inkml:ink>
</file>

<file path=ppt/ink/ink6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2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351 154 14771,'-18'-29'1256,"-9"6"-920,-9 6-159,-9 3 575,-3 2-536,0 3-424,2 1-200,8 2-1313,7 0 1449,18-8-264,13-1-192</inkml:trace>
</inkml:ink>
</file>

<file path=ppt/ink/ink6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2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57 9562,'10'-16'1374,"-7"13"-998,-1 1 0,0-1 0,0-1 0,0 1 0,-1 0 0,1 0 0,-1-1 0,0 1 0,0-1 0,1-5 1,-1 14 38,0 0 0,0-1 0,1 1 0,0-1 0,-1 1 0,1-1-1,4 6 1,1 5-64,62 166 1127,-60-149-1376,0 1 0,-3 1 0,5 55-1,-10-74-77,-1 0 0,-1 1 0,0-1 0,-1 0 0,0 0-1,-2 0 1,0 0 0,-6 17 0,7-26-23,1 0 0,-1 0-1,-1-1 1,1 1 0,-1-1 0,0 0 0,0 0 0,0 0 0,0 0-1,-1-1 1,0 1 0,0-1 0,-1-1 0,1 1 0,-1-1 0,1 0-1,-1 0 1,0 0 0,0-1 0,0 0 0,-11 2 0,11-3-4,0 0-1,0 0 1,0-1 0,0 0-1,1 0 1,-12-3 0,16 3 3,0 0 1,-1 0-1,1 0 1,0-1-1,0 1 1,0-1 0,0 1-1,0-1 1,0 1-1,0-1 1,0 1-1,0-1 1,0 0-1,0 0 1,0 1-1,1-1 1,-1 0 0,0 0-1,0 0 1,1 0-1,-1 0 1,1 0-1,-1 0 1,1 0-1,-1 0 1,1 0-1,0-1 1,-1 1-1,1 0 1,0 0 0,0 0-1,0 0 1,0-1-1,0 1 1,0 0-1,0 0 1,0 0-1,0 0 1,1-3-1,1 1 13,-1-1 0,0 1-1,1-1 1,0 1 0,0 0-1,0 0 1,0 0 0,0 0-1,1 0 1,-1 0 0,4-2-1,36-27 172,-28 22-119,55-37 230,-24 17 92,60-52 1,-93 72-309,0-1 0,-2-1 0,1 0 0,-1 0 0,-1-1 0,-1 0 0,1-1 0,-2 0 0,10-23 0,-15 30-106,0 0 0,0-1 0,0 1 1,-1 0-1,0-1 0,0 1 0,-1-1 0,0 1 0,0-1 0,-1 1 0,0-1 1,0 1-1,-1 0 0,1-1 0,-2 1 0,1 0 0,-1 0 0,0 0 1,-1 1-1,1-1 0,-2 1 0,1 0 0,0 0 0,-1 0 0,0 0 1,-1 1-1,1 0 0,-1 0 0,0 1 0,0-1 0,0 1 0,-1 1 0,1-1 1,-1 1-1,0 0 0,0 0 0,0 1 0,0 0 0,-1 1 0,1-1 1,-15 0-1,8 3-318,-1 0 1,0 1 0,1 0-1,-1 1 1,1 1-1,0 0 1,0 1 0,-19 10-1,-12 8-552</inkml:trace>
</inkml:ink>
</file>

<file path=ppt/ink/ink6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4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8898,'9'-17'1283,"-8"16"-1238,-1 1-1,0 0 0,1 0 1,-1-1-1,0 1 1,1 0-1,-1 0 0,0 0 1,1-1-1,-1 1 1,1 0-1,-1 0 1,0 0-1,1 0 0,-1 0 1,1 0-1,-1 0 1,1 0-1,-1 0 0,0 0 1,1 0-1,-1 0 1,1 0-1,0 0 0,0 1 57,0 0-1,1 0 1,-1 1 0,0-1-1,0 0 1,0 0-1,0 0 1,0 1-1,0-1 1,0 1-1,-1-1 1,1 0-1,0 1 1,-1-1-1,1 1 1,-1 0-1,0-1 1,1 3-1,7 50 1394,-2 1 0,-2 94-1,-3-63-856,0-11-188,16 270 1190,-16-330-1511,-1-11-67,0-1 1,0 1-1,0-1 1,1 1-1,0 0 1,-1-1-1,1 1 1,1-1-1,-1 0 1,3 5-1,-3-7-44,-1-1-1,1 1 1,0-1 0,0 0-1,-1 1 1,1-1 0,0 0-1,0 0 1,-1 0-1,1 0 1,0 0 0,0 0-1,0 0 1,0 0 0,-1 0-1,1 0 1,0 0 0,0 0-1,0 0 1,-1-1-1,1 1 1,0 0 0,0-1-1,-1 1 1,1 0 0,0-1-1,-1 1 1,1-1-1,0 1 1,-1-1 0,1 0-1,0 0 1,24-21 156,-24 21-149,151-160 669,-121 125-615,-3-1 1,41-69-1,-41 52-88,29-78 1,-28 50-3010,-28 75 542,-12 23-2368,5-2 3970</inkml:trace>
</inkml:ink>
</file>

<file path=ppt/ink/ink6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4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194 637 15707,'0'-24'1337,"-2"-7"-881,-3 0-144,-4-14 600,-3-7-336,-5-9-72,-3-4-16,-1 2-144,-3 1-136,2 6-280,0 4-208,6 15-392,0 8-208,9 12-800,7 5-617,13 12 1609,6 6-424,8 4-104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8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0 568 10002,'1'-2'49,"101"-239"4566,-84 205-4191,2 0-1,1 1 0,2 1 0,36-40 0,-49 62-299,1 1 1,1 0-1,0 1 0,1 0 0,0 1 0,0 0 1,1 1-1,24-10 0,-33 16-89,1 0 0,-1 0 0,0 1 0,1-1 0,-1 1 0,1 1 0,0-1 0,-1 1 0,1 0 0,-1 0 0,1 1 0,0-1 0,-1 1 0,1 0 0,-1 1 0,0-1 0,1 1 0,-1 1 0,0-1 0,0 0 0,0 1 0,-1 0 0,1 0 0,-1 1 0,1-1 0,-1 1 0,6 6 0,-3 0-5,0 0 0,-1 0 0,0 0 1,-1 1-1,0 0 0,0 0 0,-1 0 0,0 0 0,-1 1 1,-1 0-1,0-1 0,0 1 0,-1 0 0,-1 0 0,-1 19 1,0-14-22,-1 0 0,-1 0 1,0 0-1,-1 0 0,-1-1 1,-1 1-1,0-1 0,-1-1 1,-1 1-1,-11 17 0,15-27-8,-1 0-1,0-1 0,0 1 0,0-1 0,0-1 0,-1 1 0,0 0 0,0-1 1,0-1-1,-1 1 0,1-1 0,-1 0 0,0 0 0,0-1 0,-11 3 0,14-4 0,0 0-1,-1-1 1,1 0-1,-1 0 1,1 0-1,0 0 0,-1-1 1,1 1-1,-1-1 1,1 0-1,0 0 1,0-1-1,0 1 1,0-1-1,0 0 0,0 0 1,0-1-1,0 1 1,1-1-1,-1 1 1,1-1-1,0 0 0,0-1 1,0 1-1,0 0 1,-4-8-1,5 8 3,1 0-1,-1 0 0,1 0 1,0 0-1,-1 0 1,1-1-1,1 1 0,-1 0 1,0-1-1,1 1 1,0-1-1,0 1 0,0 0 1,0-1-1,0 1 1,1-1-1,-1 1 0,1 0 1,0-1-1,0 1 1,0 0-1,1 0 0,-1 0 1,1 0-1,0 0 1,0 0-1,0 0 0,0 0 1,0 1-1,0-1 1,1 1-1,-1-1 0,1 1 1,0 0-1,0 0 1,0 0-1,0 1 0,0-1 1,5-1-1,15-6 16,1 2 0,0 0 0,30-3-1,-28 5 1,0 0 0,44-17 0,-62 19-15,0 0-1,-1-1 1,0 0-1,0-1 1,0 0-1,0 0 1,-1 0-1,0-1 1,0 0-1,0 0 1,-1 0-1,10-14 1,-6 3 22,-1-1 0,0 1 1,-2-1-1,0 0 0,0-1 1,-2 0-1,4-32 0,-31 230 1006,20-146-918,-3 59 146,6-80-214,1 0-1,0 0 1,1-1-1,0 1 0,5 16 1,-7-27-37,0 1 0,1-1 1,-1 1-1,1-1 0,-1 0 1,1 1-1,0-1 0,0 0 1,-1 1-1,1-1 0,0 0 1,0 0-1,0 0 0,1 0 1,-1 0-1,0 0 1,0 0-1,0 0 0,1 0 1,1 0-1,-2-1-1,1 0-1,-1 0 1,1 0 0,-1 0-1,1-1 1,-1 1 0,1 0 0,-1-1-1,1 1 1,-1-1 0,0 0-1,1 1 1,-1-1 0,0 0-1,0 0 1,1 0 0,-1 0-1,0 0 1,0 0 0,0 0 0,0 0-1,1-2 1,22-29 39,-1 0-1,-1-1 1,17-40 0,1 3-8,-39 68-36,35-54 83,-32 51-58,0-1 0,1 1 0,-1 0 0,1 1-1,1-1 1,-1 1 0,9-5 0,-13 8-16,0 0 0,1 0 0,-1 1 0,1-1 0,-1 0 0,1 1 0,0 0 0,-1-1 0,1 1 0,0 0 0,-1 0 0,1 0 0,-1 0 0,1 0 0,0 0 0,-1 0 0,1 0 0,0 1 0,-1-1 0,3 1 0,-2 1 6,0-1 0,1 1 0,-1-1 0,0 1 0,0 0 0,0 0 0,0-1 0,0 1 0,-1 1 0,1-1 0,1 3 0,2 4 42,0 1 0,0 0-1,-1 1 1,4 17 0,1 13 51,4 70-1,-12-110-106,-1 0-2,0-1 0,0 0 1,0 0-1,0 1 0,0-1 0,0 0 1,0 0-1,0 1 0,1-1 1,-1 0-1,0 0 0,0 0 1,0 1-1,0-1 0,1 0 0,-1 0 1,0 0-1,0 0 0,0 0 1,1 1-1,-1-1 0,0 0 1,0 0-1,1 0 0,-1 0 1,0 0-1,0 0 0,1 0 0,-1 0 1,0 0-1,0 0 0,1 0 1,-1 0-1,0 0 0,0 0 1,1 0-1,-1 0 0,0 0 1,0 0-1,1 0 0,-1 0 0,0-1 1,0 1-1,1 0 0,-1 0 1,0 0-1,0 0 0,0 0 1,1-1-1,-1 1 0,0 0 0,0 0 1,0 0-1,0-1 0,0 1 1,1 0-1,7-10 3,1-1 0,-1 1 0,-1-1 0,10-19 0,8-12 6,-19 33-7,37-49 26,-39 53-21,0 1 1,0-1-1,0 1 0,1 1 0,-1-1 1,1 1-1,0-1 0,0 1 0,10-4 1,-13 7-5,1-1 1,-1 1 0,0 0 0,0-1-1,0 1 1,1 0 0,-1 0 0,0 1 0,0-1-1,1 0 1,-1 1 0,0-1 0,0 1-1,0 0 1,0 0 0,0 0 0,0 0-1,0 0 1,0 0 0,0 0 0,0 1-1,-1-1 1,1 1 0,0-1 0,1 3 0,4 5 16,0 0 0,0 0 1,9 18-1,-10-16-1,0-1-6,0 1-1,1-1 0,0 0 1,0-1-1,1 0 0,1 0 1,-1-1-1,1 0 0,1 0 1,-1-1-1,13 6 0,-11-7-226,0 0 0,0 0-1,0 1 1,-1 1-1,0 0 1,-1 0-1,0 1 1,0 0-1,0 0 1,-1 1-1,-1 0 1,0 0 0,0 1-1,6 14 1,-7-15-328,-2-17-182</inkml:trace>
</inkml:ink>
</file>

<file path=ppt/ink/ink6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4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0 16684,'-15'23'1776,"1"15"-1240,-10 27-152,-5 8 856,-2 13-663,-4 3-33,5-4-104,3 0-288,6-15-664,6-12-305,11-21-1383,2-12 1824,5-14-368,5-5-280</inkml:trace>
</inkml:ink>
</file>

<file path=ppt/ink/ink6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5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1 15507,'-10'16'1393,"6"36"-889,-3 12-176,0 20 760,-3 12-392,-3 8-104,-1 3-24,-3 0-175,-1 0-81,0-11-160,1-10-136,1-20-488,-1-15-265,6-20-583,0-10-912,8-20 1695,3-9-407,8-14-264</inkml:trace>
</inkml:ink>
</file>

<file path=ppt/ink/ink6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5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0 330 12419,'15'-50'1076,"2"2"-1,2 0 1,42-74 0,-58 115-861,1 1 1,0 0-1,0 0 0,1 1 0,0-1 0,0 1 1,9-7-1,-13 11-156,0 0 1,0 0-1,1 0 0,-1 1 1,1-1-1,-1 0 1,0 1-1,1-1 1,0 1-1,-1 0 0,1-1 1,-1 1-1,1 0 1,-1 0-1,1 0 0,-1 0 1,1 0-1,0 0 1,-1 1-1,1-1 1,-1 0-1,1 1 0,-1-1 1,1 1-1,-1 0 1,0-1-1,1 1 0,-1 0 1,0 0-1,1 0 1,-1 0-1,0 0 1,0 0-1,0 0 0,0 0 1,0 1-1,0-1 1,0 0-1,1 3 0,5 8 217,-1 0 0,0 0 1,-1 0-1,0 0 0,-1 1 0,0 0 0,3 22 0,-2 6 227,1 47-1,-6-71-375,0 1 0,-3 17 0,0-24-34,0-18-61,0-15-40,2-7 8,2 1 0,1 0 0,1 0 1,1 0-1,2 0 0,10-30 0,-15 56 10,0-1 0,0 0 0,0 1 0,0-1 1,0 1-1,0-1 0,1 1 0,0 0 0,-1 0 0,1 0 0,0-1 0,0 1 0,0 1 0,0-1 0,0 0 0,4-2 0,-5 4-1,0 0-1,0 0 1,0-1-1,0 1 1,-1 0-1,1 0 0,0 0 1,0 0-1,0 0 1,0 0-1,0 1 1,0-1-1,0 0 1,0 0-1,-1 1 1,1-1-1,0 0 0,0 1 1,1 0-1,0 0 14,0 1-1,0 0 0,0 0 1,0 0-1,0 0 0,-1 0 1,1 0-1,2 5 0,9 20 162,-1 1-1,-1 0 0,-2 1 0,0 0 0,4 37 0,-2-18 48,-11-48-229,0 0-1,0 0 0,0 1 0,0-1 1,0 0-1,1 0 0,-1 0 1,0 0-1,0 0 0,0 0 0,0 1 1,1-1-1,-1 0 0,0 0 0,0 0 1,0 0-1,0 0 0,1 0 1,-1 0-1,0 0 0,0 0 0,0 0 1,1 0-1,-1 0 0,0 0 0,0 0 1,0 0-1,1 0 0,-1 0 1,0 0-1,0 0 0,0 0 0,1 0 1,-1 0-1,0 0 0,0 0 0,0-1 1,0 1-1,1 0 0,-1 0 1,0 0-1,0 0 0,0 0 0,0-1 1,0 1-1,0 0 0,1 0 1,-1 0-1,0 0 0,0-1 0,0 1 1,0 0-1,0 0 0,0 0 0,0 0 1,0-1-1,0 1 0,0 0 1,0 0-1,0 0 0,0-1 0,0 1 1,3-8-23,0-1 1,0 1 0,-1 0 0,-1-1 0,2-10 0,2-14-43,-1 16 31,13-50-79,-16 61 105,1 1 0,0 0 0,1 0-1,-1 0 1,1 0 0,0 1 0,0-1 0,0 1 0,7-7 0,-9 10 7,0 0-1,0 1 1,0-1 0,0 0-1,0 1 1,0-1 0,0 1 0,1 0-1,-1-1 1,0 1 0,0 0-1,0 0 1,1 0 0,-1 0 0,0 0-1,0 0 1,1 0 0,-1 0-1,0 0 1,0 0 0,1 1 0,-1-1-1,0 0 1,0 1 0,0-1-1,0 1 1,0 0 0,1-1 0,-1 1-1,0 0 1,0 0 0,-1-1-1,1 1 1,0 0 0,0 0 0,0 0-1,1 2 1,4 5 10,0 1 0,0 0 1,7 13-1,-9-14-7,36 78 52,-30-62-178,0-1 1,2 0-1,21 32 0,-33-55 43,0 1 0,1 0 0,-1-1 0,1 1 0,-1-1 0,0 1 1,1-1-1,-1 1 0,1 0 0,-1-1 0,1 0 0,0 1 0,-1-1 0,1 1 0,-1-1 0,1 0 0,0 1 0,-1-1 0,1 0 0,0 0 0,-1 1 0,1-1 0,0 0 0,-1 0 1,1 0-1,0 0 0,0 0 0,-1 0 0,1 0 0,0 0 0,0 0 0,-1 0 0,1 0 0,0-1 0,-1 1 0,2-1 0,0-1-350,0 0-1,1 0 0,-1 0 1,-1 0-1,1 0 1,0-1-1,1-3 0,1 0 258,5-7-939</inkml:trace>
</inkml:ink>
</file>

<file path=ppt/ink/ink6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6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17 15803,'3'-2'156,"-1"1"0,1-1-1,-1 0 1,1 1 0,0-1-1,-1 1 1,1 0 0,0 0-1,0 0 1,0 0 0,0 1-1,0-1 1,0 1 0,0 0-1,0-1 1,0 1 0,4 1-1,-5 0-70,0-1-1,-1 1 1,1 0-1,0 0 1,-1 0-1,1 0 1,0 0 0,-1 0-1,0 0 1,1 1-1,-1-1 1,0 1-1,1-1 1,-1 1 0,0-1-1,0 1 1,0-1-1,0 1 1,0 0-1,-1 0 1,1 0-1,-1-1 1,1 1 0,-1 0-1,1 0 1,-1 0-1,0 0 1,0 0-1,0 2 1,0 4 152,0 1-1,0 0 1,-1-1 0,0 0-1,-1 1 1,0-1 0,-5 14-1,-3 2 235,-14 27 0,14-34-214,2 1 0,0 0 0,-8 30 0,15-44-198,0 0 0,1 1 0,-1-1 0,1 1 0,0-1 0,0 0 0,1 1 0,-1-1 0,1 0 0,0 1 0,0-1 0,1 0-1,-1 0 1,1 0 0,0 0 0,0 0 0,0 0 0,1 0 0,-1-1 0,1 1 0,0-1 0,0 0 0,0 0 0,0 0 0,1 0 0,-1 0 0,1-1-1,3 3 1,12 6 109,1-1-1,0-1 1,0-1-1,29 8 0,-39-13-124,45 12-22,-33-9-572,-1 0 0,0 1 0,28 13 0,-49-20 469,1 1 0,0-1 0,-1 0 0,1 0 0,-1 1 0,1-1 0,-1 1 0,1-1 0,-1 0 0,1 1 0,-1-1 0,0 1 0,1-1 0,-1 1 0,1-1 0,-1 1 0,0-1 0,0 1 0,1 0 0,-1-1 0,0 2 0,0-2 40,0 1 0,0-1 0,0 1 0,0-1 0,0 1 1,-1-1-1,1 1 0,0-1 0,0 1 0,-1-1 0,1 0 1,0 1-1,-1-1 0,1 0 0,-1 1 0,1-1 0,0 0 1,-1 1-1,1-1 0,-1 0 0,-25 10-791,-8-5-290</inkml:trace>
</inkml:ink>
</file>

<file path=ppt/ink/ink6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1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1 439 13275,'2'-1'95,"-1"-1"0,0 0 0,1 0 0,-1 0 0,0 0 0,0 0 0,0 0 0,0 0 0,0 0 0,0-1-1,0 1 1,-1 0 0,1 0 0,-1-3 0,2-3 100,19-85 962,12-40 102,-28 119-1107,0 0 0,1 1 0,1 0 0,0 0 0,0 0-1,2 1 1,10-13 0,-15 20-101,1 0-1,0 0 0,0 1 0,0 0 0,0 0 1,1 0-1,0 1 0,0 0 0,0 0 1,0 0-1,0 1 0,0 0 0,1 0 1,-1 0-1,1 1 0,0 0 0,-1 0 1,1 1-1,0 0 0,-1 0 0,1 0 0,0 1 1,-1 0-1,1 1 0,-1-1 0,1 1 1,7 4-1,-5-3 11,0 2 0,0-1-1,-1 1 1,1 1 0,-1-1 0,0 2 0,0-1 0,-1 1 0,0 0-1,0 0 1,-1 1 0,0 0 0,0 0 0,-1 0 0,0 1-1,-1 0 1,7 16 0,-8-14-20,0 1 0,-1 0 0,-1-1 0,1 1 0,-2 0 0,0 0 0,0 0 0,-1-1 0,-1 1-1,0 0 1,0-1 0,-1 1 0,-1-1 0,0 0 0,0 0 0,-8 14 0,8-18-35,0 0 0,-1 0 0,0 0 0,0-1 0,0 1 1,-1-1-1,1-1 0,-2 1 0,1-1 0,0 0 0,-1 0 0,0-1 0,0 0 0,-1 0 0,1-1 0,-1 1 1,0-2-1,1 1 0,-1-1 0,0-1 0,-1 1 0,1-1 0,0 0 0,-10-1 0,14-1-7,-1 0 0,1 0-1,-1 0 1,1 0 0,0 0-1,-6-4 1,9 5 1,0 0 0,1 0 0,-1 0 0,0-1 0,1 1 0,-1 0 0,1-1 0,-1 1 1,0 0-1,1-1 0,-1 1 0,1-1 0,-1 1 0,1-1 0,-1 1 0,1-1 0,0 1 0,-1-1 0,1 1 0,-1-1 0,1 0 0,0 1 0,0-1 0,-1 1 0,1-1 0,0 0 0,0 1 0,0-1 1,0 0-1,0 1 0,0-1 0,0 0 0,0 0 0,0 1 0,0-1 0,0 0 0,0 1 0,0-1 0,0 0 0,1 1 0,-1-1 0,0 1 0,1-1 0,-1 0 0,0 1 0,1-1 0,-1 1 0,1-1 1,-1 1-1,1-1 0,0 0 0,7-4 7,0-1 0,0 2 0,1-1 0,0 1 0,0 1 0,0-1 1,0 2-1,0-1 0,16-1 0,7-4 8,-1 0 2,-1-1 0,0-2-1,41-21 1,-58 26-13,-1-2 1,0 1-1,-1-2 0,0 1 1,0-2-1,0 1 0,-2-1 1,1-1-1,-1 0 1,9-15-1,-4 1 33,-1-1-1,14-42 0,-19 57 92,-2 16 51,0 23 4,1 21-7,-2-17-43,10 44-1,-13-68-120,1 0 0,0 0 0,0 0 0,1 0 0,0 0-1,0-1 1,0 0 0,1 0 0,0 0 0,8 7 0,-11-12-10,0 0-1,0-1 1,0 1-1,0-1 1,1 1 0,-1-1-1,0 0 1,1 0-1,-1 0 1,1 0 0,-1 0-1,1-1 1,-1 1-1,1-1 1,0 0 0,-1 1-1,1-1 1,0 0-1,-1-1 1,1 1 0,-1 0-1,1-1 1,0 1-1,-1-1 1,1 0 0,-1 0-1,0 0 1,1 0-1,-1-1 1,0 1 0,1 0-1,-1-1 1,3-2-1,6-6 5,1-1 0,-2 0 0,1 0 0,12-19 0,-19 24-2,16-22 21,16-31 0,-5 6 164,-31 53-185,0 0 1,0 0-1,0 1 1,0-1 0,0 0-1,0 1 1,0-1-1,0 0 1,1 0-1,-1 1 1,0-1 0,0 0-1,0 0 1,0 1-1,0-1 1,1 0-1,-1 0 1,0 1 0,0-1-1,0 0 1,1 0-1,-1 0 1,0 0-1,0 1 1,1-1 0,-1 0-1,0 0 1,0 0-1,1 0 1,-1 0-1,0 0 1,0 0 0,1 0-1,-1 1 1,0-1-1,1 0 1,-1 0 0,0 0-1,0 0 1,1-1-1,-1 1 1,0 0-1,1 0 1,-1 0 0,0 0-1,0 0 1,1 0-1,-1 0 1,0 0-1,0-1 1,1 1 0,-1 0-1,0 0 1,0 0-1,0 0 1,1-1-1,-1 1 1,0 0 0,0 0-1,0-1 1,0 1-1,1 0 1,-1-1-1,2 28 117,-2-24-106,2 243 474,-2-241-487,0 0 0,1 0-1,-1 0 1,1 0 0,0 0-1,1 0 1,1 7 0,-2-12-2,-1 0 0,0 1 0,0-1-1,0 0 1,0 0 0,1 1 0,-1-1 0,0 0 0,0 1 0,1-1 0,-1 0 0,0 0 0,1 0 0,-1 1-1,0-1 1,0 0 0,1 0 0,-1 0 0,0 0 0,1 1 0,-1-1 0,1 0 0,-1 0 0,0 0 0,1 0-1,-1 0 1,0 0 0,1 0 0,-1 0 0,0 0 0,1 0 0,-1 0 0,0 0 0,1-1 0,1 0-1,0 0 1,0 0 0,-1-1-1,1 1 1,-1-1 0,1 1-1,-1-1 1,0 1 0,0-1-1,2-3 1,23-39-7,-13 20 12,32-43 0,-40 62 0,-1-1 0,1 1-1,0 0 1,0 1 0,1-1 0,0 1 0,-1 0-1,1 0 1,1 0 0,-1 1 0,0 0-1,11-3 1,-13 6-1,1-1-1,-1 1 0,1-1 1,-1 1-1,1 0 1,-1 1-1,1-1 1,-1 1-1,1 0 0,-1 0 1,0 1-1,1-1 1,-1 1-1,0 0 0,0 0 1,0 0-1,0 1 1,6 4-1,5 6-109,0 0 0,25 29 0,-31-31-49,66 86-3089,-43-53 1818,-11-19 583,-2-17-253</inkml:trace>
</inkml:ink>
</file>

<file path=ppt/ink/ink6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1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31 19668,'-11'-22'1913,"8"13"-1473,0 18-192,2 5 704,0-1-920,-1 3-240,2-1-816,-1 1-1057,-3 3 1625,-2-2-352,-2 0-336</inkml:trace>
</inkml:ink>
</file>

<file path=ppt/ink/ink6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3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6 478 12691,'-3'-24'432,"1"-1"-1,2 1 1,0-1 0,2 1 0,0-1 0,2 1 0,1 0-1,1 0 1,0 1 0,2 0 0,1 0 0,1 0 0,0 1 0,2 1-1,17-24 1,-24 38-332,0 0 1,1 1-1,0-1 0,0 1 0,1 1 0,0-1 0,0 1 0,0 0 1,0 1-1,12-6 0,-13 8-38,0 0 0,0 0 0,0 1 0,0-1 0,0 1-1,0 1 1,0-1 0,0 1 0,1 0 0,-1 0 0,0 1 0,0 0 0,0 0 0,0 1 0,9 2 0,-3 2 24,0 0 0,0 1 0,0 0 1,-1 0-1,0 1 0,-1 1 0,0 0 0,0 0 1,-1 1-1,0 0 0,-1 1 0,9 13 1,-4-3 3,0 0 1,-2 1 0,-1 1 0,-1-1 0,13 47-1,-18-50-49,0 1 0,-2 0 0,0 1 0,-2 38-1,-1-47-29,0-1-1,-1 1 1,0 0-1,-1-1 0,0 0 1,-1 1-1,0-1 1,-1-1-1,-10 19 0,13-26-11,-1 1-1,1-1 1,0 0-1,-1 0 1,1 0-1,-1-1 1,0 1-1,0 0 1,0-1-1,0 0 0,0 0 1,-1 0-1,1 0 1,-1 0-1,1-1 1,-1 0-1,0 1 1,1-1-1,-1-1 1,0 1-1,0 0 1,0-1-1,0 0 0,0 0 1,1 0-1,-1-1 1,0 1-1,0-1 1,0 0-1,1 0 1,-1 0-1,0 0 1,1-1-1,-1 1 1,1-1-1,-1 0 0,1 0 1,0 0-1,0-1 1,0 1-1,0-1 1,0 0-1,1 1 1,-1-1-1,1-1 1,0 1-1,-1 0 1,2 0-1,-1-1 0,0 1 1,-2-8-1,2 6-3,1-1 0,-1 1 0,1-1 0,0 1 0,0-1 0,1 0 0,0 1 0,0-11 0,1 13 4,-1-1 0,1 1 0,0 0 0,0 0-1,0 0 1,0 0 0,1 0 0,-1 0 0,1 0-1,0 0 1,-1 1 0,1-1 0,1 1 0,-1-1-1,0 1 1,0 0 0,4-2 0,2-2 2,1 1 0,0 0 0,0 1 0,0 0-1,18-5 1,55-9 19,-3 1 4,-66 13-22,0 0 0,-1-1 0,1 0 0,-1-1 0,0-1 0,0 1 0,-1-2 1,0 0-1,0 0 0,-1-1 0,0 0 0,0-1 0,-1 0 0,-1-1 0,0 0 0,0 0 0,-1 0 0,0-1 0,9-24 0,-8 21 57,-8 15-57,0 0 0,0 0 0,1 0 1,-1 0-1,0 0 0,0 0 0,0 0 1,0 0-1,0 0 0,0 0 0,0-1 1,1 1-1,-1 0 0,0 0 0,0 0 1,0 0-1,0 0 0,0 0 0,1 0 0,-1 0 1,0 0-1,0 0 0,0 0 0,0 0 1,0 0-1,0 0 0,1 0 0,-1 0 1,0 1-1,0-1 0,0 0 0,0 0 1,0 0-1,0 0 0,1 0 0,-1 0 1,0 0-1,0 0 0,0 0 0,0 0 0,0 1 1,0-1-1,0 0 0,0 0 0,0 0 1,0 0-1,0 0 0,1 0 0,-1 1 1,6 29 149,-4-10-103,15 79 154,-15-90-190,0-1 1,1 1-1,0-1 1,1 0-1,0 0 1,0 0-1,1 0 1,10 13 0,-13-18-13,1-1 0,0 1 0,-1-1 0,1 0 0,0 0 0,0 0 0,1 0 0,-1 0 0,0-1 0,0 1 0,1-1 0,-1 0 0,1 0 0,-1 0 0,1-1 0,0 1 0,-1-1 0,1 0 0,0 0 0,-1 0 0,1 0 0,-1-1 0,1 1 0,0-1 0,-1 0 0,1 0 0,-1-1 0,0 1 0,6-4 0,5-2 0,0-2-1,-1 0 0,0 0 1,-1-1-1,17-17 1,77-87 26,-86 95 13,-19 18-38,-1 1-1,0 0 1,0 0 0,1 0 0,-1 0 0,0-1 0,0 1 0,1 0 0,-1 0 0,0 0 0,1 0 0,-1 0 0,0 0 0,0 0 0,1 0 0,-1 0 0,0 0 0,1 0 0,-1 0 0,0 0 0,1 0 0,-1 0-1,0 0 1,0 0 0,1 0 0,-1 0 0,0 1 0,1-1 0,-1 0 0,0 0 0,0 0 0,1 0 0,-1 1 0,0-1 0,5 13 46,-3 20 9,-2-30-49,0 57 76,3 51 84,-3-108-160,1 0 1,-1 1-1,1-1 0,0 1 1,0-1-1,2 5 1,-3-8-8,1 1 0,-1 0 0,0-1 1,1 1-1,-1-1 0,1 1 0,-1-1 0,1 1 1,-1-1-1,1 1 0,-1-1 0,1 1 1,-1-1-1,1 0 0,0 1 0,-1-1 1,1 0-1,-1 0 0,1 1 0,0-1 1,-1 0-1,1 0 0,0 0 0,0 0 1,-1 0-1,1 0 0,0 0 0,-1 0 1,1 0-1,0 0 0,-1 0 0,1 0 0,0-1 1,-1 1-1,1 0 0,0 0 0,-1-1 1,1 1-1,-1 0 0,1-1 0,0 0 1,7-5 11,0 0 0,0 0 1,-1-1-1,10-12 0,-10 11-6,1 0 1,0 0-1,0 0 0,11-6 0,-15 11-7,1 1 0,-1-1 0,1 1 0,0-1 0,0 2 0,0-1-1,0 0 1,1 1 0,-1 0 0,0 0 0,0 1 0,1-1 0,-1 1 0,0 0-1,1 1 1,-1-1 0,0 1 0,10 3 0,-4 0-108,0 1-1,0 0 1,-1 1 0,0 0 0,0 0 0,-1 1-1,14 13 1,-7-6-454,-2-1 27,0 0 0,2-2 0,-1 1 0,1-2 1,20 11-1,-11-13-299</inkml:trace>
</inkml:ink>
</file>

<file path=ppt/ink/ink6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4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12 19444,'-7'-10'1536,"3"9"-1199,3 2-153,-1 0 232,1 1-560,-1 1-721,0 2-935,-4 4 1456,0-1-368,1-1-264</inkml:trace>
</inkml:ink>
</file>

<file path=ppt/ink/ink6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1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35 10530,'0'-2'156,"-1"1"-1,1-1 1,-1 0 0,0 1-1,0-1 1,0 0-1,1 1 1,-1-1-1,-1 1 1,1-1 0,0 1-1,0 0 1,0 0-1,-1-1 1,1 1-1,-1 0 1,1 0 0,-1 0-1,1 0 1,-3 0-1,0-1 9,0 1-1,0 0 1,0 0-1,0 1 1,0-1-1,-1 1 1,1 0-1,-7 1 0,-2 1 128,1 0 0,0 1-1,-1 0 1,1 1-1,-14 6 1,11-2-87,0 1 1,0 1 0,1 0 0,0 1 0,1 0 0,0 1 0,1 0-1,0 1 1,1 1 0,0 0 0,1 0 0,-10 20 0,6-7-54,1 0 1,1 1 0,2 0-1,1 1 1,1 0 0,-6 39-1,12-55-104,1 0-1,0 0 1,0 0-1,2 0 1,0 0-1,4 22 1,-4-29-32,1 0 0,0 0-1,0 0 1,1 0 0,-1 0 0,1 0 0,1-1 0,-1 0-1,1 0 1,0 0 0,0 0 0,1 0 0,-1-1 0,1 0-1,10 7 1,-6-5-2,1-1-1,0 0 0,0 0 1,1-2-1,-1 1 0,1-1 1,0-1-1,0 0 0,0 0 1,0-1-1,0 0 1,0-1-1,0-1 0,18-2 1,-28 3-10,1 0 1,-1-1-1,1 1 0,-1-1 1,1 1-1,-1-1 1,0 0-1,1 1 1,-1-1-1,0 0 1,1 0-1,1-2 1,-3 2-2,1 1 1,-1-1 0,0 1 0,1-1-1,-1 0 1,0 1 0,1-1-1,-1 1 1,0-1 0,0 0 0,0 0-1,0 1 1,0-1 0,0 0-1,0 1 1,0-1 0,0 0 0,0 1-1,0-1 1,0-1 0,-1 0 3,0-1 1,-1 1 0,1-1 0,-1 1-1,1 0 1,-1 0 0,0 0-1,1 0 1,-1 0 0,0 0 0,0 0-1,-5-2 1,-5-5 5,-1 2 0,0 0 1,0 0-1,-1 2 0,0-1 1,-22-4-1,25 7-42,0 1 1,0 0-1,0 1 0,0 0 1,-1 1-1,1 0 0,0 1 1,0 0-1,-14 4 0,20-3-63,0 0 0,-1 0-1,1 1 1,0-1 0,0 1 0,1 1-1,-1-1 1,1 1 0,-1 0 0,-4 5-1,8-8 2,0 1 0,-1-1-1,1 1 1,0-1-1,0 1 1,0-1-1,0 1 1,0 0-1,0-1 1,0 1-1,0 0 1,1 0-1,-1 0 1,1 0-1,0 0 1,-1-1-1,1 1 1,0 0-1,0 0 1,0 0-1,0 0 1,0 0-1,1 0 1,-1 0-1,1 0 1,-1 0-1,1-1 1,0 1-1,-1 0 1,1 0-1,0-1 1,0 1 0,2 2-1,0-2-8,0 0-1,-1 0 1,1 0 0,0-1-1,0 1 1,0-1 0,0 0-1,1 1 1,-1-1-1,0-1 1,0 1 0,1 0-1,-1-1 1,6 0 0,34-1-717</inkml:trace>
</inkml:ink>
</file>

<file path=ppt/ink/ink6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2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9330,'21'-39'1752,"-13"23"-494,19-29 1,-24 42-1041,-1-1 0,1 1 0,0 0 0,0 0 0,0 1 0,0-1 0,0 0 0,0 1 0,1 0 0,-1 0 0,1 0 0,0 0 0,6-2 1,-8 4-106,0-1 1,0 1 0,0-1-1,0 1 1,0 0 0,0 0-1,0 0 1,1 0 0,-1 0-1,0 1 1,0-1 0,0 0-1,0 1 1,0 0 0,0-1-1,0 1 1,0 0 0,-1 0-1,1 0 1,3 3 0,-2-2 18,-1 0 1,0 1 0,0 0 0,0-1-1,0 1 1,-1 0 0,1 0 0,-1 0-1,1 0 1,-1 1 0,1 5 0,0 2 81,0 0 1,-1 0 0,0 0-1,-1 0 1,0 0-1,-1 0 1,-2 11 0,-2-2 88,-10 28 0,8-30-183,2-1 0,-4 22-1,8-33-107,0 0-1,0 1 1,1-1-1,0 1 0,1-1 1,-1 1-1,1-1 1,1 0-1,-1 1 0,3 5 1,17 38 40,-10-26-28,9 29 0,-18-45-24,0 0 0,-1-1 0,0 1 0,0 0 0,0 0 0,-1 0 0,0 0 0,-2 9 0,1-13-58,0 0 0,0-1 0,-1 1 0,1 0-1,-1-1 1,0 0 0,0 1 0,0-1 0,0 0 0,-1 0 0,1 0 0,-1 0 0,0-1 0,0 1 0,0-1 0,0 1 0,0-1 0,0 0 0,-1 0 0,1-1 0,-1 1 0,-6 1 0,7-2-57,0 0 1,1 0-1,-1-1 0,0 1 1,0-1-1,1 1 1,-1-1-1,0 0 1,0 0-1,0-1 0,1 1 1,-1 0-1,0-1 1,0 0-1,1 0 1,-1 0-1,1 0 1,-1 0-1,1 0 0,-1 0 1,1-1-1,0 0 1,-1 1-1,1-1 1,0 0-1,0 0 0,0 0 1,0 0-1,1 0 1,-1-1-1,-2-3 1,-2-12-693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8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14795,'0'-9'1536,"1"4"-1119,1-1-225,2 1 728,0 1-1184,-3 3-576,-4 6 616,-3 2-241</inkml:trace>
</inkml:ink>
</file>

<file path=ppt/ink/ink6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2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12 17068,'-4'0'1216,"11"3"-1768,0 0 320,-2-1-897,0-2-1159,-1-2 1712,0-5-432,0-3-377</inkml:trace>
</inkml:ink>
</file>

<file path=ppt/ink/ink6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2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11218,'0'-1'67,"19"-47"1620,-18 44-1487,1 1 0,0-1 0,0 1 0,1-1 0,-1 1 0,0 0 0,1 0 0,0 0-1,0 0 1,4-3 0,-6 6-131,0-1 0,1 1 0,-1-1 0,0 1 0,0-1 0,0 1 0,0 0 0,0 0 0,0 0 0,1 0 0,-1 0 0,0 0 0,0 0 0,0 0 0,0 0-1,0 0 1,1 0 0,-1 1 0,0-1 0,0 1 0,0-1 0,0 1 0,0-1 0,0 1 0,0-1 0,0 1 0,0 0 0,0 0 0,-1-1 0,1 1 0,0 0 0,0 0 0,-1 0 0,1 0 0,0 0 0,-1 0-1,1 0 1,-1 0 0,1 1 0,3 7 234,0-1-1,0 1 0,3 14 1,-6-20-258,8 30 155,-2 0 0,-2 1 0,-1 0 0,-1 0 0,-2 0 0,-1 0 0,-2 0 0,-1 0 0,-12 53 1,13-80-373,1 1 1,-1-1 0,0-1 0,-1 1 0,1 0 0,-1 0-1,-1-1 1,-5 9 0,9-15 151,0 1 0,0-1 0,0 0 0,0 0 0,0 0 0,0 0 1,0 1-1,-1-1 0,1 0 0,0 0 0,0 0 0,0 0 0,0 1 0,0-1 0,-1 0 0,1 0 0,0 0 0,0 0 0,0 0 0,0 0 0,-1 0 0,1 1 0,0-1 0,0 0 0,0 0 0,0 0 0,-1 0 0,1 0 0,0 0 1,0 0-1,0 0 0,-1 0 0,1 0 0,0 0 0,0 0 0,0 0 0,-1 0 0,1 0 0,0 0 0,0-1 0,0 1 0,0 0 0,-1 0 0,1 0 0,0 0 0,0 0 0,0 0 0,0 0 0,-1-1 0,1 1 0,0 0 0,0 0 1,0 0-1,0-1 0,-3-11-535,1-5-49</inkml:trace>
</inkml:ink>
</file>

<file path=ppt/ink/ink6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3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14 16051,'-3'0'1465,"-4"0"-1177,-11 6-152,-9 1 1064,-7-2-1096,-1 0-104,-1-4-336,-1-1-224,5-7-1224,3-1 1527,10-4-247,5 1-216</inkml:trace>
</inkml:ink>
</file>

<file path=ppt/ink/ink6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3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49 103 12291,'0'-2'351,"0"-22"911,3 18-481,2 15 717,5 27-32,6 21 52,-14-54-1417,-1 1 0,1-1 0,-1 1 0,1-1 0,0 0 0,0 0-1,1 0 1,-1 0 0,1 0 0,-1 0 0,1-1 0,3 3 0,-5-4-71,0-1-1,0 1 1,0-1-1,0 1 1,0-1 0,1 1-1,-1-1 1,0 0-1,0 0 1,0 0 0,0 0-1,1 1 1,-1-1-1,0-1 1,0 1 0,1 0-1,-1 0 1,0 0-1,0-1 1,0 1 0,0 0-1,0-1 1,1 1-1,-1-1 1,0 0-1,0 1 1,0-1 0,0 0-1,-1 0 1,1 1-1,0-1 1,0 0 0,0 0-1,-1 0 1,1 0-1,0-1 1,3-4 64,0 0-1,-1 0 1,0 0-1,5-13 1,-4 7-45,-1 0 1,0 0-1,-1 0 1,2-21-1,-3 30-83,-1-1 1,0 1-1,0-1 1,0 1-1,-1-1 1,1 1-1,-1-1 1,0 1-1,0 0 1,0-1-1,0 1 1,0 0-1,-1 0 1,0 0-1,1 0 0,-1 0 1,0 0-1,-1 0 1,1 1-1,0-1 1,-4-2-1,3 3-106,1 1 0,-1 0 0,0 0 0,0 0 0,0 0 0,0 1-1,0-1 1,0 1 0,0 0 0,0-1 0,0 1 0,0 1 0,0-1-1,0 0 1,0 1 0,0 0 0,0-1 0,0 1 0,0 0 0,0 1 0,0-1-1,1 0 1,-1 1 0,1 0 0,-1-1 0,-3 4 0,-2 1-168,0 1 0,0 0 0,0 1 0,1-1 0,0 1 1,-8 14-1,-5 19-862</inkml:trace>
</inkml:ink>
</file>

<file path=ppt/ink/ink6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1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1 167 13931,'27'-22'725,"156"-112"3000,-181 133-3617,0 0 0,0-1-1,0 1 1,0 0-1,0 0 1,0 0 0,0 1-1,0-1 1,1 0 0,-1 1-1,0 0 1,3-1 0,-4 2-73,-1-1 0,1 0 0,0 1 0,0-1 0,-1 1 0,1-1 0,0 1 0,-1-1 1,1 1-1,0 0 0,-1-1 0,1 1 0,-1 0 0,1-1 0,-1 1 0,1 0 0,-1 0 1,0-1-1,1 1 0,-1 0 0,0 0 0,0 0 0,0 0 0,1 0 0,-1-1 0,0 1 0,0 0 1,0 0-1,0 0 0,0 0 0,-1 0 0,1 1 0,-4 69 457,-23 124 0,11-94-518,-2 37-279,-14 81-3541,33-211 1267,3-9 1785,7-13 195,4-21-484</inkml:trace>
</inkml:ink>
</file>

<file path=ppt/ink/ink6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1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42 9170,'6'-7'753,"-5"5"-567,1 0 0,0 0 0,0-1 0,-1 1 0,0 0 0,1 0 0,-1-1 0,0 1 0,0 0 0,0-1 0,0 0 0,0-3 0,-1 6-80,-1-1 0,1 1-1,-1 0 1,1 0-1,-1 0 1,0 0 0,1 0-1,-1 1 1,1-1-1,-1 0 1,1 0 0,-1 0-1,1 0 1,-1 1-1,1-1 1,-1 0 0,1 0-1,-1 1 1,1-1-1,-1 0 1,1 1 0,-1-1-1,1 1 1,0-1-1,-1 0 1,1 1 0,0-1-1,-1 1 1,1-1-1,-1 2 1,-13 15 761,0 4-349,1-1 0,2 2 0,0-1 0,1 2 0,1-1 0,-11 44-1,7-3 22,-9 87 0,21-146-524,-6 110 288,7-103-285,1 0 0,0 0 1,0 0-1,1 0 0,0 0 0,1-1 1,1 1-1,4 10 0,-7-18-14,0-1 1,1 0-1,-1 0 0,1 0 0,0 0 0,-1 0 0,1 0 0,0-1 0,0 1 0,0-1 1,0 1-1,0-1 0,0 0 0,1 1 0,-1-1 0,0 0 0,1-1 0,-1 1 0,1 0 1,-1-1-1,1 1 0,-1-1 0,1 0 0,-1 0 0,1 0 0,-1 0 0,1 0 0,-1-1 1,1 1-1,-1-1 0,4 0 0,-4 0-2,1 0-1,0 0 1,0 0 0,-1 0 0,1 0 0,-1-1-1,1 1 1,-1-1 0,1 0 0,-1 0 0,0 0-1,0 0 1,0 0 0,0 0 0,0-1 0,0 1-1,-1-1 1,1 1 0,-1-1 0,0 1 0,0-1-1,0 0 1,0 0 0,0 1 0,0-1 0,0-5-1,-1 7-5,0-1 0,0 0 0,-1 1 0,1-1 0,0 0 0,-1 1 0,1-1 0,-1 1 0,0-1 0,1 1 0,-1-1-1,0 1 1,0 0 0,0-1 0,0 1 0,0 0 0,0 0 0,0 0 0,0 0 0,-1 0 0,1 0 0,0 0 0,-1 0 0,1 0-1,-1 0 1,1 1 0,-1-1 0,1 1 0,-1-1 0,1 1 0,-1-1 0,1 1 0,-1 0 0,0 0 0,-2 0 0,-3 0-126,0-1 0,1 2 1,-1-1-1,1 1 0,-1 0 0,1 0 1,-12 4-1,9-1-202,1-1 1,0 2-1,0-1 0,0 1 0,0 1 1,1-1-1,0 1 0,0 0 0,0 1 0,1 0 1,0 0-1,-6 10 0,1 5-663</inkml:trace>
</inkml:ink>
</file>

<file path=ppt/ink/ink6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1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16836,'2'-11'1144,"3"11"-1000,-2 3-144,-2 5 176,-1 1-520,0 2-872,1-2-705,-1 0 1497,2-2-312,2 2-288</inkml:trace>
</inkml:ink>
</file>

<file path=ppt/ink/ink6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2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15155,'8'-12'938,"-8"11"-769,1 1-1,-1-1 1,1 1-1,-1 0 1,0-1-1,1 1 1,-1-1-1,0 1 1,1-1-1,-1 0 1,0 1-1,0-1 1,1 1-1,-1-1 1,0 1-1,0-1 1,0 0-1,0 1 1,0-1 0,0 1-1,0-1 1,0 0-1,0 0 1,0 1-149,0 0 1,0-1-1,0 1 1,-1 0-1,1 0 0,0 0 1,0-1-1,0 1 1,0 0-1,0 0 1,0 0-1,0 0 1,0-1-1,0 1 1,0 0-1,0 0 1,0 0-1,1-1 1,-1 1-1,0 0 1,0 0-1,0 0 1,0 0-1,0 0 0,0-1 1,0 1-1,0 0 1,0 0-1,1 0 1,-1 0-1,0 0 1,0-1-1,0 1 1,0 0-1,0 0 1,1 0-1,-1 0 1,0 0-1,0 0 1,0 0-1,0 0 1,1 0-1,-1 0 0,0 0 1,0 0-1,0 0 1,1 0-1,-1 0 1,0 0-1,0 0 1,0 0-1,0 0 1,1 0-1,-1 0 1,0 0-1,0 0 1,1 0-1,12 6 380,2 13-224,0 2 0,-1 0 0,19 38 0,23 74-36,-46-106-91,-1 0 0,-1 0 0,-1 1 1,4 46-1,-10-65-47,-1 1 0,0-1 0,-1 1 0,0-1 1,0 0-1,-1 1 0,-6 15 0,6-20-32,0 1 1,-1-1-1,0 0 1,0 0-1,-1 0 1,1 0-1,-1-1 0,0 1 1,0-1-1,-1 0 1,1 0-1,-1 0 1,-7 4-1,7-6-135,1 0-1,0 0 0,-1 0 1,0 0-1,1-1 1,-1 1-1,0-1 1,1-1-1,-1 1 0,0-1 1,-5 1-1,8-1 90,-1-1 0,1 1 0,0 0 0,0-1 0,-1 1 0,1-1-1,0 0 1,0 1 0,-1-1 0,1 0 0,0-1 0,0 1 0,0 0-1,1-1 1,-1 1 0,0-1 0,0 1 0,1-1 0,-1 0 0,1 1 0,-1-1-1,1 0 1,0 0 0,-2-5 0,-6-25-688</inkml:trace>
</inkml:ink>
</file>

<file path=ppt/ink/ink6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2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19 16396,'-19'-12'1456,"-6"5"-1168,-7 9-184,-6 3 1192,-7 1-1256,-3-2-88,1 0-288,4 1-240,10-4-1264,4 3 1576,13 2-233,9 0-207</inkml:trace>
</inkml:ink>
</file>

<file path=ppt/ink/ink6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2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20 194 11034,'4'-9'705,"-3"7"-530,0-1 1,0 1 0,1-1-1,-1 1 1,0 0-1,1-1 1,-1 1 0,1 0-1,4-4 1,-5 8 35,1-1-1,-1 1 1,0-1-1,0 1 1,1 0 0,-1-1-1,0 1 1,0 0 0,0 0-1,-1-1 1,1 1-1,0 0 1,-1 0 0,1 3-1,5 10 825,-5-14-997,-1 0 0,0-1 1,1 1-1,-1 0 0,0-1 0,1 1 0,-1 0 0,1-1 0,0 1 1,-1-1-1,1 1 0,-1-1 0,1 1 0,0-1 0,-1 1 0,1-1 1,0 0-1,-1 1 0,1-1 0,0 0 0,0 0 0,0 1 0,-1-1 1,1 0-1,0 0 0,0 0 0,-1 0 0,1 0 0,0 0 0,0 0 1,0 0-1,-1-1 0,1 1 0,0 0 0,0 0 0,-1-1 0,1 1 1,0 0-1,0-1 0,-1 1 0,1-1 0,0 1 0,-1 0 0,1-1 1,-1 0-1,1 1 0,-1-1 0,1 1 0,-1-1 0,1-1 0,3-2 83,0-1-1,-1 0 1,0-1 0,0 1-1,2-8 1,0 1-32,0-1 1,-1 0 0,-1-1 0,0 1 0,0-1-1,-2 1 1,0-1 0,-1-15 0,0 27-85,0 0-1,0 0 1,-1 0 0,1 0 0,-1 0-1,1 0 1,-1 0 0,0 0 0,0 0-1,-2-3 1,3 4-14,-1 1-1,1-1 1,-1 1 0,1-1-1,-1 1 1,1 0-1,-1-1 1,0 1 0,1 0-1,-1 0 1,0-1 0,1 1-1,-1 0 1,0 0-1,1 0 1,-1 0 0,0 0-1,1 0 1,-1 0 0,0 0-1,1 0 1,-1 0-1,0 0 1,1 0 0,-1 0-1,1 1 1,-1-1 0,0 0-1,1 1 1,-1-1 0,1 0-1,-1 1 1,0-1-1,1 0 1,-1 1 0,1-1-1,0 1 1,-1-1 0,1 1-1,-1 0 1,-6 6-358,0 1 0,1-1 1,0 1-1,0 1 0,1-1 1,-7 15-1,-23 61-875,29-67 1110,-14 38-710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8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1 926 14339,'14'-55'1533,"-7"30"-694,8-49 0,21-208 1720,15-183-921,-49 440-1598,0 27-167,1 12-194,2 17-926,-2-15 138,-1 0 0,1 28 0,-5-22 387</inkml:trace>
</inkml:ink>
</file>

<file path=ppt/ink/ink6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4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38 13203,'-6'-5'150,"-1"1"1,0 0 0,0 0-1,0 0 1,0 1-1,-1 0 1,1 1-1,-1 0 1,0 0 0,1 0-1,-1 1 1,0 0-1,0 1 1,0-1-1,0 2 1,0-1 0,0 1-1,0 0 1,0 1-1,-11 3 1,12-3-291,1 0 0,-1 1 1,1 0-1,0 0 0,0 0 1,0 1-1,0-1 0,1 2 1,-1-1-1,-7 8 0,12-10 34,-1-1-1,1 1 1,0-1 0,0 1-1,0-1 1,0 1-1,1-1 1,-1 1 0,0 0-1,1 0 1,-1-1-1,1 1 1,-1 0 0,1 0-1,0 0 1,0 0-1,0 3 1,1-3 32,-1 0 1,1 0-1,0 0 1,0 0-1,0 0 0,1 0 1,-1 0-1,0 0 1,1 0-1,-1 0 0,1-1 1,-1 1-1,1-1 1,0 1-1,0-1 0,0 0 1,0 0-1,2 2 0,6 1-416,0 1-1,0-2 1,0 0-1,1 0 1,-1-1-1,1 0 1,-1 0-1,1-1 0,0-1 1,-1 0-1,19-2 1,-21 1 892,1-1 1,-1 0-1,0 0 1,0 0 0,8-5-1,-4 0 1064,-20 5 51,-22 7 454,-72 24 923,-52 23-3290,73-24 12,47-16 52</inkml:trace>
</inkml:ink>
</file>

<file path=ppt/ink/ink6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3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50 12419,'-13'-14'1312,"-7"4"-664,-9 0-224,-8 5 1024,-4-1-615,-7 3-345,-1 2-24,1 1-48,5 4-216,7 5-616,8 2-376,10 7 672,7 5-120,20 3-128</inkml:trace>
</inkml:ink>
</file>

<file path=ppt/ink/ink6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3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1 13763,'-15'4'1136,"-9"9"-856,-4-2-152,-5 2 688,-3-2-600,-5 2-1000,0-1-952,0 4 1504,5-1-272,5 4-200</inkml:trace>
</inkml:ink>
</file>

<file path=ppt/ink/ink6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5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14 443 12123,'-11'7'1367,"8"-9"20,14-20 1165,28-50-515,-3 5-924,2 1 0,77-99 0,-111 161-1074,29-31 249,-31 33-262,0 1 0,0-1-1,0 0 1,0 1 0,1 0 0,-1-1-1,0 1 1,1 0 0,-1 0 0,1 1-1,0-1 1,-1 0 0,1 1 0,4-1-1,-6 1-14,0 0 0,0 0-1,0 1 1,0-1 0,0 0 0,0 0-1,0 1 1,0-1 0,0 1-1,0-1 1,0 1 0,0-1 0,0 1-1,0 0 1,-1-1 0,1 1-1,0 0 1,0-1 0,-1 1 0,2 2-1,-1-1 6,1 1 0,-1 0 0,0 0 0,0-1 0,0 1 0,0 0-1,0 5 1,0 5 20,0 0 1,-2 22-1,1-28-22,-2 18-3,-1 1-1,-1-1 1,-1 0 0,-9 30-1,9-42-24,0 0 0,0 0 0,-2 0 0,1-1 0,-1 0 0,-1 0 0,0-1 0,-1 0 0,-12 12 0,18-20 2,1-1 0,-1 1 0,1 0 0,0 0-1,0 0 1,0 0 0,0 0 0,0 0-1,1 0 1,-2 6 0,2-8 10,1 0 0,0 0-1,0-1 1,0 1 0,0 0 0,0 0 0,0 0 0,0 0 0,0-1-1,0 1 1,0 0 0,1 0 0,-1 0 0,0 0 0,0-1 0,1 1-1,-1 0 1,1 0 0,0 0 0,0 0 1,0 0 0,0 0-1,0 0 1,0 0 0,1-1 0,-1 1-1,0-1 1,0 1 0,1-1 0,-1 1-1,0-1 1,1 1 0,-1-1 0,0 0-1,3 0 1,0 0-3,0 0 1,0-1-1,0 1 0,0-1 1,0 0-1,0 0 0,-1-1 0,1 1 1,0-1-1,-1 1 0,1-1 1,-1 0-1,0-1 0,4-2 1,7-6-15,21-23 0,-7 2 20,-2-1 0,-2-2 0,0 0-1,-3-1 1,-1-1 0,16-41-1,-25 61 94,-11 17-93,0 0 1,0 0 0,1 0 0,-1 0 0,0 0 0,0 0 0,1 0-1,-1 0 1,0 0 0,0 0 0,1 0 0,-1 0 0,0 0 0,0 0-1,0 0 1,1 0 0,-1 0 0,0 1 0,0-1 0,0 0 0,1 0 0,-1 0-1,0 0 1,0 0 0,0 1 0,0-1 0,1 0 0,-1 0 0,0 0-1,0 1 1,0-1 0,0 0 0,0 0 0,0 1 0,0-1 0,0 0 0,0 0-1,1 0 1,-1 1 0,6 39 185,-5-26-165,1 2 18,2 14 42,13 57 0,-16-86-83,-1 1 1,1-1-1,-1 1 0,1-1 0,-1 1 0,1-1 0,0 0 1,0 1-1,0-1 0,0 0 0,0 0 0,0 1 0,0-1 1,0 0-1,0 0 0,0 0 0,1 0 0,1 1 0,-2-2-1,0 0 0,0 0 0,1 1 0,-1-1 0,0 0 0,0 0 0,0 0 0,1 0 0,-1 0 0,0-1 0,0 1 0,0 0 0,1-1 0,-1 1 0,0 0 0,0-1 0,0 0 0,1 0 0,5-4-5,0 0 0,-1 0 0,0-1 0,0 0-1,6-8 1,-8 10 7,17-22-9,-13 16 29,0 0-1,0 1 0,1-1 0,0 2 0,16-12 1,-24 19-17,-1 0 1,1 1 0,0-1 0,0 1 0,0 0 0,0-1 0,0 1 0,0 0 0,0 0 0,0-1 0,0 1 0,0 0 0,0 0 0,0 0 0,0 0 0,0 0-1,0 0 1,0 1 0,0-1 0,0 0 0,0 0 0,0 1 0,0-1 0,-1 0 0,1 1 0,0-1 0,0 1 0,0 0 0,0-1 0,-1 1 0,1-1 0,0 1-1,0 0 1,-1 0 0,1-1 0,-1 1 0,1 0 0,-1 0 0,1 0 0,-1 0 0,1 2 0,3 5 25,-1 0 0,0 0 1,3 18-1,-3-14 4,2 10 4,-4-14-46,1-1 0,0 1 1,0 0-1,4 7 0,-5-14 2,-1 0-1,1-1 1,-1 1 0,1-1 0,0 1-1,-1 0 1,1-1 0,0 1 0,-1-1-1,1 0 1,0 1 0,-1-1-1,1 1 1,0-1 0,0 0 0,-1 0-1,1 1 1,0-1 0,0 0 0,0 0-1,-1 0 1,1 0 0,0 0 0,0 0-1,0 0 1,0 0 0,-1 0-1,1-1 1,1 1 0,32-11-205,-5 1 2,-17 9 94,0 0 1,0 1-1,0 1 0,1 0 1,-1 1-1,0 0 0,22 7 1,-1 4-887,44 22 0,-75-34 919,6 3-338,-2-1 94,0 0 1,1 0-1,-1 0 1,10 1-1,-14-3 276,0-1 0,0 0 0,0 0 0,0 0 0,0 0 0,0 0 0,0 0 0,0 0 0,0-1-1,-1 1 1,1-1 0,0 1 0,0-1 0,0 0 0,-1 0 0,1 1 0,0-1 0,-1-1 0,1 1 0,2-2 0,18-23-742</inkml:trace>
</inkml:ink>
</file>

<file path=ppt/ink/ink6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5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10 21469,'11'-9'1312,"-1"18"-1544,0 1-120,-10 3-416,-4 4-897,-12 5 1313,-2-1-272,0 2-256</inkml:trace>
</inkml:ink>
</file>

<file path=ppt/ink/ink6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6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2088 11915,'-8'-11'558,"-1"0"1,2 0-1,0-1 1,0 0-1,1 0 0,0-1 1,1 1-1,-4-17 1,4 15 153,-11-36 181,3 0 0,1-1 0,3-1-1,-5-93 1,13 58-176,3-1 0,16-93 0,-3 93-370,3 2-1,5 0 1,3 2 0,4 0 0,67-132-1,-15 67-153,127-174 0,-197 306-297,9-13-1105,19-35 0,-40 64 862,1 0 0,0-1 0,-1 1 0,1 0 0,-1-1 0,0 1 0,1-1 0,-1 1 0,0 0 0,0-1 0,0-2 0</inkml:trace>
</inkml:ink>
</file>

<file path=ppt/ink/ink6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7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1 383 13971,'0'-5'208,"0"0"-1,1 1 1,-1-1 0,1 1-1,0-1 1,0 1 0,1-1-1,-1 1 1,4-6 0,23-41 477,-12 26-40,-5 5-289,10-20 656,39-53-1,-53 84-858,1-1 0,0 1-1,0 0 1,1 1 0,0 0 0,0 0 0,1 1 0,0 1-1,0-1 1,17-7 0,-23 13-117,0-1 0,0 1 0,0 0 0,0 0 0,0 0 0,0 1 0,0-1 0,1 1 0,-1 0 0,0 0 0,0 0 0,0 1 0,0 0 0,0 0 0,0 0 1,0 0-1,0 0 0,0 1 0,0-1 0,0 1 0,-1 0 0,1 1 0,-1-1 0,1 1 0,-1-1 0,0 1 0,0 0 0,0 0 0,0 0 0,-1 0 0,1 1 0,-1-1 0,2 5 0,1 1-21,-1-1 0,-1 0 0,1 1 0,-1-1 0,-1 1 0,0 0 0,0 0 0,-1 0 0,0 0 0,0 0 0,-1 0 0,0 0 0,-1 0 0,-3 14 0,3-17-32,0 0 0,-1 0 1,0 0-1,0 0 0,-1-1 1,1 1-1,-1-1 0,-1 1 1,1-1-1,-1 0 0,0 0 1,0-1-1,0 1 1,-1-1-1,1 0 0,-1 0 1,0 0-1,0-1 0,-1 0 1,1 0-1,-1 0 0,-5 2 1,-4 0-97,20-4 47,28-9 53,-2-7 26,-1-2 0,0 0 0,53-44 0,-44 28 197,68-75 0,-99 103 6,-5 9-122,-2 12-22,-1-15-55,-4 51 140,0 25-30,4-70-120,0 0 0,1 1 1,0-1-1,0 0 0,1 0 1,0 0-1,5 13 0,-7-19-6,1 0-1,-1 0 1,1 0-1,-1 0 1,1 0-1,-1 0 1,1 0-1,0 0 0,0 0 1,-1-1-1,1 1 1,0 0-1,0 0 1,0-1-1,0 1 1,0 0-1,0-1 0,0 1 1,0-1-1,0 0 1,0 1-1,0-1 1,0 0-1,0 1 1,1-1-1,-1 0 1,0 0-1,0 0 0,0 0 1,0 0-1,0 0 1,0 0-1,1-1 1,-1 1-1,0 0 1,0-1-1,0 1 1,0-1-1,0 1 0,0-1 1,2 0-1,3-4 1,1 1 0,-1-1 0,0-1-1,9-9 1,-14 14-1,96-114 63,-97 114-59,1 0 1,0 0 0,-1 0 0,1 0-1,0 0 1,0 0 0,0 1 0,0-1-1,0 0 1,0 0 0,0 1 0,0-1-1,0 1 1,0-1 0,0 1 0,0-1-1,0 1 1,0 0 0,0-1-1,0 1 1,1 0 0,-1 0 0,0 0-1,0 0 1,0 0 0,0 0 0,2 1-1,-1 0 4,-1 0-1,1 0 1,-1 1-1,0-1 1,1 1-1,-1 0 1,0-1-1,0 1 1,0 0-1,0-1 0,0 1 1,-1 0-1,1 0 1,-1 0-1,2 3 1,4 24 69,-5-21-80,1-1 0,-1 0 0,1 0 0,0 0-1,1 0 1,-1 0 0,1 0 0,1-1 0,-1 1 0,8 8-1,-10-14-11,0 0-1,1-1 0,-1 1 0,0 0 0,1 0 0,-1-1 1,1 1-1,-1 0 0,1-1 0,-1 0 0,1 1 0,-1-1 1,1 0-1,0 0 0,-1 0 0,3 0 0,29-5-264,-11 0 77,5 4-364,1 1 0,-1 1-1,1 1 1,-1 1-1,0 1 1,0 2 0,-1 1-1,29 11 1,-39-13 225,-9-2 187,0 0 1,0-1-1,0 0 1,0 0 0,0-1-1,1 0 1,12 0-1,-15-2-1,-1 0-1,1 0 1,0 0-1,-1-1 1,6-3-1</inkml:trace>
</inkml:ink>
</file>

<file path=ppt/ink/ink6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8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22 19628,'-16'-17'1745,"11"13"-1409,10 9-336,5 5 568,-1 3-1208,0 2-305,-3 5-1231,0 1 1744,-6 0-440,0 0-345</inkml:trace>
</inkml:ink>
</file>

<file path=ppt/ink/ink6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9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1932 14555,'-36'-42'615,"1"-1"0,2-1-1,2-2 1,2-1 0,3-1 0,1-2-1,-27-78 1,41 93-398,1-1 0,1 0 0,2 0 0,2-1 0,2 0-1,1 0 1,1 0 0,3 0 0,0 1 0,3-1 0,1 0 0,12-38 0,-2 27-13,2 1-1,3 1 1,1 0 0,33-48 0,126-161 1,-81 120-625,-99 134 420,18-25-484,-1-1 0,22-45 1,-36 65 348,-1-1 1,0 1-1,-1-1 1,1 0-1,-1 1 1,-1-1-1,1 0 1,-2 0-1,1 0 1,-1 0-1,0-1 1,0 1-1,-1 0 1,0 0-1,-5-15 0,-12-10-578</inkml:trace>
</inkml:ink>
</file>

<file path=ppt/ink/ink6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8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0 23445,'-3'39'1404,"-58"341"-594,53-338-793,-6 19-37,9-41-345,0-1 1,1 1-1,1 0 0,0 38 0,3-58 263,0 1 0,0 0 0,0-1 0,0 1 0,1 0 0,-1-1 0,0 1-1,0-1 1,1 1 0,-1 0 0,0-1 0,1 1 0,-1-1 0,1 1 0,-1-1 0,1 1 0,-1-1 0,1 0 0,-1 1 0,1-1 0,-1 1 0,1-1 0,-1 0 0,1 0 0,0 1 0,-1-1 0,1 0 0,0 0 0,-1 0 0,1 0 0,0 0 0,-1 0 0,1 0 0,0 0 0,-1 0-1,1 0 1,-1 0 0,1 0 0,0 0 0,-1 0 0,1 0 0,0-1 0,0 1 0,35-13-1811,-29 10 1581,18-8-858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9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415 522 14875,'8'-6'432,"0"-1"-1,0 0 0,10-12 1,-15 16-343,-1-1 0,1 1-1,-1-1 1,0 0 0,0 0 0,0 0 0,-1 0 0,0 0 0,1 0 0,-1 0 0,0-7 0,0 0 52,0 0 0,-1 0 1,-1 0-1,0 0 0,0 0 0,-1 1 1,-1-1-1,1 0 0,-2 1 1,1 0-1,-7-13 0,2 9-21,-1 0-1,0 1 1,0 0-1,-1 0 1,-1 1-1,0 1 0,-13-12 1,-1 4-22,1 1 1,-2 1 0,-1 2-1,0 0 1,0 2-1,-2 1 1,-46-14-1,-19 2 182,86 18-155,10 1-33,13-1-394,1 10-1359,-16-4 1598,0 0-1,1 0 0,-1 0 0,0 0 0,1 0 0,-1 1 1,0-1-1,1 0 0,-1 0 0,0 0 0,0 1 1,1-1-1,-1 0 0,0 0 0,0 0 0,1 1 1,-1-1-1,0 0 0,0 1 0,0-1 0,0 0 1,1 1-1,-1-1 0,0 0 0,0 1 0,0-1 1,0 0-1,0 1 0,0-1 0,0 0 0,0 1 1,0-1-1,0 0 0,0 1 0,0-1 0,0 0 1,0 1-1,0-1 0,0 0 0,0 1 0,0-1 1,-1 0-1,1 1 0,0-1 0,-3 2-895</inkml:trace>
</inkml:ink>
</file>

<file path=ppt/ink/ink6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8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21 11386,'10'-16'2666,"-9"11"-406,-8 10-224,4-2-1731,0 1 0,0 0 0,0 0 0,0 0 0,1 0 0,-1 0 0,1 0 0,-2 7 0,-12 40 412,14-44-590,-17 60 46,4 0 1,3 1 0,-7 112 0,19-168-120,0 0 0,1-1 1,1 0-1,0 1 1,6 19-1,-7-28-28,0 0-1,0 1 1,0-1-1,0 0 1,1-1-1,-1 1 1,1 0-1,0 0 1,0-1-1,0 1 1,0-1-1,0 1 1,1-1-1,-1 0 1,1 0-1,-1 0 1,1 0-1,0 0 1,0-1-1,0 1 1,0-1-1,0 0 1,0 0-1,6 1 1,-8-2-20,0 1 0,0-1-1,0 0 1,0 0 0,0 0 0,0 0 0,0 0 0,0 0 0,-1-1 0,1 1 0,0 0 0,0 0-1,0-1 1,0 1 0,0 0 0,0-1 0,0 1 0,0-1 0,-1 1 0,1-1 0,0 0 0,0 1-1,-1-1 1,1 0 0,1-1 0,-2 1-1,1-1-1,-1 0 1,1 1 0,-1-1-1,1 1 1,-1-1-1,0 0 1,0 0 0,0 1-1,0-1 1,0 0-1,0 1 1,-1-4 0,0 0-9,-1-1 1,0 0 0,0 1 0,0 0-1,0-1 1,-1 1 0,-6-9 0,5 10-130,0 0 0,-1 0 0,1 0 0,-1 1 0,0-1 0,0 1 0,0 0 0,0 1 1,0-1-1,-1 1 0,1 0 0,-1 1 0,-8-2 0,11 2-41,0 0 0,-1 1 0,1-1 0,0 1-1,0 0 1,0 0 0,-1 1 0,1-1 0,0 1 0,0-1 0,0 1-1,-1 0 1,1 0 0,0 0 0,1 1 0,-1-1 0,0 1 0,0 0 0,0-1-1,1 1 1,-1 0 0,1 1 0,0-1 0,-1 0 0,-2 5 0,-3 9-991</inkml:trace>
</inkml:ink>
</file>

<file path=ppt/ink/ink6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9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 17236,'-2'-3'1232,"6"6"-1040,1 1-192,2 2-184,0 2-984,2 2 1104,3-1-184,-1-1-288</inkml:trace>
</inkml:ink>
</file>

<file path=ppt/ink/ink6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9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14 15843,'15'24'1681,"3"6"-1185,1 11-248,-2 2 720,-8 10-456,-3 0-40,-6 3-208,-4 1-136,-6-10-176,-4-6-120,-3-13-360,2-6-232,5-20-960,4-4 1408,8-13-272,3-3-209</inkml:trace>
  <inkml:trace contextRef="#ctx0" brushRef="#br0" timeOffset="1">224 47 13763,'4'-11'1728,"-11"9"-840,-7 2-391,-10 0 2143,-1-4-1688,-6 0-920,-3 0-288,5-1-1064,1 1 1256,8-3-344,4 1-176</inkml:trace>
</inkml:ink>
</file>

<file path=ppt/ink/ink6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0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1503 78 13323,'-1'-1'126,"1"0"0,-1 0 0,0 0 0,0 0 0,0 0 0,0 0 0,0 0 1,0 0-1,0 0 0,0 0 0,0 0 0,0 1 0,-1-1 0,1 1 0,0-1 0,0 1 0,-1-1 0,1 1 0,0-1 1,-1 1-1,-1 0 0,-37-4 774,26 3-120,-352-18 3566,159 10-3632,59 1-445,-365-12 101,499 20-384,-8 0-103,-1 0 0,0 1 0,1 2 0,-32 6 0,52-9 34,1 1 0,-1 0 0,0-1 0,1 1 0,-1 0 0,1-1 1,0 1-1,-1 0 0,1 0 0,-1 0 0,1 0 0,0 1 0,0-1 0,0 0 0,0 0 0,0 1 1,0-1-1,0 1 0,0-1 0,1 1 0,-1-1 0,0 1 0,1-1 0,-1 1 0,1-1 1,0 1-1,-1 0 0,1-1 0,0 1 0,0 1 0,0 12-500</inkml:trace>
</inkml:ink>
</file>

<file path=ppt/ink/ink6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0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 7458,'1'0'92,"0"-1"1,0 0 0,0 1-1,0-1 1,0 1-1,0 0 1,-1-1 0,1 1-1,0 0 1,0-1 0,0 1-1,0 0 1,0 0 0,1 0-1,-1 0 1,0 0 0,0 0-1,0 0 1,0 0-1,0 0 1,0 1 0,0-1-1,1 1 1,-1 0 104,0 0 0,0 1 0,-1-1 0,1 0-1,-1 0 1,1 1 0,-1-1 0,1 0 0,-1 1 0,0-1 0,1 0 0,-1 1 0,0-1-1,0 1 1,0-1 0,-1 2 0,8-12 4449,17-6-2736,-13 8-963,76-48 2106,-86 54-3035,-1 1 0,0 0 1,1-1-1,-1 1 0,1 0 1,-1 0-1,0-1 0,1 1 0,-1 0 1,1 0-1,-1 0 0,1 0 1,-1 0-1,1 0 0,-1 0 1,0 0-1,1 0 0,-1 0 0,1 0 1,-1 0-1,1 0 0,-1 0 1,1 0-1,-1 0 0,0 0 1,1 0-1,-1 1 0,1-1 1,-1 0-1,0 0 0,1 1 0,0-1 1,-1 1 7,1 1 0,-1-1 0,1 0 0,-1 0 0,1 0 0,-1 0 0,0 0 0,0 1 0,0-1 0,0 0 0,1 0 0,-2 2 0,-6 45 277,5-41-231,-7 36-33,-27 153-882,25-64-2915,11-127 3266,-1 1 108,1 0 0,0 0 0,0 0 0,0 0 0,1 0 0,0 0-1,0 0 1,1 0 0,-1 0 0,1-1 0,5 10 0,6-5-1131</inkml:trace>
</inkml:ink>
</file>

<file path=ppt/ink/ink6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1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3 15659,'1'0'70,"0"-1"0,0 1 0,0 0-1,0-1 1,0 1 0,0 0 0,0 0 0,0 0-1,0 0 1,0 0 0,0 0 0,0 0 0,0 0-1,0 1 1,0-1 0,0 0 0,0 1 0,0-1-1,0 0 1,0 1 0,0-1 0,0 1-1,0 0 1,-1-1 0,1 1 0,0 0 0,0-1-1,-1 1 1,1 0 0,0 0 0,-1 0 0,1-1-1,-1 1 1,1 0 0,0 1 0,3 6 91,-1-1 0,1 0 0,3 13 1,-5-13 160,10 31 236,-1 0 0,6 46 1,-13-62-521,-2 0 0,-1 0 0,-1 0 0,0 0 0,-6 32 0,4-47-35,0 1 0,0-1-1,-1-1 1,1 1 0,-2 0 0,1-1 0,-1 1 0,-4 5 0,7-10-4,0-1 1,0 0 0,0 0-1,0 1 1,0-1 0,0 0-1,0 0 1,0 0-1,0 0 1,0 0 0,-1-1-1,1 1 1,0 0-1,-1 0 1,1-1 0,0 1-1,-1-1 1,1 1 0,-1-1-1,1 0 1,-1 0-1,1 1 1,-1-1 0,1 0-1,-1 0 1,1 0-1,-1-1 1,1 1 0,-1 0-1,1 0 1,-1-1 0,1 1-1,-1-1 1,1 0-1,0 1 1,-1-1 0,1 0-1,0 0 1,0 0 0,-1 1-1,1-2 1,0 1-1,0 0 1,0 0 0,0 0-1,-1-2 1,-1-1-1,0-1 1,1 1-1,0-1 1,-1 1-1,1-1 1,1 0-1,-1 0 1,1 0-1,0 0 1,0 0-1,0 0 1,1 0-1,-1 0 1,1 0-1,1-1 1,-1 1-1,2-9 1,2-2 10,0 0 0,0 1 0,2-1 0,8-19 0,3 3 37,1 1-1,32-41 1,-9 14 16,-39 55-67,0 1 0,0-1 0,0 0-1,-1 0 1,1 0 0,-1 0 0,0 0 0,0-1 0,0 1 0,-1 0 0,1-6 0,-1 8-16,0 0 1,0 0 0,-1-1 0,1 1 0,0 0 0,-1 0 0,0 0 0,1 0 0,-1 0-1,1 0 1,-1 0 0,0 0 0,0 0 0,0 0 0,0 0 0,0 0 0,1 0-1,-1 1 1,-1-1 0,1 0 0,0 1 0,0-1 0,0 1 0,0-1 0,0 1 0,0-1-1,-1 1 1,1 0 0,0 0 0,0 0 0,-1-1 0,-1 2 0,-9-3-655,1 1 1,-20 1-1,28 0 496,-1 0 0,1 1-1,-1-1 1,1 1 0,0 0 0,-1 0-1,1 0 1,0 0 0,-1 1-1,1-1 1,0 1 0,-5 4-1,2 3-637</inkml:trace>
</inkml:ink>
</file>

<file path=ppt/ink/ink6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1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0 14499,'1'0'63,"-1"1"1,1-1-1,0 0 1,0 0-1,0 0 0,-1 1 1,1-1-1,0 0 0,-1 1 1,1-1-1,0 0 1,-1 1-1,1-1 0,0 1 1,-1-1-1,1 1 0,-1 0 1,1-1-1,-1 1 1,1-1-1,-1 1 0,1 0 1,-1 0-1,0-1 0,1 1 1,-1 0-1,0 0 1,1-1-1,-1 1 0,0 0 1,0 0-1,0-1 1,0 1-1,0 0 0,0 0 1,0 0-1,0-1 0,0 1 1,-1 1-1,-6 44 947,2-25-425,3-8-348,-3 16 197,2 1 0,0 0-1,4 57 1,0-79-368,0 0 0,1 0-1,0 0 1,0 0 0,1 0 0,0 0-1,0-1 1,6 10 0,-6-13-20,0 0 1,0 0-1,1 0 0,0 0 1,-1 0-1,1-1 1,0 0-1,1 1 0,-1-2 1,0 1-1,1 0 1,0-1-1,0 0 0,6 2 1,-6-2-14,-1-1 0,1 0 0,0 0 0,0 0 0,1-1 0,-1 1 0,0-1 1,0 0-1,0-1 0,0 1 0,0-1 0,0 0 0,0 0 0,0-1 0,0 1 0,-1-1 0,1 0 1,0-1-1,-1 1 0,0-1 0,1 0 0,-1 0 0,0 0 0,-1 0 0,1-1 0,0 0 0,4-6 1,-4 4-17,0 0 1,0 0-1,-1 0 0,0 0 1,0-1-1,-1 1 1,0-1-1,0 0 1,0 0-1,-1 0 1,0 0-1,0 0 1,-1 0-1,0 0 1,0 0-1,-1 0 1,1 0-1,-2 0 0,-1-8 1,0 7-55,0 0-1,-1 0 1,1 0 0,-2 0-1,1 1 1,-1 0 0,0 0 0,0 0-1,-1 0 1,0 1 0,0 0-1,-1 0 1,1 1 0,-1 0 0,-1 0-1,1 0 1,-14-5 0,14 7-15,0 0 1,1 1-1,-1 0 1,0 1-1,0-1 1,-1 1-1,1 1 1,0-1-1,0 1 1,0 1-1,-1-1 1,1 1-1,0 0 1,0 1-1,0 0 1,0 0-1,1 0 1,-1 1-1,0 0 1,1 0-1,-10 7 1,-38 33-314</inkml:trace>
</inkml:ink>
</file>

<file path=ppt/ink/ink6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1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0 16684,'11'26'1536,"2"16"-1104,-2 12-184,-3 14 616,-2 10-264,-9 9-176,-5 2-119,-11-9-193,-3-11-120,-8-27-193,1-16-127,1-31-424,1-14-248,13-25 744,4-8-184,10-16-192</inkml:trace>
</inkml:ink>
</file>

<file path=ppt/ink/ink6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2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86 211 13403,'-12'-10'1196,"1"0"0,0 0 0,0-1 1,-16-22-1,26 31-1146,-1 0 0,1 0 0,0 0 0,-1 0-1,1 0 1,0-1 0,0 1 0,1 0 0,-1-1 0,0 1 0,1 0 0,-1-1 0,1 1-1,0-1 1,0 1 0,0-1 0,0 1 0,0 0 0,1-1 0,-1 1 0,1-1 0,-1 1 0,1 0-1,0-1 1,0 1 0,0 0 0,0 0 0,0 0 0,1 0 0,-1 0 0,1 0 0,-1 0 0,1 0-1,0 0 1,-1 1 0,1-1 0,0 1 0,3-2 0,4-2 79,-1 0 1,1 0-1,0 2 1,0-1 0,0 1-1,1 0 1,11-2-1,71-6 566,-80 10-603,39-4-102,0 3 0,1 2 0,92 13 0,-109-4-940,-34-9 913,1 1 1,-1 0 0,0-1 0,1 1 0,-1 0 0,0 0-1,1 0 1,-1 0 0,0 0 0,0 0 0,0 0 0,0 0-1,0 1 1,0-1 0,0 0 0,-1 0 0,1 1 0,0-1-1,0 3 1,1 9-479</inkml:trace>
</inkml:ink>
</file>

<file path=ppt/ink/ink6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2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0 791 15899,'16'-51'1633,"-1"-27"-985,1-12-288,2-11 696,-2 0-232,-2 9-288,-3 9-319,-4 17-642,-3 12-351,-1 21-832,-3 10-585,4 15 1561,3 1-416,6 4-256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3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0 12771,'1'7'133,"1"0"0,0-1 0,-1 1 0,-1 0 0,1 0 1,-1 0-1,0 0 0,0 0 0,-1 0 0,-2 8 0,2-5 42,-13 77 730,-33 106 0,22-97-364,7-24-179,-30 132 622,36-144-473,-4 85 0,15-137-437,1 0-1,0 1 0,1-1 1,0 0-1,0 0 0,0 0 1,5 13-1,-5-19-52,0 0 0,0 0 0,0 0 0,0 0 1,0-1-1,0 1 0,0 0 0,0 0 0,1-1 0,-1 1 1,1-1-1,-1 1 0,1-1 0,0 0 0,0 0 0,-1 0 0,1 0 1,0 0-1,0 0 0,0 0 0,0 0 0,0-1 0,0 1 1,0-1-1,0 0 0,0 1 0,1-1 0,-1 0 0,0 0 0,0 0 1,0-1-1,0 1 0,4-1 0,3-2 31,0 0 1,0 0-1,0-1 0,0 0 0,-1-1 0,15-9 1,47-42 114,-56 44-135,-5 4-16,91-80 128,-80 69-83,-1-2-1,28-35 1,-46 54-55,0 1-1,0-1 1,0 0 0,0 1 0,0-1-1,0 0 1,0 0 0,-1 0-1,1 0 1,-1 0 0,1 0 0,-1 1-1,0-1 1,1 0 0,-1-2 0,-1 3-2,1 0 0,0 0 0,-1 0 0,1 0 0,0 0 0,-1 0 1,1 0-1,-1 1 0,1-1 0,-1 0 0,0 0 0,1 1 0,-1-1 1,0 0-1,0 1 0,1-1 0,-1 1 0,0-1 0,0 1 1,0-1-1,-1 0 0,-5-1 12,0 0 0,0 1-1,0 0 1,0 0 0,0 0 0,-9 1 0,14 0-15,-340-9-1104,368 13-3247,-3-1 3671,3 1-447</inkml:trace>
</inkml:ink>
</file>

<file path=ppt/ink/ink6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3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2155 13075,'33'-17'1624,"5"-33"-704,5-16-272,7-34 1377,-1-20-689,-4-36-360,-9-13-23,-19-28-241,-10-6-152,-19 6-304,-12 0-232,-23 13-712,-5 13-280,-10 35 768,2 17-185,2 46-135</inkml:trace>
</inkml:ink>
</file>

<file path=ppt/ink/ink6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3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1 334 13835,'8'-41'2056,"6"2"-1127,13-2-321,4-3 1384,10 1-888,8 2-87,6 8-217,1 8-248,-4 9-544,-1 5-296,-10 11-1232,-10 3 1343,-14 5-231,-9 4-184</inkml:trace>
</inkml:ink>
</file>

<file path=ppt/ink/ink6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4 15875,'-13'-2'321,"1"1"-1,-1 1 1,0 0-1,0 1 0,1 0 1,-1 1-1,1 0 1,-1 1-1,-15 6 0,2-2 265,19-5-594,0 0 1,0 1-1,0-1 0,0 1 0,0 1 0,1-1 1,-1 1-1,1 0 0,-7 6 0,11-8-75,0 0 1,1 0-1,-1 0 0,0 0 0,1 0 0,0 1 1,-1-1-1,1 0 0,0 1 0,0-1 0,0 0 1,1 1-1,-1-1 0,0 1 0,1 0 0,0-1 1,0 1-1,0-1 0,0 1 0,0 0 0,0-1 1,0 1-1,1-1 0,0 1 0,-1-1 0,1 1 1,0-1-1,0 1 0,0-1 0,2 3 0,2 2-170,-1-1 1,1 1-1,0-1 0,1 0 0,-1-1 0,1 1 0,0-1 1,9 6-1,-12-9 406,1 1 0,0-1 0,-1 1 0,1-1 0,0 0 0,0 0 0,0-1 0,0 1 0,0-1 0,1 0 0,-1 0 0,6 0 0,-23 2-235,-1 1-1,1 1 0,1-1 1,-1 2-1,1 0 1,-1 0-1,2 1 0,-1 1 1,1 0-1,0 1 1,1 0-1,0 0 0,0 1 1,1 0-1,-10 15 1,-6 26-543</inkml:trace>
</inkml:ink>
</file>

<file path=ppt/ink/ink6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263 277 5777,'7'-34'1079,"6"-62"-1,-13 87-841,1 0 0,-1 0-1,-1 0 1,0 1 0,0-1 0,0 0 0,-1 1 0,-1-1 0,1 1-1,-2 0 1,1-1 0,-8-12 0,10 20-173,0-1 0,0 1 0,-1-1 0,1 0 0,-1 1 0,1 0 0,-1-1 0,1 1 0,-1 0 0,0 0 0,0 0-1,1 0 1,-1 0 0,0 0 0,0 1 0,0-1 0,0 1 0,0-1 0,0 1 0,0 0 0,0 0 0,0-1 0,0 1 0,0 1 0,0-1 0,0 0 0,0 0 0,0 1 0,0-1 0,0 1 0,0 0 0,0 0-1,0 0 1,0-1 0,1 2 0,-1-1 0,-2 2 0,-3 2 92,-1 1 0,1-1-1,0 2 1,1-1 0,0 1-1,0 0 1,-5 9-1,-5 9 218,2 1 0,1 0 0,1 1 0,1 1 0,-14 55 0,13-27 97,3 1-1,-3 62 1,11-109-406,0 17 207,2 48 1,-1-69-229,1 1 1,0-1 0,0 0-1,1 1 1,-1-1-1,2 0 1,-1 0 0,1 0-1,-1 0 1,2-1-1,-1 1 1,0-1 0,6 6-1,-7-9-26,0 0-1,0 0 1,1-1-1,-1 1 0,0 0 1,1-1-1,-1 0 1,1 1-1,0-1 1,-1 0-1,1-1 1,0 1-1,0 0 0,0-1 1,-1 1-1,1-1 1,0 0-1,0 0 1,0 0-1,0-1 1,-1 1-1,1 0 1,0-1-1,0 0 0,0 0 1,-1 0-1,1 0 1,-1 0-1,1 0 1,-1-1-1,1 1 1,2-3-1,4-3 15,1 0-1,-1-1 0,0 0 1,-1-1-1,0 0 1,10-14-1,-6 6-14,-2-1-1,0 1 0,-1-2 1,-1 1-1,-1-1 1,0-1-1,-2 1 0,6-34 1,-9 40-20,0 0 0,-1 0 0,-1 0 0,0 0 0,-1 0 0,0 0 0,-1 0 0,-1 0 0,0 0 0,0 1 0,-2-1 0,1 1 0,-1 0 0,-11-17 0,14 26-73,0-1-1,0 1 1,-1 0-1,1 0 1,-1 0-1,0 0 1,0 0-1,0 1 1,0-1-1,-1 1 1,1 0 0,-1 0-1,1 0 1,-1 1-1,0-1 1,1 1-1,-1 0 1,-5-1-1,6 2 11,0 0 0,0 0 0,1 0 0,-1 1 0,0 0 0,1-1 0,-1 1 0,1 0 0,-1 0 0,1 0 0,-1 1 0,1-1 0,0 1 0,0-1 0,0 1 0,-1 0 0,2 0 0,-1 0 0,0 0 0,0 0 0,1 0 0,-1 0 0,1 0 0,-1 1 0,1-1 0,0 1 0,0-1 0,-1 4 0,-10 32-566</inkml:trace>
</inkml:ink>
</file>

<file path=ppt/ink/ink6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0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12443,'16'17'1680,"-1"-7"-1024,-1-8-320,0 0 1857,-7-1-2057,3-1-336,-1-10-1689,3-5 1417,4-5-216</inkml:trace>
</inkml:ink>
</file>

<file path=ppt/ink/ink6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0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8618,'5'-7'513,"0"0"0,1 0 0,0 0 0,0 1 1,1 0-1,0 0 0,0 1 0,0 0 0,0 0 0,1 1 1,0 0-1,0 0 0,13-4 0,-19 8-443,-1 0 0,1-1 0,-1 1 0,1 0 0,0 0-1,-1 0 1,1 0 0,-1 1 0,1-1 0,-1 0 0,1 1 0,-1-1 0,1 1 0,-1-1 0,1 1 0,-1 0-1,0 0 1,1-1 0,-1 1 0,0 0 0,1 0 0,-1 0 0,0 0 0,0 1 0,0-1 0,0 0-1,0 0 1,0 1 0,-1-1 0,1 1 0,0-1 0,-1 0 0,1 1 0,-1-1 0,1 1 0,-1 0-1,0-1 1,1 2 0,0 6 69,0-1-1,0 1 0,-1-1 0,0 1 0,-2 14 0,-4 5-11,-1 0 0,-1-1 0,-1 0-1,-15 30 1,9-21 76,-15 52 1,29-80-152,-1 1 0,1-1 0,0 0 0,1 1 0,0-1 0,1 1 0,-1-1 0,2 1 0,-1-1 0,1 1-1,0-1 1,1 0 0,0 0 0,0 0 0,5 7 0,-2-5-266,0 1 0,1-1 0,0-1-1,1 1 1,0-1 0,1-1 0,0 0-1,0 0 1,20 13 0,-27-19 120,-1-1 1,1 0 0,0 0-1,0 0 1,0 0 0,0 0 0,0 0-1,0-1 1,0 1 0,0-1-1,0 1 1,0-1 0,0 0-1,0 0 1,0 0 0,0 0-1,0 0 1,1 0 0,-1 0-1,0-1 1,0 1 0,0-1-1,0 0 1,0 1 0,0-1 0,0 0-1,-1 0 1,1 0 0,0 0-1,0-1 1,-1 1 0,1 0-1,-1-1 1,3-2 0,19-23-957</inkml:trace>
</inkml:ink>
</file>

<file path=ppt/ink/ink6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0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61 157 11154,'1'-1'72,"0"-1"-1,0 1 0,0 0 0,0 0 0,0 0 0,0 0 1,0 0-1,0 0 0,1 0 0,-1 0 0,0 1 0,0-1 1,1 0-1,-1 1 0,0-1 0,1 1 0,-1-1 0,1 1 0,-1 0 1,1 0-1,-1-1 0,2 1 0,-1 1-8,0-1-1,-1 1 0,1 0 1,-1-1-1,1 1 1,-1 0-1,0 0 0,1 0 1,-1 0-1,0 0 1,0 0-1,1 0 0,-1 1 1,0-1-1,0 0 1,1 3-1,3 5 139,-1-1 0,0 1 0,0 1 0,-1-1 0,3 16 0,1 8-56,-2 1 1,-2-1 0,-1 1-1,-2 0 1,-1 0 0,-1 0-1,-2-1 1,-1 1-1,-2-1 1,-19 54 0,26-86-145,-5 13 34,-2 0 1,-10 18-1,16-30-30,0 1-1,-1-1 1,0 1-1,0-1 1,1 0-1,-1 0 1,0 1 0,-1-1-1,1-1 1,0 1-1,-1 0 1,1-1-1,-1 1 1,1-1-1,-1 1 1,0-1 0,0 0-1,1 0 1,-5 0-1,5-1 2,1 0 0,0 0 0,-1-1 0,1 1 0,-1 0-1,1-1 1,0 1 0,-1-1 0,1 0 0,0 1 0,0-1 0,-1 0-1,1 0 1,0 1 0,0-1 0,0 0 0,0 0 0,0-1 0,0 1-1,0 0 1,0 0 0,1 0 0,-1 0 0,0-1 0,1 1 0,-1 0-1,1-1 1,-1 1 0,1-1 0,0 1 0,-1 0 0,1-3 0,-2-5 43,1-1 1,0 0-1,1-13 1,0 23-50,2-23 99,0 1 0,2 0 0,0 0 0,2 0 0,0 0 0,1 1 0,2 0-1,21-40 1,0 10 319,3 0-1,45-52 0,-72 96-347,-1 1 1,0-1-1,0-1 0,0 1 0,-1-1 1,-1 0-1,1 0 0,3-12 0,-6 16-65,-1 0 0,0 0 0,1 0 0,-1 1 0,0-1 1,-1 0-1,1 0 0,-1 0 0,0 0 0,0 1 0,0-1 0,0 0 0,-1 1 0,1-1 0,-1 1 0,0-1 0,0 1 0,0 0 0,0 0 0,-1 0 0,-3-3 0,0-1-234,-2 0-1,1 1 1,-1 0 0,0 0-1,0 1 1,0 0-1,-11-5 1,15 8 140,0 1 0,1-1 0,-1 1 0,0 0 0,0 0 0,0 0-1,0 0 1,0 1 0,0-1 0,0 1 0,0 0 0,0 0 0,0 1 0,0-1 0,0 1 0,0 0 0,0 0-1,0 0 1,-7 4 0,8-2-27,-1 0-1,1 0 1,-1 0-1,1 0 1,-4 5-1</inkml:trace>
</inkml:ink>
</file>

<file path=ppt/ink/ink6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3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0 10530,'8'9'1468,"-7"-9"-1414,-1 1 0,1-1 0,-1 1-1,1 0 1,0-1 0,-1 1 0,1-1-1,-1 1 1,1 0 0,-1-1 0,0 1-1,1 0 1,-1 0 0,0-1 0,1 1-1,-1 0 1,0 0 0,0-1 0,0 1 0,0 0-1,0 0 1,0 1 0,-1 9 236,-1-1 1,-1 1-1,0-1 1,0 0 0,-1 0-1,0 0 1,-1 0-1,-6 9 1,-2 6 154,-8 18 339,2 1-1,1 1 0,-16 66 0,33-107-696,1 0-1,-1-1 1,0 1 0,1 0-1,0-1 1,0 1 0,0 0-1,1-1 1,-1 1 0,1 0-1,0-1 1,2 7 0,-2-7-21,1 0 0,0-1 0,0 1 0,0-1-1,0 0 1,0 0 0,0 1 0,1-1 0,-1-1 0,1 1 0,-1 0 0,1-1 0,0 1 0,0-1 0,4 2 0,23 7 303,0-2 0,57 9 0,-10-3-836,-68-11 238,-2 0-2386,-5-6-19,-4-5 1529</inkml:trace>
</inkml:ink>
</file>

<file path=ppt/ink/ink6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3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1 15419,'-10'1'1345,"0"26"-961,-1 15-192,-7 24 872,-7 8-568,-8 11-408,-3 6-152,-5-1-600,1-3-304,-1-15 776,6-10-160,10-26-153</inkml:trace>
</inkml:ink>
</file>

<file path=ppt/ink/ink6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5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10 12475,'0'0'47,"0"0"0,0-1 1,0 1-1,0 0 1,0-1-1,0 1 0,0-1 1,0 1-1,0 0 0,0-1 1,0 1-1,0 0 1,-1-1-1,1 1 0,0 0 1,0-1-1,0 1 0,-1 0 1,1 0-1,0-1 0,0 1 1,-1 0-1,1 0 1,0-1-1,-1 1 0,1 0 1,0 0-1,-1 0 0,1 0 1,0-1-1,-1 1 1,1 0-1,0 0 0,-1 0 1,1 0-1,0 0 0,-1 0 1,1 0-1,0 0 1,-1 0-1,1 0 0,-1 0 1,1 0-1,0 0 0,-1 0 1,1 0-1,0 1 1,-1-1-1,1 0 0,0 0 1,-1 0-1,1 0 0,0 1 1,0-1-1,-1 0 1,1 1-1,-24 14 1467,21-13-1142,-15 12 56,1 1-1,0 1 1,1 0 0,1 1 0,1 1-1,1 0 1,-19 34 0,16-23-264,2 0 0,1 1 0,2 1 0,-14 54 0,23-73-134,0 1 0,0-1 0,1 1 0,1-1-1,0 1 1,2 12 0,-1-20-21,0-1 0,0 1-1,0-1 1,1 0 0,-1 0-1,1 1 1,0-1 0,0 0-1,3 3 1,-4-5-6,1 0 0,0 0-1,0 0 1,-1-1 0,1 1 0,0-1-1,0 1 1,0-1 0,1 0 0,-1 1-1,0-1 1,0 0 0,1-1 0,-1 1-1,0 0 1,1-1 0,3 1 0,-5-1-11,1 1 0,0-1 0,0 0 0,0 0 1,0 0-1,-1 0 0,1 0 0,0 0 0,0-1 0,0 1 1,-1 0-1,1-1 0,0 0 0,0 1 0,-1-1 1,1 0-1,-1 0 0,1 0 0,-1 0 0,1 0 1,-1 0-1,1 0 0,-1-1 0,0 1 0,0-1 0,0 1 1,1 0-1,-2-1 0,1 0 0,0 1 0,0-1 1,0 0-1,-1 1 0,1-1 0,-1 0 0,1 0 0,-1 1 1,0-1-1,1-3 0,-1-6-568,0-1 1,0 1-1,-1-1 1,-5-22-1,4 22-525,1 11 926,1-1 1,-1 0-1,1 0 0,0 0 1,0 1-1,0-1 0,0 0 0,0 0 1,0 0-1,0 0 0,1 1 1,-1-1-1,1 0 0,-1 0 0,1 1 1,0-1-1,0 0 0,-1 1 1,1-1-1,2-1 0,6-5-942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3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0 15595,'-4'8'138,"-1"-1"-1,0 0 0,0-1 0,-1 1 1,0-1-1,0 0 0,-1 0 0,1-1 1,-1 0-1,0 0 0,-1-1 0,1 0 1,-1 0-1,0-1 0,0 0 0,-9 3 1,-10 1 35,-1 0 1,-1-2 0,-40 3 0,19-5-119,0-2 0,-98-13 0,148 12-86,0 0 0,-1 1 0,1-1 0,0 0 0,0 0 0,0 0 1,0 0-1,0 0 0,0 0 0,0 0 0,-1 1 0,1-1 0,0 0 0,0 0 0,0 0 0,0 0 0,0 0 0,0 0 0,0 1 0,0-1 0,0 0 0,0 0 0,0 0 0,0 0 0,0 0 0,0 1 0,0-1 0,0 0 0,0 0 0,0 0 0,0 0 0,0 0 0,0 1 0,0-1 0,0 0 0,0 0 0,0 0 0,1 0 0,-1 0 0,0 0 0,0 1 0,0-1 0,0 0 0,0 0 0,0 0 0,0 0 0,1 0 0,-1 0 0,0 0 0,0 0 0,0 0 1,0 0-1,0 1 0,0-1 0,1 0 0,-1 0 0,10 7-529,1 0 1,0 0-1,0-1 1,19 8-1,-7-3 124,37 17-559</inkml:trace>
</inkml:ink>
</file>

<file path=ppt/ink/ink6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6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 8026,'1'1'63,"-1"0"1,1 0-1,-1 0 1,1 0-1,0 0 1,-1 0-1,1 0 1,0 0-1,0-1 1,-1 1 0,1 0-1,0-1 1,0 1-1,0 0 1,0-1-1,0 1 1,0-1-1,0 1 1,0-1-1,2 1 1,-2-2-15,1 1 0,-1 0-1,1-1 1,-1 1 0,1 0 0,-1-1 0,1 0 0,-1 1 0,0-1 0,1 0-1,-1 0 1,0 0 0,0 0 0,2-1 0,1-1 253,-1 0 0,0 0 0,0 0 1,0-1-1,0 1 0,3-6 0,-5 7 182,0 0-1,0 1 1,-1-1-1,1 0 1,0 0-1,-1 0 1,1 0 0,-1 0-1,0-4 1,29 12 1587,-5-4-1318,-18-2-580,-1 0 0,1 1 0,-1 0 0,11 2 0,-14-2-148,-1 0 0,1 0 0,0 0 0,-1-1 1,1 2-1,-1-1 0,1 0 0,-1 0 0,1 0 0,-1 1 0,0-1 0,0 0 0,0 1 1,0-1-1,0 1 0,0 0 0,0-1 0,0 1 0,0 2 0,4 11 10,-2 1 1,0 0-1,0-1 0,-2 1 0,0 1 0,0-1 0,-2 0 1,0 0-1,-1 0 0,0 0 0,-2 0 0,0-1 0,0 1 1,-2-1-1,-7 17 0,8-20-33,2 1 0,-1-1-1,2 1 1,0-1 0,0 1 0,1 0 0,1 16-1,0-13-54,-1-1-1,0 1 0,-1-1 0,-6 21 0,4-23-56,0-1 1,-2 0-1,1 0 0,-9 13 0,11-21-121,0 1-1,0-1 1,0 0-1,0 0 0,-1 0 1,1-1-1,-1 1 0,0-1 1,0 0-1,-1 0 1,1 0-1,0-1 0,-9 4 1,12-6 206,1 1 0,-1-1 0,1 0 0,-1 0 0,1 0 0,0 1 0,-1-1 0,1 0 0,-1 0 0,1 0 0,-1 0 0,1 0 0,-1 0 0,1 0 0,-1 0 0,1 0 0,-1 0 0,1 0 0,-1 0 0,1 0 0,-1 0 0,1 0 0,-1 0 0,1-1 0,-1 1 0,1 0 0,0 0 0,-1-1 0,1 1 1,-1 0-1,1-1 0,0 1 0,-1 0 0,1-1 0,0 1 0,-1 0 0,1-1 0,0 1 0,0-1 0,-1 1 0,1-1 0,0 1 0,0 0 0,0-1 0,-1 1 0,1-1 0,0 1 0,0-1 0,0 1 0,0-1 0,0 1 0,0-1 0,0 1 0,1-2 0,1-15-830</inkml:trace>
</inkml:ink>
</file>

<file path=ppt/ink/ink6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6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16652,'7'19'1280,"4"-1"-1288,2-7-288,0-4 360,1-5-1609,-4-12 1177,-2-6-328,-1-4-216</inkml:trace>
</inkml:ink>
</file>

<file path=ppt/ink/ink6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6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68 13875,'15'-13'1512,"1"22"-872,1 9-288,0 12 1121,2 8-641,-3 8-424,-2 6-48,-8 7-176,-8-1-96,-9-2-72,-9-6-24,-4-15-256,-3-8-160,1-22-352,2-9-520,14-21 1000,4-6-209,13-12-199</inkml:trace>
  <inkml:trace contextRef="#ctx0" brushRef="#br0" timeOffset="1">335 62 16203,'6'-15'1273,"-14"8"-953,-5 3-160,-8-5 696,-6 4-568,-3-2-776,-2 0-216,5 2 600,1 2-120,9 3-160</inkml:trace>
</inkml:ink>
</file>

<file path=ppt/ink/ink6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7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1526 65 9210,'0'-1'228,"0"0"1,0 0-1,-1 0 0,1 0 1,0 0-1,-1 0 1,1 0-1,-1 0 0,1 1 1,-1-1-1,0 0 0,1 0 1,-1 1-1,0-1 0,1 0 1,-1 1-1,0-1 1,0 0-1,0 1 0,1-1 1,-1 1-1,0 0 0,0-1 1,0 1-1,0 0 0,-2-1 1,-30-6-371,24 6 845,-105-16 1584,-133-2 0,-116 18-855,23 11-671,4 26-1600,329-35 703,0 0 6,1 0 1,-1 0-1,1 1 0,-1-1 1,1 2-1,-9 3 1,15-6 123,0 0 0,0 0 0,0 0 0,0 0 1,0 0-1,-1 0 0,1 0 0,0 0 0,0 0 0,0 0 1,0 0-1,0 0 0,-1 0 0,1 0 0,0 0 0,0 0 1,0 1-1,0-1 0,0 0 0,0 0 0,-1 0 0,1 0 1,0 0-1,0 0 0,0 0 0,0 1 0,0-1 0,0 0 1,0 0-1,0 0 0,0 0 0,0 0 0,0 1 0,0-1 1,0 0-1,0 0 0,0 0 0,0 0 0,0 0 0,0 1 1,0-1-1,0 0 0,0 0 0,0 0 0,0 0 0,0 0 1,0 1-1,0-1 0,0 0 0,0 0 0,0 0 0,0 0 1,0 0-1,0 0 0,1 1 0,14 3-429</inkml:trace>
</inkml:ink>
</file>

<file path=ppt/ink/ink6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7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0 259 12915,'199'-186'6941,"-178"165"-6279,-11 10 1,1 0-1,22-16 0,-33 27-640,1-1 1,-1 1 0,0 0-1,0 0 1,1 0 0,-1-1-1,0 1 1,0 0-1,1 0 1,-1 0 0,0 0-1,1 0 1,-1 0 0,0-1-1,0 1 1,1 0-1,-1 0 1,0 0 0,1 0-1,-1 0 1,0 0 0,1 0-1,-1 0 1,0 0-1,1 0 1,-1 1 0,0-1-1,1 0 1,-1 0-1,0 0 1,0 0 0,1 0-1,-1 1 1,0-1 0,1 0-1,-1 0 1,0 0-1,0 1 1,0-1 0,1 0-1,-1 0 1,0 1 0,4 19 536,-9 34-66,4-47-407,-21 145 220,-14 157-3373,36-304 2755,1 38-1204,-1-41 1447,0-1-1,1 1 1,-1-1 0,0 1-1,0-1 1,1 1-1,-1-1 1,1 1 0,-1-1-1,1 0 1,0 1 0,0-1-1,-1 0 1,1 0 0,0 1-1,0-1 1,0 0 0,0 0-1,1 0 1,-1 0 0,0 0-1,2 1 1,11-1-983</inkml:trace>
</inkml:ink>
</file>

<file path=ppt/ink/ink6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8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90 154 13699,'1'-1'68,"1"-1"1,0 1 0,0-1-1,-1 1 1,1 0-1,0 0 1,0-1-1,0 2 1,0-1-1,1 0 1,-1 0-1,0 1 1,0-1-1,0 1 1,1-1-1,-1 1 1,0 0 0,0 0-1,1 0 1,-1 0-1,0 1 1,0-1-1,0 1 1,1-1-1,-1 1 1,0 0-1,0-1 1,0 1-1,0 0 1,0 1-1,0-1 1,0 0 0,0 0-1,-1 1 1,4 2-1,1 2 111,0 1 0,0-1 0,0 1 1,-1 0-1,0 0 0,0 1 0,-1 0 0,0 0 0,-1 0 0,5 14 0,-4-10-60,-2 0-1,1 1 0,-1-1 0,-1 0 1,-1 1-1,1 0 0,-3 17 0,0-19-88,0 0 0,0 0-1,-1 0 1,0 0-1,-1 0 1,-1 0 0,1-1-1,-8 12 1,7-15-35,1-1 0,-1 0-1,0 0 1,0 0 0,0-1 0,-1 1 0,0-1-1,0-1 1,-1 1 0,1-1 0,-1 0 0,-10 4-1,13-6-6,0-1 0,-1 1 0,1-1-1,-1 0 1,1 0 0,-1 0 0,1-1-1,-1 0 1,1 0 0,-1 0 0,1 0-1,-1-1 1,1 0 0,-1 0 0,1 0-1,-6-2 1,8 2 4,-1-1-1,1 1 1,0-1 0,0 1 0,0-1 0,0 0-1,1 1 1,-1-1 0,0 0 0,1 0-1,-1 0 1,1-1 0,0 1 0,-1 0-1,1-1 1,0 1 0,0 0 0,1-1-1,-1 1 1,1-1 0,-1 1 0,1-1-1,0 1 1,0-1 0,0 0 0,0 1-1,0-1 1,0 1 0,1-1 0,0-3-1,2-3 5,-1 1 0,1-1-1,1 0 1,0 1 0,0 0 0,0 0-1,1 0 1,0 0 0,1 1-1,0 0 1,0 0 0,0 0 0,1 1-1,10-7 1,11-8 78,2 1 1,41-21-1,-64 38-62,35-18 77,-29 16-54,0-1 0,-1-1 0,0 1 1,-1-2-1,1 1 0,-1-2 1,10-10-1,-19 17-33,-1 0 1,1 1-1,-1-2 1,1 1-1,-1 0 1,0 0-1,0 0 0,0-1 1,0 1-1,-1 0 1,1-1-1,-1 1 1,1 0-1,-1-1 1,0 1-1,0-1 1,0-4-1,-1 3-35,0 0 1,0 1-1,0-1 0,-1 0 1,1 1-1,-1-1 0,0 1 1,0-1-1,0 1 0,-4-4 1,-2-2-214,0 0 0,-2 1 0,1 0 1,-1 0-1,-21-12 0,22 15 130,0 0 0,-1 1-1,0 0 1,0 0 0,-20-3 0,-11 4-352</inkml:trace>
</inkml:ink>
</file>

<file path=ppt/ink/ink6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8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93 15467,'1'18'1757,"-3"21"-1038,0 77 739,3-105-1355,0 0 0,1-1-1,0 1 1,0-1 0,1 1 0,0-1-1,1 0 1,6 12 0,-8-19-76,0 0 1,-1 0-1,1 0 1,0-1 0,0 1-1,0-1 1,1 1 0,-1-1-1,1 0 1,-1 0-1,1 0 1,0 0 0,0 0-1,0-1 1,0 1-1,0-1 1,0 0 0,0 0-1,0 0 1,0 0-1,1-1 1,-1 1 0,0-1-1,0 0 1,1 0-1,-1 0 1,0 0 0,1 0-1,-1-1 1,0 0-1,0 1 1,1-1 0,2-2-1,2 0 13,1-1 0,-1 0 0,-1-1 0,1 0 0,-1 0 0,0-1 0,0 1 0,0-2 0,-1 1-1,0-1 1,6-8 0,-5 6-43,-1-1-1,-1 0 0,0-1 1,0 1-1,-1-1 0,0 0 1,-1 0-1,0 0 0,-1 0 1,-1-1-1,1 1 0,-2 0 1,0-23-1,-1 26-84,0 0 0,0 0-1,-1 0 1,0 1 0,0-1 0,0 1-1,-1-1 1,-1 1 0,1 0 0,-1 0-1,0 0 1,-1 1 0,1 0 0,-1-1-1,-1 1 1,1 1 0,-1-1 0,0 1-1,0 0 1,-13-8 0,14 11 30,0 0-1,1-1 1,-1 2 0,0-1 0,-10-2-1,10 4-27,0-1 0,-1 1-1,1 1 1,-10 1 0,13-2 64</inkml:trace>
</inkml:ink>
</file>

<file path=ppt/ink/ink6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8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0 14003,'-8'0'1424,"5"26"-872,3 13-216,0 26 785,0 11-337,-6 15-184,-4 6 0,-11 2-224,-8-5-128,-11-19-56,-5-16-120,-3-34-440,1-18-232,8-31-1024,11-14 1344,20-17-232,12-9-201</inkml:trace>
</inkml:ink>
</file>

<file path=ppt/ink/ink6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9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18236,'7'7'1360,"3"16"-1096,2 6-152,5 19 512,2 8-400,3 13-32,2 5-55,1 6-217,-1-1-105,-1-9-287,-1-5-128,-3-20-392,-2-10-144,-3-21-1361,-5-11 1841,-4-14-320,-5-9-216</inkml:trace>
</inkml:ink>
</file>

<file path=ppt/ink/ink6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9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1 308 14283,'1'-3'145,"4"-7"123,-1 1 0,1 0 0,1 0 0,0 0-1,0 1 1,1 0 0,-1 0 0,2 1 0,8-8-1,5 1 167,0 1 0,1 0 0,42-16 0,79-22 1210,-72 31-1001,2 2 1,102-10 0,149 8-766,-266 18-1425,-53 0-677,-7 1 1501,-11 0 299,-9 6-424,-10 6-94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4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84 11987,'-4'0'1248,"-11"-6"-696,-8-4-200,-10-3 944,-5-3-584,-11-1-319,-1 3-25,-3 8-96,0 5-160,5 13-464,2 8-225,3 11 473,8 0-88,15 1-80</inkml:trace>
</inkml:ink>
</file>

<file path=ppt/ink/ink6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9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1690 13907,'77'-54'1536,"3"-36"-672,2-21-271,-6-23 847,-10-11-288,-21-10-232,-12-1-71,-24 3-385,-9 5-312,-15 17-920,-9 10-745,-8 12 1249,-1 10-272,-3 16-184</inkml:trace>
</inkml:ink>
</file>

<file path=ppt/ink/ink6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0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99 9890,'-7'-30'4649,"-10"4"-4129,-1 4-328,-3 13-104,0 0 400,1 6-584,6 6-248,10 11-976,4 5-608,12 6 1528,5 2-353,6 2-279</inkml:trace>
</inkml:ink>
</file>

<file path=ppt/ink/ink6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1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0 11434,'-12'10'1097,"-10"-3"-721,-10 0-160,-12 1 600,-4-1-576,0 3-120,-4-4-32,7-2-88</inkml:trace>
</inkml:ink>
</file>

<file path=ppt/ink/ink6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5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0 11650,'-4'2'143,"0"0"-1,0 1 0,1-1 0,-1 1 0,1-1 1,-1 1-1,1 0 0,0 0 0,1 1 0,-1-1 1,0 1-1,1-1 0,-3 5 0,-2 7 84,0 0-1,-5 18 1,5-14 90,-9 27 444,2 0-1,-11 70 1,21-88-442,1-1 0,1 1 0,1 0 0,2 0 0,6 48 0,-5-67-230,0-1 0,0 1 0,1-1 0,0 1 0,0-1 0,1 0-1,0 0 1,0-1 0,1 1 0,0-1 0,8 8 0,-10-11-62,0-1 0,0-1 0,1 1 1,0 0-1,-1-1 0,1 0 0,0 0 0,0 0 1,0 0-1,0-1 0,0 1 0,1-1 0,-1 0 0,0 0 1,1-1-1,-1 1 0,1-1 0,-1 0 0,1 0 1,-1-1-1,0 1 0,1-1 0,7-2 0,-4 0-5,1 0 0,-1 0 0,0-1 0,1 0 1,-2 0-1,1-1 0,-1 0 0,1 0 0,-1-1 0,-1 0 0,8-8 0,-6 4-8,1 0 0,-2-1 0,0 0 0,0-1 0,-1 1 0,0-1 0,3-13 0,-2 3-5,-1 0-1,-1 0 1,-1 0 0,-1-1 0,-2 0 0,0 1 0,-1-1-1,-4-35 1,2 46-29,-1 0-1,1 1 0,-2-1 1,0 1-1,0-1 1,-12-20-1,14 29-23,1 1 0,-1 0 0,0-1 0,0 1 0,0 0 0,0 0 0,0 0 0,0 0 0,-1 0 0,1 0 0,-1 1 0,1-1 0,-1 1 0,-4-2 0,5 3-34,0 0-1,-1-1 1,1 1-1,-1 0 1,1 0 0,0 1-1,-1-1 1,1 0-1,-1 1 1,1-1-1,0 1 1,0 0 0,-1 0-1,1 0 1,0 0-1,0 0 1,0 1 0,0-1-1,0 0 1,-3 3-1,-1 3-168,0-1 1,0 0-1,0 1 0,0 0 0,1 1 0,1-1 1,-1 1-1,1 0 0,0 0 0,-5 17 0,0 16-604</inkml:trace>
</inkml:ink>
</file>

<file path=ppt/ink/ink6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5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12771,'14'2'1544,"0"-1"-912,2 1-336,-8-1 1713,-3 0-1881,-3 2-1425,3-8 441</inkml:trace>
</inkml:ink>
</file>

<file path=ppt/ink/ink6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6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 9498,'2'-6'466,"10"-20"1659,-12 26-2078,0-1-1,0 1 0,0 0 1,1 0-1,-1-1 0,0 1 0,0 0 1,1 0-1,-1-1 0,0 1 1,0 0-1,1 0 0,-1 0 0,0 0 1,1 0-1,-1-1 0,0 1 1,1 0-1,-1 0 0,0 0 0,1 0 1,-1 0-1,0 0 0,1 0 1,0 0-1,9 11 1135,-1 10-768,-1 1 1,0 0-1,-2 1 1,5 30-1,-3-16-192,6 20-115,-3 1-1,-2 1 0,1 112 1,-10-160-102,-1 1 1,-1-1-1,0 1 1,-6 19-1,7-28-3,0 0 1,0 0-1,-1 0 1,1-1-1,-1 1 0,0-1 1,0 1-1,0-1 0,-4 5 1,5-6-1,-1 0 0,1 0 0,0-1 0,-1 1 0,1 0 0,-1-1 0,1 1 0,-1-1 0,1 1 1,-1-1-1,1 0 0,-1 1 0,0-1 0,1 0 0,-1 0 0,1 0 0,-1 0 0,0-1 0,1 1 0,-3-1 0,2 0 5,-1 0 0,1 0-1,-1 0 1,1 0-1,-1-1 1,1 1-1,0-1 1,0 0 0,-1 0-1,1 0 1,1 0-1,-1 0 1,0 0-1,0 0 1,1-1 0,-1 1-1,1-1 1,0 1-1,0-1 1,0 1-1,0-1 1,0 0 0,0 1-1,1-1 1,-1 0-1,1 0 1,0 0-1,0 1 1,0-5 0,0-2 46,1 0 0,0 0 0,0 0 1,0 1-1,1-1 0,1 0 0,0 1 1,4-10-1,4-1 106,1 0-1,1 1 1,1 0 0,0 1-1,1 1 1,22-18 0,35-41 326,-63 65-429,-1 0 1,-1-1-1,0 1 0,-1-2 0,10-22 0,-14 28-65,0 0 0,-1 0 0,0 0 0,0 0-1,-1 0 1,1 0 0,-1 0 0,-1-1 0,1 1 0,-1 0 0,0 0 0,0 0 0,-1 0 0,0 0 0,0 1 0,0-1-1,-1 0 1,1 1 0,-2-1 0,1 1 0,0 0 0,-1 0 0,-8-8 0,5 6-145,1 1 0,-1 0 1,0 0-1,-1 1 0,1 0 0,-1 0 1,0 1-1,0 0 0,-1 0 0,1 1 1,-1 0-1,1 1 0,-1 0 0,0 0 1,-16-1-1,-5 6-310,6 8-148</inkml:trace>
</inkml:ink>
</file>

<file path=ppt/ink/ink6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6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136 273 11082,'5'-32'706,"-1"-3"337,2-46-1,-6 73-878,0-1-1,-1 0 1,0 1-1,0-1 1,-1 0-1,0 1 1,-1 0-1,0-1 0,0 1 1,-6-12-1,8 19-128,0 0 0,0-1 0,1 1-1,-1 0 1,0 0 0,0 0-1,0 0 1,0-1 0,0 1 0,0 1-1,-1-1 1,1 0 0,0 0 0,0 0-1,-1 1 1,1-1 0,-1 0-1,1 1 1,0-1 0,-1 1 0,1 0-1,-1 0 1,-1-1 0,1 2 2,0-1 1,0 1-1,0-1 1,0 1 0,0 0-1,0 0 1,0-1-1,0 2 1,0-1-1,1 0 1,-1 0 0,0 0-1,1 1 1,-3 2-1,-2 3 74,0 0-1,0 1 0,0 0 1,1 1-1,-6 14 0,6-11 24,0 0-1,1 0 0,1 0 0,0 1 0,1-1 0,0 1 0,1 15 0,0-24-79,1 0 1,0 0-1,1 0 0,-1 0 0,1-1 0,0 1 1,0 0-1,0 0 0,0 0 0,1-1 1,-1 1-1,1 0 0,0-1 0,0 0 0,0 1 1,1-1-1,-1 0 0,1 0 0,0 0 1,-1-1-1,1 1 0,1-1 0,-1 1 0,0-1 1,0 0-1,7 3 0,-2-2 60,-4-2-56,-1 0-1,1 1 1,-1-1 0,1 1-1,-1 0 1,0 0-1,4 3 1,-6-3-58,1-1 0,-1 1-1,0 0 1,1 0 0,-1 0 0,0 0 0,0 0 0,-1 0-1,1 1 1,0-1 0,-1 0 0,1 0 0,-1 0-1,0 1 1,0 3 0,0 17-238,-2 1 0,-1-1 1,-1 0-1,0 0 0,-12 31 0,-3 19 11,1 14-130</inkml:trace>
</inkml:ink>
</file>

<file path=ppt/ink/ink6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9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30 7298,'12'3'1146,"-1"-1"0,1 0 1,-1-1-1,1-1 0,0 1 0,0-2 1,-1 0-1,15-3 0,-25 3-1056,0-1-1,0 1 1,-1-1-1,1 0 1,0 0-1,-1 1 1,0-1-1,1 0 0,-1 0 1,0 1-1,0-1 1,0 0-1,0 0 1,-1-1-1,1 2-57,-6-3 461,-254 9-403,259-4-72,1-1 0,-1 0 0,1 1 0,-1-1 0,1 0 0,-1 1 0,1-1 0,-1 1 0,1-1 0,0 0 0,-1 1 0,1-1 0,-1 1 0,1 0 0,0-1 0,0 1 0,-1-1 0,1 1 0,0-1-1,0 1 1,0 0 0,0-1 0,0 1 0,-1 0 0,1-1 0,0 1 0,1 0 0,-3 26 235,2-18-125,2 161 1306,0-115-1286,-1-42-100,1-1 1,0 0 0,1 1 0,0-1-1,1 0 1,0-1 0,0 1-1,2-1 1,9 17 0,8 7 115,41 48 0,-27-37-35,-36-45-125,0 0 0,0 0 0,0 0-1,0 0 1,-1 0 0,1 0 0,0 0 0,-1 0 0,1 0 0,-1 0 0,1 0 0,-1 0 0,0 0-1,1 1 1,-1-1 0,0 0 0,0 0 0,0 0 0,0 0 0,0 1 0,0-1 0,0 0-1,0 0 1,0 0 0,-1 2 0,0-1-11,-1-1 0,1 1 0,-1-1-1,0 0 1,1 0 0,-1 1 0,0-1 0,0 0-1,1 0 1,-1-1 0,0 1 0,0 0 0,0-1-1,-2 1 1,-8 3-221,0-1-1,0 0 1,0-1-1,0 0 1,0-1-1,0 0 1,0-1-1,-1-1 1,1 0-1,0 0 1,-12-4-1,-6-7-287</inkml:trace>
</inkml:ink>
</file>

<file path=ppt/ink/ink6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1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68 12875,'-22'180'3383,"16"-112"-2532,-7 136 751,13-164-1170,1 1 0,13 77 0,-12-111-368,-1 0 0,1 0-1,0-1 1,0 1 0,1-1 0,6 12 0,-7-16-42,-1 0 0,1 0 1,-1 0-1,1 0 1,0-1-1,0 1 0,0-1 1,0 1-1,0-1 1,0 0-1,0 1 0,0-1 1,0 0-1,1-1 1,-1 1-1,0 0 0,1-1 1,-1 1-1,1-1 1,-1 0-1,1 1 0,-1-1 1,4-1-1,3 0 11,0-1 0,-1 0-1,1-1 1,-1 0 0,0 0-1,0-1 1,0 0 0,0 0 0,0-1-1,-1 0 1,0 0 0,0-1 0,-1 0-1,9-8 1,7-11 31,-1 0 0,28-44 0,-25 31-36,-1-2 0,-2 0 0,25-68 0,-39 88-15,-1-1 1,0 0-1,-2 0 0,0-1 1,-1 0-1,-2 1 0,0-1 1,-1 0-1,-5-34 0,4 47-4,-1 1 0,0 0 0,-1-1 0,0 1-1,0 0 1,-1 0 0,0 1 0,0-1 0,-1 1 0,0 0-1,-9-10 1,10 13-13,0 0-1,0 1 1,0 0-1,0 0 1,-1 0 0,1 0-1,-1 1 1,0 0-1,0-1 1,0 2 0,0-1-1,0 1 1,0 0-1,0 0 1,0 0-1,-1 0 1,1 1 0,0 0-1,-11 1 1,9 1-43,0-1-1,0 1 1,0 0 0,0 0 0,0 1 0,0 0 0,1 0 0,-1 0-1,1 1 1,-11 9 0,8-6-232,1 1-1,0 1 1,1-1-1,0 1 1,0 0-1,-8 15 1,5-3-319,0 0 1,2 0-1,0 1 1,1 0-1,2 0 1,-5 34-1,8-38 235,0 0-1,2 20 0,10 36-925</inkml:trace>
</inkml:ink>
</file>

<file path=ppt/ink/ink6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1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 15587,'13'-19'993,"2"8"-1234,-1 14-815,-3 5 1456,-8 7-672,-1-1-128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4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12 219 1360,'-2'4'4098,"2"-4"-3984,0 0-1,0 0 1,0 0 0,-1 0 0,1 0 0,0 0 0,0 0-1,0 0 1,0 0 0,0 0 0,0 0 0,-1 0-1,1 0 1,0 0 0,0 0 0,0 0 0,0 0 0,0 0-1,-1 0 1,-3-8 1829,16-136 185,-24 73-1276,10 82-1168,2 4 234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7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564 317 10314,'2'-11'188,"0"-1"-1,-1 1 1,0-1 0,-1 0-1,0 1 1,-1-1 0,0 1-1,-1-1 1,0 1 0,-1-1-1,0 1 1,-1 0 0,0 0-1,-1 0 1,0 1-1,0 0 1,-2 0 0,-11-16-1,11 18-143,1 0 0,-1 1 0,-1 0 0,0 1 0,0-1 0,0 1-1,0 1 1,-1 0 0,0 0 0,0 0 0,-1 1 0,1 1 0,-1-1 0,0 2-1,0-1 1,0 2 0,0-1 0,0 1 0,0 0 0,0 1 0,-17 2 0,14 1 40,0 0 0,0 0 0,0 2 0,0 0 0,1 0 0,0 1 0,0 0 1,0 1-1,1 1 0,0 0 0,0 0 0,1 1 0,0 0 0,1 1 1,0 0-1,-14 20 0,11-12 32,1-1 1,1 1-1,0 1 1,2 0 0,0 0-1,1 1 1,1 0-1,0 0 1,2 0 0,-3 27-1,7-40-81,0-1 0,0 0-1,0 0 1,1 0 0,-1 0-1,1 0 1,3 8 0,-3-11-23,0 0 0,1-1 0,-1 1 1,0-1-1,1 1 0,-1-1 0,1 1 0,0-1 1,0 0-1,0 0 0,0 0 0,0 0 0,1 0 1,-1-1-1,0 1 0,1-1 0,-1 1 0,5 0 1,0 0-1,1 0 0,-1 0 0,1-1 0,-1 0 0,1-1 0,0 0 0,-1 0 0,1 0 0,-1-1 0,1 0 0,-1-1 0,13-4 0,4-2 15,0-1 1,34-19-1,65-45 80,-6 3 296,-114 69-370,0-1 0,0 1 0,0 0 0,0 0 1,0 0-1,0 0 0,0 1 0,1-1 1,-1 1-1,0 0 0,1 0 0,-1 0 0,0 0 1,0 0-1,1 1 0,3 1 0,3 1 63,-1 1-1,-1 0 0,1 0 1,9 7-1,-13-7-67,1 0 0,-1-1 0,1 1 1,0-2-1,0 1 0,0 0 0,0-1 0,0 0 0,0-1 0,1 1 0,-1-1 0,1-1 1,7 1-1,-8-2-18,0-1 1,0 1 0,0-1 0,-1-1 0,1 1 0,-1-1-1,1 0 1,-1 0 0,0 0 0,0-1 0,-1 0-1,1 0 1,-1 0 0,1 0 0,-1-1 0,-1 0-1,1 1 1,3-7 0,3-7-168,0 0 1,0 0-1,12-40 0,-19 50-272,0 0 0,-1 0 0,0 0 0,0 0-1,-1-1 1,0 1 0,0 0 0,-1-1 0,-1-8 0,1 17 388,0-1 1,0 1-1,0 0 1,0 0-1,0 0 1,0 0-1,0 0 1,0-1 0,0 1-1,0 0 1,0 0-1,0 0 1,0 0-1,0-1 1,0 1-1,0 0 1,0 0-1,0 0 1,0 0 0,0 0-1,0-1 1,0 1-1,-1 0 1,1 0-1,0 0 1,0 0-1,0 0 1,0 0-1,0-1 1,0 1 0,0 0-1,-1 0 1,1 0-1,0 0 1,0 0-1,0 0 1,0 0-1,0 0 1,-1 0 0,1 0-1,0 0 1,0 0-1,0 0 1,0 0-1,-1 0 1,1 0-1,0 0 1,0 0-1,0 0 1,0 0 0,-1 0-1,1 0 1,0 0-1,0 0 1,0 0-1,0 0 1,0 0-1,-1 0 1,1 1-1,0-1 1,0 0 0,0 0-1,0 0 1,0 0-1,0 0 1,0 0-1,0 0 1,-1 1-1,1-1 1,-6 12-1075,1 3-1</inkml:trace>
</inkml:ink>
</file>

<file path=ppt/ink/ink7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1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50 274 15179,'11'4'116,"0"0"0,0 1-1,0 0 1,-1 0-1,0 1 1,0 1 0,0 0-1,-1 0 1,0 1 0,0 0-1,-1 0 1,0 1 0,10 14-1,-3-1 10,-2 0-1,0 0 1,-1 2-1,-1-1 1,8 27-1,-10-25 22,-2 1 0,-1-1 0,-1 1 0,-2 0-1,2 41 1,-5-55-97,0 0-1,-1 0 1,-1 0-1,0 0 1,0 0-1,-1 0 1,-1-1-1,0 1 1,0-1 0,-1 0-1,-1 0 1,0-1-1,0 0 1,-9 11-1,12-17-29,-1 0-1,0 0 0,0-1 1,0 1-1,0-1 1,0 0-1,-1-1 0,1 1 1,-1-1-1,-9 4 1,11-5-14,0 0 0,0-1 0,0 1 0,0-1 0,0 0 0,0 0 0,0 0 0,0 0 0,0 0 0,0-1 0,0 1 0,0-1 0,0 0 0,0 0 0,0 0 0,0 0 0,0-1 0,1 1 0,-1-1 0,-3-2 0,1-1-2,1 1 0,0 0 0,0-1 0,1 0 0,-1 0 0,1 0 0,0-1-1,0 1 1,1-1 0,-1 1 0,1-1 0,1 0 0,-1 0 0,1 0 0,0 0 0,0 0 0,1 0 0,0-10 0,0-2 4,1 0 0,1 0 0,1 1 0,1-1 1,7-22-1,1 6 32,2 1 0,1 1 1,2 0-1,25-35 0,92-112 493,-134 179-529,15-18 147,-1-1 0,-1 1 0,20-41 0,-31 54-119,0 0 0,0 0 0,0 0 0,0 0 0,-1 0 0,0 0 0,0 0 0,0 0 0,-1-1 0,0 1 0,0 0-1,0 0 1,0-1 0,-1 1 0,0 0 0,0 0 0,-1 0 0,1 0 0,-1 0 0,0 0 0,0 0 0,-1 1 0,-3-6 0,0 2-41,-1 2 1,0-1 0,0 1 0,0 0-1,-1 0 1,0 1 0,0 0-1,0 1 1,0-1 0,-1 2 0,0-1-1,-15-3 1,9 3-245,-1 1 0,1 0 0,-1 1 0,0 1 0,0 0 0,-28 3 0,36-1 122,0 1-1,0-1 1,0 1 0,0 0 0,0 1 0,1 0 0,-1 0 0,1 1 0,0-1 0,0 2 0,0-1 0,0 1 0,1 0 0,0 0 0,0 1 0,0 0 0,1 0 0,-6 7 0,8-6-70,-1 1-1,1-1 1,-5 16 0</inkml:trace>
</inkml:ink>
</file>

<file path=ppt/ink/ink7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115 234 1368,'9'-46'8516,"-8"34"-7798,0 1 1,-1 0-1,0 0 1,-2-15 0,0 18-482,1 1 1,-1 0 0,0 0-1,0 0 1,-1 0-1,0 0 1,0 0 0,-1 1-1,1-1 1,-2 1 0,1 0-1,-1 0 1,-9-9 0,13 14-172,0-1 1,-1 1 0,1 0 0,0 0-1,-1 0 1,1 0 0,-1 0 0,1 0-1,-1 1 1,0-1 0,1 0 0,-1 1-1,0-1 1,1 1 0,-1 0 0,0-1-1,1 1 1,-4 0 0,4 1-14,-1-1 1,1 0-1,0 1 1,0 0-1,-1-1 1,1 1-1,0 0 1,0-1-1,0 1 1,0 0-1,0 0 1,0 0-1,0 0 1,0 0-1,0 0 1,1 0-1,-1 0 1,-1 2-1,-1 4 89,0 0-1,1 1 0,0-1 1,0 0-1,0 1 0,0 14 1,1-14-78,1 0 0,0 0 1,0 0-1,1 0 1,0 0-1,1-1 1,4 16-1,-5-20-55,0 0-1,1 0 1,-1 0-1,1 0 1,0 0-1,0 0 1,0 0-1,0-1 1,0 1-1,0-1 1,1 0-1,-1 0 1,1 0-1,0 0 1,-1 0-1,1 0 1,0-1-1,0 1 1,0-1-1,0 0 1,5 1-1,33 3 30,-34-5-25,0 0 0,0 1 0,0 0 0,0 0 0,9 3 0,-14-3-10,1 0 1,-1 1 0,1-1-1,-1 0 1,0 1-1,0-1 1,0 1 0,0 0-1,0 0 1,0 0 0,0 0-1,-1 0 1,1 0-1,-1 0 1,1 1 0,-1-1-1,0 1 1,1 2-1,3 11 10,-1-1-1,-1 0 0,0 1 0,-1 0 0,-1 0 0,0 0 0,-1 0 0,-3 15 0,-22 132-379,22-149 268,-15 64-775,7-34-193,-6 54-1,18-80 426</inkml:trace>
</inkml:ink>
</file>

<file path=ppt/ink/ink7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3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352 137 14483,'0'-1'114,"1"1"0,0-1 0,-1 1 0,1-1 0,0 1 0,-1-1-1,1 0 1,-1 1 0,1-1 0,-1 0 0,1 0 0,-1 1 0,1-1 0,-1 0 0,0 0 0,0 0-1,1 1 1,-1-1 0,0 0 0,0 0 0,0 0 0,0 0 0,0 1 0,0-1 0,0 0 0,0 0-1,0 0 1,0 0 0,-1 0 0,1 1 0,0-1 0,-1 0 0,1 0 0,0 0 0,-1 1 0,1-1-1,-1 0 1,1 1 0,-1-1 0,1 0 0,-1 1 0,0-1 0,1 1 0,-1-1 0,0 1 0,-1-2-1,-5-2 281,0 1 0,0-1 0,-1 1-1,-10-3 1,0 0-104,-30-15 342,-43-16-38,79 33-563,0 1 0,-1 0 0,1 0 0,-1 1 1,-17 0-1,28 2-30,0 0 1,-1 0-1,1 0 1,0 0-1,0 0 1,0 1-1,0-1 1,0 1-1,0-1 0,0 1 1,0 0-1,0 0 1,0 0-1,1 0 1,-1 0-1,0 0 1,0 0-1,1 1 1,-1-1-1,1 0 1,-1 1-1,1 0 1,0-1-1,-1 1 1,1 0-1,0 0 1,0-1-1,0 1 1,1 0-1,-1 0 1,0 0-1,1 0 0,-1 0 1,1 0-1,0 1 1,-1-1-1,1 4 1,1 4 2,-1 0 1,1 1 0,1-1-1,0 0 1,1 1-1,4 12 1,43 115 11,32 99 35,-70-195-44,-3 1 1,-1 1-1,4 73 1,-11-110-77,-1-1 0,0 1 0,-1 0 0,1-1 0,-1 1 0,-1 0 0,1-1 0,-1 1 0,-3 6 0,3-10 11,1 0 0,-1-1 0,0 1 0,0-1 0,0 0 0,0 0 0,0 0 0,0 0 0,-1 0 0,1 0 0,-1 0 0,1-1 0,-1 1 0,0-1 0,1 0 0,-1 1 0,0-2 0,0 1 0,0 0 0,0 0 0,0-1 0,-4 1 0,-42 3-2396,40-5 1643</inkml:trace>
</inkml:ink>
</file>

<file path=ppt/ink/ink7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3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17276,'6'-3'1768,"0"2"-1416,-1 1-504,9 5 1776,-14 0-2928,0-3 1080,5-3-800</inkml:trace>
</inkml:ink>
</file>

<file path=ppt/ink/ink7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4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1 475 15395,'45'-54'2397,"44"-71"1,-48 65-1553,-8 12-298,-9 11-22,1 2 0,59-62 0,-82 95-501,-1 1 0,1-1 0,-1 1 0,1 0 0,0-1-1,-1 1 1,1 0 0,0 0 0,0 0 0,0 0 0,0 0 0,0 0 0,0 1 0,0-1 0,0 1 0,0-1 0,4 1 0,-5 0-13,-1 0 0,1 0 0,0 1 0,-1-1 0,1 0 0,0 1 0,-1-1 0,1 1 0,0-1 0,-1 1 0,1-1 1,-1 1-1,1-1 0,-1 1 0,1-1 0,-1 1 0,0 0 0,1-1 0,-1 1 0,1 1 0,0 1 11,0 0-1,0 0 0,-1 0 0,1 0 1,-1 0-1,1 0 0,-1 4 0,-2 32 117,-2-1 0,-16 72-1,9-57-85,-116 508-657,95-432-886,16-87-2525,20-56 3047,9-16-114</inkml:trace>
</inkml:ink>
</file>

<file path=ppt/ink/ink7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4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33 12275,'3'-4'166,"0"1"1,0 1-1,0-1 1,1 0-1,-1 1 0,1-1 1,0 1-1,0 0 1,0 1-1,0-1 1,0 0-1,0 1 1,0 0-1,5-1 1,-6 2-47,0 0 0,0 1 1,0-1-1,-1 0 0,1 1 1,0 0-1,0 0 1,0 0-1,-1 0 0,1 0 1,-1 0-1,1 1 0,-1-1 1,1 1-1,-1 0 0,0-1 1,0 1-1,0 0 0,0 0 1,0 1-1,0-1 0,1 3 1,3 4 145,-1-1 0,0 1 0,-1 0 0,0 0 0,0 1 0,-1-1 0,0 1 0,2 17 0,0 7 226,-1 42-1,-2-21-241,5 27-86,4 82-24,-12-148-136,0 0-1,0-1 0,-2 1 0,0 0 1,-1-1-1,0 0 0,-1 0 0,-7 15 1,8-25-85,1 0 1,0 0 0,-1 0 0,0 0-1,0-1 1,-1 1 0,1-1-1,-1 0 1,0-1 0,0 1 0,0-1-1,0 0 1,-1 0 0,1-1 0,-1 1-1,0-1 1,0 0 0,0-1-1,-6 1 1,7-1-90,1 0-1,-1 0 1,0-1-1,0 0 1,1 0-1,-1 0 1,0-1 0,1 1-1,-1-1 1,1 0-1,-1-1 1,1 1-1,-1-1 1,1 0-1,0 0 1,0 0 0,-1-1-1,2 1 1,-1-1-1,0 0 1,1 0-1,-1 0 1,1-1-1,-6-6 1,-5-15-933</inkml:trace>
</inkml:ink>
</file>

<file path=ppt/ink/ink7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5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25 12435,'0'-1'101,"0"0"1,0-1-1,-1 1 1,1 0-1,0 0 1,-1 0-1,1-1 1,-1 1-1,1 0 1,-1 0-1,0 0 1,0 0-1,1 0 0,-1 0 1,0 0-1,0 0 1,0 0-1,0 1 1,0-1-1,0 0 1,0 0-1,-2 0 1,2 1-42,0 1 1,0-1-1,0 1 0,0-1 1,0 1-1,0-1 1,0 1-1,0 0 1,0 0-1,0-1 0,0 1 1,0 0-1,1 0 1,-1 0-1,0 0 0,1 0 1,-1 0-1,0 0 1,1 0-1,-1 0 0,1 0 1,0 0-1,-1 0 1,1 1-1,0 0 0,-6 17 349,1-1-1,1 1 0,-4 37 0,3 60 432,5-105-753,2 177 918,-1-157-826,3 0 0,0-1 0,17 58 0,-20-86-161,-1 1 0,1-1 0,0 0 0,0 0 0,0 1 0,1-1 0,-1 0 0,0 0 0,1 0 0,-1 0 0,4 2 0,-5-4-14,0 1 0,1-1 0,-1 0 1,0 0-1,0 0 0,1 0 0,-1 0 0,0 0 0,1 1 0,-1-1 0,0 0 0,1 0 1,-1 0-1,0 0 0,0 0 0,1 0 0,-1 0 0,0 0 0,1 0 0,-1-1 0,0 1 1,1 0-1,-1 0 0,0 0 0,1 0 0,-1 0 0,0 0 0,1-1 0,6-13 75,-5 5-71,0 0 1,-1-1 0,0 1-1,-1-1 1,0 1-1,-1 0 1,1-1-1,-2 1 1,1-1 0,-2 1-1,1 0 1,-1 0-1,0 0 1,-1 0 0,0 1-1,-1-1 1,-9-13-1,11 17-80,-1 1-1,0-1 1,0 0-1,-1 1 1,1 0-1,-1 0 1,0 1-1,0-1 1,0 1-1,-1 0 1,1 0-1,-9-2 1,9 3-90,0 1-1,0 0 1,0 1 0,0-1-1,0 1 1,0 0 0,-1 0-1,1 1 1,0-1 0,0 1-1,0 0 1,0 0 0,0 1-1,1 0 1,-1 0 0,-7 4-1,3-1-52,0 1-1,1 0 1,-1 0 0,1 1-1,1 0 1,-10 11-1,0 10-735</inkml:trace>
</inkml:ink>
</file>

<file path=ppt/ink/ink7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5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 90 10362,'44'-34'2423,"-34"28"1029,-36 10-3148,0-1 0,-1-1 1,1-2-1,-1 0 0,-46-7 0,42 4-162,-3 0-79,4 1-12,-38-8 0,60 6-25,12-1-14,10 0 4,17-2 3,0 2 1,1 1 0,-1 2 0,1 1 0,0 1-1,33 5 1,-60-5 1,1 2-1,-1-1 0,1 0 0,-1 1 0,0 0 1,0 0-1,0 1 0,0-1 0,0 1 1,0 0-1,0 1 0,-1-1 0,0 1 0,0 0 1,0 0-1,0 0 0,0 0 0,-1 1 1,0-1-1,0 1 0,0 0 0,-1 0 0,1 0 1,-1 0-1,0 1 0,-1-1 0,1 1 1,-1-1-1,1 8 0,0 15 125,0 0 0,-2 0 1,-1 1-1,-9 51 0,-34 110 316,42-181-446,-22 76 57,-23 112-1234,46-194 1013,0 0 1,1 0-1,0 0 1,-1 0-1,1 0 0,0 0 1,0-1-1,1 1 0,-1 0 1,1 0-1,-1 0 0,1 0 1,1 3-1,-1-5 106,-1-1 1,0 0-1,1 1 1,-1-1-1,1 0 1,-1 1-1,0-1 1,1 0-1,-1 0 1,1 1-1,-1-1 1,0 0-1,1 0 1,-1 0-1,1 0 1,-1 0-1,1 0 0,-1 1 1,1-1-1,-1 0 1,1 0-1,-1 0 1,1-1-1,-1 1 1,1 0-1,-1 0 1,1 0-1,2-1-33,-1 0 1,1-1-1,-1 1 0,0-1 0,1 1 1,-1-1-1,4-3 0,22-24-819</inkml:trace>
</inkml:ink>
</file>

<file path=ppt/ink/ink7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6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458 133 10834,'0'-48'1393,"-15"12"-721,-9 8-272,-21 12 992,-8 12-344,-8 7-864,-4 7-520,-4 1 352,1 0-80,10-4-160</inkml:trace>
</inkml:ink>
</file>

<file path=ppt/ink/ink7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6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0 13987,'-17'6'1424,"-2"5"-888,-2 2-240,-9-2 1513,-4 2-1193,-4 1-584,3 1-152,7 4-520,5 2-1009,12 8 1401,8 1-256,9 4-192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8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1906 9 10282,'40'-6'1547,"-26"3"-580,-25 4 915,-233 36 1218,20-1-2110,93-23-649,-1-6-1,1-6 1,-241-29 0,253 9-259,-115-12 31,198 28-97,0 3 0,0 0 0,0 3 0,-51 9 0,68-8 6,-34 12 1,48-14-49,0 0 1,0 0 0,0 1 0,1-1 0,-1 1 0,0 0-1,1 1 1,0-1 0,0 1 0,-7 7 0,11-11 4,0 0 0,0 1 1,0-1-1,-1 0 1,1 0-1,0 1 1,0-1-1,0 0 0,0 0 1,0 1-1,-1-1 1,1 0-1,0 1 0,0-1 1,0 0-1,0 1 1,0-1-1,0 0 0,0 0 1,0 1-1,0-1 1,0 0-1,0 1 1,0-1-1,0 0 0,1 1 1,-1-1-1,0 0 1,0 1-1,0-1 0,0 0 1,0 0-1,1 1 1,-1-1-1,0 0 0,0 0 1,0 1-1,1-1 1,-1 0-1,0 0 0,0 0 1,1 0-1,-1 1 1,0-1-1,1 0 1,-1 0-1,0 0 0,0 0 1,1 0-1,-1 0 1,0 0-1,1 0 0,-1 0 1,0 0-1,1 0 1,-1 0-1,20 1-1566,-8-3 494,-9 1 901,1 1-1,-1-1 1,1 1 0,0 0 0,-1 0 0,1 0 0,-1 0-1,1 0 1,-1 1 0,1 0 0,-1-1 0,6 3 0,5 13-947</inkml:trace>
</inkml:ink>
</file>

<file path=ppt/ink/ink7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6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14 17092,'0'0'1584,"-1"0"-1216,-9 3-216,-6 0 1168,-6-3-1152,-4-7-200,3 1-360,-3 1-296,2 3-1552,3 6 1896,4 9-289,5 5-271</inkml:trace>
</inkml:ink>
</file>

<file path=ppt/ink/ink7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4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0 483 12939,'23'-43'951,"1"1"1,2 1 0,2 2-1,2 1 1,1 1-1,2 1 1,1 2 0,76-57-1,-98 81-774,9-6 366,1 0 1,37-19-1,-58 34-516,0 0-1,0 1 0,0-1 1,0 1-1,0 0 0,1-1 1,-1 1-1,0 0 0,0-1 1,1 1-1,-1 0 1,0 0-1,0 0 0,1 0 1,-1 0-1,0 1 0,0-1 1,2 0-1,-3 1-10,1-1 0,0 1 0,0 0 0,-1-1-1,1 1 1,0 0 0,-1-1 0,1 1 0,0 0 0,-1-1 0,1 1 0,-1 0 0,1 0 0,-1 0 0,0 0-1,1 0 1,-1-1 0,0 3 0,1 5 33,0 0 0,-1 0-1,0 0 1,-1 14 0,-1-10-21,-61 458 182,37-316-421,24-142 112,1-7-25,-1 0-1,1 0 0,1 0 0,-1 0 1,1 0-1,0 0 0,0 0 0,0 0 0,1 0 1,1 6-1,-2-11 59,1 0 0,-1 1 0,1-1 0,-1 0-1,0 0 1,1 1 0,-1-1 0,1 0 0,-1 0 0,1 0 0,-1 0 0,1 0 0,-1 0 0,1 0-1,-1 0 1,1 0 0,-1 0 0,1 0 0,-1 0 0,1 0 0,-1 0 0,1 0 0,-1 0 0,1-1 0,-1 1-1,0 0 1,1 0 0,-1-1 0,1 1 0,-1 0 0,0 0 0,1-1 0,-1 1 0,0 0 0,1-1 0,-1 1-1,0-1 1,1 1 0,-1-1 0,15-16-1716,-15 17 1774,36-47-1909,-17 19 782</inkml:trace>
</inkml:ink>
</file>

<file path=ppt/ink/ink7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4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 12011,'29'-15'1195,"50"-17"1,-71 29-959,0 0 0,0 1 1,1 0-1,0 0 1,-1 1-1,1 0 0,-1 1 1,1 0-1,0 0 1,0 1-1,10 2 0,-17-2-160,1 0-1,0 0 1,-1 0-1,1 0 1,-1 0-1,1 1 1,-1-1-1,1 1 0,-1-1 1,0 1-1,0 0 1,0 0-1,0 0 1,0 0-1,0 0 1,-1 1-1,1-1 1,-1 0-1,0 1 1,1-1-1,-1 1 0,0 0 1,0-1-1,-1 1 1,1 0-1,0 0 1,-1-1-1,0 1 1,0 3-1,0 5 89,0-1-1,-2 1 0,1 0 1,-1-1-1,-1 1 1,-5 14-1,-10 18 173,-1 0 1,-3-1-1,-47 69 0,35-59-80,-37 76 0,68-121-227,0 0 0,0 0 0,0 0 0,1 0 0,1 1 0,-1-1 0,1 1 0,0-1 0,1 14 0,0-17-17,1 0 0,0-1 0,-1 1 0,2-1 0,-1 1-1,0-1 1,0 0 0,1 1 0,0-1 0,0 0 0,0 0 0,0 0 0,0 0-1,1-1 1,-1 1 0,1-1 0,0 1 0,-1-1 0,1 0 0,0 0 0,0 0-1,6 2 1,3 1-84,0 0 0,1-1-1,0-1 1,0 0 0,0-1-1,0 0 1,0-1-1,0 0 1,0-1 0,22-3-1,-8-1-640,-1 0-1,0-2 1,0-1-1,32-13 1,-27 6-34,-8 0-207</inkml:trace>
</inkml:ink>
</file>

<file path=ppt/ink/ink7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5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10794,'12'-7'710,"0"0"0,0 2 0,1-1 0,22-5 0,-31 10-526,-1 0 0,1 1 0,-1-1-1,1 1 1,0 0 0,-1 0 0,1 0-1,0 1 1,-1-1 0,5 2 0,-6-1-63,0 0 1,0 0-1,0 0 1,0 0-1,0 1 1,0-1 0,0 0-1,0 1 1,-1-1-1,1 1 1,-1 0-1,1 0 1,-1-1-1,0 1 1,1 0-1,-1 0 1,2 4-1,-1 1 68,0 1-1,0-1 0,-1 0 1,0 0-1,0 1 0,-1-1 0,0 1 1,0-1-1,-2 11 0,-16 71 829,15-74-860,-15 48 352,-8 41 181,24-91-580,0 1 0,1-1 0,0 1 0,1 0 0,2 20 0,-1-27-80,1-1-1,0 0 1,0 0-1,1-1 1,0 1 0,-1 0-1,2-1 1,-1 0 0,1 1-1,0-1 1,0-1-1,0 1 1,1-1 0,-1 1-1,1-1 1,0-1-1,0 1 1,1-1 0,5 3-1,12 6 24,0-1-1,1-2 0,32 9 1,-13-5-577,1-2 1,1-2 0,48 4 0,-91-13 467,1 1 0,-1-1 0,1 0 0,-1 0 0,0 0-1,1 0 1,-1 0 0,1-1 0,-1 1 0,0-1 0,1 1 0,-1-1 0,0 0 0,5-2 0,-7-4-509</inkml:trace>
</inkml:ink>
</file>

<file path=ppt/ink/ink7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5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11322,'9'-6'470,"0"1"0,0 0 0,0 1 0,1 0-1,0 1 1,-1 0 0,1 0 0,0 1 0,1 0-1,-1 1 1,13-1 0,-18 2-323,-1 0 0,0 1 1,0-1-1,0 1 0,0-1 0,0 1 0,0 1 1,0-1-1,0 0 0,0 1 0,-1 0 1,1 0-1,0 0 0,-1 0 0,0 1 0,1-1 1,-1 1-1,0 0 0,0 0 0,0 0 1,-1 0-1,1 0 0,-1 1 0,0-1 0,0 1 1,0 0-1,0-1 0,-1 1 0,3 8 1,0 9 146,-1 0 1,-1 0 0,-1 0 0,-1 25 0,-1-17-70,5 38 1,-2-57-184,0 0 1,0 0 0,1 0-1,0 0 1,0-1-1,1 1 1,9 14-1,-4-11 0,1-1-1,0 0 1,13 12 0,-15-18-35,-1 1 0,0 0 0,-1 0 0,0 0 0,0 1 0,0 0 0,-1 0 0,0 1 0,-1 0 0,0-1 0,3 12 0,-6-16-5,-1 0-1,0 0 1,0-1-1,0 1 1,-1 0 0,1 0-1,-1 0 1,0 0-1,0-1 1,0 1 0,-1 0-1,1-1 1,-1 1-1,0-1 1,0 1-1,0-1 1,-1 0 0,1 0-1,-1 0 1,1 0-1,-1-1 1,0 1-1,0-1 1,-1 1 0,1-1-1,-6 3 1,4-2-142,0 0 0,0 0-1,-1-1 1,0 1 0,1-1 0,-1 0 0,0-1 0,0 0 0,0 0 0,0 0 0,0 0-1,0-1 1,0 0 0,0 0 0,0-1 0,-10-2 0,13 2-76,0 0 0,1 0 0,-1 0-1,1 0 1,0-1 0,-1 1 0,1-1 0,0 1 0,0-1 0,0 0-1,0 0 1,0 0 0,0 0 0,-2-4 0,3-2-828</inkml:trace>
</inkml:ink>
</file>

<file path=ppt/ink/ink7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8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13123,'2'1'101,"0"0"0,-1 0 0,1 0 0,0 0 0,-1 1 0,1-1 0,-1 0 0,0 1-1,1 0 1,-1-1 0,0 1 0,0 0 0,0-1 0,0 1 0,0 0 0,-1 0 0,2 2 0,9 39 173,-9-33-82,34 248 2252,-20 4-1086,-15-240-1265,3 92 390,5 73 788,-9-187-1261,0 0 0,0 0-1,0-1 1,1 1 0,-1 0 0,0 0 0,0 0-1,0 0 1,0 0 0,0 0 0,1 0-1,-1 0 1,0 0 0,0-1 0,0 1 0,0 0-1,1 0 1,-1 0 0,0 0 0,0 0-1,0 0 1,0 0 0,1 0 0,-1 0-1,0 0 1,0 0 0,0 0 0,0 0 0,1 0-1,-1 1 1,0-1 0,0 0 0,0 0-1,0 0 1,1 0 0,-1 0 0,0 0-1,0 0 1,0 0 0,0 1 0,0-1 0,0 0-1,1 0 1,-1 0 0,0 0 0,0 0-1,0 1 1,0-1 0,0 0 0,0 0-1,0 0 1,5-12 120,0 0 0,-1-1 0,4-23 0,2-7 36,110-307 486,29 8-428,-134 309-207,27-72-343,-43 159-5377,-4 32 3612,5-27 872</inkml:trace>
</inkml:ink>
</file>

<file path=ppt/ink/ink7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9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196 834 14259,'-9'-31'1344,"-1"-26"-816,1-18-191,-8-17 583,-1-8-256,-3 2-192,-2 4-32,0 13-352,0 8-296,5 18-488,-1 10-560,14 23 1008,5 12-233,18 10-159</inkml:trace>
</inkml:ink>
</file>

<file path=ppt/ink/ink7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9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0 14427,'0'6'1784,"-4"15"-1127,-8 28-209,-5 12 832,-4 20-512,-2 6-56,-4 18-152,-1 0-184,3 2-528,-2-8-248,6-22-488,5-12-376,9-31 960,6-17-264,8-26-224</inkml:trace>
</inkml:ink>
</file>

<file path=ppt/ink/ink7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9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0 12723,'-12'151'3364,"4"-26"-1959,-95 547 1809,0-230-4457,111-458-3097,30-61 1652,-14 39 1423</inkml:trace>
</inkml:ink>
</file>

<file path=ppt/ink/ink7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20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0 373 11146,'17'-52'1254,"3"1"0,1 1-1,52-89 1,-68 130-984,0 1 1,0-1-1,1 1 1,0 0 0,1 0-1,0 1 1,10-10-1,-16 16-224,0 0-1,0 1 1,0-1-1,0 1 1,0-1-1,1 1 1,-1-1 0,0 1-1,0 0 1,0-1-1,0 1 1,0 0-1,1 0 1,-1 0-1,0 0 1,0 0-1,0 0 1,0 0 0,1 0-1,-1 1 1,0-1-1,0 0 1,0 1-1,0-1 1,0 1-1,0-1 1,0 1-1,0-1 1,0 1-1,0 0 1,0-1 0,0 1-1,0 0 1,0 0-1,-1 0 1,1 0-1,1 2 1,1 1 72,0 1 1,-1 1 0,1-1 0,-1 0 0,-1 0-1,2 7 1,4 18 258,-2 1 0,-2 0 0,0 55 0,-5-27-137,-11 62 1,7-93-176,4-25 28,0-12-64,0-13-8,2-20 5,1 1 1,3-1 0,1 1-1,2 0 1,22-71 0,-29 111-26,15-31 12,-14 31-12,-1 1 0,0-1 0,1 0-1,-1 1 1,0-1 0,1 1 0,-1-1 0,1 1-1,-1-1 1,1 1 0,-1-1 0,1 1-1,-1-1 1,1 1 0,-1-1 0,1 1 0,-1 0-1,1-1 1,0 1 0,-1 0 0,1 0-1,0 0 1,-1-1 0,1 1 0,0 0 0,-1 0-1,1 0 1,0 0 0,0 0 0,-1 0-1,1 0 1,0 0 0,-1 1 0,1-1 0,0 0-1,-1 0 1,1 0 0,0 1 0,-1-1-1,1 0 1,-1 1 0,1-1 0,-1 1 0,1-1-1,0 0 1,-1 1 0,1 0 0,3 4 9,-1 1 1,1-1-1,-1 1 1,0-1 0,-1 1-1,1 0 1,-1 0-1,2 13 1,9 58 95,-11-61-82,10 132 212,12-244-125,-20 84-110,-1 1 1,1 0-1,1 1 1,0-1 0,11-17-1,-14 27-1,-1-1 0,0 0 0,1 1-1,-1-1 1,1 1 0,0-1 0,-1 1 0,1 0 0,0-1 0,0 1-1,0 0 1,0 0 0,0 1 0,0-1 0,0 0 0,2 0-1,-2 1 0,1 0 0,-1 0 0,0 1 0,0-1 0,0 1 0,0-1 0,0 1 0,0 0 0,0-1 0,0 1 0,0 0 0,0 1 0,0-1 0,0 0-1,-1 0 1,1 1 0,0-1 0,-1 1 0,3 2 0,11 15-4,-1 0 0,-1 1 0,0 0 0,-2 1 0,12 31 0,-8-20-125,28 46 1,-39-73-30,-1 0 0,1 0 1,0-1-1,0 1 1,7 5-1,-10-9 62,0 0 1,-1-1-1,1 1 1,0-1-1,0 1 0,0-1 1,0 1-1,0-1 0,0 1 1,0-1-1,0 0 0,0 0 1,0 1-1,0-1 1,0 0-1,0 0 0,0 0 1,0 0-1,0 0 0,0 0 1,0 0-1,0-1 0,0 1 1,0 0-1,0-1 1,0 1-1,0 0 0,0-1 1,0 1-1,0-1 0,0 1 1,-1-1-1,1 0 0,0 1 1,0-1-1,0 0 1,-1 0-1,1 0 0,0-1 1,2-3-202,0 0 0,0 0-1,-1-1 1,0 1 0,2-8 0,2-12-737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9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1 492 12939,'0'-7'164,"1"0"1,0 0-1,0 0 1,1 0-1,0 0 1,0 0-1,6-12 1,29-45 180,-14 26 74,-3 0-116,56-93 830,-63 111-862,1 1 0,0 1 0,1 1-1,23-21 1,-33 33-196,1 1-1,0 0 0,0 0 1,0 0-1,1 1 0,-1 0 1,1 0-1,0 1 0,0 0 1,0 0-1,0 1 1,0-1-1,0 1 0,0 1 1,0 0-1,1 0 0,-1 0 1,0 1-1,0 0 0,0 0 1,0 1-1,0 0 1,9 3-1,-9-2-32,1 1 0,-1-1 0,1 1 1,-1 1-1,0 0 0,-1 0 0,1 0 0,-1 0 1,0 1-1,0 0 0,-1 1 0,0-1 0,0 1 1,0 0-1,-1 0 0,0 0 0,0 1 0,-1 0 1,4 13-1,-5-15-31,-1-1 1,-1 0 0,1 1 0,-1-1-1,0 0 1,0 1 0,0-1-1,-1 1 1,0-1 0,0 0 0,0 0-1,0 1 1,-5 7 0,2-5-4,0-1 0,0 0 0,-1-1 0,0 1 0,0-1 0,0 0 0,-1 0 1,-8 7-1,-2-2-6,0 0 1,-1-1 0,0 0 0,-1-1-1,0-1 1,-32 9 0,-10-2-2,37-11 19,21-3 16,7-3 25,27-8-45,-2-1-1,1-2 0,-2-1 0,1-1 0,-2-1 1,0-2-1,-2 0 0,0-2 0,27-27 0,-42 37-9,0-1 0,-1-1 0,0 0-1,-1 0 1,0-1 0,-1 0 0,0-1-1,-1 1 1,5-18 0,-12 48 56,1 0 0,5 30 1,-4-32-25,0 0 0,2 0 0,0 0 0,1-1 0,0 1 0,1-1 0,9 16 0,-12-26-21,0 0-1,-1 0 1,2 0-1,-1 0 1,0-1-1,1 0 1,-1 1 0,1-1-1,0 0 1,0-1-1,7 4 1,-8-4-5,1-1-1,-1 0 1,1 0-1,0-1 1,-1 1 0,1-1-1,0 1 1,0-1 0,-1 0-1,1-1 1,0 1 0,0-1-1,-1 1 1,1-1 0,0 0-1,6-3 1,-2 0 1,1-1 1,-1 0-1,0 0 0,0-1 1,-1 0-1,0-1 1,0 1-1,11-14 0,45-67 24,-60 81-34,11-17 15,14-21 61,-27 42-61,1-1 1,0 0-1,0 1 1,1 0-1,-1-1 1,0 1-1,1 0 1,0 0-1,-1 1 1,1-1-1,4-2 1,-6 4-11,0 0 0,0 0 1,0 0-1,0 0 1,0 0-1,0 0 0,0 1 1,0-1-1,0 0 0,0 0 1,0 1-1,0-1 0,0 1 1,0-1-1,0 1 0,0-1 1,0 1-1,-1-1 0,1 1 1,0 0-1,0-1 0,-1 1 1,1 0-1,-1 0 0,1 0 1,0-1-1,-1 1 0,1 0 1,-1 0-1,0 0 0,1 0 1,-1 0-1,0 0 0,0 0 1,1 1-1,8 44 163,-7-38-133,9 100 172,-4-34-168,-7-72-41,0-1 0,0 0 0,0 1 0,0-1 0,1 0 0,-1 1 1,0-1-1,1 0 0,-1 1 0,1-1 0,0 0 0,0 2 0,0-3-1,-1 0 0,0 0 1,0 0-1,1 0 0,-1 0 0,0 0 1,1 0-1,-1 0 0,0 0 1,0 0-1,1 0 0,-1 0 0,0 0 1,0 0-1,1 0 0,-1 0 1,0-1-1,0 1 0,1 0 0,-1 0 1,0 0-1,0 0 0,0-1 1,1 1-1,-1 0 0,0 0 0,0 0 1,0-1-1,0 1 0,1 0 1,-1 0-1,0-1 0,0 1 0,0 0 1,0-1-1,15-36 12,-13 29-10,8-19-3,-5 8 7,2 0 0,0 1 0,1 0 0,0 0 0,2 1 0,12-19 0,-21 36-5,-1-1 0,1 1-1,-1-1 1,0 1 0,1-1 0,-1 1 0,1-1 0,-1 1-1,1 0 1,0-1 0,-1 1 0,1 0 0,-1-1-1,1 1 1,0 0 0,-1 0 0,1 0 0,-1-1 0,1 1-1,0 0 1,-1 0 0,1 0 0,0 0 0,-1 0-1,1 0 1,0 0 0,-1 0 0,1 1 0,0-1 0,-1 0-1,1 0 1,-1 0 0,1 1 0,0-1 0,-1 0-1,1 1 1,-1-1 0,1 1 0,-1-1 0,1 0 0,-1 1-1,1-1 1,-1 1 0,0-1 0,1 1 0,-1-1 0,1 1-1,-1 0 1,0-1 0,0 1 0,1-1 0,-1 2-1,4 6 10,-1-1-1,0 1 0,3 10 0,-5-11-2,5 10 5,-1-1 0,2 1 1,9 16-1,-14-28-9,1 0-1,0-1 1,0 0 0,1 1-1,-1-1 1,1-1-1,0 1 1,0 0-1,0-1 1,0 0-1,1 0 1,-1 0 0,1 0-1,0-1 1,5 2-1,9 1-2,0-2 0,0 0 0,0-1-1,1-1 1,-1 0 0,1-2 0,19-2-1,-15 1-715,0 0 0,0 2-1,46 6 1,-68-6 515,0 0 0,1 1 0,-1-1 0,1 1 0,-1-1 0,0 1 0,0 0-1,1 0 1,-1 0 0,0 0 0,0 0 0,0 1 0,0-1 0,0 1 0,0-1 0,-1 1 0,3 2 0,-3-1-980</inkml:trace>
</inkml:ink>
</file>

<file path=ppt/ink/ink7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20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13915,'3'-2'174,"1"1"0,0-1 0,0 1 0,-1 0 0,1 0 0,0 0 1,0 0-1,0 1 0,0 0 0,0 0 0,0 0 0,7 1 0,-8-1-90,-1 1 0,0 0 0,0 0 0,0-1 0,0 1 0,0 0-1,0 1 1,0-1 0,0 0 0,0 1 0,0-1 0,-1 1 0,1-1 0,0 1 0,-1 0 0,0-1 0,1 1 0,-1 0-1,0 0 1,0 0 0,0 0 0,0 1 0,0-1 0,0 4 0,1 3 141,0 0 0,-1 0 0,-1 1 0,1-1 0,-2 0 0,1 1 0,-4 16 0,-20 67 604,17-69-627,2-8-92,0-1 84,1-1-1,1 1 0,0 0 1,-2 28-1,5-40-154,0 1-1,0-1 1,1 1-1,-1-1 1,1 0-1,0 1 1,0-1-1,0 0 1,0 1 0,1-1-1,-1 0 1,1 0-1,-1 0 1,1 0-1,0 0 1,1-1-1,-1 1 1,0 0 0,1-1-1,-1 0 1,1 0-1,0 0 1,0 0-1,0 0 1,0 0-1,5 2 1,23 6 65,0-1 1,1-1-1,-1-1 0,42 2 1,-8 0-670,-36-6-92,33 7-1322,-60-10 1879,1 1 0,0 0 0,0 0 0,0 0 1,0 0-1,-1 0 0,1 1 0,-1-1 0,1 1 0,-1 0 0,1-1 1,-1 1-1,0 1 0,0-1 0,3 4 0,-1 11-852</inkml:trace>
</inkml:ink>
</file>

<file path=ppt/ink/ink7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2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128 104 5921,'1'-3'557,"0"0"-1,-1 0 1,1 0 0,-1 0-1,0 0 1,0 0 0,0-3-1,0 5-463,0 0 0,-1 1 1,1-1-1,0 0 0,0 1 0,-1-1 0,1 1 0,0-1 0,-1 1 0,1-1 0,-1 1 0,1-1 1,-1 1-1,1-1 0,-1 1 0,1-1 0,-1 1 0,1 0 0,-1-1 0,1 1 0,-1 0 1,0 0-1,1-1 0,-1 1 0,1 0 0,-1 0 0,0 0 0,1 0 0,-1 0 0,0 0 0,1 0 1,-1 0-1,0 0 0,1 0 0,-1 0 0,0 0 0,1 0 0,-1 0 0,1 1 0,-1-1 1,0 0-1,0 1 0,-1 0 22,-1 0-1,1 0 1,-1 1 0,1-1 0,0 1-1,0-1 1,0 1 0,0 0 0,0 0-1,0 0 1,0 0 0,1 0 0,-1 0 0,1 1-1,-1-1 1,0 3 0,-18 45 672,18-45-687,-11 40 233,1 2 0,3-1 0,1 1 0,3 1 0,1-1 0,3 1 0,9 89 0,-6-121-244,1 0 0,0 0 1,2 0-1,0-1 0,0 1 0,12 21 0,-15-33-56,1 0 1,0 0 0,-1 0-1,1 0 1,1 0-1,-1-1 1,0 0 0,1 0-1,0 0 1,0 0-1,6 3 1,-7-4-9,0-1-1,1 0 1,-1 0-1,0 0 1,1-1-1,-1 1 1,0-1-1,1 0 1,-1 0-1,1 0 1,-1 0-1,1 0 1,-1-1-1,0 0 1,1 0-1,-1 0 1,6-2 0,-1-1 9,-1 0 0,0 0 0,0-1 1,0 0-1,0-1 0,-1 1 0,0-1 0,0 0 1,0-1-1,-1 1 0,0-1 0,0 0 1,-1-1-1,0 1 0,6-16 0,-2 2 7,0 0-1,-2 0 0,-1-1 1,5-42-1,-9 29-21,-1-1 0,-1 1-1,-2 0 1,-2-1 0,-1 2 0,-2-1 0,-1 1-1,-1 0 1,-2 1 0,-2 0 0,-35-61-1,44 85-59,0 1 0,-1-1-1,-13-13 1,18 21 11,-1 0 0,1-1 0,0 1-1,-1 0 1,1 0 0,0 0 0,-1 0 0,1 0 0,-1 0 0,0 0 0,1 0 0,-1 1 0,0-1-1,1 0 1,-1 1 0,0 0 0,1-1 0,-1 1 0,0 0 0,0 0 0,0 0 0,1 0-1,-1 0 1,0 1 0,0-1 0,1 0 0,-1 1 0,0-1 0,0 1 0,-1 1 0,0 0-103,0 1 0,-1 0 1,2 0-1,-1 0 1,0 0-1,1 1 0,-1-1 1,1 1-1,0 0 1,0-1-1,1 1 0,-1 0 1,-1 8-1,-2 7-301,-4 32 0,8-45 410,-7 66-623,5 8-170</inkml:trace>
</inkml:ink>
</file>

<file path=ppt/ink/ink7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3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16363,'8'0'1225,"2"9"-1001,1-1-144,-2 4 24,-2-4-424,1-4-1097,-2-4 1313,-3-7-320,-1-5-200</inkml:trace>
</inkml:ink>
</file>

<file path=ppt/ink/ink7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3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14571,'56'-39'-4221,"-43"32"4559,1 0 0,25-9 0,-31 13-43,0 1 0,0 0-1,0 0 1,1 1 0,-1 0 0,0 0 0,1 1 0,-1 0 0,1 0 0,-1 1 0,1 0 0,-1 1-1,0 0 1,0 0 0,8 4 0,-7-2-151,0 1 0,0 0 0,-1 1 0,0 0 0,0 0 0,-1 1 0,1 0-1,-1 0 1,-1 1 0,0-1 0,0 2 0,0-1 0,-1 1 0,0-1 0,-1 1 0,0 1 0,0-1 0,-1 1 0,4 16 0,-4-8 9,0 1 0,-1-1 1,-1 1-1,0-1 1,-2 1-1,0 0 1,-1-1-1,-1 0 1,-9 34-1,2-23-27,-2-1 0,0 0 0,-2-1 1,0-1-1,-2 0 0,-37 45 0,51-68-112,-1-1 0,1 1 0,-1 0 0,1 1-1,0-1 1,0 0 0,0 0 0,1 1 0,-1-1 0,1 1 0,-2 6 0,3-9-11,0 0 1,1 0 0,-1 0-1,0 0 1,0 0 0,0 0-1,1 0 1,-1 0-1,0-1 1,1 1 0,-1 0-1,1 0 1,-1 0 0,1 0-1,-1-1 1,1 1-1,1 1 1,1 0 1,-1 0 0,1 0 1,0 0-1,-1-1 0,1 1 0,0-1 0,5 2 0,38 9-257,0-1-1,1-3 1,0-2-1,55 1 0,-85-5 46,0-2 1,0 0-1,1-1 0,-1 0 0,0-1 0,0-1 0,31-10 0,-8-6-354</inkml:trace>
</inkml:ink>
</file>

<file path=ppt/ink/ink7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3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1 112 10554,'8'1'150,"0"-1"-1,-1 1 1,1 0-1,0 0 0,0 1 1,0 0-1,-1 0 1,1 1-1,-1 0 1,0 1-1,0-1 0,0 1 1,0 1-1,-1-1 1,0 1-1,0 0 1,0 1-1,9 9 1,5 8 227,-1 1 0,-1 0 0,-1 1 0,-1 1 0,-1 1 0,-1 0 0,10 30 0,-16-37-269,-1 1-1,-2-1 0,0 1 0,-1 1 0,-1-1 0,-1 0 0,0 1 1,-2-1-1,-1 1 0,-6 35 0,5-47-68,0 0 0,-1-1 0,0 1 0,-1-1 0,0 0 0,-1 0 0,0 0 0,0-1-1,-8 10 1,10-14-23,0-1 0,0 0-1,0 0 1,0 0 0,-1-1-1,1 1 1,-1-1 0,1 0-1,-1 0 1,0 0 0,0 0 0,0-1-1,0 1 1,0-1 0,0 0-1,-1 0 1,1-1 0,0 1-1,-1-1 1,1 0 0,0 0-1,0-1 1,-7 0 0,6 0-10,1-1 1,-1 1 0,1-1 0,0 0 0,0 0 0,0 0 0,0 0-1,0-1 1,0 0 0,1 0 0,-1 0 0,1 0 0,0 0 0,0-1-1,0 1 1,0-1 0,0 0 0,1 0 0,0 0 0,0 0-1,0 0 1,0-1 0,1 1 0,-1 0 0,1-1 0,0 1 0,0-6-1,0-2 1,0-1 0,0 1-1,1 0 1,1-1 0,0 1 0,1 0-1,0-1 1,1 1 0,5-15-1,3 1 14,0 0 0,2 1 0,20-29 0,55-68 169,12-19 316,-96 134-462,0 0 0,0 0 0,0 0 0,-1-1 1,0 1-1,-1-1 0,0 0 0,2-10 0,-4 15-25,0 0 0,0 0 0,0 0 0,0 1 0,-1-1 1,1 0-1,-1 0 0,0 0 0,0 1 0,0-1 0,0 0 0,0 1 0,0-1 0,-1 1 0,1-1 0,-1 1 0,0 0 0,0 0 0,0-1 1,0 1-1,0 1 0,0-1 0,-1 0 0,1 0 0,-1 1 0,-2-2 0,-10-5-144,0 1-1,-1 1 1,0 0 0,0 1-1,-1 1 1,0 0 0,1 1 0,-1 1-1,0 1 1,0 0 0,0 1-1,0 1 1,-29 5 0,42-5 35,0 0 1,0 0-1,-1 1 1,1-1-1,0 1 1,1 0-1,-1 0 1,0 0-1,0 1 1,1-1 0,0 1-1,-1 0 1,1 0-1,0 0 1,0 1-1,1-1 1,-1 1-1,1-1 1,0 1-1,-1 0 1,2 0-1,-1 0 1,0 0-1,1 0 1,0 0 0,0 0-1,0 0 1,0 1-1,1 4 1,1 4-204,0 1 0,8 24 0</inkml:trace>
</inkml:ink>
</file>

<file path=ppt/ink/ink7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4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12139,'2'-15'-701,"18"-74"-3079,-9 41 7999,-21 109 422,4 90-2736,6-150-1860,0 38 250,1 0-1,2 0 1,1 0 0,2-1 0,17 58-1,-21-91-292,-1 1-1,2-1 0,-1 0 0,0 0 1,1 0-1,0 0 0,0 0 1,0-1-1,1 1 0,0-1 0,0 0 1,0 0-1,0-1 0,0 1 1,1-1-1,0 0 0,0 0 0,-1 0 1,2 0-1,-1-1 0,0 0 1,0 0-1,1-1 0,-1 1 1,1-1-1,-1 0 0,1-1 0,10 1 1,0-2-314,1-1 0,0 0 0,-1-1 0,1 0 1,-1-2-1,0 0 0,0 0 0,-1-2 0,0 0 0,0-1 1,0 0-1,-1-1 0,0-1 0,-1 0 0,0-1 0,12-13 1,16-23-771</inkml:trace>
</inkml:ink>
</file>

<file path=ppt/ink/ink7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4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13827,'-21'89'1016,"19"11"-792,6 1-120,8-8 48,-1-7-664,9-16 512,5-2-80,2-18-152</inkml:trace>
  <inkml:trace contextRef="#ctx0" brushRef="#br0" timeOffset="1">375 503 11202,'7'14'545,"-7"0"-409,-5-3 8</inkml:trace>
</inkml:ink>
</file>

<file path=ppt/ink/ink7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5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0 280 14443,'69'-117'3556,"-27"49"-1897,-29 45-1123,-6 10-46,1 1 1,0-1 0,13-15 0,-21 27-475,1 1 1,-1 0-1,0-1 1,0 1-1,1 0 1,-1-1-1,0 1 1,1 0 0,-1-1-1,0 1 1,1 0-1,-1 0 1,0 0-1,1-1 1,-1 1-1,0 0 1,1 0-1,-1 0 1,1 0-1,-1 0 1,1-1-1,-1 1 1,0 0 0,1 0-1,-1 0 1,1 0-1,-1 0 1,1 0-1,-1 1 1,0-1-1,1 0 1,-1 0-1,1 0 1,-1 0-1,0 0 1,1 1-1,-1-1 1,0 0 0,1 0-1,-1 1 1,0-1-1,1 0 1,-1 0-1,0 1 1,1-1-1,-1 0 1,0 1-1,0-1 1,1 0-1,-1 1 1,0-1-1,0 1 1,0-1-1,0 0 1,0 1 0,1-1-1,-1 1 1,0-1-1,0 0 1,0 1-1,0 0 1,4 30 272,-4-30-260,4 340 800,3 42-3205,-3-357 911,-1-21-1089,-2-11 1598,0-14 421,-1 18 339,0-28-1056</inkml:trace>
</inkml:ink>
</file>

<file path=ppt/ink/ink7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5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13763,'10'0'356,"0"0"0,0 0 0,0 1 0,0 0 0,0 1 0,20 6 0,-25-6-210,0 0 1,0 0-1,0 1 0,0 0 1,-1 0-1,1 0 1,-1 1-1,0 0 0,0 0 1,0 0-1,0 0 0,-1 0 1,1 1-1,2 5 1,1 3 174,-1-1 0,-1 1 0,0 0 0,-1 0 0,4 21 0,6 72 604,2 8-413,3-47-407,-11-40-60,0 1-1,-2-1 1,5 54-1,-11-74-97,1 0 0,-2 0 0,1-1 0,-1 1 0,0 0-1,0 0 1,-1-1 0,0 1 0,0-1 0,-1 0 0,1 1 0,-1-1 0,-1 0-1,1 0 1,-1-1 0,0 1 0,0-1 0,-1 0 0,1 0 0,-1 0 0,-7 4-1,9-7-31,-1 1 0,0-1 0,1-1-1,-1 1 1,0 0 0,0-1-1,0 0 1,-1 0 0,1 0-1,0 0 1,0-1 0,0 0-1,-1 1 1,1-2 0,0 1-1,-1 0 1,1-1 0,0 0 0,0 0-1,0 0 1,0 0 0,0-1-1,0 0 1,0 0 0,0 0-1,1 0 1,-1 0 0,1-1-1,-1 1 1,1-1 0,0 0-1,0 0 1,-4-6 0,-15-24-603</inkml:trace>
</inkml:ink>
</file>

<file path=ppt/ink/ink7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6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26 10066,'-2'-3'194,"0"1"-1,1 0 1,-1 0 0,0 0-1,0 0 1,-1 0 0,1 0-1,0 1 1,-1-1 0,1 1-1,-1 0 1,-4-2 0,5 3-107,1 0 0,-1 0 0,0 0 0,1 0 0,-1 0 0,0 1-1,0-1 1,1 1 0,-1-1 0,1 1 0,-1 0 0,0-1 0,1 1 0,-1 0 0,1 0 0,0 0 0,-1 0 0,1 0 0,0 1 0,0-1 0,0 0 0,-1 1 0,1-1 0,-1 3 0,-7 10 256,0 0 0,1 1 0,1 0 0,0 0 0,1 1 0,1 0 0,0 0 0,-4 31 0,3-2 67,1 0 0,3 49 0,3-36-71,16 104 0,-13-136-292,2 1-1,1-1 1,1-1-1,1 1 1,2-1-1,14 25 1,-19-39-26,0-1 0,1-1 1,14 16-1,-18-23-15,-1 1 1,1 0-1,0-1 1,0 1-1,1-1 1,-1 0 0,0 0-1,1 0 1,-1-1-1,1 1 1,0-1-1,0 0 1,-1 0-1,6 1 1,-7-2-6,0 0 0,-1 0 0,1 0 1,0 0-1,-1-1 0,1 1 0,0 0 1,-1-1-1,1 0 0,0 1 0,-1-1 1,1 0-1,-1 1 0,1-1 0,-1 0 1,0 0-1,1 0 0,-1-1 0,0 1 1,0 0-1,0 0 0,1-1 0,-1 1 1,-1 0-1,1-1 0,0 1 0,0-1 0,0 1 1,-1-1-1,1 0 0,-1 1 0,1-1 1,-1 0-1,0-1 0,1-3-13,0-1 1,0 1-1,-1-1 0,0 1 0,0 0 0,-1-1 1,0 1-1,-1-7 0,-3-1-250,0 1 0,-1-1 0,0 1 0,-1 1-1,0-1 1,-1 1 0,0 0 0,-1 1 0,-1 0 0,0 0 0,0 1 0,-1 1 0,0 0 0,-16-10-1,-1 6-379,3 6-220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9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1 131 9098,'2'-2'41,"0"0"1,0 0-1,0-1 0,0 1 1,-1-1-1,1 0 1,-1 1-1,1-1 0,-1 0 1,0 0-1,0 0 0,0 0 1,0 0-1,-1 0 0,1 0 1,-1-5-1,0-1 537,-1 1-1,0 0 1,-1-1-1,-4-12 0,-1-3 4180,6 27-4003,2 15-1430,-1 13-506,0-18 620</inkml:trace>
</inkml:ink>
</file>

<file path=ppt/ink/ink7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6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 11707,'17'-13'702,"0"2"0,32-18 1,-45 27-549,1 0 1,1 0-1,-1 0 1,0 0-1,0 1 0,1-1 1,-1 2-1,0-1 1,1 0-1,-1 1 1,1 0-1,-1 0 1,1 1-1,-1 0 0,8 1 1,-10 0-77,0-1 0,0 1 0,0 0 0,-1 0 0,1 0 0,-1 0-1,1 0 1,-1 1 0,0-1 0,0 1 0,0-1 0,0 1 0,-1 0 0,1 0 0,-1 0 0,1 0 0,-1 0 0,0 0 0,0 0 0,0 0 0,-1 0 0,1 0 0,-1 1 0,0 3 0,1 9 159,0-1 0,-1 1 0,-4 25 1,-34 143 679,22-121-864,-9 84 0,21-100-602,2 68 1,2-99 465,2-1 0,0 1-1,0 0 1,2-1 0,0 1 0,1-1-1,0 0 1,8 15 0,-6-18-49,1 0 0,15 16 0</inkml:trace>
</inkml:ink>
</file>

<file path=ppt/ink/ink7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6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232 104 14827,'-50'-31'1016,"15"12"-960,-1 1-248,1 5-856,4 1 1040,7 5-208,3 4-144</inkml:trace>
</inkml:ink>
</file>

<file path=ppt/ink/ink7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7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 16388,'-52'18'1440,"16"-2"-976,2-2-216,2-4 584,-1-2-256,12 0-448,4 0-360,11 7-1208,6 8 1296,8 6-272,7 2-136</inkml:trace>
</inkml:ink>
</file>

<file path=ppt/ink/ink7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7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9 13171,'-30'0'1328,"-5"0"-888,-1 0-168,-7-3 384,5-1-456,5 2 32,7 2-79,12 2-234</inkml:trace>
</inkml:ink>
</file>

<file path=ppt/ink/ink7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9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84 5769,'-1'-2'328,"1"0"0,0 0 0,0-1-1,0 1 1,0 0 0,0 0 0,1-1-1,-1 1 1,1 0 0,-1 0 0,1 0-1,0 0 1,0-1 0,0 1 0,0 0-1,0 1 1,1-1 0,-1 0 0,0 0 0,1 0-1,-1 1 1,1-1 0,2-1 0,2-1 169,1 0 1,0 0-1,0 1 1,0 0-1,14-4 1,-16 5-293,0 0 0,0 1 0,0 0 1,1 0-1,-1 0 0,1 1 0,-1 0 0,0 0 0,1 0 0,-1 1 1,0-1-1,1 1 0,5 2 0,-8-1-145,0-1-1,0 0 1,-1 1-1,1 0 1,0 0-1,0 0 1,-1 0-1,1 0 1,-1 1-1,0-1 1,0 1-1,0-1 1,0 1-1,0 0 1,0 0-1,-1 0 1,1 0-1,-1 0 1,0 0-1,0 0 1,0 0-1,0 4 1,2 10 68,-1 0 0,-1 0 0,0 1 0,-2-1-1,-3 32 1,-1-19 96,-2 0-1,-13 42 0,16-65-195,1 1 0,-1-1 0,0 0-1,-5 7 1,-8 13 27,17-27-49,0-1 0,1 1 0,-1-1 1,0 1-1,0 0 0,1-1 0,-1 1 1,0 0-1,1-1 0,-1 1 0,1 0 0,-1-1 1,0 1-1,1 0 0,-1 0 0,1-1 1,-1 1-1,0 0 0,1 0 0,-1 0 0,1 0 1,-1 0-1,1 0 0,-1 0 0,1-1 0,-1 1 1,1 0-1,-1 1 0,1-1 0,-1 0 1,1 0-1,18 10 43,14 21-44,-26-20-4,0-1 0,0 1 0,-1 0 0,0 0 0,-1 1 0,0-1 0,-1 1 0,0 0 0,-1 1 0,0-1 0,2 26 0,-5-29-1,1 1-1,-2 0 1,1-1-1,-1 1 1,0-1-1,-1 1 1,0-1-1,-1 1 0,0-1 1,0 0-1,-1 0 1,0-1-1,-1 1 1,0-1-1,0 0 0,-9 10 1,11-14-107,-1-1 0,0 0 0,0 0 0,0 0-1,0 0 1,0-1 0,-1 0 0,1 0 0,-1 0 0,0 0 0,1-1 0,-1 0 0,0 0 0,0 0 0,0 0 0,0-1-1,0 0 1,0 0 0,1 0 0,-1 0 0,0-1 0,0 0 0,0 0 0,0-1 0,1 1 0,-1-1 0,0 0 0,1 0-1,0 0 1,-1-1 0,1 0 0,0 1 0,0-1 0,1-1 0,-1 1 0,1-1 0,-1 1 0,1-1 0,0 0 0,0 0-1,1 0 1,-1-1 0,-2-6 0,-1-9-750</inkml:trace>
</inkml:ink>
</file>

<file path=ppt/ink/ink7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9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0 162 12003,'9'5'282,"0"0"1,0 1 0,0 0 0,-1 0 0,0 1 0,-1 0-1,1 0 1,-1 1 0,-1 0 0,11 16 0,-5-4-12,-1 0 1,-1 0-1,13 41 0,-15-38-152,-2 0 0,-1 0 0,-1 1 0,2 43 0,-5-56-91,-1 0 0,-1 0-1,0 0 1,0 0-1,-1 0 1,-1 0 0,0 0-1,0-1 1,-1 0-1,0 1 1,-1-1-1,-9 15 1,12-23-16,0 1-1,0 0 1,-1-1-1,1 1 1,-1-1-1,1 0 1,-1 0 0,0 0-1,0 0 1,0 0-1,0-1 1,0 1-1,-1-1 1,1 0-1,0 0 1,-1 0 0,-5 1-1,6-2-3,1 0-1,-1 0 0,1 0 1,-1-1-1,1 1 1,-1-1-1,1 1 0,-1-1 1,1 0-1,0 0 1,-1 0-1,1 0 0,0 0 1,0-1-1,0 1 1,0-1-1,0 1 1,0-1-1,0 0 0,0 0 1,1 0-1,-1 0 1,1 0-1,-2-3 0,-1-1 2,2 0-1,-1-1 0,1 1 0,0-1 0,0 0 1,1 0-1,0 0 0,0 1 0,0-1 0,1 0 1,0 0-1,1 0 0,-1 0 0,1 0 0,1 0 0,3-11 1,0 1 16,1 1 1,1 0-1,0 1 1,1-1-1,18-23 0,-1 6 81,3 2 0,44-40-1,-43 44 128,-2 0 0,47-61-1,-71 83-200,0 0-1,0 0 0,0 1 0,-1-2 0,0 1 1,0 0-1,0 0 0,-1-1 0,0 1 0,1-8 1,-2 10-17,0 0 0,0 0 1,0 0-1,0 0 0,-1 0 1,0 0-1,1 1 0,-1-1 1,0 0-1,0 0 0,-1 0 1,1 1-1,-1-1 0,1 1 1,-1-1-1,0 1 0,0 0 1,0-1-1,0 1 0,-4-2 1,-1-2-48,-2 1 0,1 0 0,-1 0 0,1 1-1,-1 1 1,0-1 0,-1 1 0,1 1 0,-1 0 0,1 0 0,-11 0 0,13 1-116,-1 0 0,0 1 0,0 0 0,0 1 1,0 0-1,1 0 0,-1 0 0,0 1 0,1 0 0,0 1 0,-1 0 0,1 0 1,-13 8-1,17-9 95,1 0 0,-1 0 1,1 0-1,0 1 0,0-1 1,0 1-1,-2 4 0,-9 21-506</inkml:trace>
</inkml:ink>
</file>

<file path=ppt/ink/ink7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0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111 152 11226,'3'0'79,"0"1"-1,0-1 1,1 1-1,-1-1 0,0 1 1,0 0-1,0 0 1,0 0-1,0 1 0,0-1 1,-1 1-1,1-1 1,0 1-1,-1 0 1,1 0-1,-1 0 0,0 0 1,1 1-1,-1-1 1,0 1-1,0-1 0,2 5 1,5 8 128,0 1 1,12 31-1,-16-34-20,14 33 134,-2 1-1,-2 1 1,12 68-1,-23-90-200,-1 0-1,-1 0 0,-1 0 1,-1 0-1,-1 0 0,-2 0 1,0 0-1,-9 31 0,10-49-63,-1 0 0,0 0 0,-1 0 0,0 0-1,0-1 1,0 0 0,-1 0 0,0 0 0,-1 0-1,1-1 1,-9 7 0,11-10-26,0 0 1,-1 0-1,0-1 0,0 0 1,0 0-1,0 0 0,0 0 1,0-1-1,0 1 0,0-1 1,-1 0-1,1 0 0,0-1 1,-1 1-1,1-1 0,-1 0 0,1 0 1,0-1-1,-1 1 0,1-1 1,-1 0-1,-7-3 0,5 1-2,0-1-1,0 1 1,0-1-1,0-1 1,1 0-1,0 1 0,0-2 1,0 1-1,1-1 1,-1 0-1,1 0 1,1 0-1,-1-1 1,1 0-1,0 0 0,1 0 1,-1 0-1,-2-10 1,1 2-6,1 1 1,1-1 0,0 0-1,1 0 1,0 0 0,1 0 0,1 0-1,3-28 1,0 26 8,1 1-1,1 0 1,0 0-1,1 1 1,0-1 0,2 1-1,0 1 1,0 0 0,1 0-1,1 0 1,13-13-1,18-17 249,82-67-1,-48 46 182,-67 58-398,6-5 101,0-2 0,23-28 0,-35 39-137,0 0 1,0 0-1,0 0 1,0 0 0,0 0-1,-1 0 1,1-1 0,-1 1-1,0-1 1,0 1-1,0-1 1,0 1 0,-1-1-1,0 0 1,1 1 0,-1-1-1,-1 1 1,1-1 0,0 0-1,-1 1 1,-2-8-1,1 8-10,0-1 0,0 1 0,0 0-1,-1 0 1,1 0 0,-1 0-1,0 0 1,0 1 0,0-1-1,0 1 1,-1 0 0,1 0-1,0 0 1,-1 0 0,-4-1-1,-5-2-111,0 1 0,0 0-1,-15-2 1,7 3-38,0 1 1,0 1 0,0 1-1,0 1 1,-1 0 0,2 2-1,-37 8 1,-10 10-182</inkml:trace>
</inkml:ink>
</file>

<file path=ppt/ink/ink7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1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1 157 14563,'77'375'2628,"-13"-54"-710,-60-302-1705,2 0 0,0 0-1,1-1 1,10 20-1,-16-37-184,0 1-1,-1-1 0,1 0 0,0 0 1,0 0-1,0 1 0,0-1 1,0 0-1,0 0 0,0 0 0,1-1 1,-1 1-1,0 0 0,0 0 1,3 0-1,-3 0-9,0-1 0,0 0 1,0 0-1,0 0 0,-1 0 0,1 0 0,0-1 1,0 1-1,0 0 0,0 0 0,-1 0 1,1-1-1,0 1 0,0 0 0,-1-1 1,1 1-1,0-1 0,0 1 0,0-2 0,3-1 32,-1-1-1,0 0 0,0 0 0,0 0 1,-1 0-1,0 0 0,3-6 0,27-74 264,33-129 0,-31 91-264,44-116 84,-58 189-438,1 1 0,48-78 1,-68 124 275,3-6-349,1 1 1,0 0 0,0 0-1,1 0 1,0 1 0,11-10 0,-17 16 354,0 0 0,1 0 0,-1 0 0,0 0 1,1 0-1,-1 0 0,0 0 0,1 0 0,-1 0 1,0-1-1,1 1 0,-1 1 0,0-1 1,1 0-1,-1 0 0,0 0 0,1 0 0,-1 0 1,0 0-1,1 0 0,-1 0 0,0 1 0,1-1 1,-1 0-1,0 0 0,0 0 0,1 1 0,-1-1 1,0 0-1,0 0 0,1 1 0,-1-1 0,0 0 1,0 0-1,0 1 0,1-1 0,-1 0 0,0 1 1,0-1-1,0 0 0,0 1 0,0-1 0,0 0 1,0 1-1,0-1 0,0 0 0,0 1 1,0-1-1,0 0 0,0 1 0,0-1 0,0 1 1,0-1-1,-1 22-709</inkml:trace>
</inkml:ink>
</file>

<file path=ppt/ink/ink7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1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71 600 15907,'1'-47'1289,"-4"-20"-977,-2-6-128,-5-9 312,-2 3-152,1 6-328,1 8-272,6 15-1200,-4 12 1264,3 21-209,1 8-175</inkml:trace>
</inkml:ink>
</file>

<file path=ppt/ink/ink7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1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310 161 14427,'6'0'1656,"-12"26"-863,-5 16-337,-7 25 1672,-5 11-1224,-9 13-488,-2 5-103,-5 8-313,1-1-305,4-14-535,4-12-232,8-21-1120,5-16 1687,7-27-415,9-13-280</inkml:trace>
  <inkml:trace contextRef="#ctx0" brushRef="#br0" timeOffset="1">524 1 13099,'0'17'1720,"-4"22"-1040,-7 40-264,-3 12 1041,-2 19-689,-3 7-88,-1 8-152,-4 3-160,1 2-496,0-8-296,3-23-832,2-9 1088,8-24-200,4-15-152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0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1 827 10786,'3'10'740,"1"-3"834,-3-17-316,0-1-952,40-346 3496,6-99-3023,-46 448-2024,1 7 344,3 14-136,3 29 124,-5-10 143</inkml:trace>
</inkml:ink>
</file>

<file path=ppt/ink/ink7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2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1 356 10514,'12'-55'1492,"23"-83"1555,-28 117-2526,0 0 1,2 0-1,1 0 0,12-20 1,-19 37-390,0 0 0,-1 0 1,1 0-1,0 1 0,1-1 1,-1 1-1,5-3 0,-7 5-100,0 0 0,0 1 0,-1-1-1,1 1 1,0-1 0,0 1 0,1 0 0,-1-1-1,0 1 1,0 0 0,0 0 0,0 0-1,0 0 1,0 0 0,0 0 0,0 0 0,0 0-1,0 0 1,0 0 0,1 1 0,-1-1 0,0 0-1,0 1 1,0-1 0,0 1 0,0-1-1,-1 1 1,1 0 0,0-1 0,0 1 0,0 0-1,0-1 1,1 3 0,2 2 53,0 1-1,-1-1 1,1 1-1,-1 0 1,0 0 0,0 0-1,-1 1 1,0-1 0,0 1-1,0-1 1,0 8 0,2 16 130,0 34 0,-3-48-155,-3 164 186,6-223-231,1 1 0,3 1-1,1-1 1,2 2 0,22-54-1,-32 93-14,0-3 4,1-1-1,0 1 1,0-1-1,0 1 1,0 0-1,1 0 1,0 0 0,0 0-1,0 0 1,0 1-1,1-1 1,-1 1-1,8-5 1,-10 8-2,0-1 0,0 1 0,0 0 0,0-1 0,1 1 0,-1 0 0,0 0 0,0 0 0,0 0 0,0 0 0,1 0 0,-1 0 0,0 0 0,0 1 0,0-1 0,0 0 0,0 1 0,0-1 0,1 1 0,-1-1 0,0 1 0,0 0 0,-1-1 0,1 1 0,0 0 0,0 0 0,0 0 0,0-1 0,-1 1 0,1 0 0,0 0 0,-1 0 0,1 0 0,-1 0 0,2 2 0,2 6 13,0 0-1,0 0 0,2 13 1,-4-16-11,15 66 97,-3 1-1,7 96 0,-14-97-19,1-106 32,-6 6-111,1-18 16,2 1 0,2 0 1,21-73-1,-26 112-18,1-1-1,0 1 1,0-1 0,7-10 0,-9 16 0,0 0 0,-1 0 0,1-1-1,0 1 1,0 1 0,0-1 0,0 0 0,0 0 0,0 0 0,0 0 0,0 1 0,0-1 0,0 0 0,1 1-1,-1-1 1,0 1 0,0-1 0,1 1 0,-1 0 0,0 0 0,0-1 0,1 1 0,-1 0 0,0 0 0,1 0 0,-1 0-1,0 1 1,1-1 0,-1 0 0,0 0 0,0 1 0,1-1 0,-1 1 0,2 0 0,2 2-1,-1 1 1,0-1 0,0 1-1,0 0 1,0 0-1,0 0 1,-1 1 0,0-1-1,4 7 1,24 49-8,-26-47 6,35 82 5,-25-54-120,3-2 0,22 41 0,-37-77-61,-1 1-1,1 0 0,0 0 0,0-1 1,0 0-1,1 1 0,3 2 1,-6-6 107,0 1 1,-1-1 0,1 1-1,0-1 1,0 1 0,-1-1 0,1 0-1,0 1 1,0-1 0,0 0 0,0 0-1,-1 1 1,1-1 0,0 0-1,0 0 1,0 0 0,0 0 0,0 0-1,-1 0 1,1-1 0,0 1 0,0 0-1,0 0 1,0-1 0,-1 1-1,1 0 1,0-1 0,0 1 0,0-1-1,-1 1 1,1-1 0,0 1 0,-1-1-1,1 1 1,-1-1 0,1 0-1,0 1 1,-1-1 0,1 0 0,-1 0-1,0 1 1,1-2 0,6-18-704,-3-4-257</inkml:trace>
</inkml:ink>
</file>

<file path=ppt/ink/ink7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2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11338,'9'-7'491,"0"0"0,1 0 0,16-8 0,-25 14-378,2 0 1,-1 0 0,0 0 0,0 0 0,0 0 0,0 1-1,1-1 1,-1 1 0,0-1 0,1 1 0,-1 0-1,0 0 1,1 0 0,-1 0 0,0 0 0,0 1-1,1-1 1,-1 1 0,0-1 0,0 1 0,1 0 0,-1 0-1,0 0 1,0 0 0,2 1 0,-2 0 6,-1 0 0,0 0 0,1-1 0,-1 1 0,0 0-1,0 0 1,0 0 0,0 0 0,0 0 0,-1 0 0,1 1 0,0-1 0,-1 0 0,0 0 0,1 0 0,-1 1 0,0 2 0,-6 41 1009,6-42-1011,-12 55 821,5-30-519,1 1 0,2 0 1,-1 55-1,5-75-367,1-1 1,1 1-1,-1-1 0,1 1 1,1-1-1,0 0 0,0 0 1,1 0-1,0 0 1,0-1-1,1 1 0,0-1 1,1 0-1,0-1 1,0 1-1,10 8 0,-4-6-272,1 0 0,-1-1 0,2-1 0,-1 0 0,1-1 0,0 0 0,1-1 0,-1-1 0,1 0 0,1-1 0,-1-1 0,0 0 0,20 1 0,-23-3-334,-8 1-194</inkml:trace>
</inkml:ink>
</file>

<file path=ppt/ink/ink7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52.87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2865 444 8026,'3'-5'54,"0"0"1,-1 0-1,1 0 1,-1 0-1,0 0 1,0-1-1,-1 1 1,0 0-1,0-1 1,0 1-1,-1-1 1,1 0-1,-1 1 1,0-1-1,-1 1 0,-1-10 1,0 8 0,-1 0-1,1 0 1,-1 0 0,-1 0 0,1 1-1,-1-1 1,0 1 0,-1 0 0,1 0-1,-1 0 1,0 1 0,-9-7-1,-10-7 107,-2 1 0,1 1 0,-2 1 1,0 1-1,-1 2 0,-49-16 0,14 9 93,0 4 1,-75-10-1,21 12-61,-1 6-1,0 4 1,-197 21-1,-347 96-19,264-8 29,310-75-119,0 4 1,-113 63-1,179-85-60,1 1-1,0 1 1,1 1-1,0 0 0,2 2 1,0 0-1,-22 28 1,34-38-15,1 0 1,1 1-1,-1 0 1,1 0-1,1 0 0,-1 0 1,1 1-1,1-1 1,0 1-1,-2 12 1,4-14-2,-1 0 0,2 1 0,-1-1 0,1 0 0,0 0 0,1 0 1,0 0-1,0 0 0,0 0 0,1 0 0,0-1 0,0 1 0,1-1 0,5 9 0,0-3 4,1-1 0,0 0 0,0 0-1,1-1 1,1-1 0,-1 0 0,1 0 0,15 7 0,13 5 16,59 22 0,-16-13 12,2-4 0,143 25 0,183-3 216,-227-37 5,1-9 0,242-27 0,-313 11-146,-1-6 1,0-4-1,-2-6 0,204-83 0,-253 85-96,85-52-1,-124 65-16,0-1 0,-2-1-1,0-1 1,-1-1 0,0 0 0,23-32-1,-35 41 1,-2 0 1,1-1-1,-1 0 0,-1 0 0,0 0 0,-1 0 1,0-1-1,0 0 0,-1 0 0,1-16 0,-3 18 1,-1 1-1,0-1 1,0 1-1,-1-1 1,-1 1 0,0-1-1,0 1 1,-1 0-1,0 0 1,0 0-1,-1 0 1,0 1-1,-10-16 1,1 8 2,0-1 0,-1 2 0,-1-1 0,0 2 0,-1 0 0,-1 1-1,0 1 1,-35-19 0,-5 2 9,-100-35 0,77 38-5,-2 2-1,0 5 0,-1 2 1,-1 5-1,0 3 0,-1 4 1,1 3-1,-1 5 0,-85 12 1,109-5 11,1 3 1,0 2 0,-67 28-1,94-31-5,1 3-1,1 1 0,1 1 1,0 1-1,2 2 0,0 0 1,-27 27-1,41-33-3,0 1 1,1 1-1,0 0 1,1 0-1,1 1 0,0 1 1,2 0-1,-13 32 0,18-39-7,1 0 1,1-1-1,0 1 0,0 1 0,1-1 0,0 0 0,1 0 0,0 0 0,1 0 0,1 1 0,-1-1 0,2 0 0,-1-1 0,2 1 0,-1 0 0,1-1 0,8 14 0,0-5 2,1 0 1,0-1-1,2-1 1,0 0-1,0-1 0,2-1 1,0 0-1,1-2 0,0 1 1,1-2-1,26 12 1,8 3 7,2-4 1,1-1 0,61 13 0,8-3 34,182 20-1,133-18 38,37-36 37,-390-6-97,-1-3 0,0-4 0,121-38-1,-165 40-11,-1-3 0,57-30-1,-85 39-11,0-1-1,0 0 0,-1 0 1,0-2-1,-1 1 0,0-2 1,-1 1-1,0-1 0,0-1 1,14-22-1,-22 29-1,1 1 0,-1-1 1,0 0-1,-1 0 0,1 0 0,-1 0 0,0 0 1,0 0-1,0 0 0,-1 0 0,0 0 1,0 0-1,0 0 0,0 0 0,-3-10 1,1 9-1,0 0 0,-1 1 0,1-1 0,-1 0 1,-1 1-1,1-1 0,-1 1 0,0 0 0,0 0 0,0 0 1,-6-4-1,-6-3 0,0 0-1,0 2 1,-1 0 0,0 0 0,-1 2-1,0 0 1,-21-5 0,-47-12 34,-170-27-1,-96 14 166,340 37-190,-389-27 326,268 25-127,-135 15 0,212-6-135,0 3-1,1 2 1,0 2 0,-67 26 0,95-28-43,0 0 1,1 2-1,0 1 0,1 1 1,1 1-1,0 1 0,2 1 0,0 1 1,0 1-1,-18 24 0,33-35-11,0 1 0,0 0 0,1 1 0,0 0 0,1-1 0,1 2 0,-1-1 0,2 0 0,-1 1 0,2 0 0,-3 22 1,5-28-9,0 1 1,0 0 0,0-1-1,1 1 1,0-1 0,1 1-1,-1-1 1,1 1 0,0-1 0,1 0-1,0 0 1,-1 0 0,2 0-1,-1-1 1,1 1 0,0-1 0,0 0-1,1 0 1,-1 0 0,1-1-1,0 0 1,0 0 0,10 6 0,8 2 17,0 0 1,1-2 0,0-1-1,1 0 1,0-2 0,47 7-1,166 8 107,-237-22-134,750 10 198,-395-10-126,-201 3-45,120-1 22,-4-22 6,-254 18-53,0-1-1,1 0 0,-1-1 1,-1-1-1,1-1 0,18-9 0,-32 14-2,0-1 0,-1 1-1,1-1 1,-1 1 0,0-1 0,0 0-1,1 0 1,-1 1 0,0-2-1,0 1 1,-1 0 0,1 0-1,0-1 1,-1 1 0,1-1-1,-1 1 1,0-1 0,0 0-1,0 1 1,1-5 0,-2 4-1,-1-1 0,1 1 0,0-1 1,-1 1-1,0-1 0,0 1 0,0-1 0,0 1 0,0 0 1,-1 0-1,0 0 0,1 0 0,-1 0 0,0 0 1,-1 0-1,1 0 0,-4-3 0,-12-12-3,-1 1 0,-1 0 0,-1 2 0,0 1 1,-41-22-1,-128-50-13,182 83 17,-239-89 7,-496-113 1,318 129-3,318 65 3,-1 4-1,-107 7 1,170 3-2,1 1-1,-1 2 1,1 3 0,-66 20 0,90-21-4,1 0 1,0 1-1,0 1 1,-32 22-1,40-23 1,0 0 1,0 1-1,1 0 0,0 1 1,1 0-1,0 1 0,-14 24 1,18-26-3,1 0 0,0 0 0,0 1 1,1 0-1,0-1 0,1 1 0,0 0 1,1 1-1,0-1 0,1 0 0,0 0 0,0 0 1,1 0-1,1 0 0,0 0 0,1 0 0,0 0 1,0 0-1,1-1 0,1 0 0,8 15 1,-1-5 0,1 0 0,1-1 0,1 0 1,0-1-1,1-1 0,1 0 0,1-2 1,0 0-1,25 15 0,-7-9-1,1-1 1,1-2-1,1-2 0,0-2 1,1-1-1,0-2 0,1-1 1,83 6-1,-31-10 0,0-5 1,185-21-1,-149 1 4,-1-6-1,-1-5 0,-2-6 1,-1-5-1,177-85 1,-288 120-5,119-65-268,-116 61 12,0 0 0,-1-2-1,0 0 1,-1 0-1,20-23 1,-30 29 196,0 1-1,0-1 1,-1 0-1,0 0 1,0 0 0,0 0-1,-1-1 1,0 1-1,0-1 1,-1 1-1,0-1 1,1-13 0,-5-19-417</inkml:trace>
</inkml:ink>
</file>

<file path=ppt/ink/ink7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54.53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2823 479 13179,'124'-34'1043,"-102"27"-932,0-2-1,0 0 1,24-15-1,-43 23-66,-1 0 0,1 0-1,-1-1 1,0 0-1,0 1 1,1-1 0,-1 0-1,0 0 1,0 0-1,-1 0 1,1 0-1,0-1 1,-1 1 0,0 0-1,3-6 1,-4 7-30,0 0 0,0-1 0,0 1 0,0 0 0,0 0 0,0-1 0,-1 1 0,1 0 0,0 0 0,-1 0 0,1 0 0,-1-1 0,1 1 0,-1 0 0,0 0 0,1 0 0,-1 0 0,0 0 0,0 0 0,0 1 0,0-1 0,0 0 0,0 0 1,-1 0-1,-9-5 20,1 0 1,-1 1 0,0 0 0,-1 1 0,-21-5 0,-435-95 453,256 60-353,109 22-88,-248-51 75,-5 24 22,266 43-11,-175 11 0,199 2-10,2 3-1,-1 3 1,-92 31-1,-69 48 269,185-71-303,1 2 1,0 2-1,-42 34 1,68-48-73,1 2 0,0-1 0,1 1 0,0 1 0,1 0 0,-14 24 0,21-31-13,1 0 0,0 0 0,0 0 0,0 0 0,0 0 0,1 1 0,1-1 0,-1 1 0,1 0 0,1-1-1,-1 1 1,1 0 0,0-1 0,1 1 0,0 0 0,0-1 0,4 12 0,0-8-4,0 0 0,0 0 0,1 0 0,1-1 0,0 0 0,0 0 0,1-1 0,0 1 0,17 13 0,3-1-6,0 0-1,36 19 1,28 10-5,1-4 1,3-4-1,121 38 1,313 56-23,-359-103 39,2-8-1,298 8 1,-364-35-2,-1-5 0,0-4 0,0-5 0,-1-5 0,171-54 0,-217 53 1,-1-2 0,60-34 1,-96 44-5,0 0 1,-2-1-1,0-1 1,0 0-1,-1-2 1,-1 0-1,-1-2 1,18-23-1,-30 36 1,-1-1 0,1 0 0,-1 0 0,-1 0-1,1 0 1,-1-1 0,0 0 0,-1 1 0,0-1-1,0 0 1,-1 0 0,0 0 0,0 0 0,-1-1-1,0 1 1,0 0 0,-1 0 0,0 0 0,0 0-1,-1 0 1,0 0 0,-1 0 0,1 1 0,-2-1-1,1 1 1,-1-1 0,-7-9 0,-4-3-1,0 1 0,-2 1 0,0 0 0,-1 2 0,-1 0 0,0 0 0,-1 2 0,-33-18 0,-10-1 0,-117-43 0,12 19 2,-264-54 1,-186 15 89,432 77 41,1 9 0,-209 14 0,288 4-57,1 5 1,0 4-1,1 5 0,1 4 0,-115 47 0,168-53-50,-59 35-1,86-42-21,1 2 0,0 0 0,2 1 0,-29 30 0,41-39-3,2 1-1,-1 0 0,1 0 1,0 1-1,1 0 0,0 0 1,1 0-1,-6 15 1,8-17-3,0-1 0,1 1 0,0 0 0,0-1 0,1 1 0,-1 0 0,2 0 0,-1 0 0,1 0 0,0-1 0,0 1 0,1 0 0,4 12 0,-1-8-3,1 0 0,0 0 0,1 0-1,1-1 1,-1 0 0,1 0 0,1-1 0,0 0-1,18 14 1,3-2-9,0-1 0,39 20-1,16 1-5,2-4 0,1-3-1,177 42 1,-94-42 9,213 16-1,-230-40 17,0-6-1,210-21 0,-253 3 29,0-4 1,-2-5 0,211-73-1,-285 83-12,0-1 0,-1-2 1,-1-1-1,0-2 0,-1-1 0,33-28 0,-60 44-15,0 0-1,-1 0 1,1-1-1,-1 1 1,-1-1-1,1 0 0,0 0 1,-1 0-1,4-10 1,-6 12-4,0 1 0,-1-1-1,1 1 1,-1-1 0,0 1 0,0-1 0,0 1-1,0-1 1,0 1 0,-1-1 0,1 1 0,-1-1-1,0 1 1,0-1 0,1 1 0,-2 0 0,1-1-1,0 1 1,0 0 0,-1 0 0,1 0 0,-1 0-1,1 0 1,-1 0 0,0 0 0,0 1 0,-2-2 0,-8-7 1,0 2 0,0-1 0,-1 2 1,0 0-1,0 0 0,-18-6 1,-93-24-8,105 31 3,-835-156 20,281 109 123,445 51-40,0 4 1,-189 30-1,245-19-18,0 3 1,-105 37-1,144-40-58,0 1 0,0 2 1,2 0-1,0 3 0,1 0 0,1 2 1,-31 29-1,50-41-21,1 1 1,0 0-1,1 0 0,0 1 1,1 0-1,0 1 1,0-1-1,-6 18 0,11-24-6,0 1 0,1-1 0,-1 0 0,1 1 0,0 0 0,1-1 0,0 1 0,-1-1 0,2 1 0,-1 0 0,1-1 0,0 1 0,0-1 0,0 1 0,1-1 0,0 0 0,0 0 0,0 1 0,0-1 0,1 0 0,0-1 0,4 7 0,2-3-6,-1 0 0,1 0 0,0-1 0,0 0 0,1 0 0,0-1 0,0 0 0,1-1 0,0 0 0,0-1 0,18 5 0,18 5-23,0-2-1,1-3 0,74 6 0,147-10-43,-63-15 31,290-53 1,188-89 104,-650 143-58,-3 2 2,0-1 1,-1-2 0,0-1 0,32-17 0,-60 27-8,-1 0 0,1 1 0,-1-1-1,1 0 1,-1 0 0,1 0 0,-1 0 0,1 0 0,-1 0 0,0 0 0,0 0 0,0-1 0,0 1 0,0 0 0,0-1 0,0 1 0,0-1 0,0 1 0,-1-1 0,1 1 0,0-1 0,-1 0 0,0 1-1,1-1 1,-1 0 0,0-1 0,-1 0 1,0 0-1,0 1 1,0-1 0,-1 1-1,1-1 1,-1 1-1,1-1 1,-1 1-1,0 0 1,0 0-1,0 0 1,-1 0-1,1 0 1,0 0 0,-1 1-1,-3-3 1,-33-18-8,-2 2 1,1 2 0,-76-22 0,88 31 6,-413-126 39,297 100-10,-164-19 1,255 47-20,0 3 1,0 3-1,-62 5 0,93-2-7,1 2 1,-1 0-1,1 1 0,-27 12 0,35-12-1,1 0 0,1 1 0,-1 1 0,1 0 0,0 1 0,0 0 0,1 1 0,-9 10 0,13-13-4,1 0 0,0 0-1,0 0 1,1 1-1,0 0 1,0 0 0,1 0-1,0 0 1,0 1 0,1-1-1,-1 1 1,2 0-1,-1 0 1,1-1 0,0 1-1,1 0 1,0 0 0,0 0-1,2 10 1,1-5-11,0 0 0,1-1 0,0 1 0,1-1 1,0 1-1,1-2 0,1 1 0,0-1 0,0 0 0,18 20 0,-6-10-32,1-1-1,2 0 0,0-2 0,1 0 0,0-2 1,41 22-1,-31-22-44,1-1 1,1-2 0,0-1-1,62 12 1,-48-17-302,0-1 0,1-2 0,0-3 0,-1-2 1,1-2-1,-1-2 0,97-23 0,-102 16-270,0-3-1,0-1 1,42-23-1,-10 1-214,-21 17-187</inkml:trace>
</inkml:ink>
</file>

<file path=ppt/ink/ink7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55.68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3246 848 16083,'11'-11'186,"-1"1"0,0-2-1,-1 1 1,0-2 0,-1 1-1,10-22 1,-16 31-161,-1-1 0,0 1 0,0 0-1,0-1 1,0 1 0,-1-1 0,1 1 0,-1-1 0,0 1-1,0-1 1,0 0 0,-1 1 0,1-1 0,-1 1-1,0 0 1,0-1 0,0 1 0,0-1 0,-1 1 0,1 0-1,-1 0 1,0 0 0,0 0 0,0 0 0,0 0-1,-1 1 1,1-1 0,-1 1 0,1-1 0,-1 1 0,0 0-1,0 0 1,0 0 0,-5-2 0,-12-7-35,0 1 0,-1 1 0,-30-9 0,-74-15-64,87 23 71,-352-85 130,-197-50 88,165 49-64,-7 43 127,332 49-145,0 5 0,-136 18 0,159-7-5,0 3 0,1 3 0,-122 48 1,152-49-56,0 3 1,-50 32-1,80-44-61,-1 1 0,2 1 0,-1 0 0,2 1 0,-1 0 0,1 1 0,1 0 0,0 0 0,1 1 0,-10 19 0,15-25-12,1 0 0,0 1 1,1-1-1,0 1 0,0 0 1,0 0-1,1 0 0,0 0 1,0 0-1,1 0 0,1 0 0,-1 0 1,1 0-1,0-1 0,1 1 1,0 0-1,0 0 0,0-1 1,1 1-1,1-1 0,-1 0 1,1 0-1,0 0 0,7 9 1,4 1-5,0-1 1,1 0-1,1-2 1,0 0 0,1 0-1,0-2 1,1 0-1,33 15 1,2-3-5,1-3 1,64 16-1,-11-11 25,1-4 0,122 8-1,227-16 54,-111-34-19,-243 8-41,135-35 0,-196 36-9,0-2 1,-1-2-1,0-2 0,-1-2 0,52-32 1,-76 39-5,0 0 0,-1-1 1,-1 0-1,0-1 1,-1-1-1,13-17 0,-19 21 0,-1 0-1,-1 0 0,0 0 0,0-1 1,-1 0-1,0 0 0,-1 0 0,-1-1 1,0 1-1,2-20 0,-4 21 2,0 0-1,-1 0 1,-1-1 0,0 1 0,0 0-1,-1 0 1,-1 0 0,1 1 0,-2-1-1,0 1 1,0-1 0,-9-15-1,4 13 0,0 0 0,-1 0-1,0 1 1,-1 0-1,0 1 1,-1 1-1,-26-19 1,-1 6-1,-1 1 0,0 2 0,-2 2 1,0 2-1,-56-14 0,-90-18 26,-1 9 0,-2 8 0,-297-11 0,392 39-1,-1 5-1,-162 23 1,220-18-13,1 1 0,-1 2 0,2 2 0,-1 1 0,2 2 0,0 2 1,0 1-1,2 2 0,-44 32 0,62-39-6,1 0-1,1 1 1,0 1 0,0 0 0,2 1 0,0 0-1,0 1 1,-10 22 0,16-26-8,1 0 1,0 0-1,1 0 0,0 1 0,1 0 0,0-1 1,1 1-1,1 0 0,0 0 0,1 0 1,1 1-1,3 22 0,1-16-16,1 0 1,1-1-1,1 1 1,0-1-1,2-1 1,0 0-1,1 0 1,1-1-1,1-1 1,26 29-1,-2-8-36,2-2-1,1-2 1,56 38-1,-12-18-15,3-4-1,2-3 1,1-5 0,170 55-1,-107-53 45,3-6-1,198 20 0,-215-43 114,244-6 0,-292-14 10,0-4 0,-1-4 1,148-41-1,-199 42-43,-1-1 0,0-2 1,-2-1-1,1-2 0,-2-2 1,0-1-1,31-26 0,-53 35-27,0 0 1,0 0-1,-1-1 1,-1-1-1,0 0 1,-1-1-1,15-29 1,-19 32-13,-1-1 1,-1 0 0,0 0-1,-1 0 1,0 0-1,-1 0 1,-1-1 0,0 1-1,-1 0 1,0-1 0,-3-19-1,-1 11-4,-1 0 0,-1 1-1,-1 0 1,0 0-1,-2 0 1,-21-36-1,5 18 8,-1 1 0,-42-47 0,25 39-4,-1 2 0,-2 3-1,-2 1 1,-2 2 0,-1 3-1,-2 2 1,-69-32 0,56 35-212,-1 2 1,-1 4 0,-2 3-1,0 3 1,-140-18 0,135 32-132,-1 3 1,1 3 0,-1 3 0,1 4 0,-121 29 0,24 9-277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0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552 385 13579,'2'-47'1120,"-2"1"-920,-9-1-16,-15 0 400,-14-2-328,-7 2 8,-10 7 33,-1 7 15,-4 15-48,2 7-32,4 15-224,7 3-208,9 10-857,5-3 961,11-7-160,8-5-120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4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27 8810,'-4'-20'979,"4"20"-963,0 0 0,0 0 1,0 0-1,0-1 0,0 1 1,-1 0-1,1 0 1,0 0-1,0-1 0,0 1 1,0 0-1,0 0 0,1 0 1,-1-1-1,0 1 0,0 0 1,0 0-1,0-1 0,0 1 1,0 0-1,0 0 0,0 0 1,0 0-1,0-1 0,1 1 1,-1 0-1,0 0 0,0 0 1,0 0-1,0-1 0,1 1 1,-1 0-1,0 0 1,0 0-1,0 0 0,0 0 1,1 0-1,-1 0 0,0-1 1,11 5 405,8 9 349,-11-2-501,0-1 0,-1 1 0,0 0 0,-1 0 1,0 1-1,6 17 0,21 79 727,-27-85-838,19 74 271,-4 0-1,-5 1 0,6 146 1,-21-233-405,-1-6-12,1 0 0,-1 0 0,0 0 0,0 0 0,-1 1 0,1-1 0,-1 0 0,0 0 0,-1 0 0,-2 7 0,4-12-12,-1 0 1,1 0 0,0 1-1,0-1 1,-1 0-1,1 0 1,0 1 0,-1-1-1,1 0 1,0 0-1,-1 0 1,1 1 0,0-1-1,-1 0 1,1 0-1,-1 0 1,1 0-1,0 0 1,-1 0 0,1 0-1,-1 0 1,1 0-1,0 0 1,-1 0 0,1 0-1,0 0 1,-1 0-1,1 0 1,-1 0 0,1-1-1,0 1 1,-1 0-1,1 0 1,0 0 0,-1-1-1,1 1 1,0 0-1,-1 0 1,1-1-1,0 1 1,0 0 0,-1 0-1,1-1 1,0 1-1,0 0 1,0-1 0,-1 0-1,-10-15 39,0-14 36,0 0 1,2 0-1,2-1 1,-8-59-1,15 85-66,-6-36 94,2-1 0,1 0-1,3 0 1,5-50 0,-3 75-31,1-1-1,1 0 1,0 1-1,1 0 1,1 0 0,0 0-1,1 0 1,1 1 0,1 1-1,0-1 1,1 1-1,16-18 1,-19 26-2,0 0 0,1 1 1,0 0-1,0 1 0,0 0 0,0 0 1,13-5-1,-18 9-47,-1 0 0,1 0 0,0 1 0,0-1 0,-1 0 0,1 1 0,0 0 0,0 0 0,0 0 0,-1 0 0,1 0 0,5 1 0,-6 0-15,-1 0 1,1 0-1,0 0 0,-1-1 0,1 2 0,-1-1 1,0 0-1,1 0 0,-1 0 0,0 0 0,0 1 0,1-1 1,-1 1-1,0-1 0,-1 1 0,1-1 0,0 1 1,0-1-1,-1 1 0,1 0 0,-1 0 0,1 2 1,1 5-3,-1 0 0,0 0 1,0 1-1,-1-1 0,-1 1 1,0-1-1,0 0 0,0 0 1,-1 1-1,-1-1 0,1 0 1,-2-1-1,-5 14 1,-6 7-90,-1-1 0,-30 41 0,9-24-481,24-32-49,2 1 0,0 0 0,-11 19 0,17-19 93,4-6-111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5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76 8138,'5'-11'474,"-3"6"-299,0 0 0,-1 1 1,1-1-1,-1 0 0,0 0 0,0 0 0,0 0 0,-1 0 0,0-10 1,0 15-145,0 0 0,0-1 0,0 1 0,0 0 0,0 0 0,0 0 0,0-1 0,0 1 0,0 0 0,0 0-1,0 0 1,0 0 0,0-1 0,0 1 0,0 0 0,-1 0 0,1 0 0,0-1 0,0 1 0,0 0 0,0 0 0,0 0 0,0 0 0,-1 0 0,1 0 0,0-1 0,0 1 0,0 0 0,-1 0 0,1 0 0,0 0 0,0 0 0,0 0 0,0 0 0,-1 0 0,1 0 0,0 0 0,0 0 0,-1 0 0,-7 6 627,-5 15 100,4-1-274,1 1 0,1 0 0,0 0 1,2 1-1,-3 27 0,6-34-280,1 0 0,1 1 0,0-1-1,1 0 1,0 0 0,2 0 0,0 0 0,7 23-1,-7-32-128,-1 0-1,1 0 0,0 0 0,1-1 1,-1 0-1,1 1 0,0-1 0,0-1 0,1 1 1,0-1-1,0 1 0,0-1 0,7 4 1,-3-3 5,-1-1 1,1 0-1,0 0 1,0-1-1,0 0 1,1-1-1,-1 0 1,15 1-1,-12-2-29,0 0-1,-1-1 0,1-1 1,0 0-1,0 0 1,-1-1-1,1-1 1,-1 0-1,1 0 1,-1-1-1,0-1 1,-1 0-1,1 0 1,-1-1-1,11-8 1,-18 11-44,1 0 0,-1 0 1,0 0-1,0-1 0,0 1 0,-1-1 1,1 1-1,-1-1 0,0 0 1,0 0-1,0 0 0,0 0 1,-1 0-1,0-1 0,0 1 0,1-6 1,-2 4-5,0 0 1,0 0-1,0 1 1,-1-1-1,0 0 0,0 0 1,-1 1-1,0-1 1,0 1-1,0-1 1,-4-5-1,-1-1-8,0 1-1,-1 0 1,0 0-1,-1 1 1,0 0-1,-1 1 1,0 0-1,0 0 1,-1 1 0,-12-7-1,13 9-75,-1 0 0,0 1 0,0 1 0,0 0 0,0 0 0,0 1 0,-1 1 0,1 0 1,-1 0-1,0 1 0,-17 1 0,20 1-20,0 0-1,0 1 1,0 0 0,0 0 0,1 1 0,-1 0 0,1 0-1,-1 1 1,1 0 0,0 1 0,1 0 0,-1 0 0,1 0-1,0 1 1,-8 9 0,-24 31-324,10 1-127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5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60 684 12651,'-2'-20'989,"0"-1"0,-9-37 0,1 8-578,2 2-195,-15-115 656,21 140-588,1-1-1,1 1 1,1 0-1,8-44 1,-8 64-244,0 0 0,-1 1 0,1-1 0,0 0 1,0 1-1,0-1 0,1 1 0,-1-1 1,1 1-1,-1 0 0,1-1 0,0 1 0,0 0 1,0 0-1,0 0 0,0 1 0,1-1 0,-1 0 1,0 1-1,3-2 0,1 1 43,0 0 0,1 0 1,-1 1-1,0 0 0,1 0 0,-1 0 0,13 1 0,8 0-23,1-1-1,0-1 0,0-1 0,-1-2 0,1 0 1,-1-2-1,-1-1 0,1-2 0,-1 0 1,-1-1-1,32-21 0,-53 30-54,16-8 66,-19 10-68,-1 1-1,1-1 1,-1 0 0,1 0 0,-1 1-1,1-1 1,-1 0 0,1 1-1,-1-1 1,1 0 0,-1 1 0,1-1-1,-1 1 1,1-1 0,-1 1-1,0-1 1,1 1 0,-1-1-1,0 1 1,1-1 0,-1 1 0,0-1-1,0 1 1,0 0 0,0-1-1,1 1 1,-1-1 0,0 1-1,0 0 1,0-1 0,0 1 0,0-1-1,0 1 1,-1 0 0,1-1-1,0 2 1,2 100 138,3 70-137,-2-135-265,2 0 0,15 58 1,-13-69-363,2 0 1,0 0 0,2-1 0,19 35-1,-28-56 517,0-1 0,0 0-1,1-1 1,-1 1-1,1 0 1,-1-1 0,1 1-1,0-1 1,0 0-1,0 0 1,0 0-1,0 0 1,6 2 0,9-4-776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6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97 6361,'0'0'-37,"1"0"-1,-1 0 0,1 0 1,-1 0-1,1 1 0,-1-1 0,1 0 1,-1 0-1,1 0 0,-1 0 1,1 0-1,-1 0 0,1 0 0,-1 0 1,1-1-1,-1 1 0,0 0 1,1 0-1,-1 0 0,1 0 0,-1-1 1,1 1-1,-1 0 0,0 0 1,1-1-1,-1 1 0,1 0 0,-1-1 1,0 1-1,1 0 0,-1-1 1,0 1-1,0-1 0,1 1 1,-1 0-1,0-1 0,0 1 0,0-1 1,1 1-1,-1-1 0,0 1 1,0-1-1,0 0 0,-2-25-191,1 12 3016,1 14-2645,0-1 0,1 1 0,-1 0 0,0 0 1,1-1-1,-1 1 0,0 0 0,1 0 0,-1-1 0,0 1 0,1 0 0,-1 0 0,1 0 0,-1 0 0,1 0 0,-1 0 0,0 0 0,1 0 0,-1 0 0,1 0 1,-1 0-1,1 0 0,-1 0 0,0 0 0,1 0 0,-1 0 0,1 0 0,16 3 1286,-15-3-951,2 1-184,1-1 0,-1-1 0,0 1 0,0 0 0,1-1 0,-1 0 0,0 0 0,0 0 0,5-2 1,-7 2-153,0 0 1,0 0 0,0 0 0,0-1-1,0 1 1,0 0 0,-1-1 0,1 1 0,0-1-1,-1 0 1,1 0 0,-1 1 0,1-1 0,-1 0-1,0 0 1,0 0 0,0 0 0,0-1 0,1-1-1,-2 4-125,0-1-1,0 1 0,0 0 0,0 0 1,0 0-1,0 0 0,0 0 0,0-1 1,0 1-1,0 0 0,0 0 0,0 0 1,0 0-1,-1-1 0,1 1 0,0 0 1,0 0-1,0 0 0,0 0 0,0 0 1,0 0-1,0-1 0,0 1 0,0 0 1,-1 0-1,1 0 0,0 0 0,0 0 1,0 0-1,0 0 0,0 0 0,-1 0 1,1-1-1,0 1 0,0 0 0,0 0 1,0 0-1,-1 0 0,1 0 0,0 0 1,0 0-1,-13 1 264,-18 6-232,23-5-15,-11 1-15,0-1 0,0 0 0,0-1 0,-1-1-1,1-1 1,0-1 0,-33-7 0,51 9-15,0 1 1,1 0-1,-1-1 0,0 1 1,1 0-1,-1-1 0,1 1 1,0 0-1,-1 0 1,1 0-1,0-1 0,-1 1 1,1 0-1,0 0 0,0 0 1,-1 0-1,1 0 0,0-1 1,0 1-1,0 0 0,0 0 1,0 0-1,1 1 0,-1 36 1,0-29 2,-16 278 130,0-54 722,16-229-784,-1 1 0,1-1 0,1 0 0,-1 0 0,1 0 0,-1 1 0,1-1 0,0 0 0,1 0 0,2 6-1,-3-8-16,1 0-1,0 0 1,0 0-1,0 0 1,0 0-1,0 0 0,0 0 1,0-1-1,1 1 1,-1-1-1,0 1 0,1-1 1,0 0-1,-1 0 1,1 0-1,4 1 1,42 8 216,56 6 0,-19-4-1423,-50-6 484,1-1-1,56 1 1,-41-10-12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5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57 468 3761,'0'0'51,"-1"1"0,1-1 0,0 0 1,0 0-1,0 0 0,0 0 0,0-1 0,-1 1 1,1 0-1,0 0 0,0 0 0,0 0 0,0 0 1,0 0-1,0 0 0,-1 0 0,1 0 0,0 0 1,0 0-1,0 0 0,0 0 0,0 0 0,0-1 0,0 1 1,0 0-1,-1 0 0,1 0 0,0 0 0,0 0 1,0 0-1,0 0 0,0-1 0,0 1 0,0 0 1,0 0-1,0 0 0,0 0 0,0 0 0,0-1 1,0 1-1,0 0 0,0 0 0,0 0 0,0 0 1,-1-14 1174,3-17 185,-1 27-916,0-47 1021,-6-80 0,0 45-1176,3 57-56,-10-50 0,-3 43-10,15 35-249,-5-1 259,2 2-733,-2 7-201,2-2 474,3-1-66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7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41 12123,'-25'1'1024,"9"8"-848,-10 0-88,3 1 416,-6-10-496,3-2-120,1-4-1320,0-6 1336,5-10-208,0-5-121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7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15 14131,'-14'-7'1368,"-3"0"-1056,-10 7-176,-2 2 1521,-9 5-1913,0 0-216,4 6-801,1 1 1097,15 3-168,9-3-128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7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54 742 13635,'-8'-18'558,"1"-1"-1,0-1 1,2 1-1,0-1 1,-2-28 0,-5-112 449,11 150-874,-1-45 378,6-63-1,-2 95-365,1-1 0,1 1 0,2 0 0,0 0 0,12-28 0,-14 43-74,0 0 1,0 0-1,0 0 0,1 1 0,0 0 1,7-7-1,-9 11-38,-1 1 1,1-1 0,0 1-1,-1 0 1,1 0-1,0 0 1,0 0-1,0 1 1,0-1-1,1 1 1,-1 0 0,0 0-1,1 0 1,-1 0-1,1 0 1,-1 1-1,1 0 1,3-1 0,-6 2-26,1-1 1,-1 0 0,1 0 0,-1 1 0,1-1 0,-1 1 0,1-1 0,-1 1 0,1 0 0,-1-1-1,0 1 1,1 0 0,-1 0 0,0 0 0,0 0 0,1 0 0,-1 0 0,0 1 0,0-1 0,0 0 0,-1 0-1,1 1 1,0-1 0,0 1 0,-1-1 0,1 1 0,-1-1 0,1 1 0,-1-1 0,0 1 0,1-1 0,-1 1-1,0-1 1,0 1 0,0 1 0,0 1-11,0 0-1,-1 0 1,1 0-1,-1 0 1,0 0-1,0 0 1,0 0-1,0 0 1,-1-1-1,1 1 0,-1 0 1,0-1-1,-3 4 1,3-4 5,0-1-1,0 0 1,0 1 0,0 0-1,0-1 1,1 1 0,-1 0 0,1 0-1,0 0 1,0 0 0,0 0-1,0 0 1,0 0 0,1 0 0,-1 0-1,1 1 1,0-1 0,0 0-1,0 0 1,0 0 0,1 1 0,-1-1-1,1 0 1,0 0 0,0 0-1,0 0 1,0 0 0,0 0 0,1 0-1,1 2 1,24 37 222,1-1-1,58 63 1,-1 0-564,-60-67-252,-18-26 361,-1-1-1,1 0 1,1 0 0,-1-1-1,2 0 1,-1 0 0,1-1 0,13 9-1,1-6-402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8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68 867 12827,'0'0'27,"0"0"1,0 1 0,0-1-1,0 0 1,-1 0 0,1 0-1,0 0 1,0 0-1,0 0 1,0 0 0,-1 0-1,1 0 1,0 0 0,0 0-1,0 0 1,-1 0 0,1 0-1,0 0 1,0 0-1,0 0 1,0 0 0,-1 0-1,1 0 1,0 0 0,0 0-1,0 0 1,0 0 0,-1 0-1,1 0 1,0 0-1,0-1 1,0 1 0,0 0-1,0 0 1,-1 0 0,1 0-1,0 0 1,0-1 0,0 1-1,0 0 1,0 0-1,0 0 1,0 0 0,0 0-1,0-1 1,0 1 0,-1 0-1,1 0 1,0 0 0,0-1-1,0 1 1,0 0-1,0 0 1,-3-15 244,2 11-112,-48-294 3358,44 241-3106,2 0 0,3 0-1,9-74 1,-6 112-288,0 1 1,1 0-1,1 0 0,1 1 0,0-1 0,2 1 1,8-16-1,-12 27-77,-1 0 1,1 0 0,0 0 0,0 1 0,1 0-1,0 0 1,0 0 0,0 0 0,0 1-1,1 0 1,-1 0 0,1 0 0,0 1 0,1 0-1,-1 0 1,0 0 0,1 1 0,-1 0-1,1 0 1,0 1 0,12-1 0,-15 2-41,-1 0 1,0 0 0,1 0 0,-1 1-1,0-1 1,0 1 0,1 0-1,-1 0 1,0 0 0,0 1-1,0-1 1,0 1 0,0 0 0,-1-1-1,1 1 1,0 0 0,-1 1-1,1-1 1,-1 0 0,0 1 0,0-1-1,0 1 1,0 0 0,0 0-1,-1 0 1,1 0 0,-1 0 0,0 0-1,0 0 1,0 0 0,0 0-1,0 4 1,0-2-12,0 1 1,0-1-1,-1 1 0,0-1 0,0 0 1,0 1-1,-1-1 0,1 1 1,-1-1-1,-1 0 0,1 0 0,-1 1 1,0-1-1,0 0 0,0-1 1,-1 1-1,0 0 0,0-1 0,-4 6 1,-1-2-291,-2-1 1,1 0 0,-1 0-1,0 0 1,0-2-1,0 1 1,-1-1 0,0-1-1,0 0 1,0 0-1,-24 4 1,14-7-279,8-5-184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8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1 10474,'-4'5'616,"0"1"0,0 0 0,1 0-1,0 1 1,0-1 0,1 0 0,-3 12-1,1-8-420,-29 89 985,3 2-1,-21 139 0,49-233-1081,2 0 0,-1-1-1,1 1 1,0 0 0,0-1-1,1 1 1,2 12 0,-2-16-54,0-1 1,0 0 0,0 1 0,0-1-1,1 0 1,-1 0 0,1 0-1,-1 0 1,1 0 0,0-1 0,0 1-1,0 0 1,0-1 0,0 1-1,0-1 1,0 0 0,1 0-1,-1 0 1,0 0 0,1 0 0,-1 0-1,0-1 1,1 1 0,4 0-1,36 4 409,77 0 0,-22-3-1252,-79 0 534,-8 0-391,0-1-1,0-1 1,11 0 0,-20 0 516,0 0 0,0 0 0,0-1 0,0 1 0,0-1 0,-1 1 0,1-1 0,0 1 0,0-1 0,-1 0 0,1 0 0,0 0 0,-1 0 0,1 0 0,-1 0 0,1 0 0,-1-1 0,0 1 0,1 0 0,-1-1 0,0 1 0,0-1 0,1-2 0,4-13-1074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9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81 13139,'0'0'32,"0"0"0,0-1 0,-1 1 0,1 0-1,0-1 1,0 1 0,0 0 0,-1 0 0,1 0 0,0-1 0,0 1 0,-1 0 0,1 0 0,0 0 0,0-1 0,-1 1 0,1 0 0,0 0-1,-1 0 1,1 0 0,0 0 0,-1 0 0,1 0 0,0 0 0,-1 0 0,1 0 0,0 0 0,-1 0 0,1 0 0,0 0 0,0 0 0,-1 0-1,1 0 1,0 0 0,-1 0 0,1 0 0,0 0 0,-1 1 0,1-1 0,0 0 0,0 0 0,-1 0 0,1 0 0,0 1 0,0-1 0,-1 1-1,-15 8 597,13-4-483,-1 0 0,1-1 0,-1 1 0,2 1 0,-1-1 0,0 0 0,1 1 0,0-1-1,1 1 1,-1 0 0,1-1 0,0 1 0,0 9 0,-1 8 262,2 0-1,3 23 1,-1-20-49,2-1 0,1 1 0,1-1 1,16 44-1,-18-58-247,1-1 1,0 1-1,0-1 0,1 0 1,1 0-1,-1 0 1,1-1-1,1 0 1,0-1-1,0 0 0,1 0 1,18 12-1,-23-17-71,0 0-1,1-1 0,0 0 0,-1 0 0,1 0 1,0-1-1,0 0 0,0 0 0,0 0 1,0 0-1,0-1 0,0 0 0,0 0 1,0 0-1,1 0 0,-1-1 0,0 0 1,0 0-1,-1-1 0,1 1 0,0-1 1,0 0-1,-1 0 0,1-1 0,-1 1 0,8-7 1,-5 3-9,0 0 0,0-1 0,-1-1 0,0 1 0,0-1 0,0 0 1,-1 0-1,-1 0 0,1-1 0,-1 0 0,-1 0 0,0 0 0,3-12 0,-3 7-23,-1 0 1,-1-1-1,0 1 0,-1-1 0,0 0 0,-1 1 0,-1-1 0,-1 1 0,0 0 1,-7-23-1,1 14-11,-1 0 1,0 0-1,-2 1 1,-1 1-1,-21-29 1,26 41-50,0-1 0,0 2 0,-1-1 0,0 1 1,-1 0-1,0 1 0,0 0 0,0 1 0,-22-10 0,29 15-40,-1-1-1,1 1 1,0 0-1,-1 0 1,1 0-1,-1 1 1,1-1-1,-1 1 1,1 0-1,-1 0 1,1 0-1,-1 0 1,1 1-1,-1-1 1,1 1-1,-1 0 1,1 0-1,0 0 1,-1 1-1,1-1 1,0 1-1,0 0 1,0 0-1,0 0 1,0 0-1,1 0 1,-1 0-1,1 1 1,-1-1-1,1 1 1,0 0-1,0 0 1,0 0-1,0 0 1,1 0-1,-1 0 1,1 1-1,-1 2 1,-4 11-205,1 0-1,1 0 1,1 0 0,-2 25 0,5-41 276,-8 64-963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9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76 11466,'1'-2'85,"0"0"-1,-1 0 1,1-1-1,-1 1 0,1 0 1,-1-1-1,0 1 1,0 0-1,0-1 0,0 1 1,0 0-1,-1 0 0,1-1 1,-1 1-1,1 0 1,-1 0-1,0-1 0,0 1 1,0 0-1,0 0 1,0 0-1,-1 0 0,1 0 1,0 1-1,-1-1 1,0 0-1,1 1 0,-1-1 1,0 1-1,0-1 0,0 1 1,-4-2-1,2 1 26,0 1 0,0 0 0,0 0-1,-1 0 1,1 0 0,0 1 0,-1-1 0,1 1-1,0 1 1,-1-1 0,1 0 0,0 1 0,-1 0-1,1 0 1,0 0 0,0 1 0,-6 2-1,3-1 28,0 1-1,0 0 0,1 0 1,-1 1-1,1 0 0,0 0 1,0 0-1,0 1 0,1 0 0,0 0 1,0 0-1,1 1 0,-6 10 1,5-8 1,1 1 1,1 0 0,0 0 0,0 0 0,1 0-1,1 0 1,-1 0 0,2 1 0,0 13 0,1-2 15,2-1 0,1 1 0,0-1 0,2 0 0,0 0 0,2-1 0,0 0 0,1 0 0,15 23 1,-15-27-53,1-1 0,1 0 1,0-1-1,1 0 0,1-1 1,21 18-1,-30-27-167,0-1 0,1 0-1,-1 0 1,1-1 0,-1 1 0,1-1-1,0 0 1,0 0 0,0-1-1,0 0 1,0 1 0,0-2 0,0 1-1,1 0 1,-1-1 0,0 0 0,0-1-1,1 1 1,-1-1 0,0 0 0,0 0-1,0 0 1,0-1 0,0 0-1,0 0 1,9-5 0,-2 2-2870,-11 5 2855,-1 0 1,0 0 0,1 1 0,-1-1 0,0 0 0,1 0-1,-1 1 1,0-1 0,0 0 0,1 1 0,-1-1 0,0 0-1,0 1 1,0-1 0,0 1 0,1-1 0,-1 0 0,0 1-1,0-1 1,0 1 0,0-1 0,0 0 0,0 1-1,0-1 1,0 1 0,0-1 0,0 1 0,0-1 0,-1 1-1,1 11-1041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50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6 686 12051,'8'-22'422,"-2"-1"0,0 0 1,-2-1-1,0 1 1,-2-1-1,0-26 0,-14-143 1196,5 124-1299,-11-130 750,18 197-1080,-1 0 1,1-1-1,0 1 0,0 0 0,0-1 0,0 1 0,1 0 1,-1-1-1,1 1 0,1-4 0,-2 6-21,0-1 1,1 1-1,-1-1 0,1 1 0,-1-1 1,1 1-1,0-1 0,-1 1 0,1-1 1,0 1-1,-1 0 0,1-1 0,0 1 1,-1 0-1,1 0 0,0-1 0,-1 1 1,1 0-1,0 0 0,0 0 0,-1 0 1,1 0-1,0 0 0,0 0 0,-1 0 1,1 0-1,0 1 0,-1-1 0,1 0 1,0 0-1,0 1 0,-1-1 1,1 0-1,0 1 0,-1-1 0,2 1 1,17 9-1716,28 19 0,1 0 726,-5-6-38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50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336 169 9058,'0'0'37,"0"0"0,-1 0 0,1 0 1,0 0-1,0 0 0,-1 0 0,1 0 0,0 0 1,0 0-1,-1 0 0,1 0 0,0-1 0,0 1 1,0 0-1,-1 0 0,1 0 0,0 0 0,0-1 0,0 1 1,-1 0-1,1 0 0,0 0 0,0-1 0,0 1 1,0 0-1,0 0 0,0-1 0,-1 1 0,1 0 0,0 0 1,0-1-1,0 1 0,0 0 0,0-1 0,0 1 1,0 0-1,0 0 0,0-1 0,0 1 0,0 0 0,0 0 1,1-1-1,-1 1 0,0 0 0,0 0 0,0-1 1,0 1-1,0 0 0,0 0 0,1-1 0,-1 1 0,0 0 1,0 0-1,0 0 0,1 0 0,-1-1 0,0 1 1,0 0-1,0 0 0,1 0 0,-1 0 0,0 0 0,0 0 1,1-1-1,-1 1 0,1 0 0,-26-5 1419,7 4-988,0 1 0,0 0 0,0 2-1,1 0 1,-1 1 0,-34 10 0,33-7-541,-1 2 1,1 1 0,1 0 0,-1 1 0,-27 21 0,35-25-1652,18-20-1161,59-75-2441,9 4 4347,-67 76 1453,1 0 0,0 1 1,0 0-1,20-12 0,-27 19-275,1 0 0,-1 0 0,0 0 0,0 0 0,0 1 0,1-1 0,-1 0 1,0 1-1,1 0 0,-1-1 0,1 1 0,-1 0 0,5 1 0,-5-1-34,-1 1 1,1 0 0,0 0-1,-1-1 1,1 1-1,-1 0 1,1 0-1,-1 1 1,1-1 0,-1 0-1,0 0 1,1 1-1,-1-1 1,0 1 0,0-1-1,0 1 1,0-1-1,-1 1 1,1-1-1,0 1 1,0 2 0,4 15 462,0 0 1,-1 0 0,-1 0-1,-1 1 1,-1 31 0,0-19-353,6 386-71,-7-418-206,-1 9-265,2-1 0,-1 1 0,1-1 0,1 1 0,-1-1 0,1 0 0,4 9 0,-6-17 251,0 0 0,0 0 0,0 0 0,1 1 0,-1-1 0,0 0 0,0 0 0,1 0 0,-1 1 0,0-1 0,0 0 0,1 0 0,-1 0 0,0 0-1,0 0 1,1 0 0,-1 0 0,0 0 0,1 0 0,-1 0 0,0 0 0,0 0 0,1 0 0,-1 0 0,0 0 0,1 0 0,-1 0 0,0 0 0,0 0 0,1 0 0,-1 0 0,0 0 0,1 0 0,-1-1 0,0 1 0,0 0 0,1 0 0,-1 0 0,0-1-1,0 1 1,0 0 0,1 0 0,-1 0 0,0-1 0,0 1 0,0 0 0,0 0 0,0-1 0,1 1 0,-1-1 0,10-15-416,5-18-370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50.7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16852,'0'15'1072,"10"1"-1296,-1-3-160,-2 10-905,-2 10 1153,12 9-376,3 3-200</inkml:trace>
  <inkml:trace contextRef="#ctx0" brushRef="#br0" timeOffset="1">55 372 10330,'-7'5'832,"5"10"-624,4 1-184,3 11 329,6 0-105,14-1-120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7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0 278 3913,'3'-4'461,"-1"0"-1,0-1 1,0 1 0,0 0-1,0-1 1,1-5 0,-1 3 608,1-4-665,0 0-1,-1-1 1,-1 1 0,0 0-1,0 0 1,-1-1-1,-1 1 1,0 0 0,-3-15-1,-1-37-81,5 61-285,0 1-1,1-1 0,-1 0 0,1 0 0,-1 1 0,1-1 1,-1 0-1,1 0 0,0 1 0,2-4 0,-2 4-18,-1 0 1,1 0-1,0-1 0,0 1 0,-1 0 0,1-1 1,-1 1-1,1-1 0,-1 1 0,0-1 0,0 1 1,1-1-1,-1 1 0,0-2 0,-3 66-910,-2-46 695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4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162 302 9618,'60'-172'3853,"-57"157"-2712,-4 15-315,-4 10-202,-85 298 1969,67-217-2213,-6 28 16,-44 148 403,73-267-795,0 0 1,0 0-1,0 0 0,0 0 1,0-1-1,0 1 1,0 0-1,0 0 1,0 0-1,0 0 1,0 0-1,0 0 0,0 0 1,0 0-1,0 0 1,0 0-1,0 0 1,0 0-1,-1 0 1,1 0-1,0 0 0,0 0 1,0 0-1,0 0 1,0 0-1,0 0 1,0 0-1,0 0 1,0 0-1,0 0 0,0 0 1,0 0-1,0 0 1,0 0-1,-1 0 1,1 0-1,0 0 1,0 0-1,0 0 0,0 0 1,0 0-1,0 0 1,0 0-1,0 0 1,0 0-1,0 0 1,0 0-1,0 0 0,0 0 1,0 0-1,-2-9 52,4-27 84,10-55 0,-3 35-64,8-72 72,51-316 173,-65 427-297,1-2 31,0 0 1,8-20-1,-12 36-35,1 0 0,1 0 0,-1 0 0,0 0 0,1 0 0,-1 1-1,1-1 1,0 0 0,0 1 0,0-1 0,0 1 0,0 0 0,1 0-1,-1 0 1,1 0 0,0 0 0,-1 0 0,1 1 0,5-3 0,-5 4-1,0-1 0,0 1-1,0 0 1,0 0 0,0 1 0,0-1 0,0 1 0,0-1 0,0 1 0,0 0 0,0 0 0,-1 0 0,1 0 0,0 1-1,-1-1 1,5 4 0,4 3 40,0 0 0,12 14-1,-22-22-54,30 33 83,-1 0 0,29 44-1,47 82-27,-80-119-46,32 55 17,-18-29 51,49 63 0,-86-126-67,15 18 36,-17-20-44,-1 0-1,1-1 1,-1 1 0,1 0-1,0-1 1,0 1 0,-1-1 0,1 1-1,0-1 1,0 1 0,0-1-1,-1 1 1,1-1 0,0 0 0,0 0-1,0 1 1,0-1 0,0 0-1,0 0 1,0 0 0,1 0 0,-2 0-5,0 0 0,0 0-1,1 0 1,-1 0 0,0 0 0,0 0 0,0 0 0,1 0 0,-1-1 0,0 1 0,0 0 0,0 0 0,0 0 0,1 0 0,-1 0 0,0 0 0,0-1 0,0 1 0,0 0 0,0 0 0,1 0 0,-1 0 0,0-1 0,0 1 0,0 0-1,0 0 1,0 0 0,0-1 0,0 1 0,0 0 0,0 0 0,0 0 0,0-1 0,0 1 0,0 0 0,0 0 0,0 0 0,0-1 0,0 1 0,0 0 0,0 0 0,0 0 0,0-1 0,-10-7 52,-13-4 13,17 11-66,0-1 0,-1 0 0,1 0 0,0 0 1,0-1-1,0 0 0,0 0 0,1-1 0,-11-7 0,-4-6 7,-1 0-1,-1 1 1,-1 1 0,0 2-1,-1 0 1,-48-19-1,60 29-18,1-1 0,-1 1 0,0 1 0,1 0 0,-1 1 0,0 0 0,0 1 0,0 0 0,0 1 0,0 1 0,0-1 0,0 2 0,0 0 0,1 0 0,0 1 0,-1 0 0,-19 12 0,9-1-960,0 0 1,2 1 0,-31 31 0,47-43-1908,6-5 2511,2-2-154,6-5-633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4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1 189 11498,'0'-1'21,"11"-20"533,1-1 0,0 2 0,2 0 0,0 1 0,1 0 0,30-28 0,-43 45-428,1 0 0,0 0 0,-1 0 0,1 0 0,0 0 0,0 1 1,0 0-1,1-1 0,-1 1 0,0 0 0,5 0 0,-6 1-67,0 0-1,0 0 0,-1 0 1,1 0-1,0 1 0,-1-1 1,1 0-1,0 1 0,-1 0 1,1-1-1,0 1 1,-1 0-1,1 0 0,-1 0 1,1 0-1,-1 0 0,0 0 1,1 0-1,-1 0 0,0 1 1,0-1-1,0 0 1,0 1-1,2 2 0,2 7 128,1 0 1,-2 0-1,1 0 0,-1 1 0,-1 0 0,0 0 0,1 18 0,4 92 430,-8-115-584,-1 49-288,-2 1 0,-2-1 0,-4 0 1,-26 100-1,34-153-23,-3 16-734,4-19 972,0 1 0,0 0 1,0-1-1,0 1 1,0 0-1,0 0 0,0-1 1,0 1-1,0 0 1,0-1-1,0 1 0,1 0 1,-1-1-1,0 1 1,0-1-1,1 1 0,-1 0 1,0-1-1,1 1 1,-1-1-1,1 1 0,-1-1 1,1 1-1,0 0 1,21 5-773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4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1894 0 14051,'-1'4'272,"-1"-1"0,1 1 0,-1-1 0,0 0 0,0 0 0,0 0 0,0 0 0,0 0 0,-1 0 0,0-1 0,-4 5 0,-38 19 890,28-17-1048,-51 25 296,-2-2 0,0-3 0,-2-4 0,-1-2 0,-1-4 0,-126 16 0,63-27 129,-181-11 1,68-2-211,199 5-254,1 3 0,-95 16 0,130-16-128,1 1 0,-1 0 1,1 1-1,0 0 0,0 1 0,0 1 0,1 0 1,0 1-1,1 0 0,0 1 0,0 1 0,1 0 1,0 0-1,-11 14 0,20-22-64,0 1 0,0 0 0,1-1 0,-1 1 0,0 0 0,1 0-1,0 0 1,0 0 0,0 0 0,0 0 0,0 0 0,1 0 0,-1 0 0,1 4 0,0-4-2,1-1 0,-1 1 1,1-1-1,0 0 1,0 1-1,0-1 0,0 0 1,0 0-1,0 0 1,0 1-1,1-1 0,-1-1 1,1 1-1,0 0 0,0 0 1,-1 0-1,1-1 1,4 3-1,20 12-660,7 1-162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5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 14475,'1'0'58,"0"0"0,1 0 0,-1 0 0,0 0 0,1 0 0,-1 0 0,0 0 0,0 0 0,0 1 0,1-1 0,-1 0 0,0 1 0,0-1 0,0 1 0,0 0 0,0-1 0,0 1-1,0 0 1,0 0 0,0-1 0,0 1 0,0 0 0,0 0 0,0 0 0,-1 0 0,1 0 0,0 0 0,-1 0 0,1 1 0,-1-1 0,1 0 0,-1 0 0,1 0 0,-1 1 0,0-1 0,0 0 0,0 2 0,2 7 195,0 1-1,-1-1 1,-1 17 0,0-23-72,-2 72 1349,-16 94 0,-25 71 172,16-101-997,24-129-523,3-15-75,1-20-30,-1 21-71,5-56 23,21-94 0,27-54 17,-52 205-46,6-27 30,1 0 0,2 1-1,1 0 1,1 0 0,20-32 0,-31 58-20,1 0 1,-1 0-1,1 1 1,-1-1 0,1 0-1,-1 0 1,1 1-1,0-1 1,0 1-1,0 0 1,0 0 0,0-1-1,0 1 1,0 0-1,0 1 1,1-1-1,-1 0 1,0 1-1,1-1 1,3 1 0,-2 0 5,0 0 0,-1 1-1,1 0 1,0-1 0,-1 2 0,1-1 0,0 0 0,-1 1 0,0-1 0,1 1 0,-1 0 0,5 4 0,13 10 50,-1 2-1,0 0 0,19 23 1,49 68 54,-78-95-107,182 252 447,-187-263-391,-4-5-41,-4-10-5,-7-2-18,0 0-1,-1 1 1,0 0-1,-1 1 1,0 0-1,-1 0 1,0 2-1,-1-1 1,-19-9-1,10 7-20,-1 1-1,0 1 1,-1 0 0,0 3-1,-33-9 1,36 13-250,-1 0 1,1 2 0,0 0-1,-1 1 1,0 2-1,1 0 1,-1 1 0,1 1-1,-42 13 1,59-15-37,0 1 0,0 0 0,0 1 0,1-1 0,-1 1 0,1 0-1,-6 4 1,8-6 221,1 0-1,0 0 0,0 1 0,0-1 0,0 0 0,0 0 0,0 0 1,1 1-1,-1-1 0,0 0 0,1 1 0,-1-1 0,1 0 0,-1 1 1,1-1-1,-1 1 0,1-1 0,0 1 0,0-1 0,0 1 0,0-1 1,0 1-1,0-1 0,0 1 0,1-1 0,-1 1 0,0-1 1,1 1-1,-1-1 0,1 1 0,1 1 0,13 18-1055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5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14699,'7'0'256,"6"-1"300,0 0-1,0 1 1,0 0 0,24 5 0,-33-4-450,-1 0 1,1 0 0,-1 1 0,1-1 0,-1 1 0,0-1 0,1 1-1,-1 1 1,0-1 0,0 0 0,-1 1 0,1-1 0,0 1-1,-1 0 1,0 0 0,1 0 0,-1 0 0,0 0 0,-1 0 0,1 1-1,2 4 1,-1 2 70,0 0-1,-1 1 1,1-1 0,-2 1-1,0-1 1,0 1-1,-2 20 1,-2 4 191,-10 37 1,7-46-27,2 0 1,-3 51-1,7-73-279,1 1 1,0 0-1,-1-1 0,1 1 1,1-1-1,-1 0 1,1 1-1,-1-1 0,1 0 1,1 0-1,-1 0 0,0 0 1,1 0-1,0-1 0,0 1 1,0-1-1,0 1 1,1-1-1,-1 0 0,7 4 1,6 2 157,-1-1 1,1 0 0,33 11 0,-38-16-152,79 29-760,97 20-1,-185-52 518,25 5-1477,-27-5 1603,1 0-1,-1 0 1,1 0-1,-1 0 0,1 1 1,-1-1-1,1 0 0,-1 0 1,1 0-1,0 0 1,-1 0-1,1 0 0,-1 0 1,1 0-1,-1-1 0,1 1 1,-1 0-1,1 0 1,-1 0-1,1 0 0,-1-1 1,1 1-1,-1 0 1,1-1-1,-1 1 0,1 0 1,-1-1-1,0 1 0,1 0 1,-1-1-1,0 1 1,1-1-1,-1 1 0,0-1 1,1 0-1,-4-10-1011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6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525 7 16179,'0'-1'49,"0"1"-1,0 0 0,0 0 1,0-1-1,0 1 0,0 0 1,0 0-1,0-1 0,0 1 1,0 0-1,0 0 0,1 0 0,-1-1 1,0 1-1,0 0 0,0 0 1,0-1-1,0 1 0,0 0 1,1 0-1,-1 0 0,0 0 1,0-1-1,0 1 0,1 0 0,-1 0 1,0 0-1,0 0 0,0 0 1,1 0-1,-1 0 0,0-1 1,0 1-1,1 0 0,-1 0 1,0 0-1,0 0 0,1 0 1,-1 0-1,0 0 0,0 0 0,0 0 1,1 0-1,-1 0-11,0 0 1,0 0-1,1 0 0,-1 1 1,0-1-1,0 0 0,0 0 1,0 0-1,0 0 0,0 0 1,0 0-1,1 0 0,-1 0 1,0 0-1,0 0 0,0 0 1,0 1-1,0-1 0,0 0 1,0 0-1,0 0 0,0 0 1,1 0-1,-1 0 0,0 0 0,0 1 1,0-1-1,0 0 0,0 0 1,0 0-1,0 0 0,0 0 1,0 1-1,0-1 0,0 0 1,0 0-1,0 0 0,0 0 1,0 0-1,0 0 0,0 1 1,0-1-1,-1 0 0,1 0 1,0 0-1,0 0 0,0 0 1,0 0-1,0 1 0,0-1 1,0 0-1,0 0 0,0 0 1,0 0-1,-1 0 0,1 0 0,0 0 1,0 0-1,0 0 0,0 0 1,0 0-1,0 0 0,-1 1 1,1-1-1,0 0 0,0 0 1,-16 7 202,0-1 0,-1 0 1,0-1-1,0-1 0,0-1 0,-19 2 1,14-1 1,-73 8-83,-164 1 0,259-13-239,-1-1-1,0 1 1,0 0 0,1 0 0,-1 0 0,0 0 0,0 0 0,0 0 0,1 0 0,-1 0 0,0 0 0,0 1 0,1-1 0,-1 0-1,0 0 1,0 1 0,1-1 0,-1 0 0,0 1 0,1-1 0,-1 1 0,0-1 0,1 1 0,-1-1 0,0 2 0,1-1-24,0 0 0,0 0 0,1 0 1,-1-1-1,0 1 0,1 0 0,-1 0 1,1 0-1,-1-1 0,1 1 0,-1 0 0,1-1 1,0 1-1,-1 0 0,1-1 0,0 1 1,1 0-1,44 27-1827,-44-27 1933,33 19-1128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6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46 18164,'24'2'1560,"-8"-2"-1152,-7-5-176,-14 1 721,-12-1-353,-4 1-160,-7-3-96,-4-1-184,-3 1-16,-5 4 0,1-1-16,0 4-320,5 9-272,1 7-384,4 4 704,13 2-144,7 0-121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6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532 245 7298,'2'-6'582,"0"1"0,0-1 0,-1 1 0,1-1 0,-1 0 0,0 0 0,-1 1 0,0-13 0,0 11-308,-2-1 1,1 1-1,-1 0 1,0-1 0,0 1-1,-6-11 1,6 14-205,0 0 1,-1 0-1,1 0 1,-1 0-1,0 1 1,0-1-1,0 1 1,-1-1-1,1 1 1,-1 0-1,1 1 1,-1-1-1,0 1 1,0-1-1,0 1 1,-1 0-1,-6-2 1,-5 0 65,0 1 0,1 1 0,-30-2 0,21 2-2,1 0-12,0 2-1,1 0 1,-1 1 0,-23 4 0,38-4-52,0 1-1,0 0 1,0 0-1,1 1 1,-1 0 0,1 0-1,0 1 1,0 0 0,0 0-1,0 1 1,1 0 0,-1 0-1,1 0 1,-9 12 0,8-7 58,0 1 0,0-1 0,1 1 0,1 1 0,0-1 1,1 1-1,-4 15 0,-8 17 255,8-23-45,-8 35 0,16-51-277,0 0-1,0 0 1,0 0-1,0 0 1,1 1-1,0-1 1,0 0-1,0 0 1,1 0-1,-1-1 1,5 9-1,2 4 157,18 26-1,-20-35-154,1 0 0,0 0-1,0-1 1,0 0 0,1 0 0,0-1 0,0 0 0,1-1-1,13 8 1,0-3 43,0-1-1,44 13 1,-56-19-81,1-1-1,0 0 0,0-1 1,-1 0-1,1 0 1,0-1-1,0-1 0,0 0 1,16-3-1,-19 2-12,-1-1-1,0 1 0,1-1 1,-1-1-1,0 1 0,0-1 1,-1 0-1,1 0 0,-1-1 1,0 0-1,0 0 0,-1-1 1,10-11-1,7-16 1,-2 0 0,-2-1 0,-1 0 1,-1-2-1,-2 0 0,-2 0 0,11-53 0,-11 1-29,-11 87-4,0 3-114,-4-1 135,1 1-1,-8 7-14,9-9 11,-1 0 4,1 0 2,0 1 5,-5-5 3,2 2-11,4 2 2,-5 2-19,-7 12-7,9-9 25,2-2 1,-11 30-27,-8 32-2,18-58 58,2-8 28,0 1-65,-2 8-45,1-7 52,-3 20 1,4-15 0,1-1 0,-1 1 0,1 0 0,1-1 0,-1 1 0,1-1 0,-1 1 0,6 9 0,27 38 0,-28-45 0,1-1 8,0 1 0,1-1-1,0 0 1,0-1 0,18 11 0,8 7 10,-23-15-6,1-1 1,0 0-1,1 0 0,0-1 0,0-1 1,20 8-1,-24-12 1,0 0-1,1 0 1,-1-1 0,0 0 0,0 0-1,1-1 1,-1 0 0,0-1 0,1 0-1,-1 0 1,12-5 0,2-1 19,-1-1-1,0 0 1,-1-2 0,0-1-1,37-26 1,-45 29-28,-2-2 1,1 1 0,-1-1-1,-1-1 1,0 0-1,0-1 1,-1 0-1,-1 0 1,0 0-1,9-22 1,-12 22-196,-2 0 0,1 0 1,-2 0-1,0-1 0,0 1 1,0-20-1,-9-77-2020,3 67 1889,2-6-403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7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 4033,'2'-2'9990,"11"-5"-8775,-5 5-992,1 1-1,-1 0 1,1 0 0,0 1-1,-1 0 1,1 0 0,0 1-1,-1 0 1,1 1 0,-1-1-1,1 2 1,-1-1 0,0 1-1,0 1 1,0-1 0,-1 1 0,1 1-1,8 6 1,4 4-87,-1 1 0,0 0 0,-2 2 0,0 0-1,18 25 1,-33-39-121,1 0 0,-1 0 0,0-1 0,0 1 0,0 1 0,0-1 0,-1 0 0,0 0 0,0 1 0,0-1 0,0 0 0,-1 1 0,1-1 0,-1 1 0,0-1 0,-1 1 0,1-1 0,-1 0 0,0 1 0,0-1 0,0 0 0,0 1 1,-1-1-1,0 0 0,-2 4 0,-6 10-21,-1-1 0,-1 0 1,0-1-1,-19 18 1,22-23 12,-18 18 23,0-1 0,-1-1 1,-50 35-1,78-62-11,0 0-1,-1 0 1,1 0-1,0 0 1,-1 0 0,1 1-1,0-1 1,0 0-1,-1 0 1,1 0 0,0 0-1,0 1 1,0-1-1,-1 0 1,1 0 0,0 0-1,0 1 1,0-1-1,-1 0 1,1 1 0,0-1-1,0 0 1,0 0-1,0 1 1,0-1 0,0 0-1,0 1 1,0-1-1,0 0 1,0 0-1,0 1 1,0-1 0,0 1-1,10 3 370,23-3 42,-29-1-345,103-2 593,-48-1-1087,1 3 0,102 14 0,-160-14 278,-1 1 0,1-1 0,0 1 0,0-1 1,-1 0-1,1 0 0,0 0 0,0 0 1,0 0-1,-1 0 0,1 0 0,0 0 0,0-1 1,-1 1-1,1-1 0,0 1 0,0-1 0,-1 0 1,1 0-1,-1 0 0,1 0 0,-1 0 1,1 0-1,-1 0 0,0 0 0,1-1 0,-1 1 1,1-2-1,3-9-721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7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650 71 12307,'-2'-10'1240,"-7"0"-888,-6 7-72,-5-3 1128,-14 1-1024,-8 0-40,-9-1-7,-3-1-1,-8 1-48,3 1-32,-1 1-96,4 1-48,9 3-368,7 2-232,9 1-1273,2 4 1537,7 4-232,6-2-184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9.png"/><Relationship Id="rId21" Type="http://schemas.openxmlformats.org/officeDocument/2006/relationships/image" Target="../media/image11.png"/><Relationship Id="rId42" Type="http://schemas.openxmlformats.org/officeDocument/2006/relationships/customXml" Target="../ink/ink21.xml"/><Relationship Id="rId63" Type="http://schemas.openxmlformats.org/officeDocument/2006/relationships/image" Target="../media/image32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59" Type="http://schemas.openxmlformats.org/officeDocument/2006/relationships/image" Target="../media/image80.png"/><Relationship Id="rId170" Type="http://schemas.openxmlformats.org/officeDocument/2006/relationships/customXml" Target="../ink/ink85.xml"/><Relationship Id="rId191" Type="http://schemas.openxmlformats.org/officeDocument/2006/relationships/image" Target="../media/image96.png"/><Relationship Id="rId205" Type="http://schemas.openxmlformats.org/officeDocument/2006/relationships/image" Target="../media/image103.png"/><Relationship Id="rId107" Type="http://schemas.openxmlformats.org/officeDocument/2006/relationships/image" Target="../media/image54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53" Type="http://schemas.openxmlformats.org/officeDocument/2006/relationships/image" Target="../media/image27.png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149" Type="http://schemas.openxmlformats.org/officeDocument/2006/relationships/image" Target="../media/image75.png"/><Relationship Id="rId5" Type="http://schemas.openxmlformats.org/officeDocument/2006/relationships/image" Target="../media/image2.png"/><Relationship Id="rId95" Type="http://schemas.openxmlformats.org/officeDocument/2006/relationships/image" Target="../media/image48.png"/><Relationship Id="rId160" Type="http://schemas.openxmlformats.org/officeDocument/2006/relationships/customXml" Target="../ink/ink80.xml"/><Relationship Id="rId181" Type="http://schemas.openxmlformats.org/officeDocument/2006/relationships/image" Target="../media/image91.png"/><Relationship Id="rId216" Type="http://schemas.openxmlformats.org/officeDocument/2006/relationships/customXml" Target="../ink/ink108.xml"/><Relationship Id="rId22" Type="http://schemas.openxmlformats.org/officeDocument/2006/relationships/customXml" Target="../ink/ink11.xml"/><Relationship Id="rId43" Type="http://schemas.openxmlformats.org/officeDocument/2006/relationships/image" Target="../media/image22.png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139" Type="http://schemas.openxmlformats.org/officeDocument/2006/relationships/image" Target="../media/image70.png"/><Relationship Id="rId85" Type="http://schemas.openxmlformats.org/officeDocument/2006/relationships/image" Target="../media/image43.png"/><Relationship Id="rId150" Type="http://schemas.openxmlformats.org/officeDocument/2006/relationships/customXml" Target="../ink/ink75.xml"/><Relationship Id="rId171" Type="http://schemas.openxmlformats.org/officeDocument/2006/relationships/image" Target="../media/image86.png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12" Type="http://schemas.openxmlformats.org/officeDocument/2006/relationships/customXml" Target="../ink/ink7.xml"/><Relationship Id="rId33" Type="http://schemas.openxmlformats.org/officeDocument/2006/relationships/image" Target="../media/image17.png"/><Relationship Id="rId108" Type="http://schemas.openxmlformats.org/officeDocument/2006/relationships/customXml" Target="../ink/ink54.xml"/><Relationship Id="rId129" Type="http://schemas.openxmlformats.org/officeDocument/2006/relationships/image" Target="../media/image65.png"/><Relationship Id="rId54" Type="http://schemas.openxmlformats.org/officeDocument/2006/relationships/customXml" Target="../ink/ink27.xml"/><Relationship Id="rId75" Type="http://schemas.openxmlformats.org/officeDocument/2006/relationships/image" Target="../media/image38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61" Type="http://schemas.openxmlformats.org/officeDocument/2006/relationships/image" Target="../media/image81.png"/><Relationship Id="rId182" Type="http://schemas.openxmlformats.org/officeDocument/2006/relationships/customXml" Target="../ink/ink91.xml"/><Relationship Id="rId217" Type="http://schemas.openxmlformats.org/officeDocument/2006/relationships/image" Target="../media/image109.png"/><Relationship Id="rId6" Type="http://schemas.openxmlformats.org/officeDocument/2006/relationships/customXml" Target="../ink/ink4.xml"/><Relationship Id="rId23" Type="http://schemas.openxmlformats.org/officeDocument/2006/relationships/image" Target="../media/image12.png"/><Relationship Id="rId119" Type="http://schemas.openxmlformats.org/officeDocument/2006/relationships/image" Target="../media/image60.png"/><Relationship Id="rId44" Type="http://schemas.openxmlformats.org/officeDocument/2006/relationships/customXml" Target="../ink/ink22.xml"/><Relationship Id="rId65" Type="http://schemas.openxmlformats.org/officeDocument/2006/relationships/image" Target="../media/image33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51" Type="http://schemas.openxmlformats.org/officeDocument/2006/relationships/image" Target="../media/image76.png"/><Relationship Id="rId172" Type="http://schemas.openxmlformats.org/officeDocument/2006/relationships/customXml" Target="../ink/ink86.xml"/><Relationship Id="rId193" Type="http://schemas.openxmlformats.org/officeDocument/2006/relationships/image" Target="../media/image97.png"/><Relationship Id="rId207" Type="http://schemas.openxmlformats.org/officeDocument/2006/relationships/image" Target="../media/image104.png"/><Relationship Id="rId13" Type="http://schemas.openxmlformats.org/officeDocument/2006/relationships/image" Target="../media/image6.png"/><Relationship Id="rId109" Type="http://schemas.openxmlformats.org/officeDocument/2006/relationships/image" Target="../media/image55.png"/><Relationship Id="rId34" Type="http://schemas.openxmlformats.org/officeDocument/2006/relationships/customXml" Target="../ink/ink17.xml"/><Relationship Id="rId55" Type="http://schemas.openxmlformats.org/officeDocument/2006/relationships/image" Target="../media/image28.png"/><Relationship Id="rId76" Type="http://schemas.openxmlformats.org/officeDocument/2006/relationships/customXml" Target="../ink/ink38.xml"/><Relationship Id="rId97" Type="http://schemas.openxmlformats.org/officeDocument/2006/relationships/image" Target="../media/image49.png"/><Relationship Id="rId120" Type="http://schemas.openxmlformats.org/officeDocument/2006/relationships/customXml" Target="../ink/ink60.xml"/><Relationship Id="rId141" Type="http://schemas.openxmlformats.org/officeDocument/2006/relationships/image" Target="../media/image71.png"/><Relationship Id="rId7" Type="http://schemas.openxmlformats.org/officeDocument/2006/relationships/image" Target="../media/image3.png"/><Relationship Id="rId162" Type="http://schemas.openxmlformats.org/officeDocument/2006/relationships/customXml" Target="../ink/ink81.xml"/><Relationship Id="rId183" Type="http://schemas.openxmlformats.org/officeDocument/2006/relationships/image" Target="../media/image92.png"/><Relationship Id="rId218" Type="http://schemas.openxmlformats.org/officeDocument/2006/relationships/customXml" Target="../ink/ink109.xml"/><Relationship Id="rId24" Type="http://schemas.openxmlformats.org/officeDocument/2006/relationships/customXml" Target="../ink/ink12.xml"/><Relationship Id="rId45" Type="http://schemas.openxmlformats.org/officeDocument/2006/relationships/image" Target="../media/image23.png"/><Relationship Id="rId66" Type="http://schemas.openxmlformats.org/officeDocument/2006/relationships/customXml" Target="../ink/ink33.xml"/><Relationship Id="rId87" Type="http://schemas.openxmlformats.org/officeDocument/2006/relationships/image" Target="../media/image44.png"/><Relationship Id="rId110" Type="http://schemas.openxmlformats.org/officeDocument/2006/relationships/customXml" Target="../ink/ink55.xml"/><Relationship Id="rId131" Type="http://schemas.openxmlformats.org/officeDocument/2006/relationships/image" Target="../media/image66.png"/><Relationship Id="rId152" Type="http://schemas.openxmlformats.org/officeDocument/2006/relationships/customXml" Target="../ink/ink76.xml"/><Relationship Id="rId173" Type="http://schemas.openxmlformats.org/officeDocument/2006/relationships/image" Target="../media/image87.png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14" Type="http://schemas.openxmlformats.org/officeDocument/2006/relationships/customXml" Target="../ink/ink8.xml"/><Relationship Id="rId35" Type="http://schemas.openxmlformats.org/officeDocument/2006/relationships/image" Target="../media/image18.png"/><Relationship Id="rId56" Type="http://schemas.openxmlformats.org/officeDocument/2006/relationships/customXml" Target="../ink/ink28.xml"/><Relationship Id="rId77" Type="http://schemas.openxmlformats.org/officeDocument/2006/relationships/image" Target="../media/image39.png"/><Relationship Id="rId100" Type="http://schemas.openxmlformats.org/officeDocument/2006/relationships/customXml" Target="../ink/ink50.xml"/><Relationship Id="rId8" Type="http://schemas.openxmlformats.org/officeDocument/2006/relationships/customXml" Target="../ink/ink5.xml"/><Relationship Id="rId98" Type="http://schemas.openxmlformats.org/officeDocument/2006/relationships/customXml" Target="../ink/ink49.xml"/><Relationship Id="rId121" Type="http://schemas.openxmlformats.org/officeDocument/2006/relationships/image" Target="../media/image61.png"/><Relationship Id="rId142" Type="http://schemas.openxmlformats.org/officeDocument/2006/relationships/customXml" Target="../ink/ink71.xml"/><Relationship Id="rId163" Type="http://schemas.openxmlformats.org/officeDocument/2006/relationships/image" Target="../media/image82.png"/><Relationship Id="rId184" Type="http://schemas.openxmlformats.org/officeDocument/2006/relationships/customXml" Target="../ink/ink92.xml"/><Relationship Id="rId219" Type="http://schemas.openxmlformats.org/officeDocument/2006/relationships/image" Target="../media/image110.png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5" Type="http://schemas.openxmlformats.org/officeDocument/2006/relationships/image" Target="../media/image13.png"/><Relationship Id="rId46" Type="http://schemas.openxmlformats.org/officeDocument/2006/relationships/customXml" Target="../ink/ink23.xml"/><Relationship Id="rId67" Type="http://schemas.openxmlformats.org/officeDocument/2006/relationships/image" Target="../media/image34.png"/><Relationship Id="rId116" Type="http://schemas.openxmlformats.org/officeDocument/2006/relationships/customXml" Target="../ink/ink58.xml"/><Relationship Id="rId137" Type="http://schemas.openxmlformats.org/officeDocument/2006/relationships/image" Target="../media/image69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62" Type="http://schemas.openxmlformats.org/officeDocument/2006/relationships/customXml" Target="../ink/ink31.xml"/><Relationship Id="rId83" Type="http://schemas.openxmlformats.org/officeDocument/2006/relationships/image" Target="../media/image42.png"/><Relationship Id="rId88" Type="http://schemas.openxmlformats.org/officeDocument/2006/relationships/customXml" Target="../ink/ink44.xml"/><Relationship Id="rId111" Type="http://schemas.openxmlformats.org/officeDocument/2006/relationships/image" Target="../media/image56.png"/><Relationship Id="rId132" Type="http://schemas.openxmlformats.org/officeDocument/2006/relationships/customXml" Target="../ink/ink66.xml"/><Relationship Id="rId153" Type="http://schemas.openxmlformats.org/officeDocument/2006/relationships/image" Target="../media/image77.png"/><Relationship Id="rId174" Type="http://schemas.openxmlformats.org/officeDocument/2006/relationships/customXml" Target="../ink/ink87.xml"/><Relationship Id="rId179" Type="http://schemas.openxmlformats.org/officeDocument/2006/relationships/image" Target="../media/image90.png"/><Relationship Id="rId195" Type="http://schemas.openxmlformats.org/officeDocument/2006/relationships/image" Target="../media/image98.png"/><Relationship Id="rId209" Type="http://schemas.openxmlformats.org/officeDocument/2006/relationships/image" Target="../media/image105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0" Type="http://schemas.openxmlformats.org/officeDocument/2006/relationships/customXml" Target="../ink/ink110.xml"/><Relationship Id="rId225" Type="http://schemas.openxmlformats.org/officeDocument/2006/relationships/image" Target="../media/image113.png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9.png"/><Relationship Id="rId106" Type="http://schemas.openxmlformats.org/officeDocument/2006/relationships/customXml" Target="../ink/ink53.xml"/><Relationship Id="rId127" Type="http://schemas.openxmlformats.org/officeDocument/2006/relationships/image" Target="../media/image64.png"/><Relationship Id="rId10" Type="http://schemas.openxmlformats.org/officeDocument/2006/relationships/customXml" Target="../ink/ink6.xml"/><Relationship Id="rId31" Type="http://schemas.openxmlformats.org/officeDocument/2006/relationships/image" Target="../media/image16.png"/><Relationship Id="rId52" Type="http://schemas.openxmlformats.org/officeDocument/2006/relationships/customXml" Target="../ink/ink26.xml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50.png"/><Relationship Id="rId101" Type="http://schemas.openxmlformats.org/officeDocument/2006/relationships/image" Target="../media/image51.png"/><Relationship Id="rId122" Type="http://schemas.openxmlformats.org/officeDocument/2006/relationships/customXml" Target="../ink/ink61.xml"/><Relationship Id="rId143" Type="http://schemas.openxmlformats.org/officeDocument/2006/relationships/image" Target="../media/image72.png"/><Relationship Id="rId148" Type="http://schemas.openxmlformats.org/officeDocument/2006/relationships/customXml" Target="../ink/ink74.xml"/><Relationship Id="rId164" Type="http://schemas.openxmlformats.org/officeDocument/2006/relationships/customXml" Target="../ink/ink82.xml"/><Relationship Id="rId169" Type="http://schemas.openxmlformats.org/officeDocument/2006/relationships/image" Target="../media/image85.png"/><Relationship Id="rId185" Type="http://schemas.openxmlformats.org/officeDocument/2006/relationships/image" Target="../media/image93.png"/><Relationship Id="rId4" Type="http://schemas.openxmlformats.org/officeDocument/2006/relationships/customXml" Target="../ink/ink3.xml"/><Relationship Id="rId9" Type="http://schemas.openxmlformats.org/officeDocument/2006/relationships/image" Target="../media/image4.png"/><Relationship Id="rId180" Type="http://schemas.openxmlformats.org/officeDocument/2006/relationships/customXml" Target="../ink/ink90.xml"/><Relationship Id="rId210" Type="http://schemas.openxmlformats.org/officeDocument/2006/relationships/customXml" Target="../ink/ink105.xml"/><Relationship Id="rId215" Type="http://schemas.openxmlformats.org/officeDocument/2006/relationships/image" Target="../media/image108.png"/><Relationship Id="rId26" Type="http://schemas.openxmlformats.org/officeDocument/2006/relationships/customXml" Target="../ink/ink13.xml"/><Relationship Id="rId47" Type="http://schemas.openxmlformats.org/officeDocument/2006/relationships/image" Target="../media/image24.png"/><Relationship Id="rId68" Type="http://schemas.openxmlformats.org/officeDocument/2006/relationships/customXml" Target="../ink/ink34.xml"/><Relationship Id="rId89" Type="http://schemas.openxmlformats.org/officeDocument/2006/relationships/image" Target="../media/image45.png"/><Relationship Id="rId112" Type="http://schemas.openxmlformats.org/officeDocument/2006/relationships/customXml" Target="../ink/ink56.xml"/><Relationship Id="rId133" Type="http://schemas.openxmlformats.org/officeDocument/2006/relationships/image" Target="../media/image67.png"/><Relationship Id="rId154" Type="http://schemas.openxmlformats.org/officeDocument/2006/relationships/customXml" Target="../ink/ink77.xml"/><Relationship Id="rId175" Type="http://schemas.openxmlformats.org/officeDocument/2006/relationships/image" Target="../media/image88.png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Relationship Id="rId16" Type="http://schemas.openxmlformats.org/officeDocument/2006/relationships/customXml" Target="../ink/ink9.xml"/><Relationship Id="rId221" Type="http://schemas.openxmlformats.org/officeDocument/2006/relationships/image" Target="../media/image111.png"/><Relationship Id="rId37" Type="http://schemas.openxmlformats.org/officeDocument/2006/relationships/image" Target="../media/image19.png"/><Relationship Id="rId58" Type="http://schemas.openxmlformats.org/officeDocument/2006/relationships/customXml" Target="../ink/ink29.xml"/><Relationship Id="rId79" Type="http://schemas.openxmlformats.org/officeDocument/2006/relationships/image" Target="../media/image40.png"/><Relationship Id="rId102" Type="http://schemas.openxmlformats.org/officeDocument/2006/relationships/customXml" Target="../ink/ink51.xml"/><Relationship Id="rId123" Type="http://schemas.openxmlformats.org/officeDocument/2006/relationships/image" Target="../media/image62.png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65" Type="http://schemas.openxmlformats.org/officeDocument/2006/relationships/image" Target="../media/image83.png"/><Relationship Id="rId186" Type="http://schemas.openxmlformats.org/officeDocument/2006/relationships/customXml" Target="../ink/ink93.xml"/><Relationship Id="rId211" Type="http://schemas.openxmlformats.org/officeDocument/2006/relationships/image" Target="../media/image106.png"/><Relationship Id="rId27" Type="http://schemas.openxmlformats.org/officeDocument/2006/relationships/image" Target="../media/image14.png"/><Relationship Id="rId48" Type="http://schemas.openxmlformats.org/officeDocument/2006/relationships/customXml" Target="../ink/ink24.xml"/><Relationship Id="rId69" Type="http://schemas.openxmlformats.org/officeDocument/2006/relationships/image" Target="../media/image35.png"/><Relationship Id="rId113" Type="http://schemas.openxmlformats.org/officeDocument/2006/relationships/image" Target="../media/image57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55" Type="http://schemas.openxmlformats.org/officeDocument/2006/relationships/image" Target="../media/image78.png"/><Relationship Id="rId176" Type="http://schemas.openxmlformats.org/officeDocument/2006/relationships/customXml" Target="../ink/ink88.xml"/><Relationship Id="rId197" Type="http://schemas.openxmlformats.org/officeDocument/2006/relationships/image" Target="../media/image99.png"/><Relationship Id="rId201" Type="http://schemas.openxmlformats.org/officeDocument/2006/relationships/image" Target="../media/image101.png"/><Relationship Id="rId222" Type="http://schemas.openxmlformats.org/officeDocument/2006/relationships/customXml" Target="../ink/ink111.xml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30.png"/><Relationship Id="rId103" Type="http://schemas.openxmlformats.org/officeDocument/2006/relationships/image" Target="../media/image52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91" Type="http://schemas.openxmlformats.org/officeDocument/2006/relationships/image" Target="../media/image46.png"/><Relationship Id="rId145" Type="http://schemas.openxmlformats.org/officeDocument/2006/relationships/image" Target="../media/image73.png"/><Relationship Id="rId166" Type="http://schemas.openxmlformats.org/officeDocument/2006/relationships/customXml" Target="../ink/ink83.xml"/><Relationship Id="rId187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06.xml"/><Relationship Id="rId28" Type="http://schemas.openxmlformats.org/officeDocument/2006/relationships/customXml" Target="../ink/ink14.xml"/><Relationship Id="rId49" Type="http://schemas.openxmlformats.org/officeDocument/2006/relationships/image" Target="../media/image25.png"/><Relationship Id="rId114" Type="http://schemas.openxmlformats.org/officeDocument/2006/relationships/customXml" Target="../ink/ink57.xml"/><Relationship Id="rId60" Type="http://schemas.openxmlformats.org/officeDocument/2006/relationships/customXml" Target="../ink/ink30.xml"/><Relationship Id="rId81" Type="http://schemas.openxmlformats.org/officeDocument/2006/relationships/image" Target="../media/image41.png"/><Relationship Id="rId135" Type="http://schemas.openxmlformats.org/officeDocument/2006/relationships/image" Target="../media/image68.png"/><Relationship Id="rId156" Type="http://schemas.openxmlformats.org/officeDocument/2006/relationships/customXml" Target="../ink/ink78.xml"/><Relationship Id="rId177" Type="http://schemas.openxmlformats.org/officeDocument/2006/relationships/image" Target="../media/image89.png"/><Relationship Id="rId198" Type="http://schemas.openxmlformats.org/officeDocument/2006/relationships/customXml" Target="../ink/ink99.xml"/><Relationship Id="rId202" Type="http://schemas.openxmlformats.org/officeDocument/2006/relationships/customXml" Target="../ink/ink101.xml"/><Relationship Id="rId223" Type="http://schemas.openxmlformats.org/officeDocument/2006/relationships/image" Target="../media/image112.png"/><Relationship Id="rId18" Type="http://schemas.openxmlformats.org/officeDocument/2006/relationships/image" Target="../media/image9.png"/><Relationship Id="rId39" Type="http://schemas.openxmlformats.org/officeDocument/2006/relationships/image" Target="../media/image20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image" Target="../media/image63.png"/><Relationship Id="rId146" Type="http://schemas.openxmlformats.org/officeDocument/2006/relationships/customXml" Target="../ink/ink73.xml"/><Relationship Id="rId167" Type="http://schemas.openxmlformats.org/officeDocument/2006/relationships/image" Target="../media/image84.png"/><Relationship Id="rId188" Type="http://schemas.openxmlformats.org/officeDocument/2006/relationships/customXml" Target="../ink/ink94.xml"/><Relationship Id="rId71" Type="http://schemas.openxmlformats.org/officeDocument/2006/relationships/image" Target="../media/image36.png"/><Relationship Id="rId92" Type="http://schemas.openxmlformats.org/officeDocument/2006/relationships/customXml" Target="../ink/ink46.xml"/><Relationship Id="rId213" Type="http://schemas.openxmlformats.org/officeDocument/2006/relationships/image" Target="../media/image107.png"/><Relationship Id="rId2" Type="http://schemas.openxmlformats.org/officeDocument/2006/relationships/customXml" Target="../ink/ink2.xml"/><Relationship Id="rId29" Type="http://schemas.openxmlformats.org/officeDocument/2006/relationships/image" Target="../media/image15.png"/><Relationship Id="rId40" Type="http://schemas.openxmlformats.org/officeDocument/2006/relationships/customXml" Target="../ink/ink20.xml"/><Relationship Id="rId115" Type="http://schemas.openxmlformats.org/officeDocument/2006/relationships/image" Target="../media/image58.png"/><Relationship Id="rId136" Type="http://schemas.openxmlformats.org/officeDocument/2006/relationships/customXml" Target="../ink/ink68.xml"/><Relationship Id="rId157" Type="http://schemas.openxmlformats.org/officeDocument/2006/relationships/image" Target="../media/image79.png"/><Relationship Id="rId178" Type="http://schemas.openxmlformats.org/officeDocument/2006/relationships/customXml" Target="../ink/ink89.xml"/><Relationship Id="rId61" Type="http://schemas.openxmlformats.org/officeDocument/2006/relationships/image" Target="../media/image31.png"/><Relationship Id="rId82" Type="http://schemas.openxmlformats.org/officeDocument/2006/relationships/customXml" Target="../ink/ink41.xml"/><Relationship Id="rId199" Type="http://schemas.openxmlformats.org/officeDocument/2006/relationships/image" Target="../media/image100.png"/><Relationship Id="rId203" Type="http://schemas.openxmlformats.org/officeDocument/2006/relationships/image" Target="../media/image102.png"/><Relationship Id="rId19" Type="http://schemas.openxmlformats.org/officeDocument/2006/relationships/image" Target="../media/image10.svg"/><Relationship Id="rId224" Type="http://schemas.openxmlformats.org/officeDocument/2006/relationships/customXml" Target="../ink/ink112.xml"/><Relationship Id="rId30" Type="http://schemas.openxmlformats.org/officeDocument/2006/relationships/customXml" Target="../ink/ink15.xml"/><Relationship Id="rId105" Type="http://schemas.openxmlformats.org/officeDocument/2006/relationships/image" Target="../media/image53.png"/><Relationship Id="rId126" Type="http://schemas.openxmlformats.org/officeDocument/2006/relationships/customXml" Target="../ink/ink63.xml"/><Relationship Id="rId147" Type="http://schemas.openxmlformats.org/officeDocument/2006/relationships/image" Target="../media/image74.png"/><Relationship Id="rId168" Type="http://schemas.openxmlformats.org/officeDocument/2006/relationships/customXml" Target="../ink/ink84.xml"/><Relationship Id="rId51" Type="http://schemas.openxmlformats.org/officeDocument/2006/relationships/image" Target="../media/image26.png"/><Relationship Id="rId72" Type="http://schemas.openxmlformats.org/officeDocument/2006/relationships/customXml" Target="../ink/ink36.xml"/><Relationship Id="rId93" Type="http://schemas.openxmlformats.org/officeDocument/2006/relationships/image" Target="../media/image47.png"/><Relationship Id="rId189" Type="http://schemas.openxmlformats.org/officeDocument/2006/relationships/image" Target="../media/image95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5.xml"/><Relationship Id="rId117" Type="http://schemas.openxmlformats.org/officeDocument/2006/relationships/image" Target="../media/image171.png"/><Relationship Id="rId21" Type="http://schemas.openxmlformats.org/officeDocument/2006/relationships/image" Target="../media/image123.png"/><Relationship Id="rId42" Type="http://schemas.openxmlformats.org/officeDocument/2006/relationships/customXml" Target="../ink/ink133.xml"/><Relationship Id="rId47" Type="http://schemas.openxmlformats.org/officeDocument/2006/relationships/image" Target="../media/image136.png"/><Relationship Id="rId63" Type="http://schemas.openxmlformats.org/officeDocument/2006/relationships/image" Target="../media/image144.png"/><Relationship Id="rId68" Type="http://schemas.openxmlformats.org/officeDocument/2006/relationships/customXml" Target="../ink/ink146.xml"/><Relationship Id="rId84" Type="http://schemas.openxmlformats.org/officeDocument/2006/relationships/customXml" Target="../ink/ink154.xml"/><Relationship Id="rId89" Type="http://schemas.openxmlformats.org/officeDocument/2006/relationships/image" Target="../media/image157.png"/><Relationship Id="rId112" Type="http://schemas.openxmlformats.org/officeDocument/2006/relationships/customXml" Target="../ink/ink168.xml"/><Relationship Id="rId16" Type="http://schemas.openxmlformats.org/officeDocument/2006/relationships/customXml" Target="../ink/ink120.xml"/><Relationship Id="rId107" Type="http://schemas.openxmlformats.org/officeDocument/2006/relationships/image" Target="../media/image166.png"/><Relationship Id="rId11" Type="http://schemas.openxmlformats.org/officeDocument/2006/relationships/image" Target="../media/image118.png"/><Relationship Id="rId32" Type="http://schemas.openxmlformats.org/officeDocument/2006/relationships/customXml" Target="../ink/ink128.xml"/><Relationship Id="rId37" Type="http://schemas.openxmlformats.org/officeDocument/2006/relationships/image" Target="../media/image131.png"/><Relationship Id="rId53" Type="http://schemas.openxmlformats.org/officeDocument/2006/relationships/image" Target="../media/image139.png"/><Relationship Id="rId58" Type="http://schemas.openxmlformats.org/officeDocument/2006/relationships/customXml" Target="../ink/ink141.xml"/><Relationship Id="rId74" Type="http://schemas.openxmlformats.org/officeDocument/2006/relationships/customXml" Target="../ink/ink149.xml"/><Relationship Id="rId79" Type="http://schemas.openxmlformats.org/officeDocument/2006/relationships/image" Target="../media/image152.png"/><Relationship Id="rId102" Type="http://schemas.openxmlformats.org/officeDocument/2006/relationships/customXml" Target="../ink/ink163.xml"/><Relationship Id="rId123" Type="http://schemas.openxmlformats.org/officeDocument/2006/relationships/image" Target="../media/image174.png"/><Relationship Id="rId5" Type="http://schemas.openxmlformats.org/officeDocument/2006/relationships/image" Target="../media/image115.png"/><Relationship Id="rId90" Type="http://schemas.openxmlformats.org/officeDocument/2006/relationships/customXml" Target="../ink/ink157.xml"/><Relationship Id="rId95" Type="http://schemas.openxmlformats.org/officeDocument/2006/relationships/image" Target="../media/image160.png"/><Relationship Id="rId22" Type="http://schemas.openxmlformats.org/officeDocument/2006/relationships/customXml" Target="../ink/ink123.xml"/><Relationship Id="rId27" Type="http://schemas.openxmlformats.org/officeDocument/2006/relationships/image" Target="../media/image126.png"/><Relationship Id="rId43" Type="http://schemas.openxmlformats.org/officeDocument/2006/relationships/image" Target="../media/image134.png"/><Relationship Id="rId48" Type="http://schemas.openxmlformats.org/officeDocument/2006/relationships/customXml" Target="../ink/ink136.xml"/><Relationship Id="rId64" Type="http://schemas.openxmlformats.org/officeDocument/2006/relationships/customXml" Target="../ink/ink144.xml"/><Relationship Id="rId69" Type="http://schemas.openxmlformats.org/officeDocument/2006/relationships/image" Target="../media/image147.png"/><Relationship Id="rId113" Type="http://schemas.openxmlformats.org/officeDocument/2006/relationships/image" Target="../media/image169.png"/><Relationship Id="rId118" Type="http://schemas.openxmlformats.org/officeDocument/2006/relationships/customXml" Target="../ink/ink171.xml"/><Relationship Id="rId80" Type="http://schemas.openxmlformats.org/officeDocument/2006/relationships/customXml" Target="../ink/ink152.xml"/><Relationship Id="rId85" Type="http://schemas.openxmlformats.org/officeDocument/2006/relationships/image" Target="../media/image155.png"/><Relationship Id="rId12" Type="http://schemas.openxmlformats.org/officeDocument/2006/relationships/customXml" Target="../ink/ink118.xml"/><Relationship Id="rId17" Type="http://schemas.openxmlformats.org/officeDocument/2006/relationships/image" Target="../media/image121.png"/><Relationship Id="rId33" Type="http://schemas.openxmlformats.org/officeDocument/2006/relationships/image" Target="../media/image129.png"/><Relationship Id="rId38" Type="http://schemas.openxmlformats.org/officeDocument/2006/relationships/customXml" Target="../ink/ink131.xml"/><Relationship Id="rId59" Type="http://schemas.openxmlformats.org/officeDocument/2006/relationships/image" Target="../media/image142.png"/><Relationship Id="rId103" Type="http://schemas.openxmlformats.org/officeDocument/2006/relationships/image" Target="../media/image164.png"/><Relationship Id="rId108" Type="http://schemas.openxmlformats.org/officeDocument/2006/relationships/customXml" Target="../ink/ink166.xml"/><Relationship Id="rId124" Type="http://schemas.openxmlformats.org/officeDocument/2006/relationships/customXml" Target="../ink/ink174.xml"/><Relationship Id="rId54" Type="http://schemas.openxmlformats.org/officeDocument/2006/relationships/customXml" Target="../ink/ink139.xml"/><Relationship Id="rId70" Type="http://schemas.openxmlformats.org/officeDocument/2006/relationships/customXml" Target="../ink/ink147.xml"/><Relationship Id="rId75" Type="http://schemas.openxmlformats.org/officeDocument/2006/relationships/image" Target="../media/image150.png"/><Relationship Id="rId91" Type="http://schemas.openxmlformats.org/officeDocument/2006/relationships/image" Target="../media/image158.png"/><Relationship Id="rId96" Type="http://schemas.openxmlformats.org/officeDocument/2006/relationships/customXml" Target="../ink/ink16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5.xml"/><Relationship Id="rId23" Type="http://schemas.openxmlformats.org/officeDocument/2006/relationships/image" Target="../media/image124.png"/><Relationship Id="rId28" Type="http://schemas.openxmlformats.org/officeDocument/2006/relationships/customXml" Target="../ink/ink126.xml"/><Relationship Id="rId49" Type="http://schemas.openxmlformats.org/officeDocument/2006/relationships/image" Target="../media/image137.png"/><Relationship Id="rId114" Type="http://schemas.openxmlformats.org/officeDocument/2006/relationships/customXml" Target="../ink/ink169.xml"/><Relationship Id="rId119" Type="http://schemas.openxmlformats.org/officeDocument/2006/relationships/image" Target="../media/image172.png"/><Relationship Id="rId44" Type="http://schemas.openxmlformats.org/officeDocument/2006/relationships/customXml" Target="../ink/ink134.xml"/><Relationship Id="rId60" Type="http://schemas.openxmlformats.org/officeDocument/2006/relationships/customXml" Target="../ink/ink142.xml"/><Relationship Id="rId65" Type="http://schemas.openxmlformats.org/officeDocument/2006/relationships/image" Target="../media/image145.png"/><Relationship Id="rId81" Type="http://schemas.openxmlformats.org/officeDocument/2006/relationships/image" Target="../media/image153.png"/><Relationship Id="rId86" Type="http://schemas.openxmlformats.org/officeDocument/2006/relationships/customXml" Target="../ink/ink155.xml"/><Relationship Id="rId13" Type="http://schemas.openxmlformats.org/officeDocument/2006/relationships/image" Target="../media/image119.png"/><Relationship Id="rId18" Type="http://schemas.openxmlformats.org/officeDocument/2006/relationships/customXml" Target="../ink/ink121.xml"/><Relationship Id="rId39" Type="http://schemas.openxmlformats.org/officeDocument/2006/relationships/image" Target="../media/image132.png"/><Relationship Id="rId109" Type="http://schemas.openxmlformats.org/officeDocument/2006/relationships/image" Target="../media/image167.png"/><Relationship Id="rId34" Type="http://schemas.openxmlformats.org/officeDocument/2006/relationships/customXml" Target="../ink/ink129.xml"/><Relationship Id="rId50" Type="http://schemas.openxmlformats.org/officeDocument/2006/relationships/customXml" Target="../ink/ink137.xml"/><Relationship Id="rId55" Type="http://schemas.openxmlformats.org/officeDocument/2006/relationships/image" Target="../media/image140.png"/><Relationship Id="rId76" Type="http://schemas.openxmlformats.org/officeDocument/2006/relationships/customXml" Target="../ink/ink150.xml"/><Relationship Id="rId97" Type="http://schemas.openxmlformats.org/officeDocument/2006/relationships/image" Target="../media/image161.png"/><Relationship Id="rId104" Type="http://schemas.openxmlformats.org/officeDocument/2006/relationships/customXml" Target="../ink/ink164.xml"/><Relationship Id="rId120" Type="http://schemas.openxmlformats.org/officeDocument/2006/relationships/customXml" Target="../ink/ink172.xml"/><Relationship Id="rId125" Type="http://schemas.openxmlformats.org/officeDocument/2006/relationships/image" Target="../media/image175.png"/><Relationship Id="rId7" Type="http://schemas.openxmlformats.org/officeDocument/2006/relationships/image" Target="../media/image116.png"/><Relationship Id="rId71" Type="http://schemas.openxmlformats.org/officeDocument/2006/relationships/image" Target="../media/image148.png"/><Relationship Id="rId92" Type="http://schemas.openxmlformats.org/officeDocument/2006/relationships/customXml" Target="../ink/ink158.xml"/><Relationship Id="rId2" Type="http://schemas.openxmlformats.org/officeDocument/2006/relationships/customXml" Target="../ink/ink113.xml"/><Relationship Id="rId29" Type="http://schemas.openxmlformats.org/officeDocument/2006/relationships/image" Target="../media/image127.png"/><Relationship Id="rId24" Type="http://schemas.openxmlformats.org/officeDocument/2006/relationships/customXml" Target="../ink/ink124.xml"/><Relationship Id="rId40" Type="http://schemas.openxmlformats.org/officeDocument/2006/relationships/customXml" Target="../ink/ink132.xml"/><Relationship Id="rId45" Type="http://schemas.openxmlformats.org/officeDocument/2006/relationships/image" Target="../media/image135.png"/><Relationship Id="rId66" Type="http://schemas.openxmlformats.org/officeDocument/2006/relationships/customXml" Target="../ink/ink145.xml"/><Relationship Id="rId87" Type="http://schemas.openxmlformats.org/officeDocument/2006/relationships/image" Target="../media/image156.png"/><Relationship Id="rId110" Type="http://schemas.openxmlformats.org/officeDocument/2006/relationships/customXml" Target="../ink/ink167.xml"/><Relationship Id="rId115" Type="http://schemas.openxmlformats.org/officeDocument/2006/relationships/image" Target="../media/image170.png"/><Relationship Id="rId61" Type="http://schemas.openxmlformats.org/officeDocument/2006/relationships/image" Target="../media/image143.png"/><Relationship Id="rId82" Type="http://schemas.openxmlformats.org/officeDocument/2006/relationships/customXml" Target="../ink/ink153.xml"/><Relationship Id="rId19" Type="http://schemas.openxmlformats.org/officeDocument/2006/relationships/image" Target="../media/image122.png"/><Relationship Id="rId14" Type="http://schemas.openxmlformats.org/officeDocument/2006/relationships/customXml" Target="../ink/ink119.xml"/><Relationship Id="rId30" Type="http://schemas.openxmlformats.org/officeDocument/2006/relationships/customXml" Target="../ink/ink127.xml"/><Relationship Id="rId35" Type="http://schemas.openxmlformats.org/officeDocument/2006/relationships/image" Target="../media/image130.png"/><Relationship Id="rId56" Type="http://schemas.openxmlformats.org/officeDocument/2006/relationships/customXml" Target="../ink/ink140.xml"/><Relationship Id="rId77" Type="http://schemas.openxmlformats.org/officeDocument/2006/relationships/image" Target="../media/image151.png"/><Relationship Id="rId100" Type="http://schemas.openxmlformats.org/officeDocument/2006/relationships/customXml" Target="../ink/ink162.xml"/><Relationship Id="rId105" Type="http://schemas.openxmlformats.org/officeDocument/2006/relationships/image" Target="../media/image165.png"/><Relationship Id="rId8" Type="http://schemas.openxmlformats.org/officeDocument/2006/relationships/customXml" Target="../ink/ink116.xml"/><Relationship Id="rId51" Type="http://schemas.openxmlformats.org/officeDocument/2006/relationships/image" Target="../media/image138.png"/><Relationship Id="rId72" Type="http://schemas.openxmlformats.org/officeDocument/2006/relationships/customXml" Target="../ink/ink148.xml"/><Relationship Id="rId93" Type="http://schemas.openxmlformats.org/officeDocument/2006/relationships/image" Target="../media/image159.png"/><Relationship Id="rId98" Type="http://schemas.openxmlformats.org/officeDocument/2006/relationships/customXml" Target="../ink/ink161.xml"/><Relationship Id="rId121" Type="http://schemas.openxmlformats.org/officeDocument/2006/relationships/image" Target="../media/image173.png"/><Relationship Id="rId3" Type="http://schemas.openxmlformats.org/officeDocument/2006/relationships/image" Target="../media/image114.png"/><Relationship Id="rId25" Type="http://schemas.openxmlformats.org/officeDocument/2006/relationships/image" Target="../media/image125.png"/><Relationship Id="rId46" Type="http://schemas.openxmlformats.org/officeDocument/2006/relationships/customXml" Target="../ink/ink135.xml"/><Relationship Id="rId67" Type="http://schemas.openxmlformats.org/officeDocument/2006/relationships/image" Target="../media/image146.png"/><Relationship Id="rId116" Type="http://schemas.openxmlformats.org/officeDocument/2006/relationships/customXml" Target="../ink/ink170.xml"/><Relationship Id="rId20" Type="http://schemas.openxmlformats.org/officeDocument/2006/relationships/customXml" Target="../ink/ink122.xml"/><Relationship Id="rId41" Type="http://schemas.openxmlformats.org/officeDocument/2006/relationships/image" Target="../media/image133.png"/><Relationship Id="rId62" Type="http://schemas.openxmlformats.org/officeDocument/2006/relationships/customXml" Target="../ink/ink143.xml"/><Relationship Id="rId83" Type="http://schemas.openxmlformats.org/officeDocument/2006/relationships/image" Target="../media/image154.png"/><Relationship Id="rId88" Type="http://schemas.openxmlformats.org/officeDocument/2006/relationships/customXml" Target="../ink/ink156.xml"/><Relationship Id="rId111" Type="http://schemas.openxmlformats.org/officeDocument/2006/relationships/image" Target="../media/image168.png"/><Relationship Id="rId15" Type="http://schemas.openxmlformats.org/officeDocument/2006/relationships/image" Target="../media/image120.png"/><Relationship Id="rId36" Type="http://schemas.openxmlformats.org/officeDocument/2006/relationships/customXml" Target="../ink/ink130.xml"/><Relationship Id="rId57" Type="http://schemas.openxmlformats.org/officeDocument/2006/relationships/image" Target="../media/image141.png"/><Relationship Id="rId106" Type="http://schemas.openxmlformats.org/officeDocument/2006/relationships/customXml" Target="../ink/ink165.xml"/><Relationship Id="rId10" Type="http://schemas.openxmlformats.org/officeDocument/2006/relationships/customXml" Target="../ink/ink117.xml"/><Relationship Id="rId31" Type="http://schemas.openxmlformats.org/officeDocument/2006/relationships/image" Target="../media/image128.png"/><Relationship Id="rId52" Type="http://schemas.openxmlformats.org/officeDocument/2006/relationships/customXml" Target="../ink/ink138.xml"/><Relationship Id="rId73" Type="http://schemas.openxmlformats.org/officeDocument/2006/relationships/image" Target="../media/image149.png"/><Relationship Id="rId78" Type="http://schemas.openxmlformats.org/officeDocument/2006/relationships/customXml" Target="../ink/ink151.xml"/><Relationship Id="rId94" Type="http://schemas.openxmlformats.org/officeDocument/2006/relationships/customXml" Target="../ink/ink159.xml"/><Relationship Id="rId99" Type="http://schemas.openxmlformats.org/officeDocument/2006/relationships/image" Target="../media/image162.png"/><Relationship Id="rId101" Type="http://schemas.openxmlformats.org/officeDocument/2006/relationships/image" Target="../media/image163.png"/><Relationship Id="rId122" Type="http://schemas.openxmlformats.org/officeDocument/2006/relationships/customXml" Target="../ink/ink173.xml"/><Relationship Id="rId4" Type="http://schemas.openxmlformats.org/officeDocument/2006/relationships/customXml" Target="../ink/ink114.xml"/><Relationship Id="rId9" Type="http://schemas.openxmlformats.org/officeDocument/2006/relationships/image" Target="../media/image117.png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05.png"/><Relationship Id="rId671" Type="http://schemas.openxmlformats.org/officeDocument/2006/relationships/customXml" Target="../ink/ink510.xml"/><Relationship Id="rId21" Type="http://schemas.openxmlformats.org/officeDocument/2006/relationships/image" Target="../media/image257.png"/><Relationship Id="rId324" Type="http://schemas.openxmlformats.org/officeDocument/2006/relationships/customXml" Target="../ink/ink336.xml"/><Relationship Id="rId531" Type="http://schemas.openxmlformats.org/officeDocument/2006/relationships/image" Target="../media/image512.png"/><Relationship Id="rId629" Type="http://schemas.openxmlformats.org/officeDocument/2006/relationships/customXml" Target="../ink/ink489.xml"/><Relationship Id="rId170" Type="http://schemas.openxmlformats.org/officeDocument/2006/relationships/customXml" Target="../ink/ink259.xml"/><Relationship Id="rId268" Type="http://schemas.openxmlformats.org/officeDocument/2006/relationships/customXml" Target="../ink/ink308.xml"/><Relationship Id="rId475" Type="http://schemas.openxmlformats.org/officeDocument/2006/relationships/image" Target="../media/image484.png"/><Relationship Id="rId682" Type="http://schemas.openxmlformats.org/officeDocument/2006/relationships/image" Target="../media/image587.png"/><Relationship Id="rId32" Type="http://schemas.openxmlformats.org/officeDocument/2006/relationships/customXml" Target="../ink/ink190.xml"/><Relationship Id="rId128" Type="http://schemas.openxmlformats.org/officeDocument/2006/relationships/customXml" Target="../ink/ink238.xml"/><Relationship Id="rId335" Type="http://schemas.openxmlformats.org/officeDocument/2006/relationships/image" Target="../media/image414.png"/><Relationship Id="rId542" Type="http://schemas.openxmlformats.org/officeDocument/2006/relationships/customXml" Target="../ink/ink445.xml"/><Relationship Id="rId181" Type="http://schemas.openxmlformats.org/officeDocument/2006/relationships/image" Target="../media/image337.png"/><Relationship Id="rId402" Type="http://schemas.openxmlformats.org/officeDocument/2006/relationships/customXml" Target="../ink/ink375.xml"/><Relationship Id="rId279" Type="http://schemas.openxmlformats.org/officeDocument/2006/relationships/image" Target="../media/image386.png"/><Relationship Id="rId486" Type="http://schemas.openxmlformats.org/officeDocument/2006/relationships/customXml" Target="../ink/ink417.xml"/><Relationship Id="rId693" Type="http://schemas.openxmlformats.org/officeDocument/2006/relationships/customXml" Target="../ink/ink521.xml"/><Relationship Id="rId707" Type="http://schemas.openxmlformats.org/officeDocument/2006/relationships/customXml" Target="../ink/ink528.xml"/><Relationship Id="rId43" Type="http://schemas.openxmlformats.org/officeDocument/2006/relationships/image" Target="../media/image268.png"/><Relationship Id="rId139" Type="http://schemas.openxmlformats.org/officeDocument/2006/relationships/image" Target="../media/image316.png"/><Relationship Id="rId346" Type="http://schemas.openxmlformats.org/officeDocument/2006/relationships/customXml" Target="../ink/ink347.xml"/><Relationship Id="rId553" Type="http://schemas.openxmlformats.org/officeDocument/2006/relationships/image" Target="../media/image523.png"/><Relationship Id="rId760" Type="http://schemas.openxmlformats.org/officeDocument/2006/relationships/image" Target="../media/image626.png"/><Relationship Id="rId192" Type="http://schemas.openxmlformats.org/officeDocument/2006/relationships/customXml" Target="../ink/ink270.xml"/><Relationship Id="rId206" Type="http://schemas.openxmlformats.org/officeDocument/2006/relationships/customXml" Target="../ink/ink277.xml"/><Relationship Id="rId413" Type="http://schemas.openxmlformats.org/officeDocument/2006/relationships/image" Target="../media/image453.png"/><Relationship Id="rId497" Type="http://schemas.openxmlformats.org/officeDocument/2006/relationships/image" Target="../media/image495.png"/><Relationship Id="rId620" Type="http://schemas.openxmlformats.org/officeDocument/2006/relationships/customXml" Target="../ink/ink484.xml"/><Relationship Id="rId718" Type="http://schemas.openxmlformats.org/officeDocument/2006/relationships/image" Target="../media/image605.png"/><Relationship Id="rId357" Type="http://schemas.openxmlformats.org/officeDocument/2006/relationships/image" Target="../media/image425.png"/><Relationship Id="rId54" Type="http://schemas.openxmlformats.org/officeDocument/2006/relationships/customXml" Target="../ink/ink201.xml"/><Relationship Id="rId217" Type="http://schemas.openxmlformats.org/officeDocument/2006/relationships/image" Target="../media/image355.png"/><Relationship Id="rId564" Type="http://schemas.openxmlformats.org/officeDocument/2006/relationships/customXml" Target="../ink/ink456.xml"/><Relationship Id="rId424" Type="http://schemas.openxmlformats.org/officeDocument/2006/relationships/customXml" Target="../ink/ink386.xml"/><Relationship Id="rId631" Type="http://schemas.openxmlformats.org/officeDocument/2006/relationships/customXml" Target="../ink/ink490.xml"/><Relationship Id="rId729" Type="http://schemas.openxmlformats.org/officeDocument/2006/relationships/customXml" Target="../ink/ink539.xml"/><Relationship Id="rId270" Type="http://schemas.openxmlformats.org/officeDocument/2006/relationships/customXml" Target="../ink/ink309.xml"/><Relationship Id="rId65" Type="http://schemas.openxmlformats.org/officeDocument/2006/relationships/image" Target="../media/image279.png"/><Relationship Id="rId130" Type="http://schemas.openxmlformats.org/officeDocument/2006/relationships/customXml" Target="../ink/ink239.xml"/><Relationship Id="rId368" Type="http://schemas.openxmlformats.org/officeDocument/2006/relationships/customXml" Target="../ink/ink358.xml"/><Relationship Id="rId575" Type="http://schemas.openxmlformats.org/officeDocument/2006/relationships/image" Target="../media/image534.png"/><Relationship Id="rId228" Type="http://schemas.openxmlformats.org/officeDocument/2006/relationships/customXml" Target="../ink/ink288.xml"/><Relationship Id="rId435" Type="http://schemas.openxmlformats.org/officeDocument/2006/relationships/image" Target="../media/image464.png"/><Relationship Id="rId642" Type="http://schemas.openxmlformats.org/officeDocument/2006/relationships/image" Target="../media/image567.png"/><Relationship Id="rId281" Type="http://schemas.openxmlformats.org/officeDocument/2006/relationships/image" Target="../media/image387.png"/><Relationship Id="rId502" Type="http://schemas.openxmlformats.org/officeDocument/2006/relationships/customXml" Target="../ink/ink425.xml"/><Relationship Id="rId76" Type="http://schemas.openxmlformats.org/officeDocument/2006/relationships/customXml" Target="../ink/ink212.xml"/><Relationship Id="rId141" Type="http://schemas.openxmlformats.org/officeDocument/2006/relationships/image" Target="../media/image317.png"/><Relationship Id="rId379" Type="http://schemas.openxmlformats.org/officeDocument/2006/relationships/image" Target="../media/image436.png"/><Relationship Id="rId586" Type="http://schemas.openxmlformats.org/officeDocument/2006/relationships/customXml" Target="../ink/ink467.xml"/><Relationship Id="rId7" Type="http://schemas.openxmlformats.org/officeDocument/2006/relationships/image" Target="../media/image250.png"/><Relationship Id="rId239" Type="http://schemas.openxmlformats.org/officeDocument/2006/relationships/image" Target="../media/image366.png"/><Relationship Id="rId446" Type="http://schemas.openxmlformats.org/officeDocument/2006/relationships/customXml" Target="../ink/ink397.xml"/><Relationship Id="rId653" Type="http://schemas.openxmlformats.org/officeDocument/2006/relationships/customXml" Target="../ink/ink501.xml"/><Relationship Id="rId292" Type="http://schemas.openxmlformats.org/officeDocument/2006/relationships/customXml" Target="../ink/ink320.xml"/><Relationship Id="rId306" Type="http://schemas.openxmlformats.org/officeDocument/2006/relationships/customXml" Target="../ink/ink327.xml"/><Relationship Id="rId87" Type="http://schemas.openxmlformats.org/officeDocument/2006/relationships/image" Target="../media/image290.png"/><Relationship Id="rId513" Type="http://schemas.openxmlformats.org/officeDocument/2006/relationships/image" Target="../media/image503.png"/><Relationship Id="rId597" Type="http://schemas.openxmlformats.org/officeDocument/2006/relationships/image" Target="../media/image545.png"/><Relationship Id="rId720" Type="http://schemas.openxmlformats.org/officeDocument/2006/relationships/image" Target="../media/image606.png"/><Relationship Id="rId152" Type="http://schemas.openxmlformats.org/officeDocument/2006/relationships/customXml" Target="../ink/ink250.xml"/><Relationship Id="rId457" Type="http://schemas.openxmlformats.org/officeDocument/2006/relationships/image" Target="../media/image475.png"/><Relationship Id="rId664" Type="http://schemas.openxmlformats.org/officeDocument/2006/relationships/image" Target="../media/image578.png"/><Relationship Id="rId14" Type="http://schemas.openxmlformats.org/officeDocument/2006/relationships/customXml" Target="../ink/ink181.xml"/><Relationship Id="rId317" Type="http://schemas.openxmlformats.org/officeDocument/2006/relationships/image" Target="../media/image405.png"/><Relationship Id="rId524" Type="http://schemas.openxmlformats.org/officeDocument/2006/relationships/customXml" Target="../ink/ink436.xml"/><Relationship Id="rId731" Type="http://schemas.openxmlformats.org/officeDocument/2006/relationships/customXml" Target="../ink/ink540.xml"/><Relationship Id="rId98" Type="http://schemas.openxmlformats.org/officeDocument/2006/relationships/customXml" Target="../ink/ink223.xml"/><Relationship Id="rId163" Type="http://schemas.openxmlformats.org/officeDocument/2006/relationships/image" Target="../media/image328.png"/><Relationship Id="rId370" Type="http://schemas.openxmlformats.org/officeDocument/2006/relationships/customXml" Target="../ink/ink359.xml"/><Relationship Id="rId230" Type="http://schemas.openxmlformats.org/officeDocument/2006/relationships/customXml" Target="../ink/ink289.xml"/><Relationship Id="rId468" Type="http://schemas.openxmlformats.org/officeDocument/2006/relationships/customXml" Target="../ink/ink408.xml"/><Relationship Id="rId675" Type="http://schemas.openxmlformats.org/officeDocument/2006/relationships/customXml" Target="../ink/ink512.xml"/><Relationship Id="rId25" Type="http://schemas.openxmlformats.org/officeDocument/2006/relationships/image" Target="../media/image259.png"/><Relationship Id="rId328" Type="http://schemas.openxmlformats.org/officeDocument/2006/relationships/customXml" Target="../ink/ink338.xml"/><Relationship Id="rId535" Type="http://schemas.openxmlformats.org/officeDocument/2006/relationships/image" Target="../media/image514.png"/><Relationship Id="rId742" Type="http://schemas.openxmlformats.org/officeDocument/2006/relationships/image" Target="../media/image617.png"/><Relationship Id="rId174" Type="http://schemas.openxmlformats.org/officeDocument/2006/relationships/customXml" Target="../ink/ink261.xml"/><Relationship Id="rId381" Type="http://schemas.openxmlformats.org/officeDocument/2006/relationships/image" Target="../media/image437.png"/><Relationship Id="rId602" Type="http://schemas.openxmlformats.org/officeDocument/2006/relationships/customXml" Target="../ink/ink475.xml"/><Relationship Id="rId241" Type="http://schemas.openxmlformats.org/officeDocument/2006/relationships/image" Target="../media/image367.png"/><Relationship Id="rId479" Type="http://schemas.openxmlformats.org/officeDocument/2006/relationships/image" Target="../media/image486.png"/><Relationship Id="rId686" Type="http://schemas.openxmlformats.org/officeDocument/2006/relationships/image" Target="../media/image589.png"/><Relationship Id="rId36" Type="http://schemas.openxmlformats.org/officeDocument/2006/relationships/customXml" Target="../ink/ink192.xml"/><Relationship Id="rId339" Type="http://schemas.openxmlformats.org/officeDocument/2006/relationships/image" Target="../media/image416.png"/><Relationship Id="rId546" Type="http://schemas.openxmlformats.org/officeDocument/2006/relationships/customXml" Target="../ink/ink447.xml"/><Relationship Id="rId753" Type="http://schemas.openxmlformats.org/officeDocument/2006/relationships/customXml" Target="../ink/ink551.xml"/><Relationship Id="rId101" Type="http://schemas.openxmlformats.org/officeDocument/2006/relationships/image" Target="../media/image297.png"/><Relationship Id="rId185" Type="http://schemas.openxmlformats.org/officeDocument/2006/relationships/image" Target="../media/image339.png"/><Relationship Id="rId406" Type="http://schemas.openxmlformats.org/officeDocument/2006/relationships/customXml" Target="../ink/ink377.xml"/><Relationship Id="rId392" Type="http://schemas.openxmlformats.org/officeDocument/2006/relationships/customXml" Target="../ink/ink370.xml"/><Relationship Id="rId613" Type="http://schemas.openxmlformats.org/officeDocument/2006/relationships/image" Target="../media/image553.png"/><Relationship Id="rId697" Type="http://schemas.openxmlformats.org/officeDocument/2006/relationships/customXml" Target="../ink/ink523.xml"/><Relationship Id="rId252" Type="http://schemas.openxmlformats.org/officeDocument/2006/relationships/customXml" Target="../ink/ink300.xml"/><Relationship Id="rId47" Type="http://schemas.openxmlformats.org/officeDocument/2006/relationships/image" Target="../media/image270.png"/><Relationship Id="rId112" Type="http://schemas.openxmlformats.org/officeDocument/2006/relationships/customXml" Target="../ink/ink230.xml"/><Relationship Id="rId557" Type="http://schemas.openxmlformats.org/officeDocument/2006/relationships/image" Target="../media/image525.png"/><Relationship Id="rId196" Type="http://schemas.openxmlformats.org/officeDocument/2006/relationships/customXml" Target="../ink/ink272.xml"/><Relationship Id="rId417" Type="http://schemas.openxmlformats.org/officeDocument/2006/relationships/image" Target="../media/image455.png"/><Relationship Id="rId624" Type="http://schemas.openxmlformats.org/officeDocument/2006/relationships/image" Target="../media/image558.png"/><Relationship Id="rId263" Type="http://schemas.openxmlformats.org/officeDocument/2006/relationships/image" Target="../media/image378.png"/><Relationship Id="rId470" Type="http://schemas.openxmlformats.org/officeDocument/2006/relationships/customXml" Target="../ink/ink409.xml"/><Relationship Id="rId58" Type="http://schemas.openxmlformats.org/officeDocument/2006/relationships/customXml" Target="../ink/ink203.xml"/><Relationship Id="rId123" Type="http://schemas.openxmlformats.org/officeDocument/2006/relationships/image" Target="../media/image308.png"/><Relationship Id="rId330" Type="http://schemas.openxmlformats.org/officeDocument/2006/relationships/customXml" Target="../ink/ink339.xml"/><Relationship Id="rId568" Type="http://schemas.openxmlformats.org/officeDocument/2006/relationships/customXml" Target="../ink/ink458.xml"/><Relationship Id="rId428" Type="http://schemas.openxmlformats.org/officeDocument/2006/relationships/customXml" Target="../ink/ink388.xml"/><Relationship Id="rId635" Type="http://schemas.openxmlformats.org/officeDocument/2006/relationships/customXml" Target="../ink/ink492.xml"/><Relationship Id="rId274" Type="http://schemas.openxmlformats.org/officeDocument/2006/relationships/customXml" Target="../ink/ink311.xml"/><Relationship Id="rId481" Type="http://schemas.openxmlformats.org/officeDocument/2006/relationships/image" Target="../media/image487.png"/><Relationship Id="rId702" Type="http://schemas.openxmlformats.org/officeDocument/2006/relationships/image" Target="../media/image597.png"/><Relationship Id="rId69" Type="http://schemas.openxmlformats.org/officeDocument/2006/relationships/image" Target="../media/image281.png"/><Relationship Id="rId134" Type="http://schemas.openxmlformats.org/officeDocument/2006/relationships/customXml" Target="../ink/ink241.xml"/><Relationship Id="rId579" Type="http://schemas.openxmlformats.org/officeDocument/2006/relationships/image" Target="../media/image536.png"/><Relationship Id="rId341" Type="http://schemas.openxmlformats.org/officeDocument/2006/relationships/image" Target="../media/image417.png"/><Relationship Id="rId439" Type="http://schemas.openxmlformats.org/officeDocument/2006/relationships/image" Target="../media/image466.png"/><Relationship Id="rId646" Type="http://schemas.openxmlformats.org/officeDocument/2006/relationships/image" Target="../media/image569.png"/><Relationship Id="rId201" Type="http://schemas.openxmlformats.org/officeDocument/2006/relationships/image" Target="../media/image347.png"/><Relationship Id="rId285" Type="http://schemas.openxmlformats.org/officeDocument/2006/relationships/image" Target="../media/image389.png"/><Relationship Id="rId506" Type="http://schemas.openxmlformats.org/officeDocument/2006/relationships/customXml" Target="../ink/ink427.xml"/><Relationship Id="rId492" Type="http://schemas.openxmlformats.org/officeDocument/2006/relationships/customXml" Target="../ink/ink420.xml"/><Relationship Id="rId713" Type="http://schemas.openxmlformats.org/officeDocument/2006/relationships/customXml" Target="../ink/ink531.xml"/><Relationship Id="rId145" Type="http://schemas.openxmlformats.org/officeDocument/2006/relationships/image" Target="../media/image319.png"/><Relationship Id="rId352" Type="http://schemas.openxmlformats.org/officeDocument/2006/relationships/customXml" Target="../ink/ink350.xml"/><Relationship Id="rId212" Type="http://schemas.openxmlformats.org/officeDocument/2006/relationships/customXml" Target="../ink/ink280.xml"/><Relationship Id="rId657" Type="http://schemas.openxmlformats.org/officeDocument/2006/relationships/customXml" Target="../ink/ink503.xml"/><Relationship Id="rId296" Type="http://schemas.openxmlformats.org/officeDocument/2006/relationships/customXml" Target="../ink/ink322.xml"/><Relationship Id="rId517" Type="http://schemas.openxmlformats.org/officeDocument/2006/relationships/image" Target="../media/image505.png"/><Relationship Id="rId724" Type="http://schemas.openxmlformats.org/officeDocument/2006/relationships/image" Target="../media/image608.png"/><Relationship Id="rId60" Type="http://schemas.openxmlformats.org/officeDocument/2006/relationships/customXml" Target="../ink/ink204.xml"/><Relationship Id="rId156" Type="http://schemas.openxmlformats.org/officeDocument/2006/relationships/customXml" Target="../ink/ink252.xml"/><Relationship Id="rId363" Type="http://schemas.openxmlformats.org/officeDocument/2006/relationships/image" Target="../media/image428.png"/><Relationship Id="rId570" Type="http://schemas.openxmlformats.org/officeDocument/2006/relationships/customXml" Target="../ink/ink459.xml"/><Relationship Id="rId223" Type="http://schemas.openxmlformats.org/officeDocument/2006/relationships/image" Target="../media/image358.png"/><Relationship Id="rId430" Type="http://schemas.openxmlformats.org/officeDocument/2006/relationships/customXml" Target="../ink/ink389.xml"/><Relationship Id="rId668" Type="http://schemas.openxmlformats.org/officeDocument/2006/relationships/image" Target="../media/image580.png"/><Relationship Id="rId18" Type="http://schemas.openxmlformats.org/officeDocument/2006/relationships/customXml" Target="../ink/ink183.xml"/><Relationship Id="rId528" Type="http://schemas.openxmlformats.org/officeDocument/2006/relationships/customXml" Target="../ink/ink438.xml"/><Relationship Id="rId735" Type="http://schemas.openxmlformats.org/officeDocument/2006/relationships/customXml" Target="../ink/ink542.xml"/><Relationship Id="rId167" Type="http://schemas.openxmlformats.org/officeDocument/2006/relationships/image" Target="../media/image330.png"/><Relationship Id="rId374" Type="http://schemas.openxmlformats.org/officeDocument/2006/relationships/customXml" Target="../ink/ink361.xml"/><Relationship Id="rId581" Type="http://schemas.openxmlformats.org/officeDocument/2006/relationships/image" Target="../media/image537.png"/><Relationship Id="rId71" Type="http://schemas.openxmlformats.org/officeDocument/2006/relationships/image" Target="../media/image282.png"/><Relationship Id="rId234" Type="http://schemas.openxmlformats.org/officeDocument/2006/relationships/customXml" Target="../ink/ink291.xml"/><Relationship Id="rId679" Type="http://schemas.openxmlformats.org/officeDocument/2006/relationships/customXml" Target="../ink/ink514.xml"/><Relationship Id="rId2" Type="http://schemas.openxmlformats.org/officeDocument/2006/relationships/customXml" Target="../ink/ink175.xml"/><Relationship Id="rId29" Type="http://schemas.openxmlformats.org/officeDocument/2006/relationships/image" Target="../media/image261.png"/><Relationship Id="rId441" Type="http://schemas.openxmlformats.org/officeDocument/2006/relationships/image" Target="../media/image467.png"/><Relationship Id="rId539" Type="http://schemas.openxmlformats.org/officeDocument/2006/relationships/image" Target="../media/image516.png"/><Relationship Id="rId746" Type="http://schemas.openxmlformats.org/officeDocument/2006/relationships/image" Target="../media/image619.png"/><Relationship Id="rId178" Type="http://schemas.openxmlformats.org/officeDocument/2006/relationships/customXml" Target="../ink/ink263.xml"/><Relationship Id="rId301" Type="http://schemas.openxmlformats.org/officeDocument/2006/relationships/image" Target="../media/image397.png"/><Relationship Id="rId82" Type="http://schemas.openxmlformats.org/officeDocument/2006/relationships/customXml" Target="../ink/ink215.xml"/><Relationship Id="rId385" Type="http://schemas.openxmlformats.org/officeDocument/2006/relationships/image" Target="../media/image439.png"/><Relationship Id="rId592" Type="http://schemas.openxmlformats.org/officeDocument/2006/relationships/customXml" Target="../ink/ink470.xml"/><Relationship Id="rId606" Type="http://schemas.openxmlformats.org/officeDocument/2006/relationships/customXml" Target="../ink/ink477.xml"/><Relationship Id="rId245" Type="http://schemas.openxmlformats.org/officeDocument/2006/relationships/image" Target="../media/image369.png"/><Relationship Id="rId452" Type="http://schemas.openxmlformats.org/officeDocument/2006/relationships/customXml" Target="../ink/ink400.xml"/><Relationship Id="rId105" Type="http://schemas.openxmlformats.org/officeDocument/2006/relationships/image" Target="../media/image299.png"/><Relationship Id="rId312" Type="http://schemas.openxmlformats.org/officeDocument/2006/relationships/customXml" Target="../ink/ink330.xml"/><Relationship Id="rId757" Type="http://schemas.openxmlformats.org/officeDocument/2006/relationships/customXml" Target="../ink/ink553.xml"/><Relationship Id="rId93" Type="http://schemas.openxmlformats.org/officeDocument/2006/relationships/image" Target="../media/image293.png"/><Relationship Id="rId189" Type="http://schemas.openxmlformats.org/officeDocument/2006/relationships/image" Target="../media/image341.png"/><Relationship Id="rId396" Type="http://schemas.openxmlformats.org/officeDocument/2006/relationships/customXml" Target="../ink/ink372.xml"/><Relationship Id="rId617" Type="http://schemas.openxmlformats.org/officeDocument/2006/relationships/image" Target="../media/image555.png"/><Relationship Id="rId256" Type="http://schemas.openxmlformats.org/officeDocument/2006/relationships/customXml" Target="../ink/ink302.xml"/><Relationship Id="rId463" Type="http://schemas.openxmlformats.org/officeDocument/2006/relationships/image" Target="../media/image478.png"/><Relationship Id="rId670" Type="http://schemas.openxmlformats.org/officeDocument/2006/relationships/image" Target="../media/image581.png"/><Relationship Id="rId116" Type="http://schemas.openxmlformats.org/officeDocument/2006/relationships/customXml" Target="../ink/ink232.xml"/><Relationship Id="rId323" Type="http://schemas.openxmlformats.org/officeDocument/2006/relationships/image" Target="../media/image408.png"/><Relationship Id="rId530" Type="http://schemas.openxmlformats.org/officeDocument/2006/relationships/customXml" Target="../ink/ink439.xml"/><Relationship Id="rId20" Type="http://schemas.openxmlformats.org/officeDocument/2006/relationships/customXml" Target="../ink/ink184.xml"/><Relationship Id="rId628" Type="http://schemas.openxmlformats.org/officeDocument/2006/relationships/image" Target="../media/image560.png"/><Relationship Id="rId267" Type="http://schemas.openxmlformats.org/officeDocument/2006/relationships/image" Target="../media/image380.png"/><Relationship Id="rId474" Type="http://schemas.openxmlformats.org/officeDocument/2006/relationships/customXml" Target="../ink/ink411.xml"/><Relationship Id="rId127" Type="http://schemas.openxmlformats.org/officeDocument/2006/relationships/image" Target="../media/image310.png"/><Relationship Id="rId681" Type="http://schemas.openxmlformats.org/officeDocument/2006/relationships/customXml" Target="../ink/ink515.xml"/><Relationship Id="rId31" Type="http://schemas.openxmlformats.org/officeDocument/2006/relationships/image" Target="../media/image262.png"/><Relationship Id="rId334" Type="http://schemas.openxmlformats.org/officeDocument/2006/relationships/customXml" Target="../ink/ink341.xml"/><Relationship Id="rId541" Type="http://schemas.openxmlformats.org/officeDocument/2006/relationships/image" Target="../media/image517.png"/><Relationship Id="rId639" Type="http://schemas.openxmlformats.org/officeDocument/2006/relationships/customXml" Target="../ink/ink494.xml"/><Relationship Id="rId4" Type="http://schemas.openxmlformats.org/officeDocument/2006/relationships/customXml" Target="../ink/ink176.xml"/><Relationship Id="rId180" Type="http://schemas.openxmlformats.org/officeDocument/2006/relationships/customXml" Target="../ink/ink264.xml"/><Relationship Id="rId236" Type="http://schemas.openxmlformats.org/officeDocument/2006/relationships/customXml" Target="../ink/ink292.xml"/><Relationship Id="rId278" Type="http://schemas.openxmlformats.org/officeDocument/2006/relationships/customXml" Target="../ink/ink313.xml"/><Relationship Id="rId401" Type="http://schemas.openxmlformats.org/officeDocument/2006/relationships/image" Target="../media/image447.png"/><Relationship Id="rId443" Type="http://schemas.openxmlformats.org/officeDocument/2006/relationships/image" Target="../media/image468.png"/><Relationship Id="rId650" Type="http://schemas.openxmlformats.org/officeDocument/2006/relationships/image" Target="../media/image571.png"/><Relationship Id="rId303" Type="http://schemas.openxmlformats.org/officeDocument/2006/relationships/image" Target="../media/image398.png"/><Relationship Id="rId485" Type="http://schemas.openxmlformats.org/officeDocument/2006/relationships/image" Target="../media/image489.png"/><Relationship Id="rId692" Type="http://schemas.openxmlformats.org/officeDocument/2006/relationships/image" Target="../media/image592.png"/><Relationship Id="rId706" Type="http://schemas.openxmlformats.org/officeDocument/2006/relationships/image" Target="../media/image599.png"/><Relationship Id="rId748" Type="http://schemas.openxmlformats.org/officeDocument/2006/relationships/image" Target="../media/image620.png"/><Relationship Id="rId42" Type="http://schemas.openxmlformats.org/officeDocument/2006/relationships/customXml" Target="../ink/ink195.xml"/><Relationship Id="rId84" Type="http://schemas.openxmlformats.org/officeDocument/2006/relationships/customXml" Target="../ink/ink216.xml"/><Relationship Id="rId138" Type="http://schemas.openxmlformats.org/officeDocument/2006/relationships/customXml" Target="../ink/ink243.xml"/><Relationship Id="rId345" Type="http://schemas.openxmlformats.org/officeDocument/2006/relationships/image" Target="../media/image419.png"/><Relationship Id="rId387" Type="http://schemas.openxmlformats.org/officeDocument/2006/relationships/image" Target="../media/image440.png"/><Relationship Id="rId510" Type="http://schemas.openxmlformats.org/officeDocument/2006/relationships/customXml" Target="../ink/ink429.xml"/><Relationship Id="rId552" Type="http://schemas.openxmlformats.org/officeDocument/2006/relationships/customXml" Target="../ink/ink450.xml"/><Relationship Id="rId594" Type="http://schemas.openxmlformats.org/officeDocument/2006/relationships/customXml" Target="../ink/ink471.xml"/><Relationship Id="rId608" Type="http://schemas.openxmlformats.org/officeDocument/2006/relationships/customXml" Target="../ink/ink478.xml"/><Relationship Id="rId191" Type="http://schemas.openxmlformats.org/officeDocument/2006/relationships/image" Target="../media/image342.png"/><Relationship Id="rId205" Type="http://schemas.openxmlformats.org/officeDocument/2006/relationships/image" Target="../media/image349.png"/><Relationship Id="rId247" Type="http://schemas.openxmlformats.org/officeDocument/2006/relationships/image" Target="../media/image370.png"/><Relationship Id="rId412" Type="http://schemas.openxmlformats.org/officeDocument/2006/relationships/customXml" Target="../ink/ink380.xml"/><Relationship Id="rId107" Type="http://schemas.openxmlformats.org/officeDocument/2006/relationships/image" Target="../media/image300.png"/><Relationship Id="rId289" Type="http://schemas.openxmlformats.org/officeDocument/2006/relationships/image" Target="../media/image391.png"/><Relationship Id="rId454" Type="http://schemas.openxmlformats.org/officeDocument/2006/relationships/customXml" Target="../ink/ink401.xml"/><Relationship Id="rId496" Type="http://schemas.openxmlformats.org/officeDocument/2006/relationships/customXml" Target="../ink/ink422.xml"/><Relationship Id="rId661" Type="http://schemas.openxmlformats.org/officeDocument/2006/relationships/customXml" Target="../ink/ink505.xml"/><Relationship Id="rId717" Type="http://schemas.openxmlformats.org/officeDocument/2006/relationships/customXml" Target="../ink/ink533.xml"/><Relationship Id="rId759" Type="http://schemas.openxmlformats.org/officeDocument/2006/relationships/customXml" Target="../ink/ink554.xml"/><Relationship Id="rId11" Type="http://schemas.openxmlformats.org/officeDocument/2006/relationships/image" Target="../media/image252.png"/><Relationship Id="rId53" Type="http://schemas.openxmlformats.org/officeDocument/2006/relationships/image" Target="../media/image273.png"/><Relationship Id="rId149" Type="http://schemas.openxmlformats.org/officeDocument/2006/relationships/image" Target="../media/image321.png"/><Relationship Id="rId314" Type="http://schemas.openxmlformats.org/officeDocument/2006/relationships/customXml" Target="../ink/ink331.xml"/><Relationship Id="rId356" Type="http://schemas.openxmlformats.org/officeDocument/2006/relationships/customXml" Target="../ink/ink352.xml"/><Relationship Id="rId398" Type="http://schemas.openxmlformats.org/officeDocument/2006/relationships/customXml" Target="../ink/ink373.xml"/><Relationship Id="rId521" Type="http://schemas.openxmlformats.org/officeDocument/2006/relationships/image" Target="../media/image507.png"/><Relationship Id="rId563" Type="http://schemas.openxmlformats.org/officeDocument/2006/relationships/image" Target="../media/image528.png"/><Relationship Id="rId619" Type="http://schemas.openxmlformats.org/officeDocument/2006/relationships/image" Target="../media/image556.png"/><Relationship Id="rId95" Type="http://schemas.openxmlformats.org/officeDocument/2006/relationships/image" Target="../media/image294.png"/><Relationship Id="rId160" Type="http://schemas.openxmlformats.org/officeDocument/2006/relationships/customXml" Target="../ink/ink254.xml"/><Relationship Id="rId216" Type="http://schemas.openxmlformats.org/officeDocument/2006/relationships/customXml" Target="../ink/ink282.xml"/><Relationship Id="rId423" Type="http://schemas.openxmlformats.org/officeDocument/2006/relationships/image" Target="../media/image458.png"/><Relationship Id="rId258" Type="http://schemas.openxmlformats.org/officeDocument/2006/relationships/customXml" Target="../ink/ink303.xml"/><Relationship Id="rId465" Type="http://schemas.openxmlformats.org/officeDocument/2006/relationships/image" Target="../media/image479.png"/><Relationship Id="rId630" Type="http://schemas.openxmlformats.org/officeDocument/2006/relationships/image" Target="../media/image561.png"/><Relationship Id="rId672" Type="http://schemas.openxmlformats.org/officeDocument/2006/relationships/image" Target="../media/image582.png"/><Relationship Id="rId728" Type="http://schemas.openxmlformats.org/officeDocument/2006/relationships/image" Target="../media/image610.png"/><Relationship Id="rId22" Type="http://schemas.openxmlformats.org/officeDocument/2006/relationships/customXml" Target="../ink/ink185.xml"/><Relationship Id="rId64" Type="http://schemas.openxmlformats.org/officeDocument/2006/relationships/customXml" Target="../ink/ink206.xml"/><Relationship Id="rId118" Type="http://schemas.openxmlformats.org/officeDocument/2006/relationships/customXml" Target="../ink/ink233.xml"/><Relationship Id="rId325" Type="http://schemas.openxmlformats.org/officeDocument/2006/relationships/image" Target="../media/image409.png"/><Relationship Id="rId367" Type="http://schemas.openxmlformats.org/officeDocument/2006/relationships/image" Target="../media/image430.png"/><Relationship Id="rId532" Type="http://schemas.openxmlformats.org/officeDocument/2006/relationships/customXml" Target="../ink/ink440.xml"/><Relationship Id="rId574" Type="http://schemas.openxmlformats.org/officeDocument/2006/relationships/customXml" Target="../ink/ink461.xml"/><Relationship Id="rId171" Type="http://schemas.openxmlformats.org/officeDocument/2006/relationships/image" Target="../media/image332.png"/><Relationship Id="rId227" Type="http://schemas.openxmlformats.org/officeDocument/2006/relationships/image" Target="../media/image360.png"/><Relationship Id="rId269" Type="http://schemas.openxmlformats.org/officeDocument/2006/relationships/image" Target="../media/image381.png"/><Relationship Id="rId434" Type="http://schemas.openxmlformats.org/officeDocument/2006/relationships/customXml" Target="../ink/ink391.xml"/><Relationship Id="rId476" Type="http://schemas.openxmlformats.org/officeDocument/2006/relationships/customXml" Target="../ink/ink412.xml"/><Relationship Id="rId641" Type="http://schemas.openxmlformats.org/officeDocument/2006/relationships/customXml" Target="../ink/ink495.xml"/><Relationship Id="rId683" Type="http://schemas.openxmlformats.org/officeDocument/2006/relationships/customXml" Target="../ink/ink516.xml"/><Relationship Id="rId739" Type="http://schemas.openxmlformats.org/officeDocument/2006/relationships/customXml" Target="../ink/ink544.xml"/><Relationship Id="rId33" Type="http://schemas.openxmlformats.org/officeDocument/2006/relationships/image" Target="../media/image263.png"/><Relationship Id="rId129" Type="http://schemas.openxmlformats.org/officeDocument/2006/relationships/image" Target="../media/image311.png"/><Relationship Id="rId280" Type="http://schemas.openxmlformats.org/officeDocument/2006/relationships/customXml" Target="../ink/ink314.xml"/><Relationship Id="rId336" Type="http://schemas.openxmlformats.org/officeDocument/2006/relationships/customXml" Target="../ink/ink342.xml"/><Relationship Id="rId501" Type="http://schemas.openxmlformats.org/officeDocument/2006/relationships/image" Target="../media/image497.png"/><Relationship Id="rId543" Type="http://schemas.openxmlformats.org/officeDocument/2006/relationships/image" Target="../media/image518.png"/><Relationship Id="rId75" Type="http://schemas.openxmlformats.org/officeDocument/2006/relationships/image" Target="../media/image284.png"/><Relationship Id="rId140" Type="http://schemas.openxmlformats.org/officeDocument/2006/relationships/customXml" Target="../ink/ink244.xml"/><Relationship Id="rId182" Type="http://schemas.openxmlformats.org/officeDocument/2006/relationships/customXml" Target="../ink/ink265.xml"/><Relationship Id="rId378" Type="http://schemas.openxmlformats.org/officeDocument/2006/relationships/customXml" Target="../ink/ink363.xml"/><Relationship Id="rId403" Type="http://schemas.openxmlformats.org/officeDocument/2006/relationships/image" Target="../media/image448.png"/><Relationship Id="rId585" Type="http://schemas.openxmlformats.org/officeDocument/2006/relationships/image" Target="../media/image539.png"/><Relationship Id="rId750" Type="http://schemas.openxmlformats.org/officeDocument/2006/relationships/image" Target="../media/image621.png"/><Relationship Id="rId6" Type="http://schemas.openxmlformats.org/officeDocument/2006/relationships/customXml" Target="../ink/ink177.xml"/><Relationship Id="rId238" Type="http://schemas.openxmlformats.org/officeDocument/2006/relationships/customXml" Target="../ink/ink293.xml"/><Relationship Id="rId445" Type="http://schemas.openxmlformats.org/officeDocument/2006/relationships/image" Target="../media/image469.png"/><Relationship Id="rId487" Type="http://schemas.openxmlformats.org/officeDocument/2006/relationships/image" Target="../media/image490.png"/><Relationship Id="rId610" Type="http://schemas.openxmlformats.org/officeDocument/2006/relationships/customXml" Target="../ink/ink479.xml"/><Relationship Id="rId652" Type="http://schemas.openxmlformats.org/officeDocument/2006/relationships/image" Target="../media/image572.png"/><Relationship Id="rId694" Type="http://schemas.openxmlformats.org/officeDocument/2006/relationships/image" Target="../media/image593.png"/><Relationship Id="rId708" Type="http://schemas.openxmlformats.org/officeDocument/2006/relationships/image" Target="../media/image600.png"/><Relationship Id="rId291" Type="http://schemas.openxmlformats.org/officeDocument/2006/relationships/image" Target="../media/image392.png"/><Relationship Id="rId305" Type="http://schemas.openxmlformats.org/officeDocument/2006/relationships/image" Target="../media/image399.png"/><Relationship Id="rId347" Type="http://schemas.openxmlformats.org/officeDocument/2006/relationships/image" Target="../media/image420.png"/><Relationship Id="rId512" Type="http://schemas.openxmlformats.org/officeDocument/2006/relationships/customXml" Target="../ink/ink430.xml"/><Relationship Id="rId44" Type="http://schemas.openxmlformats.org/officeDocument/2006/relationships/customXml" Target="../ink/ink196.xml"/><Relationship Id="rId86" Type="http://schemas.openxmlformats.org/officeDocument/2006/relationships/customXml" Target="../ink/ink217.xml"/><Relationship Id="rId151" Type="http://schemas.openxmlformats.org/officeDocument/2006/relationships/image" Target="../media/image322.png"/><Relationship Id="rId389" Type="http://schemas.openxmlformats.org/officeDocument/2006/relationships/image" Target="../media/image441.png"/><Relationship Id="rId554" Type="http://schemas.openxmlformats.org/officeDocument/2006/relationships/customXml" Target="../ink/ink451.xml"/><Relationship Id="rId596" Type="http://schemas.openxmlformats.org/officeDocument/2006/relationships/customXml" Target="../ink/ink472.xml"/><Relationship Id="rId761" Type="http://schemas.openxmlformats.org/officeDocument/2006/relationships/customXml" Target="../ink/ink555.xml"/><Relationship Id="rId193" Type="http://schemas.openxmlformats.org/officeDocument/2006/relationships/image" Target="../media/image343.png"/><Relationship Id="rId207" Type="http://schemas.openxmlformats.org/officeDocument/2006/relationships/image" Target="../media/image350.png"/><Relationship Id="rId249" Type="http://schemas.openxmlformats.org/officeDocument/2006/relationships/image" Target="../media/image371.png"/><Relationship Id="rId414" Type="http://schemas.openxmlformats.org/officeDocument/2006/relationships/customXml" Target="../ink/ink381.xml"/><Relationship Id="rId456" Type="http://schemas.openxmlformats.org/officeDocument/2006/relationships/customXml" Target="../ink/ink402.xml"/><Relationship Id="rId498" Type="http://schemas.openxmlformats.org/officeDocument/2006/relationships/customXml" Target="../ink/ink423.xml"/><Relationship Id="rId621" Type="http://schemas.openxmlformats.org/officeDocument/2006/relationships/image" Target="../media/image557.png"/><Relationship Id="rId663" Type="http://schemas.openxmlformats.org/officeDocument/2006/relationships/customXml" Target="../ink/ink506.xml"/><Relationship Id="rId13" Type="http://schemas.openxmlformats.org/officeDocument/2006/relationships/image" Target="../media/image253.png"/><Relationship Id="rId109" Type="http://schemas.openxmlformats.org/officeDocument/2006/relationships/image" Target="../media/image301.png"/><Relationship Id="rId260" Type="http://schemas.openxmlformats.org/officeDocument/2006/relationships/customXml" Target="../ink/ink304.xml"/><Relationship Id="rId316" Type="http://schemas.openxmlformats.org/officeDocument/2006/relationships/customXml" Target="../ink/ink332.xml"/><Relationship Id="rId523" Type="http://schemas.openxmlformats.org/officeDocument/2006/relationships/image" Target="../media/image508.png"/><Relationship Id="rId719" Type="http://schemas.openxmlformats.org/officeDocument/2006/relationships/customXml" Target="../ink/ink534.xml"/><Relationship Id="rId55" Type="http://schemas.openxmlformats.org/officeDocument/2006/relationships/image" Target="../media/image274.png"/><Relationship Id="rId97" Type="http://schemas.openxmlformats.org/officeDocument/2006/relationships/image" Target="../media/image295.png"/><Relationship Id="rId120" Type="http://schemas.openxmlformats.org/officeDocument/2006/relationships/customXml" Target="../ink/ink234.xml"/><Relationship Id="rId358" Type="http://schemas.openxmlformats.org/officeDocument/2006/relationships/customXml" Target="../ink/ink353.xml"/><Relationship Id="rId565" Type="http://schemas.openxmlformats.org/officeDocument/2006/relationships/image" Target="../media/image529.png"/><Relationship Id="rId730" Type="http://schemas.openxmlformats.org/officeDocument/2006/relationships/image" Target="../media/image611.png"/><Relationship Id="rId162" Type="http://schemas.openxmlformats.org/officeDocument/2006/relationships/customXml" Target="../ink/ink255.xml"/><Relationship Id="rId218" Type="http://schemas.openxmlformats.org/officeDocument/2006/relationships/customXml" Target="../ink/ink283.xml"/><Relationship Id="rId425" Type="http://schemas.openxmlformats.org/officeDocument/2006/relationships/image" Target="../media/image459.png"/><Relationship Id="rId467" Type="http://schemas.openxmlformats.org/officeDocument/2006/relationships/image" Target="../media/image480.png"/><Relationship Id="rId632" Type="http://schemas.openxmlformats.org/officeDocument/2006/relationships/image" Target="../media/image562.png"/><Relationship Id="rId271" Type="http://schemas.openxmlformats.org/officeDocument/2006/relationships/image" Target="../media/image382.png"/><Relationship Id="rId674" Type="http://schemas.openxmlformats.org/officeDocument/2006/relationships/image" Target="../media/image583.png"/><Relationship Id="rId24" Type="http://schemas.openxmlformats.org/officeDocument/2006/relationships/customXml" Target="../ink/ink186.xml"/><Relationship Id="rId66" Type="http://schemas.openxmlformats.org/officeDocument/2006/relationships/customXml" Target="../ink/ink207.xml"/><Relationship Id="rId131" Type="http://schemas.openxmlformats.org/officeDocument/2006/relationships/image" Target="../media/image312.png"/><Relationship Id="rId327" Type="http://schemas.openxmlformats.org/officeDocument/2006/relationships/image" Target="../media/image410.png"/><Relationship Id="rId369" Type="http://schemas.openxmlformats.org/officeDocument/2006/relationships/image" Target="../media/image431.png"/><Relationship Id="rId534" Type="http://schemas.openxmlformats.org/officeDocument/2006/relationships/customXml" Target="../ink/ink441.xml"/><Relationship Id="rId576" Type="http://schemas.openxmlformats.org/officeDocument/2006/relationships/customXml" Target="../ink/ink462.xml"/><Relationship Id="rId741" Type="http://schemas.openxmlformats.org/officeDocument/2006/relationships/customXml" Target="../ink/ink545.xml"/><Relationship Id="rId173" Type="http://schemas.openxmlformats.org/officeDocument/2006/relationships/image" Target="../media/image333.png"/><Relationship Id="rId229" Type="http://schemas.openxmlformats.org/officeDocument/2006/relationships/image" Target="../media/image361.png"/><Relationship Id="rId380" Type="http://schemas.openxmlformats.org/officeDocument/2006/relationships/customXml" Target="../ink/ink364.xml"/><Relationship Id="rId436" Type="http://schemas.openxmlformats.org/officeDocument/2006/relationships/customXml" Target="../ink/ink392.xml"/><Relationship Id="rId601" Type="http://schemas.openxmlformats.org/officeDocument/2006/relationships/image" Target="../media/image547.png"/><Relationship Id="rId643" Type="http://schemas.openxmlformats.org/officeDocument/2006/relationships/customXml" Target="../ink/ink496.xml"/><Relationship Id="rId240" Type="http://schemas.openxmlformats.org/officeDocument/2006/relationships/customXml" Target="../ink/ink294.xml"/><Relationship Id="rId478" Type="http://schemas.openxmlformats.org/officeDocument/2006/relationships/customXml" Target="../ink/ink413.xml"/><Relationship Id="rId685" Type="http://schemas.openxmlformats.org/officeDocument/2006/relationships/customXml" Target="../ink/ink517.xml"/><Relationship Id="rId35" Type="http://schemas.openxmlformats.org/officeDocument/2006/relationships/image" Target="../media/image264.png"/><Relationship Id="rId77" Type="http://schemas.openxmlformats.org/officeDocument/2006/relationships/image" Target="../media/image285.png"/><Relationship Id="rId100" Type="http://schemas.openxmlformats.org/officeDocument/2006/relationships/customXml" Target="../ink/ink224.xml"/><Relationship Id="rId282" Type="http://schemas.openxmlformats.org/officeDocument/2006/relationships/customXml" Target="../ink/ink315.xml"/><Relationship Id="rId338" Type="http://schemas.openxmlformats.org/officeDocument/2006/relationships/customXml" Target="../ink/ink343.xml"/><Relationship Id="rId503" Type="http://schemas.openxmlformats.org/officeDocument/2006/relationships/image" Target="../media/image498.png"/><Relationship Id="rId545" Type="http://schemas.openxmlformats.org/officeDocument/2006/relationships/image" Target="../media/image519.png"/><Relationship Id="rId587" Type="http://schemas.openxmlformats.org/officeDocument/2006/relationships/image" Target="../media/image540.png"/><Relationship Id="rId710" Type="http://schemas.openxmlformats.org/officeDocument/2006/relationships/image" Target="../media/image601.png"/><Relationship Id="rId752" Type="http://schemas.openxmlformats.org/officeDocument/2006/relationships/image" Target="../media/image622.png"/><Relationship Id="rId8" Type="http://schemas.openxmlformats.org/officeDocument/2006/relationships/customXml" Target="../ink/ink178.xml"/><Relationship Id="rId142" Type="http://schemas.openxmlformats.org/officeDocument/2006/relationships/customXml" Target="../ink/ink245.xml"/><Relationship Id="rId184" Type="http://schemas.openxmlformats.org/officeDocument/2006/relationships/customXml" Target="../ink/ink266.xml"/><Relationship Id="rId391" Type="http://schemas.openxmlformats.org/officeDocument/2006/relationships/image" Target="../media/image442.png"/><Relationship Id="rId405" Type="http://schemas.openxmlformats.org/officeDocument/2006/relationships/image" Target="../media/image449.png"/><Relationship Id="rId447" Type="http://schemas.openxmlformats.org/officeDocument/2006/relationships/image" Target="../media/image470.png"/><Relationship Id="rId612" Type="http://schemas.openxmlformats.org/officeDocument/2006/relationships/customXml" Target="../ink/ink480.xml"/><Relationship Id="rId251" Type="http://schemas.openxmlformats.org/officeDocument/2006/relationships/image" Target="../media/image372.png"/><Relationship Id="rId489" Type="http://schemas.openxmlformats.org/officeDocument/2006/relationships/image" Target="../media/image491.png"/><Relationship Id="rId654" Type="http://schemas.openxmlformats.org/officeDocument/2006/relationships/image" Target="../media/image573.png"/><Relationship Id="rId696" Type="http://schemas.openxmlformats.org/officeDocument/2006/relationships/image" Target="../media/image594.png"/><Relationship Id="rId46" Type="http://schemas.openxmlformats.org/officeDocument/2006/relationships/customXml" Target="../ink/ink197.xml"/><Relationship Id="rId293" Type="http://schemas.openxmlformats.org/officeDocument/2006/relationships/image" Target="../media/image393.png"/><Relationship Id="rId307" Type="http://schemas.openxmlformats.org/officeDocument/2006/relationships/image" Target="../media/image400.png"/><Relationship Id="rId349" Type="http://schemas.openxmlformats.org/officeDocument/2006/relationships/image" Target="../media/image421.png"/><Relationship Id="rId514" Type="http://schemas.openxmlformats.org/officeDocument/2006/relationships/customXml" Target="../ink/ink431.xml"/><Relationship Id="rId556" Type="http://schemas.openxmlformats.org/officeDocument/2006/relationships/customXml" Target="../ink/ink452.xml"/><Relationship Id="rId721" Type="http://schemas.openxmlformats.org/officeDocument/2006/relationships/customXml" Target="../ink/ink535.xml"/><Relationship Id="rId88" Type="http://schemas.openxmlformats.org/officeDocument/2006/relationships/customXml" Target="../ink/ink218.xml"/><Relationship Id="rId111" Type="http://schemas.openxmlformats.org/officeDocument/2006/relationships/image" Target="../media/image302.png"/><Relationship Id="rId153" Type="http://schemas.openxmlformats.org/officeDocument/2006/relationships/image" Target="../media/image323.png"/><Relationship Id="rId195" Type="http://schemas.openxmlformats.org/officeDocument/2006/relationships/image" Target="../media/image344.png"/><Relationship Id="rId209" Type="http://schemas.openxmlformats.org/officeDocument/2006/relationships/image" Target="../media/image351.png"/><Relationship Id="rId360" Type="http://schemas.openxmlformats.org/officeDocument/2006/relationships/customXml" Target="../ink/ink354.xml"/><Relationship Id="rId416" Type="http://schemas.openxmlformats.org/officeDocument/2006/relationships/customXml" Target="../ink/ink382.xml"/><Relationship Id="rId598" Type="http://schemas.openxmlformats.org/officeDocument/2006/relationships/customXml" Target="../ink/ink473.xml"/><Relationship Id="rId220" Type="http://schemas.openxmlformats.org/officeDocument/2006/relationships/customXml" Target="../ink/ink284.xml"/><Relationship Id="rId458" Type="http://schemas.openxmlformats.org/officeDocument/2006/relationships/customXml" Target="../ink/ink403.xml"/><Relationship Id="rId623" Type="http://schemas.openxmlformats.org/officeDocument/2006/relationships/customXml" Target="../ink/ink486.xml"/><Relationship Id="rId665" Type="http://schemas.openxmlformats.org/officeDocument/2006/relationships/customXml" Target="../ink/ink507.xml"/><Relationship Id="rId15" Type="http://schemas.openxmlformats.org/officeDocument/2006/relationships/image" Target="../media/image254.png"/><Relationship Id="rId57" Type="http://schemas.openxmlformats.org/officeDocument/2006/relationships/image" Target="../media/image275.png"/><Relationship Id="rId262" Type="http://schemas.openxmlformats.org/officeDocument/2006/relationships/customXml" Target="../ink/ink305.xml"/><Relationship Id="rId318" Type="http://schemas.openxmlformats.org/officeDocument/2006/relationships/customXml" Target="../ink/ink333.xml"/><Relationship Id="rId525" Type="http://schemas.openxmlformats.org/officeDocument/2006/relationships/image" Target="../media/image509.png"/><Relationship Id="rId567" Type="http://schemas.openxmlformats.org/officeDocument/2006/relationships/image" Target="../media/image530.png"/><Relationship Id="rId732" Type="http://schemas.openxmlformats.org/officeDocument/2006/relationships/image" Target="../media/image612.png"/><Relationship Id="rId99" Type="http://schemas.openxmlformats.org/officeDocument/2006/relationships/image" Target="../media/image296.png"/><Relationship Id="rId122" Type="http://schemas.openxmlformats.org/officeDocument/2006/relationships/customXml" Target="../ink/ink235.xml"/><Relationship Id="rId164" Type="http://schemas.openxmlformats.org/officeDocument/2006/relationships/customXml" Target="../ink/ink256.xml"/><Relationship Id="rId371" Type="http://schemas.openxmlformats.org/officeDocument/2006/relationships/image" Target="../media/image432.png"/><Relationship Id="rId427" Type="http://schemas.openxmlformats.org/officeDocument/2006/relationships/image" Target="../media/image460.png"/><Relationship Id="rId469" Type="http://schemas.openxmlformats.org/officeDocument/2006/relationships/image" Target="../media/image481.png"/><Relationship Id="rId634" Type="http://schemas.openxmlformats.org/officeDocument/2006/relationships/image" Target="../media/image563.png"/><Relationship Id="rId676" Type="http://schemas.openxmlformats.org/officeDocument/2006/relationships/image" Target="../media/image584.png"/><Relationship Id="rId26" Type="http://schemas.openxmlformats.org/officeDocument/2006/relationships/customXml" Target="../ink/ink187.xml"/><Relationship Id="rId231" Type="http://schemas.openxmlformats.org/officeDocument/2006/relationships/image" Target="../media/image362.png"/><Relationship Id="rId273" Type="http://schemas.openxmlformats.org/officeDocument/2006/relationships/image" Target="../media/image383.png"/><Relationship Id="rId329" Type="http://schemas.openxmlformats.org/officeDocument/2006/relationships/image" Target="../media/image411.png"/><Relationship Id="rId480" Type="http://schemas.openxmlformats.org/officeDocument/2006/relationships/customXml" Target="../ink/ink414.xml"/><Relationship Id="rId536" Type="http://schemas.openxmlformats.org/officeDocument/2006/relationships/customXml" Target="../ink/ink442.xml"/><Relationship Id="rId701" Type="http://schemas.openxmlformats.org/officeDocument/2006/relationships/customXml" Target="../ink/ink525.xml"/><Relationship Id="rId68" Type="http://schemas.openxmlformats.org/officeDocument/2006/relationships/customXml" Target="../ink/ink208.xml"/><Relationship Id="rId133" Type="http://schemas.openxmlformats.org/officeDocument/2006/relationships/image" Target="../media/image313.png"/><Relationship Id="rId175" Type="http://schemas.openxmlformats.org/officeDocument/2006/relationships/image" Target="../media/image334.png"/><Relationship Id="rId340" Type="http://schemas.openxmlformats.org/officeDocument/2006/relationships/customXml" Target="../ink/ink344.xml"/><Relationship Id="rId578" Type="http://schemas.openxmlformats.org/officeDocument/2006/relationships/customXml" Target="../ink/ink463.xml"/><Relationship Id="rId743" Type="http://schemas.openxmlformats.org/officeDocument/2006/relationships/customXml" Target="../ink/ink546.xml"/><Relationship Id="rId200" Type="http://schemas.openxmlformats.org/officeDocument/2006/relationships/customXml" Target="../ink/ink274.xml"/><Relationship Id="rId382" Type="http://schemas.openxmlformats.org/officeDocument/2006/relationships/customXml" Target="../ink/ink365.xml"/><Relationship Id="rId438" Type="http://schemas.openxmlformats.org/officeDocument/2006/relationships/customXml" Target="../ink/ink393.xml"/><Relationship Id="rId603" Type="http://schemas.openxmlformats.org/officeDocument/2006/relationships/image" Target="../media/image548.png"/><Relationship Id="rId645" Type="http://schemas.openxmlformats.org/officeDocument/2006/relationships/customXml" Target="../ink/ink497.xml"/><Relationship Id="rId687" Type="http://schemas.openxmlformats.org/officeDocument/2006/relationships/customXml" Target="../ink/ink518.xml"/><Relationship Id="rId242" Type="http://schemas.openxmlformats.org/officeDocument/2006/relationships/customXml" Target="../ink/ink295.xml"/><Relationship Id="rId284" Type="http://schemas.openxmlformats.org/officeDocument/2006/relationships/customXml" Target="../ink/ink316.xml"/><Relationship Id="rId491" Type="http://schemas.openxmlformats.org/officeDocument/2006/relationships/image" Target="../media/image492.png"/><Relationship Id="rId505" Type="http://schemas.openxmlformats.org/officeDocument/2006/relationships/image" Target="../media/image499.png"/><Relationship Id="rId712" Type="http://schemas.openxmlformats.org/officeDocument/2006/relationships/image" Target="../media/image602.png"/><Relationship Id="rId37" Type="http://schemas.openxmlformats.org/officeDocument/2006/relationships/image" Target="../media/image265.png"/><Relationship Id="rId79" Type="http://schemas.openxmlformats.org/officeDocument/2006/relationships/image" Target="../media/image286.png"/><Relationship Id="rId102" Type="http://schemas.openxmlformats.org/officeDocument/2006/relationships/customXml" Target="../ink/ink225.xml"/><Relationship Id="rId144" Type="http://schemas.openxmlformats.org/officeDocument/2006/relationships/customXml" Target="../ink/ink246.xml"/><Relationship Id="rId547" Type="http://schemas.openxmlformats.org/officeDocument/2006/relationships/image" Target="../media/image520.png"/><Relationship Id="rId589" Type="http://schemas.openxmlformats.org/officeDocument/2006/relationships/image" Target="../media/image541.png"/><Relationship Id="rId754" Type="http://schemas.openxmlformats.org/officeDocument/2006/relationships/image" Target="../media/image623.png"/><Relationship Id="rId90" Type="http://schemas.openxmlformats.org/officeDocument/2006/relationships/customXml" Target="../ink/ink219.xml"/><Relationship Id="rId186" Type="http://schemas.openxmlformats.org/officeDocument/2006/relationships/customXml" Target="../ink/ink267.xml"/><Relationship Id="rId351" Type="http://schemas.openxmlformats.org/officeDocument/2006/relationships/image" Target="../media/image422.png"/><Relationship Id="rId393" Type="http://schemas.openxmlformats.org/officeDocument/2006/relationships/image" Target="../media/image443.png"/><Relationship Id="rId407" Type="http://schemas.openxmlformats.org/officeDocument/2006/relationships/image" Target="../media/image450.png"/><Relationship Id="rId449" Type="http://schemas.openxmlformats.org/officeDocument/2006/relationships/image" Target="../media/image471.png"/><Relationship Id="rId614" Type="http://schemas.openxmlformats.org/officeDocument/2006/relationships/customXml" Target="../ink/ink481.xml"/><Relationship Id="rId656" Type="http://schemas.openxmlformats.org/officeDocument/2006/relationships/image" Target="../media/image574.png"/><Relationship Id="rId211" Type="http://schemas.openxmlformats.org/officeDocument/2006/relationships/image" Target="../media/image352.png"/><Relationship Id="rId253" Type="http://schemas.openxmlformats.org/officeDocument/2006/relationships/image" Target="../media/image373.png"/><Relationship Id="rId295" Type="http://schemas.openxmlformats.org/officeDocument/2006/relationships/image" Target="../media/image394.png"/><Relationship Id="rId309" Type="http://schemas.openxmlformats.org/officeDocument/2006/relationships/image" Target="../media/image401.png"/><Relationship Id="rId460" Type="http://schemas.openxmlformats.org/officeDocument/2006/relationships/customXml" Target="../ink/ink404.xml"/><Relationship Id="rId516" Type="http://schemas.openxmlformats.org/officeDocument/2006/relationships/customXml" Target="../ink/ink432.xml"/><Relationship Id="rId698" Type="http://schemas.openxmlformats.org/officeDocument/2006/relationships/image" Target="../media/image595.png"/><Relationship Id="rId48" Type="http://schemas.openxmlformats.org/officeDocument/2006/relationships/customXml" Target="../ink/ink198.xml"/><Relationship Id="rId113" Type="http://schemas.openxmlformats.org/officeDocument/2006/relationships/image" Target="../media/image303.png"/><Relationship Id="rId320" Type="http://schemas.openxmlformats.org/officeDocument/2006/relationships/customXml" Target="../ink/ink334.xml"/><Relationship Id="rId558" Type="http://schemas.openxmlformats.org/officeDocument/2006/relationships/customXml" Target="../ink/ink453.xml"/><Relationship Id="rId723" Type="http://schemas.openxmlformats.org/officeDocument/2006/relationships/customXml" Target="../ink/ink536.xml"/><Relationship Id="rId155" Type="http://schemas.openxmlformats.org/officeDocument/2006/relationships/image" Target="../media/image324.png"/><Relationship Id="rId197" Type="http://schemas.openxmlformats.org/officeDocument/2006/relationships/image" Target="../media/image345.png"/><Relationship Id="rId362" Type="http://schemas.openxmlformats.org/officeDocument/2006/relationships/customXml" Target="../ink/ink355.xml"/><Relationship Id="rId418" Type="http://schemas.openxmlformats.org/officeDocument/2006/relationships/customXml" Target="../ink/ink383.xml"/><Relationship Id="rId625" Type="http://schemas.openxmlformats.org/officeDocument/2006/relationships/customXml" Target="../ink/ink487.xml"/><Relationship Id="rId222" Type="http://schemas.openxmlformats.org/officeDocument/2006/relationships/customXml" Target="../ink/ink285.xml"/><Relationship Id="rId264" Type="http://schemas.openxmlformats.org/officeDocument/2006/relationships/customXml" Target="../ink/ink306.xml"/><Relationship Id="rId471" Type="http://schemas.openxmlformats.org/officeDocument/2006/relationships/image" Target="../media/image482.png"/><Relationship Id="rId667" Type="http://schemas.openxmlformats.org/officeDocument/2006/relationships/customXml" Target="../ink/ink508.xml"/><Relationship Id="rId17" Type="http://schemas.openxmlformats.org/officeDocument/2006/relationships/image" Target="../media/image255.png"/><Relationship Id="rId59" Type="http://schemas.openxmlformats.org/officeDocument/2006/relationships/image" Target="../media/image276.png"/><Relationship Id="rId124" Type="http://schemas.openxmlformats.org/officeDocument/2006/relationships/customXml" Target="../ink/ink236.xml"/><Relationship Id="rId527" Type="http://schemas.openxmlformats.org/officeDocument/2006/relationships/image" Target="../media/image510.png"/><Relationship Id="rId569" Type="http://schemas.openxmlformats.org/officeDocument/2006/relationships/image" Target="../media/image531.png"/><Relationship Id="rId734" Type="http://schemas.openxmlformats.org/officeDocument/2006/relationships/image" Target="../media/image613.png"/><Relationship Id="rId70" Type="http://schemas.openxmlformats.org/officeDocument/2006/relationships/customXml" Target="../ink/ink209.xml"/><Relationship Id="rId166" Type="http://schemas.openxmlformats.org/officeDocument/2006/relationships/customXml" Target="../ink/ink257.xml"/><Relationship Id="rId331" Type="http://schemas.openxmlformats.org/officeDocument/2006/relationships/image" Target="../media/image412.png"/><Relationship Id="rId373" Type="http://schemas.openxmlformats.org/officeDocument/2006/relationships/image" Target="../media/image433.png"/><Relationship Id="rId429" Type="http://schemas.openxmlformats.org/officeDocument/2006/relationships/image" Target="../media/image461.png"/><Relationship Id="rId580" Type="http://schemas.openxmlformats.org/officeDocument/2006/relationships/customXml" Target="../ink/ink464.xml"/><Relationship Id="rId636" Type="http://schemas.openxmlformats.org/officeDocument/2006/relationships/image" Target="../media/image56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363.png"/><Relationship Id="rId440" Type="http://schemas.openxmlformats.org/officeDocument/2006/relationships/customXml" Target="../ink/ink394.xml"/><Relationship Id="rId678" Type="http://schemas.openxmlformats.org/officeDocument/2006/relationships/image" Target="../media/image585.png"/><Relationship Id="rId28" Type="http://schemas.openxmlformats.org/officeDocument/2006/relationships/customXml" Target="../ink/ink188.xml"/><Relationship Id="rId275" Type="http://schemas.openxmlformats.org/officeDocument/2006/relationships/image" Target="../media/image384.png"/><Relationship Id="rId300" Type="http://schemas.openxmlformats.org/officeDocument/2006/relationships/customXml" Target="../ink/ink324.xml"/><Relationship Id="rId482" Type="http://schemas.openxmlformats.org/officeDocument/2006/relationships/customXml" Target="../ink/ink415.xml"/><Relationship Id="rId538" Type="http://schemas.openxmlformats.org/officeDocument/2006/relationships/customXml" Target="../ink/ink443.xml"/><Relationship Id="rId703" Type="http://schemas.openxmlformats.org/officeDocument/2006/relationships/customXml" Target="../ink/ink526.xml"/><Relationship Id="rId745" Type="http://schemas.openxmlformats.org/officeDocument/2006/relationships/customXml" Target="../ink/ink547.xml"/><Relationship Id="rId81" Type="http://schemas.openxmlformats.org/officeDocument/2006/relationships/image" Target="../media/image287.png"/><Relationship Id="rId135" Type="http://schemas.openxmlformats.org/officeDocument/2006/relationships/image" Target="../media/image314.png"/><Relationship Id="rId177" Type="http://schemas.openxmlformats.org/officeDocument/2006/relationships/image" Target="../media/image335.png"/><Relationship Id="rId342" Type="http://schemas.openxmlformats.org/officeDocument/2006/relationships/customXml" Target="../ink/ink345.xml"/><Relationship Id="rId384" Type="http://schemas.openxmlformats.org/officeDocument/2006/relationships/customXml" Target="../ink/ink366.xml"/><Relationship Id="rId591" Type="http://schemas.openxmlformats.org/officeDocument/2006/relationships/image" Target="../media/image542.png"/><Relationship Id="rId605" Type="http://schemas.openxmlformats.org/officeDocument/2006/relationships/image" Target="../media/image549.png"/><Relationship Id="rId202" Type="http://schemas.openxmlformats.org/officeDocument/2006/relationships/customXml" Target="../ink/ink275.xml"/><Relationship Id="rId244" Type="http://schemas.openxmlformats.org/officeDocument/2006/relationships/customXml" Target="../ink/ink296.xml"/><Relationship Id="rId647" Type="http://schemas.openxmlformats.org/officeDocument/2006/relationships/customXml" Target="../ink/ink498.xml"/><Relationship Id="rId689" Type="http://schemas.openxmlformats.org/officeDocument/2006/relationships/customXml" Target="../ink/ink519.xml"/><Relationship Id="rId39" Type="http://schemas.openxmlformats.org/officeDocument/2006/relationships/image" Target="../media/image266.png"/><Relationship Id="rId286" Type="http://schemas.openxmlformats.org/officeDocument/2006/relationships/customXml" Target="../ink/ink317.xml"/><Relationship Id="rId451" Type="http://schemas.openxmlformats.org/officeDocument/2006/relationships/image" Target="../media/image472.png"/><Relationship Id="rId493" Type="http://schemas.openxmlformats.org/officeDocument/2006/relationships/image" Target="../media/image493.png"/><Relationship Id="rId507" Type="http://schemas.openxmlformats.org/officeDocument/2006/relationships/image" Target="../media/image500.png"/><Relationship Id="rId549" Type="http://schemas.openxmlformats.org/officeDocument/2006/relationships/image" Target="../media/image521.png"/><Relationship Id="rId714" Type="http://schemas.openxmlformats.org/officeDocument/2006/relationships/image" Target="../media/image603.png"/><Relationship Id="rId756" Type="http://schemas.openxmlformats.org/officeDocument/2006/relationships/image" Target="../media/image624.png"/><Relationship Id="rId50" Type="http://schemas.openxmlformats.org/officeDocument/2006/relationships/customXml" Target="../ink/ink199.xml"/><Relationship Id="rId104" Type="http://schemas.openxmlformats.org/officeDocument/2006/relationships/customXml" Target="../ink/ink226.xml"/><Relationship Id="rId146" Type="http://schemas.openxmlformats.org/officeDocument/2006/relationships/customXml" Target="../ink/ink247.xml"/><Relationship Id="rId188" Type="http://schemas.openxmlformats.org/officeDocument/2006/relationships/customXml" Target="../ink/ink268.xml"/><Relationship Id="rId311" Type="http://schemas.openxmlformats.org/officeDocument/2006/relationships/image" Target="../media/image402.png"/><Relationship Id="rId353" Type="http://schemas.openxmlformats.org/officeDocument/2006/relationships/image" Target="../media/image423.png"/><Relationship Id="rId395" Type="http://schemas.openxmlformats.org/officeDocument/2006/relationships/image" Target="../media/image444.png"/><Relationship Id="rId409" Type="http://schemas.openxmlformats.org/officeDocument/2006/relationships/image" Target="../media/image451.png"/><Relationship Id="rId560" Type="http://schemas.openxmlformats.org/officeDocument/2006/relationships/customXml" Target="../ink/ink454.xml"/><Relationship Id="rId92" Type="http://schemas.openxmlformats.org/officeDocument/2006/relationships/customXml" Target="../ink/ink220.xml"/><Relationship Id="rId213" Type="http://schemas.openxmlformats.org/officeDocument/2006/relationships/image" Target="../media/image353.png"/><Relationship Id="rId420" Type="http://schemas.openxmlformats.org/officeDocument/2006/relationships/customXml" Target="../ink/ink384.xml"/><Relationship Id="rId616" Type="http://schemas.openxmlformats.org/officeDocument/2006/relationships/customXml" Target="../ink/ink482.xml"/><Relationship Id="rId658" Type="http://schemas.openxmlformats.org/officeDocument/2006/relationships/image" Target="../media/image575.png"/><Relationship Id="rId255" Type="http://schemas.openxmlformats.org/officeDocument/2006/relationships/image" Target="../media/image374.png"/><Relationship Id="rId297" Type="http://schemas.openxmlformats.org/officeDocument/2006/relationships/image" Target="../media/image395.png"/><Relationship Id="rId462" Type="http://schemas.openxmlformats.org/officeDocument/2006/relationships/customXml" Target="../ink/ink405.xml"/><Relationship Id="rId518" Type="http://schemas.openxmlformats.org/officeDocument/2006/relationships/customXml" Target="../ink/ink433.xml"/><Relationship Id="rId725" Type="http://schemas.openxmlformats.org/officeDocument/2006/relationships/customXml" Target="../ink/ink537.xml"/><Relationship Id="rId115" Type="http://schemas.openxmlformats.org/officeDocument/2006/relationships/image" Target="../media/image304.png"/><Relationship Id="rId157" Type="http://schemas.openxmlformats.org/officeDocument/2006/relationships/image" Target="../media/image325.png"/><Relationship Id="rId322" Type="http://schemas.openxmlformats.org/officeDocument/2006/relationships/customXml" Target="../ink/ink335.xml"/><Relationship Id="rId364" Type="http://schemas.openxmlformats.org/officeDocument/2006/relationships/customXml" Target="../ink/ink356.xml"/><Relationship Id="rId61" Type="http://schemas.openxmlformats.org/officeDocument/2006/relationships/image" Target="../media/image277.png"/><Relationship Id="rId199" Type="http://schemas.openxmlformats.org/officeDocument/2006/relationships/image" Target="../media/image346.png"/><Relationship Id="rId571" Type="http://schemas.openxmlformats.org/officeDocument/2006/relationships/image" Target="../media/image532.png"/><Relationship Id="rId627" Type="http://schemas.openxmlformats.org/officeDocument/2006/relationships/customXml" Target="../ink/ink488.xml"/><Relationship Id="rId669" Type="http://schemas.openxmlformats.org/officeDocument/2006/relationships/customXml" Target="../ink/ink509.xml"/><Relationship Id="rId19" Type="http://schemas.openxmlformats.org/officeDocument/2006/relationships/image" Target="../media/image256.png"/><Relationship Id="rId224" Type="http://schemas.openxmlformats.org/officeDocument/2006/relationships/customXml" Target="../ink/ink286.xml"/><Relationship Id="rId266" Type="http://schemas.openxmlformats.org/officeDocument/2006/relationships/customXml" Target="../ink/ink307.xml"/><Relationship Id="rId431" Type="http://schemas.openxmlformats.org/officeDocument/2006/relationships/image" Target="../media/image462.png"/><Relationship Id="rId473" Type="http://schemas.openxmlformats.org/officeDocument/2006/relationships/image" Target="../media/image483.png"/><Relationship Id="rId529" Type="http://schemas.openxmlformats.org/officeDocument/2006/relationships/image" Target="../media/image511.png"/><Relationship Id="rId680" Type="http://schemas.openxmlformats.org/officeDocument/2006/relationships/image" Target="../media/image586.png"/><Relationship Id="rId736" Type="http://schemas.openxmlformats.org/officeDocument/2006/relationships/image" Target="../media/image614.png"/><Relationship Id="rId30" Type="http://schemas.openxmlformats.org/officeDocument/2006/relationships/customXml" Target="../ink/ink189.xml"/><Relationship Id="rId126" Type="http://schemas.openxmlformats.org/officeDocument/2006/relationships/customXml" Target="../ink/ink237.xml"/><Relationship Id="rId168" Type="http://schemas.openxmlformats.org/officeDocument/2006/relationships/customXml" Target="../ink/ink258.xml"/><Relationship Id="rId333" Type="http://schemas.openxmlformats.org/officeDocument/2006/relationships/image" Target="../media/image413.png"/><Relationship Id="rId540" Type="http://schemas.openxmlformats.org/officeDocument/2006/relationships/customXml" Target="../ink/ink444.xml"/><Relationship Id="rId72" Type="http://schemas.openxmlformats.org/officeDocument/2006/relationships/customXml" Target="../ink/ink210.xml"/><Relationship Id="rId375" Type="http://schemas.openxmlformats.org/officeDocument/2006/relationships/image" Target="../media/image434.png"/><Relationship Id="rId582" Type="http://schemas.openxmlformats.org/officeDocument/2006/relationships/customXml" Target="../ink/ink465.xml"/><Relationship Id="rId638" Type="http://schemas.openxmlformats.org/officeDocument/2006/relationships/image" Target="../media/image565.png"/><Relationship Id="rId3" Type="http://schemas.openxmlformats.org/officeDocument/2006/relationships/image" Target="../media/image248.png"/><Relationship Id="rId235" Type="http://schemas.openxmlformats.org/officeDocument/2006/relationships/image" Target="../media/image364.png"/><Relationship Id="rId277" Type="http://schemas.openxmlformats.org/officeDocument/2006/relationships/image" Target="../media/image385.png"/><Relationship Id="rId400" Type="http://schemas.openxmlformats.org/officeDocument/2006/relationships/customXml" Target="../ink/ink374.xml"/><Relationship Id="rId442" Type="http://schemas.openxmlformats.org/officeDocument/2006/relationships/customXml" Target="../ink/ink395.xml"/><Relationship Id="rId484" Type="http://schemas.openxmlformats.org/officeDocument/2006/relationships/customXml" Target="../ink/ink416.xml"/><Relationship Id="rId705" Type="http://schemas.openxmlformats.org/officeDocument/2006/relationships/customXml" Target="../ink/ink527.xml"/><Relationship Id="rId137" Type="http://schemas.openxmlformats.org/officeDocument/2006/relationships/image" Target="../media/image315.png"/><Relationship Id="rId302" Type="http://schemas.openxmlformats.org/officeDocument/2006/relationships/customXml" Target="../ink/ink325.xml"/><Relationship Id="rId344" Type="http://schemas.openxmlformats.org/officeDocument/2006/relationships/customXml" Target="../ink/ink346.xml"/><Relationship Id="rId691" Type="http://schemas.openxmlformats.org/officeDocument/2006/relationships/customXml" Target="../ink/ink520.xml"/><Relationship Id="rId747" Type="http://schemas.openxmlformats.org/officeDocument/2006/relationships/customXml" Target="../ink/ink548.xml"/><Relationship Id="rId41" Type="http://schemas.openxmlformats.org/officeDocument/2006/relationships/image" Target="../media/image267.png"/><Relationship Id="rId83" Type="http://schemas.openxmlformats.org/officeDocument/2006/relationships/image" Target="../media/image288.png"/><Relationship Id="rId179" Type="http://schemas.openxmlformats.org/officeDocument/2006/relationships/image" Target="../media/image336.png"/><Relationship Id="rId386" Type="http://schemas.openxmlformats.org/officeDocument/2006/relationships/customXml" Target="../ink/ink367.xml"/><Relationship Id="rId551" Type="http://schemas.openxmlformats.org/officeDocument/2006/relationships/image" Target="../media/image522.png"/><Relationship Id="rId593" Type="http://schemas.openxmlformats.org/officeDocument/2006/relationships/image" Target="../media/image543.png"/><Relationship Id="rId607" Type="http://schemas.openxmlformats.org/officeDocument/2006/relationships/image" Target="../media/image550.png"/><Relationship Id="rId649" Type="http://schemas.openxmlformats.org/officeDocument/2006/relationships/customXml" Target="../ink/ink499.xml"/><Relationship Id="rId190" Type="http://schemas.openxmlformats.org/officeDocument/2006/relationships/customXml" Target="../ink/ink269.xml"/><Relationship Id="rId204" Type="http://schemas.openxmlformats.org/officeDocument/2006/relationships/customXml" Target="../ink/ink276.xml"/><Relationship Id="rId246" Type="http://schemas.openxmlformats.org/officeDocument/2006/relationships/customXml" Target="../ink/ink297.xml"/><Relationship Id="rId288" Type="http://schemas.openxmlformats.org/officeDocument/2006/relationships/customXml" Target="../ink/ink318.xml"/><Relationship Id="rId411" Type="http://schemas.openxmlformats.org/officeDocument/2006/relationships/image" Target="../media/image452.png"/><Relationship Id="rId453" Type="http://schemas.openxmlformats.org/officeDocument/2006/relationships/image" Target="../media/image473.png"/><Relationship Id="rId509" Type="http://schemas.openxmlformats.org/officeDocument/2006/relationships/image" Target="../media/image501.png"/><Relationship Id="rId660" Type="http://schemas.openxmlformats.org/officeDocument/2006/relationships/image" Target="../media/image576.png"/><Relationship Id="rId106" Type="http://schemas.openxmlformats.org/officeDocument/2006/relationships/customXml" Target="../ink/ink227.xml"/><Relationship Id="rId313" Type="http://schemas.openxmlformats.org/officeDocument/2006/relationships/image" Target="../media/image403.png"/><Relationship Id="rId495" Type="http://schemas.openxmlformats.org/officeDocument/2006/relationships/image" Target="../media/image494.png"/><Relationship Id="rId716" Type="http://schemas.openxmlformats.org/officeDocument/2006/relationships/image" Target="../media/image604.png"/><Relationship Id="rId758" Type="http://schemas.openxmlformats.org/officeDocument/2006/relationships/image" Target="../media/image625.png"/><Relationship Id="rId10" Type="http://schemas.openxmlformats.org/officeDocument/2006/relationships/customXml" Target="../ink/ink179.xml"/><Relationship Id="rId52" Type="http://schemas.openxmlformats.org/officeDocument/2006/relationships/customXml" Target="../ink/ink200.xml"/><Relationship Id="rId94" Type="http://schemas.openxmlformats.org/officeDocument/2006/relationships/customXml" Target="../ink/ink221.xml"/><Relationship Id="rId148" Type="http://schemas.openxmlformats.org/officeDocument/2006/relationships/customXml" Target="../ink/ink248.xml"/><Relationship Id="rId355" Type="http://schemas.openxmlformats.org/officeDocument/2006/relationships/image" Target="../media/image424.png"/><Relationship Id="rId397" Type="http://schemas.openxmlformats.org/officeDocument/2006/relationships/image" Target="../media/image445.png"/><Relationship Id="rId520" Type="http://schemas.openxmlformats.org/officeDocument/2006/relationships/customXml" Target="../ink/ink434.xml"/><Relationship Id="rId562" Type="http://schemas.openxmlformats.org/officeDocument/2006/relationships/customXml" Target="../ink/ink455.xml"/><Relationship Id="rId618" Type="http://schemas.openxmlformats.org/officeDocument/2006/relationships/customXml" Target="../ink/ink483.xml"/><Relationship Id="rId215" Type="http://schemas.openxmlformats.org/officeDocument/2006/relationships/image" Target="../media/image354.png"/><Relationship Id="rId257" Type="http://schemas.openxmlformats.org/officeDocument/2006/relationships/image" Target="../media/image375.png"/><Relationship Id="rId422" Type="http://schemas.openxmlformats.org/officeDocument/2006/relationships/customXml" Target="../ink/ink385.xml"/><Relationship Id="rId464" Type="http://schemas.openxmlformats.org/officeDocument/2006/relationships/customXml" Target="../ink/ink406.xml"/><Relationship Id="rId299" Type="http://schemas.openxmlformats.org/officeDocument/2006/relationships/image" Target="../media/image396.png"/><Relationship Id="rId727" Type="http://schemas.openxmlformats.org/officeDocument/2006/relationships/customXml" Target="../ink/ink538.xml"/><Relationship Id="rId63" Type="http://schemas.openxmlformats.org/officeDocument/2006/relationships/image" Target="../media/image278.png"/><Relationship Id="rId159" Type="http://schemas.openxmlformats.org/officeDocument/2006/relationships/image" Target="../media/image326.png"/><Relationship Id="rId366" Type="http://schemas.openxmlformats.org/officeDocument/2006/relationships/customXml" Target="../ink/ink357.xml"/><Relationship Id="rId573" Type="http://schemas.openxmlformats.org/officeDocument/2006/relationships/image" Target="../media/image533.png"/><Relationship Id="rId226" Type="http://schemas.openxmlformats.org/officeDocument/2006/relationships/customXml" Target="../ink/ink287.xml"/><Relationship Id="rId433" Type="http://schemas.openxmlformats.org/officeDocument/2006/relationships/image" Target="../media/image463.png"/><Relationship Id="rId640" Type="http://schemas.openxmlformats.org/officeDocument/2006/relationships/image" Target="../media/image566.png"/><Relationship Id="rId738" Type="http://schemas.openxmlformats.org/officeDocument/2006/relationships/image" Target="../media/image615.png"/><Relationship Id="rId74" Type="http://schemas.openxmlformats.org/officeDocument/2006/relationships/customXml" Target="../ink/ink211.xml"/><Relationship Id="rId377" Type="http://schemas.openxmlformats.org/officeDocument/2006/relationships/image" Target="../media/image435.png"/><Relationship Id="rId500" Type="http://schemas.openxmlformats.org/officeDocument/2006/relationships/customXml" Target="../ink/ink424.xml"/><Relationship Id="rId584" Type="http://schemas.openxmlformats.org/officeDocument/2006/relationships/customXml" Target="../ink/ink466.xml"/><Relationship Id="rId5" Type="http://schemas.openxmlformats.org/officeDocument/2006/relationships/image" Target="../media/image249.png"/><Relationship Id="rId237" Type="http://schemas.openxmlformats.org/officeDocument/2006/relationships/image" Target="../media/image365.png"/><Relationship Id="rId444" Type="http://schemas.openxmlformats.org/officeDocument/2006/relationships/customXml" Target="../ink/ink396.xml"/><Relationship Id="rId651" Type="http://schemas.openxmlformats.org/officeDocument/2006/relationships/customXml" Target="../ink/ink500.xml"/><Relationship Id="rId749" Type="http://schemas.openxmlformats.org/officeDocument/2006/relationships/customXml" Target="../ink/ink549.xml"/><Relationship Id="rId290" Type="http://schemas.openxmlformats.org/officeDocument/2006/relationships/customXml" Target="../ink/ink319.xml"/><Relationship Id="rId304" Type="http://schemas.openxmlformats.org/officeDocument/2006/relationships/customXml" Target="../ink/ink326.xml"/><Relationship Id="rId388" Type="http://schemas.openxmlformats.org/officeDocument/2006/relationships/customXml" Target="../ink/ink368.xml"/><Relationship Id="rId511" Type="http://schemas.openxmlformats.org/officeDocument/2006/relationships/image" Target="../media/image502.png"/><Relationship Id="rId609" Type="http://schemas.openxmlformats.org/officeDocument/2006/relationships/image" Target="../media/image551.png"/><Relationship Id="rId85" Type="http://schemas.openxmlformats.org/officeDocument/2006/relationships/image" Target="../media/image289.png"/><Relationship Id="rId150" Type="http://schemas.openxmlformats.org/officeDocument/2006/relationships/customXml" Target="../ink/ink249.xml"/><Relationship Id="rId595" Type="http://schemas.openxmlformats.org/officeDocument/2006/relationships/image" Target="../media/image544.png"/><Relationship Id="rId248" Type="http://schemas.openxmlformats.org/officeDocument/2006/relationships/customXml" Target="../ink/ink298.xml"/><Relationship Id="rId455" Type="http://schemas.openxmlformats.org/officeDocument/2006/relationships/image" Target="../media/image474.png"/><Relationship Id="rId662" Type="http://schemas.openxmlformats.org/officeDocument/2006/relationships/image" Target="../media/image577.png"/><Relationship Id="rId12" Type="http://schemas.openxmlformats.org/officeDocument/2006/relationships/customXml" Target="../ink/ink180.xml"/><Relationship Id="rId108" Type="http://schemas.openxmlformats.org/officeDocument/2006/relationships/customXml" Target="../ink/ink228.xml"/><Relationship Id="rId315" Type="http://schemas.openxmlformats.org/officeDocument/2006/relationships/image" Target="../media/image404.png"/><Relationship Id="rId522" Type="http://schemas.openxmlformats.org/officeDocument/2006/relationships/customXml" Target="../ink/ink435.xml"/><Relationship Id="rId96" Type="http://schemas.openxmlformats.org/officeDocument/2006/relationships/customXml" Target="../ink/ink222.xml"/><Relationship Id="rId161" Type="http://schemas.openxmlformats.org/officeDocument/2006/relationships/image" Target="../media/image327.png"/><Relationship Id="rId399" Type="http://schemas.openxmlformats.org/officeDocument/2006/relationships/image" Target="../media/image446.png"/><Relationship Id="rId259" Type="http://schemas.openxmlformats.org/officeDocument/2006/relationships/image" Target="../media/image376.png"/><Relationship Id="rId466" Type="http://schemas.openxmlformats.org/officeDocument/2006/relationships/customXml" Target="../ink/ink407.xml"/><Relationship Id="rId673" Type="http://schemas.openxmlformats.org/officeDocument/2006/relationships/customXml" Target="../ink/ink511.xml"/><Relationship Id="rId23" Type="http://schemas.openxmlformats.org/officeDocument/2006/relationships/image" Target="../media/image258.png"/><Relationship Id="rId119" Type="http://schemas.openxmlformats.org/officeDocument/2006/relationships/image" Target="../media/image306.png"/><Relationship Id="rId326" Type="http://schemas.openxmlformats.org/officeDocument/2006/relationships/customXml" Target="../ink/ink337.xml"/><Relationship Id="rId533" Type="http://schemas.openxmlformats.org/officeDocument/2006/relationships/image" Target="../media/image513.png"/><Relationship Id="rId740" Type="http://schemas.openxmlformats.org/officeDocument/2006/relationships/image" Target="../media/image616.png"/><Relationship Id="rId172" Type="http://schemas.openxmlformats.org/officeDocument/2006/relationships/customXml" Target="../ink/ink260.xml"/><Relationship Id="rId477" Type="http://schemas.openxmlformats.org/officeDocument/2006/relationships/image" Target="../media/image485.png"/><Relationship Id="rId600" Type="http://schemas.openxmlformats.org/officeDocument/2006/relationships/customXml" Target="../ink/ink474.xml"/><Relationship Id="rId684" Type="http://schemas.openxmlformats.org/officeDocument/2006/relationships/image" Target="../media/image588.png"/><Relationship Id="rId337" Type="http://schemas.openxmlformats.org/officeDocument/2006/relationships/image" Target="../media/image415.png"/><Relationship Id="rId34" Type="http://schemas.openxmlformats.org/officeDocument/2006/relationships/customXml" Target="../ink/ink191.xml"/><Relationship Id="rId544" Type="http://schemas.openxmlformats.org/officeDocument/2006/relationships/customXml" Target="../ink/ink446.xml"/><Relationship Id="rId751" Type="http://schemas.openxmlformats.org/officeDocument/2006/relationships/customXml" Target="../ink/ink550.xml"/><Relationship Id="rId183" Type="http://schemas.openxmlformats.org/officeDocument/2006/relationships/image" Target="../media/image338.png"/><Relationship Id="rId390" Type="http://schemas.openxmlformats.org/officeDocument/2006/relationships/customXml" Target="../ink/ink369.xml"/><Relationship Id="rId404" Type="http://schemas.openxmlformats.org/officeDocument/2006/relationships/customXml" Target="../ink/ink376.xml"/><Relationship Id="rId611" Type="http://schemas.openxmlformats.org/officeDocument/2006/relationships/image" Target="../media/image552.png"/><Relationship Id="rId250" Type="http://schemas.openxmlformats.org/officeDocument/2006/relationships/customXml" Target="../ink/ink299.xml"/><Relationship Id="rId488" Type="http://schemas.openxmlformats.org/officeDocument/2006/relationships/customXml" Target="../ink/ink418.xml"/><Relationship Id="rId695" Type="http://schemas.openxmlformats.org/officeDocument/2006/relationships/customXml" Target="../ink/ink522.xml"/><Relationship Id="rId709" Type="http://schemas.openxmlformats.org/officeDocument/2006/relationships/customXml" Target="../ink/ink529.xml"/><Relationship Id="rId45" Type="http://schemas.openxmlformats.org/officeDocument/2006/relationships/image" Target="../media/image269.png"/><Relationship Id="rId110" Type="http://schemas.openxmlformats.org/officeDocument/2006/relationships/customXml" Target="../ink/ink229.xml"/><Relationship Id="rId348" Type="http://schemas.openxmlformats.org/officeDocument/2006/relationships/customXml" Target="../ink/ink348.xml"/><Relationship Id="rId555" Type="http://schemas.openxmlformats.org/officeDocument/2006/relationships/image" Target="../media/image524.png"/><Relationship Id="rId762" Type="http://schemas.openxmlformats.org/officeDocument/2006/relationships/image" Target="../media/image627.png"/><Relationship Id="rId194" Type="http://schemas.openxmlformats.org/officeDocument/2006/relationships/customXml" Target="../ink/ink271.xml"/><Relationship Id="rId208" Type="http://schemas.openxmlformats.org/officeDocument/2006/relationships/customXml" Target="../ink/ink278.xml"/><Relationship Id="rId415" Type="http://schemas.openxmlformats.org/officeDocument/2006/relationships/image" Target="../media/image454.png"/><Relationship Id="rId622" Type="http://schemas.openxmlformats.org/officeDocument/2006/relationships/customXml" Target="../ink/ink485.xml"/><Relationship Id="rId261" Type="http://schemas.openxmlformats.org/officeDocument/2006/relationships/image" Target="../media/image377.png"/><Relationship Id="rId499" Type="http://schemas.openxmlformats.org/officeDocument/2006/relationships/image" Target="../media/image496.png"/><Relationship Id="rId56" Type="http://schemas.openxmlformats.org/officeDocument/2006/relationships/customXml" Target="../ink/ink202.xml"/><Relationship Id="rId359" Type="http://schemas.openxmlformats.org/officeDocument/2006/relationships/image" Target="../media/image426.png"/><Relationship Id="rId566" Type="http://schemas.openxmlformats.org/officeDocument/2006/relationships/customXml" Target="../ink/ink457.xml"/><Relationship Id="rId121" Type="http://schemas.openxmlformats.org/officeDocument/2006/relationships/image" Target="../media/image307.png"/><Relationship Id="rId219" Type="http://schemas.openxmlformats.org/officeDocument/2006/relationships/image" Target="../media/image356.png"/><Relationship Id="rId426" Type="http://schemas.openxmlformats.org/officeDocument/2006/relationships/customXml" Target="../ink/ink387.xml"/><Relationship Id="rId633" Type="http://schemas.openxmlformats.org/officeDocument/2006/relationships/customXml" Target="../ink/ink491.xml"/><Relationship Id="rId67" Type="http://schemas.openxmlformats.org/officeDocument/2006/relationships/image" Target="../media/image280.png"/><Relationship Id="rId272" Type="http://schemas.openxmlformats.org/officeDocument/2006/relationships/customXml" Target="../ink/ink310.xml"/><Relationship Id="rId577" Type="http://schemas.openxmlformats.org/officeDocument/2006/relationships/image" Target="../media/image535.png"/><Relationship Id="rId700" Type="http://schemas.openxmlformats.org/officeDocument/2006/relationships/image" Target="../media/image596.png"/><Relationship Id="rId132" Type="http://schemas.openxmlformats.org/officeDocument/2006/relationships/customXml" Target="../ink/ink240.xml"/><Relationship Id="rId437" Type="http://schemas.openxmlformats.org/officeDocument/2006/relationships/image" Target="../media/image465.png"/><Relationship Id="rId644" Type="http://schemas.openxmlformats.org/officeDocument/2006/relationships/image" Target="../media/image568.png"/><Relationship Id="rId283" Type="http://schemas.openxmlformats.org/officeDocument/2006/relationships/image" Target="../media/image388.png"/><Relationship Id="rId490" Type="http://schemas.openxmlformats.org/officeDocument/2006/relationships/customXml" Target="../ink/ink419.xml"/><Relationship Id="rId504" Type="http://schemas.openxmlformats.org/officeDocument/2006/relationships/customXml" Target="../ink/ink426.xml"/><Relationship Id="rId711" Type="http://schemas.openxmlformats.org/officeDocument/2006/relationships/customXml" Target="../ink/ink530.xml"/><Relationship Id="rId78" Type="http://schemas.openxmlformats.org/officeDocument/2006/relationships/customXml" Target="../ink/ink213.xml"/><Relationship Id="rId143" Type="http://schemas.openxmlformats.org/officeDocument/2006/relationships/image" Target="../media/image318.png"/><Relationship Id="rId350" Type="http://schemas.openxmlformats.org/officeDocument/2006/relationships/customXml" Target="../ink/ink349.xml"/><Relationship Id="rId588" Type="http://schemas.openxmlformats.org/officeDocument/2006/relationships/customXml" Target="../ink/ink468.xml"/><Relationship Id="rId9" Type="http://schemas.openxmlformats.org/officeDocument/2006/relationships/image" Target="../media/image251.png"/><Relationship Id="rId210" Type="http://schemas.openxmlformats.org/officeDocument/2006/relationships/customXml" Target="../ink/ink279.xml"/><Relationship Id="rId448" Type="http://schemas.openxmlformats.org/officeDocument/2006/relationships/customXml" Target="../ink/ink398.xml"/><Relationship Id="rId655" Type="http://schemas.openxmlformats.org/officeDocument/2006/relationships/customXml" Target="../ink/ink502.xml"/><Relationship Id="rId294" Type="http://schemas.openxmlformats.org/officeDocument/2006/relationships/customXml" Target="../ink/ink321.xml"/><Relationship Id="rId308" Type="http://schemas.openxmlformats.org/officeDocument/2006/relationships/customXml" Target="../ink/ink328.xml"/><Relationship Id="rId515" Type="http://schemas.openxmlformats.org/officeDocument/2006/relationships/image" Target="../media/image504.png"/><Relationship Id="rId722" Type="http://schemas.openxmlformats.org/officeDocument/2006/relationships/image" Target="../media/image607.png"/><Relationship Id="rId89" Type="http://schemas.openxmlformats.org/officeDocument/2006/relationships/image" Target="../media/image291.png"/><Relationship Id="rId154" Type="http://schemas.openxmlformats.org/officeDocument/2006/relationships/customXml" Target="../ink/ink251.xml"/><Relationship Id="rId361" Type="http://schemas.openxmlformats.org/officeDocument/2006/relationships/image" Target="../media/image427.png"/><Relationship Id="rId599" Type="http://schemas.openxmlformats.org/officeDocument/2006/relationships/image" Target="../media/image546.png"/><Relationship Id="rId459" Type="http://schemas.openxmlformats.org/officeDocument/2006/relationships/image" Target="../media/image476.png"/><Relationship Id="rId666" Type="http://schemas.openxmlformats.org/officeDocument/2006/relationships/image" Target="../media/image579.png"/><Relationship Id="rId16" Type="http://schemas.openxmlformats.org/officeDocument/2006/relationships/customXml" Target="../ink/ink182.xml"/><Relationship Id="rId221" Type="http://schemas.openxmlformats.org/officeDocument/2006/relationships/image" Target="../media/image357.png"/><Relationship Id="rId319" Type="http://schemas.openxmlformats.org/officeDocument/2006/relationships/image" Target="../media/image406.png"/><Relationship Id="rId526" Type="http://schemas.openxmlformats.org/officeDocument/2006/relationships/customXml" Target="../ink/ink437.xml"/><Relationship Id="rId733" Type="http://schemas.openxmlformats.org/officeDocument/2006/relationships/customXml" Target="../ink/ink541.xml"/><Relationship Id="rId165" Type="http://schemas.openxmlformats.org/officeDocument/2006/relationships/image" Target="../media/image329.png"/><Relationship Id="rId372" Type="http://schemas.openxmlformats.org/officeDocument/2006/relationships/customXml" Target="../ink/ink360.xml"/><Relationship Id="rId677" Type="http://schemas.openxmlformats.org/officeDocument/2006/relationships/customXml" Target="../ink/ink513.xml"/><Relationship Id="rId232" Type="http://schemas.openxmlformats.org/officeDocument/2006/relationships/customXml" Target="../ink/ink290.xml"/><Relationship Id="rId27" Type="http://schemas.openxmlformats.org/officeDocument/2006/relationships/image" Target="../media/image260.png"/><Relationship Id="rId537" Type="http://schemas.openxmlformats.org/officeDocument/2006/relationships/image" Target="../media/image515.png"/><Relationship Id="rId744" Type="http://schemas.openxmlformats.org/officeDocument/2006/relationships/image" Target="../media/image618.png"/><Relationship Id="rId80" Type="http://schemas.openxmlformats.org/officeDocument/2006/relationships/customXml" Target="../ink/ink214.xml"/><Relationship Id="rId176" Type="http://schemas.openxmlformats.org/officeDocument/2006/relationships/customXml" Target="../ink/ink262.xml"/><Relationship Id="rId383" Type="http://schemas.openxmlformats.org/officeDocument/2006/relationships/image" Target="../media/image438.png"/><Relationship Id="rId590" Type="http://schemas.openxmlformats.org/officeDocument/2006/relationships/customXml" Target="../ink/ink469.xml"/><Relationship Id="rId604" Type="http://schemas.openxmlformats.org/officeDocument/2006/relationships/customXml" Target="../ink/ink476.xml"/><Relationship Id="rId243" Type="http://schemas.openxmlformats.org/officeDocument/2006/relationships/image" Target="../media/image368.png"/><Relationship Id="rId450" Type="http://schemas.openxmlformats.org/officeDocument/2006/relationships/customXml" Target="../ink/ink399.xml"/><Relationship Id="rId688" Type="http://schemas.openxmlformats.org/officeDocument/2006/relationships/image" Target="../media/image590.png"/><Relationship Id="rId38" Type="http://schemas.openxmlformats.org/officeDocument/2006/relationships/customXml" Target="../ink/ink193.xml"/><Relationship Id="rId103" Type="http://schemas.openxmlformats.org/officeDocument/2006/relationships/image" Target="../media/image298.png"/><Relationship Id="rId310" Type="http://schemas.openxmlformats.org/officeDocument/2006/relationships/customXml" Target="../ink/ink329.xml"/><Relationship Id="rId548" Type="http://schemas.openxmlformats.org/officeDocument/2006/relationships/customXml" Target="../ink/ink448.xml"/><Relationship Id="rId755" Type="http://schemas.openxmlformats.org/officeDocument/2006/relationships/customXml" Target="../ink/ink552.xml"/><Relationship Id="rId91" Type="http://schemas.openxmlformats.org/officeDocument/2006/relationships/image" Target="../media/image292.png"/><Relationship Id="rId187" Type="http://schemas.openxmlformats.org/officeDocument/2006/relationships/image" Target="../media/image340.png"/><Relationship Id="rId394" Type="http://schemas.openxmlformats.org/officeDocument/2006/relationships/customXml" Target="../ink/ink371.xml"/><Relationship Id="rId408" Type="http://schemas.openxmlformats.org/officeDocument/2006/relationships/customXml" Target="../ink/ink378.xml"/><Relationship Id="rId615" Type="http://schemas.openxmlformats.org/officeDocument/2006/relationships/image" Target="../media/image554.png"/><Relationship Id="rId254" Type="http://schemas.openxmlformats.org/officeDocument/2006/relationships/customXml" Target="../ink/ink301.xml"/><Relationship Id="rId699" Type="http://schemas.openxmlformats.org/officeDocument/2006/relationships/customXml" Target="../ink/ink524.xml"/><Relationship Id="rId49" Type="http://schemas.openxmlformats.org/officeDocument/2006/relationships/image" Target="../media/image271.png"/><Relationship Id="rId114" Type="http://schemas.openxmlformats.org/officeDocument/2006/relationships/customXml" Target="../ink/ink231.xml"/><Relationship Id="rId461" Type="http://schemas.openxmlformats.org/officeDocument/2006/relationships/image" Target="../media/image477.png"/><Relationship Id="rId559" Type="http://schemas.openxmlformats.org/officeDocument/2006/relationships/image" Target="../media/image526.png"/><Relationship Id="rId198" Type="http://schemas.openxmlformats.org/officeDocument/2006/relationships/customXml" Target="../ink/ink273.xml"/><Relationship Id="rId321" Type="http://schemas.openxmlformats.org/officeDocument/2006/relationships/image" Target="../media/image407.png"/><Relationship Id="rId419" Type="http://schemas.openxmlformats.org/officeDocument/2006/relationships/image" Target="../media/image456.png"/><Relationship Id="rId626" Type="http://schemas.openxmlformats.org/officeDocument/2006/relationships/image" Target="../media/image559.png"/><Relationship Id="rId265" Type="http://schemas.openxmlformats.org/officeDocument/2006/relationships/image" Target="../media/image379.png"/><Relationship Id="rId472" Type="http://schemas.openxmlformats.org/officeDocument/2006/relationships/customXml" Target="../ink/ink410.xml"/><Relationship Id="rId125" Type="http://schemas.openxmlformats.org/officeDocument/2006/relationships/image" Target="../media/image309.png"/><Relationship Id="rId332" Type="http://schemas.openxmlformats.org/officeDocument/2006/relationships/customXml" Target="../ink/ink340.xml"/><Relationship Id="rId637" Type="http://schemas.openxmlformats.org/officeDocument/2006/relationships/customXml" Target="../ink/ink493.xml"/><Relationship Id="rId276" Type="http://schemas.openxmlformats.org/officeDocument/2006/relationships/customXml" Target="../ink/ink312.xml"/><Relationship Id="rId483" Type="http://schemas.openxmlformats.org/officeDocument/2006/relationships/image" Target="../media/image488.png"/><Relationship Id="rId690" Type="http://schemas.openxmlformats.org/officeDocument/2006/relationships/image" Target="../media/image591.png"/><Relationship Id="rId704" Type="http://schemas.openxmlformats.org/officeDocument/2006/relationships/image" Target="../media/image598.png"/><Relationship Id="rId40" Type="http://schemas.openxmlformats.org/officeDocument/2006/relationships/customXml" Target="../ink/ink194.xml"/><Relationship Id="rId136" Type="http://schemas.openxmlformats.org/officeDocument/2006/relationships/customXml" Target="../ink/ink242.xml"/><Relationship Id="rId343" Type="http://schemas.openxmlformats.org/officeDocument/2006/relationships/image" Target="../media/image418.png"/><Relationship Id="rId550" Type="http://schemas.openxmlformats.org/officeDocument/2006/relationships/customXml" Target="../ink/ink449.xml"/><Relationship Id="rId203" Type="http://schemas.openxmlformats.org/officeDocument/2006/relationships/image" Target="../media/image348.png"/><Relationship Id="rId648" Type="http://schemas.openxmlformats.org/officeDocument/2006/relationships/image" Target="../media/image570.png"/><Relationship Id="rId287" Type="http://schemas.openxmlformats.org/officeDocument/2006/relationships/image" Target="../media/image390.png"/><Relationship Id="rId410" Type="http://schemas.openxmlformats.org/officeDocument/2006/relationships/customXml" Target="../ink/ink379.xml"/><Relationship Id="rId494" Type="http://schemas.openxmlformats.org/officeDocument/2006/relationships/customXml" Target="../ink/ink421.xml"/><Relationship Id="rId508" Type="http://schemas.openxmlformats.org/officeDocument/2006/relationships/customXml" Target="../ink/ink428.xml"/><Relationship Id="rId715" Type="http://schemas.openxmlformats.org/officeDocument/2006/relationships/customXml" Target="../ink/ink532.xml"/><Relationship Id="rId147" Type="http://schemas.openxmlformats.org/officeDocument/2006/relationships/image" Target="../media/image320.png"/><Relationship Id="rId354" Type="http://schemas.openxmlformats.org/officeDocument/2006/relationships/customXml" Target="../ink/ink351.xml"/><Relationship Id="rId51" Type="http://schemas.openxmlformats.org/officeDocument/2006/relationships/image" Target="../media/image272.png"/><Relationship Id="rId561" Type="http://schemas.openxmlformats.org/officeDocument/2006/relationships/image" Target="../media/image527.png"/><Relationship Id="rId659" Type="http://schemas.openxmlformats.org/officeDocument/2006/relationships/customXml" Target="../ink/ink504.xml"/><Relationship Id="rId214" Type="http://schemas.openxmlformats.org/officeDocument/2006/relationships/customXml" Target="../ink/ink281.xml"/><Relationship Id="rId298" Type="http://schemas.openxmlformats.org/officeDocument/2006/relationships/customXml" Target="../ink/ink323.xml"/><Relationship Id="rId421" Type="http://schemas.openxmlformats.org/officeDocument/2006/relationships/image" Target="../media/image457.png"/><Relationship Id="rId519" Type="http://schemas.openxmlformats.org/officeDocument/2006/relationships/image" Target="../media/image506.png"/><Relationship Id="rId158" Type="http://schemas.openxmlformats.org/officeDocument/2006/relationships/customXml" Target="../ink/ink253.xml"/><Relationship Id="rId726" Type="http://schemas.openxmlformats.org/officeDocument/2006/relationships/image" Target="../media/image609.png"/><Relationship Id="rId62" Type="http://schemas.openxmlformats.org/officeDocument/2006/relationships/customXml" Target="../ink/ink205.xml"/><Relationship Id="rId365" Type="http://schemas.openxmlformats.org/officeDocument/2006/relationships/image" Target="../media/image429.png"/><Relationship Id="rId572" Type="http://schemas.openxmlformats.org/officeDocument/2006/relationships/customXml" Target="../ink/ink460.xml"/><Relationship Id="rId225" Type="http://schemas.openxmlformats.org/officeDocument/2006/relationships/image" Target="../media/image359.png"/><Relationship Id="rId432" Type="http://schemas.openxmlformats.org/officeDocument/2006/relationships/customXml" Target="../ink/ink390.xml"/><Relationship Id="rId737" Type="http://schemas.openxmlformats.org/officeDocument/2006/relationships/customXml" Target="../ink/ink543.xml"/><Relationship Id="rId73" Type="http://schemas.openxmlformats.org/officeDocument/2006/relationships/image" Target="../media/image283.png"/><Relationship Id="rId169" Type="http://schemas.openxmlformats.org/officeDocument/2006/relationships/image" Target="../media/image331.png"/><Relationship Id="rId376" Type="http://schemas.openxmlformats.org/officeDocument/2006/relationships/customXml" Target="../ink/ink362.xml"/><Relationship Id="rId583" Type="http://schemas.openxmlformats.org/officeDocument/2006/relationships/image" Target="../media/image538.png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685.png"/><Relationship Id="rId299" Type="http://schemas.openxmlformats.org/officeDocument/2006/relationships/image" Target="../media/image776.png"/><Relationship Id="rId21" Type="http://schemas.openxmlformats.org/officeDocument/2006/relationships/image" Target="../media/image637.png"/><Relationship Id="rId63" Type="http://schemas.openxmlformats.org/officeDocument/2006/relationships/image" Target="../media/image658.png"/><Relationship Id="rId159" Type="http://schemas.openxmlformats.org/officeDocument/2006/relationships/image" Target="../media/image706.png"/><Relationship Id="rId324" Type="http://schemas.openxmlformats.org/officeDocument/2006/relationships/customXml" Target="../ink/ink717.xml"/><Relationship Id="rId366" Type="http://schemas.openxmlformats.org/officeDocument/2006/relationships/customXml" Target="../ink/ink738.xml"/><Relationship Id="rId170" Type="http://schemas.openxmlformats.org/officeDocument/2006/relationships/customXml" Target="../ink/ink640.xml"/><Relationship Id="rId226" Type="http://schemas.openxmlformats.org/officeDocument/2006/relationships/customXml" Target="../ink/ink668.xml"/><Relationship Id="rId268" Type="http://schemas.openxmlformats.org/officeDocument/2006/relationships/customXml" Target="../ink/ink689.xml"/><Relationship Id="rId32" Type="http://schemas.openxmlformats.org/officeDocument/2006/relationships/customXml" Target="../ink/ink571.xml"/><Relationship Id="rId74" Type="http://schemas.openxmlformats.org/officeDocument/2006/relationships/customXml" Target="../ink/ink592.xml"/><Relationship Id="rId128" Type="http://schemas.openxmlformats.org/officeDocument/2006/relationships/customXml" Target="../ink/ink619.xml"/><Relationship Id="rId335" Type="http://schemas.openxmlformats.org/officeDocument/2006/relationships/image" Target="../media/image794.png"/><Relationship Id="rId377" Type="http://schemas.openxmlformats.org/officeDocument/2006/relationships/image" Target="../media/image815.png"/><Relationship Id="rId5" Type="http://schemas.openxmlformats.org/officeDocument/2006/relationships/image" Target="../media/image629.png"/><Relationship Id="rId181" Type="http://schemas.openxmlformats.org/officeDocument/2006/relationships/image" Target="../media/image717.png"/><Relationship Id="rId237" Type="http://schemas.openxmlformats.org/officeDocument/2006/relationships/image" Target="../media/image745.png"/><Relationship Id="rId279" Type="http://schemas.openxmlformats.org/officeDocument/2006/relationships/image" Target="../media/image766.png"/><Relationship Id="rId43" Type="http://schemas.openxmlformats.org/officeDocument/2006/relationships/image" Target="../media/image648.png"/><Relationship Id="rId139" Type="http://schemas.openxmlformats.org/officeDocument/2006/relationships/image" Target="../media/image696.png"/><Relationship Id="rId290" Type="http://schemas.openxmlformats.org/officeDocument/2006/relationships/customXml" Target="../ink/ink700.xml"/><Relationship Id="rId304" Type="http://schemas.openxmlformats.org/officeDocument/2006/relationships/customXml" Target="../ink/ink707.xml"/><Relationship Id="rId346" Type="http://schemas.openxmlformats.org/officeDocument/2006/relationships/customXml" Target="../ink/ink728.xml"/><Relationship Id="rId85" Type="http://schemas.openxmlformats.org/officeDocument/2006/relationships/image" Target="../media/image669.png"/><Relationship Id="rId150" Type="http://schemas.openxmlformats.org/officeDocument/2006/relationships/customXml" Target="../ink/ink630.xml"/><Relationship Id="rId192" Type="http://schemas.openxmlformats.org/officeDocument/2006/relationships/customXml" Target="../ink/ink651.xml"/><Relationship Id="rId206" Type="http://schemas.openxmlformats.org/officeDocument/2006/relationships/customXml" Target="../ink/ink658.xml"/><Relationship Id="rId248" Type="http://schemas.openxmlformats.org/officeDocument/2006/relationships/customXml" Target="../ink/ink679.xml"/><Relationship Id="rId12" Type="http://schemas.openxmlformats.org/officeDocument/2006/relationships/customXml" Target="../ink/ink561.xml"/><Relationship Id="rId108" Type="http://schemas.openxmlformats.org/officeDocument/2006/relationships/customXml" Target="../ink/ink609.xml"/><Relationship Id="rId315" Type="http://schemas.openxmlformats.org/officeDocument/2006/relationships/image" Target="../media/image784.png"/><Relationship Id="rId357" Type="http://schemas.openxmlformats.org/officeDocument/2006/relationships/image" Target="../media/image805.png"/><Relationship Id="rId54" Type="http://schemas.openxmlformats.org/officeDocument/2006/relationships/customXml" Target="../ink/ink582.xml"/><Relationship Id="rId96" Type="http://schemas.openxmlformats.org/officeDocument/2006/relationships/customXml" Target="../ink/ink603.xml"/><Relationship Id="rId161" Type="http://schemas.openxmlformats.org/officeDocument/2006/relationships/image" Target="../media/image707.png"/><Relationship Id="rId217" Type="http://schemas.openxmlformats.org/officeDocument/2006/relationships/image" Target="../media/image735.png"/><Relationship Id="rId259" Type="http://schemas.openxmlformats.org/officeDocument/2006/relationships/image" Target="../media/image756.png"/><Relationship Id="rId23" Type="http://schemas.openxmlformats.org/officeDocument/2006/relationships/image" Target="../media/image638.png"/><Relationship Id="rId119" Type="http://schemas.openxmlformats.org/officeDocument/2006/relationships/image" Target="../media/image686.png"/><Relationship Id="rId270" Type="http://schemas.openxmlformats.org/officeDocument/2006/relationships/customXml" Target="../ink/ink690.xml"/><Relationship Id="rId326" Type="http://schemas.openxmlformats.org/officeDocument/2006/relationships/customXml" Target="../ink/ink718.xml"/><Relationship Id="rId65" Type="http://schemas.openxmlformats.org/officeDocument/2006/relationships/image" Target="../media/image659.png"/><Relationship Id="rId130" Type="http://schemas.openxmlformats.org/officeDocument/2006/relationships/customXml" Target="../ink/ink620.xml"/><Relationship Id="rId368" Type="http://schemas.openxmlformats.org/officeDocument/2006/relationships/customXml" Target="../ink/ink739.xml"/><Relationship Id="rId172" Type="http://schemas.openxmlformats.org/officeDocument/2006/relationships/customXml" Target="../ink/ink641.xml"/><Relationship Id="rId228" Type="http://schemas.openxmlformats.org/officeDocument/2006/relationships/customXml" Target="../ink/ink669.xml"/><Relationship Id="rId281" Type="http://schemas.openxmlformats.org/officeDocument/2006/relationships/image" Target="../media/image767.png"/><Relationship Id="rId337" Type="http://schemas.openxmlformats.org/officeDocument/2006/relationships/image" Target="../media/image795.png"/><Relationship Id="rId34" Type="http://schemas.openxmlformats.org/officeDocument/2006/relationships/customXml" Target="../ink/ink572.xml"/><Relationship Id="rId76" Type="http://schemas.openxmlformats.org/officeDocument/2006/relationships/customXml" Target="../ink/ink593.xml"/><Relationship Id="rId141" Type="http://schemas.openxmlformats.org/officeDocument/2006/relationships/image" Target="../media/image697.png"/><Relationship Id="rId379" Type="http://schemas.openxmlformats.org/officeDocument/2006/relationships/image" Target="../media/image816.png"/><Relationship Id="rId7" Type="http://schemas.openxmlformats.org/officeDocument/2006/relationships/image" Target="../media/image630.png"/><Relationship Id="rId183" Type="http://schemas.openxmlformats.org/officeDocument/2006/relationships/image" Target="../media/image718.png"/><Relationship Id="rId239" Type="http://schemas.openxmlformats.org/officeDocument/2006/relationships/image" Target="../media/image746.png"/><Relationship Id="rId250" Type="http://schemas.openxmlformats.org/officeDocument/2006/relationships/customXml" Target="../ink/ink680.xml"/><Relationship Id="rId292" Type="http://schemas.openxmlformats.org/officeDocument/2006/relationships/customXml" Target="../ink/ink701.xml"/><Relationship Id="rId306" Type="http://schemas.openxmlformats.org/officeDocument/2006/relationships/customXml" Target="../ink/ink708.xml"/><Relationship Id="rId45" Type="http://schemas.openxmlformats.org/officeDocument/2006/relationships/image" Target="../media/image649.png"/><Relationship Id="rId87" Type="http://schemas.openxmlformats.org/officeDocument/2006/relationships/image" Target="../media/image670.png"/><Relationship Id="rId110" Type="http://schemas.openxmlformats.org/officeDocument/2006/relationships/customXml" Target="../ink/ink610.xml"/><Relationship Id="rId348" Type="http://schemas.openxmlformats.org/officeDocument/2006/relationships/customXml" Target="../ink/ink729.xml"/><Relationship Id="rId152" Type="http://schemas.openxmlformats.org/officeDocument/2006/relationships/customXml" Target="../ink/ink631.xml"/><Relationship Id="rId194" Type="http://schemas.openxmlformats.org/officeDocument/2006/relationships/customXml" Target="../ink/ink652.xml"/><Relationship Id="rId208" Type="http://schemas.openxmlformats.org/officeDocument/2006/relationships/customXml" Target="../ink/ink659.xml"/><Relationship Id="rId261" Type="http://schemas.openxmlformats.org/officeDocument/2006/relationships/image" Target="../media/image757.png"/><Relationship Id="rId14" Type="http://schemas.openxmlformats.org/officeDocument/2006/relationships/customXml" Target="../ink/ink562.xml"/><Relationship Id="rId56" Type="http://schemas.openxmlformats.org/officeDocument/2006/relationships/customXml" Target="../ink/ink583.xml"/><Relationship Id="rId317" Type="http://schemas.openxmlformats.org/officeDocument/2006/relationships/image" Target="../media/image785.png"/><Relationship Id="rId359" Type="http://schemas.openxmlformats.org/officeDocument/2006/relationships/image" Target="../media/image806.png"/><Relationship Id="rId98" Type="http://schemas.openxmlformats.org/officeDocument/2006/relationships/customXml" Target="../ink/ink604.xml"/><Relationship Id="rId121" Type="http://schemas.openxmlformats.org/officeDocument/2006/relationships/image" Target="../media/image687.png"/><Relationship Id="rId163" Type="http://schemas.openxmlformats.org/officeDocument/2006/relationships/image" Target="../media/image708.png"/><Relationship Id="rId219" Type="http://schemas.openxmlformats.org/officeDocument/2006/relationships/image" Target="../media/image736.png"/><Relationship Id="rId370" Type="http://schemas.openxmlformats.org/officeDocument/2006/relationships/customXml" Target="../ink/ink740.xml"/><Relationship Id="rId230" Type="http://schemas.openxmlformats.org/officeDocument/2006/relationships/customXml" Target="../ink/ink670.xml"/><Relationship Id="rId25" Type="http://schemas.openxmlformats.org/officeDocument/2006/relationships/image" Target="../media/image639.png"/><Relationship Id="rId67" Type="http://schemas.openxmlformats.org/officeDocument/2006/relationships/image" Target="../media/image660.png"/><Relationship Id="rId272" Type="http://schemas.openxmlformats.org/officeDocument/2006/relationships/customXml" Target="../ink/ink691.xml"/><Relationship Id="rId328" Type="http://schemas.openxmlformats.org/officeDocument/2006/relationships/customXml" Target="../ink/ink719.xml"/><Relationship Id="rId132" Type="http://schemas.openxmlformats.org/officeDocument/2006/relationships/customXml" Target="../ink/ink621.xml"/><Relationship Id="rId174" Type="http://schemas.openxmlformats.org/officeDocument/2006/relationships/customXml" Target="../ink/ink642.xml"/><Relationship Id="rId241" Type="http://schemas.openxmlformats.org/officeDocument/2006/relationships/image" Target="../media/image747.png"/><Relationship Id="rId36" Type="http://schemas.openxmlformats.org/officeDocument/2006/relationships/customXml" Target="../ink/ink573.xml"/><Relationship Id="rId283" Type="http://schemas.openxmlformats.org/officeDocument/2006/relationships/image" Target="../media/image768.png"/><Relationship Id="rId339" Type="http://schemas.openxmlformats.org/officeDocument/2006/relationships/image" Target="../media/image796.png"/><Relationship Id="rId78" Type="http://schemas.openxmlformats.org/officeDocument/2006/relationships/customXml" Target="../ink/ink594.xml"/><Relationship Id="rId101" Type="http://schemas.openxmlformats.org/officeDocument/2006/relationships/image" Target="../media/image677.png"/><Relationship Id="rId143" Type="http://schemas.openxmlformats.org/officeDocument/2006/relationships/image" Target="../media/image698.png"/><Relationship Id="rId185" Type="http://schemas.openxmlformats.org/officeDocument/2006/relationships/image" Target="../media/image719.png"/><Relationship Id="rId350" Type="http://schemas.openxmlformats.org/officeDocument/2006/relationships/customXml" Target="../ink/ink730.xml"/><Relationship Id="rId9" Type="http://schemas.openxmlformats.org/officeDocument/2006/relationships/image" Target="../media/image631.png"/><Relationship Id="rId210" Type="http://schemas.openxmlformats.org/officeDocument/2006/relationships/customXml" Target="../ink/ink660.xml"/><Relationship Id="rId26" Type="http://schemas.openxmlformats.org/officeDocument/2006/relationships/customXml" Target="../ink/ink568.xml"/><Relationship Id="rId231" Type="http://schemas.openxmlformats.org/officeDocument/2006/relationships/image" Target="../media/image742.png"/><Relationship Id="rId252" Type="http://schemas.openxmlformats.org/officeDocument/2006/relationships/customXml" Target="../ink/ink681.xml"/><Relationship Id="rId273" Type="http://schemas.openxmlformats.org/officeDocument/2006/relationships/image" Target="../media/image763.png"/><Relationship Id="rId294" Type="http://schemas.openxmlformats.org/officeDocument/2006/relationships/customXml" Target="../ink/ink702.xml"/><Relationship Id="rId308" Type="http://schemas.openxmlformats.org/officeDocument/2006/relationships/customXml" Target="../ink/ink709.xml"/><Relationship Id="rId329" Type="http://schemas.openxmlformats.org/officeDocument/2006/relationships/image" Target="../media/image791.png"/><Relationship Id="rId47" Type="http://schemas.openxmlformats.org/officeDocument/2006/relationships/image" Target="../media/image650.png"/><Relationship Id="rId68" Type="http://schemas.openxmlformats.org/officeDocument/2006/relationships/customXml" Target="../ink/ink589.xml"/><Relationship Id="rId89" Type="http://schemas.openxmlformats.org/officeDocument/2006/relationships/image" Target="../media/image671.png"/><Relationship Id="rId112" Type="http://schemas.openxmlformats.org/officeDocument/2006/relationships/customXml" Target="../ink/ink611.xml"/><Relationship Id="rId133" Type="http://schemas.openxmlformats.org/officeDocument/2006/relationships/image" Target="../media/image693.png"/><Relationship Id="rId154" Type="http://schemas.openxmlformats.org/officeDocument/2006/relationships/customXml" Target="../ink/ink632.xml"/><Relationship Id="rId175" Type="http://schemas.openxmlformats.org/officeDocument/2006/relationships/image" Target="../media/image714.png"/><Relationship Id="rId340" Type="http://schemas.openxmlformats.org/officeDocument/2006/relationships/customXml" Target="../ink/ink725.xml"/><Relationship Id="rId361" Type="http://schemas.openxmlformats.org/officeDocument/2006/relationships/image" Target="../media/image807.png"/><Relationship Id="rId196" Type="http://schemas.openxmlformats.org/officeDocument/2006/relationships/customXml" Target="../ink/ink653.xml"/><Relationship Id="rId200" Type="http://schemas.openxmlformats.org/officeDocument/2006/relationships/customXml" Target="../ink/ink655.xml"/><Relationship Id="rId16" Type="http://schemas.openxmlformats.org/officeDocument/2006/relationships/customXml" Target="../ink/ink563.xml"/><Relationship Id="rId221" Type="http://schemas.openxmlformats.org/officeDocument/2006/relationships/image" Target="../media/image737.png"/><Relationship Id="rId242" Type="http://schemas.openxmlformats.org/officeDocument/2006/relationships/customXml" Target="../ink/ink676.xml"/><Relationship Id="rId263" Type="http://schemas.openxmlformats.org/officeDocument/2006/relationships/image" Target="../media/image758.png"/><Relationship Id="rId284" Type="http://schemas.openxmlformats.org/officeDocument/2006/relationships/customXml" Target="../ink/ink697.xml"/><Relationship Id="rId319" Type="http://schemas.openxmlformats.org/officeDocument/2006/relationships/image" Target="../media/image786.png"/><Relationship Id="rId37" Type="http://schemas.openxmlformats.org/officeDocument/2006/relationships/image" Target="../media/image645.png"/><Relationship Id="rId58" Type="http://schemas.openxmlformats.org/officeDocument/2006/relationships/customXml" Target="../ink/ink584.xml"/><Relationship Id="rId79" Type="http://schemas.openxmlformats.org/officeDocument/2006/relationships/image" Target="../media/image666.png"/><Relationship Id="rId102" Type="http://schemas.openxmlformats.org/officeDocument/2006/relationships/customXml" Target="../ink/ink606.xml"/><Relationship Id="rId123" Type="http://schemas.openxmlformats.org/officeDocument/2006/relationships/image" Target="../media/image688.png"/><Relationship Id="rId144" Type="http://schemas.openxmlformats.org/officeDocument/2006/relationships/customXml" Target="../ink/ink627.xml"/><Relationship Id="rId330" Type="http://schemas.openxmlformats.org/officeDocument/2006/relationships/customXml" Target="../ink/ink720.xml"/><Relationship Id="rId90" Type="http://schemas.openxmlformats.org/officeDocument/2006/relationships/customXml" Target="../ink/ink600.xml"/><Relationship Id="rId165" Type="http://schemas.openxmlformats.org/officeDocument/2006/relationships/image" Target="../media/image709.png"/><Relationship Id="rId186" Type="http://schemas.openxmlformats.org/officeDocument/2006/relationships/customXml" Target="../ink/ink648.xml"/><Relationship Id="rId351" Type="http://schemas.openxmlformats.org/officeDocument/2006/relationships/image" Target="../media/image802.png"/><Relationship Id="rId372" Type="http://schemas.openxmlformats.org/officeDocument/2006/relationships/customXml" Target="../ink/ink741.xml"/><Relationship Id="rId211" Type="http://schemas.openxmlformats.org/officeDocument/2006/relationships/image" Target="../media/image732.png"/><Relationship Id="rId232" Type="http://schemas.openxmlformats.org/officeDocument/2006/relationships/customXml" Target="../ink/ink671.xml"/><Relationship Id="rId253" Type="http://schemas.openxmlformats.org/officeDocument/2006/relationships/image" Target="../media/image753.png"/><Relationship Id="rId274" Type="http://schemas.openxmlformats.org/officeDocument/2006/relationships/customXml" Target="../ink/ink692.xml"/><Relationship Id="rId295" Type="http://schemas.openxmlformats.org/officeDocument/2006/relationships/image" Target="../media/image774.png"/><Relationship Id="rId309" Type="http://schemas.openxmlformats.org/officeDocument/2006/relationships/image" Target="../media/image781.png"/><Relationship Id="rId27" Type="http://schemas.openxmlformats.org/officeDocument/2006/relationships/image" Target="../media/image640.png"/><Relationship Id="rId48" Type="http://schemas.openxmlformats.org/officeDocument/2006/relationships/customXml" Target="../ink/ink579.xml"/><Relationship Id="rId69" Type="http://schemas.openxmlformats.org/officeDocument/2006/relationships/image" Target="../media/image661.png"/><Relationship Id="rId113" Type="http://schemas.openxmlformats.org/officeDocument/2006/relationships/image" Target="../media/image683.png"/><Relationship Id="rId134" Type="http://schemas.openxmlformats.org/officeDocument/2006/relationships/customXml" Target="../ink/ink622.xml"/><Relationship Id="rId320" Type="http://schemas.openxmlformats.org/officeDocument/2006/relationships/customXml" Target="../ink/ink715.xml"/><Relationship Id="rId80" Type="http://schemas.openxmlformats.org/officeDocument/2006/relationships/customXml" Target="../ink/ink595.xml"/><Relationship Id="rId155" Type="http://schemas.openxmlformats.org/officeDocument/2006/relationships/image" Target="../media/image704.png"/><Relationship Id="rId176" Type="http://schemas.openxmlformats.org/officeDocument/2006/relationships/customXml" Target="../ink/ink643.xml"/><Relationship Id="rId197" Type="http://schemas.openxmlformats.org/officeDocument/2006/relationships/image" Target="../media/image725.png"/><Relationship Id="rId341" Type="http://schemas.openxmlformats.org/officeDocument/2006/relationships/image" Target="../media/image797.png"/><Relationship Id="rId362" Type="http://schemas.openxmlformats.org/officeDocument/2006/relationships/customXml" Target="../ink/ink736.xml"/><Relationship Id="rId201" Type="http://schemas.openxmlformats.org/officeDocument/2006/relationships/image" Target="../media/image727.png"/><Relationship Id="rId222" Type="http://schemas.openxmlformats.org/officeDocument/2006/relationships/customXml" Target="../ink/ink666.xml"/><Relationship Id="rId243" Type="http://schemas.openxmlformats.org/officeDocument/2006/relationships/image" Target="../media/image748.png"/><Relationship Id="rId264" Type="http://schemas.openxmlformats.org/officeDocument/2006/relationships/customXml" Target="../ink/ink687.xml"/><Relationship Id="rId285" Type="http://schemas.openxmlformats.org/officeDocument/2006/relationships/image" Target="../media/image769.png"/><Relationship Id="rId17" Type="http://schemas.openxmlformats.org/officeDocument/2006/relationships/image" Target="../media/image635.png"/><Relationship Id="rId38" Type="http://schemas.openxmlformats.org/officeDocument/2006/relationships/customXml" Target="../ink/ink574.xml"/><Relationship Id="rId59" Type="http://schemas.openxmlformats.org/officeDocument/2006/relationships/image" Target="../media/image656.png"/><Relationship Id="rId103" Type="http://schemas.openxmlformats.org/officeDocument/2006/relationships/image" Target="../media/image678.png"/><Relationship Id="rId124" Type="http://schemas.openxmlformats.org/officeDocument/2006/relationships/customXml" Target="../ink/ink617.xml"/><Relationship Id="rId310" Type="http://schemas.openxmlformats.org/officeDocument/2006/relationships/customXml" Target="../ink/ink710.xml"/><Relationship Id="rId70" Type="http://schemas.openxmlformats.org/officeDocument/2006/relationships/customXml" Target="../ink/ink590.xml"/><Relationship Id="rId91" Type="http://schemas.openxmlformats.org/officeDocument/2006/relationships/image" Target="../media/image672.png"/><Relationship Id="rId145" Type="http://schemas.openxmlformats.org/officeDocument/2006/relationships/image" Target="../media/image699.png"/><Relationship Id="rId166" Type="http://schemas.openxmlformats.org/officeDocument/2006/relationships/customXml" Target="../ink/ink638.xml"/><Relationship Id="rId187" Type="http://schemas.openxmlformats.org/officeDocument/2006/relationships/image" Target="../media/image720.png"/><Relationship Id="rId331" Type="http://schemas.openxmlformats.org/officeDocument/2006/relationships/image" Target="../media/image792.png"/><Relationship Id="rId352" Type="http://schemas.openxmlformats.org/officeDocument/2006/relationships/customXml" Target="../ink/ink731.xml"/><Relationship Id="rId373" Type="http://schemas.openxmlformats.org/officeDocument/2006/relationships/image" Target="../media/image813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661.xml"/><Relationship Id="rId233" Type="http://schemas.openxmlformats.org/officeDocument/2006/relationships/image" Target="../media/image743.png"/><Relationship Id="rId254" Type="http://schemas.openxmlformats.org/officeDocument/2006/relationships/customXml" Target="../ink/ink682.xml"/><Relationship Id="rId28" Type="http://schemas.openxmlformats.org/officeDocument/2006/relationships/customXml" Target="../ink/ink569.xml"/><Relationship Id="rId49" Type="http://schemas.openxmlformats.org/officeDocument/2006/relationships/image" Target="../media/image651.png"/><Relationship Id="rId114" Type="http://schemas.openxmlformats.org/officeDocument/2006/relationships/customXml" Target="../ink/ink612.xml"/><Relationship Id="rId275" Type="http://schemas.openxmlformats.org/officeDocument/2006/relationships/image" Target="../media/image764.png"/><Relationship Id="rId296" Type="http://schemas.openxmlformats.org/officeDocument/2006/relationships/customXml" Target="../ink/ink703.xml"/><Relationship Id="rId300" Type="http://schemas.openxmlformats.org/officeDocument/2006/relationships/customXml" Target="../ink/ink705.xml"/><Relationship Id="rId60" Type="http://schemas.openxmlformats.org/officeDocument/2006/relationships/customXml" Target="../ink/ink585.xml"/><Relationship Id="rId81" Type="http://schemas.openxmlformats.org/officeDocument/2006/relationships/image" Target="../media/image667.png"/><Relationship Id="rId135" Type="http://schemas.openxmlformats.org/officeDocument/2006/relationships/image" Target="../media/image694.png"/><Relationship Id="rId156" Type="http://schemas.openxmlformats.org/officeDocument/2006/relationships/customXml" Target="../ink/ink633.xml"/><Relationship Id="rId177" Type="http://schemas.openxmlformats.org/officeDocument/2006/relationships/image" Target="../media/image715.png"/><Relationship Id="rId198" Type="http://schemas.openxmlformats.org/officeDocument/2006/relationships/customXml" Target="../ink/ink654.xml"/><Relationship Id="rId321" Type="http://schemas.openxmlformats.org/officeDocument/2006/relationships/image" Target="../media/image787.png"/><Relationship Id="rId342" Type="http://schemas.openxmlformats.org/officeDocument/2006/relationships/customXml" Target="../ink/ink726.xml"/><Relationship Id="rId363" Type="http://schemas.openxmlformats.org/officeDocument/2006/relationships/image" Target="../media/image808.png"/><Relationship Id="rId202" Type="http://schemas.openxmlformats.org/officeDocument/2006/relationships/customXml" Target="../ink/ink656.xml"/><Relationship Id="rId223" Type="http://schemas.openxmlformats.org/officeDocument/2006/relationships/image" Target="../media/image738.png"/><Relationship Id="rId244" Type="http://schemas.openxmlformats.org/officeDocument/2006/relationships/customXml" Target="../ink/ink677.xml"/><Relationship Id="rId18" Type="http://schemas.openxmlformats.org/officeDocument/2006/relationships/customXml" Target="../ink/ink564.xml"/><Relationship Id="rId39" Type="http://schemas.openxmlformats.org/officeDocument/2006/relationships/image" Target="../media/image646.png"/><Relationship Id="rId265" Type="http://schemas.openxmlformats.org/officeDocument/2006/relationships/image" Target="../media/image759.png"/><Relationship Id="rId286" Type="http://schemas.openxmlformats.org/officeDocument/2006/relationships/customXml" Target="../ink/ink698.xml"/><Relationship Id="rId50" Type="http://schemas.openxmlformats.org/officeDocument/2006/relationships/customXml" Target="../ink/ink580.xml"/><Relationship Id="rId104" Type="http://schemas.openxmlformats.org/officeDocument/2006/relationships/customXml" Target="../ink/ink607.xml"/><Relationship Id="rId125" Type="http://schemas.openxmlformats.org/officeDocument/2006/relationships/image" Target="../media/image689.png"/><Relationship Id="rId146" Type="http://schemas.openxmlformats.org/officeDocument/2006/relationships/customXml" Target="../ink/ink628.xml"/><Relationship Id="rId167" Type="http://schemas.openxmlformats.org/officeDocument/2006/relationships/image" Target="../media/image710.png"/><Relationship Id="rId188" Type="http://schemas.openxmlformats.org/officeDocument/2006/relationships/customXml" Target="../ink/ink649.xml"/><Relationship Id="rId311" Type="http://schemas.openxmlformats.org/officeDocument/2006/relationships/image" Target="../media/image782.png"/><Relationship Id="rId332" Type="http://schemas.openxmlformats.org/officeDocument/2006/relationships/customXml" Target="../ink/ink721.xml"/><Relationship Id="rId353" Type="http://schemas.openxmlformats.org/officeDocument/2006/relationships/image" Target="../media/image803.png"/><Relationship Id="rId374" Type="http://schemas.openxmlformats.org/officeDocument/2006/relationships/customXml" Target="../ink/ink742.xml"/><Relationship Id="rId71" Type="http://schemas.openxmlformats.org/officeDocument/2006/relationships/image" Target="../media/image662.png"/><Relationship Id="rId92" Type="http://schemas.openxmlformats.org/officeDocument/2006/relationships/customXml" Target="../ink/ink601.xml"/><Relationship Id="rId213" Type="http://schemas.openxmlformats.org/officeDocument/2006/relationships/image" Target="../media/image733.png"/><Relationship Id="rId234" Type="http://schemas.openxmlformats.org/officeDocument/2006/relationships/customXml" Target="../ink/ink672.xml"/><Relationship Id="rId2" Type="http://schemas.openxmlformats.org/officeDocument/2006/relationships/customXml" Target="../ink/ink556.xml"/><Relationship Id="rId29" Type="http://schemas.openxmlformats.org/officeDocument/2006/relationships/image" Target="../media/image641.png"/><Relationship Id="rId255" Type="http://schemas.openxmlformats.org/officeDocument/2006/relationships/image" Target="../media/image754.png"/><Relationship Id="rId276" Type="http://schemas.openxmlformats.org/officeDocument/2006/relationships/customXml" Target="../ink/ink693.xml"/><Relationship Id="rId297" Type="http://schemas.openxmlformats.org/officeDocument/2006/relationships/image" Target="../media/image775.png"/><Relationship Id="rId40" Type="http://schemas.openxmlformats.org/officeDocument/2006/relationships/customXml" Target="../ink/ink575.xml"/><Relationship Id="rId115" Type="http://schemas.openxmlformats.org/officeDocument/2006/relationships/image" Target="../media/image684.png"/><Relationship Id="rId136" Type="http://schemas.openxmlformats.org/officeDocument/2006/relationships/customXml" Target="../ink/ink623.xml"/><Relationship Id="rId157" Type="http://schemas.openxmlformats.org/officeDocument/2006/relationships/image" Target="../media/image705.png"/><Relationship Id="rId178" Type="http://schemas.openxmlformats.org/officeDocument/2006/relationships/customXml" Target="../ink/ink644.xml"/><Relationship Id="rId301" Type="http://schemas.openxmlformats.org/officeDocument/2006/relationships/image" Target="../media/image777.png"/><Relationship Id="rId322" Type="http://schemas.openxmlformats.org/officeDocument/2006/relationships/customXml" Target="../ink/ink716.xml"/><Relationship Id="rId343" Type="http://schemas.openxmlformats.org/officeDocument/2006/relationships/image" Target="../media/image798.png"/><Relationship Id="rId364" Type="http://schemas.openxmlformats.org/officeDocument/2006/relationships/customXml" Target="../ink/ink737.xml"/><Relationship Id="rId61" Type="http://schemas.openxmlformats.org/officeDocument/2006/relationships/image" Target="../media/image657.png"/><Relationship Id="rId82" Type="http://schemas.openxmlformats.org/officeDocument/2006/relationships/customXml" Target="../ink/ink596.xml"/><Relationship Id="rId199" Type="http://schemas.openxmlformats.org/officeDocument/2006/relationships/image" Target="../media/image726.png"/><Relationship Id="rId203" Type="http://schemas.openxmlformats.org/officeDocument/2006/relationships/image" Target="../media/image728.png"/><Relationship Id="rId19" Type="http://schemas.openxmlformats.org/officeDocument/2006/relationships/image" Target="../media/image636.png"/><Relationship Id="rId224" Type="http://schemas.openxmlformats.org/officeDocument/2006/relationships/customXml" Target="../ink/ink667.xml"/><Relationship Id="rId245" Type="http://schemas.openxmlformats.org/officeDocument/2006/relationships/image" Target="../media/image749.png"/><Relationship Id="rId266" Type="http://schemas.openxmlformats.org/officeDocument/2006/relationships/customXml" Target="../ink/ink688.xml"/><Relationship Id="rId287" Type="http://schemas.openxmlformats.org/officeDocument/2006/relationships/image" Target="../media/image770.png"/><Relationship Id="rId30" Type="http://schemas.openxmlformats.org/officeDocument/2006/relationships/customXml" Target="../ink/ink570.xml"/><Relationship Id="rId105" Type="http://schemas.openxmlformats.org/officeDocument/2006/relationships/image" Target="../media/image679.png"/><Relationship Id="rId126" Type="http://schemas.openxmlformats.org/officeDocument/2006/relationships/customXml" Target="../ink/ink618.xml"/><Relationship Id="rId147" Type="http://schemas.openxmlformats.org/officeDocument/2006/relationships/image" Target="../media/image700.png"/><Relationship Id="rId168" Type="http://schemas.openxmlformats.org/officeDocument/2006/relationships/customXml" Target="../ink/ink639.xml"/><Relationship Id="rId312" Type="http://schemas.openxmlformats.org/officeDocument/2006/relationships/customXml" Target="../ink/ink711.xml"/><Relationship Id="rId333" Type="http://schemas.openxmlformats.org/officeDocument/2006/relationships/image" Target="../media/image793.png"/><Relationship Id="rId354" Type="http://schemas.openxmlformats.org/officeDocument/2006/relationships/customXml" Target="../ink/ink732.xml"/><Relationship Id="rId51" Type="http://schemas.openxmlformats.org/officeDocument/2006/relationships/image" Target="../media/image652.png"/><Relationship Id="rId72" Type="http://schemas.openxmlformats.org/officeDocument/2006/relationships/customXml" Target="../ink/ink591.xml"/><Relationship Id="rId93" Type="http://schemas.openxmlformats.org/officeDocument/2006/relationships/image" Target="../media/image673.png"/><Relationship Id="rId189" Type="http://schemas.openxmlformats.org/officeDocument/2006/relationships/image" Target="../media/image721.png"/><Relationship Id="rId375" Type="http://schemas.openxmlformats.org/officeDocument/2006/relationships/image" Target="../media/image814.png"/><Relationship Id="rId3" Type="http://schemas.openxmlformats.org/officeDocument/2006/relationships/image" Target="../media/image628.png"/><Relationship Id="rId214" Type="http://schemas.openxmlformats.org/officeDocument/2006/relationships/customXml" Target="../ink/ink662.xml"/><Relationship Id="rId235" Type="http://schemas.openxmlformats.org/officeDocument/2006/relationships/image" Target="../media/image744.png"/><Relationship Id="rId256" Type="http://schemas.openxmlformats.org/officeDocument/2006/relationships/customXml" Target="../ink/ink683.xml"/><Relationship Id="rId277" Type="http://schemas.openxmlformats.org/officeDocument/2006/relationships/image" Target="../media/image765.png"/><Relationship Id="rId298" Type="http://schemas.openxmlformats.org/officeDocument/2006/relationships/customXml" Target="../ink/ink704.xml"/><Relationship Id="rId116" Type="http://schemas.openxmlformats.org/officeDocument/2006/relationships/customXml" Target="../ink/ink613.xml"/><Relationship Id="rId137" Type="http://schemas.openxmlformats.org/officeDocument/2006/relationships/image" Target="../media/image695.png"/><Relationship Id="rId158" Type="http://schemas.openxmlformats.org/officeDocument/2006/relationships/customXml" Target="../ink/ink634.xml"/><Relationship Id="rId302" Type="http://schemas.openxmlformats.org/officeDocument/2006/relationships/customXml" Target="../ink/ink706.xml"/><Relationship Id="rId323" Type="http://schemas.openxmlformats.org/officeDocument/2006/relationships/image" Target="../media/image788.png"/><Relationship Id="rId344" Type="http://schemas.openxmlformats.org/officeDocument/2006/relationships/customXml" Target="../ink/ink727.xml"/><Relationship Id="rId20" Type="http://schemas.openxmlformats.org/officeDocument/2006/relationships/customXml" Target="../ink/ink565.xml"/><Relationship Id="rId41" Type="http://schemas.openxmlformats.org/officeDocument/2006/relationships/image" Target="../media/image647.png"/><Relationship Id="rId62" Type="http://schemas.openxmlformats.org/officeDocument/2006/relationships/customXml" Target="../ink/ink586.xml"/><Relationship Id="rId83" Type="http://schemas.openxmlformats.org/officeDocument/2006/relationships/image" Target="../media/image668.png"/><Relationship Id="rId179" Type="http://schemas.openxmlformats.org/officeDocument/2006/relationships/image" Target="../media/image716.png"/><Relationship Id="rId365" Type="http://schemas.openxmlformats.org/officeDocument/2006/relationships/image" Target="../media/image809.png"/><Relationship Id="rId190" Type="http://schemas.openxmlformats.org/officeDocument/2006/relationships/customXml" Target="../ink/ink650.xml"/><Relationship Id="rId204" Type="http://schemas.openxmlformats.org/officeDocument/2006/relationships/customXml" Target="../ink/ink657.xml"/><Relationship Id="rId225" Type="http://schemas.openxmlformats.org/officeDocument/2006/relationships/image" Target="../media/image739.png"/><Relationship Id="rId246" Type="http://schemas.openxmlformats.org/officeDocument/2006/relationships/customXml" Target="../ink/ink678.xml"/><Relationship Id="rId267" Type="http://schemas.openxmlformats.org/officeDocument/2006/relationships/image" Target="../media/image760.png"/><Relationship Id="rId288" Type="http://schemas.openxmlformats.org/officeDocument/2006/relationships/customXml" Target="../ink/ink699.xml"/><Relationship Id="rId106" Type="http://schemas.openxmlformats.org/officeDocument/2006/relationships/customXml" Target="../ink/ink608.xml"/><Relationship Id="rId127" Type="http://schemas.openxmlformats.org/officeDocument/2006/relationships/image" Target="../media/image690.png"/><Relationship Id="rId313" Type="http://schemas.openxmlformats.org/officeDocument/2006/relationships/image" Target="../media/image783.png"/><Relationship Id="rId10" Type="http://schemas.openxmlformats.org/officeDocument/2006/relationships/customXml" Target="../ink/ink560.xml"/><Relationship Id="rId31" Type="http://schemas.openxmlformats.org/officeDocument/2006/relationships/image" Target="../media/image642.png"/><Relationship Id="rId52" Type="http://schemas.openxmlformats.org/officeDocument/2006/relationships/customXml" Target="../ink/ink581.xml"/><Relationship Id="rId73" Type="http://schemas.openxmlformats.org/officeDocument/2006/relationships/image" Target="../media/image663.png"/><Relationship Id="rId94" Type="http://schemas.openxmlformats.org/officeDocument/2006/relationships/customXml" Target="../ink/ink602.xml"/><Relationship Id="rId148" Type="http://schemas.openxmlformats.org/officeDocument/2006/relationships/customXml" Target="../ink/ink629.xml"/><Relationship Id="rId169" Type="http://schemas.openxmlformats.org/officeDocument/2006/relationships/image" Target="../media/image711.png"/><Relationship Id="rId334" Type="http://schemas.openxmlformats.org/officeDocument/2006/relationships/customXml" Target="../ink/ink722.xml"/><Relationship Id="rId355" Type="http://schemas.openxmlformats.org/officeDocument/2006/relationships/image" Target="../media/image804.png"/><Relationship Id="rId376" Type="http://schemas.openxmlformats.org/officeDocument/2006/relationships/customXml" Target="../ink/ink743.xml"/><Relationship Id="rId4" Type="http://schemas.openxmlformats.org/officeDocument/2006/relationships/customXml" Target="../ink/ink557.xml"/><Relationship Id="rId180" Type="http://schemas.openxmlformats.org/officeDocument/2006/relationships/customXml" Target="../ink/ink645.xml"/><Relationship Id="rId215" Type="http://schemas.openxmlformats.org/officeDocument/2006/relationships/image" Target="../media/image734.png"/><Relationship Id="rId236" Type="http://schemas.openxmlformats.org/officeDocument/2006/relationships/customXml" Target="../ink/ink673.xml"/><Relationship Id="rId257" Type="http://schemas.openxmlformats.org/officeDocument/2006/relationships/image" Target="../media/image755.png"/><Relationship Id="rId278" Type="http://schemas.openxmlformats.org/officeDocument/2006/relationships/customXml" Target="../ink/ink694.xml"/><Relationship Id="rId303" Type="http://schemas.openxmlformats.org/officeDocument/2006/relationships/image" Target="../media/image778.png"/><Relationship Id="rId42" Type="http://schemas.openxmlformats.org/officeDocument/2006/relationships/customXml" Target="../ink/ink576.xml"/><Relationship Id="rId84" Type="http://schemas.openxmlformats.org/officeDocument/2006/relationships/customXml" Target="../ink/ink597.xml"/><Relationship Id="rId138" Type="http://schemas.openxmlformats.org/officeDocument/2006/relationships/customXml" Target="../ink/ink624.xml"/><Relationship Id="rId345" Type="http://schemas.openxmlformats.org/officeDocument/2006/relationships/image" Target="../media/image799.png"/><Relationship Id="rId191" Type="http://schemas.openxmlformats.org/officeDocument/2006/relationships/image" Target="../media/image722.png"/><Relationship Id="rId205" Type="http://schemas.openxmlformats.org/officeDocument/2006/relationships/image" Target="../media/image729.png"/><Relationship Id="rId247" Type="http://schemas.openxmlformats.org/officeDocument/2006/relationships/image" Target="../media/image750.png"/><Relationship Id="rId107" Type="http://schemas.openxmlformats.org/officeDocument/2006/relationships/image" Target="../media/image680.png"/><Relationship Id="rId289" Type="http://schemas.openxmlformats.org/officeDocument/2006/relationships/image" Target="../media/image771.png"/><Relationship Id="rId11" Type="http://schemas.openxmlformats.org/officeDocument/2006/relationships/image" Target="../media/image632.png"/><Relationship Id="rId53" Type="http://schemas.openxmlformats.org/officeDocument/2006/relationships/image" Target="../media/image653.png"/><Relationship Id="rId149" Type="http://schemas.openxmlformats.org/officeDocument/2006/relationships/image" Target="../media/image701.png"/><Relationship Id="rId314" Type="http://schemas.openxmlformats.org/officeDocument/2006/relationships/customXml" Target="../ink/ink712.xml"/><Relationship Id="rId356" Type="http://schemas.openxmlformats.org/officeDocument/2006/relationships/customXml" Target="../ink/ink733.xml"/><Relationship Id="rId95" Type="http://schemas.openxmlformats.org/officeDocument/2006/relationships/image" Target="../media/image674.png"/><Relationship Id="rId160" Type="http://schemas.openxmlformats.org/officeDocument/2006/relationships/customXml" Target="../ink/ink635.xml"/><Relationship Id="rId216" Type="http://schemas.openxmlformats.org/officeDocument/2006/relationships/customXml" Target="../ink/ink663.xml"/><Relationship Id="rId258" Type="http://schemas.openxmlformats.org/officeDocument/2006/relationships/customXml" Target="../ink/ink684.xml"/><Relationship Id="rId22" Type="http://schemas.openxmlformats.org/officeDocument/2006/relationships/customXml" Target="../ink/ink566.xml"/><Relationship Id="rId64" Type="http://schemas.openxmlformats.org/officeDocument/2006/relationships/customXml" Target="../ink/ink587.xml"/><Relationship Id="rId118" Type="http://schemas.openxmlformats.org/officeDocument/2006/relationships/customXml" Target="../ink/ink614.xml"/><Relationship Id="rId325" Type="http://schemas.openxmlformats.org/officeDocument/2006/relationships/image" Target="../media/image789.png"/><Relationship Id="rId367" Type="http://schemas.openxmlformats.org/officeDocument/2006/relationships/image" Target="../media/image810.png"/><Relationship Id="rId171" Type="http://schemas.openxmlformats.org/officeDocument/2006/relationships/image" Target="../media/image712.png"/><Relationship Id="rId227" Type="http://schemas.openxmlformats.org/officeDocument/2006/relationships/image" Target="../media/image740.png"/><Relationship Id="rId269" Type="http://schemas.openxmlformats.org/officeDocument/2006/relationships/image" Target="../media/image761.png"/><Relationship Id="rId33" Type="http://schemas.openxmlformats.org/officeDocument/2006/relationships/image" Target="../media/image643.png"/><Relationship Id="rId129" Type="http://schemas.openxmlformats.org/officeDocument/2006/relationships/image" Target="../media/image691.png"/><Relationship Id="rId280" Type="http://schemas.openxmlformats.org/officeDocument/2006/relationships/customXml" Target="../ink/ink695.xml"/><Relationship Id="rId336" Type="http://schemas.openxmlformats.org/officeDocument/2006/relationships/customXml" Target="../ink/ink723.xml"/><Relationship Id="rId75" Type="http://schemas.openxmlformats.org/officeDocument/2006/relationships/image" Target="../media/image664.png"/><Relationship Id="rId140" Type="http://schemas.openxmlformats.org/officeDocument/2006/relationships/customXml" Target="../ink/ink625.xml"/><Relationship Id="rId182" Type="http://schemas.openxmlformats.org/officeDocument/2006/relationships/customXml" Target="../ink/ink646.xml"/><Relationship Id="rId378" Type="http://schemas.openxmlformats.org/officeDocument/2006/relationships/customXml" Target="../ink/ink744.xml"/><Relationship Id="rId6" Type="http://schemas.openxmlformats.org/officeDocument/2006/relationships/customXml" Target="../ink/ink558.xml"/><Relationship Id="rId238" Type="http://schemas.openxmlformats.org/officeDocument/2006/relationships/customXml" Target="../ink/ink674.xml"/><Relationship Id="rId291" Type="http://schemas.openxmlformats.org/officeDocument/2006/relationships/image" Target="../media/image772.png"/><Relationship Id="rId305" Type="http://schemas.openxmlformats.org/officeDocument/2006/relationships/image" Target="../media/image779.png"/><Relationship Id="rId347" Type="http://schemas.openxmlformats.org/officeDocument/2006/relationships/image" Target="../media/image800.png"/><Relationship Id="rId44" Type="http://schemas.openxmlformats.org/officeDocument/2006/relationships/customXml" Target="../ink/ink577.xml"/><Relationship Id="rId86" Type="http://schemas.openxmlformats.org/officeDocument/2006/relationships/customXml" Target="../ink/ink598.xml"/><Relationship Id="rId151" Type="http://schemas.openxmlformats.org/officeDocument/2006/relationships/image" Target="../media/image702.png"/><Relationship Id="rId193" Type="http://schemas.openxmlformats.org/officeDocument/2006/relationships/image" Target="../media/image723.png"/><Relationship Id="rId207" Type="http://schemas.openxmlformats.org/officeDocument/2006/relationships/image" Target="../media/image730.png"/><Relationship Id="rId249" Type="http://schemas.openxmlformats.org/officeDocument/2006/relationships/image" Target="../media/image751.png"/><Relationship Id="rId13" Type="http://schemas.openxmlformats.org/officeDocument/2006/relationships/image" Target="../media/image633.png"/><Relationship Id="rId109" Type="http://schemas.openxmlformats.org/officeDocument/2006/relationships/image" Target="../media/image681.png"/><Relationship Id="rId260" Type="http://schemas.openxmlformats.org/officeDocument/2006/relationships/customXml" Target="../ink/ink685.xml"/><Relationship Id="rId316" Type="http://schemas.openxmlformats.org/officeDocument/2006/relationships/customXml" Target="../ink/ink713.xml"/><Relationship Id="rId55" Type="http://schemas.openxmlformats.org/officeDocument/2006/relationships/image" Target="../media/image654.png"/><Relationship Id="rId97" Type="http://schemas.openxmlformats.org/officeDocument/2006/relationships/image" Target="../media/image675.png"/><Relationship Id="rId120" Type="http://schemas.openxmlformats.org/officeDocument/2006/relationships/customXml" Target="../ink/ink615.xml"/><Relationship Id="rId358" Type="http://schemas.openxmlformats.org/officeDocument/2006/relationships/customXml" Target="../ink/ink734.xml"/><Relationship Id="rId162" Type="http://schemas.openxmlformats.org/officeDocument/2006/relationships/customXml" Target="../ink/ink636.xml"/><Relationship Id="rId218" Type="http://schemas.openxmlformats.org/officeDocument/2006/relationships/customXml" Target="../ink/ink664.xml"/><Relationship Id="rId271" Type="http://schemas.openxmlformats.org/officeDocument/2006/relationships/image" Target="../media/image762.png"/><Relationship Id="rId24" Type="http://schemas.openxmlformats.org/officeDocument/2006/relationships/customXml" Target="../ink/ink567.xml"/><Relationship Id="rId66" Type="http://schemas.openxmlformats.org/officeDocument/2006/relationships/customXml" Target="../ink/ink588.xml"/><Relationship Id="rId131" Type="http://schemas.openxmlformats.org/officeDocument/2006/relationships/image" Target="../media/image692.png"/><Relationship Id="rId327" Type="http://schemas.openxmlformats.org/officeDocument/2006/relationships/image" Target="../media/image790.png"/><Relationship Id="rId369" Type="http://schemas.openxmlformats.org/officeDocument/2006/relationships/image" Target="../media/image811.png"/><Relationship Id="rId173" Type="http://schemas.openxmlformats.org/officeDocument/2006/relationships/image" Target="../media/image713.png"/><Relationship Id="rId229" Type="http://schemas.openxmlformats.org/officeDocument/2006/relationships/image" Target="../media/image741.png"/><Relationship Id="rId240" Type="http://schemas.openxmlformats.org/officeDocument/2006/relationships/customXml" Target="../ink/ink675.xml"/><Relationship Id="rId35" Type="http://schemas.openxmlformats.org/officeDocument/2006/relationships/image" Target="../media/image644.png"/><Relationship Id="rId77" Type="http://schemas.openxmlformats.org/officeDocument/2006/relationships/image" Target="../media/image665.png"/><Relationship Id="rId100" Type="http://schemas.openxmlformats.org/officeDocument/2006/relationships/customXml" Target="../ink/ink605.xml"/><Relationship Id="rId282" Type="http://schemas.openxmlformats.org/officeDocument/2006/relationships/customXml" Target="../ink/ink696.xml"/><Relationship Id="rId338" Type="http://schemas.openxmlformats.org/officeDocument/2006/relationships/customXml" Target="../ink/ink724.xml"/><Relationship Id="rId8" Type="http://schemas.openxmlformats.org/officeDocument/2006/relationships/customXml" Target="../ink/ink559.xml"/><Relationship Id="rId142" Type="http://schemas.openxmlformats.org/officeDocument/2006/relationships/customXml" Target="../ink/ink626.xml"/><Relationship Id="rId184" Type="http://schemas.openxmlformats.org/officeDocument/2006/relationships/customXml" Target="../ink/ink647.xml"/><Relationship Id="rId251" Type="http://schemas.openxmlformats.org/officeDocument/2006/relationships/image" Target="../media/image752.png"/><Relationship Id="rId46" Type="http://schemas.openxmlformats.org/officeDocument/2006/relationships/customXml" Target="../ink/ink578.xml"/><Relationship Id="rId293" Type="http://schemas.openxmlformats.org/officeDocument/2006/relationships/image" Target="../media/image773.png"/><Relationship Id="rId307" Type="http://schemas.openxmlformats.org/officeDocument/2006/relationships/image" Target="../media/image780.png"/><Relationship Id="rId349" Type="http://schemas.openxmlformats.org/officeDocument/2006/relationships/image" Target="../media/image801.png"/><Relationship Id="rId88" Type="http://schemas.openxmlformats.org/officeDocument/2006/relationships/customXml" Target="../ink/ink599.xml"/><Relationship Id="rId111" Type="http://schemas.openxmlformats.org/officeDocument/2006/relationships/image" Target="../media/image682.png"/><Relationship Id="rId153" Type="http://schemas.openxmlformats.org/officeDocument/2006/relationships/image" Target="../media/image703.png"/><Relationship Id="rId195" Type="http://schemas.openxmlformats.org/officeDocument/2006/relationships/image" Target="../media/image724.png"/><Relationship Id="rId209" Type="http://schemas.openxmlformats.org/officeDocument/2006/relationships/image" Target="../media/image731.png"/><Relationship Id="rId360" Type="http://schemas.openxmlformats.org/officeDocument/2006/relationships/customXml" Target="../ink/ink735.xml"/><Relationship Id="rId220" Type="http://schemas.openxmlformats.org/officeDocument/2006/relationships/customXml" Target="../ink/ink665.xml"/><Relationship Id="rId15" Type="http://schemas.openxmlformats.org/officeDocument/2006/relationships/image" Target="../media/image634.png"/><Relationship Id="rId57" Type="http://schemas.openxmlformats.org/officeDocument/2006/relationships/image" Target="../media/image655.png"/><Relationship Id="rId262" Type="http://schemas.openxmlformats.org/officeDocument/2006/relationships/customXml" Target="../ink/ink686.xml"/><Relationship Id="rId318" Type="http://schemas.openxmlformats.org/officeDocument/2006/relationships/customXml" Target="../ink/ink714.xml"/><Relationship Id="rId99" Type="http://schemas.openxmlformats.org/officeDocument/2006/relationships/image" Target="../media/image676.png"/><Relationship Id="rId122" Type="http://schemas.openxmlformats.org/officeDocument/2006/relationships/customXml" Target="../ink/ink616.xml"/><Relationship Id="rId164" Type="http://schemas.openxmlformats.org/officeDocument/2006/relationships/customXml" Target="../ink/ink637.xml"/><Relationship Id="rId371" Type="http://schemas.openxmlformats.org/officeDocument/2006/relationships/image" Target="../media/image8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0855A7-5C04-8B66-C8D7-D271670EC677}"/>
              </a:ext>
            </a:extLst>
          </p:cNvPr>
          <p:cNvSpPr txBox="1"/>
          <p:nvPr/>
        </p:nvSpPr>
        <p:spPr>
          <a:xfrm>
            <a:off x="906449" y="444050"/>
            <a:ext cx="1039235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Hustota</a:t>
            </a:r>
            <a:r>
              <a:rPr lang="en-US" sz="2400" dirty="0"/>
              <a:t> </a:t>
            </a:r>
            <a:r>
              <a:rPr lang="en-US" sz="2400" dirty="0" err="1"/>
              <a:t>zářivého</a:t>
            </a:r>
            <a:r>
              <a:rPr lang="en-US" sz="2400" dirty="0"/>
              <a:t> </a:t>
            </a:r>
            <a:r>
              <a:rPr lang="en-US" sz="2400" dirty="0" err="1"/>
              <a:t>toku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energie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jednotku</a:t>
            </a:r>
            <a:r>
              <a:rPr lang="en-US" sz="2400" dirty="0"/>
              <a:t> </a:t>
            </a:r>
            <a:r>
              <a:rPr lang="en-US" sz="2400" dirty="0" err="1"/>
              <a:t>plochy</a:t>
            </a:r>
            <a:r>
              <a:rPr lang="en-US" sz="2400" dirty="0"/>
              <a:t> </a:t>
            </a:r>
            <a:r>
              <a:rPr lang="en-US" sz="2400" dirty="0" err="1"/>
              <a:t>kolmé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směru</a:t>
            </a:r>
            <a:r>
              <a:rPr lang="en-US" sz="2400" dirty="0"/>
              <a:t> </a:t>
            </a:r>
            <a:r>
              <a:rPr lang="en-US" sz="2400" dirty="0" err="1"/>
              <a:t>šíření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, </a:t>
            </a:r>
            <a:r>
              <a:rPr lang="en-US" sz="2400" dirty="0" err="1"/>
              <a:t>dopadající</a:t>
            </a:r>
            <a:r>
              <a:rPr lang="cs-CZ" sz="2400" dirty="0"/>
              <a:t>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střední</a:t>
            </a:r>
            <a:r>
              <a:rPr lang="en-US" sz="2400" dirty="0"/>
              <a:t> </a:t>
            </a:r>
            <a:r>
              <a:rPr lang="en-US" sz="2400" dirty="0" err="1"/>
              <a:t>vzdálenosti</a:t>
            </a:r>
            <a:r>
              <a:rPr lang="en-US" sz="2400" dirty="0"/>
              <a:t> </a:t>
            </a:r>
            <a:r>
              <a:rPr lang="en-US" sz="2400" dirty="0" err="1"/>
              <a:t>Slunce</a:t>
            </a:r>
            <a:r>
              <a:rPr lang="en-US" sz="2400" dirty="0"/>
              <a:t> od </a:t>
            </a:r>
            <a:r>
              <a:rPr lang="en-US" sz="2400" dirty="0" err="1"/>
              <a:t>Země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vnější</a:t>
            </a:r>
            <a:r>
              <a:rPr lang="en-US" sz="2400" dirty="0"/>
              <a:t> </a:t>
            </a:r>
            <a:r>
              <a:rPr lang="en-US" sz="2400" dirty="0" err="1"/>
              <a:t>povrch</a:t>
            </a:r>
            <a:r>
              <a:rPr lang="en-US" sz="2400" dirty="0"/>
              <a:t> </a:t>
            </a:r>
            <a:r>
              <a:rPr lang="en-US" sz="2400" dirty="0" err="1"/>
              <a:t>zemské</a:t>
            </a:r>
            <a:r>
              <a:rPr lang="en-US" sz="2400" dirty="0"/>
              <a:t> </a:t>
            </a:r>
            <a:r>
              <a:rPr lang="en-US" sz="2400" dirty="0" err="1"/>
              <a:t>atmosféry</a:t>
            </a:r>
            <a:r>
              <a:rPr lang="en-US" sz="2400" dirty="0"/>
              <a:t>, se </a:t>
            </a:r>
            <a:r>
              <a:rPr lang="en-US" sz="2400" dirty="0" err="1"/>
              <a:t>nazývá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cs-CZ" sz="2400" dirty="0"/>
              <a:t> </a:t>
            </a:r>
            <a:r>
              <a:rPr lang="en-US" sz="2400" dirty="0" err="1"/>
              <a:t>konstanta</a:t>
            </a:r>
            <a:r>
              <a:rPr lang="en-US" sz="2400" dirty="0"/>
              <a:t>. Na </a:t>
            </a:r>
            <a:r>
              <a:rPr lang="en-US" sz="2400" dirty="0" err="1"/>
              <a:t>základě</a:t>
            </a:r>
            <a:r>
              <a:rPr lang="en-US" sz="2400" dirty="0"/>
              <a:t> </a:t>
            </a:r>
            <a:r>
              <a:rPr lang="en-US" sz="2400" dirty="0" err="1"/>
              <a:t>dlouhodobých</a:t>
            </a:r>
            <a:r>
              <a:rPr lang="en-US" sz="2400" dirty="0"/>
              <a:t> </a:t>
            </a:r>
            <a:r>
              <a:rPr lang="en-US" sz="2400" dirty="0" err="1"/>
              <a:t>družicových</a:t>
            </a:r>
            <a:r>
              <a:rPr lang="en-US" sz="2400" dirty="0"/>
              <a:t> </a:t>
            </a:r>
            <a:r>
              <a:rPr lang="en-US" sz="2400" dirty="0" err="1"/>
              <a:t>měření</a:t>
            </a:r>
            <a:r>
              <a:rPr lang="en-US" sz="2400" dirty="0"/>
              <a:t> se </a:t>
            </a:r>
            <a:r>
              <a:rPr lang="en-US" sz="2400" dirty="0" err="1"/>
              <a:t>hodnota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konstanty</a:t>
            </a:r>
            <a:r>
              <a:rPr lang="en-US" sz="2400" dirty="0"/>
              <a:t> </a:t>
            </a:r>
            <a:r>
              <a:rPr lang="en-US" sz="2400" dirty="0" err="1"/>
              <a:t>uvádí</a:t>
            </a:r>
            <a:r>
              <a:rPr lang="cs-CZ" sz="2400" dirty="0"/>
              <a:t> </a:t>
            </a:r>
            <a:r>
              <a:rPr lang="en-US" sz="2400" dirty="0"/>
              <a:t>1367 W/m</a:t>
            </a:r>
            <a:r>
              <a:rPr lang="en-US" sz="2400" baseline="30000" dirty="0"/>
              <a:t>2</a:t>
            </a:r>
            <a:r>
              <a:rPr lang="en-US" sz="2400" dirty="0"/>
              <a:t>. </a:t>
            </a:r>
            <a:r>
              <a:rPr lang="sk-SK" sz="2400" dirty="0" err="1"/>
              <a:t>Jaká</a:t>
            </a:r>
            <a:r>
              <a:rPr lang="sk-SK" sz="2400" dirty="0"/>
              <a:t> je hustota </a:t>
            </a:r>
            <a:r>
              <a:rPr lang="sk-SK" sz="2400" dirty="0" err="1"/>
              <a:t>zářivého</a:t>
            </a:r>
            <a:r>
              <a:rPr lang="sk-SK" sz="2400" dirty="0"/>
              <a:t> toku </a:t>
            </a:r>
            <a:r>
              <a:rPr lang="sk-SK" sz="2400" dirty="0" err="1"/>
              <a:t>sluneční</a:t>
            </a:r>
            <a:r>
              <a:rPr lang="sk-SK" sz="2400" dirty="0"/>
              <a:t> energie na jednotku vodorovné plochy </a:t>
            </a:r>
            <a:r>
              <a:rPr lang="sk-SK" sz="2400" dirty="0" err="1"/>
              <a:t>ve</a:t>
            </a:r>
            <a:r>
              <a:rPr lang="sk-SK" sz="2400" dirty="0"/>
              <a:t> </a:t>
            </a:r>
            <a:r>
              <a:rPr lang="sk-SK" sz="2400" dirty="0" err="1"/>
              <a:t>střední</a:t>
            </a:r>
            <a:r>
              <a:rPr lang="sk-SK" sz="2400" dirty="0"/>
              <a:t> zemepisné </a:t>
            </a:r>
            <a:r>
              <a:rPr lang="sk-SK" sz="2400" dirty="0" err="1"/>
              <a:t>šířce</a:t>
            </a:r>
            <a:r>
              <a:rPr lang="sk-SK" sz="2400" dirty="0"/>
              <a:t> v </a:t>
            </a:r>
            <a:r>
              <a:rPr lang="sk-SK" sz="2400" dirty="0" err="1"/>
              <a:t>létě</a:t>
            </a:r>
            <a:r>
              <a:rPr lang="sk-SK" sz="2400" dirty="0"/>
              <a:t> a v </a:t>
            </a:r>
            <a:r>
              <a:rPr lang="sk-SK" sz="2400" dirty="0" err="1"/>
              <a:t>zimě</a:t>
            </a:r>
            <a:r>
              <a:rPr lang="sk-SK" sz="2400" dirty="0"/>
              <a:t>?</a:t>
            </a: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DF166D3-ED0F-0C44-0EA0-0B1249FD03BD}"/>
                  </a:ext>
                </a:extLst>
              </p14:cNvPr>
              <p14:cNvContentPartPr/>
              <p14:nvPr/>
            </p14:nvContentPartPr>
            <p14:xfrm>
              <a:off x="1031337" y="2087734"/>
              <a:ext cx="6120" cy="6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DF166D3-ED0F-0C44-0EA0-0B1249FD03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2337" y="2078734"/>
                <a:ext cx="23760" cy="2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48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6D01D6-5FD3-E564-7C08-9F0D46004785}"/>
              </a:ext>
            </a:extLst>
          </p:cNvPr>
          <p:cNvSpPr txBox="1"/>
          <p:nvPr/>
        </p:nvSpPr>
        <p:spPr>
          <a:xfrm>
            <a:off x="277735" y="403794"/>
            <a:ext cx="108175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</a:t>
            </a:r>
            <a:r>
              <a:rPr lang="cs-CZ" sz="2400" dirty="0" err="1"/>
              <a:t>ysvětlení</a:t>
            </a:r>
            <a:r>
              <a:rPr lang="cs-CZ" sz="2400" dirty="0"/>
              <a:t>: Hustota zářivého toku sluneční energie na jednotku plochy je nejvyšší v kolmém směru (případ vlevo), kdy záření dopadá na nejmenší plochu. Pokud podložku, na kterou dopadá světlo, nakloníme pod nějakým úhlem, záření o stejné intenzitě bude dopadat na větší plochu, tzn. hustota zářivého toku se sníží. Jako praktickou ukázku zkuste kapesnou svítilnou, nebo mobilem svítit na podložku tak, aby louče dopadali kolmo a pak  svítilnu nebo podložku nakloňte. Osvětlený kruh na podložce se změní na elipsu s větší plochou a intenzita osvitu na podložce poklesne.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74C0C6-D900-D42D-6C7C-E92BAC1AF343}"/>
              </a:ext>
            </a:extLst>
          </p:cNvPr>
          <p:cNvSpPr/>
          <p:nvPr/>
        </p:nvSpPr>
        <p:spPr>
          <a:xfrm>
            <a:off x="2057400" y="3776551"/>
            <a:ext cx="549166" cy="14777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C95A04A4-9177-5F16-76F4-E93B3B0A2D9F}"/>
              </a:ext>
            </a:extLst>
          </p:cNvPr>
          <p:cNvSpPr/>
          <p:nvPr/>
        </p:nvSpPr>
        <p:spPr>
          <a:xfrm>
            <a:off x="6049736" y="3776550"/>
            <a:ext cx="1183822" cy="1477723"/>
          </a:xfrm>
          <a:prstGeom prst="parallelogram">
            <a:avLst>
              <a:gd name="adj" fmla="val 50747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78CEFBC-0C4F-5D43-909C-B142BCCF3519}"/>
              </a:ext>
            </a:extLst>
          </p:cNvPr>
          <p:cNvCxnSpPr>
            <a:cxnSpLocks/>
          </p:cNvCxnSpPr>
          <p:nvPr/>
        </p:nvCxnSpPr>
        <p:spPr>
          <a:xfrm>
            <a:off x="819807" y="3776550"/>
            <a:ext cx="584375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0B15C2-78A5-DB93-E77D-69743A12480E}"/>
              </a:ext>
            </a:extLst>
          </p:cNvPr>
          <p:cNvCxnSpPr>
            <a:cxnSpLocks/>
          </p:cNvCxnSpPr>
          <p:nvPr/>
        </p:nvCxnSpPr>
        <p:spPr>
          <a:xfrm>
            <a:off x="819807" y="5254275"/>
            <a:ext cx="5607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50057B3-E1B7-7478-A385-89E6A5EB9404}"/>
              </a:ext>
            </a:extLst>
          </p:cNvPr>
          <p:cNvGrpSpPr/>
          <p:nvPr/>
        </p:nvGrpSpPr>
        <p:grpSpPr>
          <a:xfrm>
            <a:off x="1781917" y="3808105"/>
            <a:ext cx="267120" cy="255240"/>
            <a:chOff x="1781917" y="3808105"/>
            <a:chExt cx="267120" cy="255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DCEF01C-31F2-2366-535C-5C5078ECA581}"/>
                    </a:ext>
                  </a:extLst>
                </p14:cNvPr>
                <p14:cNvContentPartPr/>
                <p14:nvPr/>
              </p14:nvContentPartPr>
              <p14:xfrm>
                <a:off x="1781917" y="3808105"/>
                <a:ext cx="267120" cy="2552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DCEF01C-31F2-2366-535C-5C5078ECA58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772917" y="3799105"/>
                  <a:ext cx="28476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81B8AB2-C086-B741-2A4F-71548A4CBE74}"/>
                    </a:ext>
                  </a:extLst>
                </p14:cNvPr>
                <p14:cNvContentPartPr/>
                <p14:nvPr/>
              </p14:nvContentPartPr>
              <p14:xfrm>
                <a:off x="1873357" y="3897745"/>
                <a:ext cx="22680" cy="439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81B8AB2-C086-B741-2A4F-71548A4CBE7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864717" y="3888745"/>
                  <a:ext cx="40320" cy="6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B203401-863A-4CB8-239E-B79167772072}"/>
              </a:ext>
            </a:extLst>
          </p:cNvPr>
          <p:cNvGrpSpPr/>
          <p:nvPr/>
        </p:nvGrpSpPr>
        <p:grpSpPr>
          <a:xfrm>
            <a:off x="6255277" y="3777505"/>
            <a:ext cx="230040" cy="325440"/>
            <a:chOff x="6255277" y="3777505"/>
            <a:chExt cx="230040" cy="325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7FE0CD8-825F-9951-3BDD-5E757663FF6C}"/>
                    </a:ext>
                  </a:extLst>
                </p14:cNvPr>
                <p14:cNvContentPartPr/>
                <p14:nvPr/>
              </p14:nvContentPartPr>
              <p14:xfrm>
                <a:off x="6255277" y="3816745"/>
                <a:ext cx="230040" cy="2862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7FE0CD8-825F-9951-3BDD-5E757663FF6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246277" y="3807745"/>
                  <a:ext cx="24768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49F1FA1-DCD7-B53B-2C2F-7A76C5C8F972}"/>
                    </a:ext>
                  </a:extLst>
                </p14:cNvPr>
                <p14:cNvContentPartPr/>
                <p14:nvPr/>
              </p14:nvContentPartPr>
              <p14:xfrm>
                <a:off x="6371197" y="3816025"/>
                <a:ext cx="11160" cy="1663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49F1FA1-DCD7-B53B-2C2F-7A76C5C8F97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362557" y="3807025"/>
                  <a:ext cx="288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10B1A08-E227-19EA-1ADE-930B7E226D7F}"/>
                    </a:ext>
                  </a:extLst>
                </p14:cNvPr>
                <p14:cNvContentPartPr/>
                <p14:nvPr/>
              </p14:nvContentPartPr>
              <p14:xfrm>
                <a:off x="6374437" y="3853825"/>
                <a:ext cx="92880" cy="1119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10B1A08-E227-19EA-1ADE-930B7E226D7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365797" y="3845185"/>
                  <a:ext cx="11052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1F6AE33-8A42-C9AD-8EBF-41F1A6F09351}"/>
                    </a:ext>
                  </a:extLst>
                </p14:cNvPr>
                <p14:cNvContentPartPr/>
                <p14:nvPr/>
              </p14:nvContentPartPr>
              <p14:xfrm>
                <a:off x="6360037" y="3814585"/>
                <a:ext cx="5400" cy="80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1F6AE33-8A42-C9AD-8EBF-41F1A6F0935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351397" y="3805585"/>
                  <a:ext cx="2304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A9B943CA-C162-F83C-9418-583E6AE38D56}"/>
                    </a:ext>
                  </a:extLst>
                </p14:cNvPr>
                <p14:cNvContentPartPr/>
                <p14:nvPr/>
              </p14:nvContentPartPr>
              <p14:xfrm>
                <a:off x="6340597" y="3808105"/>
                <a:ext cx="20520" cy="168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A9B943CA-C162-F83C-9418-583E6AE38D5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331957" y="3799465"/>
                  <a:ext cx="381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0E31857-E858-A71B-1F2A-6925720C5335}"/>
                    </a:ext>
                  </a:extLst>
                </p14:cNvPr>
                <p14:cNvContentPartPr/>
                <p14:nvPr/>
              </p14:nvContentPartPr>
              <p14:xfrm>
                <a:off x="6345997" y="3777505"/>
                <a:ext cx="12240" cy="1000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0E31857-E858-A71B-1F2A-6925720C533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336997" y="3768865"/>
                  <a:ext cx="29880" cy="11772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5" name="Graphic 24" descr="Sun outline">
            <a:extLst>
              <a:ext uri="{FF2B5EF4-FFF2-40B4-BE49-F238E27FC236}">
                <a16:creationId xmlns:a16="http://schemas.microsoft.com/office/drawing/2014/main" id="{7939A59D-B58C-C2EF-7FEB-835B0D79FF1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7004" y="4058212"/>
            <a:ext cx="914400" cy="914400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8343A9F-6027-8AAA-D391-07F097C1140D}"/>
              </a:ext>
            </a:extLst>
          </p:cNvPr>
          <p:cNvCxnSpPr/>
          <p:nvPr/>
        </p:nvCxnSpPr>
        <p:spPr>
          <a:xfrm>
            <a:off x="1282262" y="4515411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08B2822-B4D0-B805-D0BD-8D9A5EA71322}"/>
              </a:ext>
            </a:extLst>
          </p:cNvPr>
          <p:cNvCxnSpPr/>
          <p:nvPr/>
        </p:nvCxnSpPr>
        <p:spPr>
          <a:xfrm>
            <a:off x="1330816" y="4657300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EA1413-5AB0-807E-E3E7-D2600F9BF3B7}"/>
              </a:ext>
            </a:extLst>
          </p:cNvPr>
          <p:cNvCxnSpPr/>
          <p:nvPr/>
        </p:nvCxnSpPr>
        <p:spPr>
          <a:xfrm>
            <a:off x="1224455" y="4799191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6ADB949-7519-61DD-A89A-C2F087999C0E}"/>
              </a:ext>
            </a:extLst>
          </p:cNvPr>
          <p:cNvCxnSpPr/>
          <p:nvPr/>
        </p:nvCxnSpPr>
        <p:spPr>
          <a:xfrm>
            <a:off x="1190822" y="4984340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F4884A1-73BE-9AFC-729A-3824830BE7F2}"/>
              </a:ext>
            </a:extLst>
          </p:cNvPr>
          <p:cNvCxnSpPr/>
          <p:nvPr/>
        </p:nvCxnSpPr>
        <p:spPr>
          <a:xfrm>
            <a:off x="1176314" y="5094698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63562E0-0BBC-87B1-8275-65EEEA3EA636}"/>
              </a:ext>
            </a:extLst>
          </p:cNvPr>
          <p:cNvCxnSpPr/>
          <p:nvPr/>
        </p:nvCxnSpPr>
        <p:spPr>
          <a:xfrm>
            <a:off x="1259758" y="4357755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A9E88E8-CA28-7E60-3D05-207F41BFCB24}"/>
              </a:ext>
            </a:extLst>
          </p:cNvPr>
          <p:cNvCxnSpPr/>
          <p:nvPr/>
        </p:nvCxnSpPr>
        <p:spPr>
          <a:xfrm>
            <a:off x="1224455" y="4184335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623ADB19-FF1F-32EF-3174-F59DDCF433A2}"/>
                  </a:ext>
                </a:extLst>
              </p14:cNvPr>
              <p14:cNvContentPartPr/>
              <p14:nvPr/>
            </p14:nvContentPartPr>
            <p14:xfrm>
              <a:off x="2721579" y="4245145"/>
              <a:ext cx="247680" cy="14508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623ADB19-FF1F-32EF-3174-F59DDCF433A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712579" y="4236145"/>
                <a:ext cx="26532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E54F74D1-15C4-4F34-C2FD-ED40A6527266}"/>
                  </a:ext>
                </a:extLst>
              </p14:cNvPr>
              <p14:cNvContentPartPr/>
              <p14:nvPr/>
            </p14:nvContentPartPr>
            <p14:xfrm>
              <a:off x="7090539" y="4231825"/>
              <a:ext cx="149400" cy="32580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E54F74D1-15C4-4F34-C2FD-ED40A652726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081899" y="4222825"/>
                <a:ext cx="167040" cy="343440"/>
              </a:xfrm>
              <a:prstGeom prst="rect">
                <a:avLst/>
              </a:prstGeom>
            </p:spPr>
          </p:pic>
        </mc:Fallback>
      </mc:AlternateContent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E0473DB-1557-1A83-3D58-E03DCF4D660E}"/>
              </a:ext>
            </a:extLst>
          </p:cNvPr>
          <p:cNvCxnSpPr/>
          <p:nvPr/>
        </p:nvCxnSpPr>
        <p:spPr>
          <a:xfrm flipV="1">
            <a:off x="6049736" y="3776550"/>
            <a:ext cx="0" cy="1477723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71E81C41-1724-BC9C-8D59-EC23A99B30B8}"/>
                  </a:ext>
                </a:extLst>
              </p14:cNvPr>
              <p14:cNvContentPartPr/>
              <p14:nvPr/>
            </p14:nvContentPartPr>
            <p14:xfrm>
              <a:off x="5660619" y="4274665"/>
              <a:ext cx="222840" cy="11664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71E81C41-1724-BC9C-8D59-EC23A99B30B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651979" y="4266025"/>
                <a:ext cx="240480" cy="13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61D53CA1-FD44-F658-ADE8-8CE248C22885}"/>
              </a:ext>
            </a:extLst>
          </p:cNvPr>
          <p:cNvGrpSpPr/>
          <p:nvPr/>
        </p:nvGrpSpPr>
        <p:grpSpPr>
          <a:xfrm>
            <a:off x="6447939" y="4287265"/>
            <a:ext cx="135360" cy="197280"/>
            <a:chOff x="6447939" y="4287265"/>
            <a:chExt cx="135360" cy="197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E3D6161-9B61-8E97-115C-D4767F0B0659}"/>
                    </a:ext>
                  </a:extLst>
                </p14:cNvPr>
                <p14:cNvContentPartPr/>
                <p14:nvPr/>
              </p14:nvContentPartPr>
              <p14:xfrm>
                <a:off x="6447939" y="4337305"/>
                <a:ext cx="135360" cy="1472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E3D6161-9B61-8E97-115C-D4767F0B065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438939" y="4328665"/>
                  <a:ext cx="1530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B758091-90BF-0DD8-7DFB-E881B829547E}"/>
                    </a:ext>
                  </a:extLst>
                </p14:cNvPr>
                <p14:cNvContentPartPr/>
                <p14:nvPr/>
              </p14:nvContentPartPr>
              <p14:xfrm>
                <a:off x="6486459" y="4287265"/>
                <a:ext cx="90720" cy="1227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B758091-90BF-0DD8-7DFB-E881B829547E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477459" y="4278265"/>
                  <a:ext cx="108360" cy="140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FF19982-6435-4030-F642-E611CD1FEBC2}"/>
              </a:ext>
            </a:extLst>
          </p:cNvPr>
          <p:cNvGrpSpPr/>
          <p:nvPr/>
        </p:nvGrpSpPr>
        <p:grpSpPr>
          <a:xfrm>
            <a:off x="2236659" y="5344585"/>
            <a:ext cx="186840" cy="212400"/>
            <a:chOff x="2236659" y="5344585"/>
            <a:chExt cx="186840" cy="21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E4E2CA3-E053-FFA8-E79A-AAA693CE49CE}"/>
                    </a:ext>
                  </a:extLst>
                </p14:cNvPr>
                <p14:cNvContentPartPr/>
                <p14:nvPr/>
              </p14:nvContentPartPr>
              <p14:xfrm>
                <a:off x="2236659" y="5344585"/>
                <a:ext cx="163440" cy="21240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E4E2CA3-E053-FFA8-E79A-AAA693CE49C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227659" y="5335945"/>
                  <a:ext cx="18108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5DD57304-19E8-B9BF-32D4-AE951F063D5A}"/>
                    </a:ext>
                  </a:extLst>
                </p14:cNvPr>
                <p14:cNvContentPartPr/>
                <p14:nvPr/>
              </p14:nvContentPartPr>
              <p14:xfrm>
                <a:off x="2297139" y="5411905"/>
                <a:ext cx="126360" cy="478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5DD57304-19E8-B9BF-32D4-AE951F063D5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288499" y="5402905"/>
                  <a:ext cx="14400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4BD75E9-D784-6C00-3DC8-17744926967B}"/>
              </a:ext>
            </a:extLst>
          </p:cNvPr>
          <p:cNvGrpSpPr/>
          <p:nvPr/>
        </p:nvGrpSpPr>
        <p:grpSpPr>
          <a:xfrm>
            <a:off x="6168579" y="5330905"/>
            <a:ext cx="226800" cy="239400"/>
            <a:chOff x="6168579" y="5330905"/>
            <a:chExt cx="226800" cy="23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617EC6F-F8F3-E713-57EE-8272F74287AC}"/>
                    </a:ext>
                  </a:extLst>
                </p14:cNvPr>
                <p14:cNvContentPartPr/>
                <p14:nvPr/>
              </p14:nvContentPartPr>
              <p14:xfrm>
                <a:off x="6213939" y="5330905"/>
                <a:ext cx="164520" cy="23940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617EC6F-F8F3-E713-57EE-8272F74287A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204939" y="5321905"/>
                  <a:ext cx="18216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DF3E780-BF49-06A0-5A59-878ABE098C06}"/>
                    </a:ext>
                  </a:extLst>
                </p14:cNvPr>
                <p14:cNvContentPartPr/>
                <p14:nvPr/>
              </p14:nvContentPartPr>
              <p14:xfrm>
                <a:off x="6168579" y="5457985"/>
                <a:ext cx="226800" cy="230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DF3E780-BF49-06A0-5A59-878ABE098C0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159939" y="5449345"/>
                  <a:ext cx="244440" cy="40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034D1F3-A21C-67D8-9E09-F697A2D1BA2A}"/>
              </a:ext>
            </a:extLst>
          </p:cNvPr>
          <p:cNvGrpSpPr/>
          <p:nvPr/>
        </p:nvGrpSpPr>
        <p:grpSpPr>
          <a:xfrm>
            <a:off x="1975659" y="3234985"/>
            <a:ext cx="1213920" cy="316080"/>
            <a:chOff x="1975659" y="3234985"/>
            <a:chExt cx="1213920" cy="31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A34CF025-4C62-D872-4E22-FCAB35661D0B}"/>
                    </a:ext>
                  </a:extLst>
                </p14:cNvPr>
                <p14:cNvContentPartPr/>
                <p14:nvPr/>
              </p14:nvContentPartPr>
              <p14:xfrm>
                <a:off x="1975659" y="3234985"/>
                <a:ext cx="189000" cy="27720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A34CF025-4C62-D872-4E22-FCAB35661D0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967019" y="3226345"/>
                  <a:ext cx="20664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790A3632-400C-6C9E-105D-6019CD6240A9}"/>
                    </a:ext>
                  </a:extLst>
                </p14:cNvPr>
                <p14:cNvContentPartPr/>
                <p14:nvPr/>
              </p14:nvContentPartPr>
              <p14:xfrm>
                <a:off x="2004099" y="3384745"/>
                <a:ext cx="129240" cy="388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790A3632-400C-6C9E-105D-6019CD6240A9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995099" y="3375745"/>
                  <a:ext cx="1468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46275B9-5E2C-984D-7274-BB8BB72A0125}"/>
                    </a:ext>
                  </a:extLst>
                </p14:cNvPr>
                <p14:cNvContentPartPr/>
                <p14:nvPr/>
              </p14:nvContentPartPr>
              <p14:xfrm>
                <a:off x="2213979" y="3405985"/>
                <a:ext cx="73080" cy="14508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946275B9-5E2C-984D-7274-BB8BB72A012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204979" y="3396985"/>
                  <a:ext cx="9072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9D98AB35-15A3-A597-62AD-1534E87CE25F}"/>
                    </a:ext>
                  </a:extLst>
                </p14:cNvPr>
                <p14:cNvContentPartPr/>
                <p14:nvPr/>
              </p14:nvContentPartPr>
              <p14:xfrm>
                <a:off x="2366259" y="3269545"/>
                <a:ext cx="136800" cy="363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9D98AB35-15A3-A597-62AD-1534E87CE25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357259" y="3260545"/>
                  <a:ext cx="1544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89AF163D-06E5-F841-A517-0975C8DCCB9E}"/>
                    </a:ext>
                  </a:extLst>
                </p14:cNvPr>
                <p14:cNvContentPartPr/>
                <p14:nvPr/>
              </p14:nvContentPartPr>
              <p14:xfrm>
                <a:off x="2379579" y="3365305"/>
                <a:ext cx="131760" cy="2952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9AF163D-06E5-F841-A517-0975C8DCCB9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370579" y="3356305"/>
                  <a:ext cx="1494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42E8CA7B-503A-BCC1-B3A3-964E77A698A8}"/>
                    </a:ext>
                  </a:extLst>
                </p14:cNvPr>
                <p14:cNvContentPartPr/>
                <p14:nvPr/>
              </p14:nvContentPartPr>
              <p14:xfrm>
                <a:off x="2676579" y="3251185"/>
                <a:ext cx="198000" cy="16632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42E8CA7B-503A-BCC1-B3A3-964E77A698A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667579" y="3242185"/>
                  <a:ext cx="21564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5B28B20-328A-CA78-F893-C1EEDE125BD5}"/>
                    </a:ext>
                  </a:extLst>
                </p14:cNvPr>
                <p14:cNvContentPartPr/>
                <p14:nvPr/>
              </p14:nvContentPartPr>
              <p14:xfrm>
                <a:off x="2947659" y="3338665"/>
                <a:ext cx="8280" cy="1800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5B28B20-328A-CA78-F893-C1EEDE125BD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939019" y="3329665"/>
                  <a:ext cx="2592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DD9525C-5F35-75E7-8482-70BFC56A8F5C}"/>
                    </a:ext>
                  </a:extLst>
                </p14:cNvPr>
                <p14:cNvContentPartPr/>
                <p14:nvPr/>
              </p14:nvContentPartPr>
              <p14:xfrm>
                <a:off x="2993379" y="3238585"/>
                <a:ext cx="196200" cy="20988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DD9525C-5F35-75E7-8482-70BFC56A8F5C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984739" y="3229585"/>
                  <a:ext cx="21384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DF78A4D-202E-49F3-0414-92A410A3D6D4}"/>
                    </a:ext>
                  </a:extLst>
                </p14:cNvPr>
                <p14:cNvContentPartPr/>
                <p14:nvPr/>
              </p14:nvContentPartPr>
              <p14:xfrm>
                <a:off x="3064659" y="3330025"/>
                <a:ext cx="115200" cy="2052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DF78A4D-202E-49F3-0414-92A410A3D6D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055659" y="3321385"/>
                  <a:ext cx="13284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1D484FD2-8B9C-15B9-4790-F0291E3FF0CD}"/>
              </a:ext>
            </a:extLst>
          </p:cNvPr>
          <p:cNvGrpSpPr/>
          <p:nvPr/>
        </p:nvGrpSpPr>
        <p:grpSpPr>
          <a:xfrm>
            <a:off x="272139" y="3242185"/>
            <a:ext cx="1143000" cy="307800"/>
            <a:chOff x="272139" y="3242185"/>
            <a:chExt cx="1143000" cy="307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233E76C9-17E2-9B8D-7165-496596DF40EE}"/>
                    </a:ext>
                  </a:extLst>
                </p14:cNvPr>
                <p14:cNvContentPartPr/>
                <p14:nvPr/>
              </p14:nvContentPartPr>
              <p14:xfrm>
                <a:off x="272139" y="3242185"/>
                <a:ext cx="96120" cy="3078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233E76C9-17E2-9B8D-7165-496596DF40E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63499" y="3233545"/>
                  <a:ext cx="11376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24FC596-C0B7-324D-981D-077386C594E4}"/>
                    </a:ext>
                  </a:extLst>
                </p14:cNvPr>
                <p14:cNvContentPartPr/>
                <p14:nvPr/>
              </p14:nvContentPartPr>
              <p14:xfrm>
                <a:off x="424419" y="3322105"/>
                <a:ext cx="135720" cy="20124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24FC596-C0B7-324D-981D-077386C594E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15779" y="3313465"/>
                  <a:ext cx="15336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1075951A-24C8-B978-1057-9D39AB753179}"/>
                    </a:ext>
                  </a:extLst>
                </p14:cNvPr>
                <p14:cNvContentPartPr/>
                <p14:nvPr/>
              </p14:nvContentPartPr>
              <p14:xfrm>
                <a:off x="593619" y="3322105"/>
                <a:ext cx="100440" cy="15372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1075951A-24C8-B978-1057-9D39AB75317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84619" y="3313105"/>
                  <a:ext cx="11808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ADA264C3-2291-2C0F-A0AC-39B55BA56845}"/>
                    </a:ext>
                  </a:extLst>
                </p14:cNvPr>
                <p14:cNvContentPartPr/>
                <p14:nvPr/>
              </p14:nvContentPartPr>
              <p14:xfrm>
                <a:off x="793779" y="3280705"/>
                <a:ext cx="95400" cy="24156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ADA264C3-2291-2C0F-A0AC-39B55BA5684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84779" y="3271705"/>
                  <a:ext cx="11304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E5F8865-15B2-D986-BC0A-555ED82A4115}"/>
                    </a:ext>
                  </a:extLst>
                </p14:cNvPr>
                <p14:cNvContentPartPr/>
                <p14:nvPr/>
              </p14:nvContentPartPr>
              <p14:xfrm>
                <a:off x="945699" y="3288985"/>
                <a:ext cx="26280" cy="201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E5F8865-15B2-D986-BC0A-555ED82A411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36699" y="3279985"/>
                  <a:ext cx="4392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B8790DB-F14F-9429-6D6C-269768436D7F}"/>
                    </a:ext>
                  </a:extLst>
                </p14:cNvPr>
                <p14:cNvContentPartPr/>
                <p14:nvPr/>
              </p14:nvContentPartPr>
              <p14:xfrm>
                <a:off x="978099" y="3345145"/>
                <a:ext cx="69480" cy="3672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B8790DB-F14F-9429-6D6C-269768436D7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69459" y="3336145"/>
                  <a:ext cx="871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26D79B06-619B-0CC6-F307-462417ABA1CC}"/>
                    </a:ext>
                  </a:extLst>
                </p14:cNvPr>
                <p14:cNvContentPartPr/>
                <p14:nvPr/>
              </p14:nvContentPartPr>
              <p14:xfrm>
                <a:off x="1022379" y="3304465"/>
                <a:ext cx="31680" cy="2228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26D79B06-619B-0CC6-F307-462417ABA1C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013739" y="3295825"/>
                  <a:ext cx="4932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D2BE78B5-052B-9684-97A7-D453DFED690D}"/>
                    </a:ext>
                  </a:extLst>
                </p14:cNvPr>
                <p14:cNvContentPartPr/>
                <p14:nvPr/>
              </p14:nvContentPartPr>
              <p14:xfrm>
                <a:off x="1124979" y="3314545"/>
                <a:ext cx="124920" cy="1882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D2BE78B5-052B-9684-97A7-D453DFED690D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116339" y="3305545"/>
                  <a:ext cx="1425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FC9CF424-3AEA-751F-A55F-13A5774B9C1D}"/>
                    </a:ext>
                  </a:extLst>
                </p14:cNvPr>
                <p14:cNvContentPartPr/>
                <p14:nvPr/>
              </p14:nvContentPartPr>
              <p14:xfrm>
                <a:off x="1352139" y="3301945"/>
                <a:ext cx="58320" cy="1522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FC9CF424-3AEA-751F-A55F-13A5774B9C1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343139" y="3293305"/>
                  <a:ext cx="7596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C44510C-008C-6A8D-614C-E00F4F90C9AE}"/>
                    </a:ext>
                  </a:extLst>
                </p14:cNvPr>
                <p14:cNvContentPartPr/>
                <p14:nvPr/>
              </p14:nvContentPartPr>
              <p14:xfrm>
                <a:off x="1283019" y="3278905"/>
                <a:ext cx="132120" cy="26892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6C44510C-008C-6A8D-614C-E00F4F90C9A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274019" y="3269905"/>
                  <a:ext cx="149760" cy="28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ED5B33A-4511-2179-978C-BC67A005283E}"/>
              </a:ext>
            </a:extLst>
          </p:cNvPr>
          <p:cNvGrpSpPr/>
          <p:nvPr/>
        </p:nvGrpSpPr>
        <p:grpSpPr>
          <a:xfrm>
            <a:off x="1585419" y="3355585"/>
            <a:ext cx="46080" cy="138960"/>
            <a:chOff x="1585419" y="3355585"/>
            <a:chExt cx="46080" cy="138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3FC2D1AB-3CBC-7869-5673-FE2BA8E284FD}"/>
                    </a:ext>
                  </a:extLst>
                </p14:cNvPr>
                <p14:cNvContentPartPr/>
                <p14:nvPr/>
              </p14:nvContentPartPr>
              <p14:xfrm>
                <a:off x="1621419" y="3355585"/>
                <a:ext cx="10080" cy="2124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3FC2D1AB-3CBC-7869-5673-FE2BA8E284F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612779" y="3346585"/>
                  <a:ext cx="277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B7AF0E3-89F8-ECFD-6534-2444D296F86E}"/>
                    </a:ext>
                  </a:extLst>
                </p14:cNvPr>
                <p14:cNvContentPartPr/>
                <p14:nvPr/>
              </p14:nvContentPartPr>
              <p14:xfrm>
                <a:off x="1585419" y="3453865"/>
                <a:ext cx="24480" cy="4068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B7AF0E3-89F8-ECFD-6534-2444D296F86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576779" y="3445225"/>
                  <a:ext cx="42120" cy="5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9FBDDA1-51A1-E379-BC0C-7A4259ABD6C7}"/>
              </a:ext>
            </a:extLst>
          </p:cNvPr>
          <p:cNvGrpSpPr/>
          <p:nvPr/>
        </p:nvGrpSpPr>
        <p:grpSpPr>
          <a:xfrm>
            <a:off x="5723979" y="3330385"/>
            <a:ext cx="978840" cy="296280"/>
            <a:chOff x="5723979" y="3330385"/>
            <a:chExt cx="978840" cy="29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67C9C2D-563A-3A9A-054D-5FF423FECAFC}"/>
                    </a:ext>
                  </a:extLst>
                </p14:cNvPr>
                <p14:cNvContentPartPr/>
                <p14:nvPr/>
              </p14:nvContentPartPr>
              <p14:xfrm>
                <a:off x="5723979" y="3330385"/>
                <a:ext cx="111600" cy="29628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67C9C2D-563A-3A9A-054D-5FF423FECAFC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714979" y="3321385"/>
                  <a:ext cx="12924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313F929-F462-9AF0-3886-B8663CC8059F}"/>
                    </a:ext>
                  </a:extLst>
                </p14:cNvPr>
                <p14:cNvContentPartPr/>
                <p14:nvPr/>
              </p14:nvContentPartPr>
              <p14:xfrm>
                <a:off x="5843139" y="3365665"/>
                <a:ext cx="106560" cy="2059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313F929-F462-9AF0-3886-B8663CC8059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834499" y="3356665"/>
                  <a:ext cx="1242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457E348-C8F0-367B-9AD5-64DA89C77350}"/>
                    </a:ext>
                  </a:extLst>
                </p14:cNvPr>
                <p14:cNvContentPartPr/>
                <p14:nvPr/>
              </p14:nvContentPartPr>
              <p14:xfrm>
                <a:off x="5953299" y="3367105"/>
                <a:ext cx="118800" cy="14724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457E348-C8F0-367B-9AD5-64DA89C7735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944299" y="3358105"/>
                  <a:ext cx="1364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239D981-6611-5BD2-B007-250BE58458F6}"/>
                    </a:ext>
                  </a:extLst>
                </p14:cNvPr>
                <p14:cNvContentPartPr/>
                <p14:nvPr/>
              </p14:nvContentPartPr>
              <p14:xfrm>
                <a:off x="6122139" y="3351985"/>
                <a:ext cx="117360" cy="18468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4239D981-6611-5BD2-B007-250BE58458F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113139" y="3342985"/>
                  <a:ext cx="1350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0F05390-8EDC-63C3-D360-878507B6F69B}"/>
                    </a:ext>
                  </a:extLst>
                </p14:cNvPr>
                <p14:cNvContentPartPr/>
                <p14:nvPr/>
              </p14:nvContentPartPr>
              <p14:xfrm>
                <a:off x="6252819" y="3401665"/>
                <a:ext cx="97560" cy="1256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0F05390-8EDC-63C3-D360-878507B6F69B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243819" y="3393025"/>
                  <a:ext cx="11520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F9E4F558-F0BA-A07B-B30C-1E0C47EB253D}"/>
                    </a:ext>
                  </a:extLst>
                </p14:cNvPr>
                <p14:cNvContentPartPr/>
                <p14:nvPr/>
              </p14:nvContentPartPr>
              <p14:xfrm>
                <a:off x="6313299" y="3336505"/>
                <a:ext cx="36360" cy="2034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F9E4F558-F0BA-A07B-B30C-1E0C47EB253D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304659" y="3327865"/>
                  <a:ext cx="5400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4809B3E-D85B-1721-77A7-1DA1AA157A48}"/>
                    </a:ext>
                  </a:extLst>
                </p14:cNvPr>
                <p14:cNvContentPartPr/>
                <p14:nvPr/>
              </p14:nvContentPartPr>
              <p14:xfrm>
                <a:off x="6393579" y="3339025"/>
                <a:ext cx="140040" cy="17388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4809B3E-D85B-1721-77A7-1DA1AA157A48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384579" y="3330025"/>
                  <a:ext cx="1576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A49260DF-D3AD-1629-5DE6-A149719F9AEF}"/>
                    </a:ext>
                  </a:extLst>
                </p14:cNvPr>
                <p14:cNvContentPartPr/>
                <p14:nvPr/>
              </p14:nvContentPartPr>
              <p14:xfrm>
                <a:off x="6585459" y="3341905"/>
                <a:ext cx="117360" cy="22428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A49260DF-D3AD-1629-5DE6-A149719F9AE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576819" y="3332905"/>
                  <a:ext cx="135000" cy="241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4B939861-CDB2-2ECB-3B4F-B709E2958915}"/>
              </a:ext>
            </a:extLst>
          </p:cNvPr>
          <p:cNvGrpSpPr/>
          <p:nvPr/>
        </p:nvGrpSpPr>
        <p:grpSpPr>
          <a:xfrm>
            <a:off x="6868059" y="3350905"/>
            <a:ext cx="14040" cy="123480"/>
            <a:chOff x="6868059" y="3350905"/>
            <a:chExt cx="14040" cy="12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AA6292FC-CB39-AADB-FA4E-675ACEE55E01}"/>
                    </a:ext>
                  </a:extLst>
                </p14:cNvPr>
                <p14:cNvContentPartPr/>
                <p14:nvPr/>
              </p14:nvContentPartPr>
              <p14:xfrm>
                <a:off x="6871299" y="3350905"/>
                <a:ext cx="10800" cy="3744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AA6292FC-CB39-AADB-FA4E-675ACEE55E0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862299" y="3342265"/>
                  <a:ext cx="284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F80BCE9-B206-3D22-D45C-DBE32746EB7D}"/>
                    </a:ext>
                  </a:extLst>
                </p14:cNvPr>
                <p14:cNvContentPartPr/>
                <p14:nvPr/>
              </p14:nvContentPartPr>
              <p14:xfrm>
                <a:off x="6868059" y="3465025"/>
                <a:ext cx="14040" cy="936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F80BCE9-B206-3D22-D45C-DBE32746EB7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859059" y="3456385"/>
                  <a:ext cx="31680" cy="2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D15D260-B6D3-4CBB-ED24-6F6A5BB48D54}"/>
              </a:ext>
            </a:extLst>
          </p:cNvPr>
          <p:cNvGrpSpPr/>
          <p:nvPr/>
        </p:nvGrpSpPr>
        <p:grpSpPr>
          <a:xfrm>
            <a:off x="7081179" y="3222385"/>
            <a:ext cx="1227600" cy="378360"/>
            <a:chOff x="7081179" y="3222385"/>
            <a:chExt cx="1227600" cy="378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EE387070-B0D8-C22B-E322-469188CBF36E}"/>
                    </a:ext>
                  </a:extLst>
                </p14:cNvPr>
                <p14:cNvContentPartPr/>
                <p14:nvPr/>
              </p14:nvContentPartPr>
              <p14:xfrm>
                <a:off x="7081179" y="3250825"/>
                <a:ext cx="175320" cy="25884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EE387070-B0D8-C22B-E322-469188CBF36E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072179" y="3242185"/>
                  <a:ext cx="1929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21F9B48A-3439-096F-4ACD-DD6D488AE9D7}"/>
                    </a:ext>
                  </a:extLst>
                </p14:cNvPr>
                <p14:cNvContentPartPr/>
                <p14:nvPr/>
              </p14:nvContentPartPr>
              <p14:xfrm>
                <a:off x="7127619" y="3345865"/>
                <a:ext cx="112680" cy="2520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21F9B48A-3439-096F-4ACD-DD6D488AE9D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118979" y="3336865"/>
                  <a:ext cx="13032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25652AA2-DF8F-FE26-A843-84D867656AE5}"/>
                    </a:ext>
                  </a:extLst>
                </p14:cNvPr>
                <p14:cNvContentPartPr/>
                <p14:nvPr/>
              </p14:nvContentPartPr>
              <p14:xfrm>
                <a:off x="7284219" y="3375025"/>
                <a:ext cx="148320" cy="22572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25652AA2-DF8F-FE26-A843-84D867656AE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275579" y="3366025"/>
                  <a:ext cx="16596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2494AABB-549B-2741-2D13-80D0073E2D51}"/>
                    </a:ext>
                  </a:extLst>
                </p14:cNvPr>
                <p14:cNvContentPartPr/>
                <p14:nvPr/>
              </p14:nvContentPartPr>
              <p14:xfrm>
                <a:off x="7480419" y="3330025"/>
                <a:ext cx="206280" cy="1548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2494AABB-549B-2741-2D13-80D0073E2D5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471419" y="3321385"/>
                  <a:ext cx="2239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AEBE91AE-49A3-4E14-27DA-D73D7CEF5431}"/>
                    </a:ext>
                  </a:extLst>
                </p14:cNvPr>
                <p14:cNvContentPartPr/>
                <p14:nvPr/>
              </p14:nvContentPartPr>
              <p14:xfrm>
                <a:off x="7502019" y="3399145"/>
                <a:ext cx="183600" cy="3636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AEBE91AE-49A3-4E14-27DA-D73D7CEF5431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493379" y="3390505"/>
                  <a:ext cx="2012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9455560D-9EC2-D57E-FC5B-A2F20AC74926}"/>
                    </a:ext>
                  </a:extLst>
                </p14:cNvPr>
                <p14:cNvContentPartPr/>
                <p14:nvPr/>
              </p14:nvContentPartPr>
              <p14:xfrm>
                <a:off x="7820979" y="3222385"/>
                <a:ext cx="164160" cy="30312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9455560D-9EC2-D57E-FC5B-A2F20AC74926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811979" y="3213385"/>
                  <a:ext cx="181800" cy="32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67FB54D3-CFF5-64B1-03C9-9AA02186A7A0}"/>
                    </a:ext>
                  </a:extLst>
                </p14:cNvPr>
                <p14:cNvContentPartPr/>
                <p14:nvPr/>
              </p14:nvContentPartPr>
              <p14:xfrm>
                <a:off x="8056059" y="3273145"/>
                <a:ext cx="252720" cy="22212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67FB54D3-CFF5-64B1-03C9-9AA02186A7A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8047419" y="3264145"/>
                  <a:ext cx="27036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235A3408-D3A9-CDF4-767E-27161F91359F}"/>
                    </a:ext>
                  </a:extLst>
                </p14:cNvPr>
                <p14:cNvContentPartPr/>
                <p14:nvPr/>
              </p14:nvContentPartPr>
              <p14:xfrm>
                <a:off x="8062899" y="3364945"/>
                <a:ext cx="212040" cy="3672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235A3408-D3A9-CDF4-767E-27161F91359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054259" y="3355945"/>
                  <a:ext cx="229680" cy="5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5DD4F596-7A74-2421-A1C4-AE4FD4ECB8FA}"/>
              </a:ext>
            </a:extLst>
          </p:cNvPr>
          <p:cNvGrpSpPr/>
          <p:nvPr/>
        </p:nvGrpSpPr>
        <p:grpSpPr>
          <a:xfrm>
            <a:off x="9216339" y="3132025"/>
            <a:ext cx="1868040" cy="687240"/>
            <a:chOff x="9216339" y="3132025"/>
            <a:chExt cx="1868040" cy="687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C90C37CE-1BB8-02DF-24A5-FF39CA55DC59}"/>
                    </a:ext>
                  </a:extLst>
                </p14:cNvPr>
                <p14:cNvContentPartPr/>
                <p14:nvPr/>
              </p14:nvContentPartPr>
              <p14:xfrm>
                <a:off x="9221019" y="3225985"/>
                <a:ext cx="322560" cy="12708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C90C37CE-1BB8-02DF-24A5-FF39CA55DC5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9212379" y="3216985"/>
                  <a:ext cx="34020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7645ED1D-FDC2-165B-A261-B390714E7CAD}"/>
                    </a:ext>
                  </a:extLst>
                </p14:cNvPr>
                <p14:cNvContentPartPr/>
                <p14:nvPr/>
              </p14:nvContentPartPr>
              <p14:xfrm>
                <a:off x="9216339" y="3445225"/>
                <a:ext cx="462600" cy="2736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7645ED1D-FDC2-165B-A261-B390714E7CA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9207339" y="3436225"/>
                  <a:ext cx="48024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C2B6235-9F08-3B36-D8AF-2D3F4669A7FA}"/>
                    </a:ext>
                  </a:extLst>
                </p14:cNvPr>
                <p14:cNvContentPartPr/>
                <p14:nvPr/>
              </p14:nvContentPartPr>
              <p14:xfrm>
                <a:off x="9248739" y="3538105"/>
                <a:ext cx="223200" cy="28116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C2B6235-9F08-3B36-D8AF-2D3F4669A7F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9239739" y="3529465"/>
                  <a:ext cx="2408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7E9B9BDA-EC57-1E85-56F0-422BA13346A7}"/>
                    </a:ext>
                  </a:extLst>
                </p14:cNvPr>
                <p14:cNvContentPartPr/>
                <p14:nvPr/>
              </p14:nvContentPartPr>
              <p14:xfrm>
                <a:off x="9794499" y="3388705"/>
                <a:ext cx="155160" cy="3888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7E9B9BDA-EC57-1E85-56F0-422BA13346A7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9785499" y="3380065"/>
                  <a:ext cx="17280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A6530EDE-1D24-1899-5E31-DFC3DF724E15}"/>
                    </a:ext>
                  </a:extLst>
                </p14:cNvPr>
                <p14:cNvContentPartPr/>
                <p14:nvPr/>
              </p14:nvContentPartPr>
              <p14:xfrm>
                <a:off x="9795219" y="3459985"/>
                <a:ext cx="158760" cy="403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A6530EDE-1D24-1899-5E31-DFC3DF724E15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786579" y="3450985"/>
                  <a:ext cx="17640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6E182F8A-2FE8-E7B8-04D1-CD00AB43792E}"/>
                    </a:ext>
                  </a:extLst>
                </p14:cNvPr>
                <p14:cNvContentPartPr/>
                <p14:nvPr/>
              </p14:nvContentPartPr>
              <p14:xfrm>
                <a:off x="10115619" y="3314185"/>
                <a:ext cx="601200" cy="20484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6E182F8A-2FE8-E7B8-04D1-CD00AB43792E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0106619" y="3305545"/>
                  <a:ext cx="6188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1A0941AB-A6B3-0D20-3D49-B5167506740C}"/>
                    </a:ext>
                  </a:extLst>
                </p14:cNvPr>
                <p14:cNvContentPartPr/>
                <p14:nvPr/>
              </p14:nvContentPartPr>
              <p14:xfrm>
                <a:off x="10649859" y="3229585"/>
                <a:ext cx="5040" cy="1152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1A0941AB-A6B3-0D20-3D49-B5167506740C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0641219" y="3220945"/>
                  <a:ext cx="226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34A98331-6BB9-0712-AC78-0D818162B404}"/>
                    </a:ext>
                  </a:extLst>
                </p14:cNvPr>
                <p14:cNvContentPartPr/>
                <p14:nvPr/>
              </p14:nvContentPartPr>
              <p14:xfrm>
                <a:off x="10899699" y="3132025"/>
                <a:ext cx="51840" cy="33336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34A98331-6BB9-0712-AC78-0D818162B404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891059" y="3123025"/>
                  <a:ext cx="6948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A2F21262-4E51-F65A-495D-1469E152F0D8}"/>
                    </a:ext>
                  </a:extLst>
                </p14:cNvPr>
                <p14:cNvContentPartPr/>
                <p14:nvPr/>
              </p14:nvContentPartPr>
              <p14:xfrm>
                <a:off x="10911219" y="3262345"/>
                <a:ext cx="173160" cy="18828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A2F21262-4E51-F65A-495D-1469E152F0D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0902579" y="3253345"/>
                  <a:ext cx="190800" cy="205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4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F8654649-6813-874B-CB91-FF98EC5B38DB}"/>
                  </a:ext>
                </a:extLst>
              </p14:cNvPr>
              <p14:cNvContentPartPr/>
              <p14:nvPr/>
            </p14:nvContentPartPr>
            <p14:xfrm>
              <a:off x="9144339" y="4126705"/>
              <a:ext cx="157680" cy="383040"/>
            </p14:xfrm>
          </p:contentPart>
        </mc:Choice>
        <mc:Fallback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F8654649-6813-874B-CB91-FF98EC5B38DB}"/>
                  </a:ext>
                </a:extLst>
              </p:cNvPr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9135699" y="4117705"/>
                <a:ext cx="175320" cy="40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0" name="Group 129">
            <a:extLst>
              <a:ext uri="{FF2B5EF4-FFF2-40B4-BE49-F238E27FC236}">
                <a16:creationId xmlns:a16="http://schemas.microsoft.com/office/drawing/2014/main" id="{31767A99-EC56-7EB9-2674-1FD1FA55ABFC}"/>
              </a:ext>
            </a:extLst>
          </p:cNvPr>
          <p:cNvGrpSpPr/>
          <p:nvPr/>
        </p:nvGrpSpPr>
        <p:grpSpPr>
          <a:xfrm>
            <a:off x="9559059" y="3987745"/>
            <a:ext cx="1258200" cy="673560"/>
            <a:chOff x="9559059" y="3987745"/>
            <a:chExt cx="1258200" cy="67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406972E9-0135-D5C8-EAFA-B00A471F9758}"/>
                    </a:ext>
                  </a:extLst>
                </p14:cNvPr>
                <p14:cNvContentPartPr/>
                <p14:nvPr/>
              </p14:nvContentPartPr>
              <p14:xfrm>
                <a:off x="9559059" y="4257745"/>
                <a:ext cx="188640" cy="7164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406972E9-0135-D5C8-EAFA-B00A471F9758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550419" y="4248745"/>
                  <a:ext cx="20628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942139AA-23E3-3C8C-0720-85F308452E62}"/>
                    </a:ext>
                  </a:extLst>
                </p14:cNvPr>
                <p14:cNvContentPartPr/>
                <p14:nvPr/>
              </p14:nvContentPartPr>
              <p14:xfrm>
                <a:off x="9584619" y="4379065"/>
                <a:ext cx="183600" cy="4608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942139AA-23E3-3C8C-0720-85F308452E62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575619" y="4370425"/>
                  <a:ext cx="20124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2925A033-BCEC-6AA8-7DB9-BED6EE738DA9}"/>
                    </a:ext>
                  </a:extLst>
                </p14:cNvPr>
                <p14:cNvContentPartPr/>
                <p14:nvPr/>
              </p14:nvContentPartPr>
              <p14:xfrm>
                <a:off x="10141179" y="3987745"/>
                <a:ext cx="313560" cy="17316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2925A033-BCEC-6AA8-7DB9-BED6EE738DA9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0132539" y="3978745"/>
                  <a:ext cx="33120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F01037E7-D92B-6D07-B9AA-24DC6AC6FEA0}"/>
                    </a:ext>
                  </a:extLst>
                </p14:cNvPr>
                <p14:cNvContentPartPr/>
                <p14:nvPr/>
              </p14:nvContentPartPr>
              <p14:xfrm>
                <a:off x="10108059" y="4249465"/>
                <a:ext cx="705960" cy="4284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F01037E7-D92B-6D07-B9AA-24DC6AC6FEA0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099059" y="4240465"/>
                  <a:ext cx="72360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E1B04D39-E287-3587-7A03-8F4EA5D0287C}"/>
                    </a:ext>
                  </a:extLst>
                </p14:cNvPr>
                <p14:cNvContentPartPr/>
                <p14:nvPr/>
              </p14:nvContentPartPr>
              <p14:xfrm>
                <a:off x="9985659" y="4483465"/>
                <a:ext cx="621360" cy="17712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E1B04D39-E287-3587-7A03-8F4EA5D0287C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977019" y="4474825"/>
                  <a:ext cx="6390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D688DF68-DBCB-5A5E-EE18-B70C7DAA1297}"/>
                    </a:ext>
                  </a:extLst>
                </p14:cNvPr>
                <p14:cNvContentPartPr/>
                <p14:nvPr/>
              </p14:nvContentPartPr>
              <p14:xfrm>
                <a:off x="10365459" y="4388065"/>
                <a:ext cx="8640" cy="4752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D688DF68-DBCB-5A5E-EE18-B70C7DAA1297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0356819" y="4379425"/>
                  <a:ext cx="2628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CD3DF06B-5249-2AB2-0330-A0A193A88CB8}"/>
                    </a:ext>
                  </a:extLst>
                </p14:cNvPr>
                <p14:cNvContentPartPr/>
                <p14:nvPr/>
              </p14:nvContentPartPr>
              <p14:xfrm>
                <a:off x="10657059" y="4357465"/>
                <a:ext cx="42120" cy="30384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CD3DF06B-5249-2AB2-0330-A0A193A88CB8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0648419" y="4348825"/>
                  <a:ext cx="5976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36C1804C-3A36-7163-D724-73D93870C30B}"/>
                    </a:ext>
                  </a:extLst>
                </p14:cNvPr>
                <p14:cNvContentPartPr/>
                <p14:nvPr/>
              </p14:nvContentPartPr>
              <p14:xfrm>
                <a:off x="10617819" y="4483465"/>
                <a:ext cx="199440" cy="13860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36C1804C-3A36-7163-D724-73D93870C30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0609179" y="4474465"/>
                  <a:ext cx="217080" cy="15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F536232A-9C91-6015-BC98-0ADFE4207D81}"/>
              </a:ext>
            </a:extLst>
          </p:cNvPr>
          <p:cNvGrpSpPr/>
          <p:nvPr/>
        </p:nvGrpSpPr>
        <p:grpSpPr>
          <a:xfrm>
            <a:off x="1106979" y="5812225"/>
            <a:ext cx="1141920" cy="456480"/>
            <a:chOff x="1106979" y="5812225"/>
            <a:chExt cx="1141920" cy="456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EC65E1F8-5263-708A-046F-972557D97D3D}"/>
                    </a:ext>
                  </a:extLst>
                </p14:cNvPr>
                <p14:cNvContentPartPr/>
                <p14:nvPr/>
              </p14:nvContentPartPr>
              <p14:xfrm>
                <a:off x="1106979" y="5960185"/>
                <a:ext cx="130320" cy="30852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EC65E1F8-5263-708A-046F-972557D97D3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097979" y="5951185"/>
                  <a:ext cx="14796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001D1BBE-D3C4-72B7-00E6-7FE13AE34F8E}"/>
                    </a:ext>
                  </a:extLst>
                </p14:cNvPr>
                <p14:cNvContentPartPr/>
                <p14:nvPr/>
              </p14:nvContentPartPr>
              <p14:xfrm>
                <a:off x="1234419" y="6024625"/>
                <a:ext cx="176040" cy="16128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001D1BBE-D3C4-72B7-00E6-7FE13AE34F8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225779" y="6015985"/>
                  <a:ext cx="19368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0D737B3F-AE36-0387-2241-C9352DDFC89D}"/>
                    </a:ext>
                  </a:extLst>
                </p14:cNvPr>
                <p14:cNvContentPartPr/>
                <p14:nvPr/>
              </p14:nvContentPartPr>
              <p14:xfrm>
                <a:off x="1467699" y="5947225"/>
                <a:ext cx="237600" cy="24660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0D737B3F-AE36-0387-2241-C9352DDFC89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459059" y="5938225"/>
                  <a:ext cx="25524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F02A6CB9-2F63-3D7B-5DAA-556CF69203A7}"/>
                    </a:ext>
                  </a:extLst>
                </p14:cNvPr>
                <p14:cNvContentPartPr/>
                <p14:nvPr/>
              </p14:nvContentPartPr>
              <p14:xfrm>
                <a:off x="1760379" y="5906905"/>
                <a:ext cx="183600" cy="26244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F02A6CB9-2F63-3D7B-5DAA-556CF69203A7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751379" y="5897905"/>
                  <a:ext cx="20124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E292042F-0013-F870-218E-9D49CFDF1AFB}"/>
                    </a:ext>
                  </a:extLst>
                </p14:cNvPr>
                <p14:cNvContentPartPr/>
                <p14:nvPr/>
              </p14:nvContentPartPr>
              <p14:xfrm>
                <a:off x="1756419" y="5979265"/>
                <a:ext cx="85320" cy="2520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E292042F-0013-F870-218E-9D49CFDF1AFB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747779" y="5970625"/>
                  <a:ext cx="102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B9B2582D-C7E9-0AA6-C029-59CE8630AD15}"/>
                    </a:ext>
                  </a:extLst>
                </p14:cNvPr>
                <p14:cNvContentPartPr/>
                <p14:nvPr/>
              </p14:nvContentPartPr>
              <p14:xfrm>
                <a:off x="1683339" y="5812225"/>
                <a:ext cx="92880" cy="2700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B9B2582D-C7E9-0AA6-C029-59CE8630AD15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674699" y="5803585"/>
                  <a:ext cx="11052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E7214895-F18F-BF09-353F-F227E6D8025A}"/>
                    </a:ext>
                  </a:extLst>
                </p14:cNvPr>
                <p14:cNvContentPartPr/>
                <p14:nvPr/>
              </p14:nvContentPartPr>
              <p14:xfrm>
                <a:off x="2066019" y="5904025"/>
                <a:ext cx="182880" cy="26748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E7214895-F18F-BF09-353F-F227E6D8025A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2057019" y="5895025"/>
                  <a:ext cx="200520" cy="28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BC5B999-6829-0B71-6359-2EB78C099FBC}"/>
              </a:ext>
            </a:extLst>
          </p:cNvPr>
          <p:cNvGrpSpPr/>
          <p:nvPr/>
        </p:nvGrpSpPr>
        <p:grpSpPr>
          <a:xfrm>
            <a:off x="2543019" y="5874145"/>
            <a:ext cx="1063440" cy="316080"/>
            <a:chOff x="2543019" y="5874145"/>
            <a:chExt cx="1063440" cy="31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9836CFF0-2AA4-43F3-07B3-8B490B98B047}"/>
                    </a:ext>
                  </a:extLst>
                </p14:cNvPr>
                <p14:cNvContentPartPr/>
                <p14:nvPr/>
              </p14:nvContentPartPr>
              <p14:xfrm>
                <a:off x="2543019" y="5877385"/>
                <a:ext cx="99000" cy="31284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9836CFF0-2AA4-43F3-07B3-8B490B98B047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2534019" y="5868745"/>
                  <a:ext cx="11664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E3522522-BFB3-C88A-9D67-11006FE936F3}"/>
                    </a:ext>
                  </a:extLst>
                </p14:cNvPr>
                <p14:cNvContentPartPr/>
                <p14:nvPr/>
              </p14:nvContentPartPr>
              <p14:xfrm>
                <a:off x="2755059" y="5919865"/>
                <a:ext cx="156960" cy="22788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E3522522-BFB3-C88A-9D67-11006FE936F3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2746419" y="5911225"/>
                  <a:ext cx="17460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C22FD380-955F-E129-83A5-97103692DE3E}"/>
                    </a:ext>
                  </a:extLst>
                </p14:cNvPr>
                <p14:cNvContentPartPr/>
                <p14:nvPr/>
              </p14:nvContentPartPr>
              <p14:xfrm>
                <a:off x="2924619" y="5920945"/>
                <a:ext cx="132120" cy="21240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C22FD380-955F-E129-83A5-97103692DE3E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2915619" y="5912305"/>
                  <a:ext cx="1497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9BAD2227-8057-4D18-679B-928826C976EA}"/>
                    </a:ext>
                  </a:extLst>
                </p14:cNvPr>
                <p14:cNvContentPartPr/>
                <p14:nvPr/>
              </p14:nvContentPartPr>
              <p14:xfrm>
                <a:off x="3131619" y="5877745"/>
                <a:ext cx="119880" cy="21168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9BAD2227-8057-4D18-679B-928826C976EA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3122979" y="5868745"/>
                  <a:ext cx="1375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EDA69A5A-D40E-08C7-D7DB-70BF2258B9DB}"/>
                    </a:ext>
                  </a:extLst>
                </p14:cNvPr>
                <p14:cNvContentPartPr/>
                <p14:nvPr/>
              </p14:nvContentPartPr>
              <p14:xfrm>
                <a:off x="3291459" y="5883865"/>
                <a:ext cx="67320" cy="24732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EDA69A5A-D40E-08C7-D7DB-70BF2258B9DB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3282459" y="5874865"/>
                  <a:ext cx="8496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B74B0A42-A8C2-CB99-5880-22848C52B4B8}"/>
                    </a:ext>
                  </a:extLst>
                </p14:cNvPr>
                <p14:cNvContentPartPr/>
                <p14:nvPr/>
              </p14:nvContentPartPr>
              <p14:xfrm>
                <a:off x="3311619" y="5874145"/>
                <a:ext cx="127800" cy="25416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B74B0A42-A8C2-CB99-5880-22848C52B4B8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3302619" y="5865145"/>
                  <a:ext cx="1454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A77C0F62-98CD-7E4E-D427-0A61BDDBAC7C}"/>
                    </a:ext>
                  </a:extLst>
                </p14:cNvPr>
                <p14:cNvContentPartPr/>
                <p14:nvPr/>
              </p14:nvContentPartPr>
              <p14:xfrm>
                <a:off x="3574059" y="5908345"/>
                <a:ext cx="32400" cy="17568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A77C0F62-98CD-7E4E-D427-0A61BDDBAC7C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3565059" y="5899345"/>
                  <a:ext cx="50040" cy="19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17817653-BE1B-379C-F60A-6BE143D2D67B}"/>
              </a:ext>
            </a:extLst>
          </p:cNvPr>
          <p:cNvGrpSpPr/>
          <p:nvPr/>
        </p:nvGrpSpPr>
        <p:grpSpPr>
          <a:xfrm>
            <a:off x="4242939" y="5793865"/>
            <a:ext cx="681840" cy="911520"/>
            <a:chOff x="4242939" y="5793865"/>
            <a:chExt cx="681840" cy="911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3E49B850-AD08-A1E8-77E2-04F7D7F7E854}"/>
                    </a:ext>
                  </a:extLst>
                </p14:cNvPr>
                <p14:cNvContentPartPr/>
                <p14:nvPr/>
              </p14:nvContentPartPr>
              <p14:xfrm>
                <a:off x="4305219" y="5793865"/>
                <a:ext cx="272880" cy="32796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3E49B850-AD08-A1E8-77E2-04F7D7F7E854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296219" y="5784865"/>
                  <a:ext cx="29052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8EEEEEAB-2FCB-BFCD-A013-5C9341112E65}"/>
                    </a:ext>
                  </a:extLst>
                </p14:cNvPr>
                <p14:cNvContentPartPr/>
                <p14:nvPr/>
              </p14:nvContentPartPr>
              <p14:xfrm>
                <a:off x="4628859" y="5901145"/>
                <a:ext cx="88200" cy="24732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8EEEEEAB-2FCB-BFCD-A013-5C9341112E65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4620219" y="5892505"/>
                  <a:ext cx="10584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C30E7BA9-A5BA-E9B3-A2E0-83E321C7EF94}"/>
                    </a:ext>
                  </a:extLst>
                </p14:cNvPr>
                <p14:cNvContentPartPr/>
                <p14:nvPr/>
              </p14:nvContentPartPr>
              <p14:xfrm>
                <a:off x="4242939" y="6209665"/>
                <a:ext cx="681840" cy="19332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C30E7BA9-A5BA-E9B3-A2E0-83E321C7EF94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4234299" y="6200665"/>
                  <a:ext cx="69948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8A0FFB83-89A5-3115-E345-97877D650C30}"/>
                    </a:ext>
                  </a:extLst>
                </p14:cNvPr>
                <p14:cNvContentPartPr/>
                <p14:nvPr/>
              </p14:nvContentPartPr>
              <p14:xfrm>
                <a:off x="4393059" y="6388225"/>
                <a:ext cx="236880" cy="26244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8A0FFB83-89A5-3115-E345-97877D650C30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4384419" y="6379585"/>
                  <a:ext cx="2545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C5BD1DA1-65A8-BD32-D474-37C35E4ADE8D}"/>
                    </a:ext>
                  </a:extLst>
                </p14:cNvPr>
                <p14:cNvContentPartPr/>
                <p14:nvPr/>
              </p14:nvContentPartPr>
              <p14:xfrm>
                <a:off x="4680339" y="6480025"/>
                <a:ext cx="223200" cy="22536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C5BD1DA1-65A8-BD32-D474-37C35E4ADE8D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4671699" y="6471385"/>
                  <a:ext cx="240840" cy="24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9EF2894C-23F8-3D4E-8E41-D191D3A8254F}"/>
              </a:ext>
            </a:extLst>
          </p:cNvPr>
          <p:cNvGrpSpPr/>
          <p:nvPr/>
        </p:nvGrpSpPr>
        <p:grpSpPr>
          <a:xfrm>
            <a:off x="5099019" y="6123265"/>
            <a:ext cx="193320" cy="151200"/>
            <a:chOff x="5099019" y="6123265"/>
            <a:chExt cx="193320" cy="151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C8D27A11-F8D1-3184-97E7-EE064D8B59A0}"/>
                    </a:ext>
                  </a:extLst>
                </p14:cNvPr>
                <p14:cNvContentPartPr/>
                <p14:nvPr/>
              </p14:nvContentPartPr>
              <p14:xfrm>
                <a:off x="5099019" y="6123265"/>
                <a:ext cx="192600" cy="5076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C8D27A11-F8D1-3184-97E7-EE064D8B59A0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090379" y="6114265"/>
                  <a:ext cx="21024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E6251215-5DCF-84EA-53A0-C5DE636F0F75}"/>
                    </a:ext>
                  </a:extLst>
                </p14:cNvPr>
                <p14:cNvContentPartPr/>
                <p14:nvPr/>
              </p14:nvContentPartPr>
              <p14:xfrm>
                <a:off x="5156259" y="6242065"/>
                <a:ext cx="136080" cy="3240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E6251215-5DCF-84EA-53A0-C5DE636F0F75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5147259" y="6233425"/>
                  <a:ext cx="153720" cy="5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65B8C81B-261E-CC85-F04D-E0630EA69573}"/>
              </a:ext>
            </a:extLst>
          </p:cNvPr>
          <p:cNvGrpSpPr/>
          <p:nvPr/>
        </p:nvGrpSpPr>
        <p:grpSpPr>
          <a:xfrm>
            <a:off x="5574219" y="6251425"/>
            <a:ext cx="775080" cy="249840"/>
            <a:chOff x="5574219" y="6251425"/>
            <a:chExt cx="775080" cy="249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C911D1D1-6BBA-DE7F-FCD8-F841E63FA177}"/>
                    </a:ext>
                  </a:extLst>
                </p14:cNvPr>
                <p14:cNvContentPartPr/>
                <p14:nvPr/>
              </p14:nvContentPartPr>
              <p14:xfrm>
                <a:off x="5574219" y="6286705"/>
                <a:ext cx="441360" cy="21456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C911D1D1-6BBA-DE7F-FCD8-F841E63FA177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5565579" y="6277705"/>
                  <a:ext cx="45900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AF5032A6-A9D5-E3A0-A0F1-C60529101E95}"/>
                    </a:ext>
                  </a:extLst>
                </p14:cNvPr>
                <p14:cNvContentPartPr/>
                <p14:nvPr/>
              </p14:nvContentPartPr>
              <p14:xfrm>
                <a:off x="6149859" y="6251425"/>
                <a:ext cx="199440" cy="20340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AF5032A6-A9D5-E3A0-A0F1-C60529101E95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140859" y="6242785"/>
                  <a:ext cx="2170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EE4A1A40-010F-6B9A-04E2-F71D7D523BDB}"/>
                    </a:ext>
                  </a:extLst>
                </p14:cNvPr>
                <p14:cNvContentPartPr/>
                <p14:nvPr/>
              </p14:nvContentPartPr>
              <p14:xfrm>
                <a:off x="6101979" y="6368065"/>
                <a:ext cx="234000" cy="2592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EE4A1A40-010F-6B9A-04E2-F71D7D523BDB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6093339" y="6359425"/>
                  <a:ext cx="251640" cy="4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09A0DFE7-0D68-9803-90FF-7253F0A8CB65}"/>
              </a:ext>
            </a:extLst>
          </p:cNvPr>
          <p:cNvGrpSpPr/>
          <p:nvPr/>
        </p:nvGrpSpPr>
        <p:grpSpPr>
          <a:xfrm>
            <a:off x="5507259" y="5618185"/>
            <a:ext cx="2237760" cy="510840"/>
            <a:chOff x="5507259" y="5618185"/>
            <a:chExt cx="2237760" cy="510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8ACF7D53-25FF-AC2C-8C1D-F6099574646C}"/>
                    </a:ext>
                  </a:extLst>
                </p14:cNvPr>
                <p14:cNvContentPartPr/>
                <p14:nvPr/>
              </p14:nvContentPartPr>
              <p14:xfrm>
                <a:off x="5561619" y="5776945"/>
                <a:ext cx="299880" cy="17208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8ACF7D53-25FF-AC2C-8C1D-F6099574646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552619" y="5768305"/>
                  <a:ext cx="31752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D9F43773-9454-6FD4-94FD-CDCC1EB6D08A}"/>
                    </a:ext>
                  </a:extLst>
                </p14:cNvPr>
                <p14:cNvContentPartPr/>
                <p14:nvPr/>
              </p14:nvContentPartPr>
              <p14:xfrm>
                <a:off x="5970219" y="5682625"/>
                <a:ext cx="262800" cy="26136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D9F43773-9454-6FD4-94FD-CDCC1EB6D08A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961579" y="5673625"/>
                  <a:ext cx="28044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4C6581DD-5AC8-F9D5-1967-AA1E26665A7F}"/>
                    </a:ext>
                  </a:extLst>
                </p14:cNvPr>
                <p14:cNvContentPartPr/>
                <p14:nvPr/>
              </p14:nvContentPartPr>
              <p14:xfrm>
                <a:off x="5945019" y="5816905"/>
                <a:ext cx="273600" cy="3348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4C6581DD-5AC8-F9D5-1967-AA1E26665A7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5936019" y="5807905"/>
                  <a:ext cx="2912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D383B2B5-EBF9-2DD2-FC60-6437CEF15FE5}"/>
                    </a:ext>
                  </a:extLst>
                </p14:cNvPr>
                <p14:cNvContentPartPr/>
                <p14:nvPr/>
              </p14:nvContentPartPr>
              <p14:xfrm>
                <a:off x="5507259" y="6072865"/>
                <a:ext cx="1212120" cy="5616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D383B2B5-EBF9-2DD2-FC60-6437CEF15FE5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498619" y="6063865"/>
                  <a:ext cx="122976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D9E8163F-7C56-3C53-4633-6CA85EF55B83}"/>
                    </a:ext>
                  </a:extLst>
                </p14:cNvPr>
                <p14:cNvContentPartPr/>
                <p14:nvPr/>
              </p14:nvContentPartPr>
              <p14:xfrm>
                <a:off x="6398979" y="5799625"/>
                <a:ext cx="567000" cy="15012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D9E8163F-7C56-3C53-4633-6CA85EF55B83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389979" y="5790985"/>
                  <a:ext cx="58464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0B93C8DF-EB4B-350C-86EF-839BAC39B91B}"/>
                    </a:ext>
                  </a:extLst>
                </p14:cNvPr>
                <p14:cNvContentPartPr/>
                <p14:nvPr/>
              </p14:nvContentPartPr>
              <p14:xfrm>
                <a:off x="6681939" y="5676145"/>
                <a:ext cx="21960" cy="1872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0B93C8DF-EB4B-350C-86EF-839BAC39B91B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673299" y="5667145"/>
                  <a:ext cx="396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450E378A-8F46-7083-33DD-548EFF691CF5}"/>
                    </a:ext>
                  </a:extLst>
                </p14:cNvPr>
                <p14:cNvContentPartPr/>
                <p14:nvPr/>
              </p14:nvContentPartPr>
              <p14:xfrm>
                <a:off x="7018899" y="5618185"/>
                <a:ext cx="99360" cy="38628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450E378A-8F46-7083-33DD-548EFF691CF5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009899" y="5609185"/>
                  <a:ext cx="117000" cy="40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9D817769-9111-2791-A23F-A4D378DE20D3}"/>
                    </a:ext>
                  </a:extLst>
                </p14:cNvPr>
                <p14:cNvContentPartPr/>
                <p14:nvPr/>
              </p14:nvContentPartPr>
              <p14:xfrm>
                <a:off x="7010979" y="5761465"/>
                <a:ext cx="219600" cy="14256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9D817769-9111-2791-A23F-A4D378DE20D3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001979" y="5752465"/>
                  <a:ext cx="23724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E555D46-B990-F486-9097-5C181CEA0397}"/>
                    </a:ext>
                  </a:extLst>
                </p14:cNvPr>
                <p14:cNvContentPartPr/>
                <p14:nvPr/>
              </p14:nvContentPartPr>
              <p14:xfrm>
                <a:off x="7453779" y="5979265"/>
                <a:ext cx="291240" cy="14436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E555D46-B990-F486-9097-5C181CEA0397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444779" y="5970625"/>
                  <a:ext cx="308880" cy="16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168A5BC0-FC5D-B86F-23AC-8C1BE38CC579}"/>
              </a:ext>
            </a:extLst>
          </p:cNvPr>
          <p:cNvGrpSpPr/>
          <p:nvPr/>
        </p:nvGrpSpPr>
        <p:grpSpPr>
          <a:xfrm>
            <a:off x="8092059" y="5591545"/>
            <a:ext cx="1145160" cy="456480"/>
            <a:chOff x="8092059" y="5591545"/>
            <a:chExt cx="1145160" cy="456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63D46B86-CB3D-9EA7-E0C1-F06164812327}"/>
                    </a:ext>
                  </a:extLst>
                </p14:cNvPr>
                <p14:cNvContentPartPr/>
                <p14:nvPr/>
              </p14:nvContentPartPr>
              <p14:xfrm>
                <a:off x="8092059" y="5810425"/>
                <a:ext cx="739440" cy="23760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63D46B86-CB3D-9EA7-E0C1-F06164812327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8083059" y="5801785"/>
                  <a:ext cx="7570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2C45F26C-D840-A41C-15FC-E25BFD665E99}"/>
                    </a:ext>
                  </a:extLst>
                </p14:cNvPr>
                <p14:cNvContentPartPr/>
                <p14:nvPr/>
              </p14:nvContentPartPr>
              <p14:xfrm>
                <a:off x="8613699" y="5724745"/>
                <a:ext cx="1800" cy="5328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2C45F26C-D840-A41C-15FC-E25BFD665E9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8605059" y="5716105"/>
                  <a:ext cx="1944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B384E760-380A-57E2-CF75-6CCF4B90F367}"/>
                    </a:ext>
                  </a:extLst>
                </p14:cNvPr>
                <p14:cNvContentPartPr/>
                <p14:nvPr/>
              </p14:nvContentPartPr>
              <p14:xfrm>
                <a:off x="8957499" y="5591545"/>
                <a:ext cx="27720" cy="43272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B384E760-380A-57E2-CF75-6CCF4B90F367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8948859" y="5582545"/>
                  <a:ext cx="45360" cy="45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59CDCF80-6443-DE6B-3535-6B6B86256DE4}"/>
                    </a:ext>
                  </a:extLst>
                </p14:cNvPr>
                <p14:cNvContentPartPr/>
                <p14:nvPr/>
              </p14:nvContentPartPr>
              <p14:xfrm>
                <a:off x="8937339" y="5796745"/>
                <a:ext cx="299880" cy="212400"/>
              </p14:xfrm>
            </p:contentPart>
          </mc:Choice>
          <mc:Fallback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59CDCF80-6443-DE6B-3535-6B6B86256DE4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8928699" y="5788105"/>
                  <a:ext cx="317520" cy="230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916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A2EDBD1D-CC3E-A41D-6517-D9B469678C45}"/>
              </a:ext>
            </a:extLst>
          </p:cNvPr>
          <p:cNvSpPr txBox="1"/>
          <p:nvPr/>
        </p:nvSpPr>
        <p:spPr>
          <a:xfrm>
            <a:off x="809297" y="1061545"/>
            <a:ext cx="1031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/>
              <a:t>Hustota </a:t>
            </a:r>
            <a:r>
              <a:rPr lang="sk-SK" sz="2400" dirty="0" err="1"/>
              <a:t>zářivého</a:t>
            </a:r>
            <a:r>
              <a:rPr lang="sk-SK" sz="2400" dirty="0"/>
              <a:t> toku je </a:t>
            </a:r>
            <a:r>
              <a:rPr lang="sk-SK" sz="2400" dirty="0" err="1"/>
              <a:t>pak</a:t>
            </a:r>
            <a:r>
              <a:rPr lang="sk-SK" sz="2400" dirty="0"/>
              <a:t> </a:t>
            </a:r>
            <a:r>
              <a:rPr lang="sk-SK" sz="2400" dirty="0" err="1"/>
              <a:t>nepřímo</a:t>
            </a:r>
            <a:r>
              <a:rPr lang="sk-SK" sz="2400" dirty="0"/>
              <a:t> </a:t>
            </a:r>
            <a:r>
              <a:rPr lang="sk-SK" sz="2400" dirty="0" err="1"/>
              <a:t>úměrná</a:t>
            </a:r>
            <a:r>
              <a:rPr lang="sk-SK" sz="2400" dirty="0"/>
              <a:t> </a:t>
            </a:r>
            <a:r>
              <a:rPr lang="sk-SK" sz="2400" dirty="0" err="1"/>
              <a:t>ploše</a:t>
            </a:r>
            <a:r>
              <a:rPr lang="sk-SK" sz="2400" dirty="0"/>
              <a:t>, na </a:t>
            </a:r>
            <a:r>
              <a:rPr lang="sk-SK" sz="2400" dirty="0" err="1"/>
              <a:t>kterou</a:t>
            </a:r>
            <a:r>
              <a:rPr lang="sk-SK" sz="2400" dirty="0"/>
              <a:t> bude </a:t>
            </a:r>
            <a:r>
              <a:rPr lang="sk-SK" sz="2400" dirty="0" err="1"/>
              <a:t>svítit</a:t>
            </a:r>
            <a:r>
              <a:rPr lang="sk-SK" sz="2400" dirty="0"/>
              <a:t> </a:t>
            </a:r>
            <a:r>
              <a:rPr lang="sk-SK" sz="2400" dirty="0" err="1"/>
              <a:t>slunce</a:t>
            </a:r>
            <a:r>
              <a:rPr lang="sk-SK" sz="2400" dirty="0"/>
              <a:t>:</a:t>
            </a:r>
            <a:endParaRPr lang="en-US" sz="2400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7CD1769-2D8B-B015-5645-2B32F14875BC}"/>
              </a:ext>
            </a:extLst>
          </p:cNvPr>
          <p:cNvGrpSpPr/>
          <p:nvPr/>
        </p:nvGrpSpPr>
        <p:grpSpPr>
          <a:xfrm>
            <a:off x="1203459" y="1918105"/>
            <a:ext cx="2035080" cy="1257120"/>
            <a:chOff x="1203459" y="1918105"/>
            <a:chExt cx="2035080" cy="1257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7C479F0-DE05-71ED-A542-4580A117EB33}"/>
                    </a:ext>
                  </a:extLst>
                </p14:cNvPr>
                <p14:cNvContentPartPr/>
                <p14:nvPr/>
              </p14:nvContentPartPr>
              <p14:xfrm>
                <a:off x="1235139" y="1955185"/>
                <a:ext cx="316800" cy="3978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7C479F0-DE05-71ED-A542-4580A117EB3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26499" y="1946545"/>
                  <a:ext cx="33444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B803C64-C965-F3A6-62E4-963C34C5B40E}"/>
                    </a:ext>
                  </a:extLst>
                </p14:cNvPr>
                <p14:cNvContentPartPr/>
                <p14:nvPr/>
              </p14:nvContentPartPr>
              <p14:xfrm>
                <a:off x="1203459" y="2526865"/>
                <a:ext cx="777960" cy="594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B803C64-C965-F3A6-62E4-963C34C5B40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94459" y="2517865"/>
                  <a:ext cx="79560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E4E2A43-8EEF-4F95-D3AA-54F65930B51E}"/>
                    </a:ext>
                  </a:extLst>
                </p14:cNvPr>
                <p14:cNvContentPartPr/>
                <p14:nvPr/>
              </p14:nvContentPartPr>
              <p14:xfrm>
                <a:off x="1249179" y="2670145"/>
                <a:ext cx="345600" cy="4215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E4E2A43-8EEF-4F95-D3AA-54F65930B51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40179" y="2661505"/>
                  <a:ext cx="363240" cy="43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3FAB51A-2318-A935-67B1-2DEC8CBDF07E}"/>
                    </a:ext>
                  </a:extLst>
                </p14:cNvPr>
                <p14:cNvContentPartPr/>
                <p14:nvPr/>
              </p14:nvContentPartPr>
              <p14:xfrm>
                <a:off x="2184099" y="2379625"/>
                <a:ext cx="202320" cy="676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3FAB51A-2318-A935-67B1-2DEC8CBDF07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75459" y="2370625"/>
                  <a:ext cx="21996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1EA4A57-C3A3-9156-7BE7-BDAC97B129F0}"/>
                    </a:ext>
                  </a:extLst>
                </p14:cNvPr>
                <p14:cNvContentPartPr/>
                <p14:nvPr/>
              </p14:nvContentPartPr>
              <p14:xfrm>
                <a:off x="2164299" y="2500585"/>
                <a:ext cx="217440" cy="594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1EA4A57-C3A3-9156-7BE7-BDAC97B129F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155659" y="2491945"/>
                  <a:ext cx="23508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8E7768C-EF53-45B1-2507-B08B73656A7C}"/>
                    </a:ext>
                  </a:extLst>
                </p14:cNvPr>
                <p14:cNvContentPartPr/>
                <p14:nvPr/>
              </p14:nvContentPartPr>
              <p14:xfrm>
                <a:off x="2531139" y="1918105"/>
                <a:ext cx="315360" cy="4078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8E7768C-EF53-45B1-2507-B08B73656A7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522499" y="1909465"/>
                  <a:ext cx="33300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AB02A55-1377-6DD4-D6C9-93AEDEE61B86}"/>
                    </a:ext>
                  </a:extLst>
                </p14:cNvPr>
                <p14:cNvContentPartPr/>
                <p14:nvPr/>
              </p14:nvContentPartPr>
              <p14:xfrm>
                <a:off x="2619699" y="2558185"/>
                <a:ext cx="572400" cy="579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AB02A55-1377-6DD4-D6C9-93AEDEE61B8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10699" y="2549545"/>
                  <a:ext cx="59004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2B58B48-2A8B-8175-6619-945BC3F00FD7}"/>
                    </a:ext>
                  </a:extLst>
                </p14:cNvPr>
                <p14:cNvContentPartPr/>
                <p14:nvPr/>
              </p14:nvContentPartPr>
              <p14:xfrm>
                <a:off x="2672619" y="2635945"/>
                <a:ext cx="258120" cy="3528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2B58B48-2A8B-8175-6619-945BC3F00FD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63979" y="2626945"/>
                  <a:ext cx="275760" cy="37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D3CAF19-DC91-14C7-BACD-1C5FC3814740}"/>
                    </a:ext>
                  </a:extLst>
                </p14:cNvPr>
                <p14:cNvContentPartPr/>
                <p14:nvPr/>
              </p14:nvContentPartPr>
              <p14:xfrm>
                <a:off x="1613859" y="2194225"/>
                <a:ext cx="201960" cy="1926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D3CAF19-DC91-14C7-BACD-1C5FC381474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604859" y="2185585"/>
                  <a:ext cx="21960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4EB08D2D-343C-8A63-7778-630FD359D050}"/>
                    </a:ext>
                  </a:extLst>
                </p14:cNvPr>
                <p14:cNvContentPartPr/>
                <p14:nvPr/>
              </p14:nvContentPartPr>
              <p14:xfrm>
                <a:off x="1651299" y="2945545"/>
                <a:ext cx="115200" cy="2296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4EB08D2D-343C-8A63-7778-630FD359D05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642659" y="2936905"/>
                  <a:ext cx="13284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0BAB3A3-ED0D-F686-47AA-D2F16737391F}"/>
                    </a:ext>
                  </a:extLst>
                </p14:cNvPr>
                <p14:cNvContentPartPr/>
                <p14:nvPr/>
              </p14:nvContentPartPr>
              <p14:xfrm>
                <a:off x="2935419" y="2199265"/>
                <a:ext cx="82080" cy="1753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0BAB3A3-ED0D-F686-47AA-D2F16737391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26419" y="2190625"/>
                  <a:ext cx="9972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49DFF14-ED96-A60B-3839-25784DADA0F6}"/>
                    </a:ext>
                  </a:extLst>
                </p14:cNvPr>
                <p14:cNvContentPartPr/>
                <p14:nvPr/>
              </p14:nvContentPartPr>
              <p14:xfrm>
                <a:off x="3027579" y="2817385"/>
                <a:ext cx="210960" cy="2430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49DFF14-ED96-A60B-3839-25784DADA0F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018579" y="2808385"/>
                  <a:ext cx="228600" cy="260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296F311-74EA-CA2A-01A7-D04E4B795825}"/>
              </a:ext>
            </a:extLst>
          </p:cNvPr>
          <p:cNvGrpSpPr/>
          <p:nvPr/>
        </p:nvGrpSpPr>
        <p:grpSpPr>
          <a:xfrm>
            <a:off x="1241619" y="3423985"/>
            <a:ext cx="4115160" cy="756000"/>
            <a:chOff x="1241619" y="3423985"/>
            <a:chExt cx="4115160" cy="756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B0D00ED-591E-5F62-7EB4-90B5E9537B90}"/>
                    </a:ext>
                  </a:extLst>
                </p14:cNvPr>
                <p14:cNvContentPartPr/>
                <p14:nvPr/>
              </p14:nvContentPartPr>
              <p14:xfrm>
                <a:off x="1241619" y="3670225"/>
                <a:ext cx="311760" cy="3927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B0D00ED-591E-5F62-7EB4-90B5E9537B9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232979" y="3661585"/>
                  <a:ext cx="32940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D5640E0-C8BF-72AF-29A9-FA3C715FCDA9}"/>
                    </a:ext>
                  </a:extLst>
                </p14:cNvPr>
                <p14:cNvContentPartPr/>
                <p14:nvPr/>
              </p14:nvContentPartPr>
              <p14:xfrm>
                <a:off x="1595859" y="3891265"/>
                <a:ext cx="161640" cy="2887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D5640E0-C8BF-72AF-29A9-FA3C715FCDA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587219" y="3882625"/>
                  <a:ext cx="17928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50E373B6-3209-50E4-5ED2-382E8B53053A}"/>
                    </a:ext>
                  </a:extLst>
                </p14:cNvPr>
                <p14:cNvContentPartPr/>
                <p14:nvPr/>
              </p14:nvContentPartPr>
              <p14:xfrm>
                <a:off x="1901139" y="3798385"/>
                <a:ext cx="209880" cy="367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50E373B6-3209-50E4-5ED2-382E8B53053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92499" y="3789745"/>
                  <a:ext cx="2275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FA8677D-9E1A-64A4-9DBB-42833385F6E9}"/>
                    </a:ext>
                  </a:extLst>
                </p14:cNvPr>
                <p14:cNvContentPartPr/>
                <p14:nvPr/>
              </p14:nvContentPartPr>
              <p14:xfrm>
                <a:off x="1982139" y="3847345"/>
                <a:ext cx="158760" cy="2772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FA8677D-9E1A-64A4-9DBB-42833385F6E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973499" y="3838705"/>
                  <a:ext cx="1764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44F1315-31EF-81EF-2711-5C68CF7DA593}"/>
                    </a:ext>
                  </a:extLst>
                </p14:cNvPr>
                <p14:cNvContentPartPr/>
                <p14:nvPr/>
              </p14:nvContentPartPr>
              <p14:xfrm>
                <a:off x="2334939" y="3689305"/>
                <a:ext cx="199080" cy="2962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44F1315-31EF-81EF-2711-5C68CF7DA59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325939" y="3680665"/>
                  <a:ext cx="21672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EF0A43CD-4590-4F19-68DC-CAF1C1015EE2}"/>
                    </a:ext>
                  </a:extLst>
                </p14:cNvPr>
                <p14:cNvContentPartPr/>
                <p14:nvPr/>
              </p14:nvContentPartPr>
              <p14:xfrm>
                <a:off x="2609259" y="3900265"/>
                <a:ext cx="175320" cy="1918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EF0A43CD-4590-4F19-68DC-CAF1C1015EE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600259" y="3891625"/>
                  <a:ext cx="1929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6E8296E8-411A-9DD0-7F84-A1371BBAA61F}"/>
                    </a:ext>
                  </a:extLst>
                </p14:cNvPr>
                <p14:cNvContentPartPr/>
                <p14:nvPr/>
              </p14:nvContentPartPr>
              <p14:xfrm>
                <a:off x="2835699" y="3894145"/>
                <a:ext cx="121680" cy="1645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6E8296E8-411A-9DD0-7F84-A1371BBAA61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826699" y="3885505"/>
                  <a:ext cx="1393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F156393-DF01-F946-C9D5-BCDA1E593B93}"/>
                    </a:ext>
                  </a:extLst>
                </p14:cNvPr>
                <p14:cNvContentPartPr/>
                <p14:nvPr/>
              </p14:nvContentPartPr>
              <p14:xfrm>
                <a:off x="2983299" y="3884785"/>
                <a:ext cx="98640" cy="18540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F156393-DF01-F946-C9D5-BCDA1E593B9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974299" y="3875785"/>
                  <a:ext cx="1162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847163D-E082-1CA0-42AD-958B6F8FD9FC}"/>
                    </a:ext>
                  </a:extLst>
                </p14:cNvPr>
                <p14:cNvContentPartPr/>
                <p14:nvPr/>
              </p14:nvContentPartPr>
              <p14:xfrm>
                <a:off x="2950539" y="3894505"/>
                <a:ext cx="148320" cy="14580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847163D-E082-1CA0-42AD-958B6F8FD9F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941539" y="3885505"/>
                  <a:ext cx="16596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F711DEB-B73C-A238-FE2E-72F4385BC49E}"/>
                    </a:ext>
                  </a:extLst>
                </p14:cNvPr>
                <p14:cNvContentPartPr/>
                <p14:nvPr/>
              </p14:nvContentPartPr>
              <p14:xfrm>
                <a:off x="3239259" y="3769225"/>
                <a:ext cx="205200" cy="9072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5F711DEB-B73C-A238-FE2E-72F4385BC49E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230619" y="3760225"/>
                  <a:ext cx="22284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0D47A03-96BB-D14D-5982-94DFA8E99672}"/>
                    </a:ext>
                  </a:extLst>
                </p14:cNvPr>
                <p14:cNvContentPartPr/>
                <p14:nvPr/>
              </p14:nvContentPartPr>
              <p14:xfrm>
                <a:off x="3566139" y="3582385"/>
                <a:ext cx="127440" cy="35712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90D47A03-96BB-D14D-5982-94DFA8E9967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557499" y="3573385"/>
                  <a:ext cx="14508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96BF417-FEE1-B0AA-A0E8-557FC0C20D4C}"/>
                    </a:ext>
                  </a:extLst>
                </p14:cNvPr>
                <p14:cNvContentPartPr/>
                <p14:nvPr/>
              </p14:nvContentPartPr>
              <p14:xfrm>
                <a:off x="3737139" y="3620905"/>
                <a:ext cx="119520" cy="28332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96BF417-FEE1-B0AA-A0E8-557FC0C20D4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728499" y="3611905"/>
                  <a:ext cx="13716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E14FE583-8E88-B41B-7CAB-F84D4B1479F6}"/>
                    </a:ext>
                  </a:extLst>
                </p14:cNvPr>
                <p14:cNvContentPartPr/>
                <p14:nvPr/>
              </p14:nvContentPartPr>
              <p14:xfrm>
                <a:off x="3871419" y="3606505"/>
                <a:ext cx="166680" cy="29232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E14FE583-8E88-B41B-7CAB-F84D4B1479F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862779" y="3597865"/>
                  <a:ext cx="184320" cy="30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D43BFE2-F2B5-C599-D23B-1382AE10BB3F}"/>
                    </a:ext>
                  </a:extLst>
                </p14:cNvPr>
                <p14:cNvContentPartPr/>
                <p14:nvPr/>
              </p14:nvContentPartPr>
              <p14:xfrm>
                <a:off x="4058619" y="3598585"/>
                <a:ext cx="120600" cy="30780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D43BFE2-F2B5-C599-D23B-1382AE10BB3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049979" y="3589945"/>
                  <a:ext cx="1382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A5450D9-42DE-16D3-5074-FA1724731623}"/>
                    </a:ext>
                  </a:extLst>
                </p14:cNvPr>
                <p14:cNvContentPartPr/>
                <p14:nvPr/>
              </p14:nvContentPartPr>
              <p14:xfrm>
                <a:off x="4028739" y="3771025"/>
                <a:ext cx="156240" cy="1656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A5450D9-42DE-16D3-5074-FA172473162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020099" y="3762385"/>
                  <a:ext cx="17388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57E95BFE-2683-83B9-DE65-51DEA83499B0}"/>
                    </a:ext>
                  </a:extLst>
                </p14:cNvPr>
                <p14:cNvContentPartPr/>
                <p14:nvPr/>
              </p14:nvContentPartPr>
              <p14:xfrm>
                <a:off x="4367499" y="3649705"/>
                <a:ext cx="248400" cy="35208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57E95BFE-2683-83B9-DE65-51DEA83499B0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358499" y="3641065"/>
                  <a:ext cx="26604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E874E905-13EB-D56D-7769-FA4ECBB3BC98}"/>
                    </a:ext>
                  </a:extLst>
                </p14:cNvPr>
                <p14:cNvContentPartPr/>
                <p14:nvPr/>
              </p14:nvContentPartPr>
              <p14:xfrm>
                <a:off x="4451739" y="3708385"/>
                <a:ext cx="131400" cy="25812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E874E905-13EB-D56D-7769-FA4ECBB3BC9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442739" y="3699745"/>
                  <a:ext cx="14904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7BECF0D-FBAE-2137-3770-2747E3089155}"/>
                    </a:ext>
                  </a:extLst>
                </p14:cNvPr>
                <p14:cNvContentPartPr/>
                <p14:nvPr/>
              </p14:nvContentPartPr>
              <p14:xfrm>
                <a:off x="4574139" y="3632785"/>
                <a:ext cx="111960" cy="37224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7BECF0D-FBAE-2137-3770-2747E308915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565499" y="3623785"/>
                  <a:ext cx="129600" cy="38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6969057-9045-7364-A40B-B16B00D2EF7B}"/>
                    </a:ext>
                  </a:extLst>
                </p14:cNvPr>
                <p14:cNvContentPartPr/>
                <p14:nvPr/>
              </p14:nvContentPartPr>
              <p14:xfrm>
                <a:off x="4754139" y="3780025"/>
                <a:ext cx="399600" cy="1728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6969057-9045-7364-A40B-B16B00D2EF7B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745499" y="3771385"/>
                  <a:ext cx="4172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FF3A5A2-3895-3A16-5FDE-31C9EE252649}"/>
                    </a:ext>
                  </a:extLst>
                </p14:cNvPr>
                <p14:cNvContentPartPr/>
                <p14:nvPr/>
              </p14:nvContentPartPr>
              <p14:xfrm>
                <a:off x="4981299" y="3557185"/>
                <a:ext cx="151200" cy="180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FF3A5A2-3895-3A16-5FDE-31C9EE25264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972299" y="3548185"/>
                  <a:ext cx="1688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81224B30-73CE-0828-A4D3-44BE86DE439E}"/>
                    </a:ext>
                  </a:extLst>
                </p14:cNvPr>
                <p14:cNvContentPartPr/>
                <p14:nvPr/>
              </p14:nvContentPartPr>
              <p14:xfrm>
                <a:off x="5210259" y="3423985"/>
                <a:ext cx="146520" cy="22068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81224B30-73CE-0828-A4D3-44BE86DE439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201259" y="3415345"/>
                  <a:ext cx="164160" cy="23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6BB4011-1C90-23AA-5AC5-30163330C20E}"/>
              </a:ext>
            </a:extLst>
          </p:cNvPr>
          <p:cNvGrpSpPr/>
          <p:nvPr/>
        </p:nvGrpSpPr>
        <p:grpSpPr>
          <a:xfrm>
            <a:off x="4345179" y="2163985"/>
            <a:ext cx="2034720" cy="532080"/>
            <a:chOff x="4345179" y="2163985"/>
            <a:chExt cx="2034720" cy="532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6567959-88FC-A97A-7C15-7E041D7F7BD0}"/>
                    </a:ext>
                  </a:extLst>
                </p14:cNvPr>
                <p14:cNvContentPartPr/>
                <p14:nvPr/>
              </p14:nvContentPartPr>
              <p14:xfrm>
                <a:off x="4345179" y="2163985"/>
                <a:ext cx="355680" cy="42300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6567959-88FC-A97A-7C15-7E041D7F7BD0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336539" y="2154985"/>
                  <a:ext cx="373320" cy="44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88D5289C-3633-E58B-F403-D544F8F80122}"/>
                    </a:ext>
                  </a:extLst>
                </p14:cNvPr>
                <p14:cNvContentPartPr/>
                <p14:nvPr/>
              </p14:nvContentPartPr>
              <p14:xfrm>
                <a:off x="4737219" y="2459185"/>
                <a:ext cx="232560" cy="23688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88D5289C-3633-E58B-F403-D544F8F8012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728579" y="2450185"/>
                  <a:ext cx="2502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1386838C-5BBB-3341-D63C-4EE862350010}"/>
                    </a:ext>
                  </a:extLst>
                </p14:cNvPr>
                <p14:cNvContentPartPr/>
                <p14:nvPr/>
              </p14:nvContentPartPr>
              <p14:xfrm>
                <a:off x="5110899" y="2349745"/>
                <a:ext cx="206280" cy="284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1386838C-5BBB-3341-D63C-4EE862350010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101899" y="2340745"/>
                  <a:ext cx="2239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1E47D32-6B68-8BF3-A1E4-C3B07E1C340A}"/>
                    </a:ext>
                  </a:extLst>
                </p14:cNvPr>
                <p14:cNvContentPartPr/>
                <p14:nvPr/>
              </p14:nvContentPartPr>
              <p14:xfrm>
                <a:off x="5155179" y="2415625"/>
                <a:ext cx="169560" cy="6300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1E47D32-6B68-8BF3-A1E4-C3B07E1C340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146179" y="2406625"/>
                  <a:ext cx="18720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C1C1CB5B-7D38-E350-3C1B-35B2CB48AA26}"/>
                    </a:ext>
                  </a:extLst>
                </p14:cNvPr>
                <p14:cNvContentPartPr/>
                <p14:nvPr/>
              </p14:nvContentPartPr>
              <p14:xfrm>
                <a:off x="5522019" y="2221225"/>
                <a:ext cx="201960" cy="32904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C1C1CB5B-7D38-E350-3C1B-35B2CB48AA26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513379" y="2212585"/>
                  <a:ext cx="21960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C13B33E-E8C4-319A-D849-5F0681C34CCF}"/>
                    </a:ext>
                  </a:extLst>
                </p14:cNvPr>
                <p14:cNvContentPartPr/>
                <p14:nvPr/>
              </p14:nvContentPartPr>
              <p14:xfrm>
                <a:off x="5771139" y="2439745"/>
                <a:ext cx="140400" cy="20484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C13B33E-E8C4-319A-D849-5F0681C34CCF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762499" y="2431105"/>
                  <a:ext cx="1580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9832FADB-0890-98DD-4E24-5596F8303593}"/>
                    </a:ext>
                  </a:extLst>
                </p14:cNvPr>
                <p14:cNvContentPartPr/>
                <p14:nvPr/>
              </p14:nvContentPartPr>
              <p14:xfrm>
                <a:off x="5952219" y="2454505"/>
                <a:ext cx="171000" cy="1810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9832FADB-0890-98DD-4E24-5596F830359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943579" y="2445865"/>
                  <a:ext cx="18864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35B73FF-941A-04E1-3959-7906CC5B60BD}"/>
                    </a:ext>
                  </a:extLst>
                </p14:cNvPr>
                <p14:cNvContentPartPr/>
                <p14:nvPr/>
              </p14:nvContentPartPr>
              <p14:xfrm>
                <a:off x="6136899" y="2450905"/>
                <a:ext cx="163080" cy="18468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35B73FF-941A-04E1-3959-7906CC5B60B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127899" y="2441905"/>
                  <a:ext cx="18072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2B5963E0-D5C5-AA50-A538-7E22962723AA}"/>
                    </a:ext>
                  </a:extLst>
                </p14:cNvPr>
                <p14:cNvContentPartPr/>
                <p14:nvPr/>
              </p14:nvContentPartPr>
              <p14:xfrm>
                <a:off x="6125739" y="2455225"/>
                <a:ext cx="165960" cy="18612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2B5963E0-D5C5-AA50-A538-7E22962723A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116739" y="2446585"/>
                  <a:ext cx="18360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C6E891F-1BE6-3B20-2B64-73E8F67E8B81}"/>
                    </a:ext>
                  </a:extLst>
                </p14:cNvPr>
                <p14:cNvContentPartPr/>
                <p14:nvPr/>
              </p14:nvContentPartPr>
              <p14:xfrm>
                <a:off x="6364419" y="2335345"/>
                <a:ext cx="15480" cy="2844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C6E891F-1BE6-3B20-2B64-73E8F67E8B8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355419" y="2326345"/>
                  <a:ext cx="33120" cy="4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A245BF2A-847B-1A87-2550-601F5F81F757}"/>
              </a:ext>
            </a:extLst>
          </p:cNvPr>
          <p:cNvGrpSpPr/>
          <p:nvPr/>
        </p:nvGrpSpPr>
        <p:grpSpPr>
          <a:xfrm>
            <a:off x="6634779" y="1949425"/>
            <a:ext cx="504000" cy="1053720"/>
            <a:chOff x="6634779" y="1949425"/>
            <a:chExt cx="504000" cy="105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8B38A44-A382-2472-C3D9-7D57864BE1EF}"/>
                    </a:ext>
                  </a:extLst>
                </p14:cNvPr>
                <p14:cNvContentPartPr/>
                <p14:nvPr/>
              </p14:nvContentPartPr>
              <p14:xfrm>
                <a:off x="6656019" y="1949425"/>
                <a:ext cx="245880" cy="32256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8B38A44-A382-2472-C3D9-7D57864BE1E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647019" y="1940785"/>
                  <a:ext cx="26352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8CA75243-889D-FECE-3943-41C8EC3F9518}"/>
                    </a:ext>
                  </a:extLst>
                </p14:cNvPr>
                <p14:cNvContentPartPr/>
                <p14:nvPr/>
              </p14:nvContentPartPr>
              <p14:xfrm>
                <a:off x="6916299" y="2051665"/>
                <a:ext cx="74520" cy="24624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8CA75243-889D-FECE-3943-41C8EC3F9518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907299" y="2042665"/>
                  <a:ext cx="9216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0A1CE62-0FA8-A193-7F09-7DB0930055B1}"/>
                    </a:ext>
                  </a:extLst>
                </p14:cNvPr>
                <p14:cNvContentPartPr/>
                <p14:nvPr/>
              </p14:nvContentPartPr>
              <p14:xfrm>
                <a:off x="6634779" y="2377105"/>
                <a:ext cx="504000" cy="8352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0A1CE62-0FA8-A193-7F09-7DB0930055B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625779" y="2368465"/>
                  <a:ext cx="52164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C53BEF0D-6E9F-091E-8882-9959C1477E25}"/>
                    </a:ext>
                  </a:extLst>
                </p14:cNvPr>
                <p14:cNvContentPartPr/>
                <p14:nvPr/>
              </p14:nvContentPartPr>
              <p14:xfrm>
                <a:off x="6648459" y="2525785"/>
                <a:ext cx="253800" cy="3240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C53BEF0D-6E9F-091E-8882-9959C1477E2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639459" y="2517145"/>
                  <a:ext cx="2714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E5E162C4-05A1-3EE8-9F31-292CC4685BCD}"/>
                    </a:ext>
                  </a:extLst>
                </p14:cNvPr>
                <p14:cNvContentPartPr/>
                <p14:nvPr/>
              </p14:nvContentPartPr>
              <p14:xfrm>
                <a:off x="6929259" y="2659345"/>
                <a:ext cx="150480" cy="34380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E5E162C4-05A1-3EE8-9F31-292CC4685BC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920619" y="2650345"/>
                  <a:ext cx="168120" cy="36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228BED5-51B4-2263-592D-575FC0D7A3A0}"/>
              </a:ext>
            </a:extLst>
          </p:cNvPr>
          <p:cNvGrpSpPr/>
          <p:nvPr/>
        </p:nvGrpSpPr>
        <p:grpSpPr>
          <a:xfrm>
            <a:off x="7376379" y="2290345"/>
            <a:ext cx="239760" cy="161640"/>
            <a:chOff x="7376379" y="2290345"/>
            <a:chExt cx="239760" cy="161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09028E2E-CEE1-2B73-9D17-838C16812648}"/>
                    </a:ext>
                  </a:extLst>
                </p14:cNvPr>
                <p14:cNvContentPartPr/>
                <p14:nvPr/>
              </p14:nvContentPartPr>
              <p14:xfrm>
                <a:off x="7400859" y="2290345"/>
                <a:ext cx="215280" cy="5760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09028E2E-CEE1-2B73-9D17-838C16812648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391859" y="2281705"/>
                  <a:ext cx="23292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4EE9958C-F839-5925-2078-4D826F5F9CE4}"/>
                    </a:ext>
                  </a:extLst>
                </p14:cNvPr>
                <p14:cNvContentPartPr/>
                <p14:nvPr/>
              </p14:nvContentPartPr>
              <p14:xfrm>
                <a:off x="7376379" y="2394745"/>
                <a:ext cx="188280" cy="5724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4EE9958C-F839-5925-2078-4D826F5F9CE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367379" y="2385745"/>
                  <a:ext cx="205920" cy="74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BA50BBDA-1339-998D-6399-96051E04310F}"/>
                  </a:ext>
                </a:extLst>
              </p14:cNvPr>
              <p14:cNvContentPartPr/>
              <p14:nvPr/>
            </p14:nvContentPartPr>
            <p14:xfrm>
              <a:off x="7917819" y="1968505"/>
              <a:ext cx="296280" cy="431280"/>
            </p14:xfrm>
          </p:contentPart>
        </mc:Choice>
        <mc:Fallback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BA50BBDA-1339-998D-6399-96051E04310F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7909179" y="1959865"/>
                <a:ext cx="31392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83745F03-3092-53C6-8F21-DCF6AF4F3887}"/>
                  </a:ext>
                </a:extLst>
              </p14:cNvPr>
              <p14:cNvContentPartPr/>
              <p14:nvPr/>
            </p14:nvContentPartPr>
            <p14:xfrm>
              <a:off x="8317059" y="2253625"/>
              <a:ext cx="185040" cy="262080"/>
            </p14:xfrm>
          </p:contentPart>
        </mc:Choice>
        <mc:Fallback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83745F03-3092-53C6-8F21-DCF6AF4F3887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8308059" y="2244625"/>
                <a:ext cx="20268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2D99DF45-7B6C-5AD9-A713-B2E77B5724BD}"/>
                  </a:ext>
                </a:extLst>
              </p14:cNvPr>
              <p14:cNvContentPartPr/>
              <p14:nvPr/>
            </p14:nvContentPartPr>
            <p14:xfrm>
              <a:off x="8528379" y="2303665"/>
              <a:ext cx="207000" cy="224280"/>
            </p14:xfrm>
          </p:contentPart>
        </mc:Choice>
        <mc:Fallback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2D99DF45-7B6C-5AD9-A713-B2E77B5724BD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8519739" y="2294665"/>
                <a:ext cx="22464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7E9CC418-D314-5253-EBD5-1A1EE9DCE3B8}"/>
                  </a:ext>
                </a:extLst>
              </p14:cNvPr>
              <p14:cNvContentPartPr/>
              <p14:nvPr/>
            </p14:nvContentPartPr>
            <p14:xfrm>
              <a:off x="8726739" y="2332105"/>
              <a:ext cx="201240" cy="255600"/>
            </p14:xfrm>
          </p:contentPart>
        </mc:Choice>
        <mc:Fallback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7E9CC418-D314-5253-EBD5-1A1EE9DCE3B8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8717739" y="2323105"/>
                <a:ext cx="218880" cy="2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79B12596-8E75-30F9-B73C-FCB177BB2732}"/>
                  </a:ext>
                </a:extLst>
              </p14:cNvPr>
              <p14:cNvContentPartPr/>
              <p14:nvPr/>
            </p14:nvContentPartPr>
            <p14:xfrm>
              <a:off x="8728539" y="2337145"/>
              <a:ext cx="179280" cy="210600"/>
            </p14:xfrm>
          </p:contentPart>
        </mc:Choice>
        <mc:Fallback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79B12596-8E75-30F9-B73C-FCB177BB2732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8719899" y="2328505"/>
                <a:ext cx="196920" cy="22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D87FBBEA-5945-3906-6BD4-8395CB55B3EA}"/>
                  </a:ext>
                </a:extLst>
              </p14:cNvPr>
              <p14:cNvContentPartPr/>
              <p14:nvPr/>
            </p14:nvContentPartPr>
            <p14:xfrm>
              <a:off x="9079539" y="2332465"/>
              <a:ext cx="36360" cy="6840"/>
            </p14:xfrm>
          </p:contentPart>
        </mc:Choice>
        <mc:Fallback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D87FBBEA-5945-3906-6BD4-8395CB55B3EA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9070899" y="2323825"/>
                <a:ext cx="54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57CE116B-C71D-3B95-2F6F-70904C3E823B}"/>
                  </a:ext>
                </a:extLst>
              </p14:cNvPr>
              <p14:cNvContentPartPr/>
              <p14:nvPr/>
            </p14:nvContentPartPr>
            <p14:xfrm>
              <a:off x="9211299" y="2155705"/>
              <a:ext cx="545400" cy="181800"/>
            </p14:xfrm>
          </p:contentPart>
        </mc:Choice>
        <mc:Fallback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57CE116B-C71D-3B95-2F6F-70904C3E823B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9202659" y="2146705"/>
                <a:ext cx="563040" cy="1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6873AD84-596E-34A0-7558-F6E62B8A42B0}"/>
                  </a:ext>
                </a:extLst>
              </p14:cNvPr>
              <p14:cNvContentPartPr/>
              <p14:nvPr/>
            </p14:nvContentPartPr>
            <p14:xfrm>
              <a:off x="9537459" y="2056705"/>
              <a:ext cx="23760" cy="18000"/>
            </p14:xfrm>
          </p:contentPart>
        </mc:Choice>
        <mc:Fallback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6873AD84-596E-34A0-7558-F6E62B8A42B0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9528819" y="2047705"/>
                <a:ext cx="41400" cy="3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8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F10A3F21-200A-1500-2659-646A76B77939}"/>
                  </a:ext>
                </a:extLst>
              </p14:cNvPr>
              <p14:cNvContentPartPr/>
              <p14:nvPr/>
            </p14:nvContentPartPr>
            <p14:xfrm>
              <a:off x="9864339" y="1989385"/>
              <a:ext cx="66960" cy="431280"/>
            </p14:xfrm>
          </p:contentPart>
        </mc:Choice>
        <mc:Fallback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F10A3F21-200A-1500-2659-646A76B77939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9855699" y="1980745"/>
                <a:ext cx="8460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A82E7B90-B7AA-AA99-300B-D653C67D6718}"/>
                  </a:ext>
                </a:extLst>
              </p14:cNvPr>
              <p14:cNvContentPartPr/>
              <p14:nvPr/>
            </p14:nvContentPartPr>
            <p14:xfrm>
              <a:off x="9859299" y="2222305"/>
              <a:ext cx="165600" cy="154800"/>
            </p14:xfrm>
          </p:contentPart>
        </mc:Choice>
        <mc:Fallback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A82E7B90-B7AA-AA99-300B-D653C67D6718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9850659" y="2213665"/>
                <a:ext cx="18324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BDF04A56-D684-347A-6298-597294B90CE7}"/>
                  </a:ext>
                </a:extLst>
              </p14:cNvPr>
              <p14:cNvContentPartPr/>
              <p14:nvPr/>
            </p14:nvContentPartPr>
            <p14:xfrm>
              <a:off x="7759419" y="1695625"/>
              <a:ext cx="2469240" cy="1261080"/>
            </p14:xfrm>
          </p:contentPart>
        </mc:Choice>
        <mc:Fallback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BDF04A56-D684-347A-6298-597294B90CE7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7705419" y="1587625"/>
                <a:ext cx="2576880" cy="147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4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56E8008E-E83C-433D-2D41-A73AB0B253DE}"/>
                  </a:ext>
                </a:extLst>
              </p14:cNvPr>
              <p14:cNvContentPartPr/>
              <p14:nvPr/>
            </p14:nvContentPartPr>
            <p14:xfrm>
              <a:off x="7976859" y="2102065"/>
              <a:ext cx="395640" cy="105120"/>
            </p14:xfrm>
          </p:contentPart>
        </mc:Choice>
        <mc:Fallback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56E8008E-E83C-433D-2D41-A73AB0B253DE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7923219" y="1994425"/>
                <a:ext cx="503280" cy="32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284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4D3EDEA9-EC16-5846-8066-685D2EC7A624}"/>
              </a:ext>
            </a:extLst>
          </p:cNvPr>
          <p:cNvGrpSpPr/>
          <p:nvPr/>
        </p:nvGrpSpPr>
        <p:grpSpPr>
          <a:xfrm>
            <a:off x="645417" y="276574"/>
            <a:ext cx="1125720" cy="544680"/>
            <a:chOff x="645417" y="276574"/>
            <a:chExt cx="1125720" cy="544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A9F06B6E-EE34-1CB9-13A8-B7BBD9DFA4C3}"/>
                    </a:ext>
                  </a:extLst>
                </p14:cNvPr>
                <p14:cNvContentPartPr/>
                <p14:nvPr/>
              </p14:nvContentPartPr>
              <p14:xfrm>
                <a:off x="645417" y="409054"/>
                <a:ext cx="223920" cy="4122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A9F06B6E-EE34-1CB9-13A8-B7BBD9DFA4C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36417" y="400414"/>
                  <a:ext cx="24156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097B8C1-A6F7-DCEF-5013-CDDE0A7AC362}"/>
                    </a:ext>
                  </a:extLst>
                </p14:cNvPr>
                <p14:cNvContentPartPr/>
                <p14:nvPr/>
              </p14:nvContentPartPr>
              <p14:xfrm>
                <a:off x="904257" y="455134"/>
                <a:ext cx="157320" cy="1533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097B8C1-A6F7-DCEF-5013-CDDE0A7AC36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95617" y="446134"/>
                  <a:ext cx="17496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5959EE0E-411E-50E8-CAF2-B4A9A954B119}"/>
                    </a:ext>
                  </a:extLst>
                </p14:cNvPr>
                <p14:cNvContentPartPr/>
                <p14:nvPr/>
              </p14:nvContentPartPr>
              <p14:xfrm>
                <a:off x="1014777" y="464494"/>
                <a:ext cx="88200" cy="3240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5959EE0E-411E-50E8-CAF2-B4A9A954B11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6137" y="455854"/>
                  <a:ext cx="1058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2049BAE-27E1-AEFD-844C-31BC3A920CA3}"/>
                    </a:ext>
                  </a:extLst>
                </p14:cNvPr>
                <p14:cNvContentPartPr/>
                <p14:nvPr/>
              </p14:nvContentPartPr>
              <p14:xfrm>
                <a:off x="1039977" y="276574"/>
                <a:ext cx="14040" cy="131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2049BAE-27E1-AEFD-844C-31BC3A920CA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31337" y="267574"/>
                  <a:ext cx="3168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4BE3E66-DA95-A8E4-06A0-7805ADFAB630}"/>
                    </a:ext>
                  </a:extLst>
                </p14:cNvPr>
                <p14:cNvContentPartPr/>
                <p14:nvPr/>
              </p14:nvContentPartPr>
              <p14:xfrm>
                <a:off x="1202697" y="349654"/>
                <a:ext cx="135000" cy="4118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4BE3E66-DA95-A8E4-06A0-7805ADFAB63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93697" y="340654"/>
                  <a:ext cx="152640" cy="42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CE53FCE-AED7-8EDF-8EB5-38BA7372DE24}"/>
                    </a:ext>
                  </a:extLst>
                </p14:cNvPr>
                <p14:cNvContentPartPr/>
                <p14:nvPr/>
              </p14:nvContentPartPr>
              <p14:xfrm>
                <a:off x="1410777" y="445774"/>
                <a:ext cx="28800" cy="3175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CE53FCE-AED7-8EDF-8EB5-38BA7372DE2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02137" y="436774"/>
                  <a:ext cx="4644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4946A5D-845C-1DB7-3D97-6A4309917C0C}"/>
                    </a:ext>
                  </a:extLst>
                </p14:cNvPr>
                <p14:cNvContentPartPr/>
                <p14:nvPr/>
              </p14:nvContentPartPr>
              <p14:xfrm>
                <a:off x="1457217" y="549814"/>
                <a:ext cx="108720" cy="1994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4946A5D-845C-1DB7-3D97-6A4309917C0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48577" y="540814"/>
                  <a:ext cx="1263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4E3654A-51EE-4A7A-7772-4D295D24D7B2}"/>
                    </a:ext>
                  </a:extLst>
                </p14:cNvPr>
                <p14:cNvContentPartPr/>
                <p14:nvPr/>
              </p14:nvContentPartPr>
              <p14:xfrm>
                <a:off x="1618497" y="476374"/>
                <a:ext cx="152640" cy="296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4E3654A-51EE-4A7A-7772-4D295D24D7B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09497" y="467734"/>
                  <a:ext cx="170280" cy="31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33242F6-7612-6DFD-1D05-E274AE59861C}"/>
              </a:ext>
            </a:extLst>
          </p:cNvPr>
          <p:cNvGrpSpPr/>
          <p:nvPr/>
        </p:nvGrpSpPr>
        <p:grpSpPr>
          <a:xfrm>
            <a:off x="2166057" y="484294"/>
            <a:ext cx="1260360" cy="312840"/>
            <a:chOff x="2166057" y="484294"/>
            <a:chExt cx="1260360" cy="31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F01A295-9408-2F2A-2957-216A634963F1}"/>
                    </a:ext>
                  </a:extLst>
                </p14:cNvPr>
                <p14:cNvContentPartPr/>
                <p14:nvPr/>
              </p14:nvContentPartPr>
              <p14:xfrm>
                <a:off x="2166057" y="519934"/>
                <a:ext cx="121320" cy="2534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F01A295-9408-2F2A-2957-216A634963F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157057" y="510934"/>
                  <a:ext cx="13896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95A035E-AEE2-432A-E230-500FDA393DC2}"/>
                    </a:ext>
                  </a:extLst>
                </p14:cNvPr>
                <p14:cNvContentPartPr/>
                <p14:nvPr/>
              </p14:nvContentPartPr>
              <p14:xfrm>
                <a:off x="2360457" y="510574"/>
                <a:ext cx="131040" cy="2865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95A035E-AEE2-432A-E230-500FDA393DC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351817" y="501574"/>
                  <a:ext cx="14868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CB44329-D196-DE3B-B739-4812A9CFDABC}"/>
                    </a:ext>
                  </a:extLst>
                </p14:cNvPr>
                <p14:cNvContentPartPr/>
                <p14:nvPr/>
              </p14:nvContentPartPr>
              <p14:xfrm>
                <a:off x="2544777" y="545854"/>
                <a:ext cx="125280" cy="2203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CB44329-D196-DE3B-B739-4812A9CFDAB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36137" y="537214"/>
                  <a:ext cx="14292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A008AA2-A05B-9715-DA46-B576369A6829}"/>
                    </a:ext>
                  </a:extLst>
                </p14:cNvPr>
                <p14:cNvContentPartPr/>
                <p14:nvPr/>
              </p14:nvContentPartPr>
              <p14:xfrm>
                <a:off x="2757177" y="521734"/>
                <a:ext cx="223920" cy="2358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A008AA2-A05B-9715-DA46-B576369A682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748537" y="513094"/>
                  <a:ext cx="24156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7F1448B-2604-76C7-B258-A55CDF1E14C0}"/>
                    </a:ext>
                  </a:extLst>
                </p14:cNvPr>
                <p14:cNvContentPartPr/>
                <p14:nvPr/>
              </p14:nvContentPartPr>
              <p14:xfrm>
                <a:off x="3047697" y="484294"/>
                <a:ext cx="178920" cy="271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7F1448B-2604-76C7-B258-A55CDF1E14C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38697" y="475294"/>
                  <a:ext cx="19656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D2F4CF6-7B0E-7104-CEF6-FA77109496F7}"/>
                    </a:ext>
                  </a:extLst>
                </p14:cNvPr>
                <p14:cNvContentPartPr/>
                <p14:nvPr/>
              </p14:nvContentPartPr>
              <p14:xfrm>
                <a:off x="3246057" y="485374"/>
                <a:ext cx="180360" cy="306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D2F4CF6-7B0E-7104-CEF6-FA77109496F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37057" y="476374"/>
                  <a:ext cx="19800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2A14C2D-8EBE-1E38-3634-4D005301440F}"/>
                    </a:ext>
                  </a:extLst>
                </p14:cNvPr>
                <p14:cNvContentPartPr/>
                <p14:nvPr/>
              </p14:nvContentPartPr>
              <p14:xfrm>
                <a:off x="3259017" y="627934"/>
                <a:ext cx="152280" cy="2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2A14C2D-8EBE-1E38-3634-4D005301440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50377" y="618934"/>
                  <a:ext cx="169920" cy="20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40FC94-D074-B430-6E4A-AA65489C4547}"/>
              </a:ext>
            </a:extLst>
          </p:cNvPr>
          <p:cNvGrpSpPr/>
          <p:nvPr/>
        </p:nvGrpSpPr>
        <p:grpSpPr>
          <a:xfrm>
            <a:off x="3869577" y="451894"/>
            <a:ext cx="178920" cy="437400"/>
            <a:chOff x="3869577" y="451894"/>
            <a:chExt cx="178920" cy="43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9CD29B2-8D9D-56BD-6AAB-15015912E97E}"/>
                    </a:ext>
                  </a:extLst>
                </p14:cNvPr>
                <p14:cNvContentPartPr/>
                <p14:nvPr/>
              </p14:nvContentPartPr>
              <p14:xfrm>
                <a:off x="3869577" y="451894"/>
                <a:ext cx="25200" cy="4374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9CD29B2-8D9D-56BD-6AAB-15015912E97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860937" y="442894"/>
                  <a:ext cx="42840" cy="45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E99E7C7-7D4C-9DEA-100C-728C6F51A2BF}"/>
                    </a:ext>
                  </a:extLst>
                </p14:cNvPr>
                <p14:cNvContentPartPr/>
                <p14:nvPr/>
              </p14:nvContentPartPr>
              <p14:xfrm>
                <a:off x="3886857" y="641614"/>
                <a:ext cx="161640" cy="1731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E99E7C7-7D4C-9DEA-100C-728C6F51A2B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878217" y="632974"/>
                  <a:ext cx="179280" cy="190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2DE3DBE2-991A-4395-4C59-D322B2F36982}"/>
                  </a:ext>
                </a:extLst>
              </p14:cNvPr>
              <p14:cNvContentPartPr/>
              <p14:nvPr/>
            </p14:nvContentPartPr>
            <p14:xfrm>
              <a:off x="6934617" y="1041214"/>
              <a:ext cx="1713600" cy="30384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2DE3DBE2-991A-4395-4C59-D322B2F36982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925617" y="1032574"/>
                <a:ext cx="1731240" cy="32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7489B0BE-1C30-8181-CD4D-1999FB7A5DEB}"/>
                  </a:ext>
                </a:extLst>
              </p14:cNvPr>
              <p14:cNvContentPartPr/>
              <p14:nvPr/>
            </p14:nvContentPartPr>
            <p14:xfrm>
              <a:off x="8750097" y="1097734"/>
              <a:ext cx="615960" cy="18540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7489B0BE-1C30-8181-CD4D-1999FB7A5DE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741457" y="1088734"/>
                <a:ext cx="633600" cy="20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CE104C3-0B16-99F4-3A6B-FE2A838DBBD3}"/>
                  </a:ext>
                </a:extLst>
              </p14:cNvPr>
              <p14:cNvContentPartPr/>
              <p14:nvPr/>
            </p14:nvContentPartPr>
            <p14:xfrm>
              <a:off x="9384057" y="1067494"/>
              <a:ext cx="21960" cy="6552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CE104C3-0B16-99F4-3A6B-FE2A838DBBD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375417" y="1058854"/>
                <a:ext cx="39600" cy="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33034AB7-CC28-4400-BDF7-57F5CCD25262}"/>
                  </a:ext>
                </a:extLst>
              </p14:cNvPr>
              <p14:cNvContentPartPr/>
              <p14:nvPr/>
            </p14:nvContentPartPr>
            <p14:xfrm>
              <a:off x="9417537" y="1089454"/>
              <a:ext cx="625320" cy="16632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33034AB7-CC28-4400-BDF7-57F5CCD25262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408897" y="1080454"/>
                <a:ext cx="64296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0C29AF8C-92C0-20C8-472D-6C6064840B5A}"/>
                  </a:ext>
                </a:extLst>
              </p14:cNvPr>
              <p14:cNvContentPartPr/>
              <p14:nvPr/>
            </p14:nvContentPartPr>
            <p14:xfrm>
              <a:off x="364977" y="3532054"/>
              <a:ext cx="475920" cy="5544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0C29AF8C-92C0-20C8-472D-6C6064840B5A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55977" y="3523414"/>
                <a:ext cx="493560" cy="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E2FB529A-6868-5F51-05EF-74670A94EB74}"/>
                  </a:ext>
                </a:extLst>
              </p14:cNvPr>
              <p14:cNvContentPartPr/>
              <p14:nvPr/>
            </p14:nvContentPartPr>
            <p14:xfrm>
              <a:off x="406737" y="2093134"/>
              <a:ext cx="86760" cy="153072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E2FB529A-6868-5F51-05EF-74670A94EB7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98097" y="2084494"/>
                <a:ext cx="104400" cy="1548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4" name="Group 143">
            <a:extLst>
              <a:ext uri="{FF2B5EF4-FFF2-40B4-BE49-F238E27FC236}">
                <a16:creationId xmlns:a16="http://schemas.microsoft.com/office/drawing/2014/main" id="{F06AA62D-D287-7393-23F0-B4EB31196DB0}"/>
              </a:ext>
            </a:extLst>
          </p:cNvPr>
          <p:cNvGrpSpPr/>
          <p:nvPr/>
        </p:nvGrpSpPr>
        <p:grpSpPr>
          <a:xfrm>
            <a:off x="6930657" y="3663094"/>
            <a:ext cx="4367520" cy="459360"/>
            <a:chOff x="6930657" y="3663094"/>
            <a:chExt cx="4367520" cy="45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D74B7096-6300-19A0-51E4-E5E2EE33EF7D}"/>
                    </a:ext>
                  </a:extLst>
                </p14:cNvPr>
                <p14:cNvContentPartPr/>
                <p14:nvPr/>
              </p14:nvContentPartPr>
              <p14:xfrm>
                <a:off x="6930657" y="3760654"/>
                <a:ext cx="159480" cy="3376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D74B7096-6300-19A0-51E4-E5E2EE33EF7D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922017" y="3752014"/>
                  <a:ext cx="17712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BA03D2AA-7572-C354-0CE5-3B82FE97CFA7}"/>
                    </a:ext>
                  </a:extLst>
                </p14:cNvPr>
                <p14:cNvContentPartPr/>
                <p14:nvPr/>
              </p14:nvContentPartPr>
              <p14:xfrm>
                <a:off x="7193457" y="3845974"/>
                <a:ext cx="172080" cy="2293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BA03D2AA-7572-C354-0CE5-3B82FE97CFA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184457" y="3837334"/>
                  <a:ext cx="18972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C43E8675-E307-15D1-5AC8-D09A014BF6A7}"/>
                    </a:ext>
                  </a:extLst>
                </p14:cNvPr>
                <p14:cNvContentPartPr/>
                <p14:nvPr/>
              </p14:nvContentPartPr>
              <p14:xfrm>
                <a:off x="7419177" y="3678574"/>
                <a:ext cx="98640" cy="9756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C43E8675-E307-15D1-5AC8-D09A014BF6A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410177" y="3669574"/>
                  <a:ext cx="11628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2D21130F-3B63-2A89-DD48-B04F29C29EEC}"/>
                    </a:ext>
                  </a:extLst>
                </p14:cNvPr>
                <p14:cNvContentPartPr/>
                <p14:nvPr/>
              </p14:nvContentPartPr>
              <p14:xfrm>
                <a:off x="7535097" y="3972334"/>
                <a:ext cx="172440" cy="230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2D21130F-3B63-2A89-DD48-B04F29C29EE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526457" y="3963694"/>
                  <a:ext cx="1900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0759B3FB-CE9C-63FC-BAD8-68C56EC0686D}"/>
                    </a:ext>
                  </a:extLst>
                </p14:cNvPr>
                <p14:cNvContentPartPr/>
                <p14:nvPr/>
              </p14:nvContentPartPr>
              <p14:xfrm>
                <a:off x="7802217" y="3798814"/>
                <a:ext cx="166680" cy="2718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0759B3FB-CE9C-63FC-BAD8-68C56EC0686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793577" y="3789814"/>
                  <a:ext cx="18432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B8B6AFEA-E887-8B70-F948-44BCBA03938E}"/>
                    </a:ext>
                  </a:extLst>
                </p14:cNvPr>
                <p14:cNvContentPartPr/>
                <p14:nvPr/>
              </p14:nvContentPartPr>
              <p14:xfrm>
                <a:off x="7867017" y="3947854"/>
                <a:ext cx="114840" cy="68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B8B6AFEA-E887-8B70-F948-44BCBA03938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858017" y="3938854"/>
                  <a:ext cx="13248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8A8AA153-7EF4-7A11-F76E-8DA984CE8B11}"/>
                    </a:ext>
                  </a:extLst>
                </p14:cNvPr>
                <p14:cNvContentPartPr/>
                <p14:nvPr/>
              </p14:nvContentPartPr>
              <p14:xfrm>
                <a:off x="8078337" y="3834094"/>
                <a:ext cx="136800" cy="2840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8A8AA153-7EF4-7A11-F76E-8DA984CE8B1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069697" y="3825454"/>
                  <a:ext cx="15444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8BAAF42C-422D-23F7-5162-D47A7BB96215}"/>
                    </a:ext>
                  </a:extLst>
                </p14:cNvPr>
                <p14:cNvContentPartPr/>
                <p14:nvPr/>
              </p14:nvContentPartPr>
              <p14:xfrm>
                <a:off x="8111817" y="3989254"/>
                <a:ext cx="59760" cy="2808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8BAAF42C-422D-23F7-5162-D47A7BB9621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102817" y="3980614"/>
                  <a:ext cx="7740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F9A9D85C-E523-B2E3-7BC0-8CD8CF856ACB}"/>
                    </a:ext>
                  </a:extLst>
                </p14:cNvPr>
                <p14:cNvContentPartPr/>
                <p14:nvPr/>
              </p14:nvContentPartPr>
              <p14:xfrm>
                <a:off x="8243937" y="3922654"/>
                <a:ext cx="258120" cy="18540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F9A9D85C-E523-B2E3-7BC0-8CD8CF856AC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235297" y="3913654"/>
                  <a:ext cx="2757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C5247563-539C-A6A9-4658-C500C0DB1AFB}"/>
                    </a:ext>
                  </a:extLst>
                </p14:cNvPr>
                <p14:cNvContentPartPr/>
                <p14:nvPr/>
              </p14:nvContentPartPr>
              <p14:xfrm>
                <a:off x="8641017" y="3885574"/>
                <a:ext cx="73080" cy="20484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C5247563-539C-A6A9-4658-C500C0DB1AF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632377" y="3876934"/>
                  <a:ext cx="9072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5F0006EC-922F-68AF-B4B6-8101622290D3}"/>
                    </a:ext>
                  </a:extLst>
                </p14:cNvPr>
                <p14:cNvContentPartPr/>
                <p14:nvPr/>
              </p14:nvContentPartPr>
              <p14:xfrm>
                <a:off x="8673057" y="3801694"/>
                <a:ext cx="145080" cy="2664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5F0006EC-922F-68AF-B4B6-8101622290D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664057" y="3793054"/>
                  <a:ext cx="16272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0A4F4FEF-860C-F637-71C1-D8E4B67AAFE7}"/>
                    </a:ext>
                  </a:extLst>
                </p14:cNvPr>
                <p14:cNvContentPartPr/>
                <p14:nvPr/>
              </p14:nvContentPartPr>
              <p14:xfrm>
                <a:off x="8785737" y="3713494"/>
                <a:ext cx="89640" cy="38916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0A4F4FEF-860C-F637-71C1-D8E4B67AAFE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777097" y="3704494"/>
                  <a:ext cx="107280" cy="40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9473DF3-E2FE-1A8D-02D8-A8D056A9B639}"/>
                    </a:ext>
                  </a:extLst>
                </p14:cNvPr>
                <p14:cNvContentPartPr/>
                <p14:nvPr/>
              </p14:nvContentPartPr>
              <p14:xfrm>
                <a:off x="8895537" y="3885574"/>
                <a:ext cx="173520" cy="2080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9473DF3-E2FE-1A8D-02D8-A8D056A9B639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886537" y="3876934"/>
                  <a:ext cx="19116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B74E7C52-84B1-AEF0-8C39-875344DEF460}"/>
                    </a:ext>
                  </a:extLst>
                </p14:cNvPr>
                <p14:cNvContentPartPr/>
                <p14:nvPr/>
              </p14:nvContentPartPr>
              <p14:xfrm>
                <a:off x="8942697" y="3820054"/>
                <a:ext cx="150480" cy="2556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B74E7C52-84B1-AEF0-8C39-875344DEF46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934057" y="3811054"/>
                  <a:ext cx="1681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FBB839BB-C984-75AD-F71B-820AEAC7FB5F}"/>
                    </a:ext>
                  </a:extLst>
                </p14:cNvPr>
                <p14:cNvContentPartPr/>
                <p14:nvPr/>
              </p14:nvContentPartPr>
              <p14:xfrm>
                <a:off x="9120897" y="3884134"/>
                <a:ext cx="178920" cy="21240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FBB839BB-C984-75AD-F71B-820AEAC7FB5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112257" y="3875494"/>
                  <a:ext cx="1965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4A956F52-3518-E114-EDA9-F619049FB09E}"/>
                    </a:ext>
                  </a:extLst>
                </p14:cNvPr>
                <p14:cNvContentPartPr/>
                <p14:nvPr/>
              </p14:nvContentPartPr>
              <p14:xfrm>
                <a:off x="9300537" y="3950374"/>
                <a:ext cx="132840" cy="17208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4A956F52-3518-E114-EDA9-F619049FB09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291897" y="3941374"/>
                  <a:ext cx="15048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46FA9D22-1408-04DD-0B8D-BF556E262486}"/>
                    </a:ext>
                  </a:extLst>
                </p14:cNvPr>
                <p14:cNvContentPartPr/>
                <p14:nvPr/>
              </p14:nvContentPartPr>
              <p14:xfrm>
                <a:off x="9568377" y="3854614"/>
                <a:ext cx="93240" cy="2361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46FA9D22-1408-04DD-0B8D-BF556E262486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559377" y="3845974"/>
                  <a:ext cx="11088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AD3F18AA-6212-83A8-FBE4-1773B91979A4}"/>
                    </a:ext>
                  </a:extLst>
                </p14:cNvPr>
                <p14:cNvContentPartPr/>
                <p14:nvPr/>
              </p14:nvContentPartPr>
              <p14:xfrm>
                <a:off x="9750537" y="3889534"/>
                <a:ext cx="107640" cy="15408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AD3F18AA-6212-83A8-FBE4-1773B91979A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741897" y="3880894"/>
                  <a:ext cx="12528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334431F0-CF0A-B4A0-A3F6-5460603B1FA9}"/>
                    </a:ext>
                  </a:extLst>
                </p14:cNvPr>
                <p14:cNvContentPartPr/>
                <p14:nvPr/>
              </p14:nvContentPartPr>
              <p14:xfrm>
                <a:off x="9900657" y="3884134"/>
                <a:ext cx="169200" cy="15336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334431F0-CF0A-B4A0-A3F6-5460603B1FA9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892017" y="3875494"/>
                  <a:ext cx="18684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742A99A5-8507-E409-413E-5CE7FD1F9B8C}"/>
                    </a:ext>
                  </a:extLst>
                </p14:cNvPr>
                <p14:cNvContentPartPr/>
                <p14:nvPr/>
              </p14:nvContentPartPr>
              <p14:xfrm>
                <a:off x="10075617" y="3759214"/>
                <a:ext cx="126360" cy="3182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742A99A5-8507-E409-413E-5CE7FD1F9B8C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066617" y="3750574"/>
                  <a:ext cx="14400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1C1FB167-5F34-041F-D68E-2025E4D9AACF}"/>
                    </a:ext>
                  </a:extLst>
                </p14:cNvPr>
                <p14:cNvContentPartPr/>
                <p14:nvPr/>
              </p14:nvContentPartPr>
              <p14:xfrm>
                <a:off x="10232937" y="3877294"/>
                <a:ext cx="113400" cy="15768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1C1FB167-5F34-041F-D68E-2025E4D9AAC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0224297" y="3868294"/>
                  <a:ext cx="13104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43507298-B4D0-08AF-437F-40939C2C22B6}"/>
                    </a:ext>
                  </a:extLst>
                </p14:cNvPr>
                <p14:cNvContentPartPr/>
                <p14:nvPr/>
              </p14:nvContentPartPr>
              <p14:xfrm>
                <a:off x="10350297" y="3873334"/>
                <a:ext cx="14760" cy="22788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43507298-B4D0-08AF-437F-40939C2C22B6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0341657" y="3864334"/>
                  <a:ext cx="3240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57EE44C9-119B-8D0E-C1B0-950D63852B63}"/>
                    </a:ext>
                  </a:extLst>
                </p14:cNvPr>
                <p14:cNvContentPartPr/>
                <p14:nvPr/>
              </p14:nvContentPartPr>
              <p14:xfrm>
                <a:off x="10405737" y="3928054"/>
                <a:ext cx="77040" cy="18288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57EE44C9-119B-8D0E-C1B0-950D63852B6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0396737" y="3919414"/>
                  <a:ext cx="9468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54A073F6-4A53-D543-524E-95C13F2871AF}"/>
                    </a:ext>
                  </a:extLst>
                </p14:cNvPr>
                <p14:cNvContentPartPr/>
                <p14:nvPr/>
              </p14:nvContentPartPr>
              <p14:xfrm>
                <a:off x="10658097" y="3817174"/>
                <a:ext cx="158400" cy="25344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54A073F6-4A53-D543-524E-95C13F2871A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649097" y="3808174"/>
                  <a:ext cx="17604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FA4F459-C17D-0AF6-3E8A-0A0E7295245F}"/>
                    </a:ext>
                  </a:extLst>
                </p14:cNvPr>
                <p14:cNvContentPartPr/>
                <p14:nvPr/>
              </p14:nvContentPartPr>
              <p14:xfrm>
                <a:off x="10845657" y="3663094"/>
                <a:ext cx="140400" cy="38844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FA4F459-C17D-0AF6-3E8A-0A0E7295245F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836657" y="3654454"/>
                  <a:ext cx="158040" cy="40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3493E644-0F15-596A-AE0C-A5A39FFC07CB}"/>
                    </a:ext>
                  </a:extLst>
                </p14:cNvPr>
                <p14:cNvContentPartPr/>
                <p14:nvPr/>
              </p14:nvContentPartPr>
              <p14:xfrm>
                <a:off x="10949337" y="3812494"/>
                <a:ext cx="105120" cy="2440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3493E644-0F15-596A-AE0C-A5A39FFC07C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940697" y="3803494"/>
                  <a:ext cx="12276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C9325142-C244-3AD2-10F7-5B311F2321E3}"/>
                    </a:ext>
                  </a:extLst>
                </p14:cNvPr>
                <p14:cNvContentPartPr/>
                <p14:nvPr/>
              </p14:nvContentPartPr>
              <p14:xfrm>
                <a:off x="11068137" y="3834814"/>
                <a:ext cx="66960" cy="22428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C9325142-C244-3AD2-10F7-5B311F2321E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1059137" y="3826174"/>
                  <a:ext cx="8460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3433473E-56D9-DA3D-CE69-FB031BE4A5EC}"/>
                    </a:ext>
                  </a:extLst>
                </p14:cNvPr>
                <p14:cNvContentPartPr/>
                <p14:nvPr/>
              </p14:nvContentPartPr>
              <p14:xfrm>
                <a:off x="11080737" y="3834454"/>
                <a:ext cx="161280" cy="100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3433473E-56D9-DA3D-CE69-FB031BE4A5EC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072097" y="3825454"/>
                  <a:ext cx="1789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9B270F53-80AF-610D-117D-33921A3F42C2}"/>
                    </a:ext>
                  </a:extLst>
                </p14:cNvPr>
                <p14:cNvContentPartPr/>
                <p14:nvPr/>
              </p14:nvContentPartPr>
              <p14:xfrm>
                <a:off x="11184057" y="3827974"/>
                <a:ext cx="114120" cy="2602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9B270F53-80AF-610D-117D-33921A3F42C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175417" y="3819334"/>
                  <a:ext cx="131760" cy="277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63518AA2-2BCF-82C9-B464-DF9CE3469DFC}"/>
              </a:ext>
            </a:extLst>
          </p:cNvPr>
          <p:cNvGrpSpPr/>
          <p:nvPr/>
        </p:nvGrpSpPr>
        <p:grpSpPr>
          <a:xfrm>
            <a:off x="111897" y="1019614"/>
            <a:ext cx="6716160" cy="3808080"/>
            <a:chOff x="111897" y="1019614"/>
            <a:chExt cx="6716160" cy="380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0FB9DF4E-5F63-56C5-476D-33D7277A6BE6}"/>
                    </a:ext>
                  </a:extLst>
                </p14:cNvPr>
                <p14:cNvContentPartPr/>
                <p14:nvPr/>
              </p14:nvContentPartPr>
              <p14:xfrm>
                <a:off x="4272777" y="1222294"/>
                <a:ext cx="321840" cy="3614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0FB9DF4E-5F63-56C5-476D-33D7277A6BE6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264137" y="1213654"/>
                  <a:ext cx="339480" cy="37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8E47A68A-7EFD-98ED-5B9C-7C38D4B35848}"/>
                    </a:ext>
                  </a:extLst>
                </p14:cNvPr>
                <p14:cNvContentPartPr/>
                <p14:nvPr/>
              </p14:nvContentPartPr>
              <p14:xfrm>
                <a:off x="4521537" y="1062094"/>
                <a:ext cx="660600" cy="3276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8E47A68A-7EFD-98ED-5B9C-7C38D4B3584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512537" y="1053094"/>
                  <a:ext cx="67824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02D1388-728F-5840-17CC-BF23A2A48E3A}"/>
                    </a:ext>
                  </a:extLst>
                </p14:cNvPr>
                <p14:cNvContentPartPr/>
                <p14:nvPr/>
              </p14:nvContentPartPr>
              <p14:xfrm>
                <a:off x="5075937" y="1224454"/>
                <a:ext cx="115200" cy="432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02D1388-728F-5840-17CC-BF23A2A48E3A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066937" y="1215814"/>
                  <a:ext cx="13284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EBCFD885-FB37-771C-641E-5E1F99AA992F}"/>
                    </a:ext>
                  </a:extLst>
                </p14:cNvPr>
                <p14:cNvContentPartPr/>
                <p14:nvPr/>
              </p14:nvContentPartPr>
              <p14:xfrm>
                <a:off x="5368617" y="1187014"/>
                <a:ext cx="142560" cy="133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EBCFD885-FB37-771C-641E-5E1F99AA992F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359617" y="1178374"/>
                  <a:ext cx="16020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BB2D76F-587D-782D-F742-585A8B28D4BD}"/>
                    </a:ext>
                  </a:extLst>
                </p14:cNvPr>
                <p14:cNvContentPartPr/>
                <p14:nvPr/>
              </p14:nvContentPartPr>
              <p14:xfrm>
                <a:off x="5629617" y="1051294"/>
                <a:ext cx="94680" cy="2523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BB2D76F-587D-782D-F742-585A8B28D4B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620977" y="1042654"/>
                  <a:ext cx="1123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E658C85-6A4F-8B26-D660-73772FBF1184}"/>
                    </a:ext>
                  </a:extLst>
                </p14:cNvPr>
                <p14:cNvContentPartPr/>
                <p14:nvPr/>
              </p14:nvContentPartPr>
              <p14:xfrm>
                <a:off x="5702337" y="1026454"/>
                <a:ext cx="845280" cy="3488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E658C85-6A4F-8B26-D660-73772FBF118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693337" y="1017814"/>
                  <a:ext cx="86292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190C517F-0AB3-0442-3F76-4AE9D909BA89}"/>
                    </a:ext>
                  </a:extLst>
                </p14:cNvPr>
                <p14:cNvContentPartPr/>
                <p14:nvPr/>
              </p14:nvContentPartPr>
              <p14:xfrm>
                <a:off x="6634377" y="1180534"/>
                <a:ext cx="193680" cy="1231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190C517F-0AB3-0442-3F76-4AE9D909BA8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625737" y="1171894"/>
                  <a:ext cx="21132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577DBC8-BA43-9B8D-5041-8751F209D547}"/>
                    </a:ext>
                  </a:extLst>
                </p14:cNvPr>
                <p14:cNvContentPartPr/>
                <p14:nvPr/>
              </p14:nvContentPartPr>
              <p14:xfrm>
                <a:off x="758097" y="1280254"/>
                <a:ext cx="120240" cy="2250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577DBC8-BA43-9B8D-5041-8751F209D547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49097" y="1271614"/>
                  <a:ext cx="13788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ACA9F0B-A793-1A63-DF12-6A7CA425902B}"/>
                    </a:ext>
                  </a:extLst>
                </p14:cNvPr>
                <p14:cNvContentPartPr/>
                <p14:nvPr/>
              </p14:nvContentPartPr>
              <p14:xfrm>
                <a:off x="841257" y="1088734"/>
                <a:ext cx="11880" cy="117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ACA9F0B-A793-1A63-DF12-6A7CA425902B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832257" y="1080094"/>
                  <a:ext cx="2952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324375C-5BAE-0BCE-60C7-FE558D496332}"/>
                    </a:ext>
                  </a:extLst>
                </p14:cNvPr>
                <p14:cNvContentPartPr/>
                <p14:nvPr/>
              </p14:nvContentPartPr>
              <p14:xfrm>
                <a:off x="912177" y="1085494"/>
                <a:ext cx="553680" cy="415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324375C-5BAE-0BCE-60C7-FE558D49633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03537" y="1076854"/>
                  <a:ext cx="57132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28D0534-E217-3622-02FF-E4B35621C367}"/>
                    </a:ext>
                  </a:extLst>
                </p14:cNvPr>
                <p14:cNvContentPartPr/>
                <p14:nvPr/>
              </p14:nvContentPartPr>
              <p14:xfrm>
                <a:off x="1693737" y="1262974"/>
                <a:ext cx="643320" cy="2163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28D0534-E217-3622-02FF-E4B35621C367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684737" y="1254334"/>
                  <a:ext cx="6609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BE1A8B6-F8C3-B4C2-519F-C8A1ACF25878}"/>
                    </a:ext>
                  </a:extLst>
                </p14:cNvPr>
                <p14:cNvContentPartPr/>
                <p14:nvPr/>
              </p14:nvContentPartPr>
              <p14:xfrm>
                <a:off x="2171457" y="1211854"/>
                <a:ext cx="137520" cy="25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BE1A8B6-F8C3-B4C2-519F-C8A1ACF2587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162457" y="1202854"/>
                  <a:ext cx="1551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C595442-8B25-EECF-A8F2-66B2B2F17B75}"/>
                    </a:ext>
                  </a:extLst>
                </p14:cNvPr>
                <p14:cNvContentPartPr/>
                <p14:nvPr/>
              </p14:nvContentPartPr>
              <p14:xfrm>
                <a:off x="2285937" y="1022854"/>
                <a:ext cx="481680" cy="6354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C595442-8B25-EECF-A8F2-66B2B2F17B7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276937" y="1013854"/>
                  <a:ext cx="499320" cy="65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F65B930-D25B-26B0-847B-574AFB043715}"/>
                    </a:ext>
                  </a:extLst>
                </p14:cNvPr>
                <p14:cNvContentPartPr/>
                <p14:nvPr/>
              </p14:nvContentPartPr>
              <p14:xfrm>
                <a:off x="2819817" y="1238494"/>
                <a:ext cx="1019880" cy="342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F65B930-D25B-26B0-847B-574AFB043715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811177" y="1229494"/>
                  <a:ext cx="103752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C358630-AB8C-BCBD-E60C-0175AB35339C}"/>
                    </a:ext>
                  </a:extLst>
                </p14:cNvPr>
                <p14:cNvContentPartPr/>
                <p14:nvPr/>
              </p14:nvContentPartPr>
              <p14:xfrm>
                <a:off x="3800457" y="1233454"/>
                <a:ext cx="20520" cy="111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C358630-AB8C-BCBD-E60C-0175AB35339C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791817" y="1224454"/>
                  <a:ext cx="381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BD154C2-EE71-E304-1B05-7A62401ACC6F}"/>
                    </a:ext>
                  </a:extLst>
                </p14:cNvPr>
                <p14:cNvContentPartPr/>
                <p14:nvPr/>
              </p14:nvContentPartPr>
              <p14:xfrm>
                <a:off x="3463497" y="1168294"/>
                <a:ext cx="8280" cy="23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BD154C2-EE71-E304-1B05-7A62401ACC6F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454497" y="1159294"/>
                  <a:ext cx="259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B31A7A47-33B9-B3E5-C1C7-676420965C4C}"/>
                    </a:ext>
                  </a:extLst>
                </p14:cNvPr>
                <p14:cNvContentPartPr/>
                <p14:nvPr/>
              </p14:nvContentPartPr>
              <p14:xfrm>
                <a:off x="3893337" y="1282054"/>
                <a:ext cx="183600" cy="13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B31A7A47-33B9-B3E5-C1C7-676420965C4C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884337" y="1273054"/>
                  <a:ext cx="20124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A24BBBD-7123-D109-630C-770C069DC15E}"/>
                    </a:ext>
                  </a:extLst>
                </p14:cNvPr>
                <p14:cNvContentPartPr/>
                <p14:nvPr/>
              </p14:nvContentPartPr>
              <p14:xfrm>
                <a:off x="4103217" y="1019614"/>
                <a:ext cx="46800" cy="1396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A24BBBD-7123-D109-630C-770C069DC15E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094217" y="1010974"/>
                  <a:ext cx="6444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25459555-DDB7-8BBE-E421-C13CADBB7012}"/>
                    </a:ext>
                  </a:extLst>
                </p14:cNvPr>
                <p14:cNvContentPartPr/>
                <p14:nvPr/>
              </p14:nvContentPartPr>
              <p14:xfrm>
                <a:off x="3094857" y="1909534"/>
                <a:ext cx="111600" cy="17442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25459555-DDB7-8BBE-E421-C13CADBB7012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086217" y="1900534"/>
                  <a:ext cx="129240" cy="176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F239EB31-6991-E3AC-BA24-806F33A683C1}"/>
                    </a:ext>
                  </a:extLst>
                </p14:cNvPr>
                <p14:cNvContentPartPr/>
                <p14:nvPr/>
              </p14:nvContentPartPr>
              <p14:xfrm>
                <a:off x="745137" y="3497854"/>
                <a:ext cx="2509560" cy="1771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F239EB31-6991-E3AC-BA24-806F33A683C1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736137" y="3488854"/>
                  <a:ext cx="25272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2F0E211E-9912-6208-DFC9-2AFD9246A25B}"/>
                    </a:ext>
                  </a:extLst>
                </p14:cNvPr>
                <p14:cNvContentPartPr/>
                <p14:nvPr/>
              </p14:nvContentPartPr>
              <p14:xfrm>
                <a:off x="755937" y="2149654"/>
                <a:ext cx="2530440" cy="15159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2F0E211E-9912-6208-DFC9-2AFD9246A25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747297" y="2141014"/>
                  <a:ext cx="2548080" cy="153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E950748-C8EB-D06F-0F77-56A5029EB7BB}"/>
                    </a:ext>
                  </a:extLst>
                </p14:cNvPr>
                <p14:cNvContentPartPr/>
                <p14:nvPr/>
              </p14:nvContentPartPr>
              <p14:xfrm>
                <a:off x="296937" y="1843654"/>
                <a:ext cx="512280" cy="4377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E950748-C8EB-D06F-0F77-56A5029EB7BB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288297" y="1834654"/>
                  <a:ext cx="529920" cy="45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78DB622-E9C2-5044-1FDA-35D5C67B2CC5}"/>
                    </a:ext>
                  </a:extLst>
                </p14:cNvPr>
                <p14:cNvContentPartPr/>
                <p14:nvPr/>
              </p14:nvContentPartPr>
              <p14:xfrm>
                <a:off x="808857" y="1736734"/>
                <a:ext cx="124560" cy="1602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78DB622-E9C2-5044-1FDA-35D5C67B2CC5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00217" y="1728094"/>
                  <a:ext cx="1422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B96CBFF6-61DC-10BD-3651-F30B96804AE4}"/>
                    </a:ext>
                  </a:extLst>
                </p14:cNvPr>
                <p14:cNvContentPartPr/>
                <p14:nvPr/>
              </p14:nvContentPartPr>
              <p14:xfrm>
                <a:off x="973017" y="1993774"/>
                <a:ext cx="117000" cy="792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B96CBFF6-61DC-10BD-3651-F30B96804AE4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64017" y="1985134"/>
                  <a:ext cx="13464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8D55410F-0568-0995-824E-D865E6F31C6E}"/>
                    </a:ext>
                  </a:extLst>
                </p14:cNvPr>
                <p14:cNvContentPartPr/>
                <p14:nvPr/>
              </p14:nvContentPartPr>
              <p14:xfrm>
                <a:off x="744417" y="2404894"/>
                <a:ext cx="59040" cy="2923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8D55410F-0568-0995-824E-D865E6F31C6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35777" y="2395894"/>
                  <a:ext cx="76680" cy="30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21AD475-23F0-05E5-E71A-E699B8FB21B3}"/>
                    </a:ext>
                  </a:extLst>
                </p14:cNvPr>
                <p14:cNvContentPartPr/>
                <p14:nvPr/>
              </p14:nvContentPartPr>
              <p14:xfrm>
                <a:off x="440937" y="2408494"/>
                <a:ext cx="100440" cy="32076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21AD475-23F0-05E5-E71A-E699B8FB21B3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432297" y="2399854"/>
                  <a:ext cx="11808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52D840E-5E80-072D-368E-CE78E04B6655}"/>
                    </a:ext>
                  </a:extLst>
                </p14:cNvPr>
                <p14:cNvContentPartPr/>
                <p14:nvPr/>
              </p14:nvContentPartPr>
              <p14:xfrm>
                <a:off x="242577" y="2396614"/>
                <a:ext cx="168840" cy="615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52D840E-5E80-072D-368E-CE78E04B6655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33577" y="2387974"/>
                  <a:ext cx="18648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67AE6D74-1544-ADB9-95DC-89A9EE43DBFE}"/>
                    </a:ext>
                  </a:extLst>
                </p14:cNvPr>
                <p14:cNvContentPartPr/>
                <p14:nvPr/>
              </p14:nvContentPartPr>
              <p14:xfrm>
                <a:off x="268857" y="1624414"/>
                <a:ext cx="97920" cy="1404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67AE6D74-1544-ADB9-95DC-89A9EE43DBFE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59857" y="1615414"/>
                  <a:ext cx="11556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EB2E4C17-65D3-B0FB-4BF8-D4FCA6F07937}"/>
                    </a:ext>
                  </a:extLst>
                </p14:cNvPr>
                <p14:cNvContentPartPr/>
                <p14:nvPr/>
              </p14:nvContentPartPr>
              <p14:xfrm>
                <a:off x="605457" y="1636654"/>
                <a:ext cx="11880" cy="1400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EB2E4C17-65D3-B0FB-4BF8-D4FCA6F0793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596457" y="1627654"/>
                  <a:ext cx="2952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D31CC6D0-18FC-8942-C833-4848DD8172CD}"/>
                    </a:ext>
                  </a:extLst>
                </p14:cNvPr>
                <p14:cNvContentPartPr/>
                <p14:nvPr/>
              </p14:nvContentPartPr>
              <p14:xfrm>
                <a:off x="111897" y="2091334"/>
                <a:ext cx="130320" cy="525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D31CC6D0-18FC-8942-C833-4848DD8172CD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02897" y="2082334"/>
                  <a:ext cx="1479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1FBD76D-5F94-8074-36B6-38A04437322A}"/>
                    </a:ext>
                  </a:extLst>
                </p14:cNvPr>
                <p14:cNvContentPartPr/>
                <p14:nvPr/>
              </p14:nvContentPartPr>
              <p14:xfrm>
                <a:off x="1798137" y="2937334"/>
                <a:ext cx="173880" cy="62712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1FBD76D-5F94-8074-36B6-38A04437322A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789497" y="2928334"/>
                  <a:ext cx="191520" cy="64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6A4842DF-BE4A-946E-8D55-C5F9AFECD4D3}"/>
                    </a:ext>
                  </a:extLst>
                </p14:cNvPr>
                <p14:cNvContentPartPr/>
                <p14:nvPr/>
              </p14:nvContentPartPr>
              <p14:xfrm>
                <a:off x="1382697" y="2955334"/>
                <a:ext cx="319320" cy="4068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6A4842DF-BE4A-946E-8D55-C5F9AFECD4D3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373697" y="2946334"/>
                  <a:ext cx="336960" cy="42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E46D0665-0D19-B36F-EBF0-CF3633D96FAE}"/>
                    </a:ext>
                  </a:extLst>
                </p14:cNvPr>
                <p14:cNvContentPartPr/>
                <p14:nvPr/>
              </p14:nvContentPartPr>
              <p14:xfrm>
                <a:off x="594297" y="3897454"/>
                <a:ext cx="133920" cy="3844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E46D0665-0D19-B36F-EBF0-CF3633D96FAE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585657" y="3888814"/>
                  <a:ext cx="151560" cy="40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F1DFEAE5-5B9E-1B81-843B-6190397F6C37}"/>
                    </a:ext>
                  </a:extLst>
                </p14:cNvPr>
                <p14:cNvContentPartPr/>
                <p14:nvPr/>
              </p14:nvContentPartPr>
              <p14:xfrm>
                <a:off x="834057" y="3938854"/>
                <a:ext cx="169560" cy="294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F1DFEAE5-5B9E-1B81-843B-6190397F6C37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25057" y="3929854"/>
                  <a:ext cx="18720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EDADA32-F39B-903C-E9DB-13A89B9C5F2D}"/>
                    </a:ext>
                  </a:extLst>
                </p14:cNvPr>
                <p14:cNvContentPartPr/>
                <p14:nvPr/>
              </p14:nvContentPartPr>
              <p14:xfrm>
                <a:off x="866817" y="4077454"/>
                <a:ext cx="82440" cy="172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EDADA32-F39B-903C-E9DB-13A89B9C5F2D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58177" y="4068814"/>
                  <a:ext cx="1000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BC8660C-601F-0A36-19BA-7E3CCDD5CB7D}"/>
                    </a:ext>
                  </a:extLst>
                </p14:cNvPr>
                <p14:cNvContentPartPr/>
                <p14:nvPr/>
              </p14:nvContentPartPr>
              <p14:xfrm>
                <a:off x="1030617" y="3918694"/>
                <a:ext cx="158760" cy="2538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BC8660C-601F-0A36-19BA-7E3CCDD5CB7D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021977" y="3910054"/>
                  <a:ext cx="17640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8CDCAA8-EADB-FC8C-742C-7869FB9F9E6E}"/>
                    </a:ext>
                  </a:extLst>
                </p14:cNvPr>
                <p14:cNvContentPartPr/>
                <p14:nvPr/>
              </p14:nvContentPartPr>
              <p14:xfrm>
                <a:off x="1502937" y="3937054"/>
                <a:ext cx="313920" cy="2692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8CDCAA8-EADB-FC8C-742C-7869FB9F9E6E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494297" y="3928414"/>
                  <a:ext cx="33156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9C2FFEE-BF30-A205-6CEC-0682BC93AEA6}"/>
                    </a:ext>
                  </a:extLst>
                </p14:cNvPr>
                <p14:cNvContentPartPr/>
                <p14:nvPr/>
              </p14:nvContentPartPr>
              <p14:xfrm>
                <a:off x="1888857" y="3860734"/>
                <a:ext cx="151920" cy="2991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9C2FFEE-BF30-A205-6CEC-0682BC93AEA6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1880217" y="3851734"/>
                  <a:ext cx="1695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4B232EDB-7EB0-2203-D37D-8E6DB79A9286}"/>
                    </a:ext>
                  </a:extLst>
                </p14:cNvPr>
                <p14:cNvContentPartPr/>
                <p14:nvPr/>
              </p14:nvContentPartPr>
              <p14:xfrm>
                <a:off x="2094417" y="3935254"/>
                <a:ext cx="182880" cy="22212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4B232EDB-7EB0-2203-D37D-8E6DB79A9286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085417" y="3926254"/>
                  <a:ext cx="20052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3C9A412-54A9-B420-5F0D-E513B6805DCB}"/>
                    </a:ext>
                  </a:extLst>
                </p14:cNvPr>
                <p14:cNvContentPartPr/>
                <p14:nvPr/>
              </p14:nvContentPartPr>
              <p14:xfrm>
                <a:off x="2315457" y="3951454"/>
                <a:ext cx="92520" cy="14220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3C9A412-54A9-B420-5F0D-E513B6805DCB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2306457" y="3942814"/>
                  <a:ext cx="1101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DCB26082-8735-A39F-E5AB-DAF3E3B2984B}"/>
                    </a:ext>
                  </a:extLst>
                </p14:cNvPr>
                <p14:cNvContentPartPr/>
                <p14:nvPr/>
              </p14:nvContentPartPr>
              <p14:xfrm>
                <a:off x="2458017" y="3940294"/>
                <a:ext cx="158400" cy="23004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DCB26082-8735-A39F-E5AB-DAF3E3B2984B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2449377" y="3931294"/>
                  <a:ext cx="1760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E2A6A847-305A-99F4-EF52-345E80900D1C}"/>
                    </a:ext>
                  </a:extLst>
                </p14:cNvPr>
                <p14:cNvContentPartPr/>
                <p14:nvPr/>
              </p14:nvContentPartPr>
              <p14:xfrm>
                <a:off x="2644497" y="3934534"/>
                <a:ext cx="150480" cy="2329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E2A6A847-305A-99F4-EF52-345E80900D1C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2635497" y="3925534"/>
                  <a:ext cx="16812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E2C15159-C170-27A9-2600-8C8E56F7AEA1}"/>
                    </a:ext>
                  </a:extLst>
                </p14:cNvPr>
                <p14:cNvContentPartPr/>
                <p14:nvPr/>
              </p14:nvContentPartPr>
              <p14:xfrm>
                <a:off x="2791737" y="3934534"/>
                <a:ext cx="160200" cy="15084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E2C15159-C170-27A9-2600-8C8E56F7AEA1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2782737" y="3925894"/>
                  <a:ext cx="17784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0706329-C206-E609-8038-E2E0C51BCE68}"/>
                    </a:ext>
                  </a:extLst>
                </p14:cNvPr>
                <p14:cNvContentPartPr/>
                <p14:nvPr/>
              </p14:nvContentPartPr>
              <p14:xfrm>
                <a:off x="2996217" y="3922294"/>
                <a:ext cx="127080" cy="1990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0706329-C206-E609-8038-E2E0C51BCE68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2987217" y="3913294"/>
                  <a:ext cx="14472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36719751-37A5-D15E-74E5-5C9E74447805}"/>
                    </a:ext>
                  </a:extLst>
                </p14:cNvPr>
                <p14:cNvContentPartPr/>
                <p14:nvPr/>
              </p14:nvContentPartPr>
              <p14:xfrm>
                <a:off x="3226617" y="3931654"/>
                <a:ext cx="135720" cy="1850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36719751-37A5-D15E-74E5-5C9E7444780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3217977" y="3922654"/>
                  <a:ext cx="15336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18A3AA8-458C-819C-894E-429FDACC741D}"/>
                    </a:ext>
                  </a:extLst>
                </p14:cNvPr>
                <p14:cNvContentPartPr/>
                <p14:nvPr/>
              </p14:nvContentPartPr>
              <p14:xfrm>
                <a:off x="3384657" y="3879814"/>
                <a:ext cx="69840" cy="24804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18A3AA8-458C-819C-894E-429FDACC741D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3376017" y="3870814"/>
                  <a:ext cx="8748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3B50052F-A959-02B2-E482-FF49CDBDE246}"/>
                    </a:ext>
                  </a:extLst>
                </p14:cNvPr>
                <p14:cNvContentPartPr/>
                <p14:nvPr/>
              </p14:nvContentPartPr>
              <p14:xfrm>
                <a:off x="3485817" y="3897454"/>
                <a:ext cx="176040" cy="1810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3B50052F-A959-02B2-E482-FF49CDBDE246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3477177" y="3888454"/>
                  <a:ext cx="19368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592645CF-EEAD-CEF0-3744-CCBA4AAF269A}"/>
                    </a:ext>
                  </a:extLst>
                </p14:cNvPr>
                <p14:cNvContentPartPr/>
                <p14:nvPr/>
              </p14:nvContentPartPr>
              <p14:xfrm>
                <a:off x="3709737" y="3907894"/>
                <a:ext cx="19440" cy="1843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592645CF-EEAD-CEF0-3744-CCBA4AAF269A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3700737" y="3898894"/>
                  <a:ext cx="370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093177D-E959-0745-4D21-CDDEA0DEE3E8}"/>
                    </a:ext>
                  </a:extLst>
                </p14:cNvPr>
                <p14:cNvContentPartPr/>
                <p14:nvPr/>
              </p14:nvContentPartPr>
              <p14:xfrm>
                <a:off x="3785697" y="3716734"/>
                <a:ext cx="23040" cy="2293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093177D-E959-0745-4D21-CDDEA0DEE3E8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3777057" y="3708094"/>
                  <a:ext cx="4068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B55BF801-655A-F116-60F1-CA7742819857}"/>
                    </a:ext>
                  </a:extLst>
                </p14:cNvPr>
                <p14:cNvContentPartPr/>
                <p14:nvPr/>
              </p14:nvContentPartPr>
              <p14:xfrm>
                <a:off x="3792177" y="4078174"/>
                <a:ext cx="29160" cy="244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B55BF801-655A-F116-60F1-CA7742819857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3783177" y="4069174"/>
                  <a:ext cx="468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138A6EF7-316B-9A09-9ED1-439E3B5217C3}"/>
                    </a:ext>
                  </a:extLst>
                </p14:cNvPr>
                <p14:cNvContentPartPr/>
                <p14:nvPr/>
              </p14:nvContentPartPr>
              <p14:xfrm>
                <a:off x="4171617" y="3883054"/>
                <a:ext cx="176040" cy="2556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138A6EF7-316B-9A09-9ED1-439E3B5217C3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4162977" y="3874054"/>
                  <a:ext cx="19368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34799480-C80E-9C06-1B24-91F31B80EBDF}"/>
                    </a:ext>
                  </a:extLst>
                </p14:cNvPr>
                <p14:cNvContentPartPr/>
                <p14:nvPr/>
              </p14:nvContentPartPr>
              <p14:xfrm>
                <a:off x="4360257" y="3894934"/>
                <a:ext cx="123120" cy="11088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34799480-C80E-9C06-1B24-91F31B80EBDF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4351257" y="3886294"/>
                  <a:ext cx="14076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20BAE1B9-6D56-D104-6AE7-D5DC238CC719}"/>
                    </a:ext>
                  </a:extLst>
                </p14:cNvPr>
                <p14:cNvContentPartPr/>
                <p14:nvPr/>
              </p14:nvContentPartPr>
              <p14:xfrm>
                <a:off x="4395897" y="3657694"/>
                <a:ext cx="119880" cy="4165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20BAE1B9-6D56-D104-6AE7-D5DC238CC719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4386897" y="3648694"/>
                  <a:ext cx="137520" cy="43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3DC80501-2E72-E257-0EB1-C2C33C63B096}"/>
                    </a:ext>
                  </a:extLst>
                </p14:cNvPr>
                <p14:cNvContentPartPr/>
                <p14:nvPr/>
              </p14:nvContentPartPr>
              <p14:xfrm>
                <a:off x="4538457" y="3838774"/>
                <a:ext cx="163080" cy="23508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3DC80501-2E72-E257-0EB1-C2C33C63B096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4529457" y="3829774"/>
                  <a:ext cx="18072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123891B-6F58-6C19-B56A-C556EFE095FD}"/>
                    </a:ext>
                  </a:extLst>
                </p14:cNvPr>
                <p14:cNvContentPartPr/>
                <p14:nvPr/>
              </p14:nvContentPartPr>
              <p14:xfrm>
                <a:off x="4593537" y="3719974"/>
                <a:ext cx="166680" cy="3592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123891B-6F58-6C19-B56A-C556EFE095FD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4584897" y="3710974"/>
                  <a:ext cx="18432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05BFB534-47C3-FAB2-919B-4911664B0C70}"/>
                    </a:ext>
                  </a:extLst>
                </p14:cNvPr>
                <p14:cNvContentPartPr/>
                <p14:nvPr/>
              </p14:nvContentPartPr>
              <p14:xfrm>
                <a:off x="4780377" y="3901774"/>
                <a:ext cx="143640" cy="19044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05BFB534-47C3-FAB2-919B-4911664B0C70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4771737" y="3893134"/>
                  <a:ext cx="16128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DFEB7DF3-2EDC-0A01-526F-B44F10D508AA}"/>
                    </a:ext>
                  </a:extLst>
                </p14:cNvPr>
                <p14:cNvContentPartPr/>
                <p14:nvPr/>
              </p14:nvContentPartPr>
              <p14:xfrm>
                <a:off x="4951377" y="3886654"/>
                <a:ext cx="150480" cy="23760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DFEB7DF3-2EDC-0A01-526F-B44F10D508AA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4942737" y="3877654"/>
                  <a:ext cx="16812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39B4314D-1E4E-1F5B-AD08-CF8A92DC1BC0}"/>
                    </a:ext>
                  </a:extLst>
                </p14:cNvPr>
                <p14:cNvContentPartPr/>
                <p14:nvPr/>
              </p14:nvContentPartPr>
              <p14:xfrm>
                <a:off x="5345217" y="3878014"/>
                <a:ext cx="109440" cy="20088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39B4314D-1E4E-1F5B-AD08-CF8A92DC1BC0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5336577" y="3869014"/>
                  <a:ext cx="12708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A1236D6E-727F-3847-D550-D4422A06A72A}"/>
                    </a:ext>
                  </a:extLst>
                </p14:cNvPr>
                <p14:cNvContentPartPr/>
                <p14:nvPr/>
              </p14:nvContentPartPr>
              <p14:xfrm>
                <a:off x="5553657" y="3845254"/>
                <a:ext cx="90720" cy="22968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A1236D6E-727F-3847-D550-D4422A06A72A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5544657" y="3836614"/>
                  <a:ext cx="10836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B03C674-9E58-DF5C-8B41-21F8344AAB5D}"/>
                    </a:ext>
                  </a:extLst>
                </p14:cNvPr>
                <p14:cNvContentPartPr/>
                <p14:nvPr/>
              </p14:nvContentPartPr>
              <p14:xfrm>
                <a:off x="5663097" y="3842374"/>
                <a:ext cx="159840" cy="1962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B03C674-9E58-DF5C-8B41-21F8344AAB5D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5654457" y="3833374"/>
                  <a:ext cx="1774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3F5CECFD-38B6-28A0-C9CB-4D9D848BDB96}"/>
                    </a:ext>
                  </a:extLst>
                </p14:cNvPr>
                <p14:cNvContentPartPr/>
                <p14:nvPr/>
              </p14:nvContentPartPr>
              <p14:xfrm>
                <a:off x="5899257" y="3894934"/>
                <a:ext cx="117360" cy="1695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3F5CECFD-38B6-28A0-C9CB-4D9D848BDB96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5890257" y="3886294"/>
                  <a:ext cx="13500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D1E88B58-829A-F4A4-CA90-B3D686390613}"/>
                    </a:ext>
                  </a:extLst>
                </p14:cNvPr>
                <p14:cNvContentPartPr/>
                <p14:nvPr/>
              </p14:nvContentPartPr>
              <p14:xfrm>
                <a:off x="6106617" y="3870094"/>
                <a:ext cx="154800" cy="16524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D1E88B58-829A-F4A4-CA90-B3D686390613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097617" y="3861454"/>
                  <a:ext cx="1724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C4AF09BC-B335-045B-7205-B7270A321150}"/>
                    </a:ext>
                  </a:extLst>
                </p14:cNvPr>
                <p14:cNvContentPartPr/>
                <p14:nvPr/>
              </p14:nvContentPartPr>
              <p14:xfrm>
                <a:off x="6295257" y="3809974"/>
                <a:ext cx="135000" cy="28260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C4AF09BC-B335-045B-7205-B7270A321150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6286257" y="3801334"/>
                  <a:ext cx="15264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386E0384-25B8-4233-CDCC-4C61A1440C97}"/>
                    </a:ext>
                  </a:extLst>
                </p14:cNvPr>
                <p14:cNvContentPartPr/>
                <p14:nvPr/>
              </p14:nvContentPartPr>
              <p14:xfrm>
                <a:off x="6284097" y="3955774"/>
                <a:ext cx="106920" cy="1260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386E0384-25B8-4233-CDCC-4C61A1440C97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6275097" y="3946774"/>
                  <a:ext cx="12456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B8EE964-7CC4-B6B1-9451-BC63FF48F9C2}"/>
                    </a:ext>
                  </a:extLst>
                </p14:cNvPr>
                <p14:cNvContentPartPr/>
                <p14:nvPr/>
              </p14:nvContentPartPr>
              <p14:xfrm>
                <a:off x="6602337" y="3907894"/>
                <a:ext cx="38520" cy="1537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B8EE964-7CC4-B6B1-9451-BC63FF48F9C2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6593697" y="3898894"/>
                  <a:ext cx="5616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0663C9DC-064F-9326-7D46-6CFCF6B1132E}"/>
                    </a:ext>
                  </a:extLst>
                </p14:cNvPr>
                <p14:cNvContentPartPr/>
                <p14:nvPr/>
              </p14:nvContentPartPr>
              <p14:xfrm>
                <a:off x="604737" y="4553374"/>
                <a:ext cx="189000" cy="2667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0663C9DC-064F-9326-7D46-6CFCF6B1132E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596097" y="4544374"/>
                  <a:ext cx="2066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1AA93D4D-32C0-54A4-619E-D6512CFB5AC1}"/>
                    </a:ext>
                  </a:extLst>
                </p14:cNvPr>
                <p14:cNvContentPartPr/>
                <p14:nvPr/>
              </p14:nvContentPartPr>
              <p14:xfrm>
                <a:off x="589617" y="4701334"/>
                <a:ext cx="206640" cy="522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1AA93D4D-32C0-54A4-619E-D6512CFB5AC1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80617" y="4692694"/>
                  <a:ext cx="22428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1AA0AFBF-0717-E28F-A521-994BABE3C730}"/>
                    </a:ext>
                  </a:extLst>
                </p14:cNvPr>
                <p14:cNvContentPartPr/>
                <p14:nvPr/>
              </p14:nvContentPartPr>
              <p14:xfrm>
                <a:off x="775017" y="4565974"/>
                <a:ext cx="159480" cy="2379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1AA0AFBF-0717-E28F-A521-994BABE3C730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766017" y="4557334"/>
                  <a:ext cx="17712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26683AC-7FA8-7651-7283-BC77A1060F8D}"/>
                    </a:ext>
                  </a:extLst>
                </p14:cNvPr>
                <p14:cNvContentPartPr/>
                <p14:nvPr/>
              </p14:nvContentPartPr>
              <p14:xfrm>
                <a:off x="979857" y="4603414"/>
                <a:ext cx="159840" cy="1947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26683AC-7FA8-7651-7283-BC77A1060F8D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70857" y="4594414"/>
                  <a:ext cx="1774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9EB55CE2-BA65-46B7-3C1E-D5C086EFCAB6}"/>
                    </a:ext>
                  </a:extLst>
                </p14:cNvPr>
                <p14:cNvContentPartPr/>
                <p14:nvPr/>
              </p14:nvContentPartPr>
              <p14:xfrm>
                <a:off x="1208457" y="4779454"/>
                <a:ext cx="10080" cy="165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9EB55CE2-BA65-46B7-3C1E-D5C086EFCAB6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199457" y="4770454"/>
                  <a:ext cx="2772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C173DEE1-49C6-73CA-F016-2F3FA2D1DFF5}"/>
                    </a:ext>
                  </a:extLst>
                </p14:cNvPr>
                <p14:cNvContentPartPr/>
                <p14:nvPr/>
              </p14:nvContentPartPr>
              <p14:xfrm>
                <a:off x="1376217" y="4559494"/>
                <a:ext cx="95400" cy="2239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C173DEE1-49C6-73CA-F016-2F3FA2D1DFF5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367577" y="4550494"/>
                  <a:ext cx="11304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0D9C287-4A00-9C35-42B0-422DD5CB248E}"/>
                    </a:ext>
                  </a:extLst>
                </p14:cNvPr>
                <p14:cNvContentPartPr/>
                <p14:nvPr/>
              </p14:nvContentPartPr>
              <p14:xfrm>
                <a:off x="1313217" y="4488574"/>
                <a:ext cx="150480" cy="2808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0D9C287-4A00-9C35-42B0-422DD5CB248E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304217" y="4479934"/>
                  <a:ext cx="1681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C5DA9FFD-1439-00C8-6F7D-C0A8B0108ACC}"/>
                    </a:ext>
                  </a:extLst>
                </p14:cNvPr>
                <p14:cNvContentPartPr/>
                <p14:nvPr/>
              </p14:nvContentPartPr>
              <p14:xfrm>
                <a:off x="1461537" y="4438894"/>
                <a:ext cx="24480" cy="1191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C5DA9FFD-1439-00C8-6F7D-C0A8B0108ACC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452897" y="4430254"/>
                  <a:ext cx="4212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9026E765-8C92-4762-924A-D08C78BF2162}"/>
                    </a:ext>
                  </a:extLst>
                </p14:cNvPr>
                <p14:cNvContentPartPr/>
                <p14:nvPr/>
              </p14:nvContentPartPr>
              <p14:xfrm>
                <a:off x="1606617" y="4570654"/>
                <a:ext cx="21960" cy="25704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9026E765-8C92-4762-924A-D08C78BF216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597977" y="4562014"/>
                  <a:ext cx="3960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AB08D57A-D408-56F4-AEC6-2658B3077F0F}"/>
                    </a:ext>
                  </a:extLst>
                </p14:cNvPr>
                <p14:cNvContentPartPr/>
                <p14:nvPr/>
              </p14:nvContentPartPr>
              <p14:xfrm>
                <a:off x="1653057" y="4328014"/>
                <a:ext cx="24480" cy="13860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AB08D57A-D408-56F4-AEC6-2658B3077F0F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1644417" y="4319014"/>
                  <a:ext cx="4212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C124E61D-38C6-0ED1-B9AF-DEBB40AEB2EB}"/>
                    </a:ext>
                  </a:extLst>
                </p14:cNvPr>
                <p14:cNvContentPartPr/>
                <p14:nvPr/>
              </p14:nvContentPartPr>
              <p14:xfrm>
                <a:off x="1723617" y="4532134"/>
                <a:ext cx="170640" cy="19476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C124E61D-38C6-0ED1-B9AF-DEBB40AEB2EB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1714977" y="4523494"/>
                  <a:ext cx="1882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F694CC71-9650-2948-BA5C-3DA53A179D09}"/>
                    </a:ext>
                  </a:extLst>
                </p14:cNvPr>
                <p14:cNvContentPartPr/>
                <p14:nvPr/>
              </p14:nvContentPartPr>
              <p14:xfrm>
                <a:off x="1717137" y="4449334"/>
                <a:ext cx="178920" cy="3888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F694CC71-9650-2948-BA5C-3DA53A179D09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1708497" y="4440334"/>
                  <a:ext cx="19656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7D94F947-D369-9153-7EEC-A90B6DFE0483}"/>
                    </a:ext>
                  </a:extLst>
                </p14:cNvPr>
                <p14:cNvContentPartPr/>
                <p14:nvPr/>
              </p14:nvContentPartPr>
              <p14:xfrm>
                <a:off x="1970937" y="4501894"/>
                <a:ext cx="12600" cy="2638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7D94F947-D369-9153-7EEC-A90B6DFE0483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962297" y="4492894"/>
                  <a:ext cx="3024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35288181-6C11-8D03-CD95-05ACB89914AD}"/>
                    </a:ext>
                  </a:extLst>
                </p14:cNvPr>
                <p14:cNvContentPartPr/>
                <p14:nvPr/>
              </p14:nvContentPartPr>
              <p14:xfrm>
                <a:off x="2002257" y="4549774"/>
                <a:ext cx="156960" cy="18360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35288181-6C11-8D03-CD95-05ACB89914AD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993617" y="4541134"/>
                  <a:ext cx="17460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BEB7444D-4B9C-D3A5-D224-164F487C13F2}"/>
                    </a:ext>
                  </a:extLst>
                </p14:cNvPr>
                <p14:cNvContentPartPr/>
                <p14:nvPr/>
              </p14:nvContentPartPr>
              <p14:xfrm>
                <a:off x="2153097" y="4530694"/>
                <a:ext cx="151920" cy="1926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BEB7444D-4B9C-D3A5-D224-164F487C13F2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2144097" y="4521694"/>
                  <a:ext cx="16956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8BA308CB-D5A6-854A-A865-DC40C3482044}"/>
                    </a:ext>
                  </a:extLst>
                </p14:cNvPr>
                <p14:cNvContentPartPr/>
                <p14:nvPr/>
              </p14:nvContentPartPr>
              <p14:xfrm>
                <a:off x="2483577" y="4517014"/>
                <a:ext cx="11880" cy="1562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8BA308CB-D5A6-854A-A865-DC40C3482044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2474937" y="4508014"/>
                  <a:ext cx="2952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B704002B-7A3E-2CBE-3339-8ACC899FB849}"/>
                    </a:ext>
                  </a:extLst>
                </p14:cNvPr>
                <p14:cNvContentPartPr/>
                <p14:nvPr/>
              </p14:nvContentPartPr>
              <p14:xfrm>
                <a:off x="2851497" y="4397134"/>
                <a:ext cx="111600" cy="29628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B704002B-7A3E-2CBE-3339-8ACC899FB849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2842497" y="4388494"/>
                  <a:ext cx="12924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F2C0634A-3D33-B186-4C7A-8AE5077AB97C}"/>
                    </a:ext>
                  </a:extLst>
                </p14:cNvPr>
                <p14:cNvContentPartPr/>
                <p14:nvPr/>
              </p14:nvContentPartPr>
              <p14:xfrm>
                <a:off x="3033657" y="4463374"/>
                <a:ext cx="109800" cy="16380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F2C0634A-3D33-B186-4C7A-8AE5077AB97C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3024657" y="4454734"/>
                  <a:ext cx="12744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4F18E562-6442-7896-C50F-167F88238294}"/>
                    </a:ext>
                  </a:extLst>
                </p14:cNvPr>
                <p14:cNvContentPartPr/>
                <p14:nvPr/>
              </p14:nvContentPartPr>
              <p14:xfrm>
                <a:off x="3188097" y="4340974"/>
                <a:ext cx="101160" cy="11484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4F18E562-6442-7896-C50F-167F88238294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179097" y="4332334"/>
                  <a:ext cx="11880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FA307318-7E9B-CE85-E053-D666C2CE8183}"/>
                    </a:ext>
                  </a:extLst>
                </p14:cNvPr>
                <p14:cNvContentPartPr/>
                <p14:nvPr/>
              </p14:nvContentPartPr>
              <p14:xfrm>
                <a:off x="3185577" y="4352854"/>
                <a:ext cx="87120" cy="13752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FA307318-7E9B-CE85-E053-D666C2CE8183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3176937" y="4344214"/>
                  <a:ext cx="104760" cy="155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6CE63816-CB82-4CFB-BFC1-EB59A2E324E2}"/>
              </a:ext>
            </a:extLst>
          </p:cNvPr>
          <p:cNvGrpSpPr/>
          <p:nvPr/>
        </p:nvGrpSpPr>
        <p:grpSpPr>
          <a:xfrm>
            <a:off x="3814497" y="4478494"/>
            <a:ext cx="478080" cy="285120"/>
            <a:chOff x="3814497" y="4478494"/>
            <a:chExt cx="478080" cy="28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155438B4-E31A-2767-7A00-7C02BE0F808B}"/>
                    </a:ext>
                  </a:extLst>
                </p14:cNvPr>
                <p14:cNvContentPartPr/>
                <p14:nvPr/>
              </p14:nvContentPartPr>
              <p14:xfrm>
                <a:off x="3865617" y="4478494"/>
                <a:ext cx="18000" cy="28512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155438B4-E31A-2767-7A00-7C02BE0F808B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3856977" y="4469854"/>
                  <a:ext cx="3564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47BBB6DE-7698-B9D3-DACE-08B9D1FFF483}"/>
                    </a:ext>
                  </a:extLst>
                </p14:cNvPr>
                <p14:cNvContentPartPr/>
                <p14:nvPr/>
              </p14:nvContentPartPr>
              <p14:xfrm>
                <a:off x="3814497" y="4589014"/>
                <a:ext cx="178200" cy="17352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47BBB6DE-7698-B9D3-DACE-08B9D1FFF48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3805497" y="4580014"/>
                  <a:ext cx="19584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4FF8C84F-E4BE-FE58-14FA-3BBD4E8BC596}"/>
                    </a:ext>
                  </a:extLst>
                </p14:cNvPr>
                <p14:cNvContentPartPr/>
                <p14:nvPr/>
              </p14:nvContentPartPr>
              <p14:xfrm>
                <a:off x="4119057" y="4541134"/>
                <a:ext cx="173520" cy="14796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4FF8C84F-E4BE-FE58-14FA-3BBD4E8BC59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4110057" y="4532134"/>
                  <a:ext cx="191160" cy="165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D9B62807-FD50-D52D-9C52-9B1BCB077DE7}"/>
              </a:ext>
            </a:extLst>
          </p:cNvPr>
          <p:cNvGrpSpPr/>
          <p:nvPr/>
        </p:nvGrpSpPr>
        <p:grpSpPr>
          <a:xfrm>
            <a:off x="4513617" y="4267534"/>
            <a:ext cx="1687320" cy="467640"/>
            <a:chOff x="4513617" y="4267534"/>
            <a:chExt cx="1687320" cy="467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DD99BF3E-1101-BA84-12E3-1E0BBFB49DCB}"/>
                    </a:ext>
                  </a:extLst>
                </p14:cNvPr>
                <p14:cNvContentPartPr/>
                <p14:nvPr/>
              </p14:nvContentPartPr>
              <p14:xfrm>
                <a:off x="4513617" y="4389214"/>
                <a:ext cx="81000" cy="34596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DD99BF3E-1101-BA84-12E3-1E0BBFB49DCB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4504617" y="4380574"/>
                  <a:ext cx="9864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BE3D5864-C59C-4972-0C46-1682E5983A5F}"/>
                    </a:ext>
                  </a:extLst>
                </p14:cNvPr>
                <p14:cNvContentPartPr/>
                <p14:nvPr/>
              </p14:nvContentPartPr>
              <p14:xfrm>
                <a:off x="4678497" y="4484974"/>
                <a:ext cx="138960" cy="19944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BE3D5864-C59C-4972-0C46-1682E5983A5F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4669857" y="4475974"/>
                  <a:ext cx="1566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8E4388B0-1693-74B6-FADC-7717F0A83699}"/>
                    </a:ext>
                  </a:extLst>
                </p14:cNvPr>
                <p14:cNvContentPartPr/>
                <p14:nvPr/>
              </p14:nvContentPartPr>
              <p14:xfrm>
                <a:off x="4807017" y="4311454"/>
                <a:ext cx="86040" cy="6624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8E4388B0-1693-74B6-FADC-7717F0A83699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4798377" y="4302814"/>
                  <a:ext cx="10368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555CF3B-F219-F0BD-16B1-A24622E93DB6}"/>
                    </a:ext>
                  </a:extLst>
                </p14:cNvPr>
                <p14:cNvContentPartPr/>
                <p14:nvPr/>
              </p14:nvContentPartPr>
              <p14:xfrm>
                <a:off x="4939137" y="4541494"/>
                <a:ext cx="110880" cy="306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555CF3B-F219-F0BD-16B1-A24622E93DB6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4930497" y="4532854"/>
                  <a:ext cx="1285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A8310337-4C8F-D28E-5FBD-5E61EC049F47}"/>
                    </a:ext>
                  </a:extLst>
                </p14:cNvPr>
                <p14:cNvContentPartPr/>
                <p14:nvPr/>
              </p14:nvContentPartPr>
              <p14:xfrm>
                <a:off x="5158737" y="4429894"/>
                <a:ext cx="60480" cy="25092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A8310337-4C8F-D28E-5FBD-5E61EC049F47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5150097" y="4421254"/>
                  <a:ext cx="781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6405E174-F0B5-A0A9-6A48-3C6793FB6D69}"/>
                    </a:ext>
                  </a:extLst>
                </p14:cNvPr>
                <p14:cNvContentPartPr/>
                <p14:nvPr/>
              </p14:nvContentPartPr>
              <p14:xfrm>
                <a:off x="5161257" y="4449334"/>
                <a:ext cx="142920" cy="4068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6405E174-F0B5-A0A9-6A48-3C6793FB6D69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5152617" y="4440334"/>
                  <a:ext cx="16056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B0241CE0-19F9-1A24-FE14-14C45D87F16B}"/>
                    </a:ext>
                  </a:extLst>
                </p14:cNvPr>
                <p14:cNvContentPartPr/>
                <p14:nvPr/>
              </p14:nvContentPartPr>
              <p14:xfrm>
                <a:off x="5316417" y="4458334"/>
                <a:ext cx="121320" cy="1947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B0241CE0-19F9-1A24-FE14-14C45D87F16B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5307417" y="4449334"/>
                  <a:ext cx="1389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75AD2771-1A8A-62F8-EA05-6D887665F07A}"/>
                    </a:ext>
                  </a:extLst>
                </p14:cNvPr>
                <p14:cNvContentPartPr/>
                <p14:nvPr/>
              </p14:nvContentPartPr>
              <p14:xfrm>
                <a:off x="5419017" y="4297414"/>
                <a:ext cx="74160" cy="6696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75AD2771-1A8A-62F8-EA05-6D887665F07A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5410017" y="4288414"/>
                  <a:ext cx="9180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2511AC6E-1CE3-6EF9-3469-1BBF1EE937A0}"/>
                    </a:ext>
                  </a:extLst>
                </p14:cNvPr>
                <p14:cNvContentPartPr/>
                <p14:nvPr/>
              </p14:nvContentPartPr>
              <p14:xfrm>
                <a:off x="5570577" y="4510534"/>
                <a:ext cx="90720" cy="10692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2511AC6E-1CE3-6EF9-3469-1BBF1EE937A0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5561577" y="4501534"/>
                  <a:ext cx="10836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7512E5DC-4AA6-F789-D1D5-0E405530F7F7}"/>
                    </a:ext>
                  </a:extLst>
                </p14:cNvPr>
                <p14:cNvContentPartPr/>
                <p14:nvPr/>
              </p14:nvContentPartPr>
              <p14:xfrm>
                <a:off x="5810337" y="4405774"/>
                <a:ext cx="90720" cy="23580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7512E5DC-4AA6-F789-D1D5-0E405530F7F7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5801337" y="4397134"/>
                  <a:ext cx="10836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439ED17D-B677-73A3-70B7-42FE89F399F8}"/>
                    </a:ext>
                  </a:extLst>
                </p14:cNvPr>
                <p14:cNvContentPartPr/>
                <p14:nvPr/>
              </p14:nvContentPartPr>
              <p14:xfrm>
                <a:off x="6008697" y="4433494"/>
                <a:ext cx="88560" cy="19152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439ED17D-B677-73A3-70B7-42FE89F399F8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5999697" y="4424494"/>
                  <a:ext cx="10620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A9480DEC-119B-ED7A-6DE0-343006A637F9}"/>
                    </a:ext>
                  </a:extLst>
                </p14:cNvPr>
                <p14:cNvContentPartPr/>
                <p14:nvPr/>
              </p14:nvContentPartPr>
              <p14:xfrm>
                <a:off x="6115617" y="4267534"/>
                <a:ext cx="85320" cy="7056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A9480DEC-119B-ED7A-6DE0-343006A637F9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6106617" y="4258894"/>
                  <a:ext cx="102960" cy="8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7BDF641-C224-EC3D-A269-89B4C2B1AEA7}"/>
              </a:ext>
            </a:extLst>
          </p:cNvPr>
          <p:cNvGrpSpPr/>
          <p:nvPr/>
        </p:nvGrpSpPr>
        <p:grpSpPr>
          <a:xfrm>
            <a:off x="494087" y="5163776"/>
            <a:ext cx="966960" cy="313200"/>
            <a:chOff x="494087" y="5163776"/>
            <a:chExt cx="966960" cy="31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76CB308-CAA7-D83B-AC88-9EFBD07A0688}"/>
                    </a:ext>
                  </a:extLst>
                </p14:cNvPr>
                <p14:cNvContentPartPr/>
                <p14:nvPr/>
              </p14:nvContentPartPr>
              <p14:xfrm>
                <a:off x="494087" y="5165216"/>
                <a:ext cx="165600" cy="3052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76CB308-CAA7-D83B-AC88-9EFBD07A0688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485447" y="5156576"/>
                  <a:ext cx="18324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B7D56B3-D278-D876-336B-7C0CFC8D8DA1}"/>
                    </a:ext>
                  </a:extLst>
                </p14:cNvPr>
                <p14:cNvContentPartPr/>
                <p14:nvPr/>
              </p14:nvContentPartPr>
              <p14:xfrm>
                <a:off x="644207" y="5163776"/>
                <a:ext cx="239760" cy="3132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B7D56B3-D278-D876-336B-7C0CFC8D8DA1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635207" y="5155136"/>
                  <a:ext cx="25740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6097C69-4CED-0E66-78A6-3CB47DEC74AA}"/>
                    </a:ext>
                  </a:extLst>
                </p14:cNvPr>
                <p14:cNvContentPartPr/>
                <p14:nvPr/>
              </p14:nvContentPartPr>
              <p14:xfrm>
                <a:off x="668687" y="5329016"/>
                <a:ext cx="103320" cy="262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6097C69-4CED-0E66-78A6-3CB47DEC74AA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659687" y="5320376"/>
                  <a:ext cx="1209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24FC4AC-4974-9428-2DA3-7351BD54FE52}"/>
                    </a:ext>
                  </a:extLst>
                </p14:cNvPr>
                <p14:cNvContentPartPr/>
                <p14:nvPr/>
              </p14:nvContentPartPr>
              <p14:xfrm>
                <a:off x="1032287" y="5188616"/>
                <a:ext cx="51120" cy="258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24FC4AC-4974-9428-2DA3-7351BD54FE52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1023647" y="5179976"/>
                  <a:ext cx="687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C51A80DC-09BC-E1EB-92A4-1FB680546224}"/>
                    </a:ext>
                  </a:extLst>
                </p14:cNvPr>
                <p14:cNvContentPartPr/>
                <p14:nvPr/>
              </p14:nvContentPartPr>
              <p14:xfrm>
                <a:off x="946607" y="5182136"/>
                <a:ext cx="209160" cy="342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C51A80DC-09BC-E1EB-92A4-1FB680546224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937967" y="5173136"/>
                  <a:ext cx="2268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4ADFF72E-41BF-926A-56DE-3D8D1FFDF31A}"/>
                    </a:ext>
                  </a:extLst>
                </p14:cNvPr>
                <p14:cNvContentPartPr/>
                <p14:nvPr/>
              </p14:nvContentPartPr>
              <p14:xfrm>
                <a:off x="1206887" y="5189336"/>
                <a:ext cx="254160" cy="2329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4ADFF72E-41BF-926A-56DE-3D8D1FFDF31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198247" y="5180336"/>
                  <a:ext cx="271800" cy="25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39D48E01-4313-2589-217E-72702A525513}"/>
                  </a:ext>
                </a:extLst>
              </p14:cNvPr>
              <p14:cNvContentPartPr/>
              <p14:nvPr/>
            </p14:nvContentPartPr>
            <p14:xfrm>
              <a:off x="1557887" y="5196896"/>
              <a:ext cx="15480" cy="2091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39D48E01-4313-2589-217E-72702A525513}"/>
                  </a:ext>
                </a:extLst>
              </p:cNvPr>
              <p:cNvPicPr/>
              <p:nvPr/>
            </p:nvPicPr>
            <p:blipFill>
              <a:blip r:embed="rId319"/>
              <a:stretch>
                <a:fillRect/>
              </a:stretch>
            </p:blipFill>
            <p:spPr>
              <a:xfrm>
                <a:off x="1549247" y="5187896"/>
                <a:ext cx="3312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0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ECADB997-3C0E-EB31-AB62-9C17060A7162}"/>
                  </a:ext>
                </a:extLst>
              </p14:cNvPr>
              <p14:cNvContentPartPr/>
              <p14:nvPr/>
            </p14:nvContentPartPr>
            <p14:xfrm>
              <a:off x="1575527" y="4963616"/>
              <a:ext cx="24840" cy="11232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ECADB997-3C0E-EB31-AB62-9C17060A7162}"/>
                  </a:ext>
                </a:extLst>
              </p:cNvPr>
              <p:cNvPicPr/>
              <p:nvPr/>
            </p:nvPicPr>
            <p:blipFill>
              <a:blip r:embed="rId321"/>
              <a:stretch>
                <a:fillRect/>
              </a:stretch>
            </p:blipFill>
            <p:spPr>
              <a:xfrm>
                <a:off x="1566887" y="4954976"/>
                <a:ext cx="42480" cy="129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" name="Group 142">
            <a:extLst>
              <a:ext uri="{FF2B5EF4-FFF2-40B4-BE49-F238E27FC236}">
                <a16:creationId xmlns:a16="http://schemas.microsoft.com/office/drawing/2014/main" id="{29F43688-8AEF-5555-F059-D32AC5139A3D}"/>
              </a:ext>
            </a:extLst>
          </p:cNvPr>
          <p:cNvGrpSpPr/>
          <p:nvPr/>
        </p:nvGrpSpPr>
        <p:grpSpPr>
          <a:xfrm>
            <a:off x="1809887" y="5044616"/>
            <a:ext cx="1660320" cy="357120"/>
            <a:chOff x="1809887" y="5044616"/>
            <a:chExt cx="1660320" cy="35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C13B1AD5-ECF3-567C-33B1-5CE84BB01A37}"/>
                    </a:ext>
                  </a:extLst>
                </p14:cNvPr>
                <p14:cNvContentPartPr/>
                <p14:nvPr/>
              </p14:nvContentPartPr>
              <p14:xfrm>
                <a:off x="1809887" y="5138936"/>
                <a:ext cx="84600" cy="2628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C13B1AD5-ECF3-567C-33B1-5CE84BB01A37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1800887" y="5130296"/>
                  <a:ext cx="10224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81CF6179-AA6A-B471-CB2D-3140D87FBBE7}"/>
                    </a:ext>
                  </a:extLst>
                </p14:cNvPr>
                <p14:cNvContentPartPr/>
                <p14:nvPr/>
              </p14:nvContentPartPr>
              <p14:xfrm>
                <a:off x="1964687" y="5131376"/>
                <a:ext cx="109800" cy="2581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81CF6179-AA6A-B471-CB2D-3140D87FBBE7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1956047" y="5122376"/>
                  <a:ext cx="12744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8AE6AC1-B80D-A618-9EED-2B325DEAADB2}"/>
                    </a:ext>
                  </a:extLst>
                </p14:cNvPr>
                <p14:cNvContentPartPr/>
                <p14:nvPr/>
              </p14:nvContentPartPr>
              <p14:xfrm>
                <a:off x="2078447" y="5145776"/>
                <a:ext cx="171720" cy="1609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8AE6AC1-B80D-A618-9EED-2B325DEAADB2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2069447" y="5136776"/>
                  <a:ext cx="18936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55D026F-FE13-51DE-290F-2ECBA8BE48DA}"/>
                    </a:ext>
                  </a:extLst>
                </p14:cNvPr>
                <p14:cNvContentPartPr/>
                <p14:nvPr/>
              </p14:nvContentPartPr>
              <p14:xfrm>
                <a:off x="2321807" y="5159096"/>
                <a:ext cx="157320" cy="1674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55D026F-FE13-51DE-290F-2ECBA8BE48DA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2313167" y="5150096"/>
                  <a:ext cx="1749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BAEC994-37F6-501C-077D-AD496D7A3A86}"/>
                    </a:ext>
                  </a:extLst>
                </p14:cNvPr>
                <p14:cNvContentPartPr/>
                <p14:nvPr/>
              </p14:nvContentPartPr>
              <p14:xfrm>
                <a:off x="2499647" y="5124176"/>
                <a:ext cx="169200" cy="1677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BAEC994-37F6-501C-077D-AD496D7A3A86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2490647" y="5115176"/>
                  <a:ext cx="18684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86C319BC-052F-7157-D280-8DA2E110D48D}"/>
                    </a:ext>
                  </a:extLst>
                </p14:cNvPr>
                <p14:cNvContentPartPr/>
                <p14:nvPr/>
              </p14:nvContentPartPr>
              <p14:xfrm>
                <a:off x="2773607" y="5096456"/>
                <a:ext cx="133560" cy="2620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86C319BC-052F-7157-D280-8DA2E110D48D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2764967" y="5087816"/>
                  <a:ext cx="15120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BCC1149-5B43-1E5D-14BD-6D6D869F3146}"/>
                    </a:ext>
                  </a:extLst>
                </p14:cNvPr>
                <p14:cNvContentPartPr/>
                <p14:nvPr/>
              </p14:nvContentPartPr>
              <p14:xfrm>
                <a:off x="2947127" y="5106176"/>
                <a:ext cx="178200" cy="2556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BCC1149-5B43-1E5D-14BD-6D6D869F3146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2938127" y="5097536"/>
                  <a:ext cx="19584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4E7E7C2D-25DD-8497-A808-FDE095549684}"/>
                    </a:ext>
                  </a:extLst>
                </p14:cNvPr>
                <p14:cNvContentPartPr/>
                <p14:nvPr/>
              </p14:nvContentPartPr>
              <p14:xfrm>
                <a:off x="3147287" y="5078816"/>
                <a:ext cx="137880" cy="2185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4E7E7C2D-25DD-8497-A808-FDE095549684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3138287" y="5070176"/>
                  <a:ext cx="15552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515A9741-A513-E7A6-662D-CA247392B068}"/>
                    </a:ext>
                  </a:extLst>
                </p14:cNvPr>
                <p14:cNvContentPartPr/>
                <p14:nvPr/>
              </p14:nvContentPartPr>
              <p14:xfrm>
                <a:off x="3367247" y="5057936"/>
                <a:ext cx="55440" cy="26676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515A9741-A513-E7A6-662D-CA247392B068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3358247" y="5049296"/>
                  <a:ext cx="730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AA9ECEB5-2707-EA2A-3306-D27B6ED56E0B}"/>
                    </a:ext>
                  </a:extLst>
                </p14:cNvPr>
                <p14:cNvContentPartPr/>
                <p14:nvPr/>
              </p14:nvContentPartPr>
              <p14:xfrm>
                <a:off x="3344207" y="5044616"/>
                <a:ext cx="126000" cy="486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AA9ECEB5-2707-EA2A-3306-D27B6ED56E0B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3335567" y="5035976"/>
                  <a:ext cx="143640" cy="66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2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14646E51-D0FC-D5C4-6880-791D353344BF}"/>
                  </a:ext>
                </a:extLst>
              </p14:cNvPr>
              <p14:cNvContentPartPr/>
              <p14:nvPr/>
            </p14:nvContentPartPr>
            <p14:xfrm>
              <a:off x="3719327" y="5168096"/>
              <a:ext cx="32760" cy="55440"/>
            </p14:xfrm>
          </p:contentPart>
        </mc:Choice>
        <mc:Fallback xmlns=""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14646E51-D0FC-D5C4-6880-791D353344BF}"/>
                  </a:ext>
                </a:extLst>
              </p:cNvPr>
              <p:cNvPicPr/>
              <p:nvPr/>
            </p:nvPicPr>
            <p:blipFill>
              <a:blip r:embed="rId343"/>
              <a:stretch>
                <a:fillRect/>
              </a:stretch>
            </p:blipFill>
            <p:spPr>
              <a:xfrm>
                <a:off x="3710327" y="5159096"/>
                <a:ext cx="50400" cy="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4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4B0608F3-F401-238A-CFBE-765B1E322A8C}"/>
                  </a:ext>
                </a:extLst>
              </p14:cNvPr>
              <p14:cNvContentPartPr/>
              <p14:nvPr/>
            </p14:nvContentPartPr>
            <p14:xfrm>
              <a:off x="3731927" y="5087816"/>
              <a:ext cx="5040" cy="32400"/>
            </p14:xfrm>
          </p:contentPart>
        </mc:Choice>
        <mc:Fallback xmlns=""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4B0608F3-F401-238A-CFBE-765B1E322A8C}"/>
                  </a:ext>
                </a:extLst>
              </p:cNvPr>
              <p:cNvPicPr/>
              <p:nvPr/>
            </p:nvPicPr>
            <p:blipFill>
              <a:blip r:embed="rId345"/>
              <a:stretch>
                <a:fillRect/>
              </a:stretch>
            </p:blipFill>
            <p:spPr>
              <a:xfrm>
                <a:off x="3723287" y="5079176"/>
                <a:ext cx="22680" cy="50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9" name="Group 198">
            <a:extLst>
              <a:ext uri="{FF2B5EF4-FFF2-40B4-BE49-F238E27FC236}">
                <a16:creationId xmlns:a16="http://schemas.microsoft.com/office/drawing/2014/main" id="{6CC8ACA2-5CFD-9167-1514-321F578FCD67}"/>
              </a:ext>
            </a:extLst>
          </p:cNvPr>
          <p:cNvGrpSpPr/>
          <p:nvPr/>
        </p:nvGrpSpPr>
        <p:grpSpPr>
          <a:xfrm>
            <a:off x="4185887" y="4934816"/>
            <a:ext cx="726480" cy="402840"/>
            <a:chOff x="4185887" y="4934816"/>
            <a:chExt cx="726480" cy="40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0EE0BE4E-FA2B-6D50-8364-50AA28D6D41F}"/>
                    </a:ext>
                  </a:extLst>
                </p14:cNvPr>
                <p14:cNvContentPartPr/>
                <p14:nvPr/>
              </p14:nvContentPartPr>
              <p14:xfrm>
                <a:off x="4185887" y="5084216"/>
                <a:ext cx="128880" cy="25344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0EE0BE4E-FA2B-6D50-8364-50AA28D6D41F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4176887" y="5075576"/>
                  <a:ext cx="14652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28802601-8287-EA6A-2E20-88A308ECAFE1}"/>
                    </a:ext>
                  </a:extLst>
                </p14:cNvPr>
                <p14:cNvContentPartPr/>
                <p14:nvPr/>
              </p14:nvContentPartPr>
              <p14:xfrm>
                <a:off x="4280927" y="4934816"/>
                <a:ext cx="11520" cy="10440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28802601-8287-EA6A-2E20-88A308ECAFE1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4271927" y="4926176"/>
                  <a:ext cx="2916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B5B317B4-5977-B33A-0520-4A0ED2968DFE}"/>
                    </a:ext>
                  </a:extLst>
                </p14:cNvPr>
                <p14:cNvContentPartPr/>
                <p14:nvPr/>
              </p14:nvContentPartPr>
              <p14:xfrm>
                <a:off x="4394687" y="5117696"/>
                <a:ext cx="99720" cy="19332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B5B317B4-5977-B33A-0520-4A0ED2968DFE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386047" y="5109056"/>
                  <a:ext cx="11736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0E04BD54-F7E5-10F4-F78C-768B972FB6B8}"/>
                    </a:ext>
                  </a:extLst>
                </p14:cNvPr>
                <p14:cNvContentPartPr/>
                <p14:nvPr/>
              </p14:nvContentPartPr>
              <p14:xfrm>
                <a:off x="4400447" y="4980896"/>
                <a:ext cx="211680" cy="33768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0E04BD54-F7E5-10F4-F78C-768B972FB6B8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4391447" y="4972256"/>
                  <a:ext cx="22932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194783E8-7A62-DF90-FBC1-A9AD2470AFB2}"/>
                    </a:ext>
                  </a:extLst>
                </p14:cNvPr>
                <p14:cNvContentPartPr/>
                <p14:nvPr/>
              </p14:nvContentPartPr>
              <p14:xfrm>
                <a:off x="4611767" y="5107256"/>
                <a:ext cx="141120" cy="14868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194783E8-7A62-DF90-FBC1-A9AD2470AFB2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602767" y="5098256"/>
                  <a:ext cx="15876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38213649-05BE-0C95-7DA1-422606EFCDE0}"/>
                    </a:ext>
                  </a:extLst>
                </p14:cNvPr>
                <p14:cNvContentPartPr/>
                <p14:nvPr/>
              </p14:nvContentPartPr>
              <p14:xfrm>
                <a:off x="4732367" y="5141456"/>
                <a:ext cx="180000" cy="15156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38213649-05BE-0C95-7DA1-422606EFCDE0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4723367" y="5132816"/>
                  <a:ext cx="197640" cy="169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DD2FFE2F-67EA-4B7B-B5F0-4C1963D62F3F}"/>
              </a:ext>
            </a:extLst>
          </p:cNvPr>
          <p:cNvGrpSpPr/>
          <p:nvPr/>
        </p:nvGrpSpPr>
        <p:grpSpPr>
          <a:xfrm>
            <a:off x="5082647" y="4939856"/>
            <a:ext cx="1371600" cy="339120"/>
            <a:chOff x="5082647" y="4939856"/>
            <a:chExt cx="1371600" cy="33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08B2A1D6-91C5-A1B2-E159-D039550F6F13}"/>
                    </a:ext>
                  </a:extLst>
                </p14:cNvPr>
                <p14:cNvContentPartPr/>
                <p14:nvPr/>
              </p14:nvContentPartPr>
              <p14:xfrm>
                <a:off x="5082647" y="5053616"/>
                <a:ext cx="80640" cy="20664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08B2A1D6-91C5-A1B2-E159-D039550F6F13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5073647" y="5044616"/>
                  <a:ext cx="9828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6F987EDA-162B-52AF-DB37-A227943E79D4}"/>
                    </a:ext>
                  </a:extLst>
                </p14:cNvPr>
                <p14:cNvContentPartPr/>
                <p14:nvPr/>
              </p14:nvContentPartPr>
              <p14:xfrm>
                <a:off x="5220887" y="5061176"/>
                <a:ext cx="185400" cy="21780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6F987EDA-162B-52AF-DB37-A227943E79D4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5211887" y="5052176"/>
                  <a:ext cx="20304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2B681350-7880-5708-0190-EB430A254B37}"/>
                    </a:ext>
                  </a:extLst>
                </p14:cNvPr>
                <p14:cNvContentPartPr/>
                <p14:nvPr/>
              </p14:nvContentPartPr>
              <p14:xfrm>
                <a:off x="5426087" y="5052896"/>
                <a:ext cx="136800" cy="19836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2B681350-7880-5708-0190-EB430A254B37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5417447" y="5043896"/>
                  <a:ext cx="15444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B06E28F4-B13D-1020-7EBB-B66A7CA29F37}"/>
                    </a:ext>
                  </a:extLst>
                </p14:cNvPr>
                <p14:cNvContentPartPr/>
                <p14:nvPr/>
              </p14:nvContentPartPr>
              <p14:xfrm>
                <a:off x="5618687" y="4997816"/>
                <a:ext cx="159840" cy="19836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B06E28F4-B13D-1020-7EBB-B66A7CA29F37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5609687" y="4988816"/>
                  <a:ext cx="17748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66765AD5-21D0-71E7-6004-038E3831DD93}"/>
                    </a:ext>
                  </a:extLst>
                </p14:cNvPr>
                <p14:cNvContentPartPr/>
                <p14:nvPr/>
              </p14:nvContentPartPr>
              <p14:xfrm>
                <a:off x="5889407" y="4981976"/>
                <a:ext cx="160920" cy="21132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66765AD5-21D0-71E7-6004-038E3831DD93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880767" y="4972976"/>
                  <a:ext cx="17856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64FA8049-D8A0-55BB-AC10-5376D8CCA675}"/>
                    </a:ext>
                  </a:extLst>
                </p14:cNvPr>
                <p14:cNvContentPartPr/>
                <p14:nvPr/>
              </p14:nvContentPartPr>
              <p14:xfrm>
                <a:off x="6079847" y="4939856"/>
                <a:ext cx="167040" cy="27036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64FA8049-D8A0-55BB-AC10-5376D8CCA675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6070847" y="4931216"/>
                  <a:ext cx="18468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6E40852F-588A-3E01-DC67-287A3FF94E24}"/>
                    </a:ext>
                  </a:extLst>
                </p14:cNvPr>
                <p14:cNvContentPartPr/>
                <p14:nvPr/>
              </p14:nvContentPartPr>
              <p14:xfrm>
                <a:off x="6107207" y="5027696"/>
                <a:ext cx="347040" cy="7524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6E40852F-588A-3E01-DC67-287A3FF94E24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098567" y="5018696"/>
                  <a:ext cx="36468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9D25ABFA-C2FD-E7C4-BEAB-5CA7B4CEA785}"/>
                    </a:ext>
                  </a:extLst>
                </p14:cNvPr>
                <p14:cNvContentPartPr/>
                <p14:nvPr/>
              </p14:nvContentPartPr>
              <p14:xfrm>
                <a:off x="6406367" y="5173496"/>
                <a:ext cx="12600" cy="1152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9D25ABFA-C2FD-E7C4-BEAB-5CA7B4CEA785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397367" y="5164856"/>
                  <a:ext cx="30240" cy="2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63B53FA6-1E96-929C-94BA-DEAA0060C7BD}"/>
              </a:ext>
            </a:extLst>
          </p:cNvPr>
          <p:cNvGrpSpPr/>
          <p:nvPr/>
        </p:nvGrpSpPr>
        <p:grpSpPr>
          <a:xfrm>
            <a:off x="6780767" y="4775336"/>
            <a:ext cx="464040" cy="477360"/>
            <a:chOff x="6780767" y="4775336"/>
            <a:chExt cx="464040" cy="47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76BD8846-5115-1978-40B0-25F704D7155A}"/>
                    </a:ext>
                  </a:extLst>
                </p14:cNvPr>
                <p14:cNvContentPartPr/>
                <p14:nvPr/>
              </p14:nvContentPartPr>
              <p14:xfrm>
                <a:off x="6780767" y="4871816"/>
                <a:ext cx="157320" cy="38088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76BD8846-5115-1978-40B0-25F704D7155A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6771767" y="4863176"/>
                  <a:ext cx="174960" cy="39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9E963EA4-F008-45A7-4E79-442E1786E088}"/>
                    </a:ext>
                  </a:extLst>
                </p14:cNvPr>
                <p14:cNvContentPartPr/>
                <p14:nvPr/>
              </p14:nvContentPartPr>
              <p14:xfrm>
                <a:off x="6983807" y="4940576"/>
                <a:ext cx="166320" cy="23076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9E963EA4-F008-45A7-4E79-442E1786E088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6974807" y="4931576"/>
                  <a:ext cx="18396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772BC7F4-E271-5B66-DF61-5E9FE292CD70}"/>
                    </a:ext>
                  </a:extLst>
                </p14:cNvPr>
                <p14:cNvContentPartPr/>
                <p14:nvPr/>
              </p14:nvContentPartPr>
              <p14:xfrm>
                <a:off x="7173887" y="4775336"/>
                <a:ext cx="70920" cy="1378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772BC7F4-E271-5B66-DF61-5E9FE292CD70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7165247" y="4766336"/>
                  <a:ext cx="88560" cy="155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80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D92C2B0B-2BFD-9026-7863-F226F78C87E2}"/>
                  </a:ext>
                </a:extLst>
              </p14:cNvPr>
              <p14:cNvContentPartPr/>
              <p14:nvPr/>
            </p14:nvContentPartPr>
            <p14:xfrm>
              <a:off x="7386647" y="5078816"/>
              <a:ext cx="192600" cy="45360"/>
            </p14:xfrm>
          </p:contentPart>
        </mc:Choice>
        <mc:Fallback xmlns=""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D92C2B0B-2BFD-9026-7863-F226F78C87E2}"/>
                  </a:ext>
                </a:extLst>
              </p:cNvPr>
              <p:cNvPicPr/>
              <p:nvPr/>
            </p:nvPicPr>
            <p:blipFill>
              <a:blip r:embed="rId381"/>
              <a:stretch>
                <a:fillRect/>
              </a:stretch>
            </p:blipFill>
            <p:spPr>
              <a:xfrm>
                <a:off x="7378007" y="5069816"/>
                <a:ext cx="210240" cy="63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41" name="Group 240">
            <a:extLst>
              <a:ext uri="{FF2B5EF4-FFF2-40B4-BE49-F238E27FC236}">
                <a16:creationId xmlns:a16="http://schemas.microsoft.com/office/drawing/2014/main" id="{111BEB4E-284B-EC67-3181-FC07108645FF}"/>
              </a:ext>
            </a:extLst>
          </p:cNvPr>
          <p:cNvGrpSpPr/>
          <p:nvPr/>
        </p:nvGrpSpPr>
        <p:grpSpPr>
          <a:xfrm>
            <a:off x="3868367" y="5478416"/>
            <a:ext cx="212040" cy="344880"/>
            <a:chOff x="3868367" y="5478416"/>
            <a:chExt cx="212040" cy="344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E280FB49-0B44-A975-7FB2-D5AFF5A7AB02}"/>
                    </a:ext>
                  </a:extLst>
                </p14:cNvPr>
                <p14:cNvContentPartPr/>
                <p14:nvPr/>
              </p14:nvContentPartPr>
              <p14:xfrm>
                <a:off x="3882047" y="5478416"/>
                <a:ext cx="34200" cy="304920"/>
              </p14:xfrm>
            </p:contentPart>
          </mc:Choice>
          <mc:Fallback xmlns=""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E280FB49-0B44-A975-7FB2-D5AFF5A7AB02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3873407" y="5469776"/>
                  <a:ext cx="518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D27B6B63-3827-C4F1-3D7A-D13FEBD32625}"/>
                    </a:ext>
                  </a:extLst>
                </p14:cNvPr>
                <p14:cNvContentPartPr/>
                <p14:nvPr/>
              </p14:nvContentPartPr>
              <p14:xfrm>
                <a:off x="3868367" y="5620616"/>
                <a:ext cx="212040" cy="20268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D27B6B63-3827-C4F1-3D7A-D13FEBD32625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3859367" y="5611616"/>
                  <a:ext cx="229680" cy="22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3FB3C8BC-D1E5-345C-E106-F268D5098374}"/>
              </a:ext>
            </a:extLst>
          </p:cNvPr>
          <p:cNvGrpSpPr/>
          <p:nvPr/>
        </p:nvGrpSpPr>
        <p:grpSpPr>
          <a:xfrm>
            <a:off x="4266167" y="5639696"/>
            <a:ext cx="107640" cy="125280"/>
            <a:chOff x="4266167" y="5639696"/>
            <a:chExt cx="107640" cy="12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980F8E25-74EC-89F2-FDDD-83FB33A3A439}"/>
                    </a:ext>
                  </a:extLst>
                </p14:cNvPr>
                <p14:cNvContentPartPr/>
                <p14:nvPr/>
              </p14:nvContentPartPr>
              <p14:xfrm>
                <a:off x="4266167" y="5639696"/>
                <a:ext cx="101880" cy="2412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980F8E25-74EC-89F2-FDDD-83FB33A3A439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4257167" y="5631056"/>
                  <a:ext cx="11952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CCC0EB2C-BE7E-3630-1DFF-02020B29CFE3}"/>
                    </a:ext>
                  </a:extLst>
                </p14:cNvPr>
                <p14:cNvContentPartPr/>
                <p14:nvPr/>
              </p14:nvContentPartPr>
              <p14:xfrm>
                <a:off x="4277687" y="5714576"/>
                <a:ext cx="96120" cy="5040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CCC0EB2C-BE7E-3630-1DFF-02020B29CFE3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4269047" y="5705936"/>
                  <a:ext cx="113760" cy="68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30908331-0DB9-0347-E54E-7E54F368C334}"/>
              </a:ext>
            </a:extLst>
          </p:cNvPr>
          <p:cNvGrpSpPr/>
          <p:nvPr/>
        </p:nvGrpSpPr>
        <p:grpSpPr>
          <a:xfrm>
            <a:off x="7084607" y="5622056"/>
            <a:ext cx="127440" cy="87480"/>
            <a:chOff x="7084607" y="5622056"/>
            <a:chExt cx="127440" cy="87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CF69DE6C-A013-B511-8F62-678724035D0C}"/>
                    </a:ext>
                  </a:extLst>
                </p14:cNvPr>
                <p14:cNvContentPartPr/>
                <p14:nvPr/>
              </p14:nvContentPartPr>
              <p14:xfrm>
                <a:off x="7084607" y="5622056"/>
                <a:ext cx="127440" cy="4644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CF69DE6C-A013-B511-8F62-678724035D0C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075967" y="5613056"/>
                  <a:ext cx="14508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DD23D25F-B90D-7355-36B9-61E53DB9636A}"/>
                    </a:ext>
                  </a:extLst>
                </p14:cNvPr>
                <p14:cNvContentPartPr/>
                <p14:nvPr/>
              </p14:nvContentPartPr>
              <p14:xfrm>
                <a:off x="7088207" y="5685416"/>
                <a:ext cx="106200" cy="2412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DD23D25F-B90D-7355-36B9-61E53DB9636A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7079567" y="5676416"/>
                  <a:ext cx="12384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3" name="Group 262">
            <a:extLst>
              <a:ext uri="{FF2B5EF4-FFF2-40B4-BE49-F238E27FC236}">
                <a16:creationId xmlns:a16="http://schemas.microsoft.com/office/drawing/2014/main" id="{2CC90886-09B4-9966-6FB8-8C13549CEFE3}"/>
              </a:ext>
            </a:extLst>
          </p:cNvPr>
          <p:cNvGrpSpPr/>
          <p:nvPr/>
        </p:nvGrpSpPr>
        <p:grpSpPr>
          <a:xfrm>
            <a:off x="4570367" y="5423336"/>
            <a:ext cx="2296440" cy="404640"/>
            <a:chOff x="4570367" y="5423336"/>
            <a:chExt cx="2296440" cy="40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CA80E41A-6B7C-8143-B25F-E9111736A14D}"/>
                    </a:ext>
                  </a:extLst>
                </p14:cNvPr>
                <p14:cNvContentPartPr/>
                <p14:nvPr/>
              </p14:nvContentPartPr>
              <p14:xfrm>
                <a:off x="4570367" y="5557256"/>
                <a:ext cx="144000" cy="27072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CA80E41A-6B7C-8143-B25F-E9111736A14D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4561367" y="5548616"/>
                  <a:ext cx="16164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111E9752-DA3A-5466-B3C5-DB4DCEA71A11}"/>
                    </a:ext>
                  </a:extLst>
                </p14:cNvPr>
                <p14:cNvContentPartPr/>
                <p14:nvPr/>
              </p14:nvContentPartPr>
              <p14:xfrm>
                <a:off x="4828127" y="5567336"/>
                <a:ext cx="131040" cy="17388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111E9752-DA3A-5466-B3C5-DB4DCEA71A11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4819127" y="5558336"/>
                  <a:ext cx="1486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F7FA6BA5-DFEF-D5DE-7444-D3B5C62183E4}"/>
                    </a:ext>
                  </a:extLst>
                </p14:cNvPr>
                <p14:cNvContentPartPr/>
                <p14:nvPr/>
              </p14:nvContentPartPr>
              <p14:xfrm>
                <a:off x="4978247" y="5477696"/>
                <a:ext cx="86760" cy="8856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F7FA6BA5-DFEF-D5DE-7444-D3B5C62183E4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4969247" y="5468696"/>
                  <a:ext cx="10440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E126ACB3-806D-47EC-90B2-7BD1D18C0531}"/>
                    </a:ext>
                  </a:extLst>
                </p14:cNvPr>
                <p14:cNvContentPartPr/>
                <p14:nvPr/>
              </p14:nvContentPartPr>
              <p14:xfrm>
                <a:off x="5168687" y="5704496"/>
                <a:ext cx="102600" cy="1296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E126ACB3-806D-47EC-90B2-7BD1D18C0531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5159687" y="5695856"/>
                  <a:ext cx="12024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D63561EF-C7DD-CBEE-F35D-057166C5FD68}"/>
                    </a:ext>
                  </a:extLst>
                </p14:cNvPr>
                <p14:cNvContentPartPr/>
                <p14:nvPr/>
              </p14:nvContentPartPr>
              <p14:xfrm>
                <a:off x="5352647" y="5566256"/>
                <a:ext cx="75960" cy="221400"/>
              </p14:xfrm>
            </p:contentPart>
          </mc:Choice>
          <mc:Fallback xmlns=""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D63561EF-C7DD-CBEE-F35D-057166C5FD68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5343647" y="5557256"/>
                  <a:ext cx="9360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093E3580-3FD8-264C-0653-52B2560F8145}"/>
                    </a:ext>
                  </a:extLst>
                </p14:cNvPr>
                <p14:cNvContentPartPr/>
                <p14:nvPr/>
              </p14:nvContentPartPr>
              <p14:xfrm>
                <a:off x="5375327" y="5573816"/>
                <a:ext cx="142920" cy="2376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093E3580-3FD8-264C-0653-52B2560F8145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5366687" y="5565176"/>
                  <a:ext cx="16056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1655A95A-0C10-C48A-4F53-D758FCFC1FFC}"/>
                    </a:ext>
                  </a:extLst>
                </p14:cNvPr>
                <p14:cNvContentPartPr/>
                <p14:nvPr/>
              </p14:nvContentPartPr>
              <p14:xfrm>
                <a:off x="5532287" y="5579576"/>
                <a:ext cx="100800" cy="17280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1655A95A-0C10-C48A-4F53-D758FCFC1FFC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5523647" y="5570576"/>
                  <a:ext cx="1184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F4134610-8AFE-D831-FAE2-049B9D5F96CE}"/>
                    </a:ext>
                  </a:extLst>
                </p14:cNvPr>
                <p14:cNvContentPartPr/>
                <p14:nvPr/>
              </p14:nvContentPartPr>
              <p14:xfrm>
                <a:off x="5630927" y="5454656"/>
                <a:ext cx="62640" cy="5040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F4134610-8AFE-D831-FAE2-049B9D5F96CE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5621927" y="5445656"/>
                  <a:ext cx="8028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B80076DD-C797-7F78-E2AC-AEA270557C9B}"/>
                    </a:ext>
                  </a:extLst>
                </p14:cNvPr>
                <p14:cNvContentPartPr/>
                <p14:nvPr/>
              </p14:nvContentPartPr>
              <p14:xfrm>
                <a:off x="5822807" y="5664536"/>
                <a:ext cx="132480" cy="2160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B80076DD-C797-7F78-E2AC-AEA270557C9B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5814167" y="5655896"/>
                  <a:ext cx="1501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F0E59511-8C48-844B-A239-8F9F148894CE}"/>
                    </a:ext>
                  </a:extLst>
                </p14:cNvPr>
                <p14:cNvContentPartPr/>
                <p14:nvPr/>
              </p14:nvContentPartPr>
              <p14:xfrm>
                <a:off x="6052127" y="5566976"/>
                <a:ext cx="167040" cy="21060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F0E59511-8C48-844B-A239-8F9F148894CE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6043127" y="5558336"/>
                  <a:ext cx="18468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9F5AF6C1-72BB-B677-82CB-8E00930F0769}"/>
                    </a:ext>
                  </a:extLst>
                </p14:cNvPr>
                <p14:cNvContentPartPr/>
                <p14:nvPr/>
              </p14:nvContentPartPr>
              <p14:xfrm>
                <a:off x="6267767" y="5568056"/>
                <a:ext cx="79200" cy="23436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9F5AF6C1-72BB-B677-82CB-8E00930F0769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6259127" y="5559056"/>
                  <a:ext cx="968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C7FA5D64-F6F2-BCAA-6CEA-3BF8695D6F89}"/>
                    </a:ext>
                  </a:extLst>
                </p14:cNvPr>
                <p14:cNvContentPartPr/>
                <p14:nvPr/>
              </p14:nvContentPartPr>
              <p14:xfrm>
                <a:off x="6426887" y="5749496"/>
                <a:ext cx="18720" cy="1044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C7FA5D64-F6F2-BCAA-6CEA-3BF8695D6F89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6418247" y="5740856"/>
                  <a:ext cx="36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ABC3BBB1-EC44-FC6F-0524-12E787227550}"/>
                    </a:ext>
                  </a:extLst>
                </p14:cNvPr>
                <p14:cNvContentPartPr/>
                <p14:nvPr/>
              </p14:nvContentPartPr>
              <p14:xfrm>
                <a:off x="6441287" y="5564096"/>
                <a:ext cx="79920" cy="17172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ABC3BBB1-EC44-FC6F-0524-12E787227550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6432287" y="5555456"/>
                  <a:ext cx="9756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54EE5B17-A06D-E347-213A-D1E4EF82CEAE}"/>
                    </a:ext>
                  </a:extLst>
                </p14:cNvPr>
                <p14:cNvContentPartPr/>
                <p14:nvPr/>
              </p14:nvContentPartPr>
              <p14:xfrm>
                <a:off x="6587807" y="5423336"/>
                <a:ext cx="105120" cy="10764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54EE5B17-A06D-E347-213A-D1E4EF82CEAE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6578807" y="5414336"/>
                  <a:ext cx="12276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C8274F4D-6A51-1FA5-5EB0-47DE32DFFA0A}"/>
                    </a:ext>
                  </a:extLst>
                </p14:cNvPr>
                <p14:cNvContentPartPr/>
                <p14:nvPr/>
              </p14:nvContentPartPr>
              <p14:xfrm>
                <a:off x="6710207" y="5608016"/>
                <a:ext cx="156600" cy="17964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C8274F4D-6A51-1FA5-5EB0-47DE32DFFA0A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6701207" y="5599376"/>
                  <a:ext cx="17424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DCF03905-C1CB-08DB-A7ED-8EEE44945CF0}"/>
                    </a:ext>
                  </a:extLst>
                </p14:cNvPr>
                <p14:cNvContentPartPr/>
                <p14:nvPr/>
              </p14:nvContentPartPr>
              <p14:xfrm>
                <a:off x="5841167" y="5551856"/>
                <a:ext cx="66240" cy="24552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DCF03905-C1CB-08DB-A7ED-8EEE44945CF0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5832167" y="5543216"/>
                  <a:ext cx="83880" cy="26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1DEC6B99-72F6-1EB0-6CCF-A6AFF49E4B67}"/>
              </a:ext>
            </a:extLst>
          </p:cNvPr>
          <p:cNvGrpSpPr/>
          <p:nvPr/>
        </p:nvGrpSpPr>
        <p:grpSpPr>
          <a:xfrm>
            <a:off x="7618847" y="4687856"/>
            <a:ext cx="2539440" cy="496440"/>
            <a:chOff x="7618847" y="4687856"/>
            <a:chExt cx="2539440" cy="49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793AD822-0BF0-F379-95AB-C992AC265E5A}"/>
                    </a:ext>
                  </a:extLst>
                </p14:cNvPr>
                <p14:cNvContentPartPr/>
                <p14:nvPr/>
              </p14:nvContentPartPr>
              <p14:xfrm>
                <a:off x="7618847" y="4923656"/>
                <a:ext cx="171000" cy="24480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793AD822-0BF0-F379-95AB-C992AC265E5A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7610207" y="4915016"/>
                  <a:ext cx="18864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B1D9164F-F07A-55F4-8E90-B27AF835A9D7}"/>
                    </a:ext>
                  </a:extLst>
                </p14:cNvPr>
                <p14:cNvContentPartPr/>
                <p14:nvPr/>
              </p14:nvContentPartPr>
              <p14:xfrm>
                <a:off x="7637207" y="4998176"/>
                <a:ext cx="137520" cy="3852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B1D9164F-F07A-55F4-8E90-B27AF835A9D7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7628207" y="4989176"/>
                  <a:ext cx="1551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9A14B1DE-056D-E312-B4DD-694314D952EC}"/>
                    </a:ext>
                  </a:extLst>
                </p14:cNvPr>
                <p14:cNvContentPartPr/>
                <p14:nvPr/>
              </p14:nvContentPartPr>
              <p14:xfrm>
                <a:off x="7809287" y="4912856"/>
                <a:ext cx="147600" cy="2646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9A14B1DE-056D-E312-B4DD-694314D952EC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7800287" y="4903856"/>
                  <a:ext cx="16524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3A1EC15F-E8B5-C8EC-5404-9ECAEC0A2CCD}"/>
                    </a:ext>
                  </a:extLst>
                </p14:cNvPr>
                <p14:cNvContentPartPr/>
                <p14:nvPr/>
              </p14:nvContentPartPr>
              <p14:xfrm>
                <a:off x="8026367" y="4949936"/>
                <a:ext cx="72720" cy="23436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3A1EC15F-E8B5-C8EC-5404-9ECAEC0A2CCD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8017367" y="4940936"/>
                  <a:ext cx="9036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10A32511-1AA9-5B37-4B88-4E9F1044027C}"/>
                    </a:ext>
                  </a:extLst>
                </p14:cNvPr>
                <p14:cNvContentPartPr/>
                <p14:nvPr/>
              </p14:nvContentPartPr>
              <p14:xfrm>
                <a:off x="8227607" y="5124176"/>
                <a:ext cx="1800" cy="111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10A32511-1AA9-5B37-4B88-4E9F1044027C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8218607" y="5115536"/>
                  <a:ext cx="1944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4CB7213A-35C9-E3BE-267B-76AE43E5C671}"/>
                    </a:ext>
                  </a:extLst>
                </p14:cNvPr>
                <p14:cNvContentPartPr/>
                <p14:nvPr/>
              </p14:nvContentPartPr>
              <p14:xfrm>
                <a:off x="8386007" y="4975496"/>
                <a:ext cx="85680" cy="19728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4CB7213A-35C9-E3BE-267B-76AE43E5C671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8377007" y="4966856"/>
                  <a:ext cx="1033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C0AA3790-DB19-C416-BF99-9DDF9CC2B657}"/>
                    </a:ext>
                  </a:extLst>
                </p14:cNvPr>
                <p14:cNvContentPartPr/>
                <p14:nvPr/>
              </p14:nvContentPartPr>
              <p14:xfrm>
                <a:off x="8349647" y="4820696"/>
                <a:ext cx="143280" cy="3132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C0AA3790-DB19-C416-BF99-9DDF9CC2B657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8341007" y="4812056"/>
                  <a:ext cx="16092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A30580D8-A143-3C11-FC82-8F51BFE30AC1}"/>
                    </a:ext>
                  </a:extLst>
                </p14:cNvPr>
                <p14:cNvContentPartPr/>
                <p14:nvPr/>
              </p14:nvContentPartPr>
              <p14:xfrm>
                <a:off x="8489687" y="4687856"/>
                <a:ext cx="23040" cy="8820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A30580D8-A143-3C11-FC82-8F51BFE30AC1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8480687" y="4679216"/>
                  <a:ext cx="406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990EFA34-5624-32D0-469E-42C445D8F037}"/>
                    </a:ext>
                  </a:extLst>
                </p14:cNvPr>
                <p14:cNvContentPartPr/>
                <p14:nvPr/>
              </p14:nvContentPartPr>
              <p14:xfrm>
                <a:off x="8530727" y="4987376"/>
                <a:ext cx="10440" cy="1731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990EFA34-5624-32D0-469E-42C445D8F037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8521727" y="4978736"/>
                  <a:ext cx="2808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5257216D-9DE3-5AA1-12FA-0E968E4674FA}"/>
                    </a:ext>
                  </a:extLst>
                </p14:cNvPr>
                <p14:cNvContentPartPr/>
                <p14:nvPr/>
              </p14:nvContentPartPr>
              <p14:xfrm>
                <a:off x="8625407" y="4920416"/>
                <a:ext cx="110520" cy="22104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5257216D-9DE3-5AA1-12FA-0E968E4674FA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8616407" y="4911416"/>
                  <a:ext cx="1281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F347E93B-167C-9364-C004-EA0C0AD61377}"/>
                    </a:ext>
                  </a:extLst>
                </p14:cNvPr>
                <p14:cNvContentPartPr/>
                <p14:nvPr/>
              </p14:nvContentPartPr>
              <p14:xfrm>
                <a:off x="8630807" y="4833296"/>
                <a:ext cx="103680" cy="5256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F347E93B-167C-9364-C004-EA0C0AD61377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8622167" y="4824656"/>
                  <a:ext cx="12132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C37CE36A-7F77-B43E-2257-845F25159ADB}"/>
                    </a:ext>
                  </a:extLst>
                </p14:cNvPr>
                <p14:cNvContentPartPr/>
                <p14:nvPr/>
              </p14:nvContentPartPr>
              <p14:xfrm>
                <a:off x="8778407" y="4873976"/>
                <a:ext cx="192960" cy="30168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C37CE36A-7F77-B43E-2257-845F25159ADB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8769767" y="4864976"/>
                  <a:ext cx="21060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0AF2195A-AB0D-5029-E21F-1F9C90E7039A}"/>
                    </a:ext>
                  </a:extLst>
                </p14:cNvPr>
                <p14:cNvContentPartPr/>
                <p14:nvPr/>
              </p14:nvContentPartPr>
              <p14:xfrm>
                <a:off x="8993327" y="4965776"/>
                <a:ext cx="126000" cy="1742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0AF2195A-AB0D-5029-E21F-1F9C90E7039A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8984327" y="4956776"/>
                  <a:ext cx="14364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CD7B60EE-B3F0-8770-9C5F-3B8EC7E65B9B}"/>
                    </a:ext>
                  </a:extLst>
                </p14:cNvPr>
                <p14:cNvContentPartPr/>
                <p14:nvPr/>
              </p14:nvContentPartPr>
              <p14:xfrm>
                <a:off x="9298247" y="5048216"/>
                <a:ext cx="84960" cy="2268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CD7B60EE-B3F0-8770-9C5F-3B8EC7E65B9B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9289607" y="5039576"/>
                  <a:ext cx="10260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C5C3EC29-965D-5916-48E9-796BC2B4CAF5}"/>
                    </a:ext>
                  </a:extLst>
                </p14:cNvPr>
                <p14:cNvContentPartPr/>
                <p14:nvPr/>
              </p14:nvContentPartPr>
              <p14:xfrm>
                <a:off x="9513887" y="4880816"/>
                <a:ext cx="104400" cy="23580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C5C3EC29-965D-5916-48E9-796BC2B4CAF5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9504887" y="4871816"/>
                  <a:ext cx="12204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7A649D9C-3CD5-814A-030B-7B916B75B84F}"/>
                    </a:ext>
                  </a:extLst>
                </p14:cNvPr>
                <p14:cNvContentPartPr/>
                <p14:nvPr/>
              </p14:nvContentPartPr>
              <p14:xfrm>
                <a:off x="9646367" y="4926896"/>
                <a:ext cx="83160" cy="21060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7A649D9C-3CD5-814A-030B-7B916B75B84F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9637727" y="4917896"/>
                  <a:ext cx="10080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1B43E54E-5801-5AB4-2187-4F050DD7D5DA}"/>
                    </a:ext>
                  </a:extLst>
                </p14:cNvPr>
                <p14:cNvContentPartPr/>
                <p14:nvPr/>
              </p14:nvContentPartPr>
              <p14:xfrm>
                <a:off x="9848687" y="5097896"/>
                <a:ext cx="27720" cy="1512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1B43E54E-5801-5AB4-2187-4F050DD7D5DA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9840047" y="5089256"/>
                  <a:ext cx="453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F668A514-3A00-581B-699F-BAAAF7DD3FE6}"/>
                    </a:ext>
                  </a:extLst>
                </p14:cNvPr>
                <p14:cNvContentPartPr/>
                <p14:nvPr/>
              </p14:nvContentPartPr>
              <p14:xfrm>
                <a:off x="9885767" y="4892696"/>
                <a:ext cx="142560" cy="21888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F668A514-3A00-581B-699F-BAAAF7DD3FE6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9877127" y="4883696"/>
                  <a:ext cx="16020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145DFB11-3DDF-0BB6-BF75-7E634D815CE7}"/>
                    </a:ext>
                  </a:extLst>
                </p14:cNvPr>
                <p14:cNvContentPartPr/>
                <p14:nvPr/>
              </p14:nvContentPartPr>
              <p14:xfrm>
                <a:off x="10093487" y="4771376"/>
                <a:ext cx="64800" cy="6264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145DFB11-3DDF-0BB6-BF75-7E634D815CE7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10084487" y="4762736"/>
                  <a:ext cx="8244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CF76B021-0C4B-5CF0-B0A9-0F767418C35B}"/>
                    </a:ext>
                  </a:extLst>
                </p14:cNvPr>
                <p14:cNvContentPartPr/>
                <p14:nvPr/>
              </p14:nvContentPartPr>
              <p14:xfrm>
                <a:off x="9804047" y="5035616"/>
                <a:ext cx="6840" cy="3420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CF76B021-0C4B-5CF0-B0A9-0F767418C35B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9795407" y="5026976"/>
                  <a:ext cx="2448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6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A9BC80D7-EAFC-182A-FE87-6072541CC6B5}"/>
                    </a:ext>
                  </a:extLst>
                </p14:cNvPr>
                <p14:cNvContentPartPr/>
                <p14:nvPr/>
              </p14:nvContentPartPr>
              <p14:xfrm>
                <a:off x="9315167" y="4940936"/>
                <a:ext cx="24840" cy="2300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A9BC80D7-EAFC-182A-FE87-6072541CC6B5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9306527" y="4931936"/>
                  <a:ext cx="4248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8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3B7AC788-0BFE-E5C8-4130-B0DEA371366C}"/>
                    </a:ext>
                  </a:extLst>
                </p14:cNvPr>
                <p14:cNvContentPartPr/>
                <p14:nvPr/>
              </p14:nvContentPartPr>
              <p14:xfrm>
                <a:off x="9209327" y="5039216"/>
                <a:ext cx="244080" cy="2592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3B7AC788-0BFE-E5C8-4130-B0DEA371366C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9200327" y="5030216"/>
                  <a:ext cx="261720" cy="4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4" name="Group 273">
            <a:extLst>
              <a:ext uri="{FF2B5EF4-FFF2-40B4-BE49-F238E27FC236}">
                <a16:creationId xmlns:a16="http://schemas.microsoft.com/office/drawing/2014/main" id="{D737BFB2-57C6-554C-BE7E-C4AB7680416D}"/>
              </a:ext>
            </a:extLst>
          </p:cNvPr>
          <p:cNvGrpSpPr/>
          <p:nvPr/>
        </p:nvGrpSpPr>
        <p:grpSpPr>
          <a:xfrm>
            <a:off x="7390607" y="5394896"/>
            <a:ext cx="878400" cy="342720"/>
            <a:chOff x="7390607" y="5394896"/>
            <a:chExt cx="878400" cy="342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0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DC1DFDCA-9614-D188-40AE-D4969409125F}"/>
                    </a:ext>
                  </a:extLst>
                </p14:cNvPr>
                <p14:cNvContentPartPr/>
                <p14:nvPr/>
              </p14:nvContentPartPr>
              <p14:xfrm>
                <a:off x="7390607" y="5468336"/>
                <a:ext cx="187560" cy="22500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DC1DFDCA-9614-D188-40AE-D4969409125F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7381967" y="5459336"/>
                  <a:ext cx="20520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2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B2279CCB-796D-477A-14FD-E841E6CF3AE5}"/>
                    </a:ext>
                  </a:extLst>
                </p14:cNvPr>
                <p14:cNvContentPartPr/>
                <p14:nvPr/>
              </p14:nvContentPartPr>
              <p14:xfrm>
                <a:off x="7605887" y="5510816"/>
                <a:ext cx="78840" cy="22572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B2279CCB-796D-477A-14FD-E841E6CF3AE5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7597247" y="5501816"/>
                  <a:ext cx="9648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4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7187505E-58C0-5852-8F04-B225999359D8}"/>
                    </a:ext>
                  </a:extLst>
                </p14:cNvPr>
                <p14:cNvContentPartPr/>
                <p14:nvPr/>
              </p14:nvContentPartPr>
              <p14:xfrm>
                <a:off x="7789847" y="5607296"/>
                <a:ext cx="41760" cy="9000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7187505E-58C0-5852-8F04-B225999359D8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7780847" y="5598656"/>
                  <a:ext cx="5940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6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0E75E7A7-6726-CA89-8EBF-F4A988CEEF8C}"/>
                    </a:ext>
                  </a:extLst>
                </p14:cNvPr>
                <p14:cNvContentPartPr/>
                <p14:nvPr/>
              </p14:nvContentPartPr>
              <p14:xfrm>
                <a:off x="7971287" y="5507936"/>
                <a:ext cx="84240" cy="22968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0E75E7A7-6726-CA89-8EBF-F4A988CEEF8C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7962287" y="5499296"/>
                  <a:ext cx="1018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8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FC6DD44D-5792-F9C3-1F4C-D10CF1087469}"/>
                    </a:ext>
                  </a:extLst>
                </p14:cNvPr>
                <p14:cNvContentPartPr/>
                <p14:nvPr/>
              </p14:nvContentPartPr>
              <p14:xfrm>
                <a:off x="8008007" y="5512976"/>
                <a:ext cx="99720" cy="2628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FC6DD44D-5792-F9C3-1F4C-D10CF1087469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7999367" y="5504336"/>
                  <a:ext cx="1173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D77ED8FA-E0A8-FD4A-5A27-C27B480A226F}"/>
                    </a:ext>
                  </a:extLst>
                </p14:cNvPr>
                <p14:cNvContentPartPr/>
                <p14:nvPr/>
              </p14:nvContentPartPr>
              <p14:xfrm>
                <a:off x="8200967" y="5394896"/>
                <a:ext cx="68040" cy="6516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D77ED8FA-E0A8-FD4A-5A27-C27B480A226F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8191967" y="5386256"/>
                  <a:ext cx="85680" cy="8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A7F55399-7F8F-D103-F4B6-9B7F7A5F88F2}"/>
              </a:ext>
            </a:extLst>
          </p:cNvPr>
          <p:cNvGrpSpPr/>
          <p:nvPr/>
        </p:nvGrpSpPr>
        <p:grpSpPr>
          <a:xfrm>
            <a:off x="495887" y="6169256"/>
            <a:ext cx="1048680" cy="320760"/>
            <a:chOff x="495887" y="6169256"/>
            <a:chExt cx="1048680" cy="32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BB12E891-54CB-4DA3-B907-9251A046C16F}"/>
                    </a:ext>
                  </a:extLst>
                </p14:cNvPr>
                <p14:cNvContentPartPr/>
                <p14:nvPr/>
              </p14:nvContentPartPr>
              <p14:xfrm>
                <a:off x="497687" y="6169256"/>
                <a:ext cx="183960" cy="24588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BB12E891-54CB-4DA3-B907-9251A046C16F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489047" y="6160616"/>
                  <a:ext cx="20160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632E8420-EA4D-3A36-D0C9-DC13018744E7}"/>
                    </a:ext>
                  </a:extLst>
                </p14:cNvPr>
                <p14:cNvContentPartPr/>
                <p14:nvPr/>
              </p14:nvContentPartPr>
              <p14:xfrm>
                <a:off x="495887" y="6262856"/>
                <a:ext cx="136080" cy="1404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632E8420-EA4D-3A36-D0C9-DC13018744E7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486887" y="6254216"/>
                  <a:ext cx="1537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4438150B-7654-805E-71B5-24CAAE15F65D}"/>
                    </a:ext>
                  </a:extLst>
                </p14:cNvPr>
                <p14:cNvContentPartPr/>
                <p14:nvPr/>
              </p14:nvContentPartPr>
              <p14:xfrm>
                <a:off x="728807" y="6194096"/>
                <a:ext cx="20520" cy="19224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4438150B-7654-805E-71B5-24CAAE15F65D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720167" y="6185096"/>
                  <a:ext cx="38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4F522E18-85D2-25EA-E1F3-AF389041B660}"/>
                    </a:ext>
                  </a:extLst>
                </p14:cNvPr>
                <p14:cNvContentPartPr/>
                <p14:nvPr/>
              </p14:nvContentPartPr>
              <p14:xfrm>
                <a:off x="887207" y="6202376"/>
                <a:ext cx="246960" cy="28764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4F522E18-85D2-25EA-E1F3-AF389041B660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878207" y="6193736"/>
                  <a:ext cx="26460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5DFE7DF7-04F2-A9A9-03A9-B41E111AE0E0}"/>
                    </a:ext>
                  </a:extLst>
                </p14:cNvPr>
                <p14:cNvContentPartPr/>
                <p14:nvPr/>
              </p14:nvContentPartPr>
              <p14:xfrm>
                <a:off x="1261967" y="6193376"/>
                <a:ext cx="172440" cy="22788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5DFE7DF7-04F2-A9A9-03A9-B41E111AE0E0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1253327" y="6184376"/>
                  <a:ext cx="19008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2D383701-CE38-B059-6C8F-9F24C91774C9}"/>
                    </a:ext>
                  </a:extLst>
                </p14:cNvPr>
                <p14:cNvContentPartPr/>
                <p14:nvPr/>
              </p14:nvContentPartPr>
              <p14:xfrm>
                <a:off x="1524407" y="6198776"/>
                <a:ext cx="20160" cy="23796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2D383701-CE38-B059-6C8F-9F24C91774C9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1515767" y="6189776"/>
                  <a:ext cx="37800" cy="25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94">
            <p14:nvContentPartPr>
              <p14:cNvPr id="281" name="Ink 280">
                <a:extLst>
                  <a:ext uri="{FF2B5EF4-FFF2-40B4-BE49-F238E27FC236}">
                    <a16:creationId xmlns:a16="http://schemas.microsoft.com/office/drawing/2014/main" id="{87EF7FBE-D497-B2D3-39C8-C409046F3344}"/>
                  </a:ext>
                </a:extLst>
              </p14:cNvPr>
              <p14:cNvContentPartPr/>
              <p14:nvPr/>
            </p14:nvContentPartPr>
            <p14:xfrm>
              <a:off x="1487327" y="5914376"/>
              <a:ext cx="33120" cy="122040"/>
            </p14:xfrm>
          </p:contentPart>
        </mc:Choice>
        <mc:Fallback xmlns="">
          <p:pic>
            <p:nvPicPr>
              <p:cNvPr id="281" name="Ink 280">
                <a:extLst>
                  <a:ext uri="{FF2B5EF4-FFF2-40B4-BE49-F238E27FC236}">
                    <a16:creationId xmlns:a16="http://schemas.microsoft.com/office/drawing/2014/main" id="{87EF7FBE-D497-B2D3-39C8-C409046F3344}"/>
                  </a:ext>
                </a:extLst>
              </p:cNvPr>
              <p:cNvPicPr/>
              <p:nvPr/>
            </p:nvPicPr>
            <p:blipFill>
              <a:blip r:embed="rId495"/>
              <a:stretch>
                <a:fillRect/>
              </a:stretch>
            </p:blipFill>
            <p:spPr>
              <a:xfrm>
                <a:off x="1478687" y="5905376"/>
                <a:ext cx="50760" cy="13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95" name="Group 294">
            <a:extLst>
              <a:ext uri="{FF2B5EF4-FFF2-40B4-BE49-F238E27FC236}">
                <a16:creationId xmlns:a16="http://schemas.microsoft.com/office/drawing/2014/main" id="{32D1DF5D-4F10-65BB-2A6D-C5FEA5F13A50}"/>
              </a:ext>
            </a:extLst>
          </p:cNvPr>
          <p:cNvGrpSpPr/>
          <p:nvPr/>
        </p:nvGrpSpPr>
        <p:grpSpPr>
          <a:xfrm>
            <a:off x="1786487" y="6092576"/>
            <a:ext cx="1825560" cy="266400"/>
            <a:chOff x="1786487" y="6092576"/>
            <a:chExt cx="1825560" cy="266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6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7A61DA04-1575-9DB7-3CC4-95DF0904D623}"/>
                    </a:ext>
                  </a:extLst>
                </p14:cNvPr>
                <p14:cNvContentPartPr/>
                <p14:nvPr/>
              </p14:nvContentPartPr>
              <p14:xfrm>
                <a:off x="1786487" y="6116696"/>
                <a:ext cx="62280" cy="24012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7A61DA04-1575-9DB7-3CC4-95DF0904D623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1777487" y="6107696"/>
                  <a:ext cx="7992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8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533ADACD-C8C5-6FCA-7421-99AAC307B85C}"/>
                    </a:ext>
                  </a:extLst>
                </p14:cNvPr>
                <p14:cNvContentPartPr/>
                <p14:nvPr/>
              </p14:nvContentPartPr>
              <p14:xfrm>
                <a:off x="1930847" y="6127856"/>
                <a:ext cx="148680" cy="23112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533ADACD-C8C5-6FCA-7421-99AAC307B85C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1922207" y="6118856"/>
                  <a:ext cx="16632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0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A07DE246-121A-7FBA-C367-77A1C56C7002}"/>
                    </a:ext>
                  </a:extLst>
                </p14:cNvPr>
                <p14:cNvContentPartPr/>
                <p14:nvPr/>
              </p14:nvContentPartPr>
              <p14:xfrm>
                <a:off x="2066567" y="6122816"/>
                <a:ext cx="174240" cy="18180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A07DE246-121A-7FBA-C367-77A1C56C7002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2057927" y="6113816"/>
                  <a:ext cx="1918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2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3812D6CD-E0BF-E500-CEB7-AA087A4F1595}"/>
                    </a:ext>
                  </a:extLst>
                </p14:cNvPr>
                <p14:cNvContentPartPr/>
                <p14:nvPr/>
              </p14:nvContentPartPr>
              <p14:xfrm>
                <a:off x="2299847" y="6153056"/>
                <a:ext cx="189360" cy="16596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3812D6CD-E0BF-E500-CEB7-AA087A4F1595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2290847" y="6144056"/>
                  <a:ext cx="20700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4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268B3667-FA44-8EC7-BD24-43DE6AFF1A57}"/>
                    </a:ext>
                  </a:extLst>
                </p14:cNvPr>
                <p14:cNvContentPartPr/>
                <p14:nvPr/>
              </p14:nvContentPartPr>
              <p14:xfrm>
                <a:off x="2527727" y="6145136"/>
                <a:ext cx="148320" cy="17064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268B3667-FA44-8EC7-BD24-43DE6AFF1A57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2519087" y="6136136"/>
                  <a:ext cx="1659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6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BADD028C-05D8-2D3B-D871-9992559E470E}"/>
                    </a:ext>
                  </a:extLst>
                </p14:cNvPr>
                <p14:cNvContentPartPr/>
                <p14:nvPr/>
              </p14:nvContentPartPr>
              <p14:xfrm>
                <a:off x="2782967" y="6103736"/>
                <a:ext cx="149040" cy="21348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BADD028C-05D8-2D3B-D871-9992559E470E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2774327" y="6095096"/>
                  <a:ext cx="16668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8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5B522F80-38EB-6DAF-0FAD-1FD0D8408E48}"/>
                    </a:ext>
                  </a:extLst>
                </p14:cNvPr>
                <p14:cNvContentPartPr/>
                <p14:nvPr/>
              </p14:nvContentPartPr>
              <p14:xfrm>
                <a:off x="2993567" y="6106256"/>
                <a:ext cx="343440" cy="23292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5B522F80-38EB-6DAF-0FAD-1FD0D8408E48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2984927" y="6097616"/>
                  <a:ext cx="36108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0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223101CA-F263-5DF1-0CED-859E76145BBF}"/>
                    </a:ext>
                  </a:extLst>
                </p14:cNvPr>
                <p14:cNvContentPartPr/>
                <p14:nvPr/>
              </p14:nvContentPartPr>
              <p14:xfrm>
                <a:off x="3337367" y="6092576"/>
                <a:ext cx="147240" cy="22284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223101CA-F263-5DF1-0CED-859E76145BBF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3328367" y="6083936"/>
                  <a:ext cx="16488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2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CCBF9689-0F84-5735-D631-91DDC3CB2213}"/>
                    </a:ext>
                  </a:extLst>
                </p14:cNvPr>
                <p14:cNvContentPartPr/>
                <p14:nvPr/>
              </p14:nvContentPartPr>
              <p14:xfrm>
                <a:off x="3590447" y="6222536"/>
                <a:ext cx="21600" cy="3780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CCBF9689-0F84-5735-D631-91DDC3CB2213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3581807" y="6213536"/>
                  <a:ext cx="3924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FF9DE9EC-BC54-B1CC-FCEE-72368A93A024}"/>
              </a:ext>
            </a:extLst>
          </p:cNvPr>
          <p:cNvGrpSpPr/>
          <p:nvPr/>
        </p:nvGrpSpPr>
        <p:grpSpPr>
          <a:xfrm>
            <a:off x="4049807" y="6070976"/>
            <a:ext cx="388440" cy="290880"/>
            <a:chOff x="4049807" y="6070976"/>
            <a:chExt cx="388440" cy="29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4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E4D8EBA8-149E-C4DB-8CE3-06AF3FD91BDE}"/>
                    </a:ext>
                  </a:extLst>
                </p14:cNvPr>
                <p14:cNvContentPartPr/>
                <p14:nvPr/>
              </p14:nvContentPartPr>
              <p14:xfrm>
                <a:off x="4049807" y="6070976"/>
                <a:ext cx="16560" cy="27504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E4D8EBA8-149E-C4DB-8CE3-06AF3FD91BDE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4040807" y="6061976"/>
                  <a:ext cx="342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6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8A83C43C-8704-99B0-07FF-58B3E83D30EE}"/>
                    </a:ext>
                  </a:extLst>
                </p14:cNvPr>
                <p14:cNvContentPartPr/>
                <p14:nvPr/>
              </p14:nvContentPartPr>
              <p14:xfrm>
                <a:off x="4051247" y="6209936"/>
                <a:ext cx="139320" cy="15192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8A83C43C-8704-99B0-07FF-58B3E83D30EE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4042247" y="6200936"/>
                  <a:ext cx="15696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8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801EE7F7-2DAA-AB7C-A646-59B9499FB463}"/>
                    </a:ext>
                  </a:extLst>
                </p14:cNvPr>
                <p14:cNvContentPartPr/>
                <p14:nvPr/>
              </p14:nvContentPartPr>
              <p14:xfrm>
                <a:off x="4310087" y="6198056"/>
                <a:ext cx="128160" cy="9504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801EE7F7-2DAA-AB7C-A646-59B9499FB463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4301447" y="6189416"/>
                  <a:ext cx="145800" cy="112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5" name="Group 314">
            <a:extLst>
              <a:ext uri="{FF2B5EF4-FFF2-40B4-BE49-F238E27FC236}">
                <a16:creationId xmlns:a16="http://schemas.microsoft.com/office/drawing/2014/main" id="{95623A11-9AD8-1E65-F728-2480C6CFC653}"/>
              </a:ext>
            </a:extLst>
          </p:cNvPr>
          <p:cNvGrpSpPr/>
          <p:nvPr/>
        </p:nvGrpSpPr>
        <p:grpSpPr>
          <a:xfrm>
            <a:off x="4621847" y="5999696"/>
            <a:ext cx="594000" cy="357840"/>
            <a:chOff x="4621847" y="5999696"/>
            <a:chExt cx="594000" cy="35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0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A6931D2E-58E3-A035-3153-EFBAF5BFFE68}"/>
                    </a:ext>
                  </a:extLst>
                </p14:cNvPr>
                <p14:cNvContentPartPr/>
                <p14:nvPr/>
              </p14:nvContentPartPr>
              <p14:xfrm>
                <a:off x="4621847" y="6058736"/>
                <a:ext cx="121320" cy="29880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A6931D2E-58E3-A035-3153-EFBAF5BFFE68}"/>
                    </a:ext>
                  </a:extLst>
                </p:cNvPr>
                <p:cNvPicPr/>
                <p:nvPr/>
              </p:nvPicPr>
              <p:blipFill>
                <a:blip r:embed="rId521"/>
                <a:stretch>
                  <a:fillRect/>
                </a:stretch>
              </p:blipFill>
              <p:spPr>
                <a:xfrm>
                  <a:off x="4612847" y="6050096"/>
                  <a:ext cx="13896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2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11070549-EF9F-BF5F-66D2-43AF8EDF0EBE}"/>
                    </a:ext>
                  </a:extLst>
                </p14:cNvPr>
                <p14:cNvContentPartPr/>
                <p14:nvPr/>
              </p14:nvContentPartPr>
              <p14:xfrm>
                <a:off x="4838927" y="6102296"/>
                <a:ext cx="132480" cy="19692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11070549-EF9F-BF5F-66D2-43AF8EDF0EBE}"/>
                    </a:ext>
                  </a:extLst>
                </p:cNvPr>
                <p:cNvPicPr/>
                <p:nvPr/>
              </p:nvPicPr>
              <p:blipFill>
                <a:blip r:embed="rId523"/>
                <a:stretch>
                  <a:fillRect/>
                </a:stretch>
              </p:blipFill>
              <p:spPr>
                <a:xfrm>
                  <a:off x="4829927" y="6093656"/>
                  <a:ext cx="15012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4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9BE021EF-E0E2-D326-3FA4-82F4B8811ADC}"/>
                    </a:ext>
                  </a:extLst>
                </p14:cNvPr>
                <p14:cNvContentPartPr/>
                <p14:nvPr/>
              </p14:nvContentPartPr>
              <p14:xfrm>
                <a:off x="4998407" y="5999696"/>
                <a:ext cx="66600" cy="6372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9BE021EF-E0E2-D326-3FA4-82F4B8811ADC}"/>
                    </a:ext>
                  </a:extLst>
                </p:cNvPr>
                <p:cNvPicPr/>
                <p:nvPr/>
              </p:nvPicPr>
              <p:blipFill>
                <a:blip r:embed="rId525"/>
                <a:stretch>
                  <a:fillRect/>
                </a:stretch>
              </p:blipFill>
              <p:spPr>
                <a:xfrm>
                  <a:off x="4989407" y="5991056"/>
                  <a:ext cx="8424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6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6ABDE4EC-89E9-5F23-DF0F-523CD0825E71}"/>
                    </a:ext>
                  </a:extLst>
                </p14:cNvPr>
                <p14:cNvContentPartPr/>
                <p14:nvPr/>
              </p14:nvContentPartPr>
              <p14:xfrm>
                <a:off x="5139887" y="6204896"/>
                <a:ext cx="75960" cy="3528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6ABDE4EC-89E9-5F23-DF0F-523CD0825E71}"/>
                    </a:ext>
                  </a:extLst>
                </p:cNvPr>
                <p:cNvPicPr/>
                <p:nvPr/>
              </p:nvPicPr>
              <p:blipFill>
                <a:blip r:embed="rId527"/>
                <a:stretch>
                  <a:fillRect/>
                </a:stretch>
              </p:blipFill>
              <p:spPr>
                <a:xfrm>
                  <a:off x="5130887" y="6195896"/>
                  <a:ext cx="93600" cy="52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4" name="Group 313">
            <a:extLst>
              <a:ext uri="{FF2B5EF4-FFF2-40B4-BE49-F238E27FC236}">
                <a16:creationId xmlns:a16="http://schemas.microsoft.com/office/drawing/2014/main" id="{211EE1D2-A107-3B5E-968D-2A456D848EF1}"/>
              </a:ext>
            </a:extLst>
          </p:cNvPr>
          <p:cNvGrpSpPr/>
          <p:nvPr/>
        </p:nvGrpSpPr>
        <p:grpSpPr>
          <a:xfrm>
            <a:off x="5394767" y="6032096"/>
            <a:ext cx="1443960" cy="379440"/>
            <a:chOff x="5394767" y="6032096"/>
            <a:chExt cx="1443960" cy="379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8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F7F61AAE-1799-2513-43E5-C96D1D7FE082}"/>
                    </a:ext>
                  </a:extLst>
                </p14:cNvPr>
                <p14:cNvContentPartPr/>
                <p14:nvPr/>
              </p14:nvContentPartPr>
              <p14:xfrm>
                <a:off x="5399807" y="6081776"/>
                <a:ext cx="87480" cy="225360"/>
              </p14:xfrm>
            </p:contentPart>
          </mc:Choice>
          <mc:Fallback xmlns=""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F7F61AAE-1799-2513-43E5-C96D1D7FE082}"/>
                    </a:ext>
                  </a:extLst>
                </p:cNvPr>
                <p:cNvPicPr/>
                <p:nvPr/>
              </p:nvPicPr>
              <p:blipFill>
                <a:blip r:embed="rId529"/>
                <a:stretch>
                  <a:fillRect/>
                </a:stretch>
              </p:blipFill>
              <p:spPr>
                <a:xfrm>
                  <a:off x="5390807" y="6073136"/>
                  <a:ext cx="10512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0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DB997F49-3162-5349-5DC6-700A4A53D9DB}"/>
                    </a:ext>
                  </a:extLst>
                </p14:cNvPr>
                <p14:cNvContentPartPr/>
                <p14:nvPr/>
              </p14:nvContentPartPr>
              <p14:xfrm>
                <a:off x="5394767" y="6098336"/>
                <a:ext cx="134640" cy="14040"/>
              </p14:xfrm>
            </p:contentPart>
          </mc:Choice>
          <mc:Fallback xmlns=""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DB997F49-3162-5349-5DC6-700A4A53D9DB}"/>
                    </a:ext>
                  </a:extLst>
                </p:cNvPr>
                <p:cNvPicPr/>
                <p:nvPr/>
              </p:nvPicPr>
              <p:blipFill>
                <a:blip r:embed="rId531"/>
                <a:stretch>
                  <a:fillRect/>
                </a:stretch>
              </p:blipFill>
              <p:spPr>
                <a:xfrm>
                  <a:off x="5385767" y="6089336"/>
                  <a:ext cx="15228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2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E97DC060-D915-A16B-D270-5E6CF40C11E6}"/>
                    </a:ext>
                  </a:extLst>
                </p14:cNvPr>
                <p14:cNvContentPartPr/>
                <p14:nvPr/>
              </p14:nvContentPartPr>
              <p14:xfrm>
                <a:off x="5562887" y="6109136"/>
                <a:ext cx="95760" cy="179640"/>
              </p14:xfrm>
            </p:contentPart>
          </mc:Choice>
          <mc:Fallback xmlns=""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E97DC060-D915-A16B-D270-5E6CF40C11E6}"/>
                    </a:ext>
                  </a:extLst>
                </p:cNvPr>
                <p:cNvPicPr/>
                <p:nvPr/>
              </p:nvPicPr>
              <p:blipFill>
                <a:blip r:embed="rId533"/>
                <a:stretch>
                  <a:fillRect/>
                </a:stretch>
              </p:blipFill>
              <p:spPr>
                <a:xfrm>
                  <a:off x="5554247" y="6100136"/>
                  <a:ext cx="11340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4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68CA41E3-637A-90C8-B283-B6061E133624}"/>
                    </a:ext>
                  </a:extLst>
                </p14:cNvPr>
                <p14:cNvContentPartPr/>
                <p14:nvPr/>
              </p14:nvContentPartPr>
              <p14:xfrm>
                <a:off x="5651807" y="6032096"/>
                <a:ext cx="279720" cy="22428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68CA41E3-637A-90C8-B283-B6061E133624}"/>
                    </a:ext>
                  </a:extLst>
                </p:cNvPr>
                <p:cNvPicPr/>
                <p:nvPr/>
              </p:nvPicPr>
              <p:blipFill>
                <a:blip r:embed="rId535"/>
                <a:stretch>
                  <a:fillRect/>
                </a:stretch>
              </p:blipFill>
              <p:spPr>
                <a:xfrm>
                  <a:off x="5643167" y="6023456"/>
                  <a:ext cx="29736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6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82FC51FB-5C30-4203-25F8-99D983EB65F7}"/>
                    </a:ext>
                  </a:extLst>
                </p14:cNvPr>
                <p14:cNvContentPartPr/>
                <p14:nvPr/>
              </p14:nvContentPartPr>
              <p14:xfrm>
                <a:off x="6014327" y="6130016"/>
                <a:ext cx="142920" cy="24084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82FC51FB-5C30-4203-25F8-99D983EB65F7}"/>
                    </a:ext>
                  </a:extLst>
                </p:cNvPr>
                <p:cNvPicPr/>
                <p:nvPr/>
              </p:nvPicPr>
              <p:blipFill>
                <a:blip r:embed="rId537"/>
                <a:stretch>
                  <a:fillRect/>
                </a:stretch>
              </p:blipFill>
              <p:spPr>
                <a:xfrm>
                  <a:off x="6005687" y="6121376"/>
                  <a:ext cx="16056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8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D9C0B9EE-812A-A790-9491-EBE6364270B9}"/>
                    </a:ext>
                  </a:extLst>
                </p14:cNvPr>
                <p14:cNvContentPartPr/>
                <p14:nvPr/>
              </p14:nvContentPartPr>
              <p14:xfrm>
                <a:off x="6196847" y="6095816"/>
                <a:ext cx="84240" cy="229680"/>
              </p14:xfrm>
            </p:contentPart>
          </mc:Choice>
          <mc:Fallback xmlns=""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D9C0B9EE-812A-A790-9491-EBE6364270B9}"/>
                    </a:ext>
                  </a:extLst>
                </p:cNvPr>
                <p:cNvPicPr/>
                <p:nvPr/>
              </p:nvPicPr>
              <p:blipFill>
                <a:blip r:embed="rId539"/>
                <a:stretch>
                  <a:fillRect/>
                </a:stretch>
              </p:blipFill>
              <p:spPr>
                <a:xfrm>
                  <a:off x="6188207" y="6086816"/>
                  <a:ext cx="1018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0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7C896668-BB66-F201-0281-4DCBF7DBFF58}"/>
                    </a:ext>
                  </a:extLst>
                </p14:cNvPr>
                <p14:cNvContentPartPr/>
                <p14:nvPr/>
              </p14:nvContentPartPr>
              <p14:xfrm>
                <a:off x="6361007" y="6275096"/>
                <a:ext cx="28800" cy="1188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7C896668-BB66-F201-0281-4DCBF7DBFF58}"/>
                    </a:ext>
                  </a:extLst>
                </p:cNvPr>
                <p:cNvPicPr/>
                <p:nvPr/>
              </p:nvPicPr>
              <p:blipFill>
                <a:blip r:embed="rId541"/>
                <a:stretch>
                  <a:fillRect/>
                </a:stretch>
              </p:blipFill>
              <p:spPr>
                <a:xfrm>
                  <a:off x="6352367" y="6266456"/>
                  <a:ext cx="464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2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987AFAF2-F22D-9173-94C3-2BEFF345D9BE}"/>
                    </a:ext>
                  </a:extLst>
                </p14:cNvPr>
                <p14:cNvContentPartPr/>
                <p14:nvPr/>
              </p14:nvContentPartPr>
              <p14:xfrm>
                <a:off x="6408887" y="6073496"/>
                <a:ext cx="117000" cy="28224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987AFAF2-F22D-9173-94C3-2BEFF345D9BE}"/>
                    </a:ext>
                  </a:extLst>
                </p:cNvPr>
                <p:cNvPicPr/>
                <p:nvPr/>
              </p:nvPicPr>
              <p:blipFill>
                <a:blip r:embed="rId543"/>
                <a:stretch>
                  <a:fillRect/>
                </a:stretch>
              </p:blipFill>
              <p:spPr>
                <a:xfrm>
                  <a:off x="6399887" y="6064496"/>
                  <a:ext cx="13464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4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BF661C5C-74C7-BE6A-BBBC-E06326BD7DFF}"/>
                    </a:ext>
                  </a:extLst>
                </p14:cNvPr>
                <p14:cNvContentPartPr/>
                <p14:nvPr/>
              </p14:nvContentPartPr>
              <p14:xfrm>
                <a:off x="6572687" y="6061616"/>
                <a:ext cx="103320" cy="64080"/>
              </p14:xfrm>
            </p:contentPart>
          </mc:Choice>
          <mc:Fallback xmlns=""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BF661C5C-74C7-BE6A-BBBC-E06326BD7DFF}"/>
                    </a:ext>
                  </a:extLst>
                </p:cNvPr>
                <p:cNvPicPr/>
                <p:nvPr/>
              </p:nvPicPr>
              <p:blipFill>
                <a:blip r:embed="rId545"/>
                <a:stretch>
                  <a:fillRect/>
                </a:stretch>
              </p:blipFill>
              <p:spPr>
                <a:xfrm>
                  <a:off x="6564047" y="6052616"/>
                  <a:ext cx="12096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6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E49B03F9-A53E-07BE-AB28-5D2BB9832944}"/>
                    </a:ext>
                  </a:extLst>
                </p14:cNvPr>
                <p14:cNvContentPartPr/>
                <p14:nvPr/>
              </p14:nvContentPartPr>
              <p14:xfrm>
                <a:off x="6686807" y="6226136"/>
                <a:ext cx="151920" cy="185400"/>
              </p14:xfrm>
            </p:contentPart>
          </mc:Choice>
          <mc:Fallback xmlns=""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E49B03F9-A53E-07BE-AB28-5D2BB9832944}"/>
                    </a:ext>
                  </a:extLst>
                </p:cNvPr>
                <p:cNvPicPr/>
                <p:nvPr/>
              </p:nvPicPr>
              <p:blipFill>
                <a:blip r:embed="rId547"/>
                <a:stretch>
                  <a:fillRect/>
                </a:stretch>
              </p:blipFill>
              <p:spPr>
                <a:xfrm>
                  <a:off x="6678167" y="6217136"/>
                  <a:ext cx="169560" cy="20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B06D042B-EF8F-9EC1-C7F0-6403AE73E178}"/>
              </a:ext>
            </a:extLst>
          </p:cNvPr>
          <p:cNvGrpSpPr/>
          <p:nvPr/>
        </p:nvGrpSpPr>
        <p:grpSpPr>
          <a:xfrm>
            <a:off x="7315007" y="6219296"/>
            <a:ext cx="133200" cy="100800"/>
            <a:chOff x="7315007" y="6219296"/>
            <a:chExt cx="133200" cy="100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48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BF04A6CA-DB73-C0D6-6128-7AF551F5CEA5}"/>
                    </a:ext>
                  </a:extLst>
                </p14:cNvPr>
                <p14:cNvContentPartPr/>
                <p14:nvPr/>
              </p14:nvContentPartPr>
              <p14:xfrm>
                <a:off x="7331927" y="6219296"/>
                <a:ext cx="116280" cy="7596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BF04A6CA-DB73-C0D6-6128-7AF551F5CEA5}"/>
                    </a:ext>
                  </a:extLst>
                </p:cNvPr>
                <p:cNvPicPr/>
                <p:nvPr/>
              </p:nvPicPr>
              <p:blipFill>
                <a:blip r:embed="rId549"/>
                <a:stretch>
                  <a:fillRect/>
                </a:stretch>
              </p:blipFill>
              <p:spPr>
                <a:xfrm>
                  <a:off x="7323287" y="6210656"/>
                  <a:ext cx="13392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0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F31C7B0D-BCDC-AA73-CD0B-C2B053032FF3}"/>
                    </a:ext>
                  </a:extLst>
                </p14:cNvPr>
                <p14:cNvContentPartPr/>
                <p14:nvPr/>
              </p14:nvContentPartPr>
              <p14:xfrm>
                <a:off x="7315007" y="6303176"/>
                <a:ext cx="105840" cy="16920"/>
              </p14:xfrm>
            </p:contentPart>
          </mc:Choice>
          <mc:Fallback xmlns=""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F31C7B0D-BCDC-AA73-CD0B-C2B053032FF3}"/>
                    </a:ext>
                  </a:extLst>
                </p:cNvPr>
                <p:cNvPicPr/>
                <p:nvPr/>
              </p:nvPicPr>
              <p:blipFill>
                <a:blip r:embed="rId551"/>
                <a:stretch>
                  <a:fillRect/>
                </a:stretch>
              </p:blipFill>
              <p:spPr>
                <a:xfrm>
                  <a:off x="7306007" y="6294176"/>
                  <a:ext cx="123480" cy="3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7" name="Group 326">
            <a:extLst>
              <a:ext uri="{FF2B5EF4-FFF2-40B4-BE49-F238E27FC236}">
                <a16:creationId xmlns:a16="http://schemas.microsoft.com/office/drawing/2014/main" id="{13E5E0BC-4C89-00E1-484B-287C9BE58631}"/>
              </a:ext>
            </a:extLst>
          </p:cNvPr>
          <p:cNvGrpSpPr/>
          <p:nvPr/>
        </p:nvGrpSpPr>
        <p:grpSpPr>
          <a:xfrm>
            <a:off x="7635767" y="5919056"/>
            <a:ext cx="825480" cy="402480"/>
            <a:chOff x="7635767" y="5919056"/>
            <a:chExt cx="825480" cy="40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52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30450C3A-4044-4ED2-8845-EA46EEF4E10F}"/>
                    </a:ext>
                  </a:extLst>
                </p14:cNvPr>
                <p14:cNvContentPartPr/>
                <p14:nvPr/>
              </p14:nvContentPartPr>
              <p14:xfrm>
                <a:off x="7635767" y="6020216"/>
                <a:ext cx="168480" cy="29844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30450C3A-4044-4ED2-8845-EA46EEF4E10F}"/>
                    </a:ext>
                  </a:extLst>
                </p:cNvPr>
                <p:cNvPicPr/>
                <p:nvPr/>
              </p:nvPicPr>
              <p:blipFill>
                <a:blip r:embed="rId553"/>
                <a:stretch>
                  <a:fillRect/>
                </a:stretch>
              </p:blipFill>
              <p:spPr>
                <a:xfrm>
                  <a:off x="7626767" y="6011216"/>
                  <a:ext cx="18612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4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A30DDFD4-38A1-87C1-17B8-D497BDC6B3D0}"/>
                    </a:ext>
                  </a:extLst>
                </p14:cNvPr>
                <p14:cNvContentPartPr/>
                <p14:nvPr/>
              </p14:nvContentPartPr>
              <p14:xfrm>
                <a:off x="7882367" y="6008696"/>
                <a:ext cx="102960" cy="311760"/>
              </p14:xfrm>
            </p:contentPart>
          </mc:Choice>
          <mc:Fallback xmlns=""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A30DDFD4-38A1-87C1-17B8-D497BDC6B3D0}"/>
                    </a:ext>
                  </a:extLst>
                </p:cNvPr>
                <p:cNvPicPr/>
                <p:nvPr/>
              </p:nvPicPr>
              <p:blipFill>
                <a:blip r:embed="rId555"/>
                <a:stretch>
                  <a:fillRect/>
                </a:stretch>
              </p:blipFill>
              <p:spPr>
                <a:xfrm>
                  <a:off x="7873367" y="6000056"/>
                  <a:ext cx="12060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6">
              <p14:nvContentPartPr>
                <p14:cNvPr id="323" name="Ink 322">
                  <a:extLst>
                    <a:ext uri="{FF2B5EF4-FFF2-40B4-BE49-F238E27FC236}">
                      <a16:creationId xmlns:a16="http://schemas.microsoft.com/office/drawing/2014/main" id="{AB5C5B6D-EC78-33DE-BAEF-D8F99F443265}"/>
                    </a:ext>
                  </a:extLst>
                </p14:cNvPr>
                <p14:cNvContentPartPr/>
                <p14:nvPr/>
              </p14:nvContentPartPr>
              <p14:xfrm>
                <a:off x="8079647" y="6259976"/>
                <a:ext cx="10440" cy="6480"/>
              </p14:xfrm>
            </p:contentPart>
          </mc:Choice>
          <mc:Fallback xmlns="">
            <p:pic>
              <p:nvPicPr>
                <p:cNvPr id="323" name="Ink 322">
                  <a:extLst>
                    <a:ext uri="{FF2B5EF4-FFF2-40B4-BE49-F238E27FC236}">
                      <a16:creationId xmlns:a16="http://schemas.microsoft.com/office/drawing/2014/main" id="{AB5C5B6D-EC78-33DE-BAEF-D8F99F443265}"/>
                    </a:ext>
                  </a:extLst>
                </p:cNvPr>
                <p:cNvPicPr/>
                <p:nvPr/>
              </p:nvPicPr>
              <p:blipFill>
                <a:blip r:embed="rId557"/>
                <a:stretch>
                  <a:fillRect/>
                </a:stretch>
              </p:blipFill>
              <p:spPr>
                <a:xfrm>
                  <a:off x="8070647" y="6250976"/>
                  <a:ext cx="2808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8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C6CB2E35-9CDA-9CCB-2C1E-A226F9AC2C97}"/>
                    </a:ext>
                  </a:extLst>
                </p14:cNvPr>
                <p14:cNvContentPartPr/>
                <p14:nvPr/>
              </p14:nvContentPartPr>
              <p14:xfrm>
                <a:off x="8154167" y="6032816"/>
                <a:ext cx="171000" cy="28872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C6CB2E35-9CDA-9CCB-2C1E-A226F9AC2C97}"/>
                    </a:ext>
                  </a:extLst>
                </p:cNvPr>
                <p:cNvPicPr/>
                <p:nvPr/>
              </p:nvPicPr>
              <p:blipFill>
                <a:blip r:embed="rId559"/>
                <a:stretch>
                  <a:fillRect/>
                </a:stretch>
              </p:blipFill>
              <p:spPr>
                <a:xfrm>
                  <a:off x="8145167" y="6024176"/>
                  <a:ext cx="18864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0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C5EAF08A-929C-FBB5-7C81-12166F07C876}"/>
                    </a:ext>
                  </a:extLst>
                </p14:cNvPr>
                <p14:cNvContentPartPr/>
                <p14:nvPr/>
              </p14:nvContentPartPr>
              <p14:xfrm>
                <a:off x="8388167" y="5919056"/>
                <a:ext cx="73080" cy="69840"/>
              </p14:xfrm>
            </p:contentPart>
          </mc:Choice>
          <mc:Fallback xmlns=""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C5EAF08A-929C-FBB5-7C81-12166F07C876}"/>
                    </a:ext>
                  </a:extLst>
                </p:cNvPr>
                <p:cNvPicPr/>
                <p:nvPr/>
              </p:nvPicPr>
              <p:blipFill>
                <a:blip r:embed="rId561"/>
                <a:stretch>
                  <a:fillRect/>
                </a:stretch>
              </p:blipFill>
              <p:spPr>
                <a:xfrm>
                  <a:off x="8379527" y="5910056"/>
                  <a:ext cx="90720" cy="87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62">
            <p14:nvContentPartPr>
              <p14:cNvPr id="328" name="Ink 327">
                <a:extLst>
                  <a:ext uri="{FF2B5EF4-FFF2-40B4-BE49-F238E27FC236}">
                    <a16:creationId xmlns:a16="http://schemas.microsoft.com/office/drawing/2014/main" id="{FB117557-1083-0DCA-7728-AB62360462B3}"/>
                  </a:ext>
                </a:extLst>
              </p14:cNvPr>
              <p14:cNvContentPartPr/>
              <p14:nvPr/>
            </p14:nvContentPartPr>
            <p14:xfrm>
              <a:off x="5792567" y="4268816"/>
              <a:ext cx="523080" cy="369360"/>
            </p14:xfrm>
          </p:contentPart>
        </mc:Choice>
        <mc:Fallback xmlns="">
          <p:pic>
            <p:nvPicPr>
              <p:cNvPr id="328" name="Ink 327">
                <a:extLst>
                  <a:ext uri="{FF2B5EF4-FFF2-40B4-BE49-F238E27FC236}">
                    <a16:creationId xmlns:a16="http://schemas.microsoft.com/office/drawing/2014/main" id="{FB117557-1083-0DCA-7728-AB62360462B3}"/>
                  </a:ext>
                </a:extLst>
              </p:cNvPr>
              <p:cNvPicPr/>
              <p:nvPr/>
            </p:nvPicPr>
            <p:blipFill>
              <a:blip r:embed="rId563"/>
              <a:stretch>
                <a:fillRect/>
              </a:stretch>
            </p:blipFill>
            <p:spPr>
              <a:xfrm>
                <a:off x="5738567" y="4160816"/>
                <a:ext cx="630720" cy="58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4">
            <p14:nvContentPartPr>
              <p14:cNvPr id="329" name="Ink 328">
                <a:extLst>
                  <a:ext uri="{FF2B5EF4-FFF2-40B4-BE49-F238E27FC236}">
                    <a16:creationId xmlns:a16="http://schemas.microsoft.com/office/drawing/2014/main" id="{A1F816C6-93B9-715D-C1DA-9A544EEF37AE}"/>
                  </a:ext>
                </a:extLst>
              </p14:cNvPr>
              <p14:cNvContentPartPr/>
              <p14:nvPr/>
            </p14:nvContentPartPr>
            <p14:xfrm>
              <a:off x="7366127" y="5359256"/>
              <a:ext cx="885240" cy="386640"/>
            </p14:xfrm>
          </p:contentPart>
        </mc:Choice>
        <mc:Fallback xmlns="">
          <p:pic>
            <p:nvPicPr>
              <p:cNvPr id="329" name="Ink 328">
                <a:extLst>
                  <a:ext uri="{FF2B5EF4-FFF2-40B4-BE49-F238E27FC236}">
                    <a16:creationId xmlns:a16="http://schemas.microsoft.com/office/drawing/2014/main" id="{A1F816C6-93B9-715D-C1DA-9A544EEF37AE}"/>
                  </a:ext>
                </a:extLst>
              </p:cNvPr>
              <p:cNvPicPr/>
              <p:nvPr/>
            </p:nvPicPr>
            <p:blipFill>
              <a:blip r:embed="rId565"/>
              <a:stretch>
                <a:fillRect/>
              </a:stretch>
            </p:blipFill>
            <p:spPr>
              <a:xfrm>
                <a:off x="7312127" y="5251616"/>
                <a:ext cx="992880" cy="60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6">
            <p14:nvContentPartPr>
              <p14:cNvPr id="330" name="Ink 329">
                <a:extLst>
                  <a:ext uri="{FF2B5EF4-FFF2-40B4-BE49-F238E27FC236}">
                    <a16:creationId xmlns:a16="http://schemas.microsoft.com/office/drawing/2014/main" id="{15D2CA39-E8FD-44E1-59CF-05E738BBB929}"/>
                  </a:ext>
                </a:extLst>
              </p14:cNvPr>
              <p14:cNvContentPartPr/>
              <p14:nvPr/>
            </p14:nvContentPartPr>
            <p14:xfrm>
              <a:off x="7570967" y="5969816"/>
              <a:ext cx="813240" cy="374040"/>
            </p14:xfrm>
          </p:contentPart>
        </mc:Choice>
        <mc:Fallback xmlns="">
          <p:pic>
            <p:nvPicPr>
              <p:cNvPr id="330" name="Ink 329">
                <a:extLst>
                  <a:ext uri="{FF2B5EF4-FFF2-40B4-BE49-F238E27FC236}">
                    <a16:creationId xmlns:a16="http://schemas.microsoft.com/office/drawing/2014/main" id="{15D2CA39-E8FD-44E1-59CF-05E738BBB929}"/>
                  </a:ext>
                </a:extLst>
              </p:cNvPr>
              <p:cNvPicPr/>
              <p:nvPr/>
            </p:nvPicPr>
            <p:blipFill>
              <a:blip r:embed="rId567"/>
              <a:stretch>
                <a:fillRect/>
              </a:stretch>
            </p:blipFill>
            <p:spPr>
              <a:xfrm>
                <a:off x="7516967" y="5862176"/>
                <a:ext cx="920880" cy="58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39" name="Group 338">
            <a:extLst>
              <a:ext uri="{FF2B5EF4-FFF2-40B4-BE49-F238E27FC236}">
                <a16:creationId xmlns:a16="http://schemas.microsoft.com/office/drawing/2014/main" id="{C486EF2E-0F5C-42BD-2982-E699D6F8783C}"/>
              </a:ext>
            </a:extLst>
          </p:cNvPr>
          <p:cNvGrpSpPr/>
          <p:nvPr/>
        </p:nvGrpSpPr>
        <p:grpSpPr>
          <a:xfrm>
            <a:off x="3727247" y="1988216"/>
            <a:ext cx="804960" cy="496080"/>
            <a:chOff x="3727247" y="1988216"/>
            <a:chExt cx="804960" cy="49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8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C63A45E6-4AF3-E653-F22C-5546D065EE5D}"/>
                    </a:ext>
                  </a:extLst>
                </p14:cNvPr>
                <p14:cNvContentPartPr/>
                <p14:nvPr/>
              </p14:nvContentPartPr>
              <p14:xfrm>
                <a:off x="3727247" y="1988216"/>
                <a:ext cx="266040" cy="43848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C63A45E6-4AF3-E653-F22C-5546D065EE5D}"/>
                    </a:ext>
                  </a:extLst>
                </p:cNvPr>
                <p:cNvPicPr/>
                <p:nvPr/>
              </p:nvPicPr>
              <p:blipFill>
                <a:blip r:embed="rId569"/>
                <a:stretch>
                  <a:fillRect/>
                </a:stretch>
              </p:blipFill>
              <p:spPr>
                <a:xfrm>
                  <a:off x="3718247" y="1979216"/>
                  <a:ext cx="283680" cy="45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0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95465F31-FFA4-4452-1511-E8C5DF8B5981}"/>
                    </a:ext>
                  </a:extLst>
                </p14:cNvPr>
                <p14:cNvContentPartPr/>
                <p14:nvPr/>
              </p14:nvContentPartPr>
              <p14:xfrm>
                <a:off x="4053407" y="2304296"/>
                <a:ext cx="408960" cy="18000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95465F31-FFA4-4452-1511-E8C5DF8B5981}"/>
                    </a:ext>
                  </a:extLst>
                </p:cNvPr>
                <p:cNvPicPr/>
                <p:nvPr/>
              </p:nvPicPr>
              <p:blipFill>
                <a:blip r:embed="rId571"/>
                <a:stretch>
                  <a:fillRect/>
                </a:stretch>
              </p:blipFill>
              <p:spPr>
                <a:xfrm>
                  <a:off x="4044407" y="2295296"/>
                  <a:ext cx="42660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2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45BE73B1-1FDA-2468-6692-898D40F33174}"/>
                    </a:ext>
                  </a:extLst>
                </p14:cNvPr>
                <p14:cNvContentPartPr/>
                <p14:nvPr/>
              </p14:nvContentPartPr>
              <p14:xfrm>
                <a:off x="4364447" y="2268296"/>
                <a:ext cx="167760" cy="11844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45BE73B1-1FDA-2468-6692-898D40F33174}"/>
                    </a:ext>
                  </a:extLst>
                </p:cNvPr>
                <p:cNvPicPr/>
                <p:nvPr/>
              </p:nvPicPr>
              <p:blipFill>
                <a:blip r:embed="rId573"/>
                <a:stretch>
                  <a:fillRect/>
                </a:stretch>
              </p:blipFill>
              <p:spPr>
                <a:xfrm>
                  <a:off x="4355447" y="2259656"/>
                  <a:ext cx="185400" cy="13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C950EE21-E5BA-9873-DAC7-A67D2DA688B6}"/>
              </a:ext>
            </a:extLst>
          </p:cNvPr>
          <p:cNvGrpSpPr/>
          <p:nvPr/>
        </p:nvGrpSpPr>
        <p:grpSpPr>
          <a:xfrm>
            <a:off x="4713647" y="2133296"/>
            <a:ext cx="183960" cy="114120"/>
            <a:chOff x="4713647" y="2133296"/>
            <a:chExt cx="183960" cy="11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74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A9B25EC8-FAA5-BECE-CDD8-E45DEECF5058}"/>
                    </a:ext>
                  </a:extLst>
                </p14:cNvPr>
                <p14:cNvContentPartPr/>
                <p14:nvPr/>
              </p14:nvContentPartPr>
              <p14:xfrm>
                <a:off x="4713647" y="2133296"/>
                <a:ext cx="183960" cy="4428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A9B25EC8-FAA5-BECE-CDD8-E45DEECF5058}"/>
                    </a:ext>
                  </a:extLst>
                </p:cNvPr>
                <p:cNvPicPr/>
                <p:nvPr/>
              </p:nvPicPr>
              <p:blipFill>
                <a:blip r:embed="rId575"/>
                <a:stretch>
                  <a:fillRect/>
                </a:stretch>
              </p:blipFill>
              <p:spPr>
                <a:xfrm>
                  <a:off x="4704647" y="2124296"/>
                  <a:ext cx="20160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6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EF4729D5-7C2A-1D2D-259D-F35FAB6B3185}"/>
                    </a:ext>
                  </a:extLst>
                </p14:cNvPr>
                <p14:cNvContentPartPr/>
                <p14:nvPr/>
              </p14:nvContentPartPr>
              <p14:xfrm>
                <a:off x="4734527" y="2237336"/>
                <a:ext cx="137520" cy="1008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EF4729D5-7C2A-1D2D-259D-F35FAB6B3185}"/>
                    </a:ext>
                  </a:extLst>
                </p:cNvPr>
                <p:cNvPicPr/>
                <p:nvPr/>
              </p:nvPicPr>
              <p:blipFill>
                <a:blip r:embed="rId577"/>
                <a:stretch>
                  <a:fillRect/>
                </a:stretch>
              </p:blipFill>
              <p:spPr>
                <a:xfrm>
                  <a:off x="4725527" y="2228696"/>
                  <a:ext cx="155160" cy="27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78">
            <p14:nvContentPartPr>
              <p14:cNvPr id="340" name="Ink 339">
                <a:extLst>
                  <a:ext uri="{FF2B5EF4-FFF2-40B4-BE49-F238E27FC236}">
                    <a16:creationId xmlns:a16="http://schemas.microsoft.com/office/drawing/2014/main" id="{E46ACA8D-E401-1AE9-7D67-DD6B0FA4C444}"/>
                  </a:ext>
                </a:extLst>
              </p14:cNvPr>
              <p14:cNvContentPartPr/>
              <p14:nvPr/>
            </p14:nvContentPartPr>
            <p14:xfrm>
              <a:off x="5097767" y="1953656"/>
              <a:ext cx="98280" cy="378720"/>
            </p14:xfrm>
          </p:contentPart>
        </mc:Choice>
        <mc:Fallback xmlns="">
          <p:pic>
            <p:nvPicPr>
              <p:cNvPr id="340" name="Ink 339">
                <a:extLst>
                  <a:ext uri="{FF2B5EF4-FFF2-40B4-BE49-F238E27FC236}">
                    <a16:creationId xmlns:a16="http://schemas.microsoft.com/office/drawing/2014/main" id="{E46ACA8D-E401-1AE9-7D67-DD6B0FA4C444}"/>
                  </a:ext>
                </a:extLst>
              </p:cNvPr>
              <p:cNvPicPr/>
              <p:nvPr/>
            </p:nvPicPr>
            <p:blipFill>
              <a:blip r:embed="rId579"/>
              <a:stretch>
                <a:fillRect/>
              </a:stretch>
            </p:blipFill>
            <p:spPr>
              <a:xfrm>
                <a:off x="5088767" y="1944656"/>
                <a:ext cx="115920" cy="396360"/>
              </a:xfrm>
              <a:prstGeom prst="rect">
                <a:avLst/>
              </a:prstGeom>
            </p:spPr>
          </p:pic>
        </mc:Fallback>
      </mc:AlternateContent>
      <p:grpSp>
        <p:nvGrpSpPr>
          <p:cNvPr id="345" name="Group 344">
            <a:extLst>
              <a:ext uri="{FF2B5EF4-FFF2-40B4-BE49-F238E27FC236}">
                <a16:creationId xmlns:a16="http://schemas.microsoft.com/office/drawing/2014/main" id="{1445604A-C787-AF0E-2AA7-260A2F7E587A}"/>
              </a:ext>
            </a:extLst>
          </p:cNvPr>
          <p:cNvGrpSpPr/>
          <p:nvPr/>
        </p:nvGrpSpPr>
        <p:grpSpPr>
          <a:xfrm>
            <a:off x="5338247" y="1968776"/>
            <a:ext cx="566280" cy="322560"/>
            <a:chOff x="5338247" y="1968776"/>
            <a:chExt cx="566280" cy="32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0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E65559D2-4463-D34D-287B-6B8A38B1F152}"/>
                    </a:ext>
                  </a:extLst>
                </p14:cNvPr>
                <p14:cNvContentPartPr/>
                <p14:nvPr/>
              </p14:nvContentPartPr>
              <p14:xfrm>
                <a:off x="5338247" y="1985696"/>
                <a:ext cx="127440" cy="30564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E65559D2-4463-D34D-287B-6B8A38B1F152}"/>
                    </a:ext>
                  </a:extLst>
                </p:cNvPr>
                <p:cNvPicPr/>
                <p:nvPr/>
              </p:nvPicPr>
              <p:blipFill>
                <a:blip r:embed="rId581"/>
                <a:stretch>
                  <a:fillRect/>
                </a:stretch>
              </p:blipFill>
              <p:spPr>
                <a:xfrm>
                  <a:off x="5329607" y="1977056"/>
                  <a:ext cx="14508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2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68EF7655-93B7-9755-6505-1DDB91311AFB}"/>
                    </a:ext>
                  </a:extLst>
                </p14:cNvPr>
                <p14:cNvContentPartPr/>
                <p14:nvPr/>
              </p14:nvContentPartPr>
              <p14:xfrm>
                <a:off x="5585567" y="1968776"/>
                <a:ext cx="91800" cy="27396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68EF7655-93B7-9755-6505-1DDB91311AFB}"/>
                    </a:ext>
                  </a:extLst>
                </p:cNvPr>
                <p:cNvPicPr/>
                <p:nvPr/>
              </p:nvPicPr>
              <p:blipFill>
                <a:blip r:embed="rId583"/>
                <a:stretch>
                  <a:fillRect/>
                </a:stretch>
              </p:blipFill>
              <p:spPr>
                <a:xfrm>
                  <a:off x="5576927" y="1959776"/>
                  <a:ext cx="10944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4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BFA6A3CF-B233-D44A-EDEA-AB0B58C177DF}"/>
                    </a:ext>
                  </a:extLst>
                </p14:cNvPr>
                <p14:cNvContentPartPr/>
                <p14:nvPr/>
              </p14:nvContentPartPr>
              <p14:xfrm>
                <a:off x="5765207" y="1981376"/>
                <a:ext cx="121320" cy="30204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BFA6A3CF-B233-D44A-EDEA-AB0B58C177DF}"/>
                    </a:ext>
                  </a:extLst>
                </p:cNvPr>
                <p:cNvPicPr/>
                <p:nvPr/>
              </p:nvPicPr>
              <p:blipFill>
                <a:blip r:embed="rId585"/>
                <a:stretch>
                  <a:fillRect/>
                </a:stretch>
              </p:blipFill>
              <p:spPr>
                <a:xfrm>
                  <a:off x="5756567" y="1972736"/>
                  <a:ext cx="13896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6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85E7CBA4-F56E-88E6-7897-04B235009CE5}"/>
                    </a:ext>
                  </a:extLst>
                </p14:cNvPr>
                <p14:cNvContentPartPr/>
                <p14:nvPr/>
              </p14:nvContentPartPr>
              <p14:xfrm>
                <a:off x="5766287" y="2137976"/>
                <a:ext cx="138240" cy="12960"/>
              </p14:xfrm>
            </p:contentPart>
          </mc:Choice>
          <mc:Fallback xmlns=""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85E7CBA4-F56E-88E6-7897-04B235009CE5}"/>
                    </a:ext>
                  </a:extLst>
                </p:cNvPr>
                <p:cNvPicPr/>
                <p:nvPr/>
              </p:nvPicPr>
              <p:blipFill>
                <a:blip r:embed="rId587"/>
                <a:stretch>
                  <a:fillRect/>
                </a:stretch>
              </p:blipFill>
              <p:spPr>
                <a:xfrm>
                  <a:off x="5757287" y="2129336"/>
                  <a:ext cx="155880" cy="3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59DDE340-D883-9932-5891-0DAC58B873B8}"/>
              </a:ext>
            </a:extLst>
          </p:cNvPr>
          <p:cNvGrpSpPr/>
          <p:nvPr/>
        </p:nvGrpSpPr>
        <p:grpSpPr>
          <a:xfrm>
            <a:off x="6069047" y="1824056"/>
            <a:ext cx="850320" cy="600840"/>
            <a:chOff x="6069047" y="1824056"/>
            <a:chExt cx="850320" cy="600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8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6D432F01-D092-4B2F-D8E2-AA4D50A9172E}"/>
                    </a:ext>
                  </a:extLst>
                </p14:cNvPr>
                <p14:cNvContentPartPr/>
                <p14:nvPr/>
              </p14:nvContentPartPr>
              <p14:xfrm>
                <a:off x="6069047" y="1958336"/>
                <a:ext cx="225360" cy="354240"/>
              </p14:xfrm>
            </p:contentPart>
          </mc:Choice>
          <mc:Fallback xmlns=""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6D432F01-D092-4B2F-D8E2-AA4D50A9172E}"/>
                    </a:ext>
                  </a:extLst>
                </p:cNvPr>
                <p:cNvPicPr/>
                <p:nvPr/>
              </p:nvPicPr>
              <p:blipFill>
                <a:blip r:embed="rId589"/>
                <a:stretch>
                  <a:fillRect/>
                </a:stretch>
              </p:blipFill>
              <p:spPr>
                <a:xfrm>
                  <a:off x="6060407" y="1949336"/>
                  <a:ext cx="24300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0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B81D55EC-D904-74A9-144B-811694BC5111}"/>
                    </a:ext>
                  </a:extLst>
                </p14:cNvPr>
                <p14:cNvContentPartPr/>
                <p14:nvPr/>
              </p14:nvContentPartPr>
              <p14:xfrm>
                <a:off x="6156167" y="2003696"/>
                <a:ext cx="146160" cy="365760"/>
              </p14:xfrm>
            </p:contentPart>
          </mc:Choice>
          <mc:Fallback xmlns=""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B81D55EC-D904-74A9-144B-811694BC5111}"/>
                    </a:ext>
                  </a:extLst>
                </p:cNvPr>
                <p:cNvPicPr/>
                <p:nvPr/>
              </p:nvPicPr>
              <p:blipFill>
                <a:blip r:embed="rId591"/>
                <a:stretch>
                  <a:fillRect/>
                </a:stretch>
              </p:blipFill>
              <p:spPr>
                <a:xfrm>
                  <a:off x="6147527" y="1994696"/>
                  <a:ext cx="163800" cy="38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2">
              <p14:nvContentPartPr>
                <p14:cNvPr id="350" name="Ink 349">
                  <a:extLst>
                    <a:ext uri="{FF2B5EF4-FFF2-40B4-BE49-F238E27FC236}">
                      <a16:creationId xmlns:a16="http://schemas.microsoft.com/office/drawing/2014/main" id="{DB00427E-B2F4-DC8D-E399-FAD1E652EF1F}"/>
                    </a:ext>
                  </a:extLst>
                </p14:cNvPr>
                <p14:cNvContentPartPr/>
                <p14:nvPr/>
              </p14:nvContentPartPr>
              <p14:xfrm>
                <a:off x="6296207" y="2027456"/>
                <a:ext cx="93600" cy="267840"/>
              </p14:xfrm>
            </p:contentPart>
          </mc:Choice>
          <mc:Fallback xmlns="">
            <p:pic>
              <p:nvPicPr>
                <p:cNvPr id="350" name="Ink 349">
                  <a:extLst>
                    <a:ext uri="{FF2B5EF4-FFF2-40B4-BE49-F238E27FC236}">
                      <a16:creationId xmlns:a16="http://schemas.microsoft.com/office/drawing/2014/main" id="{DB00427E-B2F4-DC8D-E399-FAD1E652EF1F}"/>
                    </a:ext>
                  </a:extLst>
                </p:cNvPr>
                <p:cNvPicPr/>
                <p:nvPr/>
              </p:nvPicPr>
              <p:blipFill>
                <a:blip r:embed="rId593"/>
                <a:stretch>
                  <a:fillRect/>
                </a:stretch>
              </p:blipFill>
              <p:spPr>
                <a:xfrm>
                  <a:off x="6287567" y="2018816"/>
                  <a:ext cx="11124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4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B0D9236B-F1A6-F141-7FC3-33F35AEDB294}"/>
                    </a:ext>
                  </a:extLst>
                </p14:cNvPr>
                <p14:cNvContentPartPr/>
                <p14:nvPr/>
              </p14:nvContentPartPr>
              <p14:xfrm>
                <a:off x="6430487" y="1921616"/>
                <a:ext cx="80280" cy="503280"/>
              </p14:xfrm>
            </p:contentPart>
          </mc:Choice>
          <mc:Fallback xmlns=""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B0D9236B-F1A6-F141-7FC3-33F35AEDB294}"/>
                    </a:ext>
                  </a:extLst>
                </p:cNvPr>
                <p:cNvPicPr/>
                <p:nvPr/>
              </p:nvPicPr>
              <p:blipFill>
                <a:blip r:embed="rId595"/>
                <a:stretch>
                  <a:fillRect/>
                </a:stretch>
              </p:blipFill>
              <p:spPr>
                <a:xfrm>
                  <a:off x="6421487" y="1912616"/>
                  <a:ext cx="97920" cy="52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6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7F6C19F1-7CBD-BFCC-11B6-2D4EAD66DEA0}"/>
                    </a:ext>
                  </a:extLst>
                </p14:cNvPr>
                <p14:cNvContentPartPr/>
                <p14:nvPr/>
              </p14:nvContentPartPr>
              <p14:xfrm>
                <a:off x="6500327" y="2118536"/>
                <a:ext cx="309960" cy="199080"/>
              </p14:xfrm>
            </p:contentPart>
          </mc:Choice>
          <mc:Fallback xmlns=""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7F6C19F1-7CBD-BFCC-11B6-2D4EAD66DEA0}"/>
                    </a:ext>
                  </a:extLst>
                </p:cNvPr>
                <p:cNvPicPr/>
                <p:nvPr/>
              </p:nvPicPr>
              <p:blipFill>
                <a:blip r:embed="rId597"/>
                <a:stretch>
                  <a:fillRect/>
                </a:stretch>
              </p:blipFill>
              <p:spPr>
                <a:xfrm>
                  <a:off x="6491687" y="2109896"/>
                  <a:ext cx="3276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8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F8667F3A-A5B8-C307-733B-55BAD546B605}"/>
                    </a:ext>
                  </a:extLst>
                </p14:cNvPr>
                <p14:cNvContentPartPr/>
                <p14:nvPr/>
              </p14:nvContentPartPr>
              <p14:xfrm>
                <a:off x="6753767" y="1824056"/>
                <a:ext cx="165600" cy="191160"/>
              </p14:xfrm>
            </p:contentPart>
          </mc:Choice>
          <mc:Fallback xmlns=""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F8667F3A-A5B8-C307-733B-55BAD546B605}"/>
                    </a:ext>
                  </a:extLst>
                </p:cNvPr>
                <p:cNvPicPr/>
                <p:nvPr/>
              </p:nvPicPr>
              <p:blipFill>
                <a:blip r:embed="rId599"/>
                <a:stretch>
                  <a:fillRect/>
                </a:stretch>
              </p:blipFill>
              <p:spPr>
                <a:xfrm>
                  <a:off x="6744767" y="1815416"/>
                  <a:ext cx="183240" cy="208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00">
            <p14:nvContentPartPr>
              <p14:cNvPr id="356" name="Ink 355">
                <a:extLst>
                  <a:ext uri="{FF2B5EF4-FFF2-40B4-BE49-F238E27FC236}">
                    <a16:creationId xmlns:a16="http://schemas.microsoft.com/office/drawing/2014/main" id="{38349C49-8A1F-3215-C1EA-A6B0C7DC8E57}"/>
                  </a:ext>
                </a:extLst>
              </p14:cNvPr>
              <p14:cNvContentPartPr/>
              <p14:nvPr/>
            </p14:nvContentPartPr>
            <p14:xfrm>
              <a:off x="3729047" y="2926736"/>
              <a:ext cx="333720" cy="394200"/>
            </p14:xfrm>
          </p:contentPart>
        </mc:Choice>
        <mc:Fallback xmlns="">
          <p:pic>
            <p:nvPicPr>
              <p:cNvPr id="356" name="Ink 355">
                <a:extLst>
                  <a:ext uri="{FF2B5EF4-FFF2-40B4-BE49-F238E27FC236}">
                    <a16:creationId xmlns:a16="http://schemas.microsoft.com/office/drawing/2014/main" id="{38349C49-8A1F-3215-C1EA-A6B0C7DC8E57}"/>
                  </a:ext>
                </a:extLst>
              </p:cNvPr>
              <p:cNvPicPr/>
              <p:nvPr/>
            </p:nvPicPr>
            <p:blipFill>
              <a:blip r:embed="rId601"/>
              <a:stretch>
                <a:fillRect/>
              </a:stretch>
            </p:blipFill>
            <p:spPr>
              <a:xfrm>
                <a:off x="3720047" y="2918096"/>
                <a:ext cx="351360" cy="411840"/>
              </a:xfrm>
              <a:prstGeom prst="rect">
                <a:avLst/>
              </a:prstGeom>
            </p:spPr>
          </p:pic>
        </mc:Fallback>
      </mc:AlternateContent>
      <p:grpSp>
        <p:nvGrpSpPr>
          <p:cNvPr id="359" name="Group 358">
            <a:extLst>
              <a:ext uri="{FF2B5EF4-FFF2-40B4-BE49-F238E27FC236}">
                <a16:creationId xmlns:a16="http://schemas.microsoft.com/office/drawing/2014/main" id="{CE008180-46A6-A290-6648-9FA1217C1C09}"/>
              </a:ext>
            </a:extLst>
          </p:cNvPr>
          <p:cNvGrpSpPr/>
          <p:nvPr/>
        </p:nvGrpSpPr>
        <p:grpSpPr>
          <a:xfrm>
            <a:off x="4334207" y="3052736"/>
            <a:ext cx="219240" cy="137160"/>
            <a:chOff x="4334207" y="3052736"/>
            <a:chExt cx="219240" cy="137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2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72B927E1-412F-4FCE-3F4D-8B6E12F51EF7}"/>
                    </a:ext>
                  </a:extLst>
                </p14:cNvPr>
                <p14:cNvContentPartPr/>
                <p14:nvPr/>
              </p14:nvContentPartPr>
              <p14:xfrm>
                <a:off x="4334207" y="3052736"/>
                <a:ext cx="219240" cy="61200"/>
              </p14:xfrm>
            </p:contentPart>
          </mc:Choice>
          <mc:Fallback xmlns=""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72B927E1-412F-4FCE-3F4D-8B6E12F51EF7}"/>
                    </a:ext>
                  </a:extLst>
                </p:cNvPr>
                <p:cNvPicPr/>
                <p:nvPr/>
              </p:nvPicPr>
              <p:blipFill>
                <a:blip r:embed="rId603"/>
                <a:stretch>
                  <a:fillRect/>
                </a:stretch>
              </p:blipFill>
              <p:spPr>
                <a:xfrm>
                  <a:off x="4325207" y="3044096"/>
                  <a:ext cx="23688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4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A6084813-535C-AD64-6EE6-ADF1E1053384}"/>
                    </a:ext>
                  </a:extLst>
                </p14:cNvPr>
                <p14:cNvContentPartPr/>
                <p14:nvPr/>
              </p14:nvContentPartPr>
              <p14:xfrm>
                <a:off x="4377407" y="3160736"/>
                <a:ext cx="173520" cy="2916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A6084813-535C-AD64-6EE6-ADF1E1053384}"/>
                    </a:ext>
                  </a:extLst>
                </p:cNvPr>
                <p:cNvPicPr/>
                <p:nvPr/>
              </p:nvPicPr>
              <p:blipFill>
                <a:blip r:embed="rId605"/>
                <a:stretch>
                  <a:fillRect/>
                </a:stretch>
              </p:blipFill>
              <p:spPr>
                <a:xfrm>
                  <a:off x="4368407" y="3151736"/>
                  <a:ext cx="191160" cy="4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5" name="Group 364">
            <a:extLst>
              <a:ext uri="{FF2B5EF4-FFF2-40B4-BE49-F238E27FC236}">
                <a16:creationId xmlns:a16="http://schemas.microsoft.com/office/drawing/2014/main" id="{C9EBC8CE-DC31-4100-9BCA-B933AEB28AE2}"/>
              </a:ext>
            </a:extLst>
          </p:cNvPr>
          <p:cNvGrpSpPr/>
          <p:nvPr/>
        </p:nvGrpSpPr>
        <p:grpSpPr>
          <a:xfrm>
            <a:off x="4789967" y="2893976"/>
            <a:ext cx="1117080" cy="388800"/>
            <a:chOff x="4789967" y="2893976"/>
            <a:chExt cx="1117080" cy="38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6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E01928A8-226C-5F12-93B3-95FDD7DDB18F}"/>
                    </a:ext>
                  </a:extLst>
                </p14:cNvPr>
                <p14:cNvContentPartPr/>
                <p14:nvPr/>
              </p14:nvContentPartPr>
              <p14:xfrm>
                <a:off x="4789967" y="2893976"/>
                <a:ext cx="241560" cy="32652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E01928A8-226C-5F12-93B3-95FDD7DDB18F}"/>
                    </a:ext>
                  </a:extLst>
                </p:cNvPr>
                <p:cNvPicPr/>
                <p:nvPr/>
              </p:nvPicPr>
              <p:blipFill>
                <a:blip r:embed="rId607"/>
                <a:stretch>
                  <a:fillRect/>
                </a:stretch>
              </p:blipFill>
              <p:spPr>
                <a:xfrm>
                  <a:off x="4780967" y="2884976"/>
                  <a:ext cx="259200" cy="34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8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9BA29829-806D-FCE0-5688-F8F00F18F641}"/>
                    </a:ext>
                  </a:extLst>
                </p14:cNvPr>
                <p14:cNvContentPartPr/>
                <p14:nvPr/>
              </p14:nvContentPartPr>
              <p14:xfrm>
                <a:off x="5118647" y="3112496"/>
                <a:ext cx="525600" cy="170280"/>
              </p14:xfrm>
            </p:contentPart>
          </mc:Choice>
          <mc:Fallback xmlns=""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9BA29829-806D-FCE0-5688-F8F00F18F641}"/>
                    </a:ext>
                  </a:extLst>
                </p:cNvPr>
                <p:cNvPicPr/>
                <p:nvPr/>
              </p:nvPicPr>
              <p:blipFill>
                <a:blip r:embed="rId609"/>
                <a:stretch>
                  <a:fillRect/>
                </a:stretch>
              </p:blipFill>
              <p:spPr>
                <a:xfrm>
                  <a:off x="5109647" y="3103496"/>
                  <a:ext cx="5432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0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CBF3F68D-78B4-5DE1-622F-86C1AD1B11EF}"/>
                    </a:ext>
                  </a:extLst>
                </p14:cNvPr>
                <p14:cNvContentPartPr/>
                <p14:nvPr/>
              </p14:nvContentPartPr>
              <p14:xfrm>
                <a:off x="5582687" y="3077216"/>
                <a:ext cx="204480" cy="151920"/>
              </p14:xfrm>
            </p:contentPart>
          </mc:Choice>
          <mc:Fallback xmlns=""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CBF3F68D-78B4-5DE1-622F-86C1AD1B11EF}"/>
                    </a:ext>
                  </a:extLst>
                </p:cNvPr>
                <p:cNvPicPr/>
                <p:nvPr/>
              </p:nvPicPr>
              <p:blipFill>
                <a:blip r:embed="rId611"/>
                <a:stretch>
                  <a:fillRect/>
                </a:stretch>
              </p:blipFill>
              <p:spPr>
                <a:xfrm>
                  <a:off x="5574047" y="3068216"/>
                  <a:ext cx="22212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2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3B07B0A9-7660-6D77-C9EA-015FEA47DF4B}"/>
                    </a:ext>
                  </a:extLst>
                </p14:cNvPr>
                <p14:cNvContentPartPr/>
                <p14:nvPr/>
              </p14:nvContentPartPr>
              <p14:xfrm>
                <a:off x="5895527" y="3214016"/>
                <a:ext cx="11520" cy="33840"/>
              </p14:xfrm>
            </p:contentPart>
          </mc:Choice>
          <mc:Fallback xmlns=""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3B07B0A9-7660-6D77-C9EA-015FEA47DF4B}"/>
                    </a:ext>
                  </a:extLst>
                </p:cNvPr>
                <p:cNvPicPr/>
                <p:nvPr/>
              </p:nvPicPr>
              <p:blipFill>
                <a:blip r:embed="rId613"/>
                <a:stretch>
                  <a:fillRect/>
                </a:stretch>
              </p:blipFill>
              <p:spPr>
                <a:xfrm>
                  <a:off x="5886527" y="3205016"/>
                  <a:ext cx="29160" cy="5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1372352B-93A2-A49E-4811-B53FCFA84D39}"/>
              </a:ext>
            </a:extLst>
          </p:cNvPr>
          <p:cNvGrpSpPr/>
          <p:nvPr/>
        </p:nvGrpSpPr>
        <p:grpSpPr>
          <a:xfrm>
            <a:off x="6072647" y="2833856"/>
            <a:ext cx="968760" cy="409680"/>
            <a:chOff x="6072647" y="2833856"/>
            <a:chExt cx="968760" cy="409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4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2273D533-E654-096D-8CDE-08F7B62FCA7C}"/>
                    </a:ext>
                  </a:extLst>
                </p14:cNvPr>
                <p14:cNvContentPartPr/>
                <p14:nvPr/>
              </p14:nvContentPartPr>
              <p14:xfrm>
                <a:off x="6072647" y="3010256"/>
                <a:ext cx="617040" cy="219600"/>
              </p14:xfrm>
            </p:contentPart>
          </mc:Choice>
          <mc:Fallback xmlns=""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2273D533-E654-096D-8CDE-08F7B62FCA7C}"/>
                    </a:ext>
                  </a:extLst>
                </p:cNvPr>
                <p:cNvPicPr/>
                <p:nvPr/>
              </p:nvPicPr>
              <p:blipFill>
                <a:blip r:embed="rId615"/>
                <a:stretch>
                  <a:fillRect/>
                </a:stretch>
              </p:blipFill>
              <p:spPr>
                <a:xfrm>
                  <a:off x="6064007" y="3001616"/>
                  <a:ext cx="63468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6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18EA5871-A0AF-E640-7B70-EA199BB91925}"/>
                    </a:ext>
                  </a:extLst>
                </p14:cNvPr>
                <p14:cNvContentPartPr/>
                <p14:nvPr/>
              </p14:nvContentPartPr>
              <p14:xfrm>
                <a:off x="6355967" y="2935736"/>
                <a:ext cx="22680" cy="14040"/>
              </p14:xfrm>
            </p:contentPart>
          </mc:Choice>
          <mc:Fallback xmlns=""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18EA5871-A0AF-E640-7B70-EA199BB91925}"/>
                    </a:ext>
                  </a:extLst>
                </p:cNvPr>
                <p:cNvPicPr/>
                <p:nvPr/>
              </p:nvPicPr>
              <p:blipFill>
                <a:blip r:embed="rId617"/>
                <a:stretch>
                  <a:fillRect/>
                </a:stretch>
              </p:blipFill>
              <p:spPr>
                <a:xfrm>
                  <a:off x="6347327" y="2926736"/>
                  <a:ext cx="403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8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31F7441C-2459-3C31-122D-F6A1C709AF4C}"/>
                    </a:ext>
                  </a:extLst>
                </p14:cNvPr>
                <p14:cNvContentPartPr/>
                <p14:nvPr/>
              </p14:nvContentPartPr>
              <p14:xfrm>
                <a:off x="6718487" y="2833856"/>
                <a:ext cx="322920" cy="409680"/>
              </p14:xfrm>
            </p:contentPart>
          </mc:Choice>
          <mc:Fallback xmlns=""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31F7441C-2459-3C31-122D-F6A1C709AF4C}"/>
                    </a:ext>
                  </a:extLst>
                </p:cNvPr>
                <p:cNvPicPr/>
                <p:nvPr/>
              </p:nvPicPr>
              <p:blipFill>
                <a:blip r:embed="rId619"/>
                <a:stretch>
                  <a:fillRect/>
                </a:stretch>
              </p:blipFill>
              <p:spPr>
                <a:xfrm>
                  <a:off x="6709487" y="2824856"/>
                  <a:ext cx="340560" cy="42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334628C7-B74A-AD60-86CC-361E8EEBA83C}"/>
              </a:ext>
            </a:extLst>
          </p:cNvPr>
          <p:cNvGrpSpPr/>
          <p:nvPr/>
        </p:nvGrpSpPr>
        <p:grpSpPr>
          <a:xfrm>
            <a:off x="8330567" y="1606976"/>
            <a:ext cx="1308960" cy="420120"/>
            <a:chOff x="8330567" y="1606976"/>
            <a:chExt cx="1308960" cy="42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0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61770855-11C5-53A2-2AC4-A58CEB809ECA}"/>
                    </a:ext>
                  </a:extLst>
                </p14:cNvPr>
                <p14:cNvContentPartPr/>
                <p14:nvPr/>
              </p14:nvContentPartPr>
              <p14:xfrm>
                <a:off x="8330567" y="1857536"/>
                <a:ext cx="548280" cy="168840"/>
              </p14:xfrm>
            </p:contentPart>
          </mc:Choice>
          <mc:Fallback xmlns=""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61770855-11C5-53A2-2AC4-A58CEB809ECA}"/>
                    </a:ext>
                  </a:extLst>
                </p:cNvPr>
                <p:cNvPicPr/>
                <p:nvPr/>
              </p:nvPicPr>
              <p:blipFill>
                <a:blip r:embed="rId621"/>
                <a:stretch>
                  <a:fillRect/>
                </a:stretch>
              </p:blipFill>
              <p:spPr>
                <a:xfrm>
                  <a:off x="8321567" y="1848536"/>
                  <a:ext cx="56592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2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B6BDD729-9C5A-BB8D-59C1-E2DEB84666C4}"/>
                    </a:ext>
                  </a:extLst>
                </p14:cNvPr>
                <p14:cNvContentPartPr/>
                <p14:nvPr/>
              </p14:nvContentPartPr>
              <p14:xfrm>
                <a:off x="8684807" y="1738376"/>
                <a:ext cx="6480" cy="30240"/>
              </p14:xfrm>
            </p:contentPart>
          </mc:Choice>
          <mc:Fallback xmlns=""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B6BDD729-9C5A-BB8D-59C1-E2DEB84666C4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8675807" y="1729376"/>
                  <a:ext cx="241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3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B82A9E0A-3860-FB39-97F1-A20607395189}"/>
                    </a:ext>
                  </a:extLst>
                </p14:cNvPr>
                <p14:cNvContentPartPr/>
                <p14:nvPr/>
              </p14:nvContentPartPr>
              <p14:xfrm>
                <a:off x="9037607" y="1672136"/>
                <a:ext cx="125640" cy="354960"/>
              </p14:xfrm>
            </p:contentPart>
          </mc:Choice>
          <mc:Fallback xmlns=""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B82A9E0A-3860-FB39-97F1-A20607395189}"/>
                    </a:ext>
                  </a:extLst>
                </p:cNvPr>
                <p:cNvPicPr/>
                <p:nvPr/>
              </p:nvPicPr>
              <p:blipFill>
                <a:blip r:embed="rId624"/>
                <a:stretch>
                  <a:fillRect/>
                </a:stretch>
              </p:blipFill>
              <p:spPr>
                <a:xfrm>
                  <a:off x="9028967" y="1663496"/>
                  <a:ext cx="143280" cy="37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5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4A35C549-3958-AA3E-579C-EA3F7D1CBB0B}"/>
                    </a:ext>
                  </a:extLst>
                </p14:cNvPr>
                <p14:cNvContentPartPr/>
                <p14:nvPr/>
              </p14:nvContentPartPr>
              <p14:xfrm>
                <a:off x="9207527" y="1757096"/>
                <a:ext cx="142560" cy="195480"/>
              </p14:xfrm>
            </p:contentPart>
          </mc:Choice>
          <mc:Fallback xmlns=""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4A35C549-3958-AA3E-579C-EA3F7D1CBB0B}"/>
                    </a:ext>
                  </a:extLst>
                </p:cNvPr>
                <p:cNvPicPr/>
                <p:nvPr/>
              </p:nvPicPr>
              <p:blipFill>
                <a:blip r:embed="rId626"/>
                <a:stretch>
                  <a:fillRect/>
                </a:stretch>
              </p:blipFill>
              <p:spPr>
                <a:xfrm>
                  <a:off x="9198887" y="1748456"/>
                  <a:ext cx="1602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7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7BCAA81D-F15E-562F-9DE6-EA16EE4A1963}"/>
                    </a:ext>
                  </a:extLst>
                </p14:cNvPr>
                <p14:cNvContentPartPr/>
                <p14:nvPr/>
              </p14:nvContentPartPr>
              <p14:xfrm>
                <a:off x="9416327" y="1606976"/>
                <a:ext cx="57240" cy="68040"/>
              </p14:xfrm>
            </p:contentPart>
          </mc:Choice>
          <mc:Fallback xmlns=""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7BCAA81D-F15E-562F-9DE6-EA16EE4A1963}"/>
                    </a:ext>
                  </a:extLst>
                </p:cNvPr>
                <p:cNvPicPr/>
                <p:nvPr/>
              </p:nvPicPr>
              <p:blipFill>
                <a:blip r:embed="rId628"/>
                <a:stretch>
                  <a:fillRect/>
                </a:stretch>
              </p:blipFill>
              <p:spPr>
                <a:xfrm>
                  <a:off x="9407687" y="1598336"/>
                  <a:ext cx="7488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9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54EDADB5-302D-A146-8003-AD513657872A}"/>
                    </a:ext>
                  </a:extLst>
                </p14:cNvPr>
                <p14:cNvContentPartPr/>
                <p14:nvPr/>
              </p14:nvContentPartPr>
              <p14:xfrm>
                <a:off x="9504527" y="1818296"/>
                <a:ext cx="133560" cy="30600"/>
              </p14:xfrm>
            </p:contentPart>
          </mc:Choice>
          <mc:Fallback xmlns=""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54EDADB5-302D-A146-8003-AD513657872A}"/>
                    </a:ext>
                  </a:extLst>
                </p:cNvPr>
                <p:cNvPicPr/>
                <p:nvPr/>
              </p:nvPicPr>
              <p:blipFill>
                <a:blip r:embed="rId630"/>
                <a:stretch>
                  <a:fillRect/>
                </a:stretch>
              </p:blipFill>
              <p:spPr>
                <a:xfrm>
                  <a:off x="9495887" y="1809656"/>
                  <a:ext cx="1512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1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FE6E29F8-B1AC-61DA-DA5C-615E46C54E6E}"/>
                    </a:ext>
                  </a:extLst>
                </p14:cNvPr>
                <p14:cNvContentPartPr/>
                <p14:nvPr/>
              </p14:nvContentPartPr>
              <p14:xfrm>
                <a:off x="9537647" y="1915136"/>
                <a:ext cx="101880" cy="16560"/>
              </p14:xfrm>
            </p:contentPart>
          </mc:Choice>
          <mc:Fallback xmlns=""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FE6E29F8-B1AC-61DA-DA5C-615E46C54E6E}"/>
                    </a:ext>
                  </a:extLst>
                </p:cNvPr>
                <p:cNvPicPr/>
                <p:nvPr/>
              </p:nvPicPr>
              <p:blipFill>
                <a:blip r:embed="rId632"/>
                <a:stretch>
                  <a:fillRect/>
                </a:stretch>
              </p:blipFill>
              <p:spPr>
                <a:xfrm>
                  <a:off x="9528647" y="1906136"/>
                  <a:ext cx="119520" cy="34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33">
            <p14:nvContentPartPr>
              <p14:cNvPr id="378" name="Ink 377">
                <a:extLst>
                  <a:ext uri="{FF2B5EF4-FFF2-40B4-BE49-F238E27FC236}">
                    <a16:creationId xmlns:a16="http://schemas.microsoft.com/office/drawing/2014/main" id="{A48F27E9-A7B3-98C7-DD04-68887BAEC62C}"/>
                  </a:ext>
                </a:extLst>
              </p14:cNvPr>
              <p14:cNvContentPartPr/>
              <p14:nvPr/>
            </p14:nvContentPartPr>
            <p14:xfrm>
              <a:off x="9827447" y="1590776"/>
              <a:ext cx="202680" cy="474840"/>
            </p14:xfrm>
          </p:contentPart>
        </mc:Choice>
        <mc:Fallback xmlns="">
          <p:pic>
            <p:nvPicPr>
              <p:cNvPr id="378" name="Ink 377">
                <a:extLst>
                  <a:ext uri="{FF2B5EF4-FFF2-40B4-BE49-F238E27FC236}">
                    <a16:creationId xmlns:a16="http://schemas.microsoft.com/office/drawing/2014/main" id="{A48F27E9-A7B3-98C7-DD04-68887BAEC62C}"/>
                  </a:ext>
                </a:extLst>
              </p:cNvPr>
              <p:cNvPicPr/>
              <p:nvPr/>
            </p:nvPicPr>
            <p:blipFill>
              <a:blip r:embed="rId634"/>
              <a:stretch>
                <a:fillRect/>
              </a:stretch>
            </p:blipFill>
            <p:spPr>
              <a:xfrm>
                <a:off x="9818447" y="1581776"/>
                <a:ext cx="220320" cy="492480"/>
              </a:xfrm>
              <a:prstGeom prst="rect">
                <a:avLst/>
              </a:prstGeom>
            </p:spPr>
          </p:pic>
        </mc:Fallback>
      </mc:AlternateContent>
      <p:grpSp>
        <p:nvGrpSpPr>
          <p:cNvPr id="386" name="Group 385">
            <a:extLst>
              <a:ext uri="{FF2B5EF4-FFF2-40B4-BE49-F238E27FC236}">
                <a16:creationId xmlns:a16="http://schemas.microsoft.com/office/drawing/2014/main" id="{FF7B41FE-C0F3-A32F-0D92-6546AFBE3CD3}"/>
              </a:ext>
            </a:extLst>
          </p:cNvPr>
          <p:cNvGrpSpPr/>
          <p:nvPr/>
        </p:nvGrpSpPr>
        <p:grpSpPr>
          <a:xfrm>
            <a:off x="8281247" y="2278376"/>
            <a:ext cx="1337760" cy="386280"/>
            <a:chOff x="8281247" y="2278376"/>
            <a:chExt cx="1337760" cy="38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35">
              <p14:nvContentPartPr>
                <p14:cNvPr id="379" name="Ink 378">
                  <a:extLst>
                    <a:ext uri="{FF2B5EF4-FFF2-40B4-BE49-F238E27FC236}">
                      <a16:creationId xmlns:a16="http://schemas.microsoft.com/office/drawing/2014/main" id="{A38366C4-782E-7D02-46F8-E998510D226C}"/>
                    </a:ext>
                  </a:extLst>
                </p14:cNvPr>
                <p14:cNvContentPartPr/>
                <p14:nvPr/>
              </p14:nvContentPartPr>
              <p14:xfrm>
                <a:off x="8281247" y="2445776"/>
                <a:ext cx="588240" cy="198720"/>
              </p14:xfrm>
            </p:contentPart>
          </mc:Choice>
          <mc:Fallback xmlns="">
            <p:pic>
              <p:nvPicPr>
                <p:cNvPr id="379" name="Ink 378">
                  <a:extLst>
                    <a:ext uri="{FF2B5EF4-FFF2-40B4-BE49-F238E27FC236}">
                      <a16:creationId xmlns:a16="http://schemas.microsoft.com/office/drawing/2014/main" id="{A38366C4-782E-7D02-46F8-E998510D226C}"/>
                    </a:ext>
                  </a:extLst>
                </p:cNvPr>
                <p:cNvPicPr/>
                <p:nvPr/>
              </p:nvPicPr>
              <p:blipFill>
                <a:blip r:embed="rId636"/>
                <a:stretch>
                  <a:fillRect/>
                </a:stretch>
              </p:blipFill>
              <p:spPr>
                <a:xfrm>
                  <a:off x="8272607" y="2437136"/>
                  <a:ext cx="60588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7">
              <p14:nvContentPartPr>
                <p14:cNvPr id="380" name="Ink 379">
                  <a:extLst>
                    <a:ext uri="{FF2B5EF4-FFF2-40B4-BE49-F238E27FC236}">
                      <a16:creationId xmlns:a16="http://schemas.microsoft.com/office/drawing/2014/main" id="{80B7620C-0607-E515-EF75-FB7A34906CC5}"/>
                    </a:ext>
                  </a:extLst>
                </p14:cNvPr>
                <p14:cNvContentPartPr/>
                <p14:nvPr/>
              </p14:nvContentPartPr>
              <p14:xfrm>
                <a:off x="8732327" y="2319416"/>
                <a:ext cx="15480" cy="42840"/>
              </p14:xfrm>
            </p:contentPart>
          </mc:Choice>
          <mc:Fallback xmlns="">
            <p:pic>
              <p:nvPicPr>
                <p:cNvPr id="380" name="Ink 379">
                  <a:extLst>
                    <a:ext uri="{FF2B5EF4-FFF2-40B4-BE49-F238E27FC236}">
                      <a16:creationId xmlns:a16="http://schemas.microsoft.com/office/drawing/2014/main" id="{80B7620C-0607-E515-EF75-FB7A34906CC5}"/>
                    </a:ext>
                  </a:extLst>
                </p:cNvPr>
                <p:cNvPicPr/>
                <p:nvPr/>
              </p:nvPicPr>
              <p:blipFill>
                <a:blip r:embed="rId638"/>
                <a:stretch>
                  <a:fillRect/>
                </a:stretch>
              </p:blipFill>
              <p:spPr>
                <a:xfrm>
                  <a:off x="8723327" y="2310776"/>
                  <a:ext cx="3312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9">
              <p14:nvContentPartPr>
                <p14:cNvPr id="381" name="Ink 380">
                  <a:extLst>
                    <a:ext uri="{FF2B5EF4-FFF2-40B4-BE49-F238E27FC236}">
                      <a16:creationId xmlns:a16="http://schemas.microsoft.com/office/drawing/2014/main" id="{37C3540B-EB97-E89E-0DAC-92107577BF51}"/>
                    </a:ext>
                  </a:extLst>
                </p14:cNvPr>
                <p14:cNvContentPartPr/>
                <p14:nvPr/>
              </p14:nvContentPartPr>
              <p14:xfrm>
                <a:off x="9023927" y="2340296"/>
                <a:ext cx="204480" cy="324360"/>
              </p14:xfrm>
            </p:contentPart>
          </mc:Choice>
          <mc:Fallback xmlns="">
            <p:pic>
              <p:nvPicPr>
                <p:cNvPr id="381" name="Ink 380">
                  <a:extLst>
                    <a:ext uri="{FF2B5EF4-FFF2-40B4-BE49-F238E27FC236}">
                      <a16:creationId xmlns:a16="http://schemas.microsoft.com/office/drawing/2014/main" id="{37C3540B-EB97-E89E-0DAC-92107577BF51}"/>
                    </a:ext>
                  </a:extLst>
                </p:cNvPr>
                <p:cNvPicPr/>
                <p:nvPr/>
              </p:nvPicPr>
              <p:blipFill>
                <a:blip r:embed="rId640"/>
                <a:stretch>
                  <a:fillRect/>
                </a:stretch>
              </p:blipFill>
              <p:spPr>
                <a:xfrm>
                  <a:off x="9015287" y="2331296"/>
                  <a:ext cx="22212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1">
              <p14:nvContentPartPr>
                <p14:cNvPr id="383" name="Ink 382">
                  <a:extLst>
                    <a:ext uri="{FF2B5EF4-FFF2-40B4-BE49-F238E27FC236}">
                      <a16:creationId xmlns:a16="http://schemas.microsoft.com/office/drawing/2014/main" id="{7B56C246-E82D-78B9-6545-5656318663E3}"/>
                    </a:ext>
                  </a:extLst>
                </p14:cNvPr>
                <p14:cNvContentPartPr/>
                <p14:nvPr/>
              </p14:nvContentPartPr>
              <p14:xfrm>
                <a:off x="9233807" y="2278376"/>
                <a:ext cx="83880" cy="49320"/>
              </p14:xfrm>
            </p:contentPart>
          </mc:Choice>
          <mc:Fallback xmlns="">
            <p:pic>
              <p:nvPicPr>
                <p:cNvPr id="383" name="Ink 382">
                  <a:extLst>
                    <a:ext uri="{FF2B5EF4-FFF2-40B4-BE49-F238E27FC236}">
                      <a16:creationId xmlns:a16="http://schemas.microsoft.com/office/drawing/2014/main" id="{7B56C246-E82D-78B9-6545-5656318663E3}"/>
                    </a:ext>
                  </a:extLst>
                </p:cNvPr>
                <p:cNvPicPr/>
                <p:nvPr/>
              </p:nvPicPr>
              <p:blipFill>
                <a:blip r:embed="rId642"/>
                <a:stretch>
                  <a:fillRect/>
                </a:stretch>
              </p:blipFill>
              <p:spPr>
                <a:xfrm>
                  <a:off x="9225167" y="2269376"/>
                  <a:ext cx="10152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3">
              <p14:nvContentPartPr>
                <p14:cNvPr id="384" name="Ink 383">
                  <a:extLst>
                    <a:ext uri="{FF2B5EF4-FFF2-40B4-BE49-F238E27FC236}">
                      <a16:creationId xmlns:a16="http://schemas.microsoft.com/office/drawing/2014/main" id="{0FC0B7A6-CB6C-E17E-6C42-3B5128FC6984}"/>
                    </a:ext>
                  </a:extLst>
                </p14:cNvPr>
                <p14:cNvContentPartPr/>
                <p14:nvPr/>
              </p14:nvContentPartPr>
              <p14:xfrm>
                <a:off x="9474647" y="2496536"/>
                <a:ext cx="144360" cy="119520"/>
              </p14:xfrm>
            </p:contentPart>
          </mc:Choice>
          <mc:Fallback xmlns="">
            <p:pic>
              <p:nvPicPr>
                <p:cNvPr id="384" name="Ink 383">
                  <a:extLst>
                    <a:ext uri="{FF2B5EF4-FFF2-40B4-BE49-F238E27FC236}">
                      <a16:creationId xmlns:a16="http://schemas.microsoft.com/office/drawing/2014/main" id="{0FC0B7A6-CB6C-E17E-6C42-3B5128FC6984}"/>
                    </a:ext>
                  </a:extLst>
                </p:cNvPr>
                <p:cNvPicPr/>
                <p:nvPr/>
              </p:nvPicPr>
              <p:blipFill>
                <a:blip r:embed="rId644"/>
                <a:stretch>
                  <a:fillRect/>
                </a:stretch>
              </p:blipFill>
              <p:spPr>
                <a:xfrm>
                  <a:off x="9466007" y="2487896"/>
                  <a:ext cx="162000" cy="13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45">
            <p14:nvContentPartPr>
              <p14:cNvPr id="385" name="Ink 384">
                <a:extLst>
                  <a:ext uri="{FF2B5EF4-FFF2-40B4-BE49-F238E27FC236}">
                    <a16:creationId xmlns:a16="http://schemas.microsoft.com/office/drawing/2014/main" id="{8A4632A0-7F09-F417-87E0-89BAA803B2C6}"/>
                  </a:ext>
                </a:extLst>
              </p14:cNvPr>
              <p14:cNvContentPartPr/>
              <p14:nvPr/>
            </p14:nvContentPartPr>
            <p14:xfrm>
              <a:off x="9816647" y="2308256"/>
              <a:ext cx="255600" cy="348840"/>
            </p14:xfrm>
          </p:contentPart>
        </mc:Choice>
        <mc:Fallback xmlns="">
          <p:pic>
            <p:nvPicPr>
              <p:cNvPr id="385" name="Ink 384">
                <a:extLst>
                  <a:ext uri="{FF2B5EF4-FFF2-40B4-BE49-F238E27FC236}">
                    <a16:creationId xmlns:a16="http://schemas.microsoft.com/office/drawing/2014/main" id="{8A4632A0-7F09-F417-87E0-89BAA803B2C6}"/>
                  </a:ext>
                </a:extLst>
              </p:cNvPr>
              <p:cNvPicPr/>
              <p:nvPr/>
            </p:nvPicPr>
            <p:blipFill>
              <a:blip r:embed="rId646"/>
              <a:stretch>
                <a:fillRect/>
              </a:stretch>
            </p:blipFill>
            <p:spPr>
              <a:xfrm>
                <a:off x="9808007" y="2299616"/>
                <a:ext cx="273240" cy="366480"/>
              </a:xfrm>
              <a:prstGeom prst="rect">
                <a:avLst/>
              </a:prstGeom>
            </p:spPr>
          </p:pic>
        </mc:Fallback>
      </mc:AlternateContent>
      <p:grpSp>
        <p:nvGrpSpPr>
          <p:cNvPr id="412" name="Group 411">
            <a:extLst>
              <a:ext uri="{FF2B5EF4-FFF2-40B4-BE49-F238E27FC236}">
                <a16:creationId xmlns:a16="http://schemas.microsoft.com/office/drawing/2014/main" id="{319DD8B1-DCF2-B241-2558-BC636C9EBC02}"/>
              </a:ext>
            </a:extLst>
          </p:cNvPr>
          <p:cNvGrpSpPr/>
          <p:nvPr/>
        </p:nvGrpSpPr>
        <p:grpSpPr>
          <a:xfrm>
            <a:off x="9106367" y="5390936"/>
            <a:ext cx="1475640" cy="283320"/>
            <a:chOff x="9106367" y="5390936"/>
            <a:chExt cx="1475640" cy="283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7">
              <p14:nvContentPartPr>
                <p14:cNvPr id="394" name="Ink 393">
                  <a:extLst>
                    <a:ext uri="{FF2B5EF4-FFF2-40B4-BE49-F238E27FC236}">
                      <a16:creationId xmlns:a16="http://schemas.microsoft.com/office/drawing/2014/main" id="{FFAB7B90-5270-6394-0B21-1307AE13A2F7}"/>
                    </a:ext>
                  </a:extLst>
                </p14:cNvPr>
                <p14:cNvContentPartPr/>
                <p14:nvPr/>
              </p14:nvContentPartPr>
              <p14:xfrm>
                <a:off x="9106367" y="5402096"/>
                <a:ext cx="137880" cy="272160"/>
              </p14:xfrm>
            </p:contentPart>
          </mc:Choice>
          <mc:Fallback xmlns="">
            <p:pic>
              <p:nvPicPr>
                <p:cNvPr id="394" name="Ink 393">
                  <a:extLst>
                    <a:ext uri="{FF2B5EF4-FFF2-40B4-BE49-F238E27FC236}">
                      <a16:creationId xmlns:a16="http://schemas.microsoft.com/office/drawing/2014/main" id="{FFAB7B90-5270-6394-0B21-1307AE13A2F7}"/>
                    </a:ext>
                  </a:extLst>
                </p:cNvPr>
                <p:cNvPicPr/>
                <p:nvPr/>
              </p:nvPicPr>
              <p:blipFill>
                <a:blip r:embed="rId648"/>
                <a:stretch>
                  <a:fillRect/>
                </a:stretch>
              </p:blipFill>
              <p:spPr>
                <a:xfrm>
                  <a:off x="9097727" y="5393456"/>
                  <a:ext cx="15552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9">
              <p14:nvContentPartPr>
                <p14:cNvPr id="395" name="Ink 394">
                  <a:extLst>
                    <a:ext uri="{FF2B5EF4-FFF2-40B4-BE49-F238E27FC236}">
                      <a16:creationId xmlns:a16="http://schemas.microsoft.com/office/drawing/2014/main" id="{E7FD1C96-5EAD-661F-8193-467C83436C18}"/>
                    </a:ext>
                  </a:extLst>
                </p14:cNvPr>
                <p14:cNvContentPartPr/>
                <p14:nvPr/>
              </p14:nvContentPartPr>
              <p14:xfrm>
                <a:off x="9268007" y="5439536"/>
                <a:ext cx="93960" cy="228600"/>
              </p14:xfrm>
            </p:contentPart>
          </mc:Choice>
          <mc:Fallback xmlns="">
            <p:pic>
              <p:nvPicPr>
                <p:cNvPr id="395" name="Ink 394">
                  <a:extLst>
                    <a:ext uri="{FF2B5EF4-FFF2-40B4-BE49-F238E27FC236}">
                      <a16:creationId xmlns:a16="http://schemas.microsoft.com/office/drawing/2014/main" id="{E7FD1C96-5EAD-661F-8193-467C83436C18}"/>
                    </a:ext>
                  </a:extLst>
                </p:cNvPr>
                <p:cNvPicPr/>
                <p:nvPr/>
              </p:nvPicPr>
              <p:blipFill>
                <a:blip r:embed="rId650"/>
                <a:stretch>
                  <a:fillRect/>
                </a:stretch>
              </p:blipFill>
              <p:spPr>
                <a:xfrm>
                  <a:off x="9259367" y="5430896"/>
                  <a:ext cx="1116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1">
              <p14:nvContentPartPr>
                <p14:cNvPr id="396" name="Ink 395">
                  <a:extLst>
                    <a:ext uri="{FF2B5EF4-FFF2-40B4-BE49-F238E27FC236}">
                      <a16:creationId xmlns:a16="http://schemas.microsoft.com/office/drawing/2014/main" id="{010585DC-552A-7DCB-33A3-87EADF69C924}"/>
                    </a:ext>
                  </a:extLst>
                </p14:cNvPr>
                <p14:cNvContentPartPr/>
                <p14:nvPr/>
              </p14:nvContentPartPr>
              <p14:xfrm>
                <a:off x="9388607" y="5454296"/>
                <a:ext cx="120960" cy="170280"/>
              </p14:xfrm>
            </p:contentPart>
          </mc:Choice>
          <mc:Fallback xmlns="">
            <p:pic>
              <p:nvPicPr>
                <p:cNvPr id="396" name="Ink 395">
                  <a:extLst>
                    <a:ext uri="{FF2B5EF4-FFF2-40B4-BE49-F238E27FC236}">
                      <a16:creationId xmlns:a16="http://schemas.microsoft.com/office/drawing/2014/main" id="{010585DC-552A-7DCB-33A3-87EADF69C924}"/>
                    </a:ext>
                  </a:extLst>
                </p:cNvPr>
                <p:cNvPicPr/>
                <p:nvPr/>
              </p:nvPicPr>
              <p:blipFill>
                <a:blip r:embed="rId652"/>
                <a:stretch>
                  <a:fillRect/>
                </a:stretch>
              </p:blipFill>
              <p:spPr>
                <a:xfrm>
                  <a:off x="9379607" y="5445296"/>
                  <a:ext cx="13860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3">
              <p14:nvContentPartPr>
                <p14:cNvPr id="397" name="Ink 396">
                  <a:extLst>
                    <a:ext uri="{FF2B5EF4-FFF2-40B4-BE49-F238E27FC236}">
                      <a16:creationId xmlns:a16="http://schemas.microsoft.com/office/drawing/2014/main" id="{A9BF8FF5-34A2-F4DA-4AF2-BA5E8D1D6D04}"/>
                    </a:ext>
                  </a:extLst>
                </p14:cNvPr>
                <p14:cNvContentPartPr/>
                <p14:nvPr/>
              </p14:nvContentPartPr>
              <p14:xfrm>
                <a:off x="9576167" y="5451416"/>
                <a:ext cx="166680" cy="200880"/>
              </p14:xfrm>
            </p:contentPart>
          </mc:Choice>
          <mc:Fallback xmlns="">
            <p:pic>
              <p:nvPicPr>
                <p:cNvPr id="397" name="Ink 396">
                  <a:extLst>
                    <a:ext uri="{FF2B5EF4-FFF2-40B4-BE49-F238E27FC236}">
                      <a16:creationId xmlns:a16="http://schemas.microsoft.com/office/drawing/2014/main" id="{A9BF8FF5-34A2-F4DA-4AF2-BA5E8D1D6D04}"/>
                    </a:ext>
                  </a:extLst>
                </p:cNvPr>
                <p:cNvPicPr/>
                <p:nvPr/>
              </p:nvPicPr>
              <p:blipFill>
                <a:blip r:embed="rId654"/>
                <a:stretch>
                  <a:fillRect/>
                </a:stretch>
              </p:blipFill>
              <p:spPr>
                <a:xfrm>
                  <a:off x="9567167" y="5442416"/>
                  <a:ext cx="18432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5">
              <p14:nvContentPartPr>
                <p14:cNvPr id="398" name="Ink 397">
                  <a:extLst>
                    <a:ext uri="{FF2B5EF4-FFF2-40B4-BE49-F238E27FC236}">
                      <a16:creationId xmlns:a16="http://schemas.microsoft.com/office/drawing/2014/main" id="{7B07962A-20E7-3988-73FE-88F7BCA21F8D}"/>
                    </a:ext>
                  </a:extLst>
                </p14:cNvPr>
                <p14:cNvContentPartPr/>
                <p14:nvPr/>
              </p14:nvContentPartPr>
              <p14:xfrm>
                <a:off x="9783887" y="5423336"/>
                <a:ext cx="87480" cy="206280"/>
              </p14:xfrm>
            </p:contentPart>
          </mc:Choice>
          <mc:Fallback xmlns="">
            <p:pic>
              <p:nvPicPr>
                <p:cNvPr id="398" name="Ink 397">
                  <a:extLst>
                    <a:ext uri="{FF2B5EF4-FFF2-40B4-BE49-F238E27FC236}">
                      <a16:creationId xmlns:a16="http://schemas.microsoft.com/office/drawing/2014/main" id="{7B07962A-20E7-3988-73FE-88F7BCA21F8D}"/>
                    </a:ext>
                  </a:extLst>
                </p:cNvPr>
                <p:cNvPicPr/>
                <p:nvPr/>
              </p:nvPicPr>
              <p:blipFill>
                <a:blip r:embed="rId656"/>
                <a:stretch>
                  <a:fillRect/>
                </a:stretch>
              </p:blipFill>
              <p:spPr>
                <a:xfrm>
                  <a:off x="9775247" y="5414336"/>
                  <a:ext cx="10512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7">
              <p14:nvContentPartPr>
                <p14:cNvPr id="399" name="Ink 398">
                  <a:extLst>
                    <a:ext uri="{FF2B5EF4-FFF2-40B4-BE49-F238E27FC236}">
                      <a16:creationId xmlns:a16="http://schemas.microsoft.com/office/drawing/2014/main" id="{3AC7B985-BBE3-6EDC-30B6-2541D56E8213}"/>
                    </a:ext>
                  </a:extLst>
                </p14:cNvPr>
                <p14:cNvContentPartPr/>
                <p14:nvPr/>
              </p14:nvContentPartPr>
              <p14:xfrm>
                <a:off x="9879287" y="5442056"/>
                <a:ext cx="101160" cy="208440"/>
              </p14:xfrm>
            </p:contentPart>
          </mc:Choice>
          <mc:Fallback xmlns="">
            <p:pic>
              <p:nvPicPr>
                <p:cNvPr id="399" name="Ink 398">
                  <a:extLst>
                    <a:ext uri="{FF2B5EF4-FFF2-40B4-BE49-F238E27FC236}">
                      <a16:creationId xmlns:a16="http://schemas.microsoft.com/office/drawing/2014/main" id="{3AC7B985-BBE3-6EDC-30B6-2541D56E8213}"/>
                    </a:ext>
                  </a:extLst>
                </p:cNvPr>
                <p:cNvPicPr/>
                <p:nvPr/>
              </p:nvPicPr>
              <p:blipFill>
                <a:blip r:embed="rId658"/>
                <a:stretch>
                  <a:fillRect/>
                </a:stretch>
              </p:blipFill>
              <p:spPr>
                <a:xfrm>
                  <a:off x="9870287" y="5433416"/>
                  <a:ext cx="11880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9">
              <p14:nvContentPartPr>
                <p14:cNvPr id="400" name="Ink 399">
                  <a:extLst>
                    <a:ext uri="{FF2B5EF4-FFF2-40B4-BE49-F238E27FC236}">
                      <a16:creationId xmlns:a16="http://schemas.microsoft.com/office/drawing/2014/main" id="{38E755FE-2148-FD21-3384-F88A70A87D87}"/>
                    </a:ext>
                  </a:extLst>
                </p14:cNvPr>
                <p14:cNvContentPartPr/>
                <p14:nvPr/>
              </p14:nvContentPartPr>
              <p14:xfrm>
                <a:off x="9884687" y="5535296"/>
                <a:ext cx="90720" cy="20160"/>
              </p14:xfrm>
            </p:contentPart>
          </mc:Choice>
          <mc:Fallback xmlns="">
            <p:pic>
              <p:nvPicPr>
                <p:cNvPr id="400" name="Ink 399">
                  <a:extLst>
                    <a:ext uri="{FF2B5EF4-FFF2-40B4-BE49-F238E27FC236}">
                      <a16:creationId xmlns:a16="http://schemas.microsoft.com/office/drawing/2014/main" id="{38E755FE-2148-FD21-3384-F88A70A87D87}"/>
                    </a:ext>
                  </a:extLst>
                </p:cNvPr>
                <p:cNvPicPr/>
                <p:nvPr/>
              </p:nvPicPr>
              <p:blipFill>
                <a:blip r:embed="rId660"/>
                <a:stretch>
                  <a:fillRect/>
                </a:stretch>
              </p:blipFill>
              <p:spPr>
                <a:xfrm>
                  <a:off x="9875687" y="5526656"/>
                  <a:ext cx="10836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1">
              <p14:nvContentPartPr>
                <p14:cNvPr id="401" name="Ink 400">
                  <a:extLst>
                    <a:ext uri="{FF2B5EF4-FFF2-40B4-BE49-F238E27FC236}">
                      <a16:creationId xmlns:a16="http://schemas.microsoft.com/office/drawing/2014/main" id="{07419DFE-6408-35F9-CA2E-FAE824F2CA22}"/>
                    </a:ext>
                  </a:extLst>
                </p14:cNvPr>
                <p14:cNvContentPartPr/>
                <p14:nvPr/>
              </p14:nvContentPartPr>
              <p14:xfrm>
                <a:off x="10096007" y="5391296"/>
                <a:ext cx="214560" cy="202320"/>
              </p14:xfrm>
            </p:contentPart>
          </mc:Choice>
          <mc:Fallback xmlns="">
            <p:pic>
              <p:nvPicPr>
                <p:cNvPr id="401" name="Ink 400">
                  <a:extLst>
                    <a:ext uri="{FF2B5EF4-FFF2-40B4-BE49-F238E27FC236}">
                      <a16:creationId xmlns:a16="http://schemas.microsoft.com/office/drawing/2014/main" id="{07419DFE-6408-35F9-CA2E-FAE824F2CA22}"/>
                    </a:ext>
                  </a:extLst>
                </p:cNvPr>
                <p:cNvPicPr/>
                <p:nvPr/>
              </p:nvPicPr>
              <p:blipFill>
                <a:blip r:embed="rId662"/>
                <a:stretch>
                  <a:fillRect/>
                </a:stretch>
              </p:blipFill>
              <p:spPr>
                <a:xfrm>
                  <a:off x="10087007" y="5382296"/>
                  <a:ext cx="2322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3">
              <p14:nvContentPartPr>
                <p14:cNvPr id="402" name="Ink 401">
                  <a:extLst>
                    <a:ext uri="{FF2B5EF4-FFF2-40B4-BE49-F238E27FC236}">
                      <a16:creationId xmlns:a16="http://schemas.microsoft.com/office/drawing/2014/main" id="{4C299CDD-CF88-3126-ED64-678B799EDD9A}"/>
                    </a:ext>
                  </a:extLst>
                </p14:cNvPr>
                <p14:cNvContentPartPr/>
                <p14:nvPr/>
              </p14:nvContentPartPr>
              <p14:xfrm>
                <a:off x="10292927" y="5409296"/>
                <a:ext cx="142920" cy="169920"/>
              </p14:xfrm>
            </p:contentPart>
          </mc:Choice>
          <mc:Fallback xmlns="">
            <p:pic>
              <p:nvPicPr>
                <p:cNvPr id="402" name="Ink 401">
                  <a:extLst>
                    <a:ext uri="{FF2B5EF4-FFF2-40B4-BE49-F238E27FC236}">
                      <a16:creationId xmlns:a16="http://schemas.microsoft.com/office/drawing/2014/main" id="{4C299CDD-CF88-3126-ED64-678B799EDD9A}"/>
                    </a:ext>
                  </a:extLst>
                </p:cNvPr>
                <p:cNvPicPr/>
                <p:nvPr/>
              </p:nvPicPr>
              <p:blipFill>
                <a:blip r:embed="rId664"/>
                <a:stretch>
                  <a:fillRect/>
                </a:stretch>
              </p:blipFill>
              <p:spPr>
                <a:xfrm>
                  <a:off x="10284287" y="5400656"/>
                  <a:ext cx="1605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5">
              <p14:nvContentPartPr>
                <p14:cNvPr id="403" name="Ink 402">
                  <a:extLst>
                    <a:ext uri="{FF2B5EF4-FFF2-40B4-BE49-F238E27FC236}">
                      <a16:creationId xmlns:a16="http://schemas.microsoft.com/office/drawing/2014/main" id="{B93CC31B-721E-1FB0-1F93-0C0BEF3FAE47}"/>
                    </a:ext>
                  </a:extLst>
                </p14:cNvPr>
                <p14:cNvContentPartPr/>
                <p14:nvPr/>
              </p14:nvContentPartPr>
              <p14:xfrm>
                <a:off x="10462847" y="5390936"/>
                <a:ext cx="119160" cy="184680"/>
              </p14:xfrm>
            </p:contentPart>
          </mc:Choice>
          <mc:Fallback xmlns="">
            <p:pic>
              <p:nvPicPr>
                <p:cNvPr id="403" name="Ink 402">
                  <a:extLst>
                    <a:ext uri="{FF2B5EF4-FFF2-40B4-BE49-F238E27FC236}">
                      <a16:creationId xmlns:a16="http://schemas.microsoft.com/office/drawing/2014/main" id="{B93CC31B-721E-1FB0-1F93-0C0BEF3FAE47}"/>
                    </a:ext>
                  </a:extLst>
                </p:cNvPr>
                <p:cNvPicPr/>
                <p:nvPr/>
              </p:nvPicPr>
              <p:blipFill>
                <a:blip r:embed="rId666"/>
                <a:stretch>
                  <a:fillRect/>
                </a:stretch>
              </p:blipFill>
              <p:spPr>
                <a:xfrm>
                  <a:off x="10454207" y="5382296"/>
                  <a:ext cx="136800" cy="202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1" name="Group 410">
            <a:extLst>
              <a:ext uri="{FF2B5EF4-FFF2-40B4-BE49-F238E27FC236}">
                <a16:creationId xmlns:a16="http://schemas.microsoft.com/office/drawing/2014/main" id="{170591F3-AF3A-D874-8D37-D4C42EBD6FBB}"/>
              </a:ext>
            </a:extLst>
          </p:cNvPr>
          <p:cNvGrpSpPr/>
          <p:nvPr/>
        </p:nvGrpSpPr>
        <p:grpSpPr>
          <a:xfrm>
            <a:off x="10772087" y="5406056"/>
            <a:ext cx="468360" cy="188280"/>
            <a:chOff x="10772087" y="5406056"/>
            <a:chExt cx="468360" cy="188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7">
              <p14:nvContentPartPr>
                <p14:cNvPr id="404" name="Ink 403">
                  <a:extLst>
                    <a:ext uri="{FF2B5EF4-FFF2-40B4-BE49-F238E27FC236}">
                      <a16:creationId xmlns:a16="http://schemas.microsoft.com/office/drawing/2014/main" id="{0DF3E387-76EB-91D7-D00D-11C00B5BAB34}"/>
                    </a:ext>
                  </a:extLst>
                </p14:cNvPr>
                <p14:cNvContentPartPr/>
                <p14:nvPr/>
              </p14:nvContentPartPr>
              <p14:xfrm>
                <a:off x="10772087" y="5412536"/>
                <a:ext cx="96840" cy="181800"/>
              </p14:xfrm>
            </p:contentPart>
          </mc:Choice>
          <mc:Fallback xmlns="">
            <p:pic>
              <p:nvPicPr>
                <p:cNvPr id="404" name="Ink 403">
                  <a:extLst>
                    <a:ext uri="{FF2B5EF4-FFF2-40B4-BE49-F238E27FC236}">
                      <a16:creationId xmlns:a16="http://schemas.microsoft.com/office/drawing/2014/main" id="{0DF3E387-76EB-91D7-D00D-11C00B5BAB34}"/>
                    </a:ext>
                  </a:extLst>
                </p:cNvPr>
                <p:cNvPicPr/>
                <p:nvPr/>
              </p:nvPicPr>
              <p:blipFill>
                <a:blip r:embed="rId668"/>
                <a:stretch>
                  <a:fillRect/>
                </a:stretch>
              </p:blipFill>
              <p:spPr>
                <a:xfrm>
                  <a:off x="10763087" y="5403536"/>
                  <a:ext cx="1144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9">
              <p14:nvContentPartPr>
                <p14:cNvPr id="405" name="Ink 404">
                  <a:extLst>
                    <a:ext uri="{FF2B5EF4-FFF2-40B4-BE49-F238E27FC236}">
                      <a16:creationId xmlns:a16="http://schemas.microsoft.com/office/drawing/2014/main" id="{A718DC92-6B16-A71A-A022-B78672536F09}"/>
                    </a:ext>
                  </a:extLst>
                </p14:cNvPr>
                <p14:cNvContentPartPr/>
                <p14:nvPr/>
              </p14:nvContentPartPr>
              <p14:xfrm>
                <a:off x="10903847" y="5431256"/>
                <a:ext cx="91800" cy="160200"/>
              </p14:xfrm>
            </p:contentPart>
          </mc:Choice>
          <mc:Fallback xmlns="">
            <p:pic>
              <p:nvPicPr>
                <p:cNvPr id="405" name="Ink 404">
                  <a:extLst>
                    <a:ext uri="{FF2B5EF4-FFF2-40B4-BE49-F238E27FC236}">
                      <a16:creationId xmlns:a16="http://schemas.microsoft.com/office/drawing/2014/main" id="{A718DC92-6B16-A71A-A022-B78672536F09}"/>
                    </a:ext>
                  </a:extLst>
                </p:cNvPr>
                <p:cNvPicPr/>
                <p:nvPr/>
              </p:nvPicPr>
              <p:blipFill>
                <a:blip r:embed="rId670"/>
                <a:stretch>
                  <a:fillRect/>
                </a:stretch>
              </p:blipFill>
              <p:spPr>
                <a:xfrm>
                  <a:off x="10894847" y="5422616"/>
                  <a:ext cx="10944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1">
              <p14:nvContentPartPr>
                <p14:cNvPr id="406" name="Ink 405">
                  <a:extLst>
                    <a:ext uri="{FF2B5EF4-FFF2-40B4-BE49-F238E27FC236}">
                      <a16:creationId xmlns:a16="http://schemas.microsoft.com/office/drawing/2014/main" id="{09641686-CD72-65D5-73C5-2BCB6DBC5555}"/>
                    </a:ext>
                  </a:extLst>
                </p14:cNvPr>
                <p14:cNvContentPartPr/>
                <p14:nvPr/>
              </p14:nvContentPartPr>
              <p14:xfrm>
                <a:off x="10984487" y="5406056"/>
                <a:ext cx="151920" cy="178560"/>
              </p14:xfrm>
            </p:contentPart>
          </mc:Choice>
          <mc:Fallback xmlns="">
            <p:pic>
              <p:nvPicPr>
                <p:cNvPr id="406" name="Ink 405">
                  <a:extLst>
                    <a:ext uri="{FF2B5EF4-FFF2-40B4-BE49-F238E27FC236}">
                      <a16:creationId xmlns:a16="http://schemas.microsoft.com/office/drawing/2014/main" id="{09641686-CD72-65D5-73C5-2BCB6DBC5555}"/>
                    </a:ext>
                  </a:extLst>
                </p:cNvPr>
                <p:cNvPicPr/>
                <p:nvPr/>
              </p:nvPicPr>
              <p:blipFill>
                <a:blip r:embed="rId672"/>
                <a:stretch>
                  <a:fillRect/>
                </a:stretch>
              </p:blipFill>
              <p:spPr>
                <a:xfrm>
                  <a:off x="10975487" y="5397416"/>
                  <a:ext cx="16956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3">
              <p14:nvContentPartPr>
                <p14:cNvPr id="407" name="Ink 406">
                  <a:extLst>
                    <a:ext uri="{FF2B5EF4-FFF2-40B4-BE49-F238E27FC236}">
                      <a16:creationId xmlns:a16="http://schemas.microsoft.com/office/drawing/2014/main" id="{6CDD9731-678D-2A3C-6771-2EF44A9A99CF}"/>
                    </a:ext>
                  </a:extLst>
                </p14:cNvPr>
                <p14:cNvContentPartPr/>
                <p14:nvPr/>
              </p14:nvContentPartPr>
              <p14:xfrm>
                <a:off x="11145407" y="5422616"/>
                <a:ext cx="95040" cy="167400"/>
              </p14:xfrm>
            </p:contentPart>
          </mc:Choice>
          <mc:Fallback xmlns="">
            <p:pic>
              <p:nvPicPr>
                <p:cNvPr id="407" name="Ink 406">
                  <a:extLst>
                    <a:ext uri="{FF2B5EF4-FFF2-40B4-BE49-F238E27FC236}">
                      <a16:creationId xmlns:a16="http://schemas.microsoft.com/office/drawing/2014/main" id="{6CDD9731-678D-2A3C-6771-2EF44A9A99CF}"/>
                    </a:ext>
                  </a:extLst>
                </p:cNvPr>
                <p:cNvPicPr/>
                <p:nvPr/>
              </p:nvPicPr>
              <p:blipFill>
                <a:blip r:embed="rId674"/>
                <a:stretch>
                  <a:fillRect/>
                </a:stretch>
              </p:blipFill>
              <p:spPr>
                <a:xfrm>
                  <a:off x="11136767" y="5413976"/>
                  <a:ext cx="112680" cy="185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1" name="Group 420">
            <a:extLst>
              <a:ext uri="{FF2B5EF4-FFF2-40B4-BE49-F238E27FC236}">
                <a16:creationId xmlns:a16="http://schemas.microsoft.com/office/drawing/2014/main" id="{3A3D59EE-9BAD-1B73-77AD-9DEF996956BD}"/>
              </a:ext>
            </a:extLst>
          </p:cNvPr>
          <p:cNvGrpSpPr/>
          <p:nvPr/>
        </p:nvGrpSpPr>
        <p:grpSpPr>
          <a:xfrm>
            <a:off x="11304167" y="5262776"/>
            <a:ext cx="715320" cy="461160"/>
            <a:chOff x="11304167" y="5262776"/>
            <a:chExt cx="715320" cy="46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5">
              <p14:nvContentPartPr>
                <p14:cNvPr id="413" name="Ink 412">
                  <a:extLst>
                    <a:ext uri="{FF2B5EF4-FFF2-40B4-BE49-F238E27FC236}">
                      <a16:creationId xmlns:a16="http://schemas.microsoft.com/office/drawing/2014/main" id="{A0087FAD-D190-1AEC-C277-3A6B40322E2F}"/>
                    </a:ext>
                  </a:extLst>
                </p14:cNvPr>
                <p14:cNvContentPartPr/>
                <p14:nvPr/>
              </p14:nvContentPartPr>
              <p14:xfrm>
                <a:off x="11339807" y="5392016"/>
                <a:ext cx="18360" cy="195480"/>
              </p14:xfrm>
            </p:contentPart>
          </mc:Choice>
          <mc:Fallback xmlns="">
            <p:pic>
              <p:nvPicPr>
                <p:cNvPr id="413" name="Ink 412">
                  <a:extLst>
                    <a:ext uri="{FF2B5EF4-FFF2-40B4-BE49-F238E27FC236}">
                      <a16:creationId xmlns:a16="http://schemas.microsoft.com/office/drawing/2014/main" id="{A0087FAD-D190-1AEC-C277-3A6B40322E2F}"/>
                    </a:ext>
                  </a:extLst>
                </p:cNvPr>
                <p:cNvPicPr/>
                <p:nvPr/>
              </p:nvPicPr>
              <p:blipFill>
                <a:blip r:embed="rId676"/>
                <a:stretch>
                  <a:fillRect/>
                </a:stretch>
              </p:blipFill>
              <p:spPr>
                <a:xfrm>
                  <a:off x="11331167" y="5383016"/>
                  <a:ext cx="360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7">
              <p14:nvContentPartPr>
                <p14:cNvPr id="414" name="Ink 413">
                  <a:extLst>
                    <a:ext uri="{FF2B5EF4-FFF2-40B4-BE49-F238E27FC236}">
                      <a16:creationId xmlns:a16="http://schemas.microsoft.com/office/drawing/2014/main" id="{4C812744-617C-41FD-95B8-876D02AF00D5}"/>
                    </a:ext>
                  </a:extLst>
                </p14:cNvPr>
                <p14:cNvContentPartPr/>
                <p14:nvPr/>
              </p14:nvContentPartPr>
              <p14:xfrm>
                <a:off x="11304167" y="5386976"/>
                <a:ext cx="93240" cy="8280"/>
              </p14:xfrm>
            </p:contentPart>
          </mc:Choice>
          <mc:Fallback xmlns="">
            <p:pic>
              <p:nvPicPr>
                <p:cNvPr id="414" name="Ink 413">
                  <a:extLst>
                    <a:ext uri="{FF2B5EF4-FFF2-40B4-BE49-F238E27FC236}">
                      <a16:creationId xmlns:a16="http://schemas.microsoft.com/office/drawing/2014/main" id="{4C812744-617C-41FD-95B8-876D02AF00D5}"/>
                    </a:ext>
                  </a:extLst>
                </p:cNvPr>
                <p:cNvPicPr/>
                <p:nvPr/>
              </p:nvPicPr>
              <p:blipFill>
                <a:blip r:embed="rId678"/>
                <a:stretch>
                  <a:fillRect/>
                </a:stretch>
              </p:blipFill>
              <p:spPr>
                <a:xfrm>
                  <a:off x="11295167" y="5377976"/>
                  <a:ext cx="11088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9">
              <p14:nvContentPartPr>
                <p14:cNvPr id="415" name="Ink 414">
                  <a:extLst>
                    <a:ext uri="{FF2B5EF4-FFF2-40B4-BE49-F238E27FC236}">
                      <a16:creationId xmlns:a16="http://schemas.microsoft.com/office/drawing/2014/main" id="{B643931A-FAF6-73CB-0EC9-4C9494C70507}"/>
                    </a:ext>
                  </a:extLst>
                </p14:cNvPr>
                <p14:cNvContentPartPr/>
                <p14:nvPr/>
              </p14:nvContentPartPr>
              <p14:xfrm>
                <a:off x="11401007" y="5488136"/>
                <a:ext cx="147960" cy="135360"/>
              </p14:xfrm>
            </p:contentPart>
          </mc:Choice>
          <mc:Fallback xmlns="">
            <p:pic>
              <p:nvPicPr>
                <p:cNvPr id="415" name="Ink 414">
                  <a:extLst>
                    <a:ext uri="{FF2B5EF4-FFF2-40B4-BE49-F238E27FC236}">
                      <a16:creationId xmlns:a16="http://schemas.microsoft.com/office/drawing/2014/main" id="{B643931A-FAF6-73CB-0EC9-4C9494C70507}"/>
                    </a:ext>
                  </a:extLst>
                </p:cNvPr>
                <p:cNvPicPr/>
                <p:nvPr/>
              </p:nvPicPr>
              <p:blipFill>
                <a:blip r:embed="rId680"/>
                <a:stretch>
                  <a:fillRect/>
                </a:stretch>
              </p:blipFill>
              <p:spPr>
                <a:xfrm>
                  <a:off x="11392007" y="5479136"/>
                  <a:ext cx="16560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1">
              <p14:nvContentPartPr>
                <p14:cNvPr id="416" name="Ink 415">
                  <a:extLst>
                    <a:ext uri="{FF2B5EF4-FFF2-40B4-BE49-F238E27FC236}">
                      <a16:creationId xmlns:a16="http://schemas.microsoft.com/office/drawing/2014/main" id="{8AF15826-94C6-7BC1-0BC4-AE01258C956C}"/>
                    </a:ext>
                  </a:extLst>
                </p14:cNvPr>
                <p14:cNvContentPartPr/>
                <p14:nvPr/>
              </p14:nvContentPartPr>
              <p14:xfrm>
                <a:off x="11560127" y="5262776"/>
                <a:ext cx="79560" cy="310320"/>
              </p14:xfrm>
            </p:contentPart>
          </mc:Choice>
          <mc:Fallback xmlns="">
            <p:pic>
              <p:nvPicPr>
                <p:cNvPr id="416" name="Ink 415">
                  <a:extLst>
                    <a:ext uri="{FF2B5EF4-FFF2-40B4-BE49-F238E27FC236}">
                      <a16:creationId xmlns:a16="http://schemas.microsoft.com/office/drawing/2014/main" id="{8AF15826-94C6-7BC1-0BC4-AE01258C956C}"/>
                    </a:ext>
                  </a:extLst>
                </p:cNvPr>
                <p:cNvPicPr/>
                <p:nvPr/>
              </p:nvPicPr>
              <p:blipFill>
                <a:blip r:embed="rId682"/>
                <a:stretch>
                  <a:fillRect/>
                </a:stretch>
              </p:blipFill>
              <p:spPr>
                <a:xfrm>
                  <a:off x="11551127" y="5253776"/>
                  <a:ext cx="9720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3">
              <p14:nvContentPartPr>
                <p14:cNvPr id="417" name="Ink 416">
                  <a:extLst>
                    <a:ext uri="{FF2B5EF4-FFF2-40B4-BE49-F238E27FC236}">
                      <a16:creationId xmlns:a16="http://schemas.microsoft.com/office/drawing/2014/main" id="{A800CACC-B1E6-9AA7-382E-1E35BEC1327C}"/>
                    </a:ext>
                  </a:extLst>
                </p14:cNvPr>
                <p14:cNvContentPartPr/>
                <p14:nvPr/>
              </p14:nvContentPartPr>
              <p14:xfrm>
                <a:off x="11640047" y="5448176"/>
                <a:ext cx="12960" cy="169560"/>
              </p14:xfrm>
            </p:contentPart>
          </mc:Choice>
          <mc:Fallback xmlns="">
            <p:pic>
              <p:nvPicPr>
                <p:cNvPr id="417" name="Ink 416">
                  <a:extLst>
                    <a:ext uri="{FF2B5EF4-FFF2-40B4-BE49-F238E27FC236}">
                      <a16:creationId xmlns:a16="http://schemas.microsoft.com/office/drawing/2014/main" id="{A800CACC-B1E6-9AA7-382E-1E35BEC1327C}"/>
                    </a:ext>
                  </a:extLst>
                </p:cNvPr>
                <p:cNvPicPr/>
                <p:nvPr/>
              </p:nvPicPr>
              <p:blipFill>
                <a:blip r:embed="rId684"/>
                <a:stretch>
                  <a:fillRect/>
                </a:stretch>
              </p:blipFill>
              <p:spPr>
                <a:xfrm>
                  <a:off x="11631407" y="5439176"/>
                  <a:ext cx="3060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5">
              <p14:nvContentPartPr>
                <p14:cNvPr id="418" name="Ink 417">
                  <a:extLst>
                    <a:ext uri="{FF2B5EF4-FFF2-40B4-BE49-F238E27FC236}">
                      <a16:creationId xmlns:a16="http://schemas.microsoft.com/office/drawing/2014/main" id="{4A1D19E7-232B-18F2-7F51-0C6081EE4AE9}"/>
                    </a:ext>
                  </a:extLst>
                </p14:cNvPr>
                <p14:cNvContentPartPr/>
                <p14:nvPr/>
              </p14:nvContentPartPr>
              <p14:xfrm>
                <a:off x="11658767" y="5440616"/>
                <a:ext cx="95040" cy="185400"/>
              </p14:xfrm>
            </p:contentPart>
          </mc:Choice>
          <mc:Fallback xmlns="">
            <p:pic>
              <p:nvPicPr>
                <p:cNvPr id="418" name="Ink 417">
                  <a:extLst>
                    <a:ext uri="{FF2B5EF4-FFF2-40B4-BE49-F238E27FC236}">
                      <a16:creationId xmlns:a16="http://schemas.microsoft.com/office/drawing/2014/main" id="{4A1D19E7-232B-18F2-7F51-0C6081EE4AE9}"/>
                    </a:ext>
                  </a:extLst>
                </p:cNvPr>
                <p:cNvPicPr/>
                <p:nvPr/>
              </p:nvPicPr>
              <p:blipFill>
                <a:blip r:embed="rId686"/>
                <a:stretch>
                  <a:fillRect/>
                </a:stretch>
              </p:blipFill>
              <p:spPr>
                <a:xfrm>
                  <a:off x="11649767" y="5431616"/>
                  <a:ext cx="1126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7">
              <p14:nvContentPartPr>
                <p14:cNvPr id="419" name="Ink 418">
                  <a:extLst>
                    <a:ext uri="{FF2B5EF4-FFF2-40B4-BE49-F238E27FC236}">
                      <a16:creationId xmlns:a16="http://schemas.microsoft.com/office/drawing/2014/main" id="{47B47AF7-A06D-1329-5C77-EA18E904A2ED}"/>
                    </a:ext>
                  </a:extLst>
                </p14:cNvPr>
                <p14:cNvContentPartPr/>
                <p14:nvPr/>
              </p14:nvContentPartPr>
              <p14:xfrm>
                <a:off x="11789087" y="5421536"/>
                <a:ext cx="73080" cy="221400"/>
              </p14:xfrm>
            </p:contentPart>
          </mc:Choice>
          <mc:Fallback xmlns="">
            <p:pic>
              <p:nvPicPr>
                <p:cNvPr id="419" name="Ink 418">
                  <a:extLst>
                    <a:ext uri="{FF2B5EF4-FFF2-40B4-BE49-F238E27FC236}">
                      <a16:creationId xmlns:a16="http://schemas.microsoft.com/office/drawing/2014/main" id="{47B47AF7-A06D-1329-5C77-EA18E904A2ED}"/>
                    </a:ext>
                  </a:extLst>
                </p:cNvPr>
                <p:cNvPicPr/>
                <p:nvPr/>
              </p:nvPicPr>
              <p:blipFill>
                <a:blip r:embed="rId688"/>
                <a:stretch>
                  <a:fillRect/>
                </a:stretch>
              </p:blipFill>
              <p:spPr>
                <a:xfrm>
                  <a:off x="11780447" y="5412536"/>
                  <a:ext cx="9072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9">
              <p14:nvContentPartPr>
                <p14:cNvPr id="420" name="Ink 419">
                  <a:extLst>
                    <a:ext uri="{FF2B5EF4-FFF2-40B4-BE49-F238E27FC236}">
                      <a16:creationId xmlns:a16="http://schemas.microsoft.com/office/drawing/2014/main" id="{61BDF886-F498-BFC4-0A6F-BC128858FD44}"/>
                    </a:ext>
                  </a:extLst>
                </p14:cNvPr>
                <p14:cNvContentPartPr/>
                <p14:nvPr/>
              </p14:nvContentPartPr>
              <p14:xfrm>
                <a:off x="11882327" y="5483816"/>
                <a:ext cx="137160" cy="240120"/>
              </p14:xfrm>
            </p:contentPart>
          </mc:Choice>
          <mc:Fallback xmlns="">
            <p:pic>
              <p:nvPicPr>
                <p:cNvPr id="420" name="Ink 419">
                  <a:extLst>
                    <a:ext uri="{FF2B5EF4-FFF2-40B4-BE49-F238E27FC236}">
                      <a16:creationId xmlns:a16="http://schemas.microsoft.com/office/drawing/2014/main" id="{61BDF886-F498-BFC4-0A6F-BC128858FD44}"/>
                    </a:ext>
                  </a:extLst>
                </p:cNvPr>
                <p:cNvPicPr/>
                <p:nvPr/>
              </p:nvPicPr>
              <p:blipFill>
                <a:blip r:embed="rId690"/>
                <a:stretch>
                  <a:fillRect/>
                </a:stretch>
              </p:blipFill>
              <p:spPr>
                <a:xfrm>
                  <a:off x="11873687" y="5475176"/>
                  <a:ext cx="154800" cy="25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8" name="Group 457">
            <a:extLst>
              <a:ext uri="{FF2B5EF4-FFF2-40B4-BE49-F238E27FC236}">
                <a16:creationId xmlns:a16="http://schemas.microsoft.com/office/drawing/2014/main" id="{9A669645-1B09-8D30-B2AF-FD0832AED3E3}"/>
              </a:ext>
            </a:extLst>
          </p:cNvPr>
          <p:cNvGrpSpPr/>
          <p:nvPr/>
        </p:nvGrpSpPr>
        <p:grpSpPr>
          <a:xfrm>
            <a:off x="8955167" y="5879816"/>
            <a:ext cx="3006360" cy="803160"/>
            <a:chOff x="8955167" y="5879816"/>
            <a:chExt cx="3006360" cy="80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91">
              <p14:nvContentPartPr>
                <p14:cNvPr id="422" name="Ink 421">
                  <a:extLst>
                    <a:ext uri="{FF2B5EF4-FFF2-40B4-BE49-F238E27FC236}">
                      <a16:creationId xmlns:a16="http://schemas.microsoft.com/office/drawing/2014/main" id="{74EA7869-D509-D02A-257D-57185B4BC9CA}"/>
                    </a:ext>
                  </a:extLst>
                </p14:cNvPr>
                <p14:cNvContentPartPr/>
                <p14:nvPr/>
              </p14:nvContentPartPr>
              <p14:xfrm>
                <a:off x="8955167" y="5973416"/>
                <a:ext cx="191520" cy="236520"/>
              </p14:xfrm>
            </p:contentPart>
          </mc:Choice>
          <mc:Fallback xmlns="">
            <p:pic>
              <p:nvPicPr>
                <p:cNvPr id="422" name="Ink 421">
                  <a:extLst>
                    <a:ext uri="{FF2B5EF4-FFF2-40B4-BE49-F238E27FC236}">
                      <a16:creationId xmlns:a16="http://schemas.microsoft.com/office/drawing/2014/main" id="{74EA7869-D509-D02A-257D-57185B4BC9CA}"/>
                    </a:ext>
                  </a:extLst>
                </p:cNvPr>
                <p:cNvPicPr/>
                <p:nvPr/>
              </p:nvPicPr>
              <p:blipFill>
                <a:blip r:embed="rId692"/>
                <a:stretch>
                  <a:fillRect/>
                </a:stretch>
              </p:blipFill>
              <p:spPr>
                <a:xfrm>
                  <a:off x="8946527" y="5964776"/>
                  <a:ext cx="2091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3">
              <p14:nvContentPartPr>
                <p14:cNvPr id="423" name="Ink 422">
                  <a:extLst>
                    <a:ext uri="{FF2B5EF4-FFF2-40B4-BE49-F238E27FC236}">
                      <a16:creationId xmlns:a16="http://schemas.microsoft.com/office/drawing/2014/main" id="{7B071E20-3656-8336-C282-D734E79548E9}"/>
                    </a:ext>
                  </a:extLst>
                </p14:cNvPr>
                <p14:cNvContentPartPr/>
                <p14:nvPr/>
              </p14:nvContentPartPr>
              <p14:xfrm>
                <a:off x="9139127" y="6001136"/>
                <a:ext cx="90000" cy="234720"/>
              </p14:xfrm>
            </p:contentPart>
          </mc:Choice>
          <mc:Fallback xmlns="">
            <p:pic>
              <p:nvPicPr>
                <p:cNvPr id="423" name="Ink 422">
                  <a:extLst>
                    <a:ext uri="{FF2B5EF4-FFF2-40B4-BE49-F238E27FC236}">
                      <a16:creationId xmlns:a16="http://schemas.microsoft.com/office/drawing/2014/main" id="{7B071E20-3656-8336-C282-D734E79548E9}"/>
                    </a:ext>
                  </a:extLst>
                </p:cNvPr>
                <p:cNvPicPr/>
                <p:nvPr/>
              </p:nvPicPr>
              <p:blipFill>
                <a:blip r:embed="rId694"/>
                <a:stretch>
                  <a:fillRect/>
                </a:stretch>
              </p:blipFill>
              <p:spPr>
                <a:xfrm>
                  <a:off x="9130487" y="5992136"/>
                  <a:ext cx="1076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5">
              <p14:nvContentPartPr>
                <p14:cNvPr id="424" name="Ink 423">
                  <a:extLst>
                    <a:ext uri="{FF2B5EF4-FFF2-40B4-BE49-F238E27FC236}">
                      <a16:creationId xmlns:a16="http://schemas.microsoft.com/office/drawing/2014/main" id="{D84460BC-8F66-A284-09B0-08E64E217A9D}"/>
                    </a:ext>
                  </a:extLst>
                </p14:cNvPr>
                <p14:cNvContentPartPr/>
                <p14:nvPr/>
              </p14:nvContentPartPr>
              <p14:xfrm>
                <a:off x="9255767" y="6029576"/>
                <a:ext cx="129240" cy="194760"/>
              </p14:xfrm>
            </p:contentPart>
          </mc:Choice>
          <mc:Fallback xmlns="">
            <p:pic>
              <p:nvPicPr>
                <p:cNvPr id="424" name="Ink 423">
                  <a:extLst>
                    <a:ext uri="{FF2B5EF4-FFF2-40B4-BE49-F238E27FC236}">
                      <a16:creationId xmlns:a16="http://schemas.microsoft.com/office/drawing/2014/main" id="{D84460BC-8F66-A284-09B0-08E64E217A9D}"/>
                    </a:ext>
                  </a:extLst>
                </p:cNvPr>
                <p:cNvPicPr/>
                <p:nvPr/>
              </p:nvPicPr>
              <p:blipFill>
                <a:blip r:embed="rId696"/>
                <a:stretch>
                  <a:fillRect/>
                </a:stretch>
              </p:blipFill>
              <p:spPr>
                <a:xfrm>
                  <a:off x="9246767" y="6020576"/>
                  <a:ext cx="1468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7">
              <p14:nvContentPartPr>
                <p14:cNvPr id="425" name="Ink 424">
                  <a:extLst>
                    <a:ext uri="{FF2B5EF4-FFF2-40B4-BE49-F238E27FC236}">
                      <a16:creationId xmlns:a16="http://schemas.microsoft.com/office/drawing/2014/main" id="{A7763ED2-D677-BF8F-00AD-07F7EF311248}"/>
                    </a:ext>
                  </a:extLst>
                </p14:cNvPr>
                <p14:cNvContentPartPr/>
                <p14:nvPr/>
              </p14:nvContentPartPr>
              <p14:xfrm>
                <a:off x="9403727" y="6042176"/>
                <a:ext cx="156960" cy="178200"/>
              </p14:xfrm>
            </p:contentPart>
          </mc:Choice>
          <mc:Fallback xmlns="">
            <p:pic>
              <p:nvPicPr>
                <p:cNvPr id="425" name="Ink 424">
                  <a:extLst>
                    <a:ext uri="{FF2B5EF4-FFF2-40B4-BE49-F238E27FC236}">
                      <a16:creationId xmlns:a16="http://schemas.microsoft.com/office/drawing/2014/main" id="{A7763ED2-D677-BF8F-00AD-07F7EF311248}"/>
                    </a:ext>
                  </a:extLst>
                </p:cNvPr>
                <p:cNvPicPr/>
                <p:nvPr/>
              </p:nvPicPr>
              <p:blipFill>
                <a:blip r:embed="rId698"/>
                <a:stretch>
                  <a:fillRect/>
                </a:stretch>
              </p:blipFill>
              <p:spPr>
                <a:xfrm>
                  <a:off x="9395087" y="6033176"/>
                  <a:ext cx="17460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9">
              <p14:nvContentPartPr>
                <p14:cNvPr id="426" name="Ink 425">
                  <a:extLst>
                    <a:ext uri="{FF2B5EF4-FFF2-40B4-BE49-F238E27FC236}">
                      <a16:creationId xmlns:a16="http://schemas.microsoft.com/office/drawing/2014/main" id="{8C9E0AEC-562F-BD10-99D0-281830077D3A}"/>
                    </a:ext>
                  </a:extLst>
                </p14:cNvPr>
                <p14:cNvContentPartPr/>
                <p14:nvPr/>
              </p14:nvContentPartPr>
              <p14:xfrm>
                <a:off x="9637367" y="6009416"/>
                <a:ext cx="146160" cy="192240"/>
              </p14:xfrm>
            </p:contentPart>
          </mc:Choice>
          <mc:Fallback xmlns="">
            <p:pic>
              <p:nvPicPr>
                <p:cNvPr id="426" name="Ink 425">
                  <a:extLst>
                    <a:ext uri="{FF2B5EF4-FFF2-40B4-BE49-F238E27FC236}">
                      <a16:creationId xmlns:a16="http://schemas.microsoft.com/office/drawing/2014/main" id="{8C9E0AEC-562F-BD10-99D0-281830077D3A}"/>
                    </a:ext>
                  </a:extLst>
                </p:cNvPr>
                <p:cNvPicPr/>
                <p:nvPr/>
              </p:nvPicPr>
              <p:blipFill>
                <a:blip r:embed="rId700"/>
                <a:stretch>
                  <a:fillRect/>
                </a:stretch>
              </p:blipFill>
              <p:spPr>
                <a:xfrm>
                  <a:off x="9628727" y="6000416"/>
                  <a:ext cx="16380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1">
              <p14:nvContentPartPr>
                <p14:cNvPr id="427" name="Ink 426">
                  <a:extLst>
                    <a:ext uri="{FF2B5EF4-FFF2-40B4-BE49-F238E27FC236}">
                      <a16:creationId xmlns:a16="http://schemas.microsoft.com/office/drawing/2014/main" id="{5DCF1D1A-FF29-FA8E-A048-9AAC46484D97}"/>
                    </a:ext>
                  </a:extLst>
                </p14:cNvPr>
                <p14:cNvContentPartPr/>
                <p14:nvPr/>
              </p14:nvContentPartPr>
              <p14:xfrm>
                <a:off x="9776687" y="6006536"/>
                <a:ext cx="80280" cy="207720"/>
              </p14:xfrm>
            </p:contentPart>
          </mc:Choice>
          <mc:Fallback xmlns="">
            <p:pic>
              <p:nvPicPr>
                <p:cNvPr id="427" name="Ink 426">
                  <a:extLst>
                    <a:ext uri="{FF2B5EF4-FFF2-40B4-BE49-F238E27FC236}">
                      <a16:creationId xmlns:a16="http://schemas.microsoft.com/office/drawing/2014/main" id="{5DCF1D1A-FF29-FA8E-A048-9AAC46484D97}"/>
                    </a:ext>
                  </a:extLst>
                </p:cNvPr>
                <p:cNvPicPr/>
                <p:nvPr/>
              </p:nvPicPr>
              <p:blipFill>
                <a:blip r:embed="rId702"/>
                <a:stretch>
                  <a:fillRect/>
                </a:stretch>
              </p:blipFill>
              <p:spPr>
                <a:xfrm>
                  <a:off x="9768047" y="5997536"/>
                  <a:ext cx="9792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3">
              <p14:nvContentPartPr>
                <p14:cNvPr id="428" name="Ink 427">
                  <a:extLst>
                    <a:ext uri="{FF2B5EF4-FFF2-40B4-BE49-F238E27FC236}">
                      <a16:creationId xmlns:a16="http://schemas.microsoft.com/office/drawing/2014/main" id="{B4A48851-104B-91E9-2FA9-8FBCF3B5E150}"/>
                    </a:ext>
                  </a:extLst>
                </p14:cNvPr>
                <p14:cNvContentPartPr/>
                <p14:nvPr/>
              </p14:nvContentPartPr>
              <p14:xfrm>
                <a:off x="9788927" y="6065936"/>
                <a:ext cx="45360" cy="13680"/>
              </p14:xfrm>
            </p:contentPart>
          </mc:Choice>
          <mc:Fallback xmlns="">
            <p:pic>
              <p:nvPicPr>
                <p:cNvPr id="428" name="Ink 427">
                  <a:extLst>
                    <a:ext uri="{FF2B5EF4-FFF2-40B4-BE49-F238E27FC236}">
                      <a16:creationId xmlns:a16="http://schemas.microsoft.com/office/drawing/2014/main" id="{B4A48851-104B-91E9-2FA9-8FBCF3B5E150}"/>
                    </a:ext>
                  </a:extLst>
                </p:cNvPr>
                <p:cNvPicPr/>
                <p:nvPr/>
              </p:nvPicPr>
              <p:blipFill>
                <a:blip r:embed="rId704"/>
                <a:stretch>
                  <a:fillRect/>
                </a:stretch>
              </p:blipFill>
              <p:spPr>
                <a:xfrm>
                  <a:off x="9779927" y="6056936"/>
                  <a:ext cx="630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5">
              <p14:nvContentPartPr>
                <p14:cNvPr id="429" name="Ink 428">
                  <a:extLst>
                    <a:ext uri="{FF2B5EF4-FFF2-40B4-BE49-F238E27FC236}">
                      <a16:creationId xmlns:a16="http://schemas.microsoft.com/office/drawing/2014/main" id="{92FF86F4-A712-F4B5-8A3A-6B5DE2F77365}"/>
                    </a:ext>
                  </a:extLst>
                </p14:cNvPr>
                <p14:cNvContentPartPr/>
                <p14:nvPr/>
              </p14:nvContentPartPr>
              <p14:xfrm>
                <a:off x="10014647" y="6054776"/>
                <a:ext cx="176760" cy="164880"/>
              </p14:xfrm>
            </p:contentPart>
          </mc:Choice>
          <mc:Fallback xmlns="">
            <p:pic>
              <p:nvPicPr>
                <p:cNvPr id="429" name="Ink 428">
                  <a:extLst>
                    <a:ext uri="{FF2B5EF4-FFF2-40B4-BE49-F238E27FC236}">
                      <a16:creationId xmlns:a16="http://schemas.microsoft.com/office/drawing/2014/main" id="{92FF86F4-A712-F4B5-8A3A-6B5DE2F77365}"/>
                    </a:ext>
                  </a:extLst>
                </p:cNvPr>
                <p:cNvPicPr/>
                <p:nvPr/>
              </p:nvPicPr>
              <p:blipFill>
                <a:blip r:embed="rId706"/>
                <a:stretch>
                  <a:fillRect/>
                </a:stretch>
              </p:blipFill>
              <p:spPr>
                <a:xfrm>
                  <a:off x="10006007" y="6046136"/>
                  <a:ext cx="19440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7">
              <p14:nvContentPartPr>
                <p14:cNvPr id="430" name="Ink 429">
                  <a:extLst>
                    <a:ext uri="{FF2B5EF4-FFF2-40B4-BE49-F238E27FC236}">
                      <a16:creationId xmlns:a16="http://schemas.microsoft.com/office/drawing/2014/main" id="{B66D2926-585F-EEC7-1A46-D9583BAD92E0}"/>
                    </a:ext>
                  </a:extLst>
                </p14:cNvPr>
                <p14:cNvContentPartPr/>
                <p14:nvPr/>
              </p14:nvContentPartPr>
              <p14:xfrm>
                <a:off x="10178807" y="6062336"/>
                <a:ext cx="137880" cy="184320"/>
              </p14:xfrm>
            </p:contentPart>
          </mc:Choice>
          <mc:Fallback xmlns="">
            <p:pic>
              <p:nvPicPr>
                <p:cNvPr id="430" name="Ink 429">
                  <a:extLst>
                    <a:ext uri="{FF2B5EF4-FFF2-40B4-BE49-F238E27FC236}">
                      <a16:creationId xmlns:a16="http://schemas.microsoft.com/office/drawing/2014/main" id="{B66D2926-585F-EEC7-1A46-D9583BAD92E0}"/>
                    </a:ext>
                  </a:extLst>
                </p:cNvPr>
                <p:cNvPicPr/>
                <p:nvPr/>
              </p:nvPicPr>
              <p:blipFill>
                <a:blip r:embed="rId708"/>
                <a:stretch>
                  <a:fillRect/>
                </a:stretch>
              </p:blipFill>
              <p:spPr>
                <a:xfrm>
                  <a:off x="10169807" y="6053696"/>
                  <a:ext cx="1555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9">
              <p14:nvContentPartPr>
                <p14:cNvPr id="431" name="Ink 430">
                  <a:extLst>
                    <a:ext uri="{FF2B5EF4-FFF2-40B4-BE49-F238E27FC236}">
                      <a16:creationId xmlns:a16="http://schemas.microsoft.com/office/drawing/2014/main" id="{546EEDCA-13BD-011D-50D6-ABEBBE5EEAE8}"/>
                    </a:ext>
                  </a:extLst>
                </p14:cNvPr>
                <p14:cNvContentPartPr/>
                <p14:nvPr/>
              </p14:nvContentPartPr>
              <p14:xfrm>
                <a:off x="10341887" y="6067376"/>
                <a:ext cx="145440" cy="223920"/>
              </p14:xfrm>
            </p:contentPart>
          </mc:Choice>
          <mc:Fallback xmlns="">
            <p:pic>
              <p:nvPicPr>
                <p:cNvPr id="431" name="Ink 430">
                  <a:extLst>
                    <a:ext uri="{FF2B5EF4-FFF2-40B4-BE49-F238E27FC236}">
                      <a16:creationId xmlns:a16="http://schemas.microsoft.com/office/drawing/2014/main" id="{546EEDCA-13BD-011D-50D6-ABEBBE5EEAE8}"/>
                    </a:ext>
                  </a:extLst>
                </p:cNvPr>
                <p:cNvPicPr/>
                <p:nvPr/>
              </p:nvPicPr>
              <p:blipFill>
                <a:blip r:embed="rId710"/>
                <a:stretch>
                  <a:fillRect/>
                </a:stretch>
              </p:blipFill>
              <p:spPr>
                <a:xfrm>
                  <a:off x="10332887" y="6058376"/>
                  <a:ext cx="16308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1">
              <p14:nvContentPartPr>
                <p14:cNvPr id="432" name="Ink 431">
                  <a:extLst>
                    <a:ext uri="{FF2B5EF4-FFF2-40B4-BE49-F238E27FC236}">
                      <a16:creationId xmlns:a16="http://schemas.microsoft.com/office/drawing/2014/main" id="{D70B25D8-644E-676D-5930-1DDD6A919562}"/>
                    </a:ext>
                  </a:extLst>
                </p14:cNvPr>
                <p14:cNvContentPartPr/>
                <p14:nvPr/>
              </p14:nvContentPartPr>
              <p14:xfrm>
                <a:off x="10663007" y="6049736"/>
                <a:ext cx="66600" cy="187200"/>
              </p14:xfrm>
            </p:contentPart>
          </mc:Choice>
          <mc:Fallback xmlns="">
            <p:pic>
              <p:nvPicPr>
                <p:cNvPr id="432" name="Ink 431">
                  <a:extLst>
                    <a:ext uri="{FF2B5EF4-FFF2-40B4-BE49-F238E27FC236}">
                      <a16:creationId xmlns:a16="http://schemas.microsoft.com/office/drawing/2014/main" id="{D70B25D8-644E-676D-5930-1DDD6A919562}"/>
                    </a:ext>
                  </a:extLst>
                </p:cNvPr>
                <p:cNvPicPr/>
                <p:nvPr/>
              </p:nvPicPr>
              <p:blipFill>
                <a:blip r:embed="rId712"/>
                <a:stretch>
                  <a:fillRect/>
                </a:stretch>
              </p:blipFill>
              <p:spPr>
                <a:xfrm>
                  <a:off x="10654007" y="6040736"/>
                  <a:ext cx="8424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3">
              <p14:nvContentPartPr>
                <p14:cNvPr id="433" name="Ink 432">
                  <a:extLst>
                    <a:ext uri="{FF2B5EF4-FFF2-40B4-BE49-F238E27FC236}">
                      <a16:creationId xmlns:a16="http://schemas.microsoft.com/office/drawing/2014/main" id="{D87C0A6B-9F4D-9DF6-B351-AA9857FD0B71}"/>
                    </a:ext>
                  </a:extLst>
                </p14:cNvPr>
                <p14:cNvContentPartPr/>
                <p14:nvPr/>
              </p14:nvContentPartPr>
              <p14:xfrm>
                <a:off x="10750847" y="6096896"/>
                <a:ext cx="120960" cy="156960"/>
              </p14:xfrm>
            </p:contentPart>
          </mc:Choice>
          <mc:Fallback xmlns="">
            <p:pic>
              <p:nvPicPr>
                <p:cNvPr id="433" name="Ink 432">
                  <a:extLst>
                    <a:ext uri="{FF2B5EF4-FFF2-40B4-BE49-F238E27FC236}">
                      <a16:creationId xmlns:a16="http://schemas.microsoft.com/office/drawing/2014/main" id="{D87C0A6B-9F4D-9DF6-B351-AA9857FD0B71}"/>
                    </a:ext>
                  </a:extLst>
                </p:cNvPr>
                <p:cNvPicPr/>
                <p:nvPr/>
              </p:nvPicPr>
              <p:blipFill>
                <a:blip r:embed="rId714"/>
                <a:stretch>
                  <a:fillRect/>
                </a:stretch>
              </p:blipFill>
              <p:spPr>
                <a:xfrm>
                  <a:off x="10741847" y="6087896"/>
                  <a:ext cx="13860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5">
              <p14:nvContentPartPr>
                <p14:cNvPr id="434" name="Ink 433">
                  <a:extLst>
                    <a:ext uri="{FF2B5EF4-FFF2-40B4-BE49-F238E27FC236}">
                      <a16:creationId xmlns:a16="http://schemas.microsoft.com/office/drawing/2014/main" id="{762A2D4C-0172-D37D-3861-DF49988946D8}"/>
                    </a:ext>
                  </a:extLst>
                </p14:cNvPr>
                <p14:cNvContentPartPr/>
                <p14:nvPr/>
              </p14:nvContentPartPr>
              <p14:xfrm>
                <a:off x="10860287" y="6043976"/>
                <a:ext cx="93960" cy="202320"/>
              </p14:xfrm>
            </p:contentPart>
          </mc:Choice>
          <mc:Fallback xmlns="">
            <p:pic>
              <p:nvPicPr>
                <p:cNvPr id="434" name="Ink 433">
                  <a:extLst>
                    <a:ext uri="{FF2B5EF4-FFF2-40B4-BE49-F238E27FC236}">
                      <a16:creationId xmlns:a16="http://schemas.microsoft.com/office/drawing/2014/main" id="{762A2D4C-0172-D37D-3861-DF49988946D8}"/>
                    </a:ext>
                  </a:extLst>
                </p:cNvPr>
                <p:cNvPicPr/>
                <p:nvPr/>
              </p:nvPicPr>
              <p:blipFill>
                <a:blip r:embed="rId716"/>
                <a:stretch>
                  <a:fillRect/>
                </a:stretch>
              </p:blipFill>
              <p:spPr>
                <a:xfrm>
                  <a:off x="10851287" y="6034976"/>
                  <a:ext cx="1116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7">
              <p14:nvContentPartPr>
                <p14:cNvPr id="435" name="Ink 434">
                  <a:extLst>
                    <a:ext uri="{FF2B5EF4-FFF2-40B4-BE49-F238E27FC236}">
                      <a16:creationId xmlns:a16="http://schemas.microsoft.com/office/drawing/2014/main" id="{FF617452-96EE-D1C2-A7B4-CDD2088F865B}"/>
                    </a:ext>
                  </a:extLst>
                </p14:cNvPr>
                <p14:cNvContentPartPr/>
                <p14:nvPr/>
              </p14:nvContentPartPr>
              <p14:xfrm>
                <a:off x="10839047" y="6108416"/>
                <a:ext cx="197640" cy="158040"/>
              </p14:xfrm>
            </p:contentPart>
          </mc:Choice>
          <mc:Fallback xmlns="">
            <p:pic>
              <p:nvPicPr>
                <p:cNvPr id="435" name="Ink 434">
                  <a:extLst>
                    <a:ext uri="{FF2B5EF4-FFF2-40B4-BE49-F238E27FC236}">
                      <a16:creationId xmlns:a16="http://schemas.microsoft.com/office/drawing/2014/main" id="{FF617452-96EE-D1C2-A7B4-CDD2088F865B}"/>
                    </a:ext>
                  </a:extLst>
                </p:cNvPr>
                <p:cNvPicPr/>
                <p:nvPr/>
              </p:nvPicPr>
              <p:blipFill>
                <a:blip r:embed="rId718"/>
                <a:stretch>
                  <a:fillRect/>
                </a:stretch>
              </p:blipFill>
              <p:spPr>
                <a:xfrm>
                  <a:off x="10830407" y="6099776"/>
                  <a:ext cx="21528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9">
              <p14:nvContentPartPr>
                <p14:cNvPr id="436" name="Ink 435">
                  <a:extLst>
                    <a:ext uri="{FF2B5EF4-FFF2-40B4-BE49-F238E27FC236}">
                      <a16:creationId xmlns:a16="http://schemas.microsoft.com/office/drawing/2014/main" id="{3DD79A31-7BD3-2629-3990-C956177DA2B3}"/>
                    </a:ext>
                  </a:extLst>
                </p14:cNvPr>
                <p14:cNvContentPartPr/>
                <p14:nvPr/>
              </p14:nvContentPartPr>
              <p14:xfrm>
                <a:off x="10970807" y="6076016"/>
                <a:ext cx="155880" cy="211680"/>
              </p14:xfrm>
            </p:contentPart>
          </mc:Choice>
          <mc:Fallback xmlns="">
            <p:pic>
              <p:nvPicPr>
                <p:cNvPr id="436" name="Ink 435">
                  <a:extLst>
                    <a:ext uri="{FF2B5EF4-FFF2-40B4-BE49-F238E27FC236}">
                      <a16:creationId xmlns:a16="http://schemas.microsoft.com/office/drawing/2014/main" id="{3DD79A31-7BD3-2629-3990-C956177DA2B3}"/>
                    </a:ext>
                  </a:extLst>
                </p:cNvPr>
                <p:cNvPicPr/>
                <p:nvPr/>
              </p:nvPicPr>
              <p:blipFill>
                <a:blip r:embed="rId720"/>
                <a:stretch>
                  <a:fillRect/>
                </a:stretch>
              </p:blipFill>
              <p:spPr>
                <a:xfrm>
                  <a:off x="10961807" y="6067376"/>
                  <a:ext cx="1735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1">
              <p14:nvContentPartPr>
                <p14:cNvPr id="440" name="Ink 439">
                  <a:extLst>
                    <a:ext uri="{FF2B5EF4-FFF2-40B4-BE49-F238E27FC236}">
                      <a16:creationId xmlns:a16="http://schemas.microsoft.com/office/drawing/2014/main" id="{E91C6378-D2CA-1AAD-CD78-D5CC9F094C81}"/>
                    </a:ext>
                  </a:extLst>
                </p14:cNvPr>
                <p14:cNvContentPartPr/>
                <p14:nvPr/>
              </p14:nvContentPartPr>
              <p14:xfrm>
                <a:off x="11185007" y="6082136"/>
                <a:ext cx="124200" cy="253440"/>
              </p14:xfrm>
            </p:contentPart>
          </mc:Choice>
          <mc:Fallback xmlns="">
            <p:pic>
              <p:nvPicPr>
                <p:cNvPr id="440" name="Ink 439">
                  <a:extLst>
                    <a:ext uri="{FF2B5EF4-FFF2-40B4-BE49-F238E27FC236}">
                      <a16:creationId xmlns:a16="http://schemas.microsoft.com/office/drawing/2014/main" id="{E91C6378-D2CA-1AAD-CD78-D5CC9F094C81}"/>
                    </a:ext>
                  </a:extLst>
                </p:cNvPr>
                <p:cNvPicPr/>
                <p:nvPr/>
              </p:nvPicPr>
              <p:blipFill>
                <a:blip r:embed="rId722"/>
                <a:stretch>
                  <a:fillRect/>
                </a:stretch>
              </p:blipFill>
              <p:spPr>
                <a:xfrm>
                  <a:off x="11176367" y="6073136"/>
                  <a:ext cx="14184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3">
              <p14:nvContentPartPr>
                <p14:cNvPr id="441" name="Ink 440">
                  <a:extLst>
                    <a:ext uri="{FF2B5EF4-FFF2-40B4-BE49-F238E27FC236}">
                      <a16:creationId xmlns:a16="http://schemas.microsoft.com/office/drawing/2014/main" id="{146C5D00-F50F-4A05-DA3E-53CE69E3699F}"/>
                    </a:ext>
                  </a:extLst>
                </p14:cNvPr>
                <p14:cNvContentPartPr/>
                <p14:nvPr/>
              </p14:nvContentPartPr>
              <p14:xfrm>
                <a:off x="11224967" y="5965496"/>
                <a:ext cx="79560" cy="82080"/>
              </p14:xfrm>
            </p:contentPart>
          </mc:Choice>
          <mc:Fallback xmlns="">
            <p:pic>
              <p:nvPicPr>
                <p:cNvPr id="441" name="Ink 440">
                  <a:extLst>
                    <a:ext uri="{FF2B5EF4-FFF2-40B4-BE49-F238E27FC236}">
                      <a16:creationId xmlns:a16="http://schemas.microsoft.com/office/drawing/2014/main" id="{146C5D00-F50F-4A05-DA3E-53CE69E3699F}"/>
                    </a:ext>
                  </a:extLst>
                </p:cNvPr>
                <p:cNvPicPr/>
                <p:nvPr/>
              </p:nvPicPr>
              <p:blipFill>
                <a:blip r:embed="rId724"/>
                <a:stretch>
                  <a:fillRect/>
                </a:stretch>
              </p:blipFill>
              <p:spPr>
                <a:xfrm>
                  <a:off x="11216327" y="5956856"/>
                  <a:ext cx="972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5">
              <p14:nvContentPartPr>
                <p14:cNvPr id="442" name="Ink 441">
                  <a:extLst>
                    <a:ext uri="{FF2B5EF4-FFF2-40B4-BE49-F238E27FC236}">
                      <a16:creationId xmlns:a16="http://schemas.microsoft.com/office/drawing/2014/main" id="{ADD6B7C9-5158-0199-8693-8DFBD88992A5}"/>
                    </a:ext>
                  </a:extLst>
                </p14:cNvPr>
                <p14:cNvContentPartPr/>
                <p14:nvPr/>
              </p14:nvContentPartPr>
              <p14:xfrm>
                <a:off x="11364647" y="6178616"/>
                <a:ext cx="85680" cy="89280"/>
              </p14:xfrm>
            </p:contentPart>
          </mc:Choice>
          <mc:Fallback xmlns="">
            <p:pic>
              <p:nvPicPr>
                <p:cNvPr id="442" name="Ink 441">
                  <a:extLst>
                    <a:ext uri="{FF2B5EF4-FFF2-40B4-BE49-F238E27FC236}">
                      <a16:creationId xmlns:a16="http://schemas.microsoft.com/office/drawing/2014/main" id="{ADD6B7C9-5158-0199-8693-8DFBD88992A5}"/>
                    </a:ext>
                  </a:extLst>
                </p:cNvPr>
                <p:cNvPicPr/>
                <p:nvPr/>
              </p:nvPicPr>
              <p:blipFill>
                <a:blip r:embed="rId726"/>
                <a:stretch>
                  <a:fillRect/>
                </a:stretch>
              </p:blipFill>
              <p:spPr>
                <a:xfrm>
                  <a:off x="11355647" y="6169976"/>
                  <a:ext cx="10332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7">
              <p14:nvContentPartPr>
                <p14:cNvPr id="443" name="Ink 442">
                  <a:extLst>
                    <a:ext uri="{FF2B5EF4-FFF2-40B4-BE49-F238E27FC236}">
                      <a16:creationId xmlns:a16="http://schemas.microsoft.com/office/drawing/2014/main" id="{799F200F-5934-D65F-CD0C-D84EF7D91E94}"/>
                    </a:ext>
                  </a:extLst>
                </p14:cNvPr>
                <p14:cNvContentPartPr/>
                <p14:nvPr/>
              </p14:nvContentPartPr>
              <p14:xfrm>
                <a:off x="11415047" y="6094376"/>
                <a:ext cx="136800" cy="189000"/>
              </p14:xfrm>
            </p:contentPart>
          </mc:Choice>
          <mc:Fallback xmlns="">
            <p:pic>
              <p:nvPicPr>
                <p:cNvPr id="443" name="Ink 442">
                  <a:extLst>
                    <a:ext uri="{FF2B5EF4-FFF2-40B4-BE49-F238E27FC236}">
                      <a16:creationId xmlns:a16="http://schemas.microsoft.com/office/drawing/2014/main" id="{799F200F-5934-D65F-CD0C-D84EF7D91E94}"/>
                    </a:ext>
                  </a:extLst>
                </p:cNvPr>
                <p:cNvPicPr/>
                <p:nvPr/>
              </p:nvPicPr>
              <p:blipFill>
                <a:blip r:embed="rId728"/>
                <a:stretch>
                  <a:fillRect/>
                </a:stretch>
              </p:blipFill>
              <p:spPr>
                <a:xfrm>
                  <a:off x="11406407" y="6085736"/>
                  <a:ext cx="15444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9">
              <p14:nvContentPartPr>
                <p14:cNvPr id="444" name="Ink 443">
                  <a:extLst>
                    <a:ext uri="{FF2B5EF4-FFF2-40B4-BE49-F238E27FC236}">
                      <a16:creationId xmlns:a16="http://schemas.microsoft.com/office/drawing/2014/main" id="{97D43529-E4F8-481F-F58A-FD4801626AD6}"/>
                    </a:ext>
                  </a:extLst>
                </p14:cNvPr>
                <p14:cNvContentPartPr/>
                <p14:nvPr/>
              </p14:nvContentPartPr>
              <p14:xfrm>
                <a:off x="11570567" y="6169616"/>
                <a:ext cx="139680" cy="120240"/>
              </p14:xfrm>
            </p:contentPart>
          </mc:Choice>
          <mc:Fallback xmlns="">
            <p:pic>
              <p:nvPicPr>
                <p:cNvPr id="444" name="Ink 443">
                  <a:extLst>
                    <a:ext uri="{FF2B5EF4-FFF2-40B4-BE49-F238E27FC236}">
                      <a16:creationId xmlns:a16="http://schemas.microsoft.com/office/drawing/2014/main" id="{97D43529-E4F8-481F-F58A-FD4801626AD6}"/>
                    </a:ext>
                  </a:extLst>
                </p:cNvPr>
                <p:cNvPicPr/>
                <p:nvPr/>
              </p:nvPicPr>
              <p:blipFill>
                <a:blip r:embed="rId730"/>
                <a:stretch>
                  <a:fillRect/>
                </a:stretch>
              </p:blipFill>
              <p:spPr>
                <a:xfrm>
                  <a:off x="11561927" y="6160616"/>
                  <a:ext cx="15732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1">
              <p14:nvContentPartPr>
                <p14:cNvPr id="445" name="Ink 444">
                  <a:extLst>
                    <a:ext uri="{FF2B5EF4-FFF2-40B4-BE49-F238E27FC236}">
                      <a16:creationId xmlns:a16="http://schemas.microsoft.com/office/drawing/2014/main" id="{D72F8FEB-B602-0B91-0852-76C911A06F9D}"/>
                    </a:ext>
                  </a:extLst>
                </p14:cNvPr>
                <p14:cNvContentPartPr/>
                <p14:nvPr/>
              </p14:nvContentPartPr>
              <p14:xfrm>
                <a:off x="11753807" y="6180056"/>
                <a:ext cx="71280" cy="164520"/>
              </p14:xfrm>
            </p:contentPart>
          </mc:Choice>
          <mc:Fallback xmlns="">
            <p:pic>
              <p:nvPicPr>
                <p:cNvPr id="445" name="Ink 444">
                  <a:extLst>
                    <a:ext uri="{FF2B5EF4-FFF2-40B4-BE49-F238E27FC236}">
                      <a16:creationId xmlns:a16="http://schemas.microsoft.com/office/drawing/2014/main" id="{D72F8FEB-B602-0B91-0852-76C911A06F9D}"/>
                    </a:ext>
                  </a:extLst>
                </p:cNvPr>
                <p:cNvPicPr/>
                <p:nvPr/>
              </p:nvPicPr>
              <p:blipFill>
                <a:blip r:embed="rId732"/>
                <a:stretch>
                  <a:fillRect/>
                </a:stretch>
              </p:blipFill>
              <p:spPr>
                <a:xfrm>
                  <a:off x="11744807" y="6171056"/>
                  <a:ext cx="889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3">
              <p14:nvContentPartPr>
                <p14:cNvPr id="446" name="Ink 445">
                  <a:extLst>
                    <a:ext uri="{FF2B5EF4-FFF2-40B4-BE49-F238E27FC236}">
                      <a16:creationId xmlns:a16="http://schemas.microsoft.com/office/drawing/2014/main" id="{08E1D6B4-B6E8-8B71-118D-9B6E5AABD426}"/>
                    </a:ext>
                  </a:extLst>
                </p14:cNvPr>
                <p14:cNvContentPartPr/>
                <p14:nvPr/>
              </p14:nvContentPartPr>
              <p14:xfrm>
                <a:off x="11796287" y="5879816"/>
                <a:ext cx="70200" cy="290160"/>
              </p14:xfrm>
            </p:contentPart>
          </mc:Choice>
          <mc:Fallback xmlns="">
            <p:pic>
              <p:nvPicPr>
                <p:cNvPr id="446" name="Ink 445">
                  <a:extLst>
                    <a:ext uri="{FF2B5EF4-FFF2-40B4-BE49-F238E27FC236}">
                      <a16:creationId xmlns:a16="http://schemas.microsoft.com/office/drawing/2014/main" id="{08E1D6B4-B6E8-8B71-118D-9B6E5AABD426}"/>
                    </a:ext>
                  </a:extLst>
                </p:cNvPr>
                <p:cNvPicPr/>
                <p:nvPr/>
              </p:nvPicPr>
              <p:blipFill>
                <a:blip r:embed="rId734"/>
                <a:stretch>
                  <a:fillRect/>
                </a:stretch>
              </p:blipFill>
              <p:spPr>
                <a:xfrm>
                  <a:off x="11787287" y="5871176"/>
                  <a:ext cx="8784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5">
              <p14:nvContentPartPr>
                <p14:cNvPr id="448" name="Ink 447">
                  <a:extLst>
                    <a:ext uri="{FF2B5EF4-FFF2-40B4-BE49-F238E27FC236}">
                      <a16:creationId xmlns:a16="http://schemas.microsoft.com/office/drawing/2014/main" id="{4E07BB41-97BF-DB26-9E52-6144CFCB660C}"/>
                    </a:ext>
                  </a:extLst>
                </p14:cNvPr>
                <p14:cNvContentPartPr/>
                <p14:nvPr/>
              </p14:nvContentPartPr>
              <p14:xfrm>
                <a:off x="11845967" y="6199496"/>
                <a:ext cx="115560" cy="193320"/>
              </p14:xfrm>
            </p:contentPart>
          </mc:Choice>
          <mc:Fallback xmlns="">
            <p:pic>
              <p:nvPicPr>
                <p:cNvPr id="448" name="Ink 447">
                  <a:extLst>
                    <a:ext uri="{FF2B5EF4-FFF2-40B4-BE49-F238E27FC236}">
                      <a16:creationId xmlns:a16="http://schemas.microsoft.com/office/drawing/2014/main" id="{4E07BB41-97BF-DB26-9E52-6144CFCB660C}"/>
                    </a:ext>
                  </a:extLst>
                </p:cNvPr>
                <p:cNvPicPr/>
                <p:nvPr/>
              </p:nvPicPr>
              <p:blipFill>
                <a:blip r:embed="rId736"/>
                <a:stretch>
                  <a:fillRect/>
                </a:stretch>
              </p:blipFill>
              <p:spPr>
                <a:xfrm>
                  <a:off x="11836967" y="6190496"/>
                  <a:ext cx="1332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7">
              <p14:nvContentPartPr>
                <p14:cNvPr id="449" name="Ink 448">
                  <a:extLst>
                    <a:ext uri="{FF2B5EF4-FFF2-40B4-BE49-F238E27FC236}">
                      <a16:creationId xmlns:a16="http://schemas.microsoft.com/office/drawing/2014/main" id="{A031BAAC-8C50-AD29-0F27-10547C3A84A7}"/>
                    </a:ext>
                  </a:extLst>
                </p14:cNvPr>
                <p14:cNvContentPartPr/>
                <p14:nvPr/>
              </p14:nvContentPartPr>
              <p14:xfrm>
                <a:off x="9549527" y="6405056"/>
                <a:ext cx="77760" cy="191880"/>
              </p14:xfrm>
            </p:contentPart>
          </mc:Choice>
          <mc:Fallback xmlns="">
            <p:pic>
              <p:nvPicPr>
                <p:cNvPr id="449" name="Ink 448">
                  <a:extLst>
                    <a:ext uri="{FF2B5EF4-FFF2-40B4-BE49-F238E27FC236}">
                      <a16:creationId xmlns:a16="http://schemas.microsoft.com/office/drawing/2014/main" id="{A031BAAC-8C50-AD29-0F27-10547C3A84A7}"/>
                    </a:ext>
                  </a:extLst>
                </p:cNvPr>
                <p:cNvPicPr/>
                <p:nvPr/>
              </p:nvPicPr>
              <p:blipFill>
                <a:blip r:embed="rId738"/>
                <a:stretch>
                  <a:fillRect/>
                </a:stretch>
              </p:blipFill>
              <p:spPr>
                <a:xfrm>
                  <a:off x="9540527" y="6396416"/>
                  <a:ext cx="9540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9">
              <p14:nvContentPartPr>
                <p14:cNvPr id="450" name="Ink 449">
                  <a:extLst>
                    <a:ext uri="{FF2B5EF4-FFF2-40B4-BE49-F238E27FC236}">
                      <a16:creationId xmlns:a16="http://schemas.microsoft.com/office/drawing/2014/main" id="{7DD69DBA-761C-8726-A3CB-19880C1EFD08}"/>
                    </a:ext>
                  </a:extLst>
                </p14:cNvPr>
                <p14:cNvContentPartPr/>
                <p14:nvPr/>
              </p14:nvContentPartPr>
              <p14:xfrm>
                <a:off x="9684527" y="6462296"/>
                <a:ext cx="108360" cy="180360"/>
              </p14:xfrm>
            </p:contentPart>
          </mc:Choice>
          <mc:Fallback xmlns="">
            <p:pic>
              <p:nvPicPr>
                <p:cNvPr id="450" name="Ink 449">
                  <a:extLst>
                    <a:ext uri="{FF2B5EF4-FFF2-40B4-BE49-F238E27FC236}">
                      <a16:creationId xmlns:a16="http://schemas.microsoft.com/office/drawing/2014/main" id="{7DD69DBA-761C-8726-A3CB-19880C1EFD08}"/>
                    </a:ext>
                  </a:extLst>
                </p:cNvPr>
                <p:cNvPicPr/>
                <p:nvPr/>
              </p:nvPicPr>
              <p:blipFill>
                <a:blip r:embed="rId740"/>
                <a:stretch>
                  <a:fillRect/>
                </a:stretch>
              </p:blipFill>
              <p:spPr>
                <a:xfrm>
                  <a:off x="9675527" y="6453296"/>
                  <a:ext cx="1260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1">
              <p14:nvContentPartPr>
                <p14:cNvPr id="451" name="Ink 450">
                  <a:extLst>
                    <a:ext uri="{FF2B5EF4-FFF2-40B4-BE49-F238E27FC236}">
                      <a16:creationId xmlns:a16="http://schemas.microsoft.com/office/drawing/2014/main" id="{CFA63DE6-644B-FD1D-7D01-08F6F605056C}"/>
                    </a:ext>
                  </a:extLst>
                </p14:cNvPr>
                <p14:cNvContentPartPr/>
                <p14:nvPr/>
              </p14:nvContentPartPr>
              <p14:xfrm>
                <a:off x="9820967" y="6462656"/>
                <a:ext cx="263520" cy="165240"/>
              </p14:xfrm>
            </p:contentPart>
          </mc:Choice>
          <mc:Fallback xmlns="">
            <p:pic>
              <p:nvPicPr>
                <p:cNvPr id="451" name="Ink 450">
                  <a:extLst>
                    <a:ext uri="{FF2B5EF4-FFF2-40B4-BE49-F238E27FC236}">
                      <a16:creationId xmlns:a16="http://schemas.microsoft.com/office/drawing/2014/main" id="{CFA63DE6-644B-FD1D-7D01-08F6F605056C}"/>
                    </a:ext>
                  </a:extLst>
                </p:cNvPr>
                <p:cNvPicPr/>
                <p:nvPr/>
              </p:nvPicPr>
              <p:blipFill>
                <a:blip r:embed="rId742"/>
                <a:stretch>
                  <a:fillRect/>
                </a:stretch>
              </p:blipFill>
              <p:spPr>
                <a:xfrm>
                  <a:off x="9811967" y="6453656"/>
                  <a:ext cx="2811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3">
              <p14:nvContentPartPr>
                <p14:cNvPr id="452" name="Ink 451">
                  <a:extLst>
                    <a:ext uri="{FF2B5EF4-FFF2-40B4-BE49-F238E27FC236}">
                      <a16:creationId xmlns:a16="http://schemas.microsoft.com/office/drawing/2014/main" id="{3EF6F44B-A3EA-A4E6-D91A-8EEC9E2BB6C8}"/>
                    </a:ext>
                  </a:extLst>
                </p14:cNvPr>
                <p14:cNvContentPartPr/>
                <p14:nvPr/>
              </p14:nvContentPartPr>
              <p14:xfrm>
                <a:off x="10065767" y="6471656"/>
                <a:ext cx="194400" cy="185400"/>
              </p14:xfrm>
            </p:contentPart>
          </mc:Choice>
          <mc:Fallback xmlns="">
            <p:pic>
              <p:nvPicPr>
                <p:cNvPr id="452" name="Ink 451">
                  <a:extLst>
                    <a:ext uri="{FF2B5EF4-FFF2-40B4-BE49-F238E27FC236}">
                      <a16:creationId xmlns:a16="http://schemas.microsoft.com/office/drawing/2014/main" id="{3EF6F44B-A3EA-A4E6-D91A-8EEC9E2BB6C8}"/>
                    </a:ext>
                  </a:extLst>
                </p:cNvPr>
                <p:cNvPicPr/>
                <p:nvPr/>
              </p:nvPicPr>
              <p:blipFill>
                <a:blip r:embed="rId744"/>
                <a:stretch>
                  <a:fillRect/>
                </a:stretch>
              </p:blipFill>
              <p:spPr>
                <a:xfrm>
                  <a:off x="10056767" y="6463016"/>
                  <a:ext cx="2120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5">
              <p14:nvContentPartPr>
                <p14:cNvPr id="453" name="Ink 452">
                  <a:extLst>
                    <a:ext uri="{FF2B5EF4-FFF2-40B4-BE49-F238E27FC236}">
                      <a16:creationId xmlns:a16="http://schemas.microsoft.com/office/drawing/2014/main" id="{0B9580B8-05F3-BBAD-068A-B3D857BCC8AD}"/>
                    </a:ext>
                  </a:extLst>
                </p14:cNvPr>
                <p14:cNvContentPartPr/>
                <p14:nvPr/>
              </p14:nvContentPartPr>
              <p14:xfrm>
                <a:off x="10257287" y="6488576"/>
                <a:ext cx="165600" cy="132840"/>
              </p14:xfrm>
            </p:contentPart>
          </mc:Choice>
          <mc:Fallback xmlns="">
            <p:pic>
              <p:nvPicPr>
                <p:cNvPr id="453" name="Ink 452">
                  <a:extLst>
                    <a:ext uri="{FF2B5EF4-FFF2-40B4-BE49-F238E27FC236}">
                      <a16:creationId xmlns:a16="http://schemas.microsoft.com/office/drawing/2014/main" id="{0B9580B8-05F3-BBAD-068A-B3D857BCC8AD}"/>
                    </a:ext>
                  </a:extLst>
                </p:cNvPr>
                <p:cNvPicPr/>
                <p:nvPr/>
              </p:nvPicPr>
              <p:blipFill>
                <a:blip r:embed="rId746"/>
                <a:stretch>
                  <a:fillRect/>
                </a:stretch>
              </p:blipFill>
              <p:spPr>
                <a:xfrm>
                  <a:off x="10248287" y="6479576"/>
                  <a:ext cx="18324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7">
              <p14:nvContentPartPr>
                <p14:cNvPr id="454" name="Ink 453">
                  <a:extLst>
                    <a:ext uri="{FF2B5EF4-FFF2-40B4-BE49-F238E27FC236}">
                      <a16:creationId xmlns:a16="http://schemas.microsoft.com/office/drawing/2014/main" id="{1726668A-C2C3-8EA3-D63C-EDA81DF45DD4}"/>
                    </a:ext>
                  </a:extLst>
                </p14:cNvPr>
                <p14:cNvContentPartPr/>
                <p14:nvPr/>
              </p14:nvContentPartPr>
              <p14:xfrm>
                <a:off x="10443047" y="6305696"/>
                <a:ext cx="68760" cy="343440"/>
              </p14:xfrm>
            </p:contentPart>
          </mc:Choice>
          <mc:Fallback xmlns="">
            <p:pic>
              <p:nvPicPr>
                <p:cNvPr id="454" name="Ink 453">
                  <a:extLst>
                    <a:ext uri="{FF2B5EF4-FFF2-40B4-BE49-F238E27FC236}">
                      <a16:creationId xmlns:a16="http://schemas.microsoft.com/office/drawing/2014/main" id="{1726668A-C2C3-8EA3-D63C-EDA81DF45DD4}"/>
                    </a:ext>
                  </a:extLst>
                </p:cNvPr>
                <p:cNvPicPr/>
                <p:nvPr/>
              </p:nvPicPr>
              <p:blipFill>
                <a:blip r:embed="rId748"/>
                <a:stretch>
                  <a:fillRect/>
                </a:stretch>
              </p:blipFill>
              <p:spPr>
                <a:xfrm>
                  <a:off x="10434407" y="6296696"/>
                  <a:ext cx="8640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9">
              <p14:nvContentPartPr>
                <p14:cNvPr id="455" name="Ink 454">
                  <a:extLst>
                    <a:ext uri="{FF2B5EF4-FFF2-40B4-BE49-F238E27FC236}">
                      <a16:creationId xmlns:a16="http://schemas.microsoft.com/office/drawing/2014/main" id="{5A05BBF5-6932-65D7-7CFA-01CD7EB03020}"/>
                    </a:ext>
                  </a:extLst>
                </p14:cNvPr>
                <p14:cNvContentPartPr/>
                <p14:nvPr/>
              </p14:nvContentPartPr>
              <p14:xfrm>
                <a:off x="10539527" y="6464096"/>
                <a:ext cx="101520" cy="192240"/>
              </p14:xfrm>
            </p:contentPart>
          </mc:Choice>
          <mc:Fallback xmlns="">
            <p:pic>
              <p:nvPicPr>
                <p:cNvPr id="455" name="Ink 454">
                  <a:extLst>
                    <a:ext uri="{FF2B5EF4-FFF2-40B4-BE49-F238E27FC236}">
                      <a16:creationId xmlns:a16="http://schemas.microsoft.com/office/drawing/2014/main" id="{5A05BBF5-6932-65D7-7CFA-01CD7EB03020}"/>
                    </a:ext>
                  </a:extLst>
                </p:cNvPr>
                <p:cNvPicPr/>
                <p:nvPr/>
              </p:nvPicPr>
              <p:blipFill>
                <a:blip r:embed="rId750"/>
                <a:stretch>
                  <a:fillRect/>
                </a:stretch>
              </p:blipFill>
              <p:spPr>
                <a:xfrm>
                  <a:off x="10530527" y="6455456"/>
                  <a:ext cx="119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1">
              <p14:nvContentPartPr>
                <p14:cNvPr id="456" name="Ink 455">
                  <a:extLst>
                    <a:ext uri="{FF2B5EF4-FFF2-40B4-BE49-F238E27FC236}">
                      <a16:creationId xmlns:a16="http://schemas.microsoft.com/office/drawing/2014/main" id="{52122E65-BF0A-E764-653F-7EF978CC97CA}"/>
                    </a:ext>
                  </a:extLst>
                </p14:cNvPr>
                <p14:cNvContentPartPr/>
                <p14:nvPr/>
              </p14:nvContentPartPr>
              <p14:xfrm>
                <a:off x="10666967" y="6450056"/>
                <a:ext cx="130680" cy="231480"/>
              </p14:xfrm>
            </p:contentPart>
          </mc:Choice>
          <mc:Fallback xmlns="">
            <p:pic>
              <p:nvPicPr>
                <p:cNvPr id="456" name="Ink 455">
                  <a:extLst>
                    <a:ext uri="{FF2B5EF4-FFF2-40B4-BE49-F238E27FC236}">
                      <a16:creationId xmlns:a16="http://schemas.microsoft.com/office/drawing/2014/main" id="{52122E65-BF0A-E764-653F-7EF978CC97CA}"/>
                    </a:ext>
                  </a:extLst>
                </p:cNvPr>
                <p:cNvPicPr/>
                <p:nvPr/>
              </p:nvPicPr>
              <p:blipFill>
                <a:blip r:embed="rId752"/>
                <a:stretch>
                  <a:fillRect/>
                </a:stretch>
              </p:blipFill>
              <p:spPr>
                <a:xfrm>
                  <a:off x="10658327" y="6441416"/>
                  <a:ext cx="14832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3">
              <p14:nvContentPartPr>
                <p14:cNvPr id="457" name="Ink 456">
                  <a:extLst>
                    <a:ext uri="{FF2B5EF4-FFF2-40B4-BE49-F238E27FC236}">
                      <a16:creationId xmlns:a16="http://schemas.microsoft.com/office/drawing/2014/main" id="{9A949DA9-EB4A-A9D8-EBED-7699D26A0C01}"/>
                    </a:ext>
                  </a:extLst>
                </p14:cNvPr>
                <p14:cNvContentPartPr/>
                <p14:nvPr/>
              </p14:nvContentPartPr>
              <p14:xfrm>
                <a:off x="10813127" y="6485336"/>
                <a:ext cx="156240" cy="197640"/>
              </p14:xfrm>
            </p:contentPart>
          </mc:Choice>
          <mc:Fallback xmlns="">
            <p:pic>
              <p:nvPicPr>
                <p:cNvPr id="457" name="Ink 456">
                  <a:extLst>
                    <a:ext uri="{FF2B5EF4-FFF2-40B4-BE49-F238E27FC236}">
                      <a16:creationId xmlns:a16="http://schemas.microsoft.com/office/drawing/2014/main" id="{9A949DA9-EB4A-A9D8-EBED-7699D26A0C01}"/>
                    </a:ext>
                  </a:extLst>
                </p:cNvPr>
                <p:cNvPicPr/>
                <p:nvPr/>
              </p:nvPicPr>
              <p:blipFill>
                <a:blip r:embed="rId754"/>
                <a:stretch>
                  <a:fillRect/>
                </a:stretch>
              </p:blipFill>
              <p:spPr>
                <a:xfrm>
                  <a:off x="10804127" y="6476336"/>
                  <a:ext cx="173880" cy="21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55">
            <p14:nvContentPartPr>
              <p14:cNvPr id="459" name="Ink 458">
                <a:extLst>
                  <a:ext uri="{FF2B5EF4-FFF2-40B4-BE49-F238E27FC236}">
                    <a16:creationId xmlns:a16="http://schemas.microsoft.com/office/drawing/2014/main" id="{442FBC03-F620-48DD-2D85-514560640C0D}"/>
                  </a:ext>
                </a:extLst>
              </p14:cNvPr>
              <p14:cNvContentPartPr/>
              <p14:nvPr/>
            </p14:nvContentPartPr>
            <p14:xfrm>
              <a:off x="153527" y="2778056"/>
              <a:ext cx="156600" cy="273240"/>
            </p14:xfrm>
          </p:contentPart>
        </mc:Choice>
        <mc:Fallback xmlns="">
          <p:pic>
            <p:nvPicPr>
              <p:cNvPr id="459" name="Ink 458">
                <a:extLst>
                  <a:ext uri="{FF2B5EF4-FFF2-40B4-BE49-F238E27FC236}">
                    <a16:creationId xmlns:a16="http://schemas.microsoft.com/office/drawing/2014/main" id="{442FBC03-F620-48DD-2D85-514560640C0D}"/>
                  </a:ext>
                </a:extLst>
              </p:cNvPr>
              <p:cNvPicPr/>
              <p:nvPr/>
            </p:nvPicPr>
            <p:blipFill>
              <a:blip r:embed="rId756"/>
              <a:stretch>
                <a:fillRect/>
              </a:stretch>
            </p:blipFill>
            <p:spPr>
              <a:xfrm>
                <a:off x="144887" y="2769416"/>
                <a:ext cx="174240" cy="29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463" name="Group 462">
            <a:extLst>
              <a:ext uri="{FF2B5EF4-FFF2-40B4-BE49-F238E27FC236}">
                <a16:creationId xmlns:a16="http://schemas.microsoft.com/office/drawing/2014/main" id="{ECB79C4F-A8F9-22BE-8C56-75C39828C7E8}"/>
              </a:ext>
            </a:extLst>
          </p:cNvPr>
          <p:cNvGrpSpPr/>
          <p:nvPr/>
        </p:nvGrpSpPr>
        <p:grpSpPr>
          <a:xfrm>
            <a:off x="1542407" y="2304296"/>
            <a:ext cx="789120" cy="366840"/>
            <a:chOff x="1542407" y="2304296"/>
            <a:chExt cx="789120" cy="366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57">
              <p14:nvContentPartPr>
                <p14:cNvPr id="460" name="Ink 459">
                  <a:extLst>
                    <a:ext uri="{FF2B5EF4-FFF2-40B4-BE49-F238E27FC236}">
                      <a16:creationId xmlns:a16="http://schemas.microsoft.com/office/drawing/2014/main" id="{745A6A94-9C72-8A6E-2810-D56BE44DFB9C}"/>
                    </a:ext>
                  </a:extLst>
                </p14:cNvPr>
                <p14:cNvContentPartPr/>
                <p14:nvPr/>
              </p14:nvContentPartPr>
              <p14:xfrm>
                <a:off x="1542407" y="2304296"/>
                <a:ext cx="248400" cy="252720"/>
              </p14:xfrm>
            </p:contentPart>
          </mc:Choice>
          <mc:Fallback xmlns="">
            <p:pic>
              <p:nvPicPr>
                <p:cNvPr id="460" name="Ink 459">
                  <a:extLst>
                    <a:ext uri="{FF2B5EF4-FFF2-40B4-BE49-F238E27FC236}">
                      <a16:creationId xmlns:a16="http://schemas.microsoft.com/office/drawing/2014/main" id="{745A6A94-9C72-8A6E-2810-D56BE44DFB9C}"/>
                    </a:ext>
                  </a:extLst>
                </p:cNvPr>
                <p:cNvPicPr/>
                <p:nvPr/>
              </p:nvPicPr>
              <p:blipFill>
                <a:blip r:embed="rId758"/>
                <a:stretch>
                  <a:fillRect/>
                </a:stretch>
              </p:blipFill>
              <p:spPr>
                <a:xfrm>
                  <a:off x="1533767" y="2295656"/>
                  <a:ext cx="2660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9">
              <p14:nvContentPartPr>
                <p14:cNvPr id="461" name="Ink 460">
                  <a:extLst>
                    <a:ext uri="{FF2B5EF4-FFF2-40B4-BE49-F238E27FC236}">
                      <a16:creationId xmlns:a16="http://schemas.microsoft.com/office/drawing/2014/main" id="{88D9C51B-1D53-0AF0-3CBE-F7E50A18C032}"/>
                    </a:ext>
                  </a:extLst>
                </p14:cNvPr>
                <p14:cNvContentPartPr/>
                <p14:nvPr/>
              </p14:nvContentPartPr>
              <p14:xfrm>
                <a:off x="1802687" y="2555936"/>
                <a:ext cx="453600" cy="115200"/>
              </p14:xfrm>
            </p:contentPart>
          </mc:Choice>
          <mc:Fallback xmlns="">
            <p:pic>
              <p:nvPicPr>
                <p:cNvPr id="461" name="Ink 460">
                  <a:extLst>
                    <a:ext uri="{FF2B5EF4-FFF2-40B4-BE49-F238E27FC236}">
                      <a16:creationId xmlns:a16="http://schemas.microsoft.com/office/drawing/2014/main" id="{88D9C51B-1D53-0AF0-3CBE-F7E50A18C032}"/>
                    </a:ext>
                  </a:extLst>
                </p:cNvPr>
                <p:cNvPicPr/>
                <p:nvPr/>
              </p:nvPicPr>
              <p:blipFill>
                <a:blip r:embed="rId760"/>
                <a:stretch>
                  <a:fillRect/>
                </a:stretch>
              </p:blipFill>
              <p:spPr>
                <a:xfrm>
                  <a:off x="1794047" y="2546936"/>
                  <a:ext cx="47124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1">
              <p14:nvContentPartPr>
                <p14:cNvPr id="462" name="Ink 461">
                  <a:extLst>
                    <a:ext uri="{FF2B5EF4-FFF2-40B4-BE49-F238E27FC236}">
                      <a16:creationId xmlns:a16="http://schemas.microsoft.com/office/drawing/2014/main" id="{C22D432A-63A0-069C-C4D2-5443327DD8E5}"/>
                    </a:ext>
                  </a:extLst>
                </p14:cNvPr>
                <p14:cNvContentPartPr/>
                <p14:nvPr/>
              </p14:nvContentPartPr>
              <p14:xfrm>
                <a:off x="2165207" y="2542616"/>
                <a:ext cx="166320" cy="126000"/>
              </p14:xfrm>
            </p:contentPart>
          </mc:Choice>
          <mc:Fallback xmlns="">
            <p:pic>
              <p:nvPicPr>
                <p:cNvPr id="462" name="Ink 461">
                  <a:extLst>
                    <a:ext uri="{FF2B5EF4-FFF2-40B4-BE49-F238E27FC236}">
                      <a16:creationId xmlns:a16="http://schemas.microsoft.com/office/drawing/2014/main" id="{C22D432A-63A0-069C-C4D2-5443327DD8E5}"/>
                    </a:ext>
                  </a:extLst>
                </p:cNvPr>
                <p:cNvPicPr/>
                <p:nvPr/>
              </p:nvPicPr>
              <p:blipFill>
                <a:blip r:embed="rId762"/>
                <a:stretch>
                  <a:fillRect/>
                </a:stretch>
              </p:blipFill>
              <p:spPr>
                <a:xfrm>
                  <a:off x="2156207" y="2533616"/>
                  <a:ext cx="183960" cy="143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8853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BE8CC479-AF25-6EA0-1599-EAF7D9EA29C2}"/>
              </a:ext>
            </a:extLst>
          </p:cNvPr>
          <p:cNvGrpSpPr/>
          <p:nvPr/>
        </p:nvGrpSpPr>
        <p:grpSpPr>
          <a:xfrm>
            <a:off x="541247" y="453896"/>
            <a:ext cx="662040" cy="654120"/>
            <a:chOff x="541247" y="453896"/>
            <a:chExt cx="662040" cy="65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613FBA2B-179F-881B-659F-E577A551978F}"/>
                    </a:ext>
                  </a:extLst>
                </p14:cNvPr>
                <p14:cNvContentPartPr/>
                <p14:nvPr/>
              </p14:nvContentPartPr>
              <p14:xfrm>
                <a:off x="541247" y="453896"/>
                <a:ext cx="256320" cy="5292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613FBA2B-179F-881B-659F-E577A551978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32607" y="445256"/>
                  <a:ext cx="273960" cy="54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0C246BDB-3115-6D94-DBAA-68AB2F0264CC}"/>
                    </a:ext>
                  </a:extLst>
                </p14:cNvPr>
                <p14:cNvContentPartPr/>
                <p14:nvPr/>
              </p14:nvContentPartPr>
              <p14:xfrm>
                <a:off x="838607" y="877616"/>
                <a:ext cx="148680" cy="2304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0C246BDB-3115-6D94-DBAA-68AB2F0264C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29607" y="868976"/>
                  <a:ext cx="16632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00A5885-C950-B953-26D1-BE36BBECBEAF}"/>
                    </a:ext>
                  </a:extLst>
                </p14:cNvPr>
                <p14:cNvContentPartPr/>
                <p14:nvPr/>
              </p14:nvContentPartPr>
              <p14:xfrm>
                <a:off x="873887" y="984536"/>
                <a:ext cx="117360" cy="190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00A5885-C950-B953-26D1-BE36BBECBEA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64887" y="975896"/>
                  <a:ext cx="13500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4946A98-0021-F90E-C619-8271A6DD36CC}"/>
                    </a:ext>
                  </a:extLst>
                </p14:cNvPr>
                <p14:cNvContentPartPr/>
                <p14:nvPr/>
              </p14:nvContentPartPr>
              <p14:xfrm>
                <a:off x="1076927" y="874016"/>
                <a:ext cx="126360" cy="2084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4946A98-0021-F90E-C619-8271A6DD36C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68287" y="865376"/>
                  <a:ext cx="144000" cy="22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20D75B-DE81-37E2-EBEA-D706341F09A5}"/>
              </a:ext>
            </a:extLst>
          </p:cNvPr>
          <p:cNvGrpSpPr/>
          <p:nvPr/>
        </p:nvGrpSpPr>
        <p:grpSpPr>
          <a:xfrm>
            <a:off x="490847" y="1561256"/>
            <a:ext cx="687600" cy="586440"/>
            <a:chOff x="490847" y="1561256"/>
            <a:chExt cx="687600" cy="58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64CA3D4-9B28-B8D9-91D7-37ABD2021636}"/>
                    </a:ext>
                  </a:extLst>
                </p14:cNvPr>
                <p14:cNvContentPartPr/>
                <p14:nvPr/>
              </p14:nvContentPartPr>
              <p14:xfrm>
                <a:off x="490847" y="1561256"/>
                <a:ext cx="279720" cy="420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64CA3D4-9B28-B8D9-91D7-37ABD202163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82207" y="1552256"/>
                  <a:ext cx="297360" cy="43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3D1FA7A-35ED-4F9C-5989-45D454A3B158}"/>
                    </a:ext>
                  </a:extLst>
                </p14:cNvPr>
                <p14:cNvContentPartPr/>
                <p14:nvPr/>
              </p14:nvContentPartPr>
              <p14:xfrm>
                <a:off x="883247" y="1853216"/>
                <a:ext cx="131760" cy="2944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3D1FA7A-35ED-4F9C-5989-45D454A3B15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74247" y="1844216"/>
                  <a:ext cx="14940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D8F129A-34BF-20C4-1294-41BEAF8ECC1B}"/>
                    </a:ext>
                  </a:extLst>
                </p14:cNvPr>
                <p14:cNvContentPartPr/>
                <p14:nvPr/>
              </p14:nvContentPartPr>
              <p14:xfrm>
                <a:off x="1030847" y="1868336"/>
                <a:ext cx="147600" cy="2077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D8F129A-34BF-20C4-1294-41BEAF8ECC1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22207" y="1859696"/>
                  <a:ext cx="165240" cy="22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F87EF84-DB65-A84C-5461-4B2ACE87FBEE}"/>
              </a:ext>
            </a:extLst>
          </p:cNvPr>
          <p:cNvGrpSpPr/>
          <p:nvPr/>
        </p:nvGrpSpPr>
        <p:grpSpPr>
          <a:xfrm>
            <a:off x="532607" y="2410856"/>
            <a:ext cx="2123280" cy="518040"/>
            <a:chOff x="532607" y="2410856"/>
            <a:chExt cx="2123280" cy="51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353BB0B-852D-C917-9D09-0A2E030359DE}"/>
                    </a:ext>
                  </a:extLst>
                </p14:cNvPr>
                <p14:cNvContentPartPr/>
                <p14:nvPr/>
              </p14:nvContentPartPr>
              <p14:xfrm>
                <a:off x="532607" y="2410856"/>
                <a:ext cx="326160" cy="359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353BB0B-852D-C917-9D09-0A2E030359D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23967" y="2402216"/>
                  <a:ext cx="34380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0830956-9AB1-F7F8-2704-08067CA85BC3}"/>
                    </a:ext>
                  </a:extLst>
                </p14:cNvPr>
                <p14:cNvContentPartPr/>
                <p14:nvPr/>
              </p14:nvContentPartPr>
              <p14:xfrm>
                <a:off x="936167" y="2697056"/>
                <a:ext cx="167040" cy="2318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0830956-9AB1-F7F8-2704-08067CA85BC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27167" y="2688056"/>
                  <a:ext cx="18468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5A79C6F-7CE7-A7FA-5045-66310705A772}"/>
                    </a:ext>
                  </a:extLst>
                </p14:cNvPr>
                <p14:cNvContentPartPr/>
                <p14:nvPr/>
              </p14:nvContentPartPr>
              <p14:xfrm>
                <a:off x="1113647" y="2741336"/>
                <a:ext cx="67680" cy="1281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5A79C6F-7CE7-A7FA-5045-66310705A77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105007" y="2732336"/>
                  <a:ext cx="8532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E9925C3-4FBB-F5E4-E002-74A18C4A9862}"/>
                    </a:ext>
                  </a:extLst>
                </p14:cNvPr>
                <p14:cNvContentPartPr/>
                <p14:nvPr/>
              </p14:nvContentPartPr>
              <p14:xfrm>
                <a:off x="1180247" y="2712896"/>
                <a:ext cx="123120" cy="1702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E9925C3-4FBB-F5E4-E002-74A18C4A986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171607" y="2704256"/>
                  <a:ext cx="14076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B58824A-CA17-5DDA-8C65-C703562F3761}"/>
                    </a:ext>
                  </a:extLst>
                </p14:cNvPr>
                <p14:cNvContentPartPr/>
                <p14:nvPr/>
              </p14:nvContentPartPr>
              <p14:xfrm>
                <a:off x="1340087" y="2734136"/>
                <a:ext cx="136080" cy="1522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8B58824A-CA17-5DDA-8C65-C703562F376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331087" y="2725136"/>
                  <a:ext cx="15372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5A0E3CD-C730-BAF5-6AEC-45357173371F}"/>
                    </a:ext>
                  </a:extLst>
                </p14:cNvPr>
                <p14:cNvContentPartPr/>
                <p14:nvPr/>
              </p14:nvContentPartPr>
              <p14:xfrm>
                <a:off x="1537367" y="2716136"/>
                <a:ext cx="85680" cy="1616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5A0E3CD-C730-BAF5-6AEC-45357173371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528727" y="2707496"/>
                  <a:ext cx="10332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9ECF9B2-65D9-5BB6-4A08-A666B811A0B4}"/>
                    </a:ext>
                  </a:extLst>
                </p14:cNvPr>
                <p14:cNvContentPartPr/>
                <p14:nvPr/>
              </p14:nvContentPartPr>
              <p14:xfrm>
                <a:off x="1639247" y="2732696"/>
                <a:ext cx="107640" cy="1605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9ECF9B2-65D9-5BB6-4A08-A666B811A0B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630607" y="2724056"/>
                  <a:ext cx="1252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1683224-3479-0138-B8F3-1CF59AA7552F}"/>
                    </a:ext>
                  </a:extLst>
                </p14:cNvPr>
                <p14:cNvContentPartPr/>
                <p14:nvPr/>
              </p14:nvContentPartPr>
              <p14:xfrm>
                <a:off x="1785407" y="2690216"/>
                <a:ext cx="83160" cy="1954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1683224-3479-0138-B8F3-1CF59AA7552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776767" y="2681216"/>
                  <a:ext cx="1008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B8DD4E9-6563-B1CA-D124-6C145B0314E5}"/>
                    </a:ext>
                  </a:extLst>
                </p14:cNvPr>
                <p14:cNvContentPartPr/>
                <p14:nvPr/>
              </p14:nvContentPartPr>
              <p14:xfrm>
                <a:off x="1770647" y="2769416"/>
                <a:ext cx="68760" cy="144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B8DD4E9-6563-B1CA-D124-6C145B0314E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762007" y="2760776"/>
                  <a:ext cx="8640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3A2FFF6-614F-4CF6-25F4-D39EC97DD16D}"/>
                    </a:ext>
                  </a:extLst>
                </p14:cNvPr>
                <p14:cNvContentPartPr/>
                <p14:nvPr/>
              </p14:nvContentPartPr>
              <p14:xfrm>
                <a:off x="1884407" y="2710016"/>
                <a:ext cx="154800" cy="170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3A2FFF6-614F-4CF6-25F4-D39EC97DD16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875407" y="2701016"/>
                  <a:ext cx="1724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5EC71E1-A94E-2BFE-9341-ADE2E67CB254}"/>
                    </a:ext>
                  </a:extLst>
                </p14:cNvPr>
                <p14:cNvContentPartPr/>
                <p14:nvPr/>
              </p14:nvContentPartPr>
              <p14:xfrm>
                <a:off x="2072687" y="2703176"/>
                <a:ext cx="137520" cy="1573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5EC71E1-A94E-2BFE-9341-ADE2E67CB25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064047" y="2694176"/>
                  <a:ext cx="1551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0E704A3-E87D-2BB9-5B84-7BAFE3A6056E}"/>
                    </a:ext>
                  </a:extLst>
                </p14:cNvPr>
                <p14:cNvContentPartPr/>
                <p14:nvPr/>
              </p14:nvContentPartPr>
              <p14:xfrm>
                <a:off x="2268527" y="2683376"/>
                <a:ext cx="73440" cy="1720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0E704A3-E87D-2BB9-5B84-7BAFE3A6056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259527" y="2674376"/>
                  <a:ext cx="9108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B135824-53DF-F333-536E-542B4502B421}"/>
                    </a:ext>
                  </a:extLst>
                </p14:cNvPr>
                <p14:cNvContentPartPr/>
                <p14:nvPr/>
              </p14:nvContentPartPr>
              <p14:xfrm>
                <a:off x="2381207" y="2666816"/>
                <a:ext cx="82800" cy="1897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B135824-53DF-F333-536E-542B4502B42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372567" y="2658176"/>
                  <a:ext cx="10044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E0F4D2E-0EFF-C617-9FB0-3BEE385A40FF}"/>
                    </a:ext>
                  </a:extLst>
                </p14:cNvPr>
                <p14:cNvContentPartPr/>
                <p14:nvPr/>
              </p14:nvContentPartPr>
              <p14:xfrm>
                <a:off x="2502887" y="2692016"/>
                <a:ext cx="153000" cy="217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E0F4D2E-0EFF-C617-9FB0-3BEE385A40F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494247" y="2683016"/>
                  <a:ext cx="170640" cy="23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23556FA-66B9-5CE5-FF8A-689B8865931E}"/>
              </a:ext>
            </a:extLst>
          </p:cNvPr>
          <p:cNvGrpSpPr/>
          <p:nvPr/>
        </p:nvGrpSpPr>
        <p:grpSpPr>
          <a:xfrm>
            <a:off x="2938847" y="2455856"/>
            <a:ext cx="212040" cy="180360"/>
            <a:chOff x="2938847" y="2455856"/>
            <a:chExt cx="212040" cy="180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7C4CD55-0CF9-BF3C-2309-DC11AD5435B8}"/>
                    </a:ext>
                  </a:extLst>
                </p14:cNvPr>
                <p14:cNvContentPartPr/>
                <p14:nvPr/>
              </p14:nvContentPartPr>
              <p14:xfrm>
                <a:off x="2938847" y="2455856"/>
                <a:ext cx="212040" cy="70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7C4CD55-0CF9-BF3C-2309-DC11AD5435B8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930207" y="2446856"/>
                  <a:ext cx="22968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7E3185D-D431-4BC0-5AB1-C85E44877B9C}"/>
                    </a:ext>
                  </a:extLst>
                </p14:cNvPr>
                <p14:cNvContentPartPr/>
                <p14:nvPr/>
              </p14:nvContentPartPr>
              <p14:xfrm>
                <a:off x="2965847" y="2618576"/>
                <a:ext cx="176760" cy="176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7E3185D-D431-4BC0-5AB1-C85E44877B9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956847" y="2609576"/>
                  <a:ext cx="194400" cy="3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2D9923E-058A-9081-7A04-0656F28E3F32}"/>
              </a:ext>
            </a:extLst>
          </p:cNvPr>
          <p:cNvGrpSpPr/>
          <p:nvPr/>
        </p:nvGrpSpPr>
        <p:grpSpPr>
          <a:xfrm>
            <a:off x="2481287" y="1654136"/>
            <a:ext cx="218160" cy="136800"/>
            <a:chOff x="2481287" y="1654136"/>
            <a:chExt cx="218160" cy="13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A836D22-1F4A-6EB7-8D7A-BB2A3393295A}"/>
                    </a:ext>
                  </a:extLst>
                </p14:cNvPr>
                <p14:cNvContentPartPr/>
                <p14:nvPr/>
              </p14:nvContentPartPr>
              <p14:xfrm>
                <a:off x="2481287" y="1654136"/>
                <a:ext cx="218160" cy="117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A836D22-1F4A-6EB7-8D7A-BB2A3393295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472647" y="1645136"/>
                  <a:ext cx="23580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ECF447E-D32E-682A-6089-F34F00E4806D}"/>
                    </a:ext>
                  </a:extLst>
                </p14:cNvPr>
                <p14:cNvContentPartPr/>
                <p14:nvPr/>
              </p14:nvContentPartPr>
              <p14:xfrm>
                <a:off x="2519807" y="1786976"/>
                <a:ext cx="153000" cy="39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ECF447E-D32E-682A-6089-F34F00E4806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510807" y="1777976"/>
                  <a:ext cx="170640" cy="21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844CBE8-D5FE-090E-F8D9-6C3768E8C485}"/>
              </a:ext>
            </a:extLst>
          </p:cNvPr>
          <p:cNvGrpSpPr/>
          <p:nvPr/>
        </p:nvGrpSpPr>
        <p:grpSpPr>
          <a:xfrm>
            <a:off x="2244047" y="559376"/>
            <a:ext cx="208080" cy="142200"/>
            <a:chOff x="2244047" y="559376"/>
            <a:chExt cx="208080" cy="14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20C222A-FF46-31A2-0A26-D572D417767F}"/>
                    </a:ext>
                  </a:extLst>
                </p14:cNvPr>
                <p14:cNvContentPartPr/>
                <p14:nvPr/>
              </p14:nvContentPartPr>
              <p14:xfrm>
                <a:off x="2244047" y="559376"/>
                <a:ext cx="208080" cy="799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20C222A-FF46-31A2-0A26-D572D417767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235047" y="550736"/>
                  <a:ext cx="22572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17D1C23-B7A8-E2AB-1D21-322CCC4F4093}"/>
                    </a:ext>
                  </a:extLst>
                </p14:cNvPr>
                <p14:cNvContentPartPr/>
                <p14:nvPr/>
              </p14:nvContentPartPr>
              <p14:xfrm>
                <a:off x="2268527" y="669896"/>
                <a:ext cx="177840" cy="316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17D1C23-B7A8-E2AB-1D21-322CCC4F409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259527" y="661256"/>
                  <a:ext cx="19548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12C00CB-C052-C14A-1F84-86411A6D91C9}"/>
              </a:ext>
            </a:extLst>
          </p:cNvPr>
          <p:cNvGrpSpPr/>
          <p:nvPr/>
        </p:nvGrpSpPr>
        <p:grpSpPr>
          <a:xfrm>
            <a:off x="7210247" y="2320136"/>
            <a:ext cx="2232360" cy="443880"/>
            <a:chOff x="7210247" y="2320136"/>
            <a:chExt cx="2232360" cy="44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64C6221-756E-FFCA-0B1C-98BD644694CA}"/>
                    </a:ext>
                  </a:extLst>
                </p14:cNvPr>
                <p14:cNvContentPartPr/>
                <p14:nvPr/>
              </p14:nvContentPartPr>
              <p14:xfrm>
                <a:off x="7210247" y="2545496"/>
                <a:ext cx="477000" cy="2185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64C6221-756E-FFCA-0B1C-98BD644694C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201247" y="2536496"/>
                  <a:ext cx="49464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E43182DA-8169-F9DB-6F5F-04B4C162090E}"/>
                    </a:ext>
                  </a:extLst>
                </p14:cNvPr>
                <p14:cNvContentPartPr/>
                <p14:nvPr/>
              </p14:nvContentPartPr>
              <p14:xfrm>
                <a:off x="7567727" y="2517056"/>
                <a:ext cx="37440" cy="176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E43182DA-8169-F9DB-6F5F-04B4C162090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558727" y="2508416"/>
                  <a:ext cx="550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B6859EF7-DE7A-D2C5-6074-BECAB15FAABE}"/>
                    </a:ext>
                  </a:extLst>
                </p14:cNvPr>
                <p14:cNvContentPartPr/>
                <p14:nvPr/>
              </p14:nvContentPartPr>
              <p14:xfrm>
                <a:off x="7886687" y="2347496"/>
                <a:ext cx="97920" cy="3495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B6859EF7-DE7A-D2C5-6074-BECAB15FAABE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877687" y="2338496"/>
                  <a:ext cx="1155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220FC82-3359-0255-43C8-F54E748C5729}"/>
                    </a:ext>
                  </a:extLst>
                </p14:cNvPr>
                <p14:cNvContentPartPr/>
                <p14:nvPr/>
              </p14:nvContentPartPr>
              <p14:xfrm>
                <a:off x="8067407" y="2458016"/>
                <a:ext cx="146880" cy="1897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220FC82-3359-0255-43C8-F54E748C572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058767" y="2449376"/>
                  <a:ext cx="1645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086279F-E4EF-CC6B-E687-6D11AC2F3280}"/>
                    </a:ext>
                  </a:extLst>
                </p14:cNvPr>
                <p14:cNvContentPartPr/>
                <p14:nvPr/>
              </p14:nvContentPartPr>
              <p14:xfrm>
                <a:off x="8282327" y="2320136"/>
                <a:ext cx="62640" cy="792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086279F-E4EF-CC6B-E687-6D11AC2F328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273327" y="2311496"/>
                  <a:ext cx="8028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CBA79C41-9EB6-E1D4-C6C5-658E066B97C5}"/>
                    </a:ext>
                  </a:extLst>
                </p14:cNvPr>
                <p14:cNvContentPartPr/>
                <p14:nvPr/>
              </p14:nvContentPartPr>
              <p14:xfrm>
                <a:off x="8528567" y="2518136"/>
                <a:ext cx="143640" cy="36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CBA79C41-9EB6-E1D4-C6C5-658E066B97C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519567" y="2509496"/>
                  <a:ext cx="1612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883336C-649D-E370-9531-522C52E56855}"/>
                    </a:ext>
                  </a:extLst>
                </p14:cNvPr>
                <p14:cNvContentPartPr/>
                <p14:nvPr/>
              </p14:nvContentPartPr>
              <p14:xfrm>
                <a:off x="8514527" y="2627936"/>
                <a:ext cx="132120" cy="241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883336C-649D-E370-9531-522C52E5685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505527" y="2619296"/>
                  <a:ext cx="14976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617B44E-BA3B-2F1C-8AD9-4927ED4BB9D0}"/>
                    </a:ext>
                  </a:extLst>
                </p14:cNvPr>
                <p14:cNvContentPartPr/>
                <p14:nvPr/>
              </p14:nvContentPartPr>
              <p14:xfrm>
                <a:off x="8877047" y="2485736"/>
                <a:ext cx="565560" cy="1940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617B44E-BA3B-2F1C-8AD9-4927ED4BB9D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868407" y="2476736"/>
                  <a:ext cx="58320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5CDF98A-B280-A803-BFC5-D76BD850DA11}"/>
                    </a:ext>
                  </a:extLst>
                </p14:cNvPr>
                <p14:cNvContentPartPr/>
                <p14:nvPr/>
              </p14:nvContentPartPr>
              <p14:xfrm>
                <a:off x="9348647" y="2448296"/>
                <a:ext cx="14400" cy="140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5CDF98A-B280-A803-BFC5-D76BD850DA1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339647" y="2439296"/>
                  <a:ext cx="32040" cy="31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26E62EE-E45B-73C3-04FA-77655ECB7302}"/>
              </a:ext>
            </a:extLst>
          </p:cNvPr>
          <p:cNvGrpSpPr/>
          <p:nvPr/>
        </p:nvGrpSpPr>
        <p:grpSpPr>
          <a:xfrm>
            <a:off x="9589127" y="2186216"/>
            <a:ext cx="2426400" cy="741240"/>
            <a:chOff x="9589127" y="2186216"/>
            <a:chExt cx="2426400" cy="741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FE300DC5-FBA0-F347-9508-5805ABF3DEBC}"/>
                    </a:ext>
                  </a:extLst>
                </p14:cNvPr>
                <p14:cNvContentPartPr/>
                <p14:nvPr/>
              </p14:nvContentPartPr>
              <p14:xfrm>
                <a:off x="9589127" y="2198816"/>
                <a:ext cx="186480" cy="7286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FE300DC5-FBA0-F347-9508-5805ABF3DEB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580127" y="2189816"/>
                  <a:ext cx="204120" cy="74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AC108E0-243A-9032-4365-53E9FC2682B1}"/>
                    </a:ext>
                  </a:extLst>
                </p14:cNvPr>
                <p14:cNvContentPartPr/>
                <p14:nvPr/>
              </p14:nvContentPartPr>
              <p14:xfrm>
                <a:off x="9869567" y="2189816"/>
                <a:ext cx="86040" cy="2455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AC108E0-243A-9032-4365-53E9FC2682B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860927" y="2180816"/>
                  <a:ext cx="10368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83260476-7466-3FD7-5381-CA4F0491E9A7}"/>
                    </a:ext>
                  </a:extLst>
                </p14:cNvPr>
                <p14:cNvContentPartPr/>
                <p14:nvPr/>
              </p14:nvContentPartPr>
              <p14:xfrm>
                <a:off x="10056767" y="2241296"/>
                <a:ext cx="93960" cy="1526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83260476-7466-3FD7-5381-CA4F0491E9A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0047767" y="2232656"/>
                  <a:ext cx="11160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B7798971-CD7D-0B67-28CB-C445CC464D37}"/>
                    </a:ext>
                  </a:extLst>
                </p14:cNvPr>
                <p14:cNvContentPartPr/>
                <p14:nvPr/>
              </p14:nvContentPartPr>
              <p14:xfrm>
                <a:off x="9900527" y="2522816"/>
                <a:ext cx="410760" cy="126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B7798971-CD7D-0B67-28CB-C445CC464D37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891527" y="2513816"/>
                  <a:ext cx="42840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781D9A6-7B8D-0C48-FCFD-328A065A2392}"/>
                    </a:ext>
                  </a:extLst>
                </p14:cNvPr>
                <p14:cNvContentPartPr/>
                <p14:nvPr/>
              </p14:nvContentPartPr>
              <p14:xfrm>
                <a:off x="9719807" y="2641976"/>
                <a:ext cx="82800" cy="1706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781D9A6-7B8D-0C48-FCFD-328A065A2392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711167" y="2633336"/>
                  <a:ext cx="1004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855A854A-DA6E-3DA6-3F84-D77D0B4B3F56}"/>
                    </a:ext>
                  </a:extLst>
                </p14:cNvPr>
                <p14:cNvContentPartPr/>
                <p14:nvPr/>
              </p14:nvContentPartPr>
              <p14:xfrm>
                <a:off x="9894047" y="2639816"/>
                <a:ext cx="103320" cy="2124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855A854A-DA6E-3DA6-3F84-D77D0B4B3F5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885407" y="2630816"/>
                  <a:ext cx="1209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8673D327-852A-69F0-8F04-2C6C7E58972C}"/>
                    </a:ext>
                  </a:extLst>
                </p14:cNvPr>
                <p14:cNvContentPartPr/>
                <p14:nvPr/>
              </p14:nvContentPartPr>
              <p14:xfrm>
                <a:off x="10045967" y="2640536"/>
                <a:ext cx="45720" cy="1422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8673D327-852A-69F0-8F04-2C6C7E58972C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036967" y="2631536"/>
                  <a:ext cx="633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568EACD-0937-3E04-5D94-C0E3A194A7B6}"/>
                    </a:ext>
                  </a:extLst>
                </p14:cNvPr>
                <p14:cNvContentPartPr/>
                <p14:nvPr/>
              </p14:nvContentPartPr>
              <p14:xfrm>
                <a:off x="10442327" y="2328056"/>
                <a:ext cx="64080" cy="2566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568EACD-0937-3E04-5D94-C0E3A194A7B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0433327" y="2319416"/>
                  <a:ext cx="8172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F2251C8-2863-70F3-7293-02DF965ED87E}"/>
                    </a:ext>
                  </a:extLst>
                </p14:cNvPr>
                <p14:cNvContentPartPr/>
                <p14:nvPr/>
              </p14:nvContentPartPr>
              <p14:xfrm>
                <a:off x="10522247" y="2330576"/>
                <a:ext cx="81000" cy="2746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F2251C8-2863-70F3-7293-02DF965ED87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0513247" y="2321936"/>
                  <a:ext cx="9864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0CDE114-0D69-DE9B-3572-F47D384028A9}"/>
                    </a:ext>
                  </a:extLst>
                </p14:cNvPr>
                <p14:cNvContentPartPr/>
                <p14:nvPr/>
              </p14:nvContentPartPr>
              <p14:xfrm>
                <a:off x="10400207" y="2260736"/>
                <a:ext cx="329400" cy="1173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0CDE114-0D69-DE9B-3572-F47D384028A9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0391207" y="2251736"/>
                  <a:ext cx="34704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BC87AE4-C104-574B-4F43-E7442E4FA0D1}"/>
                    </a:ext>
                  </a:extLst>
                </p14:cNvPr>
                <p14:cNvContentPartPr/>
                <p14:nvPr/>
              </p14:nvContentPartPr>
              <p14:xfrm>
                <a:off x="10680647" y="2186216"/>
                <a:ext cx="187200" cy="7023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BC87AE4-C104-574B-4F43-E7442E4FA0D1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672007" y="2177576"/>
                  <a:ext cx="204840" cy="72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08E89F3-6FA7-6744-688F-D871EDA56F1C}"/>
                    </a:ext>
                  </a:extLst>
                </p14:cNvPr>
                <p14:cNvContentPartPr/>
                <p14:nvPr/>
              </p14:nvContentPartPr>
              <p14:xfrm>
                <a:off x="11056487" y="2494376"/>
                <a:ext cx="71640" cy="331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08E89F3-6FA7-6744-688F-D871EDA56F1C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1047487" y="2485376"/>
                  <a:ext cx="8928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3992F705-0A3B-E7A1-35D6-09576895D917}"/>
                    </a:ext>
                  </a:extLst>
                </p14:cNvPr>
                <p14:cNvContentPartPr/>
                <p14:nvPr/>
              </p14:nvContentPartPr>
              <p14:xfrm>
                <a:off x="11008607" y="2574296"/>
                <a:ext cx="93600" cy="75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3992F705-0A3B-E7A1-35D6-09576895D91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999967" y="2565656"/>
                  <a:ext cx="1112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D9494BE-1647-B29D-4560-8DFAEB1BD9C4}"/>
                    </a:ext>
                  </a:extLst>
                </p14:cNvPr>
                <p14:cNvContentPartPr/>
                <p14:nvPr/>
              </p14:nvContentPartPr>
              <p14:xfrm>
                <a:off x="11244047" y="2310416"/>
                <a:ext cx="132120" cy="2599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D9494BE-1647-B29D-4560-8DFAEB1BD9C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1235407" y="2301416"/>
                  <a:ext cx="14976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60E0B5A0-D24C-14B8-32C4-7045DD9CBA22}"/>
                    </a:ext>
                  </a:extLst>
                </p14:cNvPr>
                <p14:cNvContentPartPr/>
                <p14:nvPr/>
              </p14:nvContentPartPr>
              <p14:xfrm>
                <a:off x="11410727" y="2591576"/>
                <a:ext cx="29160" cy="216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60E0B5A0-D24C-14B8-32C4-7045DD9CBA22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401727" y="2582936"/>
                  <a:ext cx="468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04BCBB9-681C-3968-208F-E86BF26FCB38}"/>
                    </a:ext>
                  </a:extLst>
                </p14:cNvPr>
                <p14:cNvContentPartPr/>
                <p14:nvPr/>
              </p14:nvContentPartPr>
              <p14:xfrm>
                <a:off x="11542847" y="2364056"/>
                <a:ext cx="80280" cy="2538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04BCBB9-681C-3968-208F-E86BF26FCB3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534207" y="2355056"/>
                  <a:ext cx="9792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1CF5115-4735-3036-FEC4-8F14BB8CB1F4}"/>
                    </a:ext>
                  </a:extLst>
                </p14:cNvPr>
                <p14:cNvContentPartPr/>
                <p14:nvPr/>
              </p14:nvContentPartPr>
              <p14:xfrm>
                <a:off x="11715647" y="2389256"/>
                <a:ext cx="83880" cy="1465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1CF5115-4735-3036-FEC4-8F14BB8CB1F4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1707007" y="2380616"/>
                  <a:ext cx="10152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B4503AA-1C11-F48D-5349-FDF19592D908}"/>
                    </a:ext>
                  </a:extLst>
                </p14:cNvPr>
                <p14:cNvContentPartPr/>
                <p14:nvPr/>
              </p14:nvContentPartPr>
              <p14:xfrm>
                <a:off x="11739407" y="2448296"/>
                <a:ext cx="39960" cy="1864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B4503AA-1C11-F48D-5349-FDF19592D90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1730767" y="2439296"/>
                  <a:ext cx="576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050C40E8-F016-2F79-8DA2-D2B509AC0A70}"/>
                    </a:ext>
                  </a:extLst>
                </p14:cNvPr>
                <p14:cNvContentPartPr/>
                <p14:nvPr/>
              </p14:nvContentPartPr>
              <p14:xfrm>
                <a:off x="11836607" y="2415176"/>
                <a:ext cx="178920" cy="3096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050C40E8-F016-2F79-8DA2-D2B509AC0A7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1827967" y="2406536"/>
                  <a:ext cx="196560" cy="32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CA00907-D8A7-ADF3-458C-C7038E4121F2}"/>
              </a:ext>
            </a:extLst>
          </p:cNvPr>
          <p:cNvGrpSpPr/>
          <p:nvPr/>
        </p:nvGrpSpPr>
        <p:grpSpPr>
          <a:xfrm>
            <a:off x="3434567" y="2347136"/>
            <a:ext cx="883080" cy="356400"/>
            <a:chOff x="3434567" y="2347136"/>
            <a:chExt cx="883080" cy="356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0D4AFDA-0AC4-67C0-D954-D1CDDF515B92}"/>
                    </a:ext>
                  </a:extLst>
                </p14:cNvPr>
                <p14:cNvContentPartPr/>
                <p14:nvPr/>
              </p14:nvContentPartPr>
              <p14:xfrm>
                <a:off x="3434567" y="2362616"/>
                <a:ext cx="185040" cy="2952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0D4AFDA-0AC4-67C0-D954-D1CDDF515B92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425927" y="2353976"/>
                  <a:ext cx="20268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E926B64-38B1-BF00-1FB0-677816C27EDF}"/>
                    </a:ext>
                  </a:extLst>
                </p14:cNvPr>
                <p14:cNvContentPartPr/>
                <p14:nvPr/>
              </p14:nvContentPartPr>
              <p14:xfrm>
                <a:off x="3646247" y="2636216"/>
                <a:ext cx="11880" cy="2484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E926B64-38B1-BF00-1FB0-677816C27ED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637607" y="2627216"/>
                  <a:ext cx="295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6D047ABC-E4ED-818F-679A-22FD891E83A3}"/>
                    </a:ext>
                  </a:extLst>
                </p14:cNvPr>
                <p14:cNvContentPartPr/>
                <p14:nvPr/>
              </p14:nvContentPartPr>
              <p14:xfrm>
                <a:off x="3800687" y="2347136"/>
                <a:ext cx="91800" cy="2880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6D047ABC-E4ED-818F-679A-22FD891E83A3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791687" y="2338136"/>
                  <a:ext cx="10944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B5D3B75F-5CA8-135C-AAD7-180222726329}"/>
                    </a:ext>
                  </a:extLst>
                </p14:cNvPr>
                <p14:cNvContentPartPr/>
                <p14:nvPr/>
              </p14:nvContentPartPr>
              <p14:xfrm>
                <a:off x="3984647" y="2409056"/>
                <a:ext cx="113040" cy="1605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B5D3B75F-5CA8-135C-AAD7-18022272632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976007" y="2400416"/>
                  <a:ext cx="1306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43033C3-027B-07B8-7ACB-BE4045837178}"/>
                    </a:ext>
                  </a:extLst>
                </p14:cNvPr>
                <p14:cNvContentPartPr/>
                <p14:nvPr/>
              </p14:nvContentPartPr>
              <p14:xfrm>
                <a:off x="4047287" y="2463416"/>
                <a:ext cx="13680" cy="2250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43033C3-027B-07B8-7ACB-BE4045837178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38287" y="2454416"/>
                  <a:ext cx="3132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D8B8744B-E961-C711-37F4-D9ECE0154EBA}"/>
                    </a:ext>
                  </a:extLst>
                </p14:cNvPr>
                <p14:cNvContentPartPr/>
                <p14:nvPr/>
              </p14:nvContentPartPr>
              <p14:xfrm>
                <a:off x="4159247" y="2432816"/>
                <a:ext cx="158400" cy="2707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D8B8744B-E961-C711-37F4-D9ECE0154EB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150247" y="2424176"/>
                  <a:ext cx="176040" cy="28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8095BB9-CBC5-311A-2AD6-D9955E6F6EDA}"/>
              </a:ext>
            </a:extLst>
          </p:cNvPr>
          <p:cNvGrpSpPr/>
          <p:nvPr/>
        </p:nvGrpSpPr>
        <p:grpSpPr>
          <a:xfrm>
            <a:off x="4417727" y="2364776"/>
            <a:ext cx="644040" cy="338400"/>
            <a:chOff x="4417727" y="2364776"/>
            <a:chExt cx="644040" cy="338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079EA9F-BA0E-80A8-E3DC-813DDB29EDA0}"/>
                    </a:ext>
                  </a:extLst>
                </p14:cNvPr>
                <p14:cNvContentPartPr/>
                <p14:nvPr/>
              </p14:nvContentPartPr>
              <p14:xfrm>
                <a:off x="4417727" y="2366216"/>
                <a:ext cx="110160" cy="3294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079EA9F-BA0E-80A8-E3DC-813DDB29EDA0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408727" y="2357216"/>
                  <a:ext cx="12780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8142CC74-B1D7-2A33-170C-90E812F11806}"/>
                    </a:ext>
                  </a:extLst>
                </p14:cNvPr>
                <p14:cNvContentPartPr/>
                <p14:nvPr/>
              </p14:nvContentPartPr>
              <p14:xfrm>
                <a:off x="4602767" y="2364776"/>
                <a:ext cx="96840" cy="3132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8142CC74-B1D7-2A33-170C-90E812F11806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593767" y="2356136"/>
                  <a:ext cx="11448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D0AF729-4A56-9796-D49F-A8911B249F31}"/>
                    </a:ext>
                  </a:extLst>
                </p14:cNvPr>
                <p14:cNvContentPartPr/>
                <p14:nvPr/>
              </p14:nvContentPartPr>
              <p14:xfrm>
                <a:off x="4739567" y="2401496"/>
                <a:ext cx="130680" cy="2840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D0AF729-4A56-9796-D49F-A8911B249F31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730567" y="2392856"/>
                  <a:ext cx="14832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D4673CD-9B14-0714-0027-880251DAEA72}"/>
                    </a:ext>
                  </a:extLst>
                </p14:cNvPr>
                <p14:cNvContentPartPr/>
                <p14:nvPr/>
              </p14:nvContentPartPr>
              <p14:xfrm>
                <a:off x="4912367" y="2422736"/>
                <a:ext cx="149400" cy="2804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D4673CD-9B14-0714-0027-880251DAEA72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903367" y="2414096"/>
                  <a:ext cx="16704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F4B9BC48-6809-EB32-5F44-38EDB042C85B}"/>
                    </a:ext>
                  </a:extLst>
                </p14:cNvPr>
                <p14:cNvContentPartPr/>
                <p14:nvPr/>
              </p14:nvContentPartPr>
              <p14:xfrm>
                <a:off x="4936487" y="2636576"/>
                <a:ext cx="97560" cy="75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F4B9BC48-6809-EB32-5F44-38EDB042C85B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927847" y="2627936"/>
                  <a:ext cx="115200" cy="2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7B98666-3DBE-4EC6-2766-304589462F7A}"/>
              </a:ext>
            </a:extLst>
          </p:cNvPr>
          <p:cNvGrpSpPr/>
          <p:nvPr/>
        </p:nvGrpSpPr>
        <p:grpSpPr>
          <a:xfrm>
            <a:off x="5233487" y="2526056"/>
            <a:ext cx="159480" cy="135720"/>
            <a:chOff x="5233487" y="2526056"/>
            <a:chExt cx="159480" cy="135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7CC795E1-F561-28C8-B5DE-FE9ADED19A08}"/>
                    </a:ext>
                  </a:extLst>
                </p14:cNvPr>
                <p14:cNvContentPartPr/>
                <p14:nvPr/>
              </p14:nvContentPartPr>
              <p14:xfrm>
                <a:off x="5233487" y="2526056"/>
                <a:ext cx="159480" cy="3132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7CC795E1-F561-28C8-B5DE-FE9ADED19A08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224847" y="2517416"/>
                  <a:ext cx="17712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BD3CB5D4-0CEE-AA8A-02DF-31FC2959454C}"/>
                    </a:ext>
                  </a:extLst>
                </p14:cNvPr>
                <p14:cNvContentPartPr/>
                <p14:nvPr/>
              </p14:nvContentPartPr>
              <p14:xfrm>
                <a:off x="5234567" y="2628656"/>
                <a:ext cx="117360" cy="3312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BD3CB5D4-0CEE-AA8A-02DF-31FC2959454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225567" y="2619656"/>
                  <a:ext cx="13500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DC53F550-3703-2BB1-4744-31D97CC3B864}"/>
              </a:ext>
            </a:extLst>
          </p:cNvPr>
          <p:cNvGrpSpPr/>
          <p:nvPr/>
        </p:nvGrpSpPr>
        <p:grpSpPr>
          <a:xfrm>
            <a:off x="5597087" y="2359016"/>
            <a:ext cx="1252080" cy="420120"/>
            <a:chOff x="5597087" y="2359016"/>
            <a:chExt cx="1252080" cy="42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D241C129-EBB5-2CD3-319E-92FD389F4822}"/>
                    </a:ext>
                  </a:extLst>
                </p14:cNvPr>
                <p14:cNvContentPartPr/>
                <p14:nvPr/>
              </p14:nvContentPartPr>
              <p14:xfrm>
                <a:off x="5597087" y="2359016"/>
                <a:ext cx="97560" cy="34092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D241C129-EBB5-2CD3-319E-92FD389F4822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588087" y="2350376"/>
                  <a:ext cx="11520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EC33921-149B-C9BC-E4FA-58B86C03EB30}"/>
                    </a:ext>
                  </a:extLst>
                </p14:cNvPr>
                <p14:cNvContentPartPr/>
                <p14:nvPr/>
              </p14:nvContentPartPr>
              <p14:xfrm>
                <a:off x="5745047" y="2422016"/>
                <a:ext cx="111960" cy="26172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EC33921-149B-C9BC-E4FA-58B86C03EB3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736047" y="2413016"/>
                  <a:ext cx="12960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557801A-FAE4-A87C-29DF-C4A21ED5569B}"/>
                    </a:ext>
                  </a:extLst>
                </p14:cNvPr>
                <p14:cNvContentPartPr/>
                <p14:nvPr/>
              </p14:nvContentPartPr>
              <p14:xfrm>
                <a:off x="5725967" y="2559536"/>
                <a:ext cx="126720" cy="554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557801A-FAE4-A87C-29DF-C4A21ED5569B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717327" y="2550896"/>
                  <a:ext cx="14436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67A1AA5-B516-E597-745C-F8A1B5D1EBB2}"/>
                    </a:ext>
                  </a:extLst>
                </p14:cNvPr>
                <p14:cNvContentPartPr/>
                <p14:nvPr/>
              </p14:nvContentPartPr>
              <p14:xfrm>
                <a:off x="5900927" y="2426696"/>
                <a:ext cx="151560" cy="2433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67A1AA5-B516-E597-745C-F8A1B5D1EBB2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892287" y="2417696"/>
                  <a:ext cx="16920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33BBBDAE-EAF0-9CFB-6D55-38CB7E764669}"/>
                    </a:ext>
                  </a:extLst>
                </p14:cNvPr>
                <p14:cNvContentPartPr/>
                <p14:nvPr/>
              </p14:nvContentPartPr>
              <p14:xfrm>
                <a:off x="6089927" y="2392856"/>
                <a:ext cx="191520" cy="30780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33BBBDAE-EAF0-9CFB-6D55-38CB7E764669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081287" y="2384216"/>
                  <a:ext cx="20916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D1B55BD-1B8E-E2CA-3043-8308CE7ED0C7}"/>
                    </a:ext>
                  </a:extLst>
                </p14:cNvPr>
                <p14:cNvContentPartPr/>
                <p14:nvPr/>
              </p14:nvContentPartPr>
              <p14:xfrm>
                <a:off x="6178487" y="2449736"/>
                <a:ext cx="69840" cy="2293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D1B55BD-1B8E-E2CA-3043-8308CE7ED0C7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169847" y="2440736"/>
                  <a:ext cx="8748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17A49FF-0261-FB1A-C30E-38D9BC7F17EB}"/>
                    </a:ext>
                  </a:extLst>
                </p14:cNvPr>
                <p14:cNvContentPartPr/>
                <p14:nvPr/>
              </p14:nvContentPartPr>
              <p14:xfrm>
                <a:off x="6259847" y="2424896"/>
                <a:ext cx="88920" cy="2703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17A49FF-0261-FB1A-C30E-38D9BC7F17E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6250847" y="2415896"/>
                  <a:ext cx="1065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397F7D78-6B96-3203-64C3-6B9AD509FBFE}"/>
                    </a:ext>
                  </a:extLst>
                </p14:cNvPr>
                <p14:cNvContentPartPr/>
                <p14:nvPr/>
              </p14:nvContentPartPr>
              <p14:xfrm>
                <a:off x="6371087" y="2386376"/>
                <a:ext cx="69840" cy="3927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397F7D78-6B96-3203-64C3-6B9AD509FBFE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362447" y="2377736"/>
                  <a:ext cx="8748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B4AFF41A-ED45-BB1A-22E4-42269943BF1B}"/>
                    </a:ext>
                  </a:extLst>
                </p14:cNvPr>
                <p14:cNvContentPartPr/>
                <p14:nvPr/>
              </p14:nvContentPartPr>
              <p14:xfrm>
                <a:off x="6402767" y="2563856"/>
                <a:ext cx="269280" cy="1389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B4AFF41A-ED45-BB1A-22E4-42269943BF1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393767" y="2555216"/>
                  <a:ext cx="28692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80DBF5DF-5BA0-A256-C714-B5AE02154C8A}"/>
                    </a:ext>
                  </a:extLst>
                </p14:cNvPr>
                <p14:cNvContentPartPr/>
                <p14:nvPr/>
              </p14:nvContentPartPr>
              <p14:xfrm>
                <a:off x="6716327" y="2397536"/>
                <a:ext cx="132840" cy="20196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80DBF5DF-5BA0-A256-C714-B5AE02154C8A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6707327" y="2388536"/>
                  <a:ext cx="15048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0E5E3BB-C4CB-CB81-8552-717241DF1CB0}"/>
              </a:ext>
            </a:extLst>
          </p:cNvPr>
          <p:cNvGrpSpPr/>
          <p:nvPr/>
        </p:nvGrpSpPr>
        <p:grpSpPr>
          <a:xfrm>
            <a:off x="7425167" y="348776"/>
            <a:ext cx="560880" cy="254520"/>
            <a:chOff x="7425167" y="348776"/>
            <a:chExt cx="560880" cy="25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A89D968-2F89-A511-AC96-979EC6E309D2}"/>
                    </a:ext>
                  </a:extLst>
                </p14:cNvPr>
                <p14:cNvContentPartPr/>
                <p14:nvPr/>
              </p14:nvContentPartPr>
              <p14:xfrm>
                <a:off x="7425167" y="413216"/>
                <a:ext cx="560880" cy="19008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A89D968-2F89-A511-AC96-979EC6E309D2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416527" y="404576"/>
                  <a:ext cx="5785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840C87FB-2827-D890-8501-77A7C0A5E0E4}"/>
                    </a:ext>
                  </a:extLst>
                </p14:cNvPr>
                <p14:cNvContentPartPr/>
                <p14:nvPr/>
              </p14:nvContentPartPr>
              <p14:xfrm>
                <a:off x="7836287" y="348776"/>
                <a:ext cx="15120" cy="4896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840C87FB-2827-D890-8501-77A7C0A5E0E4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827647" y="339776"/>
                  <a:ext cx="32760" cy="66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F5E1BC79-7A94-7557-E2CA-BD510D4B71EA}"/>
              </a:ext>
            </a:extLst>
          </p:cNvPr>
          <p:cNvGrpSpPr/>
          <p:nvPr/>
        </p:nvGrpSpPr>
        <p:grpSpPr>
          <a:xfrm>
            <a:off x="7343807" y="1318616"/>
            <a:ext cx="612000" cy="263160"/>
            <a:chOff x="7343807" y="1318616"/>
            <a:chExt cx="612000" cy="26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C4E177C4-7BCA-2744-3325-F5A8BEFB0C09}"/>
                    </a:ext>
                  </a:extLst>
                </p14:cNvPr>
                <p14:cNvContentPartPr/>
                <p14:nvPr/>
              </p14:nvContentPartPr>
              <p14:xfrm>
                <a:off x="7343807" y="1356056"/>
                <a:ext cx="612000" cy="22572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C4E177C4-7BCA-2744-3325-F5A8BEFB0C0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335167" y="1347056"/>
                  <a:ext cx="62964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D3BBB44A-D205-1162-984A-764CBFF2E177}"/>
                    </a:ext>
                  </a:extLst>
                </p14:cNvPr>
                <p14:cNvContentPartPr/>
                <p14:nvPr/>
              </p14:nvContentPartPr>
              <p14:xfrm>
                <a:off x="7807847" y="1318616"/>
                <a:ext cx="13680" cy="1368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D3BBB44A-D205-1162-984A-764CBFF2E177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799207" y="1309976"/>
                  <a:ext cx="31320" cy="31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7EA3F3B9-75B0-2810-1D0B-BD7FA8BC056C}"/>
              </a:ext>
            </a:extLst>
          </p:cNvPr>
          <p:cNvGrpSpPr/>
          <p:nvPr/>
        </p:nvGrpSpPr>
        <p:grpSpPr>
          <a:xfrm>
            <a:off x="8086847" y="1239056"/>
            <a:ext cx="621720" cy="347040"/>
            <a:chOff x="8086847" y="1239056"/>
            <a:chExt cx="621720" cy="347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3E1C58F5-CC44-6BDE-FF37-B5160DF6AB05}"/>
                    </a:ext>
                  </a:extLst>
                </p14:cNvPr>
                <p14:cNvContentPartPr/>
                <p14:nvPr/>
              </p14:nvContentPartPr>
              <p14:xfrm>
                <a:off x="8086847" y="1315376"/>
                <a:ext cx="175320" cy="24588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3E1C58F5-CC44-6BDE-FF37-B5160DF6AB05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8078207" y="1306376"/>
                  <a:ext cx="19296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B3C2264-34F7-5B73-0788-845D1501CA69}"/>
                    </a:ext>
                  </a:extLst>
                </p14:cNvPr>
                <p14:cNvContentPartPr/>
                <p14:nvPr/>
              </p14:nvContentPartPr>
              <p14:xfrm>
                <a:off x="8283767" y="1353176"/>
                <a:ext cx="72720" cy="23292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B3C2264-34F7-5B73-0788-845D1501CA69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275127" y="1344536"/>
                  <a:ext cx="9036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622FE247-C623-5B64-34CB-61524CF03D44}"/>
                    </a:ext>
                  </a:extLst>
                </p14:cNvPr>
                <p14:cNvContentPartPr/>
                <p14:nvPr/>
              </p14:nvContentPartPr>
              <p14:xfrm>
                <a:off x="8442887" y="1576016"/>
                <a:ext cx="13680" cy="756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622FE247-C623-5B64-34CB-61524CF03D4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434247" y="1567376"/>
                  <a:ext cx="313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944E6844-01E7-C3C7-5A49-78E4465D2488}"/>
                    </a:ext>
                  </a:extLst>
                </p14:cNvPr>
                <p14:cNvContentPartPr/>
                <p14:nvPr/>
              </p14:nvContentPartPr>
              <p14:xfrm>
                <a:off x="8490407" y="1351736"/>
                <a:ext cx="49680" cy="1929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944E6844-01E7-C3C7-5A49-78E4465D2488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481767" y="1343096"/>
                  <a:ext cx="6732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06D8633D-5D1E-6300-A8A8-2C5AC33B2B2F}"/>
                    </a:ext>
                  </a:extLst>
                </p14:cNvPr>
                <p14:cNvContentPartPr/>
                <p14:nvPr/>
              </p14:nvContentPartPr>
              <p14:xfrm>
                <a:off x="8486447" y="1360376"/>
                <a:ext cx="105120" cy="1404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06D8633D-5D1E-6300-A8A8-2C5AC33B2B2F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477807" y="1351376"/>
                  <a:ext cx="1227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005A5C2-0659-E49F-2BBE-E1FCE66AFE83}"/>
                    </a:ext>
                  </a:extLst>
                </p14:cNvPr>
                <p14:cNvContentPartPr/>
                <p14:nvPr/>
              </p14:nvContentPartPr>
              <p14:xfrm>
                <a:off x="8639447" y="1239056"/>
                <a:ext cx="69120" cy="792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005A5C2-0659-E49F-2BBE-E1FCE66AFE83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630807" y="1230056"/>
                  <a:ext cx="86760" cy="9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E584A9F5-A419-CBF1-46C1-3866A5AE0EF0}"/>
              </a:ext>
            </a:extLst>
          </p:cNvPr>
          <p:cNvGrpSpPr/>
          <p:nvPr/>
        </p:nvGrpSpPr>
        <p:grpSpPr>
          <a:xfrm>
            <a:off x="8144807" y="297296"/>
            <a:ext cx="627120" cy="383040"/>
            <a:chOff x="8144807" y="297296"/>
            <a:chExt cx="627120" cy="383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2449F9D8-2D0C-07CF-8529-2C89E8418AA3}"/>
                    </a:ext>
                  </a:extLst>
                </p14:cNvPr>
                <p14:cNvContentPartPr/>
                <p14:nvPr/>
              </p14:nvContentPartPr>
              <p14:xfrm>
                <a:off x="8144807" y="407456"/>
                <a:ext cx="91440" cy="2728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2449F9D8-2D0C-07CF-8529-2C89E8418AA3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136167" y="398456"/>
                  <a:ext cx="10908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835C51CC-BC92-BAB4-EA89-16F954D28A4A}"/>
                    </a:ext>
                  </a:extLst>
                </p14:cNvPr>
                <p14:cNvContentPartPr/>
                <p14:nvPr/>
              </p14:nvContentPartPr>
              <p14:xfrm>
                <a:off x="8285207" y="394136"/>
                <a:ext cx="83880" cy="2534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835C51CC-BC92-BAB4-EA89-16F954D28A4A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276567" y="385136"/>
                  <a:ext cx="10152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BAA6D710-8980-C82B-D248-0CFF50EE2A7A}"/>
                    </a:ext>
                  </a:extLst>
                </p14:cNvPr>
                <p14:cNvContentPartPr/>
                <p14:nvPr/>
              </p14:nvContentPartPr>
              <p14:xfrm>
                <a:off x="8461607" y="569816"/>
                <a:ext cx="6840" cy="237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BAA6D710-8980-C82B-D248-0CFF50EE2A7A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452967" y="560816"/>
                  <a:ext cx="2448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4D8630B9-2B7D-42D1-D16E-D69ED87FB1D5}"/>
                    </a:ext>
                  </a:extLst>
                </p14:cNvPr>
                <p14:cNvContentPartPr/>
                <p14:nvPr/>
              </p14:nvContentPartPr>
              <p14:xfrm>
                <a:off x="8531447" y="385136"/>
                <a:ext cx="76320" cy="22284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4D8630B9-2B7D-42D1-D16E-D69ED87FB1D5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8522807" y="376496"/>
                  <a:ext cx="9396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70CFB72B-52DC-C73C-0ED4-114CFEBD2164}"/>
                    </a:ext>
                  </a:extLst>
                </p14:cNvPr>
                <p14:cNvContentPartPr/>
                <p14:nvPr/>
              </p14:nvContentPartPr>
              <p14:xfrm>
                <a:off x="8543327" y="395936"/>
                <a:ext cx="137520" cy="1548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70CFB72B-52DC-C73C-0ED4-114CFEBD216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8534327" y="386936"/>
                  <a:ext cx="1551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2860B739-CE3D-A2E5-29AB-9A71327A7BFF}"/>
                    </a:ext>
                  </a:extLst>
                </p14:cNvPr>
                <p14:cNvContentPartPr/>
                <p14:nvPr/>
              </p14:nvContentPartPr>
              <p14:xfrm>
                <a:off x="8720087" y="297296"/>
                <a:ext cx="51840" cy="842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2860B739-CE3D-A2E5-29AB-9A71327A7BFF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8711447" y="288656"/>
                  <a:ext cx="69480" cy="101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0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6F17B030-CB24-3D2E-B1BB-5959F80B9DF1}"/>
                  </a:ext>
                </a:extLst>
              </p14:cNvPr>
              <p14:cNvContentPartPr/>
              <p14:nvPr/>
            </p14:nvContentPartPr>
            <p14:xfrm>
              <a:off x="8787047" y="1487096"/>
              <a:ext cx="153000" cy="88920"/>
            </p14:xfrm>
          </p:contentPart>
        </mc:Choice>
        <mc:Fallback xmlns=""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6F17B030-CB24-3D2E-B1BB-5959F80B9DF1}"/>
                  </a:ext>
                </a:extLst>
              </p:cNvPr>
              <p:cNvPicPr/>
              <p:nvPr/>
            </p:nvPicPr>
            <p:blipFill>
              <a:blip r:embed="rId191"/>
              <a:stretch>
                <a:fillRect/>
              </a:stretch>
            </p:blipFill>
            <p:spPr>
              <a:xfrm>
                <a:off x="8778047" y="1478096"/>
                <a:ext cx="170640" cy="106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F07FA5B-101D-768E-518E-1602C6973EFD}"/>
              </a:ext>
            </a:extLst>
          </p:cNvPr>
          <p:cNvGrpSpPr/>
          <p:nvPr/>
        </p:nvGrpSpPr>
        <p:grpSpPr>
          <a:xfrm>
            <a:off x="8993687" y="221696"/>
            <a:ext cx="1012680" cy="751680"/>
            <a:chOff x="8993687" y="221696"/>
            <a:chExt cx="1012680" cy="751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BF6A715-0105-3D2F-9D02-3685D4242442}"/>
                    </a:ext>
                  </a:extLst>
                </p14:cNvPr>
                <p14:cNvContentPartPr/>
                <p14:nvPr/>
              </p14:nvContentPartPr>
              <p14:xfrm>
                <a:off x="9010967" y="515816"/>
                <a:ext cx="151920" cy="331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BF6A715-0105-3D2F-9D02-3685D4242442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9002327" y="507176"/>
                  <a:ext cx="16956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DEA8DDCC-332B-E342-C69D-1BA020FBF037}"/>
                    </a:ext>
                  </a:extLst>
                </p14:cNvPr>
                <p14:cNvContentPartPr/>
                <p14:nvPr/>
              </p14:nvContentPartPr>
              <p14:xfrm>
                <a:off x="8993687" y="590336"/>
                <a:ext cx="118080" cy="4608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DEA8DDCC-332B-E342-C69D-1BA020FBF037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8985047" y="581696"/>
                  <a:ext cx="13572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51A608C7-968A-7781-93EB-48A62BB5BC7E}"/>
                    </a:ext>
                  </a:extLst>
                </p14:cNvPr>
                <p14:cNvContentPartPr/>
                <p14:nvPr/>
              </p14:nvContentPartPr>
              <p14:xfrm>
                <a:off x="9269807" y="470096"/>
                <a:ext cx="451080" cy="1659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51A608C7-968A-7781-93EB-48A62BB5BC7E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9260807" y="461096"/>
                  <a:ext cx="46872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4207B4B4-81B7-F3B7-6119-0C7E7EF50F9E}"/>
                    </a:ext>
                  </a:extLst>
                </p14:cNvPr>
                <p14:cNvContentPartPr/>
                <p14:nvPr/>
              </p14:nvContentPartPr>
              <p14:xfrm>
                <a:off x="9626207" y="370016"/>
                <a:ext cx="20520" cy="417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4207B4B4-81B7-F3B7-6119-0C7E7EF50F9E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9617567" y="361376"/>
                  <a:ext cx="3816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A7534324-CB68-27EF-C80A-1C4EB178872C}"/>
                    </a:ext>
                  </a:extLst>
                </p14:cNvPr>
                <p14:cNvContentPartPr/>
                <p14:nvPr/>
              </p14:nvContentPartPr>
              <p14:xfrm>
                <a:off x="9791087" y="221696"/>
                <a:ext cx="215280" cy="7516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A7534324-CB68-27EF-C80A-1C4EB178872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9782447" y="212696"/>
                  <a:ext cx="232920" cy="76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A2C058D-29D6-6F65-EDA9-7978E99C23C3}"/>
              </a:ext>
            </a:extLst>
          </p:cNvPr>
          <p:cNvGrpSpPr/>
          <p:nvPr/>
        </p:nvGrpSpPr>
        <p:grpSpPr>
          <a:xfrm>
            <a:off x="9061007" y="1158056"/>
            <a:ext cx="839520" cy="695520"/>
            <a:chOff x="9061007" y="1158056"/>
            <a:chExt cx="839520" cy="69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475E60E-E65B-301F-A227-5DCA75CE8351}"/>
                    </a:ext>
                  </a:extLst>
                </p14:cNvPr>
                <p14:cNvContentPartPr/>
                <p14:nvPr/>
              </p14:nvContentPartPr>
              <p14:xfrm>
                <a:off x="9061007" y="1383776"/>
                <a:ext cx="511560" cy="13824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475E60E-E65B-301F-A227-5DCA75CE8351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9052367" y="1374776"/>
                  <a:ext cx="52920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E25FFEDC-B72C-FA3D-0C0A-2F012B1D2F6F}"/>
                    </a:ext>
                  </a:extLst>
                </p14:cNvPr>
                <p14:cNvContentPartPr/>
                <p14:nvPr/>
              </p14:nvContentPartPr>
              <p14:xfrm>
                <a:off x="9483287" y="1250216"/>
                <a:ext cx="16560" cy="460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E25FFEDC-B72C-FA3D-0C0A-2F012B1D2F6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9474647" y="1241576"/>
                  <a:ext cx="3420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BE9A1682-CABA-9A3B-68D4-632C2D95934C}"/>
                    </a:ext>
                  </a:extLst>
                </p14:cNvPr>
                <p14:cNvContentPartPr/>
                <p14:nvPr/>
              </p14:nvContentPartPr>
              <p14:xfrm>
                <a:off x="9703967" y="1158056"/>
                <a:ext cx="196560" cy="69552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BE9A1682-CABA-9A3B-68D4-632C2D95934C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9694967" y="1149056"/>
                  <a:ext cx="214200" cy="71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AC889A21-18D0-D3EF-5F1D-C72B059D2737}"/>
              </a:ext>
            </a:extLst>
          </p:cNvPr>
          <p:cNvGrpSpPr/>
          <p:nvPr/>
        </p:nvGrpSpPr>
        <p:grpSpPr>
          <a:xfrm>
            <a:off x="10049927" y="88856"/>
            <a:ext cx="999720" cy="777600"/>
            <a:chOff x="10049927" y="88856"/>
            <a:chExt cx="999720" cy="77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B8EC272E-394F-39A2-B0B4-61BD98F0707F}"/>
                    </a:ext>
                  </a:extLst>
                </p14:cNvPr>
                <p14:cNvContentPartPr/>
                <p14:nvPr/>
              </p14:nvContentPartPr>
              <p14:xfrm>
                <a:off x="10145687" y="219536"/>
                <a:ext cx="38880" cy="24228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B8EC272E-394F-39A2-B0B4-61BD98F0707F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10137047" y="210536"/>
                  <a:ext cx="5652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0864D644-4D12-41D1-11B1-879714456C33}"/>
                    </a:ext>
                  </a:extLst>
                </p14:cNvPr>
                <p14:cNvContentPartPr/>
                <p14:nvPr/>
              </p14:nvContentPartPr>
              <p14:xfrm>
                <a:off x="10244327" y="237536"/>
                <a:ext cx="74520" cy="22824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0864D644-4D12-41D1-11B1-879714456C33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0235687" y="228536"/>
                  <a:ext cx="9216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E0447390-E771-630E-5416-06A721093AA9}"/>
                    </a:ext>
                  </a:extLst>
                </p14:cNvPr>
                <p14:cNvContentPartPr/>
                <p14:nvPr/>
              </p14:nvContentPartPr>
              <p14:xfrm>
                <a:off x="10427567" y="425816"/>
                <a:ext cx="20160" cy="176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E0447390-E771-630E-5416-06A721093AA9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0418567" y="416816"/>
                  <a:ext cx="378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B35F060D-5D59-2A25-44C2-0DB9C5D5C100}"/>
                    </a:ext>
                  </a:extLst>
                </p14:cNvPr>
                <p14:cNvContentPartPr/>
                <p14:nvPr/>
              </p14:nvContentPartPr>
              <p14:xfrm>
                <a:off x="10472567" y="269216"/>
                <a:ext cx="82440" cy="1843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B35F060D-5D59-2A25-44C2-0DB9C5D5C100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0463567" y="260216"/>
                  <a:ext cx="1000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7C855890-9354-1A2E-645C-B6C8BF1E13FC}"/>
                    </a:ext>
                  </a:extLst>
                </p14:cNvPr>
                <p14:cNvContentPartPr/>
                <p14:nvPr/>
              </p14:nvContentPartPr>
              <p14:xfrm>
                <a:off x="10060367" y="595376"/>
                <a:ext cx="541080" cy="284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7C855890-9354-1A2E-645C-B6C8BF1E13FC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10051727" y="586736"/>
                  <a:ext cx="5587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17A57D73-ED55-FEBB-8113-EBAE1868CE1A}"/>
                    </a:ext>
                  </a:extLst>
                </p14:cNvPr>
                <p14:cNvContentPartPr/>
                <p14:nvPr/>
              </p14:nvContentPartPr>
              <p14:xfrm>
                <a:off x="10049927" y="668096"/>
                <a:ext cx="64440" cy="1947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17A57D73-ED55-FEBB-8113-EBAE1868CE1A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0040927" y="659456"/>
                  <a:ext cx="820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4B48A476-98A3-19BE-3567-29FFA5ED8F5A}"/>
                    </a:ext>
                  </a:extLst>
                </p14:cNvPr>
                <p14:cNvContentPartPr/>
                <p14:nvPr/>
              </p14:nvContentPartPr>
              <p14:xfrm>
                <a:off x="10216967" y="695456"/>
                <a:ext cx="64080" cy="17100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4B48A476-98A3-19BE-3567-29FFA5ED8F5A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0207967" y="686816"/>
                  <a:ext cx="8172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EC285FA3-BBCF-1622-13F2-0EBA9BA3EA87}"/>
                    </a:ext>
                  </a:extLst>
                </p14:cNvPr>
                <p14:cNvContentPartPr/>
                <p14:nvPr/>
              </p14:nvContentPartPr>
              <p14:xfrm>
                <a:off x="10339367" y="708056"/>
                <a:ext cx="120240" cy="1501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EC285FA3-BBCF-1622-13F2-0EBA9BA3EA87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0330367" y="699056"/>
                  <a:ext cx="13788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C96EC669-1194-BD0C-EE36-025552EB37FC}"/>
                    </a:ext>
                  </a:extLst>
                </p14:cNvPr>
                <p14:cNvContentPartPr/>
                <p14:nvPr/>
              </p14:nvContentPartPr>
              <p14:xfrm>
                <a:off x="10678127" y="496736"/>
                <a:ext cx="68760" cy="23796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C96EC669-1194-BD0C-EE36-025552EB37FC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0669487" y="487736"/>
                  <a:ext cx="864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2D263825-9893-E02A-801B-A16B8D71C7E3}"/>
                    </a:ext>
                  </a:extLst>
                </p14:cNvPr>
                <p14:cNvContentPartPr/>
                <p14:nvPr/>
              </p14:nvContentPartPr>
              <p14:xfrm>
                <a:off x="10700807" y="412496"/>
                <a:ext cx="206640" cy="7596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2D263825-9893-E02A-801B-A16B8D71C7E3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0692167" y="403496"/>
                  <a:ext cx="22428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C346BB1A-07AA-6B3A-6C82-4AE70DBC6E54}"/>
                    </a:ext>
                  </a:extLst>
                </p14:cNvPr>
                <p14:cNvContentPartPr/>
                <p14:nvPr/>
              </p14:nvContentPartPr>
              <p14:xfrm>
                <a:off x="10779647" y="458576"/>
                <a:ext cx="52200" cy="28476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C346BB1A-07AA-6B3A-6C82-4AE70DBC6E54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0770647" y="449936"/>
                  <a:ext cx="6984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3406F92C-75DD-E783-0D06-DA54C11DA4E3}"/>
                    </a:ext>
                  </a:extLst>
                </p14:cNvPr>
                <p14:cNvContentPartPr/>
                <p14:nvPr/>
              </p14:nvContentPartPr>
              <p14:xfrm>
                <a:off x="10934807" y="88856"/>
                <a:ext cx="114840" cy="77616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3406F92C-75DD-E783-0D06-DA54C11DA4E3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10925807" y="79856"/>
                  <a:ext cx="132480" cy="79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94D09526-DB6C-ECEC-E631-C48D0636BD6F}"/>
                    </a:ext>
                  </a:extLst>
                </p14:cNvPr>
                <p14:cNvContentPartPr/>
                <p14:nvPr/>
              </p14:nvContentPartPr>
              <p14:xfrm>
                <a:off x="10573367" y="443096"/>
                <a:ext cx="173520" cy="1206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94D09526-DB6C-ECEC-E631-C48D0636BD6F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10564727" y="434096"/>
                  <a:ext cx="191160" cy="138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4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3B6B8374-D5F0-48A7-3B9C-5B37C33F89BD}"/>
                  </a:ext>
                </a:extLst>
              </p14:cNvPr>
              <p14:cNvContentPartPr/>
              <p14:nvPr/>
            </p14:nvContentPartPr>
            <p14:xfrm>
              <a:off x="11183927" y="357776"/>
              <a:ext cx="128520" cy="144720"/>
            </p14:xfrm>
          </p:contentPart>
        </mc:Choice>
        <mc:Fallback xmlns=""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3B6B8374-D5F0-48A7-3B9C-5B37C33F89BD}"/>
                  </a:ext>
                </a:extLst>
              </p:cNvPr>
              <p:cNvPicPr/>
              <p:nvPr/>
            </p:nvPicPr>
            <p:blipFill>
              <a:blip r:embed="rId235"/>
              <a:stretch>
                <a:fillRect/>
              </a:stretch>
            </p:blipFill>
            <p:spPr>
              <a:xfrm>
                <a:off x="11175287" y="349136"/>
                <a:ext cx="146160" cy="16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5" name="Group 174">
            <a:extLst>
              <a:ext uri="{FF2B5EF4-FFF2-40B4-BE49-F238E27FC236}">
                <a16:creationId xmlns:a16="http://schemas.microsoft.com/office/drawing/2014/main" id="{82EED212-2D32-A0A9-4B19-070BC127E1F9}"/>
              </a:ext>
            </a:extLst>
          </p:cNvPr>
          <p:cNvGrpSpPr/>
          <p:nvPr/>
        </p:nvGrpSpPr>
        <p:grpSpPr>
          <a:xfrm>
            <a:off x="11374367" y="237536"/>
            <a:ext cx="641880" cy="428040"/>
            <a:chOff x="11374367" y="237536"/>
            <a:chExt cx="641880" cy="42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C433CB95-4B01-1D6C-05EE-22C1169F033D}"/>
                    </a:ext>
                  </a:extLst>
                </p14:cNvPr>
                <p14:cNvContentPartPr/>
                <p14:nvPr/>
              </p14:nvContentPartPr>
              <p14:xfrm>
                <a:off x="11374367" y="237536"/>
                <a:ext cx="102240" cy="26604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C433CB95-4B01-1D6C-05EE-22C1169F033D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11365727" y="228536"/>
                  <a:ext cx="11988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CF7EA763-67B7-D7C2-A298-D943FE6277C6}"/>
                    </a:ext>
                  </a:extLst>
                </p14:cNvPr>
                <p14:cNvContentPartPr/>
                <p14:nvPr/>
              </p14:nvContentPartPr>
              <p14:xfrm>
                <a:off x="11476607" y="526256"/>
                <a:ext cx="41040" cy="1656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CF7EA763-67B7-D7C2-A298-D943FE6277C6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11467607" y="517256"/>
                  <a:ext cx="5868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B797B9C0-1C2D-FE6D-26AB-4ED89F510392}"/>
                    </a:ext>
                  </a:extLst>
                </p14:cNvPr>
                <p14:cNvContentPartPr/>
                <p14:nvPr/>
              </p14:nvContentPartPr>
              <p14:xfrm>
                <a:off x="11589287" y="347336"/>
                <a:ext cx="95760" cy="23292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B797B9C0-1C2D-FE6D-26AB-4ED89F510392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11580647" y="338336"/>
                  <a:ext cx="11340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90858734-F2E4-0B77-84B0-8CDE47870E53}"/>
                    </a:ext>
                  </a:extLst>
                </p14:cNvPr>
                <p14:cNvContentPartPr/>
                <p14:nvPr/>
              </p14:nvContentPartPr>
              <p14:xfrm>
                <a:off x="11759567" y="327896"/>
                <a:ext cx="92520" cy="27000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90858734-F2E4-0B77-84B0-8CDE47870E53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11750567" y="318896"/>
                  <a:ext cx="11016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7C8FE94B-C74C-DB84-2C56-19558218A751}"/>
                    </a:ext>
                  </a:extLst>
                </p14:cNvPr>
                <p14:cNvContentPartPr/>
                <p14:nvPr/>
              </p14:nvContentPartPr>
              <p14:xfrm>
                <a:off x="11911847" y="280376"/>
                <a:ext cx="104400" cy="19368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7C8FE94B-C74C-DB84-2C56-19558218A751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1902847" y="271376"/>
                  <a:ext cx="12204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F006D102-A3FD-9C8C-F854-3AEF7F3007C5}"/>
                    </a:ext>
                  </a:extLst>
                </p14:cNvPr>
                <p14:cNvContentPartPr/>
                <p14:nvPr/>
              </p14:nvContentPartPr>
              <p14:xfrm>
                <a:off x="11877647" y="401336"/>
                <a:ext cx="117360" cy="26424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F006D102-A3FD-9C8C-F854-3AEF7F3007C5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1869007" y="392696"/>
                  <a:ext cx="135000" cy="28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99BD8EEF-CE84-B7BD-0A24-EA70BF4F211A}"/>
              </a:ext>
            </a:extLst>
          </p:cNvPr>
          <p:cNvGrpSpPr/>
          <p:nvPr/>
        </p:nvGrpSpPr>
        <p:grpSpPr>
          <a:xfrm>
            <a:off x="9936887" y="1192976"/>
            <a:ext cx="2032560" cy="699120"/>
            <a:chOff x="9936887" y="1192976"/>
            <a:chExt cx="2032560" cy="69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FAF9CC77-6CF6-D324-4A6F-83A647FFC012}"/>
                    </a:ext>
                  </a:extLst>
                </p14:cNvPr>
                <p14:cNvContentPartPr/>
                <p14:nvPr/>
              </p14:nvContentPartPr>
              <p14:xfrm>
                <a:off x="9970367" y="1192976"/>
                <a:ext cx="97200" cy="2019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FAF9CC77-6CF6-D324-4A6F-83A647FFC012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9961367" y="1184336"/>
                  <a:ext cx="1148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A10D3D7F-BF46-2D87-7C16-5E3076F7C305}"/>
                    </a:ext>
                  </a:extLst>
                </p14:cNvPr>
                <p14:cNvContentPartPr/>
                <p14:nvPr/>
              </p14:nvContentPartPr>
              <p14:xfrm>
                <a:off x="10123367" y="1205936"/>
                <a:ext cx="74160" cy="23544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A10D3D7F-BF46-2D87-7C16-5E3076F7C305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0114367" y="1196936"/>
                  <a:ext cx="9180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CB0277B2-6444-74E1-D330-DB088BAE5382}"/>
                    </a:ext>
                  </a:extLst>
                </p14:cNvPr>
                <p14:cNvContentPartPr/>
                <p14:nvPr/>
              </p14:nvContentPartPr>
              <p14:xfrm>
                <a:off x="10260527" y="1411496"/>
                <a:ext cx="30240" cy="2052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CB0277B2-6444-74E1-D330-DB088BAE538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0251887" y="1402496"/>
                  <a:ext cx="478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3A599BD-2BCF-043F-8E2B-F968A38381BC}"/>
                    </a:ext>
                  </a:extLst>
                </p14:cNvPr>
                <p14:cNvContentPartPr/>
                <p14:nvPr/>
              </p14:nvContentPartPr>
              <p14:xfrm>
                <a:off x="10322087" y="1228976"/>
                <a:ext cx="123120" cy="19404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3A599BD-2BCF-043F-8E2B-F968A38381BC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10313087" y="1219976"/>
                  <a:ext cx="14076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A6EBB74F-3716-193F-899A-AC61E83425A0}"/>
                    </a:ext>
                  </a:extLst>
                </p14:cNvPr>
                <p14:cNvContentPartPr/>
                <p14:nvPr/>
              </p14:nvContentPartPr>
              <p14:xfrm>
                <a:off x="9936887" y="1544336"/>
                <a:ext cx="549720" cy="2628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A6EBB74F-3716-193F-899A-AC61E83425A0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9928247" y="1535696"/>
                  <a:ext cx="5673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F6D11090-5D7C-3BBA-2DD6-FE5911DA3A1F}"/>
                    </a:ext>
                  </a:extLst>
                </p14:cNvPr>
                <p14:cNvContentPartPr/>
                <p14:nvPr/>
              </p14:nvContentPartPr>
              <p14:xfrm>
                <a:off x="9950207" y="1602656"/>
                <a:ext cx="104760" cy="2257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F6D11090-5D7C-3BBA-2DD6-FE5911DA3A1F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9941207" y="1593656"/>
                  <a:ext cx="1224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1021D5F7-2685-5340-2C9B-157B636AD5FC}"/>
                    </a:ext>
                  </a:extLst>
                </p14:cNvPr>
                <p14:cNvContentPartPr/>
                <p14:nvPr/>
              </p14:nvContentPartPr>
              <p14:xfrm>
                <a:off x="10100327" y="1617056"/>
                <a:ext cx="138240" cy="20016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1021D5F7-2685-5340-2C9B-157B636AD5FC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091687" y="1608416"/>
                  <a:ext cx="15588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0809390D-BC56-82D3-FC28-FCCAACE8ADDF}"/>
                    </a:ext>
                  </a:extLst>
                </p14:cNvPr>
                <p14:cNvContentPartPr/>
                <p14:nvPr/>
              </p14:nvContentPartPr>
              <p14:xfrm>
                <a:off x="10261967" y="1648736"/>
                <a:ext cx="96120" cy="1497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0809390D-BC56-82D3-FC28-FCCAACE8ADDF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0252967" y="1639736"/>
                  <a:ext cx="11376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5523ED47-5F95-0C4B-DE5F-EC7CF6038063}"/>
                    </a:ext>
                  </a:extLst>
                </p14:cNvPr>
                <p14:cNvContentPartPr/>
                <p14:nvPr/>
              </p14:nvContentPartPr>
              <p14:xfrm>
                <a:off x="10571207" y="1372976"/>
                <a:ext cx="119880" cy="27144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5523ED47-5F95-0C4B-DE5F-EC7CF6038063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0562567" y="1363976"/>
                  <a:ext cx="13752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BDFD4B7C-6045-52B4-4820-81541BC91807}"/>
                    </a:ext>
                  </a:extLst>
                </p14:cNvPr>
                <p14:cNvContentPartPr/>
                <p14:nvPr/>
              </p14:nvContentPartPr>
              <p14:xfrm>
                <a:off x="10711607" y="1370456"/>
                <a:ext cx="97200" cy="25128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BDFD4B7C-6045-52B4-4820-81541BC91807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0702967" y="1361456"/>
                  <a:ext cx="11484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26820141-B95C-8832-3C74-A9FADFAAF1D0}"/>
                    </a:ext>
                  </a:extLst>
                </p14:cNvPr>
                <p14:cNvContentPartPr/>
                <p14:nvPr/>
              </p14:nvContentPartPr>
              <p14:xfrm>
                <a:off x="10457807" y="1335536"/>
                <a:ext cx="377640" cy="1112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26820141-B95C-8832-3C74-A9FADFAAF1D0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0449167" y="1326896"/>
                  <a:ext cx="39528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C2AEA6CB-F624-3670-9D20-3E124C190618}"/>
                    </a:ext>
                  </a:extLst>
                </p14:cNvPr>
                <p14:cNvContentPartPr/>
                <p14:nvPr/>
              </p14:nvContentPartPr>
              <p14:xfrm>
                <a:off x="10803407" y="1283696"/>
                <a:ext cx="169200" cy="6084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C2AEA6CB-F624-3670-9D20-3E124C190618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0794767" y="1275056"/>
                  <a:ext cx="186840" cy="62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5897D74F-3858-0932-E0AD-1D7D7CE9E419}"/>
                    </a:ext>
                  </a:extLst>
                </p14:cNvPr>
                <p14:cNvContentPartPr/>
                <p14:nvPr/>
              </p14:nvContentPartPr>
              <p14:xfrm>
                <a:off x="11114087" y="1487456"/>
                <a:ext cx="44280" cy="424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5897D74F-3858-0932-E0AD-1D7D7CE9E419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11105447" y="1478456"/>
                  <a:ext cx="6192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BECD9136-E6F5-BAA4-7D9A-4CD0C9B1A56E}"/>
                    </a:ext>
                  </a:extLst>
                </p14:cNvPr>
                <p14:cNvContentPartPr/>
                <p14:nvPr/>
              </p14:nvContentPartPr>
              <p14:xfrm>
                <a:off x="11056487" y="1574216"/>
                <a:ext cx="109440" cy="2160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BECD9136-E6F5-BAA4-7D9A-4CD0C9B1A56E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1047487" y="1565216"/>
                  <a:ext cx="12708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9B3A9F60-BF4E-C8B4-FBC8-B06BE60B600A}"/>
                    </a:ext>
                  </a:extLst>
                </p14:cNvPr>
                <p14:cNvContentPartPr/>
                <p14:nvPr/>
              </p14:nvContentPartPr>
              <p14:xfrm>
                <a:off x="11298407" y="1339496"/>
                <a:ext cx="125640" cy="24732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9B3A9F60-BF4E-C8B4-FBC8-B06BE60B600A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1289407" y="1330496"/>
                  <a:ext cx="14328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3690675D-A4EC-B783-0955-8C8DABF64D53}"/>
                    </a:ext>
                  </a:extLst>
                </p14:cNvPr>
                <p14:cNvContentPartPr/>
                <p14:nvPr/>
              </p14:nvContentPartPr>
              <p14:xfrm>
                <a:off x="11442047" y="1585736"/>
                <a:ext cx="23040" cy="396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3690675D-A4EC-B783-0955-8C8DABF64D5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1433047" y="1576736"/>
                  <a:ext cx="4068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2C112756-A89F-91A8-3E63-DB55910B3FB4}"/>
                    </a:ext>
                  </a:extLst>
                </p14:cNvPr>
                <p14:cNvContentPartPr/>
                <p14:nvPr/>
              </p14:nvContentPartPr>
              <p14:xfrm>
                <a:off x="11590007" y="1345256"/>
                <a:ext cx="101880" cy="2433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2C112756-A89F-91A8-3E63-DB55910B3FB4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1581007" y="1336616"/>
                  <a:ext cx="11952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58F663EC-0A9D-70F5-A808-85DFD03F541B}"/>
                    </a:ext>
                  </a:extLst>
                </p14:cNvPr>
                <p14:cNvContentPartPr/>
                <p14:nvPr/>
              </p14:nvContentPartPr>
              <p14:xfrm>
                <a:off x="11766047" y="1366496"/>
                <a:ext cx="54720" cy="24156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58F663EC-0A9D-70F5-A808-85DFD03F541B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1757047" y="1357496"/>
                  <a:ext cx="7236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3ADA32F8-CEB2-C048-2372-A920F492A259}"/>
                    </a:ext>
                  </a:extLst>
                </p14:cNvPr>
                <p14:cNvContentPartPr/>
                <p14:nvPr/>
              </p14:nvContentPartPr>
              <p14:xfrm>
                <a:off x="11857127" y="1387016"/>
                <a:ext cx="112320" cy="23184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3ADA32F8-CEB2-C048-2372-A920F492A259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11848127" y="1378376"/>
                  <a:ext cx="129960" cy="249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A3DF1E72-22B7-7CC8-C599-AA24A230FB7D}"/>
              </a:ext>
            </a:extLst>
          </p:cNvPr>
          <p:cNvGrpSpPr/>
          <p:nvPr/>
        </p:nvGrpSpPr>
        <p:grpSpPr>
          <a:xfrm>
            <a:off x="2929847" y="1401056"/>
            <a:ext cx="1563840" cy="400680"/>
            <a:chOff x="2929847" y="1401056"/>
            <a:chExt cx="1563840" cy="40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DA2CAA59-90C6-9647-B5FE-829204BA583D}"/>
                    </a:ext>
                  </a:extLst>
                </p14:cNvPr>
                <p14:cNvContentPartPr/>
                <p14:nvPr/>
              </p14:nvContentPartPr>
              <p14:xfrm>
                <a:off x="2929847" y="1512656"/>
                <a:ext cx="163800" cy="28908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DA2CAA59-90C6-9647-B5FE-829204BA583D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2921207" y="1503656"/>
                  <a:ext cx="18144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D00ED51D-2727-4CC2-FEB7-CF0EB9217512}"/>
                    </a:ext>
                  </a:extLst>
                </p14:cNvPr>
                <p14:cNvContentPartPr/>
                <p14:nvPr/>
              </p14:nvContentPartPr>
              <p14:xfrm>
                <a:off x="3142967" y="1713536"/>
                <a:ext cx="21240" cy="1440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D00ED51D-2727-4CC2-FEB7-CF0EB9217512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3134327" y="1704536"/>
                  <a:ext cx="388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22AC1F21-7E4B-03D9-0059-737E9B0CEB50}"/>
                    </a:ext>
                  </a:extLst>
                </p14:cNvPr>
                <p14:cNvContentPartPr/>
                <p14:nvPr/>
              </p14:nvContentPartPr>
              <p14:xfrm>
                <a:off x="3212087" y="1425896"/>
                <a:ext cx="155520" cy="3459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22AC1F21-7E4B-03D9-0059-737E9B0CEB50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3203087" y="1416896"/>
                  <a:ext cx="17316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6DDC433D-1E40-7844-4D81-E4CDB0977860}"/>
                    </a:ext>
                  </a:extLst>
                </p14:cNvPr>
                <p14:cNvContentPartPr/>
                <p14:nvPr/>
              </p14:nvContentPartPr>
              <p14:xfrm>
                <a:off x="3401447" y="1473416"/>
                <a:ext cx="76680" cy="30024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6DDC433D-1E40-7844-4D81-E4CDB0977860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3392807" y="1464416"/>
                  <a:ext cx="9432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AF76E56B-BCF3-AD3C-73ED-074D86133C02}"/>
                    </a:ext>
                  </a:extLst>
                </p14:cNvPr>
                <p14:cNvContentPartPr/>
                <p14:nvPr/>
              </p14:nvContentPartPr>
              <p14:xfrm>
                <a:off x="3544727" y="1435256"/>
                <a:ext cx="130320" cy="31428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AF76E56B-BCF3-AD3C-73ED-074D86133C02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3535727" y="1426616"/>
                  <a:ext cx="14796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E24C3462-DBE2-837C-BCD6-9EB1E0EBE90D}"/>
                    </a:ext>
                  </a:extLst>
                </p14:cNvPr>
                <p14:cNvContentPartPr/>
                <p14:nvPr/>
              </p14:nvContentPartPr>
              <p14:xfrm>
                <a:off x="3746687" y="1740176"/>
                <a:ext cx="12960" cy="504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E24C3462-DBE2-837C-BCD6-9EB1E0EBE90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3737687" y="1731536"/>
                  <a:ext cx="3060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CC458ED1-635F-7961-D282-1D3E0406698C}"/>
                    </a:ext>
                  </a:extLst>
                </p14:cNvPr>
                <p14:cNvContentPartPr/>
                <p14:nvPr/>
              </p14:nvContentPartPr>
              <p14:xfrm>
                <a:off x="3832727" y="1401056"/>
                <a:ext cx="142560" cy="36432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CC458ED1-635F-7961-D282-1D3E0406698C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824087" y="1392416"/>
                  <a:ext cx="16020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2CCD256D-07B0-03F2-2C2C-A898D194A235}"/>
                    </a:ext>
                  </a:extLst>
                </p14:cNvPr>
                <p14:cNvContentPartPr/>
                <p14:nvPr/>
              </p14:nvContentPartPr>
              <p14:xfrm>
                <a:off x="4017767" y="1493576"/>
                <a:ext cx="95040" cy="2775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2CCD256D-07B0-03F2-2C2C-A898D194A235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4009127" y="1484576"/>
                  <a:ext cx="11268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023E5EC5-9EF7-A091-77B3-1F349EA0EEAA}"/>
                    </a:ext>
                  </a:extLst>
                </p14:cNvPr>
                <p14:cNvContentPartPr/>
                <p14:nvPr/>
              </p14:nvContentPartPr>
              <p14:xfrm>
                <a:off x="4146647" y="1526696"/>
                <a:ext cx="103680" cy="23796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023E5EC5-9EF7-A091-77B3-1F349EA0EEAA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4137647" y="1518056"/>
                  <a:ext cx="12132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5D0C97B0-E840-A968-83C4-DAD11DE9EBFB}"/>
                    </a:ext>
                  </a:extLst>
                </p14:cNvPr>
                <p14:cNvContentPartPr/>
                <p14:nvPr/>
              </p14:nvContentPartPr>
              <p14:xfrm>
                <a:off x="4328087" y="1496096"/>
                <a:ext cx="140040" cy="30456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5D0C97B0-E840-A968-83C4-DAD11DE9EBFB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4319087" y="1487456"/>
                  <a:ext cx="15768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E72FFFF3-FD7D-A155-2FBD-2612E129C7E7}"/>
                    </a:ext>
                  </a:extLst>
                </p14:cNvPr>
                <p14:cNvContentPartPr/>
                <p14:nvPr/>
              </p14:nvContentPartPr>
              <p14:xfrm>
                <a:off x="4328447" y="1618496"/>
                <a:ext cx="165240" cy="4788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E72FFFF3-FD7D-A155-2FBD-2612E129C7E7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4319447" y="1609856"/>
                  <a:ext cx="18288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11D26330-84F3-677D-F10C-3B718C9C1684}"/>
              </a:ext>
            </a:extLst>
          </p:cNvPr>
          <p:cNvGrpSpPr/>
          <p:nvPr/>
        </p:nvGrpSpPr>
        <p:grpSpPr>
          <a:xfrm>
            <a:off x="4892567" y="1620296"/>
            <a:ext cx="93600" cy="114840"/>
            <a:chOff x="4892567" y="1620296"/>
            <a:chExt cx="93600" cy="114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AD192CE0-5FD1-4364-8DEC-82A00F445CA1}"/>
                    </a:ext>
                  </a:extLst>
                </p14:cNvPr>
                <p14:cNvContentPartPr/>
                <p14:nvPr/>
              </p14:nvContentPartPr>
              <p14:xfrm>
                <a:off x="4892567" y="1620296"/>
                <a:ext cx="93600" cy="7776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AD192CE0-5FD1-4364-8DEC-82A00F445CA1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4883567" y="1611296"/>
                  <a:ext cx="11124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C16ED225-BCCE-ABFD-DCA9-45CF232F4B8C}"/>
                    </a:ext>
                  </a:extLst>
                </p14:cNvPr>
                <p14:cNvContentPartPr/>
                <p14:nvPr/>
              </p14:nvContentPartPr>
              <p14:xfrm>
                <a:off x="4899047" y="1722176"/>
                <a:ext cx="71640" cy="1296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C16ED225-BCCE-ABFD-DCA9-45CF232F4B8C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4890407" y="1713176"/>
                  <a:ext cx="89280" cy="3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2CA93010-4F76-BE39-A1BD-F2682282DEF3}"/>
              </a:ext>
            </a:extLst>
          </p:cNvPr>
          <p:cNvGrpSpPr/>
          <p:nvPr/>
        </p:nvGrpSpPr>
        <p:grpSpPr>
          <a:xfrm>
            <a:off x="5148527" y="1405376"/>
            <a:ext cx="1758240" cy="500400"/>
            <a:chOff x="5148527" y="1405376"/>
            <a:chExt cx="1758240" cy="50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3D823651-65E1-CCE1-62D6-F32A00814B70}"/>
                    </a:ext>
                  </a:extLst>
                </p14:cNvPr>
                <p14:cNvContentPartPr/>
                <p14:nvPr/>
              </p14:nvContentPartPr>
              <p14:xfrm>
                <a:off x="5148527" y="1540376"/>
                <a:ext cx="176400" cy="28188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3D823651-65E1-CCE1-62D6-F32A00814B70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5139527" y="1531376"/>
                  <a:ext cx="19404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FAE9712A-D64E-A67A-81FD-3FA4E4EC1520}"/>
                    </a:ext>
                  </a:extLst>
                </p14:cNvPr>
                <p14:cNvContentPartPr/>
                <p14:nvPr/>
              </p14:nvContentPartPr>
              <p14:xfrm>
                <a:off x="5403407" y="1547576"/>
                <a:ext cx="155880" cy="27288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FAE9712A-D64E-A67A-81FD-3FA4E4EC1520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5394407" y="1538576"/>
                  <a:ext cx="17352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EDA791B-BFDC-8066-490E-1E577AA5818A}"/>
                    </a:ext>
                  </a:extLst>
                </p14:cNvPr>
                <p14:cNvContentPartPr/>
                <p14:nvPr/>
              </p14:nvContentPartPr>
              <p14:xfrm>
                <a:off x="5597807" y="1587176"/>
                <a:ext cx="205200" cy="24840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EDA791B-BFDC-8066-490E-1E577AA5818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5589167" y="1578176"/>
                  <a:ext cx="22284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ABB844CF-64C5-3156-73BB-5F45A41389BB}"/>
                    </a:ext>
                  </a:extLst>
                </p14:cNvPr>
                <p14:cNvContentPartPr/>
                <p14:nvPr/>
              </p14:nvContentPartPr>
              <p14:xfrm>
                <a:off x="5806247" y="1569536"/>
                <a:ext cx="142920" cy="24264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ABB844CF-64C5-3156-73BB-5F45A41389BB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5797247" y="1560536"/>
                  <a:ext cx="16056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36E470AD-9147-6C0B-8CA8-4CBAD2A6A274}"/>
                    </a:ext>
                  </a:extLst>
                </p14:cNvPr>
                <p14:cNvContentPartPr/>
                <p14:nvPr/>
              </p14:nvContentPartPr>
              <p14:xfrm>
                <a:off x="6059687" y="1543976"/>
                <a:ext cx="168840" cy="34128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36E470AD-9147-6C0B-8CA8-4CBAD2A6A274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6050687" y="1535336"/>
                  <a:ext cx="186480" cy="35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532E3181-16E7-3EF5-CD6C-C04A502B1A05}"/>
                    </a:ext>
                  </a:extLst>
                </p14:cNvPr>
                <p14:cNvContentPartPr/>
                <p14:nvPr/>
              </p14:nvContentPartPr>
              <p14:xfrm>
                <a:off x="6149687" y="1574936"/>
                <a:ext cx="70920" cy="30024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532E3181-16E7-3EF5-CD6C-C04A502B1A05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6141047" y="1566296"/>
                  <a:ext cx="885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894B9B7C-6D72-3335-BFA9-FD28D9DC2EB3}"/>
                    </a:ext>
                  </a:extLst>
                </p14:cNvPr>
                <p14:cNvContentPartPr/>
                <p14:nvPr/>
              </p14:nvContentPartPr>
              <p14:xfrm>
                <a:off x="6208727" y="1544336"/>
                <a:ext cx="82800" cy="32940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894B9B7C-6D72-3335-BFA9-FD28D9DC2EB3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6199727" y="1535336"/>
                  <a:ext cx="10044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5A7F5839-D155-031A-41C3-D137FAA32598}"/>
                    </a:ext>
                  </a:extLst>
                </p14:cNvPr>
                <p14:cNvContentPartPr/>
                <p14:nvPr/>
              </p14:nvContentPartPr>
              <p14:xfrm>
                <a:off x="6341207" y="1405376"/>
                <a:ext cx="81720" cy="5004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5A7F5839-D155-031A-41C3-D137FAA32598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6332207" y="1396376"/>
                  <a:ext cx="99360" cy="51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F1A6B56B-18AA-51B0-9A01-AC923E39749C}"/>
                    </a:ext>
                  </a:extLst>
                </p14:cNvPr>
                <p14:cNvContentPartPr/>
                <p14:nvPr/>
              </p14:nvContentPartPr>
              <p14:xfrm>
                <a:off x="6412847" y="1641536"/>
                <a:ext cx="271440" cy="17460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F1A6B56B-18AA-51B0-9A01-AC923E39749C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6403847" y="1632896"/>
                  <a:ext cx="28908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EA8FB585-619C-603B-17D5-D99D444A8498}"/>
                    </a:ext>
                  </a:extLst>
                </p14:cNvPr>
                <p14:cNvContentPartPr/>
                <p14:nvPr/>
              </p14:nvContentPartPr>
              <p14:xfrm>
                <a:off x="6727847" y="1510496"/>
                <a:ext cx="178920" cy="2001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EA8FB585-619C-603B-17D5-D99D444A8498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719207" y="1501856"/>
                  <a:ext cx="196560" cy="21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781382D7-F085-88E1-3E40-B8CA2445AFD5}"/>
              </a:ext>
            </a:extLst>
          </p:cNvPr>
          <p:cNvGrpSpPr/>
          <p:nvPr/>
        </p:nvGrpSpPr>
        <p:grpSpPr>
          <a:xfrm>
            <a:off x="2692247" y="390536"/>
            <a:ext cx="1656000" cy="408600"/>
            <a:chOff x="2692247" y="390536"/>
            <a:chExt cx="1656000" cy="40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BAC84EBD-BED0-699A-5D9E-B46D750751A7}"/>
                    </a:ext>
                  </a:extLst>
                </p14:cNvPr>
                <p14:cNvContentPartPr/>
                <p14:nvPr/>
              </p14:nvContentPartPr>
              <p14:xfrm>
                <a:off x="2692247" y="435176"/>
                <a:ext cx="107280" cy="28980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BAC84EBD-BED0-699A-5D9E-B46D750751A7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2683247" y="426176"/>
                  <a:ext cx="1249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0F2845E0-9D40-E0C6-053C-5163E56A2CF6}"/>
                    </a:ext>
                  </a:extLst>
                </p14:cNvPr>
                <p14:cNvContentPartPr/>
                <p14:nvPr/>
              </p14:nvContentPartPr>
              <p14:xfrm>
                <a:off x="2907887" y="680696"/>
                <a:ext cx="23760" cy="1512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0F2845E0-9D40-E0C6-053C-5163E56A2CF6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2899247" y="671696"/>
                  <a:ext cx="4140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8A006F5-A1B4-FC2C-0A63-DC997528D381}"/>
                    </a:ext>
                  </a:extLst>
                </p14:cNvPr>
                <p14:cNvContentPartPr/>
                <p14:nvPr/>
              </p14:nvContentPartPr>
              <p14:xfrm>
                <a:off x="2942807" y="444176"/>
                <a:ext cx="272880" cy="27288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8A006F5-A1B4-FC2C-0A63-DC997528D381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2934167" y="435536"/>
                  <a:ext cx="29052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37915C1B-4E32-D2B3-19E1-C6578D753B2D}"/>
                    </a:ext>
                  </a:extLst>
                </p14:cNvPr>
                <p14:cNvContentPartPr/>
                <p14:nvPr/>
              </p14:nvContentPartPr>
              <p14:xfrm>
                <a:off x="3209927" y="393056"/>
                <a:ext cx="140400" cy="29520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37915C1B-4E32-D2B3-19E1-C6578D753B2D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3201287" y="384056"/>
                  <a:ext cx="15804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83C8160D-220E-5B1D-720F-442D427BBD08}"/>
                    </a:ext>
                  </a:extLst>
                </p14:cNvPr>
                <p14:cNvContentPartPr/>
                <p14:nvPr/>
              </p14:nvContentPartPr>
              <p14:xfrm>
                <a:off x="3379127" y="390536"/>
                <a:ext cx="178920" cy="21564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83C8160D-220E-5B1D-720F-442D427BBD08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3370487" y="381536"/>
                  <a:ext cx="19656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AEC4EE5E-16E5-A179-BD5C-76237A2C5EBF}"/>
                    </a:ext>
                  </a:extLst>
                </p14:cNvPr>
                <p14:cNvContentPartPr/>
                <p14:nvPr/>
              </p14:nvContentPartPr>
              <p14:xfrm>
                <a:off x="3495407" y="562256"/>
                <a:ext cx="137520" cy="23688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AEC4EE5E-16E5-A179-BD5C-76237A2C5EBF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3486407" y="553256"/>
                  <a:ext cx="15516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21A98564-CAC2-6EC4-76E5-B43792719056}"/>
                    </a:ext>
                  </a:extLst>
                </p14:cNvPr>
                <p14:cNvContentPartPr/>
                <p14:nvPr/>
              </p14:nvContentPartPr>
              <p14:xfrm>
                <a:off x="3761447" y="431576"/>
                <a:ext cx="76320" cy="2876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21A98564-CAC2-6EC4-76E5-B4379271905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3752447" y="422576"/>
                  <a:ext cx="9396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CC51987D-DDBE-0801-3AD5-FFEF349B564D}"/>
                    </a:ext>
                  </a:extLst>
                </p14:cNvPr>
                <p14:cNvContentPartPr/>
                <p14:nvPr/>
              </p14:nvContentPartPr>
              <p14:xfrm>
                <a:off x="3902207" y="469016"/>
                <a:ext cx="99360" cy="2786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CC51987D-DDBE-0801-3AD5-FFEF349B564D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3893567" y="460376"/>
                  <a:ext cx="11700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95A558F2-1DA9-B4DC-6F9E-F2BA5C4C5A8E}"/>
                    </a:ext>
                  </a:extLst>
                </p14:cNvPr>
                <p14:cNvContentPartPr/>
                <p14:nvPr/>
              </p14:nvContentPartPr>
              <p14:xfrm>
                <a:off x="4118567" y="430856"/>
                <a:ext cx="82440" cy="31788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95A558F2-1DA9-B4DC-6F9E-F2BA5C4C5A8E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4109927" y="422216"/>
                  <a:ext cx="10008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CEBF7A69-B9D2-D955-C538-A7655A36EF0D}"/>
                    </a:ext>
                  </a:extLst>
                </p14:cNvPr>
                <p14:cNvContentPartPr/>
                <p14:nvPr/>
              </p14:nvContentPartPr>
              <p14:xfrm>
                <a:off x="4268687" y="414296"/>
                <a:ext cx="79560" cy="33264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CEBF7A69-B9D2-D955-C538-A7655A36EF0D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259687" y="405296"/>
                  <a:ext cx="9720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6C5F42A9-954E-0433-19C6-16B3AFF81607}"/>
                    </a:ext>
                  </a:extLst>
                </p14:cNvPr>
                <p14:cNvContentPartPr/>
                <p14:nvPr/>
              </p14:nvContentPartPr>
              <p14:xfrm>
                <a:off x="4258607" y="581696"/>
                <a:ext cx="83880" cy="3744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6C5F42A9-954E-0433-19C6-16B3AFF81607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4249607" y="573056"/>
                  <a:ext cx="101520" cy="5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CF272FA3-E5C6-0CB0-4C37-3D1AEBA5D595}"/>
              </a:ext>
            </a:extLst>
          </p:cNvPr>
          <p:cNvGrpSpPr/>
          <p:nvPr/>
        </p:nvGrpSpPr>
        <p:grpSpPr>
          <a:xfrm>
            <a:off x="4703567" y="538136"/>
            <a:ext cx="103680" cy="111960"/>
            <a:chOff x="4703567" y="538136"/>
            <a:chExt cx="103680" cy="111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9FFB7B0F-2608-39D3-6DE1-901217997D1D}"/>
                    </a:ext>
                  </a:extLst>
                </p14:cNvPr>
                <p14:cNvContentPartPr/>
                <p14:nvPr/>
              </p14:nvContentPartPr>
              <p14:xfrm>
                <a:off x="4723727" y="538136"/>
                <a:ext cx="83520" cy="6516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9FFB7B0F-2608-39D3-6DE1-901217997D1D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714727" y="529496"/>
                  <a:ext cx="10116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B940CF55-8650-528E-9C39-3A7B61BD313F}"/>
                    </a:ext>
                  </a:extLst>
                </p14:cNvPr>
                <p14:cNvContentPartPr/>
                <p14:nvPr/>
              </p14:nvContentPartPr>
              <p14:xfrm>
                <a:off x="4703567" y="646856"/>
                <a:ext cx="92160" cy="324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B940CF55-8650-528E-9C39-3A7B61BD313F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4694567" y="637856"/>
                  <a:ext cx="109800" cy="2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498AB416-83E2-5D62-F44E-73AC1F146320}"/>
              </a:ext>
            </a:extLst>
          </p:cNvPr>
          <p:cNvGrpSpPr/>
          <p:nvPr/>
        </p:nvGrpSpPr>
        <p:grpSpPr>
          <a:xfrm>
            <a:off x="5101367" y="365336"/>
            <a:ext cx="1420200" cy="455400"/>
            <a:chOff x="5101367" y="365336"/>
            <a:chExt cx="1420200" cy="45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501C4A64-8D23-51F7-A3C7-4E6811ACE7C5}"/>
                    </a:ext>
                  </a:extLst>
                </p14:cNvPr>
                <p14:cNvContentPartPr/>
                <p14:nvPr/>
              </p14:nvContentPartPr>
              <p14:xfrm>
                <a:off x="5101367" y="425456"/>
                <a:ext cx="93960" cy="28836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501C4A64-8D23-51F7-A3C7-4E6811ACE7C5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5092727" y="416816"/>
                  <a:ext cx="1116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8B7AF7E4-1FD9-65FC-17A7-8D82F2317F6D}"/>
                    </a:ext>
                  </a:extLst>
                </p14:cNvPr>
                <p14:cNvContentPartPr/>
                <p14:nvPr/>
              </p14:nvContentPartPr>
              <p14:xfrm>
                <a:off x="5285327" y="440216"/>
                <a:ext cx="129240" cy="25956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8B7AF7E4-1FD9-65FC-17A7-8D82F2317F6D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5276327" y="431216"/>
                  <a:ext cx="14688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9BCC22BD-5914-075B-CD81-A7CB21990ABC}"/>
                    </a:ext>
                  </a:extLst>
                </p14:cNvPr>
                <p14:cNvContentPartPr/>
                <p14:nvPr/>
              </p14:nvContentPartPr>
              <p14:xfrm>
                <a:off x="5428967" y="390896"/>
                <a:ext cx="155520" cy="33264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9BCC22BD-5914-075B-CD81-A7CB21990ABC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5420327" y="382256"/>
                  <a:ext cx="17316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64BA1827-8874-690D-8581-EB6F2A9C2FFD}"/>
                    </a:ext>
                  </a:extLst>
                </p14:cNvPr>
                <p14:cNvContentPartPr/>
                <p14:nvPr/>
              </p14:nvContentPartPr>
              <p14:xfrm>
                <a:off x="5675927" y="404576"/>
                <a:ext cx="224280" cy="35424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64BA1827-8874-690D-8581-EB6F2A9C2FFD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5667287" y="395576"/>
                  <a:ext cx="24192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E7B96AE3-1E0F-8C8F-EEAF-60084F0815AE}"/>
                    </a:ext>
                  </a:extLst>
                </p14:cNvPr>
                <p14:cNvContentPartPr/>
                <p14:nvPr/>
              </p14:nvContentPartPr>
              <p14:xfrm>
                <a:off x="5834687" y="454256"/>
                <a:ext cx="26280" cy="21636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E7B96AE3-1E0F-8C8F-EEAF-60084F0815AE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825687" y="445256"/>
                  <a:ext cx="4392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D85A381A-1C88-D373-B415-D358ACBE11DC}"/>
                    </a:ext>
                  </a:extLst>
                </p14:cNvPr>
                <p14:cNvContentPartPr/>
                <p14:nvPr/>
              </p14:nvContentPartPr>
              <p14:xfrm>
                <a:off x="5883647" y="365336"/>
                <a:ext cx="189000" cy="45540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D85A381A-1C88-D373-B415-D358ACBE11DC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5875007" y="356696"/>
                  <a:ext cx="206640" cy="47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CD73BC06-7141-5066-002E-D4AE40E35554}"/>
                    </a:ext>
                  </a:extLst>
                </p14:cNvPr>
                <p14:cNvContentPartPr/>
                <p14:nvPr/>
              </p14:nvContentPartPr>
              <p14:xfrm>
                <a:off x="6067607" y="538496"/>
                <a:ext cx="293760" cy="18504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CD73BC06-7141-5066-002E-D4AE40E35554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058967" y="529856"/>
                  <a:ext cx="31140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B067E8DC-DA42-589C-2BE6-DABFDEF5B9B7}"/>
                    </a:ext>
                  </a:extLst>
                </p14:cNvPr>
                <p14:cNvContentPartPr/>
                <p14:nvPr/>
              </p14:nvContentPartPr>
              <p14:xfrm>
                <a:off x="6380447" y="372176"/>
                <a:ext cx="141120" cy="20952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B067E8DC-DA42-589C-2BE6-DABFDEF5B9B7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371447" y="363536"/>
                  <a:ext cx="158760" cy="22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74">
            <p14:nvContentPartPr>
              <p14:cNvPr id="236" name="Ink 235">
                <a:extLst>
                  <a:ext uri="{FF2B5EF4-FFF2-40B4-BE49-F238E27FC236}">
                    <a16:creationId xmlns:a16="http://schemas.microsoft.com/office/drawing/2014/main" id="{50A6D25C-B859-A248-FCF6-00F754C467A3}"/>
                  </a:ext>
                </a:extLst>
              </p14:cNvPr>
              <p14:cNvContentPartPr/>
              <p14:nvPr/>
            </p14:nvContentPartPr>
            <p14:xfrm>
              <a:off x="5284247" y="1438856"/>
              <a:ext cx="1379160" cy="410760"/>
            </p14:xfrm>
          </p:contentPart>
        </mc:Choice>
        <mc:Fallback xmlns="">
          <p:pic>
            <p:nvPicPr>
              <p:cNvPr id="236" name="Ink 235">
                <a:extLst>
                  <a:ext uri="{FF2B5EF4-FFF2-40B4-BE49-F238E27FC236}">
                    <a16:creationId xmlns:a16="http://schemas.microsoft.com/office/drawing/2014/main" id="{50A6D25C-B859-A248-FCF6-00F754C467A3}"/>
                  </a:ext>
                </a:extLst>
              </p:cNvPr>
              <p:cNvPicPr/>
              <p:nvPr/>
            </p:nvPicPr>
            <p:blipFill>
              <a:blip r:embed="rId375"/>
              <a:stretch>
                <a:fillRect/>
              </a:stretch>
            </p:blipFill>
            <p:spPr>
              <a:xfrm>
                <a:off x="5230247" y="1330856"/>
                <a:ext cx="1486800" cy="62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6">
            <p14:nvContentPartPr>
              <p14:cNvPr id="237" name="Ink 236">
                <a:extLst>
                  <a:ext uri="{FF2B5EF4-FFF2-40B4-BE49-F238E27FC236}">
                    <a16:creationId xmlns:a16="http://schemas.microsoft.com/office/drawing/2014/main" id="{2B9B30D0-B1E5-75CF-03CA-43EF6F7456FC}"/>
                  </a:ext>
                </a:extLst>
              </p14:cNvPr>
              <p14:cNvContentPartPr/>
              <p14:nvPr/>
            </p14:nvContentPartPr>
            <p14:xfrm>
              <a:off x="5154287" y="349136"/>
              <a:ext cx="1284480" cy="437040"/>
            </p14:xfrm>
          </p:contentPart>
        </mc:Choice>
        <mc:Fallback xmlns="">
          <p:pic>
            <p:nvPicPr>
              <p:cNvPr id="237" name="Ink 236">
                <a:extLst>
                  <a:ext uri="{FF2B5EF4-FFF2-40B4-BE49-F238E27FC236}">
                    <a16:creationId xmlns:a16="http://schemas.microsoft.com/office/drawing/2014/main" id="{2B9B30D0-B1E5-75CF-03CA-43EF6F7456FC}"/>
                  </a:ext>
                </a:extLst>
              </p:cNvPr>
              <p:cNvPicPr/>
              <p:nvPr/>
            </p:nvPicPr>
            <p:blipFill>
              <a:blip r:embed="rId377"/>
              <a:stretch>
                <a:fillRect/>
              </a:stretch>
            </p:blipFill>
            <p:spPr>
              <a:xfrm>
                <a:off x="5100287" y="241496"/>
                <a:ext cx="1392120" cy="65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8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F4B0A2AA-EA2C-6409-50D4-69C188BF7AE0}"/>
                  </a:ext>
                </a:extLst>
              </p14:cNvPr>
              <p14:cNvContentPartPr/>
              <p14:nvPr/>
            </p14:nvContentPartPr>
            <p14:xfrm>
              <a:off x="5604647" y="2356496"/>
              <a:ext cx="1198800" cy="516240"/>
            </p14:xfrm>
          </p:contentPart>
        </mc:Choice>
        <mc:Fallback xmlns=""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F4B0A2AA-EA2C-6409-50D4-69C188BF7AE0}"/>
                  </a:ext>
                </a:extLst>
              </p:cNvPr>
              <p:cNvPicPr/>
              <p:nvPr/>
            </p:nvPicPr>
            <p:blipFill>
              <a:blip r:embed="rId379"/>
              <a:stretch>
                <a:fillRect/>
              </a:stretch>
            </p:blipFill>
            <p:spPr>
              <a:xfrm>
                <a:off x="5550647" y="2248496"/>
                <a:ext cx="1306440" cy="73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112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184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8</cp:revision>
  <dcterms:created xsi:type="dcterms:W3CDTF">2022-08-23T12:30:04Z</dcterms:created>
  <dcterms:modified xsi:type="dcterms:W3CDTF">2022-11-10T11:47:30Z</dcterms:modified>
</cp:coreProperties>
</file>