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8.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1.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12" r:id="rId4"/>
    <p:sldMasterId id="2147483727" r:id="rId5"/>
    <p:sldMasterId id="2147483742" r:id="rId6"/>
    <p:sldMasterId id="2147483757" r:id="rId7"/>
    <p:sldMasterId id="2147483772" r:id="rId8"/>
    <p:sldMasterId id="2147483787" r:id="rId9"/>
    <p:sldMasterId id="2147483801" r:id="rId10"/>
    <p:sldMasterId id="2147483815" r:id="rId11"/>
    <p:sldMasterId id="2147483829" r:id="rId12"/>
    <p:sldMasterId id="2147483843" r:id="rId13"/>
    <p:sldMasterId id="2147483857" r:id="rId14"/>
    <p:sldMasterId id="2147483871" r:id="rId15"/>
    <p:sldMasterId id="2147485161" r:id="rId16"/>
    <p:sldMasterId id="2147485176" r:id="rId17"/>
    <p:sldMasterId id="2147485189" r:id="rId18"/>
    <p:sldMasterId id="2147485204" r:id="rId19"/>
    <p:sldMasterId id="2147485219" r:id="rId20"/>
    <p:sldMasterId id="2147485234" r:id="rId21"/>
    <p:sldMasterId id="2147485249" r:id="rId22"/>
    <p:sldMasterId id="2147485264" r:id="rId23"/>
  </p:sldMasterIdLst>
  <p:notesMasterIdLst>
    <p:notesMasterId r:id="rId78"/>
  </p:notesMasterIdLst>
  <p:sldIdLst>
    <p:sldId id="292" r:id="rId24"/>
    <p:sldId id="257" r:id="rId25"/>
    <p:sldId id="258" r:id="rId26"/>
    <p:sldId id="293" r:id="rId27"/>
    <p:sldId id="259" r:id="rId28"/>
    <p:sldId id="291" r:id="rId29"/>
    <p:sldId id="294" r:id="rId30"/>
    <p:sldId id="290" r:id="rId31"/>
    <p:sldId id="261" r:id="rId32"/>
    <p:sldId id="262" r:id="rId33"/>
    <p:sldId id="298" r:id="rId34"/>
    <p:sldId id="296" r:id="rId35"/>
    <p:sldId id="295" r:id="rId36"/>
    <p:sldId id="297" r:id="rId37"/>
    <p:sldId id="299" r:id="rId38"/>
    <p:sldId id="263" r:id="rId39"/>
    <p:sldId id="300" r:id="rId40"/>
    <p:sldId id="301" r:id="rId41"/>
    <p:sldId id="303" r:id="rId42"/>
    <p:sldId id="304" r:id="rId43"/>
    <p:sldId id="305" r:id="rId44"/>
    <p:sldId id="264" r:id="rId45"/>
    <p:sldId id="265" r:id="rId46"/>
    <p:sldId id="266" r:id="rId47"/>
    <p:sldId id="267" r:id="rId48"/>
    <p:sldId id="306" r:id="rId49"/>
    <p:sldId id="307" r:id="rId50"/>
    <p:sldId id="268" r:id="rId51"/>
    <p:sldId id="269" r:id="rId52"/>
    <p:sldId id="270" r:id="rId53"/>
    <p:sldId id="276" r:id="rId54"/>
    <p:sldId id="308" r:id="rId55"/>
    <p:sldId id="271" r:id="rId56"/>
    <p:sldId id="309" r:id="rId57"/>
    <p:sldId id="310" r:id="rId58"/>
    <p:sldId id="311" r:id="rId59"/>
    <p:sldId id="312" r:id="rId60"/>
    <p:sldId id="277" r:id="rId61"/>
    <p:sldId id="272" r:id="rId62"/>
    <p:sldId id="313" r:id="rId63"/>
    <p:sldId id="314" r:id="rId64"/>
    <p:sldId id="278" r:id="rId65"/>
    <p:sldId id="275" r:id="rId66"/>
    <p:sldId id="279" r:id="rId67"/>
    <p:sldId id="286" r:id="rId68"/>
    <p:sldId id="284" r:id="rId69"/>
    <p:sldId id="283" r:id="rId70"/>
    <p:sldId id="273" r:id="rId71"/>
    <p:sldId id="281" r:id="rId72"/>
    <p:sldId id="282" r:id="rId73"/>
    <p:sldId id="285" r:id="rId74"/>
    <p:sldId id="287" r:id="rId75"/>
    <p:sldId id="288" r:id="rId76"/>
    <p:sldId id="289" r:id="rId77"/>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164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B727826-3A82-4E87-8267-4EC51C8573A4}" type="datetimeFigureOut">
              <a:rPr lang="cs-CZ"/>
              <a:pPr>
                <a:defRPr/>
              </a:pPr>
              <a:t>16.10.2020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smtClean="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noProof="0" smtClean="0"/>
              <a:t>Kliknutím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39E48C2-AA9C-420D-8B36-5AB01D700B54}"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6370EC-7385-4014-8CC3-5284B6A74727}"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be-BY" altLang="cs-CZ" smtClean="0"/>
          </a:p>
        </p:txBody>
      </p:sp>
    </p:spTree>
    <p:extLst>
      <p:ext uri="{BB962C8B-B14F-4D97-AF65-F5344CB8AC3E}">
        <p14:creationId xmlns:p14="http://schemas.microsoft.com/office/powerpoint/2010/main" val="272773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261404F-F1C4-493C-A86A-CE24D7FAE3C2}" type="slidenum">
              <a:rPr lang="cs-CZ" altLang="cs-CZ">
                <a:solidFill>
                  <a:srgbClr val="000000"/>
                </a:solidFill>
                <a:latin typeface="Times New Roman" panose="02020603050405020304" pitchFamily="18" charset="0"/>
              </a:rPr>
              <a:pPr eaLnBrk="1" hangingPunct="1"/>
              <a:t>9</a:t>
            </a:fld>
            <a:endParaRPr lang="cs-CZ" altLang="cs-CZ">
              <a:solidFill>
                <a:srgbClr val="000000"/>
              </a:solidFill>
              <a:latin typeface="Times New Roman" panose="02020603050405020304" pitchFamily="18" charset="0"/>
            </a:endParaRPr>
          </a:p>
        </p:txBody>
      </p:sp>
      <p:sp>
        <p:nvSpPr>
          <p:cNvPr id="263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9FDE3B1-DFE2-48D4-8ACE-6678EDC42FF9}" type="slidenum">
              <a:rPr lang="cs-CZ" altLang="cs-CZ">
                <a:solidFill>
                  <a:srgbClr val="000000"/>
                </a:solidFill>
                <a:latin typeface="Times New Roman" panose="02020603050405020304" pitchFamily="18" charset="0"/>
              </a:rPr>
              <a:pPr eaLnBrk="1" hangingPunct="1"/>
              <a:t>31</a:t>
            </a:fld>
            <a:endParaRPr lang="cs-CZ" altLang="cs-CZ">
              <a:solidFill>
                <a:srgbClr val="000000"/>
              </a:solidFill>
              <a:latin typeface="Times New Roman" panose="02020603050405020304" pitchFamily="18" charset="0"/>
            </a:endParaRPr>
          </a:p>
        </p:txBody>
      </p:sp>
      <p:sp>
        <p:nvSpPr>
          <p:cNvPr id="264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1C04BC-8B37-4B17-9A52-244FF8827B1B}"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413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86007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08FA91FC-D0E7-4A53-9D7F-2A9A7F6A4EAA}" type="slidenum">
              <a:rPr lang="cs-CZ" altLang="cs-CZ"/>
              <a:pPr/>
              <a:t>‹#›</a:t>
            </a:fld>
            <a:endParaRPr lang="cs-CZ" altLang="cs-CZ"/>
          </a:p>
        </p:txBody>
      </p:sp>
    </p:spTree>
    <p:extLst>
      <p:ext uri="{BB962C8B-B14F-4D97-AF65-F5344CB8AC3E}">
        <p14:creationId xmlns:p14="http://schemas.microsoft.com/office/powerpoint/2010/main" val="12285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CA501C70-9276-4A1E-8FBF-D566E5039DCC}" type="slidenum">
              <a:rPr lang="cs-CZ" altLang="cs-CZ"/>
              <a:pPr/>
              <a:t>‹#›</a:t>
            </a:fld>
            <a:endParaRPr lang="cs-CZ" altLang="cs-CZ"/>
          </a:p>
        </p:txBody>
      </p:sp>
    </p:spTree>
    <p:extLst>
      <p:ext uri="{BB962C8B-B14F-4D97-AF65-F5344CB8AC3E}">
        <p14:creationId xmlns:p14="http://schemas.microsoft.com/office/powerpoint/2010/main" val="4107664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9A36E02A-765A-4300-B8A0-C4503B5C9748}" type="slidenum">
              <a:rPr lang="cs-CZ" altLang="cs-CZ"/>
              <a:pPr/>
              <a:t>‹#›</a:t>
            </a:fld>
            <a:endParaRPr lang="cs-CZ" altLang="cs-CZ"/>
          </a:p>
        </p:txBody>
      </p:sp>
    </p:spTree>
    <p:extLst>
      <p:ext uri="{BB962C8B-B14F-4D97-AF65-F5344CB8AC3E}">
        <p14:creationId xmlns:p14="http://schemas.microsoft.com/office/powerpoint/2010/main" val="36505063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7AE193C6-256A-4FB1-BF8C-A23998B91AF4}" type="slidenum">
              <a:rPr lang="cs-CZ" altLang="cs-CZ"/>
              <a:pPr/>
              <a:t>‹#›</a:t>
            </a:fld>
            <a:endParaRPr lang="cs-CZ" altLang="cs-CZ"/>
          </a:p>
        </p:txBody>
      </p:sp>
    </p:spTree>
    <p:extLst>
      <p:ext uri="{BB962C8B-B14F-4D97-AF65-F5344CB8AC3E}">
        <p14:creationId xmlns:p14="http://schemas.microsoft.com/office/powerpoint/2010/main" val="24150968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FC7C9C40-1EF2-44EA-B4C8-C5BE05EC2572}" type="slidenum">
              <a:rPr lang="cs-CZ" altLang="cs-CZ"/>
              <a:pPr/>
              <a:t>‹#›</a:t>
            </a:fld>
            <a:endParaRPr lang="cs-CZ" altLang="cs-CZ"/>
          </a:p>
        </p:txBody>
      </p:sp>
    </p:spTree>
    <p:extLst>
      <p:ext uri="{BB962C8B-B14F-4D97-AF65-F5344CB8AC3E}">
        <p14:creationId xmlns:p14="http://schemas.microsoft.com/office/powerpoint/2010/main" val="21954659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5405A8B8-8976-4A68-9E44-7872DCCC0F6C}" type="slidenum">
              <a:rPr lang="cs-CZ" altLang="cs-CZ"/>
              <a:pPr/>
              <a:t>‹#›</a:t>
            </a:fld>
            <a:endParaRPr lang="cs-CZ" altLang="cs-CZ"/>
          </a:p>
        </p:txBody>
      </p:sp>
    </p:spTree>
    <p:extLst>
      <p:ext uri="{BB962C8B-B14F-4D97-AF65-F5344CB8AC3E}">
        <p14:creationId xmlns:p14="http://schemas.microsoft.com/office/powerpoint/2010/main" val="9328343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10DF23BE-F4A2-4F8B-B1FF-EA4D4475A253}" type="slidenum">
              <a:rPr lang="cs-CZ" altLang="cs-CZ"/>
              <a:pPr/>
              <a:t>‹#›</a:t>
            </a:fld>
            <a:endParaRPr lang="cs-CZ" altLang="cs-CZ"/>
          </a:p>
        </p:txBody>
      </p:sp>
    </p:spTree>
    <p:extLst>
      <p:ext uri="{BB962C8B-B14F-4D97-AF65-F5344CB8AC3E}">
        <p14:creationId xmlns:p14="http://schemas.microsoft.com/office/powerpoint/2010/main" val="7849414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98B962AE-DB95-4BEC-A733-88630764DAD1}" type="slidenum">
              <a:rPr lang="cs-CZ" altLang="cs-CZ"/>
              <a:pPr/>
              <a:t>‹#›</a:t>
            </a:fld>
            <a:endParaRPr lang="cs-CZ" altLang="cs-CZ"/>
          </a:p>
        </p:txBody>
      </p:sp>
    </p:spTree>
    <p:extLst>
      <p:ext uri="{BB962C8B-B14F-4D97-AF65-F5344CB8AC3E}">
        <p14:creationId xmlns:p14="http://schemas.microsoft.com/office/powerpoint/2010/main" val="7611693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8" name="Rectangle 6"/>
          <p:cNvSpPr>
            <a:spLocks noGrp="1" noChangeArrowheads="1"/>
          </p:cNvSpPr>
          <p:nvPr>
            <p:ph type="sldNum" sz="quarter" idx="12"/>
          </p:nvPr>
        </p:nvSpPr>
        <p:spPr/>
        <p:txBody>
          <a:bodyPr/>
          <a:lstStyle>
            <a:lvl1pPr>
              <a:defRPr/>
            </a:lvl1pPr>
          </a:lstStyle>
          <a:p>
            <a:fld id="{7C788374-1D5E-4C5D-863D-D06F9BCF8154}" type="slidenum">
              <a:rPr lang="cs-CZ" altLang="cs-CZ"/>
              <a:pPr/>
              <a:t>‹#›</a:t>
            </a:fld>
            <a:endParaRPr lang="cs-CZ" altLang="cs-CZ"/>
          </a:p>
        </p:txBody>
      </p:sp>
    </p:spTree>
    <p:extLst>
      <p:ext uri="{BB962C8B-B14F-4D97-AF65-F5344CB8AC3E}">
        <p14:creationId xmlns:p14="http://schemas.microsoft.com/office/powerpoint/2010/main" val="1219153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C493A8AD-7DF4-4967-A424-D718D31660D3}" type="slidenum">
              <a:rPr lang="cs-CZ" altLang="cs-CZ"/>
              <a:pPr/>
              <a:t>‹#›</a:t>
            </a:fld>
            <a:endParaRPr lang="cs-CZ" altLang="cs-CZ"/>
          </a:p>
        </p:txBody>
      </p:sp>
    </p:spTree>
    <p:extLst>
      <p:ext uri="{BB962C8B-B14F-4D97-AF65-F5344CB8AC3E}">
        <p14:creationId xmlns:p14="http://schemas.microsoft.com/office/powerpoint/2010/main" val="34348408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D2D5E972-BEF2-42CC-9A9A-162B7C7C44CE}" type="slidenum">
              <a:rPr lang="cs-CZ" altLang="cs-CZ"/>
              <a:pPr/>
              <a:t>‹#›</a:t>
            </a:fld>
            <a:endParaRPr lang="cs-CZ" altLang="cs-CZ"/>
          </a:p>
        </p:txBody>
      </p:sp>
    </p:spTree>
    <p:extLst>
      <p:ext uri="{BB962C8B-B14F-4D97-AF65-F5344CB8AC3E}">
        <p14:creationId xmlns:p14="http://schemas.microsoft.com/office/powerpoint/2010/main" val="2065862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C319E5C5-794A-4D3D-B773-98A99FE3EA4B}" type="slidenum">
              <a:rPr lang="cs-CZ" altLang="cs-CZ"/>
              <a:pPr/>
              <a:t>‹#›</a:t>
            </a:fld>
            <a:endParaRPr lang="cs-CZ" altLang="cs-CZ"/>
          </a:p>
        </p:txBody>
      </p:sp>
    </p:spTree>
    <p:extLst>
      <p:ext uri="{BB962C8B-B14F-4D97-AF65-F5344CB8AC3E}">
        <p14:creationId xmlns:p14="http://schemas.microsoft.com/office/powerpoint/2010/main" val="380351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B5F08F18-780D-4860-ADC7-874174B4A7E9}" type="slidenum">
              <a:rPr lang="cs-CZ" altLang="cs-CZ"/>
              <a:pPr/>
              <a:t>‹#›</a:t>
            </a:fld>
            <a:endParaRPr lang="cs-CZ" altLang="cs-CZ"/>
          </a:p>
        </p:txBody>
      </p:sp>
    </p:spTree>
    <p:extLst>
      <p:ext uri="{BB962C8B-B14F-4D97-AF65-F5344CB8AC3E}">
        <p14:creationId xmlns:p14="http://schemas.microsoft.com/office/powerpoint/2010/main" val="1564938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2D657FCF-F5E4-4434-91B3-B1A66F3EEBBE}" type="slidenum">
              <a:rPr lang="cs-CZ" altLang="cs-CZ"/>
              <a:pPr/>
              <a:t>‹#›</a:t>
            </a:fld>
            <a:endParaRPr lang="cs-CZ" altLang="cs-CZ"/>
          </a:p>
        </p:txBody>
      </p:sp>
    </p:spTree>
    <p:extLst>
      <p:ext uri="{BB962C8B-B14F-4D97-AF65-F5344CB8AC3E}">
        <p14:creationId xmlns:p14="http://schemas.microsoft.com/office/powerpoint/2010/main" val="22634675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E7EE442A-4670-42FE-9FF6-A58C6778D3F8}" type="slidenum">
              <a:rPr lang="cs-CZ" altLang="cs-CZ"/>
              <a:pPr/>
              <a:t>‹#›</a:t>
            </a:fld>
            <a:endParaRPr lang="cs-CZ" altLang="cs-CZ"/>
          </a:p>
        </p:txBody>
      </p:sp>
    </p:spTree>
    <p:extLst>
      <p:ext uri="{BB962C8B-B14F-4D97-AF65-F5344CB8AC3E}">
        <p14:creationId xmlns:p14="http://schemas.microsoft.com/office/powerpoint/2010/main" val="10603232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18A154E7-39C5-4608-8D4B-9F1D38534927}" type="slidenum">
              <a:rPr lang="cs-CZ" altLang="cs-CZ"/>
              <a:pPr/>
              <a:t>‹#›</a:t>
            </a:fld>
            <a:endParaRPr lang="cs-CZ" altLang="cs-CZ"/>
          </a:p>
        </p:txBody>
      </p:sp>
    </p:spTree>
    <p:extLst>
      <p:ext uri="{BB962C8B-B14F-4D97-AF65-F5344CB8AC3E}">
        <p14:creationId xmlns:p14="http://schemas.microsoft.com/office/powerpoint/2010/main" val="14951698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679DE1B3-0D16-4A31-B0ED-F88E62B34225}" type="slidenum">
              <a:rPr lang="cs-CZ" altLang="cs-CZ"/>
              <a:pPr/>
              <a:t>‹#›</a:t>
            </a:fld>
            <a:endParaRPr lang="cs-CZ" altLang="cs-CZ"/>
          </a:p>
        </p:txBody>
      </p:sp>
    </p:spTree>
    <p:extLst>
      <p:ext uri="{BB962C8B-B14F-4D97-AF65-F5344CB8AC3E}">
        <p14:creationId xmlns:p14="http://schemas.microsoft.com/office/powerpoint/2010/main" val="25426711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62D46334-8642-4BDD-A2D3-6FE351E5F4C0}" type="slidenum">
              <a:rPr lang="cs-CZ" altLang="cs-CZ"/>
              <a:pPr/>
              <a:t>‹#›</a:t>
            </a:fld>
            <a:endParaRPr lang="cs-CZ" altLang="cs-CZ"/>
          </a:p>
        </p:txBody>
      </p:sp>
    </p:spTree>
    <p:extLst>
      <p:ext uri="{BB962C8B-B14F-4D97-AF65-F5344CB8AC3E}">
        <p14:creationId xmlns:p14="http://schemas.microsoft.com/office/powerpoint/2010/main" val="5249333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CB40225F-31C6-48EB-9F86-FB6E38ADD4E8}" type="slidenum">
              <a:rPr lang="cs-CZ" altLang="cs-CZ"/>
              <a:pPr/>
              <a:t>‹#›</a:t>
            </a:fld>
            <a:endParaRPr lang="cs-CZ" altLang="cs-CZ"/>
          </a:p>
        </p:txBody>
      </p:sp>
    </p:spTree>
    <p:extLst>
      <p:ext uri="{BB962C8B-B14F-4D97-AF65-F5344CB8AC3E}">
        <p14:creationId xmlns:p14="http://schemas.microsoft.com/office/powerpoint/2010/main" val="2607009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F6C86C4D-BB0A-4ED5-9582-3E95F12ADB3A}" type="slidenum">
              <a:rPr lang="cs-CZ" altLang="cs-CZ"/>
              <a:pPr/>
              <a:t>‹#›</a:t>
            </a:fld>
            <a:endParaRPr lang="cs-CZ" altLang="cs-CZ"/>
          </a:p>
        </p:txBody>
      </p:sp>
    </p:spTree>
    <p:extLst>
      <p:ext uri="{BB962C8B-B14F-4D97-AF65-F5344CB8AC3E}">
        <p14:creationId xmlns:p14="http://schemas.microsoft.com/office/powerpoint/2010/main" val="26657966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118FF77A-C47F-4A40-B1DB-53701270C97E}" type="slidenum">
              <a:rPr lang="cs-CZ" altLang="cs-CZ"/>
              <a:pPr/>
              <a:t>‹#›</a:t>
            </a:fld>
            <a:endParaRPr lang="cs-CZ" altLang="cs-CZ"/>
          </a:p>
        </p:txBody>
      </p:sp>
    </p:spTree>
    <p:extLst>
      <p:ext uri="{BB962C8B-B14F-4D97-AF65-F5344CB8AC3E}">
        <p14:creationId xmlns:p14="http://schemas.microsoft.com/office/powerpoint/2010/main" val="39496458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722A21C6-994B-46A2-83C4-E974C82C6BC6}" type="slidenum">
              <a:rPr lang="cs-CZ" altLang="cs-CZ"/>
              <a:pPr/>
              <a:t>‹#›</a:t>
            </a:fld>
            <a:endParaRPr lang="cs-CZ" altLang="cs-CZ"/>
          </a:p>
        </p:txBody>
      </p:sp>
    </p:spTree>
    <p:extLst>
      <p:ext uri="{BB962C8B-B14F-4D97-AF65-F5344CB8AC3E}">
        <p14:creationId xmlns:p14="http://schemas.microsoft.com/office/powerpoint/2010/main" val="11608639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09AA4F02-2ED9-4B8C-9E6A-4858427F263F}" type="slidenum">
              <a:rPr lang="cs-CZ" altLang="cs-CZ"/>
              <a:pPr/>
              <a:t>‹#›</a:t>
            </a:fld>
            <a:endParaRPr lang="cs-CZ" altLang="cs-CZ"/>
          </a:p>
        </p:txBody>
      </p:sp>
    </p:spTree>
    <p:extLst>
      <p:ext uri="{BB962C8B-B14F-4D97-AF65-F5344CB8AC3E}">
        <p14:creationId xmlns:p14="http://schemas.microsoft.com/office/powerpoint/2010/main" val="426915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3464929A-30CE-4138-90A7-D5B62FEDB878}" type="slidenum">
              <a:rPr lang="cs-CZ" altLang="cs-CZ"/>
              <a:pPr/>
              <a:t>‹#›</a:t>
            </a:fld>
            <a:endParaRPr lang="cs-CZ" altLang="cs-CZ"/>
          </a:p>
        </p:txBody>
      </p:sp>
    </p:spTree>
    <p:extLst>
      <p:ext uri="{BB962C8B-B14F-4D97-AF65-F5344CB8AC3E}">
        <p14:creationId xmlns:p14="http://schemas.microsoft.com/office/powerpoint/2010/main" val="25124251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A37C0DB7-F21A-494A-812B-50C1BB6DF853}" type="slidenum">
              <a:rPr lang="cs-CZ" altLang="cs-CZ"/>
              <a:pPr/>
              <a:t>‹#›</a:t>
            </a:fld>
            <a:endParaRPr lang="cs-CZ" altLang="cs-CZ"/>
          </a:p>
        </p:txBody>
      </p:sp>
    </p:spTree>
    <p:extLst>
      <p:ext uri="{BB962C8B-B14F-4D97-AF65-F5344CB8AC3E}">
        <p14:creationId xmlns:p14="http://schemas.microsoft.com/office/powerpoint/2010/main" val="37942787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489230D6-3FD2-4556-8A44-A79296D609C7}" type="slidenum">
              <a:rPr lang="cs-CZ" altLang="cs-CZ"/>
              <a:pPr/>
              <a:t>‹#›</a:t>
            </a:fld>
            <a:endParaRPr lang="cs-CZ" altLang="cs-CZ"/>
          </a:p>
        </p:txBody>
      </p:sp>
    </p:spTree>
    <p:extLst>
      <p:ext uri="{BB962C8B-B14F-4D97-AF65-F5344CB8AC3E}">
        <p14:creationId xmlns:p14="http://schemas.microsoft.com/office/powerpoint/2010/main" val="23709512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96B8FBF2-3B14-4E50-B7D5-483BCB3B7C6E}" type="slidenum">
              <a:rPr lang="cs-CZ" altLang="cs-CZ"/>
              <a:pPr/>
              <a:t>‹#›</a:t>
            </a:fld>
            <a:endParaRPr lang="cs-CZ" altLang="cs-CZ"/>
          </a:p>
        </p:txBody>
      </p:sp>
    </p:spTree>
    <p:extLst>
      <p:ext uri="{BB962C8B-B14F-4D97-AF65-F5344CB8AC3E}">
        <p14:creationId xmlns:p14="http://schemas.microsoft.com/office/powerpoint/2010/main" val="1718657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FA168D07-D5DD-4426-89C1-E039C5C67ED1}" type="slidenum">
              <a:rPr lang="cs-CZ" altLang="cs-CZ"/>
              <a:pPr/>
              <a:t>‹#›</a:t>
            </a:fld>
            <a:endParaRPr lang="cs-CZ" altLang="cs-CZ"/>
          </a:p>
        </p:txBody>
      </p:sp>
    </p:spTree>
    <p:extLst>
      <p:ext uri="{BB962C8B-B14F-4D97-AF65-F5344CB8AC3E}">
        <p14:creationId xmlns:p14="http://schemas.microsoft.com/office/powerpoint/2010/main" val="28811156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07547393-63EB-4D21-B18E-577528C18D50}" type="slidenum">
              <a:rPr lang="cs-CZ" altLang="cs-CZ"/>
              <a:pPr/>
              <a:t>‹#›</a:t>
            </a:fld>
            <a:endParaRPr lang="cs-CZ" altLang="cs-CZ"/>
          </a:p>
        </p:txBody>
      </p:sp>
    </p:spTree>
    <p:extLst>
      <p:ext uri="{BB962C8B-B14F-4D97-AF65-F5344CB8AC3E}">
        <p14:creationId xmlns:p14="http://schemas.microsoft.com/office/powerpoint/2010/main" val="2175877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FBAC4E44-6E4B-42ED-A44B-2B4333D209BE}" type="slidenum">
              <a:rPr lang="cs-CZ" altLang="cs-CZ"/>
              <a:pPr/>
              <a:t>‹#›</a:t>
            </a:fld>
            <a:endParaRPr lang="cs-CZ" altLang="cs-CZ"/>
          </a:p>
        </p:txBody>
      </p:sp>
    </p:spTree>
    <p:extLst>
      <p:ext uri="{BB962C8B-B14F-4D97-AF65-F5344CB8AC3E}">
        <p14:creationId xmlns:p14="http://schemas.microsoft.com/office/powerpoint/2010/main" val="604667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B9BE7A6F-3145-4E22-BE33-DD67CF90CCC6}" type="slidenum">
              <a:rPr lang="cs-CZ" altLang="cs-CZ"/>
              <a:pPr/>
              <a:t>‹#›</a:t>
            </a:fld>
            <a:endParaRPr lang="cs-CZ" altLang="cs-CZ"/>
          </a:p>
        </p:txBody>
      </p:sp>
    </p:spTree>
    <p:extLst>
      <p:ext uri="{BB962C8B-B14F-4D97-AF65-F5344CB8AC3E}">
        <p14:creationId xmlns:p14="http://schemas.microsoft.com/office/powerpoint/2010/main" val="25078221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B4CAE329-FE65-4386-9B56-9D3F85907BB2}" type="slidenum">
              <a:rPr lang="cs-CZ" altLang="cs-CZ"/>
              <a:pPr/>
              <a:t>‹#›</a:t>
            </a:fld>
            <a:endParaRPr lang="cs-CZ" altLang="cs-CZ"/>
          </a:p>
        </p:txBody>
      </p:sp>
    </p:spTree>
    <p:extLst>
      <p:ext uri="{BB962C8B-B14F-4D97-AF65-F5344CB8AC3E}">
        <p14:creationId xmlns:p14="http://schemas.microsoft.com/office/powerpoint/2010/main" val="41184428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C4DE8E3A-F9F2-4CB0-ABAC-B128411EF643}" type="slidenum">
              <a:rPr lang="cs-CZ" altLang="cs-CZ"/>
              <a:pPr/>
              <a:t>‹#›</a:t>
            </a:fld>
            <a:endParaRPr lang="cs-CZ" altLang="cs-CZ"/>
          </a:p>
        </p:txBody>
      </p:sp>
    </p:spTree>
    <p:extLst>
      <p:ext uri="{BB962C8B-B14F-4D97-AF65-F5344CB8AC3E}">
        <p14:creationId xmlns:p14="http://schemas.microsoft.com/office/powerpoint/2010/main" val="42448856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72BA7EED-6377-40A9-9DD4-198316AC0029}" type="slidenum">
              <a:rPr lang="cs-CZ" altLang="cs-CZ"/>
              <a:pPr/>
              <a:t>‹#›</a:t>
            </a:fld>
            <a:endParaRPr lang="cs-CZ" altLang="cs-CZ"/>
          </a:p>
        </p:txBody>
      </p:sp>
    </p:spTree>
    <p:extLst>
      <p:ext uri="{BB962C8B-B14F-4D97-AF65-F5344CB8AC3E}">
        <p14:creationId xmlns:p14="http://schemas.microsoft.com/office/powerpoint/2010/main" val="36256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23344357-5EEA-44F9-B86B-D0ABC64E54A2}" type="slidenum">
              <a:rPr lang="cs-CZ" altLang="cs-CZ"/>
              <a:pPr/>
              <a:t>‹#›</a:t>
            </a:fld>
            <a:endParaRPr lang="cs-CZ" altLang="cs-CZ"/>
          </a:p>
        </p:txBody>
      </p:sp>
    </p:spTree>
    <p:extLst>
      <p:ext uri="{BB962C8B-B14F-4D97-AF65-F5344CB8AC3E}">
        <p14:creationId xmlns:p14="http://schemas.microsoft.com/office/powerpoint/2010/main" val="27039426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7C35EFD9-994F-4B0D-9858-A13A482CEBCC}" type="slidenum">
              <a:rPr lang="cs-CZ" altLang="cs-CZ"/>
              <a:pPr/>
              <a:t>‹#›</a:t>
            </a:fld>
            <a:endParaRPr lang="cs-CZ" altLang="cs-CZ"/>
          </a:p>
        </p:txBody>
      </p:sp>
    </p:spTree>
    <p:extLst>
      <p:ext uri="{BB962C8B-B14F-4D97-AF65-F5344CB8AC3E}">
        <p14:creationId xmlns:p14="http://schemas.microsoft.com/office/powerpoint/2010/main" val="10481240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3B07FAD2-4470-4F40-AD09-554855F92B32}" type="slidenum">
              <a:rPr lang="cs-CZ" altLang="cs-CZ"/>
              <a:pPr/>
              <a:t>‹#›</a:t>
            </a:fld>
            <a:endParaRPr lang="cs-CZ" altLang="cs-CZ"/>
          </a:p>
        </p:txBody>
      </p:sp>
    </p:spTree>
    <p:extLst>
      <p:ext uri="{BB962C8B-B14F-4D97-AF65-F5344CB8AC3E}">
        <p14:creationId xmlns:p14="http://schemas.microsoft.com/office/powerpoint/2010/main" val="927994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C722D55E-1B70-475F-A1EE-ADF709263710}" type="slidenum">
              <a:rPr lang="cs-CZ" altLang="cs-CZ"/>
              <a:pPr/>
              <a:t>‹#›</a:t>
            </a:fld>
            <a:endParaRPr lang="cs-CZ" altLang="cs-CZ"/>
          </a:p>
        </p:txBody>
      </p:sp>
    </p:spTree>
    <p:extLst>
      <p:ext uri="{BB962C8B-B14F-4D97-AF65-F5344CB8AC3E}">
        <p14:creationId xmlns:p14="http://schemas.microsoft.com/office/powerpoint/2010/main" val="13828697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EEEF08A6-E239-4BB8-B911-1566392EDD5C}" type="slidenum">
              <a:rPr lang="cs-CZ" altLang="cs-CZ"/>
              <a:pPr/>
              <a:t>‹#›</a:t>
            </a:fld>
            <a:endParaRPr lang="cs-CZ" altLang="cs-CZ"/>
          </a:p>
        </p:txBody>
      </p:sp>
    </p:spTree>
    <p:extLst>
      <p:ext uri="{BB962C8B-B14F-4D97-AF65-F5344CB8AC3E}">
        <p14:creationId xmlns:p14="http://schemas.microsoft.com/office/powerpoint/2010/main" val="35484769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EDC202B9-1978-4B8D-A363-4E56E37AAE4D}" type="slidenum">
              <a:rPr lang="cs-CZ" altLang="cs-CZ"/>
              <a:pPr/>
              <a:t>‹#›</a:t>
            </a:fld>
            <a:endParaRPr lang="cs-CZ" altLang="cs-CZ"/>
          </a:p>
        </p:txBody>
      </p:sp>
    </p:spTree>
    <p:extLst>
      <p:ext uri="{BB962C8B-B14F-4D97-AF65-F5344CB8AC3E}">
        <p14:creationId xmlns:p14="http://schemas.microsoft.com/office/powerpoint/2010/main" val="7351162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712457EE-5FB9-43DD-97B3-1C648A03AB6A}" type="slidenum">
              <a:rPr lang="cs-CZ" altLang="cs-CZ"/>
              <a:pPr/>
              <a:t>‹#›</a:t>
            </a:fld>
            <a:endParaRPr lang="cs-CZ" altLang="cs-CZ"/>
          </a:p>
        </p:txBody>
      </p:sp>
    </p:spTree>
    <p:extLst>
      <p:ext uri="{BB962C8B-B14F-4D97-AF65-F5344CB8AC3E}">
        <p14:creationId xmlns:p14="http://schemas.microsoft.com/office/powerpoint/2010/main" val="1459014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D0E07E1B-2DA7-4E38-85F2-66249FC76C7B}" type="slidenum">
              <a:rPr lang="cs-CZ" altLang="cs-CZ"/>
              <a:pPr/>
              <a:t>‹#›</a:t>
            </a:fld>
            <a:endParaRPr lang="cs-CZ" altLang="cs-CZ"/>
          </a:p>
        </p:txBody>
      </p:sp>
    </p:spTree>
    <p:extLst>
      <p:ext uri="{BB962C8B-B14F-4D97-AF65-F5344CB8AC3E}">
        <p14:creationId xmlns:p14="http://schemas.microsoft.com/office/powerpoint/2010/main" val="4249056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80C73A41-EE24-4E29-AE7E-FC20F73C2CFE}" type="slidenum">
              <a:rPr lang="cs-CZ" altLang="cs-CZ"/>
              <a:pPr/>
              <a:t>‹#›</a:t>
            </a:fld>
            <a:endParaRPr lang="cs-CZ" altLang="cs-CZ"/>
          </a:p>
        </p:txBody>
      </p:sp>
    </p:spTree>
    <p:extLst>
      <p:ext uri="{BB962C8B-B14F-4D97-AF65-F5344CB8AC3E}">
        <p14:creationId xmlns:p14="http://schemas.microsoft.com/office/powerpoint/2010/main" val="27478095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3FC19A85-103F-454D-A2D4-98A5806B57B7}" type="slidenum">
              <a:rPr lang="cs-CZ" altLang="cs-CZ"/>
              <a:pPr/>
              <a:t>‹#›</a:t>
            </a:fld>
            <a:endParaRPr lang="cs-CZ" altLang="cs-CZ"/>
          </a:p>
        </p:txBody>
      </p:sp>
    </p:spTree>
    <p:extLst>
      <p:ext uri="{BB962C8B-B14F-4D97-AF65-F5344CB8AC3E}">
        <p14:creationId xmlns:p14="http://schemas.microsoft.com/office/powerpoint/2010/main" val="4001698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9B2CDF41-6705-45A1-BCE2-FEE048A7FAB5}" type="slidenum">
              <a:rPr lang="cs-CZ" altLang="cs-CZ"/>
              <a:pPr/>
              <a:t>‹#›</a:t>
            </a:fld>
            <a:endParaRPr lang="cs-CZ" altLang="cs-CZ"/>
          </a:p>
        </p:txBody>
      </p:sp>
    </p:spTree>
    <p:extLst>
      <p:ext uri="{BB962C8B-B14F-4D97-AF65-F5344CB8AC3E}">
        <p14:creationId xmlns:p14="http://schemas.microsoft.com/office/powerpoint/2010/main" val="9713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4FB65F96-48AD-4473-B01B-0933B6F296B9}" type="slidenum">
              <a:rPr lang="cs-CZ" altLang="cs-CZ"/>
              <a:pPr/>
              <a:t>‹#›</a:t>
            </a:fld>
            <a:endParaRPr lang="cs-CZ" altLang="cs-CZ"/>
          </a:p>
        </p:txBody>
      </p:sp>
    </p:spTree>
    <p:extLst>
      <p:ext uri="{BB962C8B-B14F-4D97-AF65-F5344CB8AC3E}">
        <p14:creationId xmlns:p14="http://schemas.microsoft.com/office/powerpoint/2010/main" val="1904138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A40D22BD-3223-48C2-9F8B-8C3CDCFC1FE3}" type="slidenum">
              <a:rPr lang="cs-CZ" altLang="cs-CZ"/>
              <a:pPr/>
              <a:t>‹#›</a:t>
            </a:fld>
            <a:endParaRPr lang="cs-CZ" altLang="cs-CZ"/>
          </a:p>
        </p:txBody>
      </p:sp>
    </p:spTree>
    <p:extLst>
      <p:ext uri="{BB962C8B-B14F-4D97-AF65-F5344CB8AC3E}">
        <p14:creationId xmlns:p14="http://schemas.microsoft.com/office/powerpoint/2010/main" val="11476230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C8DF3ACF-9842-45DF-86CB-B49FF8EB7787}" type="slidenum">
              <a:rPr lang="cs-CZ" altLang="cs-CZ"/>
              <a:pPr/>
              <a:t>‹#›</a:t>
            </a:fld>
            <a:endParaRPr lang="cs-CZ" altLang="cs-CZ"/>
          </a:p>
        </p:txBody>
      </p:sp>
    </p:spTree>
    <p:extLst>
      <p:ext uri="{BB962C8B-B14F-4D97-AF65-F5344CB8AC3E}">
        <p14:creationId xmlns:p14="http://schemas.microsoft.com/office/powerpoint/2010/main" val="15534265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03468B31-2A79-4D85-83A2-38053A17617D}" type="slidenum">
              <a:rPr lang="cs-CZ" altLang="cs-CZ"/>
              <a:pPr/>
              <a:t>‹#›</a:t>
            </a:fld>
            <a:endParaRPr lang="cs-CZ" altLang="cs-CZ"/>
          </a:p>
        </p:txBody>
      </p:sp>
    </p:spTree>
    <p:extLst>
      <p:ext uri="{BB962C8B-B14F-4D97-AF65-F5344CB8AC3E}">
        <p14:creationId xmlns:p14="http://schemas.microsoft.com/office/powerpoint/2010/main" val="13313138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2EDAC3C6-814F-41FF-87AD-1AE6D6B02780}" type="slidenum">
              <a:rPr lang="cs-CZ" altLang="cs-CZ"/>
              <a:pPr/>
              <a:t>‹#›</a:t>
            </a:fld>
            <a:endParaRPr lang="cs-CZ" altLang="cs-CZ"/>
          </a:p>
        </p:txBody>
      </p:sp>
    </p:spTree>
    <p:extLst>
      <p:ext uri="{BB962C8B-B14F-4D97-AF65-F5344CB8AC3E}">
        <p14:creationId xmlns:p14="http://schemas.microsoft.com/office/powerpoint/2010/main" val="31047206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F76276BB-4967-42ED-BE83-ECF797AC17F3}" type="slidenum">
              <a:rPr lang="cs-CZ" altLang="cs-CZ"/>
              <a:pPr/>
              <a:t>‹#›</a:t>
            </a:fld>
            <a:endParaRPr lang="cs-CZ" altLang="cs-CZ"/>
          </a:p>
        </p:txBody>
      </p:sp>
    </p:spTree>
    <p:extLst>
      <p:ext uri="{BB962C8B-B14F-4D97-AF65-F5344CB8AC3E}">
        <p14:creationId xmlns:p14="http://schemas.microsoft.com/office/powerpoint/2010/main" val="28700039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158C37CF-5523-4B6B-A724-66894E612D70}" type="slidenum">
              <a:rPr lang="cs-CZ" altLang="cs-CZ"/>
              <a:pPr/>
              <a:t>‹#›</a:t>
            </a:fld>
            <a:endParaRPr lang="cs-CZ" altLang="cs-CZ"/>
          </a:p>
        </p:txBody>
      </p:sp>
    </p:spTree>
    <p:extLst>
      <p:ext uri="{BB962C8B-B14F-4D97-AF65-F5344CB8AC3E}">
        <p14:creationId xmlns:p14="http://schemas.microsoft.com/office/powerpoint/2010/main" val="29764923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39306A9B-E0EF-4FD8-BE87-38BEE75082F9}" type="slidenum">
              <a:rPr lang="cs-CZ" altLang="cs-CZ"/>
              <a:pPr/>
              <a:t>‹#›</a:t>
            </a:fld>
            <a:endParaRPr lang="cs-CZ" altLang="cs-CZ"/>
          </a:p>
        </p:txBody>
      </p:sp>
    </p:spTree>
    <p:extLst>
      <p:ext uri="{BB962C8B-B14F-4D97-AF65-F5344CB8AC3E}">
        <p14:creationId xmlns:p14="http://schemas.microsoft.com/office/powerpoint/2010/main" val="2267772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1B3C6939-7789-4FED-9FC7-419929838EB5}" type="slidenum">
              <a:rPr lang="cs-CZ" altLang="cs-CZ"/>
              <a:pPr/>
              <a:t>‹#›</a:t>
            </a:fld>
            <a:endParaRPr lang="cs-CZ" altLang="cs-CZ"/>
          </a:p>
        </p:txBody>
      </p:sp>
    </p:spTree>
    <p:extLst>
      <p:ext uri="{BB962C8B-B14F-4D97-AF65-F5344CB8AC3E}">
        <p14:creationId xmlns:p14="http://schemas.microsoft.com/office/powerpoint/2010/main" val="39229837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B8ED431E-73D6-4C00-A95D-A34B1A10979B}" type="slidenum">
              <a:rPr lang="cs-CZ" altLang="cs-CZ"/>
              <a:pPr/>
              <a:t>‹#›</a:t>
            </a:fld>
            <a:endParaRPr lang="cs-CZ" altLang="cs-CZ"/>
          </a:p>
        </p:txBody>
      </p:sp>
    </p:spTree>
    <p:extLst>
      <p:ext uri="{BB962C8B-B14F-4D97-AF65-F5344CB8AC3E}">
        <p14:creationId xmlns:p14="http://schemas.microsoft.com/office/powerpoint/2010/main" val="8373303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23500EED-0A0A-488E-A7EA-2D83BD8A5E6F}" type="slidenum">
              <a:rPr lang="cs-CZ" altLang="cs-CZ"/>
              <a:pPr/>
              <a:t>‹#›</a:t>
            </a:fld>
            <a:endParaRPr lang="cs-CZ" altLang="cs-CZ"/>
          </a:p>
        </p:txBody>
      </p:sp>
    </p:spTree>
    <p:extLst>
      <p:ext uri="{BB962C8B-B14F-4D97-AF65-F5344CB8AC3E}">
        <p14:creationId xmlns:p14="http://schemas.microsoft.com/office/powerpoint/2010/main" val="201514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A1DEEF46-8480-4E91-AF6A-277FAFB83A12}" type="slidenum">
              <a:rPr lang="cs-CZ" altLang="cs-CZ"/>
              <a:pPr/>
              <a:t>‹#›</a:t>
            </a:fld>
            <a:endParaRPr lang="cs-CZ" altLang="cs-CZ"/>
          </a:p>
        </p:txBody>
      </p:sp>
    </p:spTree>
    <p:extLst>
      <p:ext uri="{BB962C8B-B14F-4D97-AF65-F5344CB8AC3E}">
        <p14:creationId xmlns:p14="http://schemas.microsoft.com/office/powerpoint/2010/main" val="6254757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8929F153-8589-4EF4-A775-D5E008479BF6}" type="slidenum">
              <a:rPr lang="cs-CZ" altLang="cs-CZ"/>
              <a:pPr/>
              <a:t>‹#›</a:t>
            </a:fld>
            <a:endParaRPr lang="cs-CZ" altLang="cs-CZ"/>
          </a:p>
        </p:txBody>
      </p:sp>
    </p:spTree>
    <p:extLst>
      <p:ext uri="{BB962C8B-B14F-4D97-AF65-F5344CB8AC3E}">
        <p14:creationId xmlns:p14="http://schemas.microsoft.com/office/powerpoint/2010/main" val="19407733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65634DCE-7886-4A64-98AA-726208796457}" type="slidenum">
              <a:rPr lang="cs-CZ" altLang="cs-CZ"/>
              <a:pPr/>
              <a:t>‹#›</a:t>
            </a:fld>
            <a:endParaRPr lang="cs-CZ" altLang="cs-CZ"/>
          </a:p>
        </p:txBody>
      </p:sp>
    </p:spTree>
    <p:extLst>
      <p:ext uri="{BB962C8B-B14F-4D97-AF65-F5344CB8AC3E}">
        <p14:creationId xmlns:p14="http://schemas.microsoft.com/office/powerpoint/2010/main" val="37310099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EE0580D4-EFFA-4E41-AA23-CB663CCB1492}" type="slidenum">
              <a:rPr lang="cs-CZ" altLang="cs-CZ"/>
              <a:pPr/>
              <a:t>‹#›</a:t>
            </a:fld>
            <a:endParaRPr lang="cs-CZ" altLang="cs-CZ"/>
          </a:p>
        </p:txBody>
      </p:sp>
    </p:spTree>
    <p:extLst>
      <p:ext uri="{BB962C8B-B14F-4D97-AF65-F5344CB8AC3E}">
        <p14:creationId xmlns:p14="http://schemas.microsoft.com/office/powerpoint/2010/main" val="34092766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3C4D2915-5F1B-4802-BDFF-AAFB0B57CC72}" type="slidenum">
              <a:rPr lang="cs-CZ" altLang="cs-CZ"/>
              <a:pPr/>
              <a:t>‹#›</a:t>
            </a:fld>
            <a:endParaRPr lang="cs-CZ" altLang="cs-CZ"/>
          </a:p>
        </p:txBody>
      </p:sp>
    </p:spTree>
    <p:extLst>
      <p:ext uri="{BB962C8B-B14F-4D97-AF65-F5344CB8AC3E}">
        <p14:creationId xmlns:p14="http://schemas.microsoft.com/office/powerpoint/2010/main" val="19457342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B9EFBF20-FDFD-4DDC-A64A-1A4E85A3BD93}" type="slidenum">
              <a:rPr lang="cs-CZ" altLang="cs-CZ"/>
              <a:pPr/>
              <a:t>‹#›</a:t>
            </a:fld>
            <a:endParaRPr lang="cs-CZ" altLang="cs-CZ"/>
          </a:p>
        </p:txBody>
      </p:sp>
    </p:spTree>
    <p:extLst>
      <p:ext uri="{BB962C8B-B14F-4D97-AF65-F5344CB8AC3E}">
        <p14:creationId xmlns:p14="http://schemas.microsoft.com/office/powerpoint/2010/main" val="404144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7A6C4EB7-CD94-4A1C-B2CE-96805BBDBBD5}" type="slidenum">
              <a:rPr lang="cs-CZ" altLang="cs-CZ"/>
              <a:pPr/>
              <a:t>‹#›</a:t>
            </a:fld>
            <a:endParaRPr lang="cs-CZ" altLang="cs-CZ"/>
          </a:p>
        </p:txBody>
      </p:sp>
    </p:spTree>
    <p:extLst>
      <p:ext uri="{BB962C8B-B14F-4D97-AF65-F5344CB8AC3E}">
        <p14:creationId xmlns:p14="http://schemas.microsoft.com/office/powerpoint/2010/main" val="35984473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B7C482DE-CE09-401E-B22C-5A474A3ED1AE}" type="slidenum">
              <a:rPr lang="cs-CZ" altLang="cs-CZ"/>
              <a:pPr/>
              <a:t>‹#›</a:t>
            </a:fld>
            <a:endParaRPr lang="cs-CZ" altLang="cs-CZ"/>
          </a:p>
        </p:txBody>
      </p:sp>
    </p:spTree>
    <p:extLst>
      <p:ext uri="{BB962C8B-B14F-4D97-AF65-F5344CB8AC3E}">
        <p14:creationId xmlns:p14="http://schemas.microsoft.com/office/powerpoint/2010/main" val="22623594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9984C1BD-54B5-4FDA-B15A-35E1C56C28C0}" type="slidenum">
              <a:rPr lang="cs-CZ" altLang="cs-CZ"/>
              <a:pPr/>
              <a:t>‹#›</a:t>
            </a:fld>
            <a:endParaRPr lang="cs-CZ" altLang="cs-CZ"/>
          </a:p>
        </p:txBody>
      </p:sp>
    </p:spTree>
    <p:extLst>
      <p:ext uri="{BB962C8B-B14F-4D97-AF65-F5344CB8AC3E}">
        <p14:creationId xmlns:p14="http://schemas.microsoft.com/office/powerpoint/2010/main" val="29174840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4D27AA66-357C-4A1E-B1AC-2E1B3F77D4B7}" type="slidenum">
              <a:rPr lang="cs-CZ" altLang="cs-CZ"/>
              <a:pPr/>
              <a:t>‹#›</a:t>
            </a:fld>
            <a:endParaRPr lang="cs-CZ" altLang="cs-CZ"/>
          </a:p>
        </p:txBody>
      </p:sp>
    </p:spTree>
    <p:extLst>
      <p:ext uri="{BB962C8B-B14F-4D97-AF65-F5344CB8AC3E}">
        <p14:creationId xmlns:p14="http://schemas.microsoft.com/office/powerpoint/2010/main" val="33244324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99374A66-AD44-4BC8-A689-6629E637E2EC}" type="slidenum">
              <a:rPr lang="cs-CZ" altLang="cs-CZ"/>
              <a:pPr/>
              <a:t>‹#›</a:t>
            </a:fld>
            <a:endParaRPr lang="cs-CZ" altLang="cs-CZ"/>
          </a:p>
        </p:txBody>
      </p:sp>
    </p:spTree>
    <p:extLst>
      <p:ext uri="{BB962C8B-B14F-4D97-AF65-F5344CB8AC3E}">
        <p14:creationId xmlns:p14="http://schemas.microsoft.com/office/powerpoint/2010/main" val="265207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7C4E9B5B-C118-4F3E-8547-C14E377AA496}" type="slidenum">
              <a:rPr lang="cs-CZ" altLang="cs-CZ"/>
              <a:pPr/>
              <a:t>‹#›</a:t>
            </a:fld>
            <a:endParaRPr lang="cs-CZ" altLang="cs-CZ"/>
          </a:p>
        </p:txBody>
      </p:sp>
    </p:spTree>
    <p:extLst>
      <p:ext uri="{BB962C8B-B14F-4D97-AF65-F5344CB8AC3E}">
        <p14:creationId xmlns:p14="http://schemas.microsoft.com/office/powerpoint/2010/main" val="28219957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ECDD7C08-F4F0-4DB1-B11C-3DA077E74351}" type="slidenum">
              <a:rPr lang="cs-CZ" altLang="cs-CZ"/>
              <a:pPr/>
              <a:t>‹#›</a:t>
            </a:fld>
            <a:endParaRPr lang="cs-CZ" altLang="cs-CZ"/>
          </a:p>
        </p:txBody>
      </p:sp>
    </p:spTree>
    <p:extLst>
      <p:ext uri="{BB962C8B-B14F-4D97-AF65-F5344CB8AC3E}">
        <p14:creationId xmlns:p14="http://schemas.microsoft.com/office/powerpoint/2010/main" val="1653524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53C8FCDD-4CB4-4F5E-9952-108A45AE74FB}" type="slidenum">
              <a:rPr lang="cs-CZ" altLang="cs-CZ"/>
              <a:pPr/>
              <a:t>‹#›</a:t>
            </a:fld>
            <a:endParaRPr lang="cs-CZ" altLang="cs-CZ"/>
          </a:p>
        </p:txBody>
      </p:sp>
    </p:spTree>
    <p:extLst>
      <p:ext uri="{BB962C8B-B14F-4D97-AF65-F5344CB8AC3E}">
        <p14:creationId xmlns:p14="http://schemas.microsoft.com/office/powerpoint/2010/main" val="35745140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DE9D6A4E-196A-4DEC-947D-541360076A48}" type="slidenum">
              <a:rPr lang="cs-CZ" altLang="cs-CZ"/>
              <a:pPr/>
              <a:t>‹#›</a:t>
            </a:fld>
            <a:endParaRPr lang="cs-CZ" altLang="cs-CZ"/>
          </a:p>
        </p:txBody>
      </p:sp>
    </p:spTree>
    <p:extLst>
      <p:ext uri="{BB962C8B-B14F-4D97-AF65-F5344CB8AC3E}">
        <p14:creationId xmlns:p14="http://schemas.microsoft.com/office/powerpoint/2010/main" val="5835406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C3219E88-F1B1-4016-88DE-85A03AAC2806}" type="slidenum">
              <a:rPr lang="cs-CZ" altLang="cs-CZ"/>
              <a:pPr/>
              <a:t>‹#›</a:t>
            </a:fld>
            <a:endParaRPr lang="cs-CZ" altLang="cs-CZ"/>
          </a:p>
        </p:txBody>
      </p:sp>
    </p:spTree>
    <p:extLst>
      <p:ext uri="{BB962C8B-B14F-4D97-AF65-F5344CB8AC3E}">
        <p14:creationId xmlns:p14="http://schemas.microsoft.com/office/powerpoint/2010/main" val="10474422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55852789-91F8-40AE-8126-19958B4B2229}" type="slidenum">
              <a:rPr lang="cs-CZ" altLang="cs-CZ"/>
              <a:pPr/>
              <a:t>‹#›</a:t>
            </a:fld>
            <a:endParaRPr lang="cs-CZ" altLang="cs-CZ"/>
          </a:p>
        </p:txBody>
      </p:sp>
    </p:spTree>
    <p:extLst>
      <p:ext uri="{BB962C8B-B14F-4D97-AF65-F5344CB8AC3E}">
        <p14:creationId xmlns:p14="http://schemas.microsoft.com/office/powerpoint/2010/main" val="14534562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E7BC9D43-5A21-4FCC-B2B2-C4DF40D79917}" type="slidenum">
              <a:rPr lang="cs-CZ" altLang="cs-CZ"/>
              <a:pPr/>
              <a:t>‹#›</a:t>
            </a:fld>
            <a:endParaRPr lang="cs-CZ" altLang="cs-CZ"/>
          </a:p>
        </p:txBody>
      </p:sp>
    </p:spTree>
    <p:extLst>
      <p:ext uri="{BB962C8B-B14F-4D97-AF65-F5344CB8AC3E}">
        <p14:creationId xmlns:p14="http://schemas.microsoft.com/office/powerpoint/2010/main" val="5210350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ACA58CFB-1063-4BC1-8242-2B4E32670FD4}" type="slidenum">
              <a:rPr lang="cs-CZ" altLang="cs-CZ"/>
              <a:pPr/>
              <a:t>‹#›</a:t>
            </a:fld>
            <a:endParaRPr lang="cs-CZ" altLang="cs-CZ"/>
          </a:p>
        </p:txBody>
      </p:sp>
    </p:spTree>
    <p:extLst>
      <p:ext uri="{BB962C8B-B14F-4D97-AF65-F5344CB8AC3E}">
        <p14:creationId xmlns:p14="http://schemas.microsoft.com/office/powerpoint/2010/main" val="14099824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66014189-F0D1-453A-A392-A5A881A8B6BF}" type="slidenum">
              <a:rPr lang="cs-CZ" altLang="cs-CZ"/>
              <a:pPr/>
              <a:t>‹#›</a:t>
            </a:fld>
            <a:endParaRPr lang="cs-CZ" altLang="cs-CZ"/>
          </a:p>
        </p:txBody>
      </p:sp>
    </p:spTree>
    <p:extLst>
      <p:ext uri="{BB962C8B-B14F-4D97-AF65-F5344CB8AC3E}">
        <p14:creationId xmlns:p14="http://schemas.microsoft.com/office/powerpoint/2010/main" val="1333505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1C41B5CB-1B01-4FAB-A513-B7AA43A8DAC4}" type="slidenum">
              <a:rPr lang="cs-CZ" altLang="cs-CZ"/>
              <a:pPr/>
              <a:t>‹#›</a:t>
            </a:fld>
            <a:endParaRPr lang="cs-CZ" altLang="cs-CZ"/>
          </a:p>
        </p:txBody>
      </p:sp>
    </p:spTree>
    <p:extLst>
      <p:ext uri="{BB962C8B-B14F-4D97-AF65-F5344CB8AC3E}">
        <p14:creationId xmlns:p14="http://schemas.microsoft.com/office/powerpoint/2010/main" val="38621057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F5CBAD2E-BF8C-4329-88F5-5B4EAB85D7F6}" type="slidenum">
              <a:rPr lang="cs-CZ" altLang="cs-CZ"/>
              <a:pPr/>
              <a:t>‹#›</a:t>
            </a:fld>
            <a:endParaRPr lang="cs-CZ" altLang="cs-CZ"/>
          </a:p>
        </p:txBody>
      </p:sp>
    </p:spTree>
    <p:extLst>
      <p:ext uri="{BB962C8B-B14F-4D97-AF65-F5344CB8AC3E}">
        <p14:creationId xmlns:p14="http://schemas.microsoft.com/office/powerpoint/2010/main" val="1748257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9" name="Rectangle 6"/>
          <p:cNvSpPr>
            <a:spLocks noGrp="1" noChangeArrowheads="1"/>
          </p:cNvSpPr>
          <p:nvPr>
            <p:ph type="sldNum" sz="quarter" idx="12"/>
          </p:nvPr>
        </p:nvSpPr>
        <p:spPr/>
        <p:txBody>
          <a:bodyPr/>
          <a:lstStyle>
            <a:lvl1pPr>
              <a:defRPr sz="1800"/>
            </a:lvl1pPr>
          </a:lstStyle>
          <a:p>
            <a:fld id="{C5205193-CF49-4F1E-89C9-FFCA0157EA2F}" type="slidenum">
              <a:rPr lang="cs-CZ" altLang="cs-CZ"/>
              <a:pPr/>
              <a:t>‹#›</a:t>
            </a:fld>
            <a:endParaRPr lang="cs-CZ" altLang="cs-CZ"/>
          </a:p>
        </p:txBody>
      </p:sp>
    </p:spTree>
    <p:extLst>
      <p:ext uri="{BB962C8B-B14F-4D97-AF65-F5344CB8AC3E}">
        <p14:creationId xmlns:p14="http://schemas.microsoft.com/office/powerpoint/2010/main" val="23079432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43D8DC87-D2E2-4188-80AD-0371CD9F1ECA}" type="slidenum">
              <a:rPr lang="cs-CZ" altLang="cs-CZ"/>
              <a:pPr/>
              <a:t>‹#›</a:t>
            </a:fld>
            <a:endParaRPr lang="cs-CZ" altLang="cs-CZ"/>
          </a:p>
        </p:txBody>
      </p:sp>
    </p:spTree>
    <p:extLst>
      <p:ext uri="{BB962C8B-B14F-4D97-AF65-F5344CB8AC3E}">
        <p14:creationId xmlns:p14="http://schemas.microsoft.com/office/powerpoint/2010/main" val="14149290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FA498848-F4AC-4BA5-BEDE-B102342196E9}" type="slidenum">
              <a:rPr lang="cs-CZ" altLang="cs-CZ"/>
              <a:pPr/>
              <a:t>‹#›</a:t>
            </a:fld>
            <a:endParaRPr lang="cs-CZ" altLang="cs-CZ"/>
          </a:p>
        </p:txBody>
      </p:sp>
    </p:spTree>
    <p:extLst>
      <p:ext uri="{BB962C8B-B14F-4D97-AF65-F5344CB8AC3E}">
        <p14:creationId xmlns:p14="http://schemas.microsoft.com/office/powerpoint/2010/main" val="23547519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2903932E-FD74-4430-BEEE-2D5E2CDE371E}" type="slidenum">
              <a:rPr lang="cs-CZ" altLang="cs-CZ"/>
              <a:pPr/>
              <a:t>‹#›</a:t>
            </a:fld>
            <a:endParaRPr lang="cs-CZ" altLang="cs-CZ"/>
          </a:p>
        </p:txBody>
      </p:sp>
    </p:spTree>
    <p:extLst>
      <p:ext uri="{BB962C8B-B14F-4D97-AF65-F5344CB8AC3E}">
        <p14:creationId xmlns:p14="http://schemas.microsoft.com/office/powerpoint/2010/main" val="3246417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BA22C65A-DE76-49EC-A7DE-08F0244A8ECB}" type="slidenum">
              <a:rPr lang="cs-CZ" altLang="cs-CZ"/>
              <a:pPr/>
              <a:t>‹#›</a:t>
            </a:fld>
            <a:endParaRPr lang="cs-CZ" altLang="cs-CZ"/>
          </a:p>
        </p:txBody>
      </p:sp>
    </p:spTree>
    <p:extLst>
      <p:ext uri="{BB962C8B-B14F-4D97-AF65-F5344CB8AC3E}">
        <p14:creationId xmlns:p14="http://schemas.microsoft.com/office/powerpoint/2010/main" val="29756366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996BB0F1-0501-46D3-9C9B-8E3396C5230C}" type="slidenum">
              <a:rPr lang="cs-CZ" altLang="cs-CZ"/>
              <a:pPr/>
              <a:t>‹#›</a:t>
            </a:fld>
            <a:endParaRPr lang="cs-CZ" altLang="cs-CZ"/>
          </a:p>
        </p:txBody>
      </p:sp>
    </p:spTree>
    <p:extLst>
      <p:ext uri="{BB962C8B-B14F-4D97-AF65-F5344CB8AC3E}">
        <p14:creationId xmlns:p14="http://schemas.microsoft.com/office/powerpoint/2010/main" val="34484629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AEC47AEE-67B7-4CE1-BD17-9B889A0AE459}" type="slidenum">
              <a:rPr lang="cs-CZ" altLang="cs-CZ"/>
              <a:pPr/>
              <a:t>‹#›</a:t>
            </a:fld>
            <a:endParaRPr lang="cs-CZ" altLang="cs-CZ"/>
          </a:p>
        </p:txBody>
      </p:sp>
    </p:spTree>
    <p:extLst>
      <p:ext uri="{BB962C8B-B14F-4D97-AF65-F5344CB8AC3E}">
        <p14:creationId xmlns:p14="http://schemas.microsoft.com/office/powerpoint/2010/main" val="25918737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37F152D9-6925-4B19-9E7E-64CABBF96298}" type="slidenum">
              <a:rPr lang="cs-CZ" altLang="cs-CZ"/>
              <a:pPr/>
              <a:t>‹#›</a:t>
            </a:fld>
            <a:endParaRPr lang="cs-CZ" altLang="cs-CZ"/>
          </a:p>
        </p:txBody>
      </p:sp>
    </p:spTree>
    <p:extLst>
      <p:ext uri="{BB962C8B-B14F-4D97-AF65-F5344CB8AC3E}">
        <p14:creationId xmlns:p14="http://schemas.microsoft.com/office/powerpoint/2010/main" val="33118113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8247CE5A-9347-429B-B21E-9481CA9E6B9F}" type="slidenum">
              <a:rPr lang="cs-CZ" altLang="cs-CZ"/>
              <a:pPr/>
              <a:t>‹#›</a:t>
            </a:fld>
            <a:endParaRPr lang="cs-CZ" altLang="cs-CZ"/>
          </a:p>
        </p:txBody>
      </p:sp>
    </p:spTree>
    <p:extLst>
      <p:ext uri="{BB962C8B-B14F-4D97-AF65-F5344CB8AC3E}">
        <p14:creationId xmlns:p14="http://schemas.microsoft.com/office/powerpoint/2010/main" val="33600581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3431A8E7-EBFC-42FF-A180-D0E3F0CC3633}" type="slidenum">
              <a:rPr lang="cs-CZ" altLang="cs-CZ"/>
              <a:pPr/>
              <a:t>‹#›</a:t>
            </a:fld>
            <a:endParaRPr lang="cs-CZ" altLang="cs-CZ"/>
          </a:p>
        </p:txBody>
      </p:sp>
    </p:spTree>
    <p:extLst>
      <p:ext uri="{BB962C8B-B14F-4D97-AF65-F5344CB8AC3E}">
        <p14:creationId xmlns:p14="http://schemas.microsoft.com/office/powerpoint/2010/main" val="32411773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ABAF62EC-C844-4379-A5A3-DDA69DEF0AA4}" type="slidenum">
              <a:rPr lang="cs-CZ" altLang="cs-CZ"/>
              <a:pPr/>
              <a:t>‹#›</a:t>
            </a:fld>
            <a:endParaRPr lang="cs-CZ" altLang="cs-CZ"/>
          </a:p>
        </p:txBody>
      </p:sp>
    </p:spTree>
    <p:extLst>
      <p:ext uri="{BB962C8B-B14F-4D97-AF65-F5344CB8AC3E}">
        <p14:creationId xmlns:p14="http://schemas.microsoft.com/office/powerpoint/2010/main" val="2379541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5" name="Rectangle 6"/>
          <p:cNvSpPr>
            <a:spLocks noGrp="1" noChangeArrowheads="1"/>
          </p:cNvSpPr>
          <p:nvPr>
            <p:ph type="sldNum" sz="quarter" idx="12"/>
          </p:nvPr>
        </p:nvSpPr>
        <p:spPr/>
        <p:txBody>
          <a:bodyPr/>
          <a:lstStyle>
            <a:lvl1pPr>
              <a:defRPr sz="1800"/>
            </a:lvl1pPr>
          </a:lstStyle>
          <a:p>
            <a:fld id="{B6F829AC-BDB0-4C2C-A087-37328A29507B}" type="slidenum">
              <a:rPr lang="cs-CZ" altLang="cs-CZ"/>
              <a:pPr/>
              <a:t>‹#›</a:t>
            </a:fld>
            <a:endParaRPr lang="cs-CZ" altLang="cs-CZ"/>
          </a:p>
        </p:txBody>
      </p:sp>
    </p:spTree>
    <p:extLst>
      <p:ext uri="{BB962C8B-B14F-4D97-AF65-F5344CB8AC3E}">
        <p14:creationId xmlns:p14="http://schemas.microsoft.com/office/powerpoint/2010/main" val="29498317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3965D52A-B89C-4B97-BF08-51F17E9B4CE5}" type="slidenum">
              <a:rPr lang="cs-CZ" altLang="cs-CZ"/>
              <a:pPr/>
              <a:t>‹#›</a:t>
            </a:fld>
            <a:endParaRPr lang="cs-CZ" altLang="cs-CZ"/>
          </a:p>
        </p:txBody>
      </p:sp>
    </p:spTree>
    <p:extLst>
      <p:ext uri="{BB962C8B-B14F-4D97-AF65-F5344CB8AC3E}">
        <p14:creationId xmlns:p14="http://schemas.microsoft.com/office/powerpoint/2010/main" val="25334458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D1D6B1D8-FE8B-4E03-B15B-F174A863C52B}" type="slidenum">
              <a:rPr lang="cs-CZ" altLang="cs-CZ"/>
              <a:pPr/>
              <a:t>‹#›</a:t>
            </a:fld>
            <a:endParaRPr lang="cs-CZ" altLang="cs-CZ"/>
          </a:p>
        </p:txBody>
      </p:sp>
    </p:spTree>
    <p:extLst>
      <p:ext uri="{BB962C8B-B14F-4D97-AF65-F5344CB8AC3E}">
        <p14:creationId xmlns:p14="http://schemas.microsoft.com/office/powerpoint/2010/main" val="38371116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8ECEF54E-6EF6-4F46-A453-11CB3E72EBDF}" type="slidenum">
              <a:rPr lang="cs-CZ" altLang="cs-CZ"/>
              <a:pPr/>
              <a:t>‹#›</a:t>
            </a:fld>
            <a:endParaRPr lang="cs-CZ" altLang="cs-CZ"/>
          </a:p>
        </p:txBody>
      </p:sp>
    </p:spTree>
    <p:extLst>
      <p:ext uri="{BB962C8B-B14F-4D97-AF65-F5344CB8AC3E}">
        <p14:creationId xmlns:p14="http://schemas.microsoft.com/office/powerpoint/2010/main" val="34075685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A7729789-2C70-476A-8DF2-5F8250671F21}" type="slidenum">
              <a:rPr lang="cs-CZ" altLang="cs-CZ"/>
              <a:pPr/>
              <a:t>‹#›</a:t>
            </a:fld>
            <a:endParaRPr lang="cs-CZ" altLang="cs-CZ"/>
          </a:p>
        </p:txBody>
      </p:sp>
    </p:spTree>
    <p:extLst>
      <p:ext uri="{BB962C8B-B14F-4D97-AF65-F5344CB8AC3E}">
        <p14:creationId xmlns:p14="http://schemas.microsoft.com/office/powerpoint/2010/main" val="32785108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4D93020E-C744-4DD8-8ACE-2A29049B8636}" type="slidenum">
              <a:rPr lang="cs-CZ" altLang="cs-CZ"/>
              <a:pPr/>
              <a:t>‹#›</a:t>
            </a:fld>
            <a:endParaRPr lang="cs-CZ" altLang="cs-CZ"/>
          </a:p>
        </p:txBody>
      </p:sp>
    </p:spTree>
    <p:extLst>
      <p:ext uri="{BB962C8B-B14F-4D97-AF65-F5344CB8AC3E}">
        <p14:creationId xmlns:p14="http://schemas.microsoft.com/office/powerpoint/2010/main" val="32765861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69C02E3D-8131-422B-860E-D695F2CEC979}" type="slidenum">
              <a:rPr lang="cs-CZ" altLang="cs-CZ"/>
              <a:pPr/>
              <a:t>‹#›</a:t>
            </a:fld>
            <a:endParaRPr lang="cs-CZ" altLang="cs-CZ"/>
          </a:p>
        </p:txBody>
      </p:sp>
    </p:spTree>
    <p:extLst>
      <p:ext uri="{BB962C8B-B14F-4D97-AF65-F5344CB8AC3E}">
        <p14:creationId xmlns:p14="http://schemas.microsoft.com/office/powerpoint/2010/main" val="20853082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02933823-8562-4950-88C4-6A85CECE705D}" type="slidenum">
              <a:rPr lang="cs-CZ" altLang="cs-CZ"/>
              <a:pPr/>
              <a:t>‹#›</a:t>
            </a:fld>
            <a:endParaRPr lang="cs-CZ" altLang="cs-CZ"/>
          </a:p>
        </p:txBody>
      </p:sp>
    </p:spTree>
    <p:extLst>
      <p:ext uri="{BB962C8B-B14F-4D97-AF65-F5344CB8AC3E}">
        <p14:creationId xmlns:p14="http://schemas.microsoft.com/office/powerpoint/2010/main" val="42024599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919DADB4-A298-462B-868F-EAC03C244D98}" type="slidenum">
              <a:rPr lang="cs-CZ" altLang="cs-CZ"/>
              <a:pPr/>
              <a:t>‹#›</a:t>
            </a:fld>
            <a:endParaRPr lang="cs-CZ" altLang="cs-CZ"/>
          </a:p>
        </p:txBody>
      </p:sp>
    </p:spTree>
    <p:extLst>
      <p:ext uri="{BB962C8B-B14F-4D97-AF65-F5344CB8AC3E}">
        <p14:creationId xmlns:p14="http://schemas.microsoft.com/office/powerpoint/2010/main" val="36886087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48F90C84-5863-4740-A487-F94290F69B66}" type="slidenum">
              <a:rPr lang="cs-CZ" altLang="cs-CZ"/>
              <a:pPr/>
              <a:t>‹#›</a:t>
            </a:fld>
            <a:endParaRPr lang="cs-CZ" altLang="cs-CZ"/>
          </a:p>
        </p:txBody>
      </p:sp>
    </p:spTree>
    <p:extLst>
      <p:ext uri="{BB962C8B-B14F-4D97-AF65-F5344CB8AC3E}">
        <p14:creationId xmlns:p14="http://schemas.microsoft.com/office/powerpoint/2010/main" val="5067366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9" name="Rectangle 6"/>
          <p:cNvSpPr>
            <a:spLocks noGrp="1" noChangeArrowheads="1"/>
          </p:cNvSpPr>
          <p:nvPr>
            <p:ph type="sldNum" sz="quarter" idx="12"/>
          </p:nvPr>
        </p:nvSpPr>
        <p:spPr/>
        <p:txBody>
          <a:bodyPr/>
          <a:lstStyle>
            <a:lvl1pPr>
              <a:defRPr/>
            </a:lvl1pPr>
          </a:lstStyle>
          <a:p>
            <a:fld id="{A34E9524-1C18-4B42-A46B-75A4368F94A5}" type="slidenum">
              <a:rPr lang="cs-CZ" altLang="cs-CZ"/>
              <a:pPr/>
              <a:t>‹#›</a:t>
            </a:fld>
            <a:endParaRPr lang="cs-CZ" altLang="cs-CZ"/>
          </a:p>
        </p:txBody>
      </p:sp>
    </p:spTree>
    <p:extLst>
      <p:ext uri="{BB962C8B-B14F-4D97-AF65-F5344CB8AC3E}">
        <p14:creationId xmlns:p14="http://schemas.microsoft.com/office/powerpoint/2010/main" val="311302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4" name="Rectangle 6"/>
          <p:cNvSpPr>
            <a:spLocks noGrp="1" noChangeArrowheads="1"/>
          </p:cNvSpPr>
          <p:nvPr>
            <p:ph type="sldNum" sz="quarter" idx="12"/>
          </p:nvPr>
        </p:nvSpPr>
        <p:spPr/>
        <p:txBody>
          <a:bodyPr/>
          <a:lstStyle>
            <a:lvl1pPr>
              <a:defRPr sz="1800"/>
            </a:lvl1pPr>
          </a:lstStyle>
          <a:p>
            <a:fld id="{F28A86BE-47F6-4230-88D8-E41ABEC5BD8D}" type="slidenum">
              <a:rPr lang="cs-CZ" altLang="cs-CZ"/>
              <a:pPr/>
              <a:t>‹#›</a:t>
            </a:fld>
            <a:endParaRPr lang="cs-CZ" altLang="cs-CZ"/>
          </a:p>
        </p:txBody>
      </p:sp>
    </p:spTree>
    <p:extLst>
      <p:ext uri="{BB962C8B-B14F-4D97-AF65-F5344CB8AC3E}">
        <p14:creationId xmlns:p14="http://schemas.microsoft.com/office/powerpoint/2010/main" val="9438429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5AD2C457-AAEC-49A1-93A0-95B634BE51C9}" type="slidenum">
              <a:rPr lang="cs-CZ" altLang="cs-CZ"/>
              <a:pPr/>
              <a:t>‹#›</a:t>
            </a:fld>
            <a:endParaRPr lang="cs-CZ" altLang="cs-CZ"/>
          </a:p>
        </p:txBody>
      </p:sp>
    </p:spTree>
    <p:extLst>
      <p:ext uri="{BB962C8B-B14F-4D97-AF65-F5344CB8AC3E}">
        <p14:creationId xmlns:p14="http://schemas.microsoft.com/office/powerpoint/2010/main" val="330399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4" name="Rectangle 6"/>
          <p:cNvSpPr>
            <a:spLocks noGrp="1" noChangeArrowheads="1"/>
          </p:cNvSpPr>
          <p:nvPr>
            <p:ph type="sldNum" sz="quarter" idx="12"/>
          </p:nvPr>
        </p:nvSpPr>
        <p:spPr/>
        <p:txBody>
          <a:bodyPr/>
          <a:lstStyle>
            <a:lvl1pPr>
              <a:defRPr/>
            </a:lvl1pPr>
          </a:lstStyle>
          <a:p>
            <a:fld id="{2D9E924E-5A1D-4719-97DF-BFA1454E1F72}" type="slidenum">
              <a:rPr lang="cs-CZ" altLang="cs-CZ"/>
              <a:pPr/>
              <a:t>‹#›</a:t>
            </a:fld>
            <a:endParaRPr lang="cs-CZ" altLang="cs-CZ"/>
          </a:p>
        </p:txBody>
      </p:sp>
    </p:spTree>
    <p:extLst>
      <p:ext uri="{BB962C8B-B14F-4D97-AF65-F5344CB8AC3E}">
        <p14:creationId xmlns:p14="http://schemas.microsoft.com/office/powerpoint/2010/main" val="20134923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0B8F5976-D018-4292-BA45-E4D3DDF3B1E1}" type="slidenum">
              <a:rPr lang="cs-CZ" altLang="cs-CZ"/>
              <a:pPr/>
              <a:t>‹#›</a:t>
            </a:fld>
            <a:endParaRPr lang="cs-CZ" altLang="cs-CZ"/>
          </a:p>
        </p:txBody>
      </p:sp>
    </p:spTree>
    <p:extLst>
      <p:ext uri="{BB962C8B-B14F-4D97-AF65-F5344CB8AC3E}">
        <p14:creationId xmlns:p14="http://schemas.microsoft.com/office/powerpoint/2010/main" val="32515550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BC2D6D46-0000-4C16-94E4-A29FB440A914}" type="slidenum">
              <a:rPr lang="cs-CZ" altLang="cs-CZ"/>
              <a:pPr/>
              <a:t>‹#›</a:t>
            </a:fld>
            <a:endParaRPr lang="cs-CZ" altLang="cs-CZ"/>
          </a:p>
        </p:txBody>
      </p:sp>
    </p:spTree>
    <p:extLst>
      <p:ext uri="{BB962C8B-B14F-4D97-AF65-F5344CB8AC3E}">
        <p14:creationId xmlns:p14="http://schemas.microsoft.com/office/powerpoint/2010/main" val="16100684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B6E5A17B-3EB7-4F49-B431-AE6C712BE5EB}" type="slidenum">
              <a:rPr lang="cs-CZ" altLang="cs-CZ"/>
              <a:pPr/>
              <a:t>‹#›</a:t>
            </a:fld>
            <a:endParaRPr lang="cs-CZ" altLang="cs-CZ"/>
          </a:p>
        </p:txBody>
      </p:sp>
    </p:spTree>
    <p:extLst>
      <p:ext uri="{BB962C8B-B14F-4D97-AF65-F5344CB8AC3E}">
        <p14:creationId xmlns:p14="http://schemas.microsoft.com/office/powerpoint/2010/main" val="6403448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fld id="{04ECB144-8B9B-45FB-AF37-A95744C94F94}" type="slidenum">
              <a:rPr lang="cs-CZ" altLang="cs-CZ"/>
              <a:pPr/>
              <a:t>‹#›</a:t>
            </a:fld>
            <a:endParaRPr lang="cs-CZ" altLang="cs-CZ"/>
          </a:p>
        </p:txBody>
      </p:sp>
    </p:spTree>
    <p:extLst>
      <p:ext uri="{BB962C8B-B14F-4D97-AF65-F5344CB8AC3E}">
        <p14:creationId xmlns:p14="http://schemas.microsoft.com/office/powerpoint/2010/main" val="42620944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7" name="Rectangle 6"/>
          <p:cNvSpPr>
            <a:spLocks noGrp="1" noChangeArrowheads="1"/>
          </p:cNvSpPr>
          <p:nvPr>
            <p:ph type="sldNum" sz="quarter" idx="12"/>
          </p:nvPr>
        </p:nvSpPr>
        <p:spPr/>
        <p:txBody>
          <a:bodyPr/>
          <a:lstStyle>
            <a:lvl1pPr>
              <a:defRPr/>
            </a:lvl1pPr>
          </a:lstStyle>
          <a:p>
            <a:fld id="{B76F1C38-B023-47FC-8F87-A500683B08E6}" type="slidenum">
              <a:rPr lang="cs-CZ" altLang="cs-CZ"/>
              <a:pPr/>
              <a:t>‹#›</a:t>
            </a:fld>
            <a:endParaRPr lang="cs-CZ" altLang="cs-CZ"/>
          </a:p>
        </p:txBody>
      </p:sp>
    </p:spTree>
    <p:extLst>
      <p:ext uri="{BB962C8B-B14F-4D97-AF65-F5344CB8AC3E}">
        <p14:creationId xmlns:p14="http://schemas.microsoft.com/office/powerpoint/2010/main" val="17234682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p>
        </p:txBody>
      </p:sp>
      <p:sp>
        <p:nvSpPr>
          <p:cNvPr id="5" name="Rectangle 6"/>
          <p:cNvSpPr>
            <a:spLocks noGrp="1" noChangeArrowheads="1"/>
          </p:cNvSpPr>
          <p:nvPr>
            <p:ph type="sldNum" sz="quarter" idx="12"/>
          </p:nvPr>
        </p:nvSpPr>
        <p:spPr/>
        <p:txBody>
          <a:bodyPr/>
          <a:lstStyle>
            <a:lvl1pPr>
              <a:defRPr/>
            </a:lvl1pPr>
          </a:lstStyle>
          <a:p>
            <a:fld id="{7AF152C9-545E-43AC-9F77-E236164AE3F7}" type="slidenum">
              <a:rPr lang="cs-CZ" altLang="cs-CZ"/>
              <a:pPr/>
              <a:t>‹#›</a:t>
            </a:fld>
            <a:endParaRPr lang="cs-CZ" altLang="cs-CZ"/>
          </a:p>
        </p:txBody>
      </p:sp>
    </p:spTree>
    <p:extLst>
      <p:ext uri="{BB962C8B-B14F-4D97-AF65-F5344CB8AC3E}">
        <p14:creationId xmlns:p14="http://schemas.microsoft.com/office/powerpoint/2010/main" val="27157604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077503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58965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D1226832-F9DC-47E0-BE6F-1D77FD91B335}" type="slidenum">
              <a:rPr lang="cs-CZ" altLang="cs-CZ"/>
              <a:pPr/>
              <a:t>‹#›</a:t>
            </a:fld>
            <a:endParaRPr lang="cs-CZ" altLang="cs-CZ"/>
          </a:p>
        </p:txBody>
      </p:sp>
    </p:spTree>
    <p:extLst>
      <p:ext uri="{BB962C8B-B14F-4D97-AF65-F5344CB8AC3E}">
        <p14:creationId xmlns:p14="http://schemas.microsoft.com/office/powerpoint/2010/main" val="1078058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89F60F2F-04E8-45A8-B52E-8030EE53A364}" type="slidenum">
              <a:rPr lang="cs-CZ" altLang="cs-CZ"/>
              <a:pPr/>
              <a:t>‹#›</a:t>
            </a:fld>
            <a:endParaRPr lang="cs-CZ" altLang="cs-CZ"/>
          </a:p>
        </p:txBody>
      </p:sp>
    </p:spTree>
    <p:extLst>
      <p:ext uri="{BB962C8B-B14F-4D97-AF65-F5344CB8AC3E}">
        <p14:creationId xmlns:p14="http://schemas.microsoft.com/office/powerpoint/2010/main" val="107994329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025423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17471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547677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649626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5336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532747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389027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054523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35488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34945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57E1B341-C8F4-4356-B9B9-AD1F7C03FE45}" type="slidenum">
              <a:rPr lang="cs-CZ" altLang="cs-CZ"/>
              <a:pPr/>
              <a:t>‹#›</a:t>
            </a:fld>
            <a:endParaRPr lang="cs-CZ" altLang="cs-CZ"/>
          </a:p>
        </p:txBody>
      </p:sp>
    </p:spTree>
    <p:extLst>
      <p:ext uri="{BB962C8B-B14F-4D97-AF65-F5344CB8AC3E}">
        <p14:creationId xmlns:p14="http://schemas.microsoft.com/office/powerpoint/2010/main" val="41777999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692646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001371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3625A3-93E2-4484-9EEE-7C8BBEDC865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356154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26E90B-A372-4DD2-99E3-A0A85BC177E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330805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62984D-1F9B-4075-89AD-C0C8D30D582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766757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CA5A997-47D3-4006-9AB4-28B7834E886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423014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30844-B112-499B-850F-E5E37D71B9BE}"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54683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D5466D-8893-4276-B704-BD2B43B63C0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091874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117193-F9F8-41DD-8DCB-2669AFD36E5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424698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8D99D9-0BB3-4B8C-BA33-A4E91E0A3C9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6747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18867A6F-40EF-484B-9B40-5DA51205D3A1}" type="slidenum">
              <a:rPr lang="cs-CZ" altLang="cs-CZ"/>
              <a:pPr/>
              <a:t>‹#›</a:t>
            </a:fld>
            <a:endParaRPr lang="cs-CZ" altLang="cs-CZ"/>
          </a:p>
        </p:txBody>
      </p:sp>
    </p:spTree>
    <p:extLst>
      <p:ext uri="{BB962C8B-B14F-4D97-AF65-F5344CB8AC3E}">
        <p14:creationId xmlns:p14="http://schemas.microsoft.com/office/powerpoint/2010/main" val="34810622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F0DADA-DFD9-4F80-8DD6-444DC906099E}"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878395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A8412E-FC41-469F-84E2-3B7CB5E33B7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717654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B0E5C8-65BF-4239-98A5-C8B94EC048C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684834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D7759E-BE35-494C-947A-EF531AB4A0C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112984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44481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90144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3341969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772042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177946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6486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3C4326EE-38F0-4FA7-A65A-0BF7AFBFD406}" type="slidenum">
              <a:rPr lang="cs-CZ" altLang="cs-CZ"/>
              <a:pPr/>
              <a:t>‹#›</a:t>
            </a:fld>
            <a:endParaRPr lang="cs-CZ" altLang="cs-CZ"/>
          </a:p>
        </p:txBody>
      </p:sp>
    </p:spTree>
    <p:extLst>
      <p:ext uri="{BB962C8B-B14F-4D97-AF65-F5344CB8AC3E}">
        <p14:creationId xmlns:p14="http://schemas.microsoft.com/office/powerpoint/2010/main" val="7951471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5678654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549997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48526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048277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243781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40791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073741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546488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594919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53089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95019054-9E2E-4F5F-931E-C54D220875DE}" type="slidenum">
              <a:rPr lang="cs-CZ" altLang="cs-CZ"/>
              <a:pPr/>
              <a:t>‹#›</a:t>
            </a:fld>
            <a:endParaRPr lang="cs-CZ" altLang="cs-CZ"/>
          </a:p>
        </p:txBody>
      </p:sp>
    </p:spTree>
    <p:extLst>
      <p:ext uri="{BB962C8B-B14F-4D97-AF65-F5344CB8AC3E}">
        <p14:creationId xmlns:p14="http://schemas.microsoft.com/office/powerpoint/2010/main" val="8096154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385676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88605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586618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41928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204508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732178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42888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1605673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256231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73121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4AD2614D-CF6F-49B0-885C-57DFC89723B9}" type="slidenum">
              <a:rPr lang="cs-CZ" altLang="cs-CZ"/>
              <a:pPr/>
              <a:t>‹#›</a:t>
            </a:fld>
            <a:endParaRPr lang="cs-CZ" altLang="cs-CZ"/>
          </a:p>
        </p:txBody>
      </p:sp>
    </p:spTree>
    <p:extLst>
      <p:ext uri="{BB962C8B-B14F-4D97-AF65-F5344CB8AC3E}">
        <p14:creationId xmlns:p14="http://schemas.microsoft.com/office/powerpoint/2010/main" val="34126173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444597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0722835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219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272181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711398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729292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2555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853104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47235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85235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CC4B1970-A87A-4737-846C-1DCA8B05BD07}" type="slidenum">
              <a:rPr lang="cs-CZ" altLang="cs-CZ"/>
              <a:pPr/>
              <a:t>‹#›</a:t>
            </a:fld>
            <a:endParaRPr lang="cs-CZ" altLang="cs-CZ"/>
          </a:p>
        </p:txBody>
      </p:sp>
    </p:spTree>
    <p:extLst>
      <p:ext uri="{BB962C8B-B14F-4D97-AF65-F5344CB8AC3E}">
        <p14:creationId xmlns:p14="http://schemas.microsoft.com/office/powerpoint/2010/main" val="19148823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934059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223076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66011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624157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8221342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37942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890659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643716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837262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40599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A6A1913A-0079-412F-9DC3-1F4FCFF8D22D}" type="slidenum">
              <a:rPr lang="cs-CZ" altLang="cs-CZ"/>
              <a:pPr/>
              <a:t>‹#›</a:t>
            </a:fld>
            <a:endParaRPr lang="cs-CZ" altLang="cs-CZ"/>
          </a:p>
        </p:txBody>
      </p:sp>
    </p:spTree>
    <p:extLst>
      <p:ext uri="{BB962C8B-B14F-4D97-AF65-F5344CB8AC3E}">
        <p14:creationId xmlns:p14="http://schemas.microsoft.com/office/powerpoint/2010/main" val="18245970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28203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10181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68903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056654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1566151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339807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5124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924594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6055125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40147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B2F136F0-0491-493F-A8CF-0FE95EEE1312}" type="slidenum">
              <a:rPr lang="cs-CZ" altLang="cs-CZ"/>
              <a:pPr/>
              <a:t>‹#›</a:t>
            </a:fld>
            <a:endParaRPr lang="cs-CZ" altLang="cs-CZ"/>
          </a:p>
        </p:txBody>
      </p:sp>
    </p:spTree>
    <p:extLst>
      <p:ext uri="{BB962C8B-B14F-4D97-AF65-F5344CB8AC3E}">
        <p14:creationId xmlns:p14="http://schemas.microsoft.com/office/powerpoint/2010/main" val="428543100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37D387B-E1AB-4563-8538-7D146CC5873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492697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66088EF-EB77-4052-8068-391754C5725D}"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188436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8EA37F6-C690-43EB-8D01-ECA4FD74EA1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087478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329E60-4AFF-4AE6-8D29-400A46FE87B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692699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35FD64-D966-4117-A614-8B19D653B6D1}"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08690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63883E-73C2-4ABE-B1C9-29D8FAA8F6E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236030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D3866F2-37FA-44D5-9A9B-5485DA20641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7738982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DF7A3B-B42A-42AB-BD2D-D9CF0B6E7CF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4033006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6214C1-515F-48F0-BBA7-D97D985FE04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50842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6B9DD73-CAA3-496C-A847-8A4C91338AFA}"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0204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9" name="Rectangle 6"/>
          <p:cNvSpPr>
            <a:spLocks noGrp="1" noChangeArrowheads="1"/>
          </p:cNvSpPr>
          <p:nvPr>
            <p:ph type="sldNum" sz="quarter" idx="12"/>
          </p:nvPr>
        </p:nvSpPr>
        <p:spPr/>
        <p:txBody>
          <a:bodyPr/>
          <a:lstStyle>
            <a:lvl1pPr>
              <a:defRPr sz="1800"/>
            </a:lvl1pPr>
          </a:lstStyle>
          <a:p>
            <a:fld id="{E25DD068-B871-4EA8-AC4F-3F4D7EEFEFDF}" type="slidenum">
              <a:rPr lang="cs-CZ" altLang="cs-CZ"/>
              <a:pPr/>
              <a:t>‹#›</a:t>
            </a:fld>
            <a:endParaRPr lang="cs-CZ" altLang="cs-CZ"/>
          </a:p>
        </p:txBody>
      </p:sp>
    </p:spTree>
    <p:extLst>
      <p:ext uri="{BB962C8B-B14F-4D97-AF65-F5344CB8AC3E}">
        <p14:creationId xmlns:p14="http://schemas.microsoft.com/office/powerpoint/2010/main" val="401029450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2FD95A-57E9-4D59-83B2-E2C5FBB082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744397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F513D4-AEAF-42BA-88DF-D0E0F2952878}"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89023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6C6C31-FFB1-4348-8807-F96E88D0AE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1588834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FA3B02-7BA9-480B-8048-400708D0263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111316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AAB9C5B-41AC-4E61-8E4E-4E37B1A7BFC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5994896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297D16-A16D-4F29-A576-4D1B10FFE83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8981779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14AC7F1-B47D-4EA6-998F-BFD989D87C6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458024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AC82FBD-FBAA-4EDB-A4CE-902BE37666C4}"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981997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5B8F61-52DB-462C-B626-DACDD4F8CD80}"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05048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C4D096-2514-492E-9B42-438632CFC300}"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1843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DC63BF89-F096-46FB-9876-DC6B9A9991C2}" type="slidenum">
              <a:rPr lang="cs-CZ" altLang="cs-CZ"/>
              <a:pPr/>
              <a:t>‹#›</a:t>
            </a:fld>
            <a:endParaRPr lang="cs-CZ" altLang="cs-CZ"/>
          </a:p>
        </p:txBody>
      </p:sp>
    </p:spTree>
    <p:extLst>
      <p:ext uri="{BB962C8B-B14F-4D97-AF65-F5344CB8AC3E}">
        <p14:creationId xmlns:p14="http://schemas.microsoft.com/office/powerpoint/2010/main" val="1826870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5" name="Rectangle 6"/>
          <p:cNvSpPr>
            <a:spLocks noGrp="1" noChangeArrowheads="1"/>
          </p:cNvSpPr>
          <p:nvPr>
            <p:ph type="sldNum" sz="quarter" idx="12"/>
          </p:nvPr>
        </p:nvSpPr>
        <p:spPr/>
        <p:txBody>
          <a:bodyPr/>
          <a:lstStyle>
            <a:lvl1pPr>
              <a:defRPr sz="1800"/>
            </a:lvl1pPr>
          </a:lstStyle>
          <a:p>
            <a:fld id="{3BB98C65-AC87-46F4-B636-7C370CF834B4}" type="slidenum">
              <a:rPr lang="cs-CZ" altLang="cs-CZ"/>
              <a:pPr/>
              <a:t>‹#›</a:t>
            </a:fld>
            <a:endParaRPr lang="cs-CZ" altLang="cs-CZ"/>
          </a:p>
        </p:txBody>
      </p:sp>
    </p:spTree>
    <p:extLst>
      <p:ext uri="{BB962C8B-B14F-4D97-AF65-F5344CB8AC3E}">
        <p14:creationId xmlns:p14="http://schemas.microsoft.com/office/powerpoint/2010/main" val="397909079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20A5F5-F6FA-412F-89F5-33BF4421438C}"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056664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3D5ED41-EBFE-4650-9D47-36B866BA6A63}"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97795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E1BD9CB-8FE6-4372-A8AD-7D73E9298A65}"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76874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38E8150-E6DF-437D-83FE-5403CEB3FC77}"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710074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0B51FEC-54A5-4F43-82D4-D46F82F9609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502540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3112107-1D5E-4667-B8B1-5B27EB1DB34E}"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247264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AA48534-E1BA-4B9F-B6A5-3442EAC00236}"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314517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2CAEFA-17E0-4D84-AF4B-7AA5F81A072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7612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4" name="Rectangle 6"/>
          <p:cNvSpPr>
            <a:spLocks noGrp="1" noChangeArrowheads="1"/>
          </p:cNvSpPr>
          <p:nvPr>
            <p:ph type="sldNum" sz="quarter" idx="12"/>
          </p:nvPr>
        </p:nvSpPr>
        <p:spPr/>
        <p:txBody>
          <a:bodyPr/>
          <a:lstStyle>
            <a:lvl1pPr>
              <a:defRPr sz="1800"/>
            </a:lvl1pPr>
          </a:lstStyle>
          <a:p>
            <a:fld id="{951CC3B5-8F61-4578-9447-0BC3864B650C}" type="slidenum">
              <a:rPr lang="cs-CZ" altLang="cs-CZ"/>
              <a:pPr/>
              <a:t>‹#›</a:t>
            </a:fld>
            <a:endParaRPr lang="cs-CZ" altLang="cs-CZ"/>
          </a:p>
        </p:txBody>
      </p:sp>
    </p:spTree>
    <p:extLst>
      <p:ext uri="{BB962C8B-B14F-4D97-AF65-F5344CB8AC3E}">
        <p14:creationId xmlns:p14="http://schemas.microsoft.com/office/powerpoint/2010/main" val="133992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241E1822-72FB-4271-9521-B03BD01F06B3}" type="slidenum">
              <a:rPr lang="cs-CZ" altLang="cs-CZ"/>
              <a:pPr/>
              <a:t>‹#›</a:t>
            </a:fld>
            <a:endParaRPr lang="cs-CZ" altLang="cs-CZ"/>
          </a:p>
        </p:txBody>
      </p:sp>
    </p:spTree>
    <p:extLst>
      <p:ext uri="{BB962C8B-B14F-4D97-AF65-F5344CB8AC3E}">
        <p14:creationId xmlns:p14="http://schemas.microsoft.com/office/powerpoint/2010/main" val="3337375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D1051672-0AEA-480D-9885-6D151A0F7B7F}" type="slidenum">
              <a:rPr lang="cs-CZ" altLang="cs-CZ"/>
              <a:pPr/>
              <a:t>‹#›</a:t>
            </a:fld>
            <a:endParaRPr lang="cs-CZ" altLang="cs-CZ"/>
          </a:p>
        </p:txBody>
      </p:sp>
    </p:spTree>
    <p:extLst>
      <p:ext uri="{BB962C8B-B14F-4D97-AF65-F5344CB8AC3E}">
        <p14:creationId xmlns:p14="http://schemas.microsoft.com/office/powerpoint/2010/main" val="1348208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2505DCA8-6F22-4852-B063-F483EE901B83}" type="slidenum">
              <a:rPr lang="cs-CZ" altLang="cs-CZ"/>
              <a:pPr/>
              <a:t>‹#›</a:t>
            </a:fld>
            <a:endParaRPr lang="cs-CZ" altLang="cs-CZ"/>
          </a:p>
        </p:txBody>
      </p:sp>
    </p:spTree>
    <p:extLst>
      <p:ext uri="{BB962C8B-B14F-4D97-AF65-F5344CB8AC3E}">
        <p14:creationId xmlns:p14="http://schemas.microsoft.com/office/powerpoint/2010/main" val="5564438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6" name="Rectangle 6"/>
          <p:cNvSpPr>
            <a:spLocks noGrp="1" noChangeArrowheads="1"/>
          </p:cNvSpPr>
          <p:nvPr>
            <p:ph type="sldNum" sz="quarter" idx="12"/>
          </p:nvPr>
        </p:nvSpPr>
        <p:spPr/>
        <p:txBody>
          <a:bodyPr/>
          <a:lstStyle>
            <a:lvl1pPr>
              <a:defRPr sz="1800"/>
            </a:lvl1pPr>
          </a:lstStyle>
          <a:p>
            <a:fld id="{9889DEC4-A037-439B-AA42-EC781DD5C8B6}" type="slidenum">
              <a:rPr lang="cs-CZ" altLang="cs-CZ"/>
              <a:pPr/>
              <a:t>‹#›</a:t>
            </a:fld>
            <a:endParaRPr lang="cs-CZ" altLang="cs-CZ"/>
          </a:p>
        </p:txBody>
      </p:sp>
    </p:spTree>
    <p:extLst>
      <p:ext uri="{BB962C8B-B14F-4D97-AF65-F5344CB8AC3E}">
        <p14:creationId xmlns:p14="http://schemas.microsoft.com/office/powerpoint/2010/main" val="4200558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96FE0A80-CB7E-46CF-8BD8-370989A08843}" type="slidenum">
              <a:rPr lang="cs-CZ" altLang="cs-CZ"/>
              <a:pPr/>
              <a:t>‹#›</a:t>
            </a:fld>
            <a:endParaRPr lang="cs-CZ" altLang="cs-CZ"/>
          </a:p>
        </p:txBody>
      </p:sp>
    </p:spTree>
    <p:extLst>
      <p:ext uri="{BB962C8B-B14F-4D97-AF65-F5344CB8AC3E}">
        <p14:creationId xmlns:p14="http://schemas.microsoft.com/office/powerpoint/2010/main" val="2398273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10ECAB67-A044-4F5E-892E-AF33570B2D15}" type="slidenum">
              <a:rPr lang="cs-CZ" altLang="cs-CZ"/>
              <a:pPr/>
              <a:t>‹#›</a:t>
            </a:fld>
            <a:endParaRPr lang="cs-CZ" altLang="cs-CZ"/>
          </a:p>
        </p:txBody>
      </p:sp>
    </p:spTree>
    <p:extLst>
      <p:ext uri="{BB962C8B-B14F-4D97-AF65-F5344CB8AC3E}">
        <p14:creationId xmlns:p14="http://schemas.microsoft.com/office/powerpoint/2010/main" val="26400158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AF150680-F651-4BCF-9B40-C0268B36D2B0}" type="slidenum">
              <a:rPr lang="cs-CZ" altLang="cs-CZ"/>
              <a:pPr/>
              <a:t>‹#›</a:t>
            </a:fld>
            <a:endParaRPr lang="cs-CZ" altLang="cs-CZ"/>
          </a:p>
        </p:txBody>
      </p:sp>
    </p:spTree>
    <p:extLst>
      <p:ext uri="{BB962C8B-B14F-4D97-AF65-F5344CB8AC3E}">
        <p14:creationId xmlns:p14="http://schemas.microsoft.com/office/powerpoint/2010/main" val="2710147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84086296-D4A1-4063-B373-EEDAE16296DF}" type="slidenum">
              <a:rPr lang="cs-CZ" altLang="cs-CZ"/>
              <a:pPr/>
              <a:t>‹#›</a:t>
            </a:fld>
            <a:endParaRPr lang="cs-CZ" altLang="cs-CZ"/>
          </a:p>
        </p:txBody>
      </p:sp>
    </p:spTree>
    <p:extLst>
      <p:ext uri="{BB962C8B-B14F-4D97-AF65-F5344CB8AC3E}">
        <p14:creationId xmlns:p14="http://schemas.microsoft.com/office/powerpoint/2010/main" val="204928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FDB3173C-364A-4BD0-A638-7234B68B018A}" type="slidenum">
              <a:rPr lang="cs-CZ" altLang="cs-CZ"/>
              <a:pPr/>
              <a:t>‹#›</a:t>
            </a:fld>
            <a:endParaRPr lang="cs-CZ" altLang="cs-CZ"/>
          </a:p>
        </p:txBody>
      </p:sp>
    </p:spTree>
    <p:extLst>
      <p:ext uri="{BB962C8B-B14F-4D97-AF65-F5344CB8AC3E}">
        <p14:creationId xmlns:p14="http://schemas.microsoft.com/office/powerpoint/2010/main" val="1295787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DB80B9DB-2B59-410C-A992-BBF2E03D2F0A}" type="slidenum">
              <a:rPr lang="cs-CZ" altLang="cs-CZ"/>
              <a:pPr/>
              <a:t>‹#›</a:t>
            </a:fld>
            <a:endParaRPr lang="cs-CZ" altLang="cs-CZ"/>
          </a:p>
        </p:txBody>
      </p:sp>
    </p:spTree>
    <p:extLst>
      <p:ext uri="{BB962C8B-B14F-4D97-AF65-F5344CB8AC3E}">
        <p14:creationId xmlns:p14="http://schemas.microsoft.com/office/powerpoint/2010/main" val="185835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9" name="Rectangle 6"/>
          <p:cNvSpPr>
            <a:spLocks noGrp="1" noChangeArrowheads="1"/>
          </p:cNvSpPr>
          <p:nvPr>
            <p:ph type="sldNum" sz="quarter" idx="12"/>
          </p:nvPr>
        </p:nvSpPr>
        <p:spPr/>
        <p:txBody>
          <a:bodyPr/>
          <a:lstStyle>
            <a:lvl1pPr>
              <a:defRPr/>
            </a:lvl1pPr>
          </a:lstStyle>
          <a:p>
            <a:fld id="{A5187940-A2DA-4F7D-B0A2-83E0409503BD}" type="slidenum">
              <a:rPr lang="cs-CZ" altLang="cs-CZ"/>
              <a:pPr/>
              <a:t>‹#›</a:t>
            </a:fld>
            <a:endParaRPr lang="cs-CZ" altLang="cs-CZ"/>
          </a:p>
        </p:txBody>
      </p:sp>
    </p:spTree>
    <p:extLst>
      <p:ext uri="{BB962C8B-B14F-4D97-AF65-F5344CB8AC3E}">
        <p14:creationId xmlns:p14="http://schemas.microsoft.com/office/powerpoint/2010/main" val="3090678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D56CECEA-AEFE-4CB0-8CE9-0CF1F1563497}" type="slidenum">
              <a:rPr lang="cs-CZ" altLang="cs-CZ"/>
              <a:pPr/>
              <a:t>‹#›</a:t>
            </a:fld>
            <a:endParaRPr lang="cs-CZ" altLang="cs-CZ"/>
          </a:p>
        </p:txBody>
      </p:sp>
    </p:spTree>
    <p:extLst>
      <p:ext uri="{BB962C8B-B14F-4D97-AF65-F5344CB8AC3E}">
        <p14:creationId xmlns:p14="http://schemas.microsoft.com/office/powerpoint/2010/main" val="2046318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4" name="Rectangle 6"/>
          <p:cNvSpPr>
            <a:spLocks noGrp="1" noChangeArrowheads="1"/>
          </p:cNvSpPr>
          <p:nvPr>
            <p:ph type="sldNum" sz="quarter" idx="12"/>
          </p:nvPr>
        </p:nvSpPr>
        <p:spPr/>
        <p:txBody>
          <a:bodyPr/>
          <a:lstStyle>
            <a:lvl1pPr>
              <a:defRPr/>
            </a:lvl1pPr>
          </a:lstStyle>
          <a:p>
            <a:fld id="{D93E3CEE-469C-4C22-980A-A2F3B2ED18C1}" type="slidenum">
              <a:rPr lang="cs-CZ" altLang="cs-CZ"/>
              <a:pPr/>
              <a:t>‹#›</a:t>
            </a:fld>
            <a:endParaRPr lang="cs-CZ" altLang="cs-CZ"/>
          </a:p>
        </p:txBody>
      </p:sp>
    </p:spTree>
    <p:extLst>
      <p:ext uri="{BB962C8B-B14F-4D97-AF65-F5344CB8AC3E}">
        <p14:creationId xmlns:p14="http://schemas.microsoft.com/office/powerpoint/2010/main" val="2985331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EA278511-258A-4325-9913-47CCE00DACA7}" type="slidenum">
              <a:rPr lang="cs-CZ" altLang="cs-CZ"/>
              <a:pPr/>
              <a:t>‹#›</a:t>
            </a:fld>
            <a:endParaRPr lang="cs-CZ" altLang="cs-CZ"/>
          </a:p>
        </p:txBody>
      </p:sp>
    </p:spTree>
    <p:extLst>
      <p:ext uri="{BB962C8B-B14F-4D97-AF65-F5344CB8AC3E}">
        <p14:creationId xmlns:p14="http://schemas.microsoft.com/office/powerpoint/2010/main" val="8604533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8CCCC2CF-C1C3-4579-A9B4-325A0F8EB571}" type="slidenum">
              <a:rPr lang="cs-CZ" altLang="cs-CZ"/>
              <a:pPr/>
              <a:t>‹#›</a:t>
            </a:fld>
            <a:endParaRPr lang="cs-CZ" altLang="cs-CZ"/>
          </a:p>
        </p:txBody>
      </p:sp>
    </p:spTree>
    <p:extLst>
      <p:ext uri="{BB962C8B-B14F-4D97-AF65-F5344CB8AC3E}">
        <p14:creationId xmlns:p14="http://schemas.microsoft.com/office/powerpoint/2010/main" val="2089487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A83B03B0-8A8C-432F-B270-914E33DB35D8}" type="slidenum">
              <a:rPr lang="cs-CZ" altLang="cs-CZ"/>
              <a:pPr/>
              <a:t>‹#›</a:t>
            </a:fld>
            <a:endParaRPr lang="cs-CZ" altLang="cs-CZ"/>
          </a:p>
        </p:txBody>
      </p:sp>
    </p:spTree>
    <p:extLst>
      <p:ext uri="{BB962C8B-B14F-4D97-AF65-F5344CB8AC3E}">
        <p14:creationId xmlns:p14="http://schemas.microsoft.com/office/powerpoint/2010/main" val="4048910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800C3069-3689-4C93-B74B-778058D80365}" type="slidenum">
              <a:rPr lang="cs-CZ" altLang="cs-CZ"/>
              <a:pPr/>
              <a:t>‹#›</a:t>
            </a:fld>
            <a:endParaRPr lang="cs-CZ" altLang="cs-CZ"/>
          </a:p>
        </p:txBody>
      </p:sp>
    </p:spTree>
    <p:extLst>
      <p:ext uri="{BB962C8B-B14F-4D97-AF65-F5344CB8AC3E}">
        <p14:creationId xmlns:p14="http://schemas.microsoft.com/office/powerpoint/2010/main" val="3257573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A997C0B7-C134-49CE-8A3E-A6E5683F8E22}" type="slidenum">
              <a:rPr lang="cs-CZ" altLang="cs-CZ"/>
              <a:pPr/>
              <a:t>‹#›</a:t>
            </a:fld>
            <a:endParaRPr lang="cs-CZ" altLang="cs-CZ"/>
          </a:p>
        </p:txBody>
      </p:sp>
    </p:spTree>
    <p:extLst>
      <p:ext uri="{BB962C8B-B14F-4D97-AF65-F5344CB8AC3E}">
        <p14:creationId xmlns:p14="http://schemas.microsoft.com/office/powerpoint/2010/main" val="3388408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38B872AA-43BF-4F75-A6DA-3628B0980972}" type="slidenum">
              <a:rPr lang="cs-CZ" altLang="cs-CZ"/>
              <a:pPr/>
              <a:t>‹#›</a:t>
            </a:fld>
            <a:endParaRPr lang="cs-CZ" altLang="cs-CZ"/>
          </a:p>
        </p:txBody>
      </p:sp>
    </p:spTree>
    <p:extLst>
      <p:ext uri="{BB962C8B-B14F-4D97-AF65-F5344CB8AC3E}">
        <p14:creationId xmlns:p14="http://schemas.microsoft.com/office/powerpoint/2010/main" val="9661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9" name="Rectangle 6"/>
          <p:cNvSpPr>
            <a:spLocks noGrp="1" noChangeArrowheads="1"/>
          </p:cNvSpPr>
          <p:nvPr>
            <p:ph type="sldNum" sz="quarter" idx="12"/>
          </p:nvPr>
        </p:nvSpPr>
        <p:spPr/>
        <p:txBody>
          <a:bodyPr/>
          <a:lstStyle>
            <a:lvl1pPr>
              <a:defRPr sz="1800"/>
            </a:lvl1pPr>
          </a:lstStyle>
          <a:p>
            <a:fld id="{312111C0-3E15-41CB-89B8-E7BFCCAB2CAF}" type="slidenum">
              <a:rPr lang="cs-CZ" altLang="cs-CZ"/>
              <a:pPr/>
              <a:t>‹#›</a:t>
            </a:fld>
            <a:endParaRPr lang="cs-CZ" altLang="cs-CZ"/>
          </a:p>
        </p:txBody>
      </p:sp>
    </p:spTree>
    <p:extLst>
      <p:ext uri="{BB962C8B-B14F-4D97-AF65-F5344CB8AC3E}">
        <p14:creationId xmlns:p14="http://schemas.microsoft.com/office/powerpoint/2010/main" val="1081337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8" name="Rectangle 6"/>
          <p:cNvSpPr>
            <a:spLocks noGrp="1" noChangeArrowheads="1"/>
          </p:cNvSpPr>
          <p:nvPr>
            <p:ph type="sldNum" sz="quarter" idx="12"/>
          </p:nvPr>
        </p:nvSpPr>
        <p:spPr/>
        <p:txBody>
          <a:bodyPr/>
          <a:lstStyle>
            <a:lvl1pPr>
              <a:defRPr/>
            </a:lvl1pPr>
          </a:lstStyle>
          <a:p>
            <a:fld id="{ABC9DC09-696D-4007-85E7-DDB0C2644E4E}" type="slidenum">
              <a:rPr lang="cs-CZ" altLang="cs-CZ"/>
              <a:pPr/>
              <a:t>‹#›</a:t>
            </a:fld>
            <a:endParaRPr lang="cs-CZ" altLang="cs-CZ"/>
          </a:p>
        </p:txBody>
      </p:sp>
    </p:spTree>
    <p:extLst>
      <p:ext uri="{BB962C8B-B14F-4D97-AF65-F5344CB8AC3E}">
        <p14:creationId xmlns:p14="http://schemas.microsoft.com/office/powerpoint/2010/main" val="2752326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B28E677F-CD5E-4A79-A084-57D0AA0DD268}" type="slidenum">
              <a:rPr lang="cs-CZ" altLang="cs-CZ"/>
              <a:pPr/>
              <a:t>‹#›</a:t>
            </a:fld>
            <a:endParaRPr lang="cs-CZ" altLang="cs-CZ"/>
          </a:p>
        </p:txBody>
      </p:sp>
    </p:spTree>
    <p:extLst>
      <p:ext uri="{BB962C8B-B14F-4D97-AF65-F5344CB8AC3E}">
        <p14:creationId xmlns:p14="http://schemas.microsoft.com/office/powerpoint/2010/main" val="933006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7959B527-7C87-45D0-9551-68B1863A3F1C}" type="slidenum">
              <a:rPr lang="cs-CZ" altLang="cs-CZ"/>
              <a:pPr/>
              <a:t>‹#›</a:t>
            </a:fld>
            <a:endParaRPr lang="cs-CZ" altLang="cs-CZ"/>
          </a:p>
        </p:txBody>
      </p:sp>
    </p:spTree>
    <p:extLst>
      <p:ext uri="{BB962C8B-B14F-4D97-AF65-F5344CB8AC3E}">
        <p14:creationId xmlns:p14="http://schemas.microsoft.com/office/powerpoint/2010/main" val="3161733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F74AFFEA-2EEC-4639-B612-F2566BC4EF36}" type="slidenum">
              <a:rPr lang="cs-CZ" altLang="cs-CZ"/>
              <a:pPr/>
              <a:t>‹#›</a:t>
            </a:fld>
            <a:endParaRPr lang="cs-CZ" altLang="cs-CZ"/>
          </a:p>
        </p:txBody>
      </p:sp>
    </p:spTree>
    <p:extLst>
      <p:ext uri="{BB962C8B-B14F-4D97-AF65-F5344CB8AC3E}">
        <p14:creationId xmlns:p14="http://schemas.microsoft.com/office/powerpoint/2010/main" val="1920258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0EFD1F58-7AC1-4A6F-82A3-FD1F2A00A12B}" type="slidenum">
              <a:rPr lang="cs-CZ" altLang="cs-CZ"/>
              <a:pPr/>
              <a:t>‹#›</a:t>
            </a:fld>
            <a:endParaRPr lang="cs-CZ" altLang="cs-CZ"/>
          </a:p>
        </p:txBody>
      </p:sp>
    </p:spTree>
    <p:extLst>
      <p:ext uri="{BB962C8B-B14F-4D97-AF65-F5344CB8AC3E}">
        <p14:creationId xmlns:p14="http://schemas.microsoft.com/office/powerpoint/2010/main" val="745596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9" name="Rectangle 6"/>
          <p:cNvSpPr>
            <a:spLocks noGrp="1" noChangeArrowheads="1"/>
          </p:cNvSpPr>
          <p:nvPr>
            <p:ph type="sldNum" sz="quarter" idx="12"/>
          </p:nvPr>
        </p:nvSpPr>
        <p:spPr/>
        <p:txBody>
          <a:bodyPr/>
          <a:lstStyle>
            <a:lvl1pPr>
              <a:defRPr/>
            </a:lvl1pPr>
          </a:lstStyle>
          <a:p>
            <a:fld id="{472D9E46-59B2-4B8E-9DBB-AFD7E88677C8}" type="slidenum">
              <a:rPr lang="cs-CZ" altLang="cs-CZ"/>
              <a:pPr/>
              <a:t>‹#›</a:t>
            </a:fld>
            <a:endParaRPr lang="cs-CZ" altLang="cs-CZ"/>
          </a:p>
        </p:txBody>
      </p:sp>
    </p:spTree>
    <p:extLst>
      <p:ext uri="{BB962C8B-B14F-4D97-AF65-F5344CB8AC3E}">
        <p14:creationId xmlns:p14="http://schemas.microsoft.com/office/powerpoint/2010/main" val="2758161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874C0DA6-631F-4F3F-A755-C06A01CA4FD3}" type="slidenum">
              <a:rPr lang="cs-CZ" altLang="cs-CZ"/>
              <a:pPr/>
              <a:t>‹#›</a:t>
            </a:fld>
            <a:endParaRPr lang="cs-CZ" altLang="cs-CZ"/>
          </a:p>
        </p:txBody>
      </p:sp>
    </p:spTree>
    <p:extLst>
      <p:ext uri="{BB962C8B-B14F-4D97-AF65-F5344CB8AC3E}">
        <p14:creationId xmlns:p14="http://schemas.microsoft.com/office/powerpoint/2010/main" val="1908105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4" name="Rectangle 6"/>
          <p:cNvSpPr>
            <a:spLocks noGrp="1" noChangeArrowheads="1"/>
          </p:cNvSpPr>
          <p:nvPr>
            <p:ph type="sldNum" sz="quarter" idx="12"/>
          </p:nvPr>
        </p:nvSpPr>
        <p:spPr/>
        <p:txBody>
          <a:bodyPr/>
          <a:lstStyle>
            <a:lvl1pPr>
              <a:defRPr/>
            </a:lvl1pPr>
          </a:lstStyle>
          <a:p>
            <a:fld id="{FCD0AAE6-2009-48F2-9D8F-7B57BE429E69}" type="slidenum">
              <a:rPr lang="cs-CZ" altLang="cs-CZ"/>
              <a:pPr/>
              <a:t>‹#›</a:t>
            </a:fld>
            <a:endParaRPr lang="cs-CZ" altLang="cs-CZ"/>
          </a:p>
        </p:txBody>
      </p:sp>
    </p:spTree>
    <p:extLst>
      <p:ext uri="{BB962C8B-B14F-4D97-AF65-F5344CB8AC3E}">
        <p14:creationId xmlns:p14="http://schemas.microsoft.com/office/powerpoint/2010/main" val="3579728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837CBC73-309E-4528-AB23-E57D3469BCF2}" type="slidenum">
              <a:rPr lang="cs-CZ" altLang="cs-CZ"/>
              <a:pPr/>
              <a:t>‹#›</a:t>
            </a:fld>
            <a:endParaRPr lang="cs-CZ" altLang="cs-CZ"/>
          </a:p>
        </p:txBody>
      </p:sp>
    </p:spTree>
    <p:extLst>
      <p:ext uri="{BB962C8B-B14F-4D97-AF65-F5344CB8AC3E}">
        <p14:creationId xmlns:p14="http://schemas.microsoft.com/office/powerpoint/2010/main" val="187209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DDDFC56D-6269-41BA-A4C8-2CA51A977BDA}" type="slidenum">
              <a:rPr lang="cs-CZ" altLang="cs-CZ"/>
              <a:pPr/>
              <a:t>‹#›</a:t>
            </a:fld>
            <a:endParaRPr lang="cs-CZ" altLang="cs-CZ"/>
          </a:p>
        </p:txBody>
      </p:sp>
    </p:spTree>
    <p:extLst>
      <p:ext uri="{BB962C8B-B14F-4D97-AF65-F5344CB8AC3E}">
        <p14:creationId xmlns:p14="http://schemas.microsoft.com/office/powerpoint/2010/main" val="206134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5" name="Rectangle 6"/>
          <p:cNvSpPr>
            <a:spLocks noGrp="1" noChangeArrowheads="1"/>
          </p:cNvSpPr>
          <p:nvPr>
            <p:ph type="sldNum" sz="quarter" idx="12"/>
          </p:nvPr>
        </p:nvSpPr>
        <p:spPr/>
        <p:txBody>
          <a:bodyPr/>
          <a:lstStyle>
            <a:lvl1pPr>
              <a:defRPr sz="1800"/>
            </a:lvl1pPr>
          </a:lstStyle>
          <a:p>
            <a:fld id="{684624A2-6CB2-4A5B-AD06-BCA72E5EA71F}" type="slidenum">
              <a:rPr lang="cs-CZ" altLang="cs-CZ"/>
              <a:pPr/>
              <a:t>‹#›</a:t>
            </a:fld>
            <a:endParaRPr lang="cs-CZ" altLang="cs-CZ"/>
          </a:p>
        </p:txBody>
      </p:sp>
    </p:spTree>
    <p:extLst>
      <p:ext uri="{BB962C8B-B14F-4D97-AF65-F5344CB8AC3E}">
        <p14:creationId xmlns:p14="http://schemas.microsoft.com/office/powerpoint/2010/main" val="15126329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50F5E6AE-FA76-43A1-B570-CD7B1ECCD378}" type="slidenum">
              <a:rPr lang="cs-CZ" altLang="cs-CZ"/>
              <a:pPr/>
              <a:t>‹#›</a:t>
            </a:fld>
            <a:endParaRPr lang="cs-CZ" altLang="cs-CZ"/>
          </a:p>
        </p:txBody>
      </p:sp>
    </p:spTree>
    <p:extLst>
      <p:ext uri="{BB962C8B-B14F-4D97-AF65-F5344CB8AC3E}">
        <p14:creationId xmlns:p14="http://schemas.microsoft.com/office/powerpoint/2010/main" val="244598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8E3F9010-E08C-4FE3-A734-D8E1FCD34463}" type="slidenum">
              <a:rPr lang="cs-CZ" altLang="cs-CZ"/>
              <a:pPr/>
              <a:t>‹#›</a:t>
            </a:fld>
            <a:endParaRPr lang="cs-CZ" altLang="cs-CZ"/>
          </a:p>
        </p:txBody>
      </p:sp>
    </p:spTree>
    <p:extLst>
      <p:ext uri="{BB962C8B-B14F-4D97-AF65-F5344CB8AC3E}">
        <p14:creationId xmlns:p14="http://schemas.microsoft.com/office/powerpoint/2010/main" val="34528049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BA320467-8904-402D-B681-8A48370B8548}" type="slidenum">
              <a:rPr lang="cs-CZ" altLang="cs-CZ"/>
              <a:pPr/>
              <a:t>‹#›</a:t>
            </a:fld>
            <a:endParaRPr lang="cs-CZ" altLang="cs-CZ"/>
          </a:p>
        </p:txBody>
      </p:sp>
    </p:spTree>
    <p:extLst>
      <p:ext uri="{BB962C8B-B14F-4D97-AF65-F5344CB8AC3E}">
        <p14:creationId xmlns:p14="http://schemas.microsoft.com/office/powerpoint/2010/main" val="1027417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1B46BDA3-BB7A-4AD3-BB89-CCC559CBB873}" type="slidenum">
              <a:rPr lang="cs-CZ" altLang="cs-CZ"/>
              <a:pPr/>
              <a:t>‹#›</a:t>
            </a:fld>
            <a:endParaRPr lang="cs-CZ" altLang="cs-CZ"/>
          </a:p>
        </p:txBody>
      </p:sp>
    </p:spTree>
    <p:extLst>
      <p:ext uri="{BB962C8B-B14F-4D97-AF65-F5344CB8AC3E}">
        <p14:creationId xmlns:p14="http://schemas.microsoft.com/office/powerpoint/2010/main" val="32046837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8" name="Rectangle 6"/>
          <p:cNvSpPr>
            <a:spLocks noGrp="1" noChangeArrowheads="1"/>
          </p:cNvSpPr>
          <p:nvPr>
            <p:ph type="sldNum" sz="quarter" idx="12"/>
          </p:nvPr>
        </p:nvSpPr>
        <p:spPr/>
        <p:txBody>
          <a:bodyPr/>
          <a:lstStyle>
            <a:lvl1pPr>
              <a:defRPr/>
            </a:lvl1pPr>
          </a:lstStyle>
          <a:p>
            <a:fld id="{C1A5A7DA-8A1A-4458-BA48-77DB6ACB613B}" type="slidenum">
              <a:rPr lang="cs-CZ" altLang="cs-CZ"/>
              <a:pPr/>
              <a:t>‹#›</a:t>
            </a:fld>
            <a:endParaRPr lang="cs-CZ" altLang="cs-CZ"/>
          </a:p>
        </p:txBody>
      </p:sp>
    </p:spTree>
    <p:extLst>
      <p:ext uri="{BB962C8B-B14F-4D97-AF65-F5344CB8AC3E}">
        <p14:creationId xmlns:p14="http://schemas.microsoft.com/office/powerpoint/2010/main" val="4097287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69C8593A-2027-4EEA-93FE-6221090528B5}" type="slidenum">
              <a:rPr lang="cs-CZ" altLang="cs-CZ"/>
              <a:pPr/>
              <a:t>‹#›</a:t>
            </a:fld>
            <a:endParaRPr lang="cs-CZ" altLang="cs-CZ"/>
          </a:p>
        </p:txBody>
      </p:sp>
    </p:spTree>
    <p:extLst>
      <p:ext uri="{BB962C8B-B14F-4D97-AF65-F5344CB8AC3E}">
        <p14:creationId xmlns:p14="http://schemas.microsoft.com/office/powerpoint/2010/main" val="1012259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EB0095F3-0027-40A1-A831-85971B6151AB}" type="slidenum">
              <a:rPr lang="cs-CZ" altLang="cs-CZ"/>
              <a:pPr/>
              <a:t>‹#›</a:t>
            </a:fld>
            <a:endParaRPr lang="cs-CZ" altLang="cs-CZ"/>
          </a:p>
        </p:txBody>
      </p:sp>
    </p:spTree>
    <p:extLst>
      <p:ext uri="{BB962C8B-B14F-4D97-AF65-F5344CB8AC3E}">
        <p14:creationId xmlns:p14="http://schemas.microsoft.com/office/powerpoint/2010/main" val="2886832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2ABE5634-DCD3-43F5-B1A5-C6835CB314C6}" type="slidenum">
              <a:rPr lang="cs-CZ" altLang="cs-CZ"/>
              <a:pPr/>
              <a:t>‹#›</a:t>
            </a:fld>
            <a:endParaRPr lang="cs-CZ" altLang="cs-CZ"/>
          </a:p>
        </p:txBody>
      </p:sp>
    </p:spTree>
    <p:extLst>
      <p:ext uri="{BB962C8B-B14F-4D97-AF65-F5344CB8AC3E}">
        <p14:creationId xmlns:p14="http://schemas.microsoft.com/office/powerpoint/2010/main" val="3571629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1E5B6409-F1E4-44E7-B6E6-E0FA9805ED52}" type="slidenum">
              <a:rPr lang="cs-CZ" altLang="cs-CZ"/>
              <a:pPr/>
              <a:t>‹#›</a:t>
            </a:fld>
            <a:endParaRPr lang="cs-CZ" altLang="cs-CZ"/>
          </a:p>
        </p:txBody>
      </p:sp>
    </p:spTree>
    <p:extLst>
      <p:ext uri="{BB962C8B-B14F-4D97-AF65-F5344CB8AC3E}">
        <p14:creationId xmlns:p14="http://schemas.microsoft.com/office/powerpoint/2010/main" val="1383502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9" name="Rectangle 6"/>
          <p:cNvSpPr>
            <a:spLocks noGrp="1" noChangeArrowheads="1"/>
          </p:cNvSpPr>
          <p:nvPr>
            <p:ph type="sldNum" sz="quarter" idx="12"/>
          </p:nvPr>
        </p:nvSpPr>
        <p:spPr/>
        <p:txBody>
          <a:bodyPr/>
          <a:lstStyle>
            <a:lvl1pPr>
              <a:defRPr/>
            </a:lvl1pPr>
          </a:lstStyle>
          <a:p>
            <a:fld id="{F8EB192F-C120-48B9-8068-B4494A4CBA20}" type="slidenum">
              <a:rPr lang="cs-CZ" altLang="cs-CZ"/>
              <a:pPr/>
              <a:t>‹#›</a:t>
            </a:fld>
            <a:endParaRPr lang="cs-CZ" altLang="cs-CZ"/>
          </a:p>
        </p:txBody>
      </p:sp>
    </p:spTree>
    <p:extLst>
      <p:ext uri="{BB962C8B-B14F-4D97-AF65-F5344CB8AC3E}">
        <p14:creationId xmlns:p14="http://schemas.microsoft.com/office/powerpoint/2010/main" val="828475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4" name="Rectangle 6"/>
          <p:cNvSpPr>
            <a:spLocks noGrp="1" noChangeArrowheads="1"/>
          </p:cNvSpPr>
          <p:nvPr>
            <p:ph type="sldNum" sz="quarter" idx="12"/>
          </p:nvPr>
        </p:nvSpPr>
        <p:spPr/>
        <p:txBody>
          <a:bodyPr/>
          <a:lstStyle>
            <a:lvl1pPr>
              <a:defRPr sz="1800"/>
            </a:lvl1pPr>
          </a:lstStyle>
          <a:p>
            <a:fld id="{05872D3A-5C04-458D-9BDF-65DF6BA1A596}" type="slidenum">
              <a:rPr lang="cs-CZ" altLang="cs-CZ"/>
              <a:pPr/>
              <a:t>‹#›</a:t>
            </a:fld>
            <a:endParaRPr lang="cs-CZ" altLang="cs-CZ"/>
          </a:p>
        </p:txBody>
      </p:sp>
    </p:spTree>
    <p:extLst>
      <p:ext uri="{BB962C8B-B14F-4D97-AF65-F5344CB8AC3E}">
        <p14:creationId xmlns:p14="http://schemas.microsoft.com/office/powerpoint/2010/main" val="472372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8A6492EB-06D3-4383-87A3-DC314DF09190}" type="slidenum">
              <a:rPr lang="cs-CZ" altLang="cs-CZ"/>
              <a:pPr/>
              <a:t>‹#›</a:t>
            </a:fld>
            <a:endParaRPr lang="cs-CZ" altLang="cs-CZ"/>
          </a:p>
        </p:txBody>
      </p:sp>
    </p:spTree>
    <p:extLst>
      <p:ext uri="{BB962C8B-B14F-4D97-AF65-F5344CB8AC3E}">
        <p14:creationId xmlns:p14="http://schemas.microsoft.com/office/powerpoint/2010/main" val="8883122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4" name="Rectangle 6"/>
          <p:cNvSpPr>
            <a:spLocks noGrp="1" noChangeArrowheads="1"/>
          </p:cNvSpPr>
          <p:nvPr>
            <p:ph type="sldNum" sz="quarter" idx="12"/>
          </p:nvPr>
        </p:nvSpPr>
        <p:spPr/>
        <p:txBody>
          <a:bodyPr/>
          <a:lstStyle>
            <a:lvl1pPr>
              <a:defRPr/>
            </a:lvl1pPr>
          </a:lstStyle>
          <a:p>
            <a:fld id="{C129B1A4-FC8E-42A4-B2BE-6BBEA5729349}" type="slidenum">
              <a:rPr lang="cs-CZ" altLang="cs-CZ"/>
              <a:pPr/>
              <a:t>‹#›</a:t>
            </a:fld>
            <a:endParaRPr lang="cs-CZ" altLang="cs-CZ"/>
          </a:p>
        </p:txBody>
      </p:sp>
    </p:spTree>
    <p:extLst>
      <p:ext uri="{BB962C8B-B14F-4D97-AF65-F5344CB8AC3E}">
        <p14:creationId xmlns:p14="http://schemas.microsoft.com/office/powerpoint/2010/main" val="39247763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E2B94192-2290-45E4-86F8-6045F0428B68}" type="slidenum">
              <a:rPr lang="cs-CZ" altLang="cs-CZ"/>
              <a:pPr/>
              <a:t>‹#›</a:t>
            </a:fld>
            <a:endParaRPr lang="cs-CZ" altLang="cs-CZ"/>
          </a:p>
        </p:txBody>
      </p:sp>
    </p:spTree>
    <p:extLst>
      <p:ext uri="{BB962C8B-B14F-4D97-AF65-F5344CB8AC3E}">
        <p14:creationId xmlns:p14="http://schemas.microsoft.com/office/powerpoint/2010/main" val="672216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2C2D13B1-2F9E-4877-BABD-EF086E6CDCDE}" type="slidenum">
              <a:rPr lang="cs-CZ" altLang="cs-CZ"/>
              <a:pPr/>
              <a:t>‹#›</a:t>
            </a:fld>
            <a:endParaRPr lang="cs-CZ" altLang="cs-CZ"/>
          </a:p>
        </p:txBody>
      </p:sp>
    </p:spTree>
    <p:extLst>
      <p:ext uri="{BB962C8B-B14F-4D97-AF65-F5344CB8AC3E}">
        <p14:creationId xmlns:p14="http://schemas.microsoft.com/office/powerpoint/2010/main" val="1613772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F8D3DAB3-AFDD-41A9-906C-DBFD3580F508}" type="slidenum">
              <a:rPr lang="cs-CZ" altLang="cs-CZ"/>
              <a:pPr/>
              <a:t>‹#›</a:t>
            </a:fld>
            <a:endParaRPr lang="cs-CZ" altLang="cs-CZ"/>
          </a:p>
        </p:txBody>
      </p:sp>
    </p:spTree>
    <p:extLst>
      <p:ext uri="{BB962C8B-B14F-4D97-AF65-F5344CB8AC3E}">
        <p14:creationId xmlns:p14="http://schemas.microsoft.com/office/powerpoint/2010/main" val="1336353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8DA30E26-1DA3-4681-A4E8-50FE7DE31BD2}" type="slidenum">
              <a:rPr lang="cs-CZ" altLang="cs-CZ"/>
              <a:pPr/>
              <a:t>‹#›</a:t>
            </a:fld>
            <a:endParaRPr lang="cs-CZ" altLang="cs-CZ"/>
          </a:p>
        </p:txBody>
      </p:sp>
    </p:spTree>
    <p:extLst>
      <p:ext uri="{BB962C8B-B14F-4D97-AF65-F5344CB8AC3E}">
        <p14:creationId xmlns:p14="http://schemas.microsoft.com/office/powerpoint/2010/main" val="3960272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0B28FC65-7080-4D15-AA09-9D4B769DC5B7}" type="slidenum">
              <a:rPr lang="cs-CZ" altLang="cs-CZ"/>
              <a:pPr/>
              <a:t>‹#›</a:t>
            </a:fld>
            <a:endParaRPr lang="cs-CZ" altLang="cs-CZ"/>
          </a:p>
        </p:txBody>
      </p:sp>
    </p:spTree>
    <p:extLst>
      <p:ext uri="{BB962C8B-B14F-4D97-AF65-F5344CB8AC3E}">
        <p14:creationId xmlns:p14="http://schemas.microsoft.com/office/powerpoint/2010/main" val="32851764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22EB8236-D5B5-4931-B6A0-BF6549D39B17}" type="slidenum">
              <a:rPr lang="cs-CZ" altLang="cs-CZ"/>
              <a:pPr/>
              <a:t>‹#›</a:t>
            </a:fld>
            <a:endParaRPr lang="cs-CZ" altLang="cs-CZ"/>
          </a:p>
        </p:txBody>
      </p:sp>
    </p:spTree>
    <p:extLst>
      <p:ext uri="{BB962C8B-B14F-4D97-AF65-F5344CB8AC3E}">
        <p14:creationId xmlns:p14="http://schemas.microsoft.com/office/powerpoint/2010/main" val="4262881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8" name="Rectangle 6"/>
          <p:cNvSpPr>
            <a:spLocks noGrp="1" noChangeArrowheads="1"/>
          </p:cNvSpPr>
          <p:nvPr>
            <p:ph type="sldNum" sz="quarter" idx="12"/>
          </p:nvPr>
        </p:nvSpPr>
        <p:spPr/>
        <p:txBody>
          <a:bodyPr/>
          <a:lstStyle>
            <a:lvl1pPr>
              <a:defRPr/>
            </a:lvl1pPr>
          </a:lstStyle>
          <a:p>
            <a:fld id="{46FEA710-1A3E-4332-9103-270D18A5F276}" type="slidenum">
              <a:rPr lang="cs-CZ" altLang="cs-CZ"/>
              <a:pPr/>
              <a:t>‹#›</a:t>
            </a:fld>
            <a:endParaRPr lang="cs-CZ" altLang="cs-CZ"/>
          </a:p>
        </p:txBody>
      </p:sp>
    </p:spTree>
    <p:extLst>
      <p:ext uri="{BB962C8B-B14F-4D97-AF65-F5344CB8AC3E}">
        <p14:creationId xmlns:p14="http://schemas.microsoft.com/office/powerpoint/2010/main" val="3166638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8E415213-1773-4973-8453-37E02B748305}" type="slidenum">
              <a:rPr lang="cs-CZ" altLang="cs-CZ"/>
              <a:pPr/>
              <a:t>‹#›</a:t>
            </a:fld>
            <a:endParaRPr lang="cs-CZ" altLang="cs-CZ"/>
          </a:p>
        </p:txBody>
      </p:sp>
    </p:spTree>
    <p:extLst>
      <p:ext uri="{BB962C8B-B14F-4D97-AF65-F5344CB8AC3E}">
        <p14:creationId xmlns:p14="http://schemas.microsoft.com/office/powerpoint/2010/main" val="61986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9D2ED4A6-160F-4472-9BB3-8A15E86BE021}" type="slidenum">
              <a:rPr lang="cs-CZ" altLang="cs-CZ"/>
              <a:pPr/>
              <a:t>‹#›</a:t>
            </a:fld>
            <a:endParaRPr lang="cs-CZ" altLang="cs-CZ"/>
          </a:p>
        </p:txBody>
      </p:sp>
    </p:spTree>
    <p:extLst>
      <p:ext uri="{BB962C8B-B14F-4D97-AF65-F5344CB8AC3E}">
        <p14:creationId xmlns:p14="http://schemas.microsoft.com/office/powerpoint/2010/main" val="9795041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CFF50211-8967-48DA-9842-9FF676C112A0}" type="slidenum">
              <a:rPr lang="cs-CZ" altLang="cs-CZ"/>
              <a:pPr/>
              <a:t>‹#›</a:t>
            </a:fld>
            <a:endParaRPr lang="cs-CZ" altLang="cs-CZ"/>
          </a:p>
        </p:txBody>
      </p:sp>
    </p:spTree>
    <p:extLst>
      <p:ext uri="{BB962C8B-B14F-4D97-AF65-F5344CB8AC3E}">
        <p14:creationId xmlns:p14="http://schemas.microsoft.com/office/powerpoint/2010/main" val="4206092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2ED4A134-1BBC-4594-AED1-CCB5F1F8C267}" type="slidenum">
              <a:rPr lang="cs-CZ" altLang="cs-CZ"/>
              <a:pPr/>
              <a:t>‹#›</a:t>
            </a:fld>
            <a:endParaRPr lang="cs-CZ" altLang="cs-CZ"/>
          </a:p>
        </p:txBody>
      </p:sp>
    </p:spTree>
    <p:extLst>
      <p:ext uri="{BB962C8B-B14F-4D97-AF65-F5344CB8AC3E}">
        <p14:creationId xmlns:p14="http://schemas.microsoft.com/office/powerpoint/2010/main" val="2976450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A2575BC3-9A84-4B7A-9BF0-00E34C080519}" type="slidenum">
              <a:rPr lang="cs-CZ" altLang="cs-CZ"/>
              <a:pPr/>
              <a:t>‹#›</a:t>
            </a:fld>
            <a:endParaRPr lang="cs-CZ" altLang="cs-CZ"/>
          </a:p>
        </p:txBody>
      </p:sp>
    </p:spTree>
    <p:extLst>
      <p:ext uri="{BB962C8B-B14F-4D97-AF65-F5344CB8AC3E}">
        <p14:creationId xmlns:p14="http://schemas.microsoft.com/office/powerpoint/2010/main" val="13492714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9" name="Rectangle 6"/>
          <p:cNvSpPr>
            <a:spLocks noGrp="1" noChangeArrowheads="1"/>
          </p:cNvSpPr>
          <p:nvPr>
            <p:ph type="sldNum" sz="quarter" idx="12"/>
          </p:nvPr>
        </p:nvSpPr>
        <p:spPr/>
        <p:txBody>
          <a:bodyPr/>
          <a:lstStyle>
            <a:lvl1pPr>
              <a:defRPr/>
            </a:lvl1pPr>
          </a:lstStyle>
          <a:p>
            <a:fld id="{6EA6FB06-5917-4DA8-AF6D-525FF809AF56}" type="slidenum">
              <a:rPr lang="cs-CZ" altLang="cs-CZ"/>
              <a:pPr/>
              <a:t>‹#›</a:t>
            </a:fld>
            <a:endParaRPr lang="cs-CZ" altLang="cs-CZ"/>
          </a:p>
        </p:txBody>
      </p:sp>
    </p:spTree>
    <p:extLst>
      <p:ext uri="{BB962C8B-B14F-4D97-AF65-F5344CB8AC3E}">
        <p14:creationId xmlns:p14="http://schemas.microsoft.com/office/powerpoint/2010/main" val="745740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B6C11DC4-275A-4DC2-B3BE-72998F9F9F70}" type="slidenum">
              <a:rPr lang="cs-CZ" altLang="cs-CZ"/>
              <a:pPr/>
              <a:t>‹#›</a:t>
            </a:fld>
            <a:endParaRPr lang="cs-CZ" altLang="cs-CZ"/>
          </a:p>
        </p:txBody>
      </p:sp>
    </p:spTree>
    <p:extLst>
      <p:ext uri="{BB962C8B-B14F-4D97-AF65-F5344CB8AC3E}">
        <p14:creationId xmlns:p14="http://schemas.microsoft.com/office/powerpoint/2010/main" val="14512817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4" name="Rectangle 6"/>
          <p:cNvSpPr>
            <a:spLocks noGrp="1" noChangeArrowheads="1"/>
          </p:cNvSpPr>
          <p:nvPr>
            <p:ph type="sldNum" sz="quarter" idx="12"/>
          </p:nvPr>
        </p:nvSpPr>
        <p:spPr/>
        <p:txBody>
          <a:bodyPr/>
          <a:lstStyle>
            <a:lvl1pPr>
              <a:defRPr/>
            </a:lvl1pPr>
          </a:lstStyle>
          <a:p>
            <a:fld id="{2DA6389F-B4F0-417B-815B-A669AA38B92D}" type="slidenum">
              <a:rPr lang="cs-CZ" altLang="cs-CZ"/>
              <a:pPr/>
              <a:t>‹#›</a:t>
            </a:fld>
            <a:endParaRPr lang="cs-CZ" altLang="cs-CZ"/>
          </a:p>
        </p:txBody>
      </p:sp>
    </p:spTree>
    <p:extLst>
      <p:ext uri="{BB962C8B-B14F-4D97-AF65-F5344CB8AC3E}">
        <p14:creationId xmlns:p14="http://schemas.microsoft.com/office/powerpoint/2010/main" val="3055082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7855A698-4F57-43B7-9F0A-F73D8A6295A8}" type="slidenum">
              <a:rPr lang="cs-CZ" altLang="cs-CZ"/>
              <a:pPr/>
              <a:t>‹#›</a:t>
            </a:fld>
            <a:endParaRPr lang="cs-CZ" altLang="cs-CZ"/>
          </a:p>
        </p:txBody>
      </p:sp>
    </p:spTree>
    <p:extLst>
      <p:ext uri="{BB962C8B-B14F-4D97-AF65-F5344CB8AC3E}">
        <p14:creationId xmlns:p14="http://schemas.microsoft.com/office/powerpoint/2010/main" val="3110733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048EF9F1-DF7A-48B3-8943-29BF691FFC1F}" type="slidenum">
              <a:rPr lang="cs-CZ" altLang="cs-CZ"/>
              <a:pPr/>
              <a:t>‹#›</a:t>
            </a:fld>
            <a:endParaRPr lang="cs-CZ" altLang="cs-CZ"/>
          </a:p>
        </p:txBody>
      </p:sp>
    </p:spTree>
    <p:extLst>
      <p:ext uri="{BB962C8B-B14F-4D97-AF65-F5344CB8AC3E}">
        <p14:creationId xmlns:p14="http://schemas.microsoft.com/office/powerpoint/2010/main" val="863291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61689201-84BE-472A-A8B5-135A24803F3F}" type="slidenum">
              <a:rPr lang="cs-CZ" altLang="cs-CZ"/>
              <a:pPr/>
              <a:t>‹#›</a:t>
            </a:fld>
            <a:endParaRPr lang="cs-CZ" altLang="cs-CZ"/>
          </a:p>
        </p:txBody>
      </p:sp>
    </p:spTree>
    <p:extLst>
      <p:ext uri="{BB962C8B-B14F-4D97-AF65-F5344CB8AC3E}">
        <p14:creationId xmlns:p14="http://schemas.microsoft.com/office/powerpoint/2010/main" val="189630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AA3EC045-B33C-43A9-930B-AD2E9E7F1888}" type="slidenum">
              <a:rPr lang="cs-CZ" altLang="cs-CZ"/>
              <a:pPr/>
              <a:t>‹#›</a:t>
            </a:fld>
            <a:endParaRPr lang="cs-CZ" altLang="cs-CZ"/>
          </a:p>
        </p:txBody>
      </p:sp>
    </p:spTree>
    <p:extLst>
      <p:ext uri="{BB962C8B-B14F-4D97-AF65-F5344CB8AC3E}">
        <p14:creationId xmlns:p14="http://schemas.microsoft.com/office/powerpoint/2010/main" val="398942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cs-CZ"/>
          </a:p>
        </p:txBody>
      </p:sp>
      <p:sp>
        <p:nvSpPr>
          <p:cNvPr id="7" name="Rectangle 6"/>
          <p:cNvSpPr>
            <a:spLocks noGrp="1" noChangeArrowheads="1"/>
          </p:cNvSpPr>
          <p:nvPr>
            <p:ph type="sldNum" sz="quarter" idx="12"/>
          </p:nvPr>
        </p:nvSpPr>
        <p:spPr/>
        <p:txBody>
          <a:bodyPr/>
          <a:lstStyle>
            <a:lvl1pPr>
              <a:defRPr sz="1800"/>
            </a:lvl1pPr>
          </a:lstStyle>
          <a:p>
            <a:fld id="{3B9CEE31-2413-4E20-8C7A-0CBEC73C692F}" type="slidenum">
              <a:rPr lang="cs-CZ" altLang="cs-CZ"/>
              <a:pPr/>
              <a:t>‹#›</a:t>
            </a:fld>
            <a:endParaRPr lang="cs-CZ" altLang="cs-CZ"/>
          </a:p>
        </p:txBody>
      </p:sp>
    </p:spTree>
    <p:extLst>
      <p:ext uri="{BB962C8B-B14F-4D97-AF65-F5344CB8AC3E}">
        <p14:creationId xmlns:p14="http://schemas.microsoft.com/office/powerpoint/2010/main" val="4114104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77A6E772-3761-4633-8612-F98607185293}" type="slidenum">
              <a:rPr lang="cs-CZ" altLang="cs-CZ"/>
              <a:pPr/>
              <a:t>‹#›</a:t>
            </a:fld>
            <a:endParaRPr lang="cs-CZ" altLang="cs-CZ"/>
          </a:p>
        </p:txBody>
      </p:sp>
    </p:spTree>
    <p:extLst>
      <p:ext uri="{BB962C8B-B14F-4D97-AF65-F5344CB8AC3E}">
        <p14:creationId xmlns:p14="http://schemas.microsoft.com/office/powerpoint/2010/main" val="2718614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1AC0720D-57BA-49CB-9FF8-76DC1374C900}" type="slidenum">
              <a:rPr lang="cs-CZ" altLang="cs-CZ"/>
              <a:pPr/>
              <a:t>‹#›</a:t>
            </a:fld>
            <a:endParaRPr lang="cs-CZ" altLang="cs-CZ"/>
          </a:p>
        </p:txBody>
      </p:sp>
    </p:spTree>
    <p:extLst>
      <p:ext uri="{BB962C8B-B14F-4D97-AF65-F5344CB8AC3E}">
        <p14:creationId xmlns:p14="http://schemas.microsoft.com/office/powerpoint/2010/main" val="18179772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858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7"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8" name="Rectangle 6"/>
          <p:cNvSpPr>
            <a:spLocks noGrp="1" noChangeArrowheads="1"/>
          </p:cNvSpPr>
          <p:nvPr>
            <p:ph type="sldNum" sz="quarter" idx="12"/>
          </p:nvPr>
        </p:nvSpPr>
        <p:spPr/>
        <p:txBody>
          <a:bodyPr/>
          <a:lstStyle>
            <a:lvl1pPr>
              <a:defRPr/>
            </a:lvl1pPr>
          </a:lstStyle>
          <a:p>
            <a:fld id="{2CF35FCE-C9D7-42ED-9947-A868668DC64C}" type="slidenum">
              <a:rPr lang="cs-CZ" altLang="cs-CZ"/>
              <a:pPr/>
              <a:t>‹#›</a:t>
            </a:fld>
            <a:endParaRPr lang="cs-CZ" altLang="cs-CZ"/>
          </a:p>
        </p:txBody>
      </p:sp>
    </p:spTree>
    <p:extLst>
      <p:ext uri="{BB962C8B-B14F-4D97-AF65-F5344CB8AC3E}">
        <p14:creationId xmlns:p14="http://schemas.microsoft.com/office/powerpoint/2010/main" val="3424760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7A8DE45A-24B7-4EAB-9A76-C93415035F85}" type="slidenum">
              <a:rPr lang="cs-CZ" altLang="cs-CZ"/>
              <a:pPr/>
              <a:t>‹#›</a:t>
            </a:fld>
            <a:endParaRPr lang="cs-CZ" altLang="cs-CZ"/>
          </a:p>
        </p:txBody>
      </p:sp>
    </p:spTree>
    <p:extLst>
      <p:ext uri="{BB962C8B-B14F-4D97-AF65-F5344CB8AC3E}">
        <p14:creationId xmlns:p14="http://schemas.microsoft.com/office/powerpoint/2010/main" val="12843184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FBA26E35-1490-4831-B3A3-E928CACBBF3A}" type="slidenum">
              <a:rPr lang="cs-CZ" altLang="cs-CZ"/>
              <a:pPr/>
              <a:t>‹#›</a:t>
            </a:fld>
            <a:endParaRPr lang="cs-CZ" altLang="cs-CZ"/>
          </a:p>
        </p:txBody>
      </p:sp>
    </p:spTree>
    <p:extLst>
      <p:ext uri="{BB962C8B-B14F-4D97-AF65-F5344CB8AC3E}">
        <p14:creationId xmlns:p14="http://schemas.microsoft.com/office/powerpoint/2010/main" val="2840364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6" name="Rectangle 6"/>
          <p:cNvSpPr>
            <a:spLocks noGrp="1" noChangeArrowheads="1"/>
          </p:cNvSpPr>
          <p:nvPr>
            <p:ph type="sldNum" sz="quarter" idx="12"/>
          </p:nvPr>
        </p:nvSpPr>
        <p:spPr/>
        <p:txBody>
          <a:bodyPr/>
          <a:lstStyle>
            <a:lvl1pPr>
              <a:defRPr/>
            </a:lvl1pPr>
          </a:lstStyle>
          <a:p>
            <a:fld id="{9D43E6D9-6251-4EA0-BF86-65E621E308EF}" type="slidenum">
              <a:rPr lang="cs-CZ" altLang="cs-CZ"/>
              <a:pPr/>
              <a:t>‹#›</a:t>
            </a:fld>
            <a:endParaRPr lang="cs-CZ" altLang="cs-CZ"/>
          </a:p>
        </p:txBody>
      </p:sp>
    </p:spTree>
    <p:extLst>
      <p:ext uri="{BB962C8B-B14F-4D97-AF65-F5344CB8AC3E}">
        <p14:creationId xmlns:p14="http://schemas.microsoft.com/office/powerpoint/2010/main" val="2089500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7" name="Rectangle 6"/>
          <p:cNvSpPr>
            <a:spLocks noGrp="1" noChangeArrowheads="1"/>
          </p:cNvSpPr>
          <p:nvPr>
            <p:ph type="sldNum" sz="quarter" idx="12"/>
          </p:nvPr>
        </p:nvSpPr>
        <p:spPr/>
        <p:txBody>
          <a:bodyPr/>
          <a:lstStyle>
            <a:lvl1pPr>
              <a:defRPr/>
            </a:lvl1pPr>
          </a:lstStyle>
          <a:p>
            <a:fld id="{9A8095FB-82B4-4B8F-A6BE-70BB8FA9D66A}" type="slidenum">
              <a:rPr lang="cs-CZ" altLang="cs-CZ"/>
              <a:pPr/>
              <a:t>‹#›</a:t>
            </a:fld>
            <a:endParaRPr lang="cs-CZ" altLang="cs-CZ"/>
          </a:p>
        </p:txBody>
      </p:sp>
    </p:spTree>
    <p:extLst>
      <p:ext uri="{BB962C8B-B14F-4D97-AF65-F5344CB8AC3E}">
        <p14:creationId xmlns:p14="http://schemas.microsoft.com/office/powerpoint/2010/main" val="35816411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9" name="Rectangle 6"/>
          <p:cNvSpPr>
            <a:spLocks noGrp="1" noChangeArrowheads="1"/>
          </p:cNvSpPr>
          <p:nvPr>
            <p:ph type="sldNum" sz="quarter" idx="12"/>
          </p:nvPr>
        </p:nvSpPr>
        <p:spPr/>
        <p:txBody>
          <a:bodyPr/>
          <a:lstStyle>
            <a:lvl1pPr>
              <a:defRPr/>
            </a:lvl1pPr>
          </a:lstStyle>
          <a:p>
            <a:fld id="{6EE5E445-963F-4538-B203-59AEDD831FE7}" type="slidenum">
              <a:rPr lang="cs-CZ" altLang="cs-CZ"/>
              <a:pPr/>
              <a:t>‹#›</a:t>
            </a:fld>
            <a:endParaRPr lang="cs-CZ" altLang="cs-CZ"/>
          </a:p>
        </p:txBody>
      </p:sp>
    </p:spTree>
    <p:extLst>
      <p:ext uri="{BB962C8B-B14F-4D97-AF65-F5344CB8AC3E}">
        <p14:creationId xmlns:p14="http://schemas.microsoft.com/office/powerpoint/2010/main" val="5279087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5" name="Rectangle 6"/>
          <p:cNvSpPr>
            <a:spLocks noGrp="1" noChangeArrowheads="1"/>
          </p:cNvSpPr>
          <p:nvPr>
            <p:ph type="sldNum" sz="quarter" idx="12"/>
          </p:nvPr>
        </p:nvSpPr>
        <p:spPr/>
        <p:txBody>
          <a:bodyPr/>
          <a:lstStyle>
            <a:lvl1pPr>
              <a:defRPr/>
            </a:lvl1pPr>
          </a:lstStyle>
          <a:p>
            <a:fld id="{22951B18-401E-4BA0-B537-74F2461B28FD}" type="slidenum">
              <a:rPr lang="cs-CZ" altLang="cs-CZ"/>
              <a:pPr/>
              <a:t>‹#›</a:t>
            </a:fld>
            <a:endParaRPr lang="cs-CZ" altLang="cs-CZ"/>
          </a:p>
        </p:txBody>
      </p:sp>
    </p:spTree>
    <p:extLst>
      <p:ext uri="{BB962C8B-B14F-4D97-AF65-F5344CB8AC3E}">
        <p14:creationId xmlns:p14="http://schemas.microsoft.com/office/powerpoint/2010/main" val="3644222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cs-CZ" altLang="cs-CZ"/>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cs-CZ" altLang="cs-CZ"/>
          </a:p>
        </p:txBody>
      </p:sp>
      <p:sp>
        <p:nvSpPr>
          <p:cNvPr id="4" name="Rectangle 6"/>
          <p:cNvSpPr>
            <a:spLocks noGrp="1" noChangeArrowheads="1"/>
          </p:cNvSpPr>
          <p:nvPr>
            <p:ph type="sldNum" sz="quarter" idx="12"/>
          </p:nvPr>
        </p:nvSpPr>
        <p:spPr/>
        <p:txBody>
          <a:bodyPr/>
          <a:lstStyle>
            <a:lvl1pPr>
              <a:defRPr/>
            </a:lvl1pPr>
          </a:lstStyle>
          <a:p>
            <a:fld id="{30E92DDE-BCEF-44FE-96BF-497168822674}" type="slidenum">
              <a:rPr lang="cs-CZ" altLang="cs-CZ"/>
              <a:pPr/>
              <a:t>‹#›</a:t>
            </a:fld>
            <a:endParaRPr lang="cs-CZ" altLang="cs-CZ"/>
          </a:p>
        </p:txBody>
      </p:sp>
    </p:spTree>
    <p:extLst>
      <p:ext uri="{BB962C8B-B14F-4D97-AF65-F5344CB8AC3E}">
        <p14:creationId xmlns:p14="http://schemas.microsoft.com/office/powerpoint/2010/main" val="270755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theme" Target="../theme/theme16.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17.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theme" Target="../theme/theme1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theme" Target="../theme/theme19.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theme" Target="../theme/theme20.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theme" Target="../theme/theme21.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theme" Target="../theme/theme22.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theme" Target="../theme/theme23.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7.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heme" Target="../theme/theme8.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4738381-6606-4451-877C-B19704B610C9}"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952" r:id="rId1"/>
    <p:sldLayoutId id="2147484953" r:id="rId2"/>
    <p:sldLayoutId id="2147484954" r:id="rId3"/>
    <p:sldLayoutId id="2147484955" r:id="rId4"/>
    <p:sldLayoutId id="2147484956" r:id="rId5"/>
    <p:sldLayoutId id="2147484957" r:id="rId6"/>
    <p:sldLayoutId id="2147484958" r:id="rId7"/>
    <p:sldLayoutId id="2147484959" r:id="rId8"/>
    <p:sldLayoutId id="2147484960" r:id="rId9"/>
    <p:sldLayoutId id="2147484961" r:id="rId10"/>
    <p:sldLayoutId id="2147484962" r:id="rId11"/>
    <p:sldLayoutId id="21474849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EB07C032-0065-485B-BBD6-52A4CA07346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 id="21474850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1AB12F68-202F-4055-A304-F79561D4AF2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 id="214748510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61145871-9FC3-4DCF-8863-4A01A9FB2F3B}"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0AAA93C-8997-416A-BB30-3FB9046153B5}"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 id="2147485133" r:id="rId12"/>
    <p:sldLayoutId id="214748513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88E896C8-E73B-4E6F-A0CE-CE9F8AB9B54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 id="21474851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972C02A8-74D1-4D9F-9449-5866D106AF72}"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148" r:id="rId1"/>
    <p:sldLayoutId id="2147485149" r:id="rId2"/>
    <p:sldLayoutId id="2147485150" r:id="rId3"/>
    <p:sldLayoutId id="2147485151" r:id="rId4"/>
    <p:sldLayoutId id="2147485152" r:id="rId5"/>
    <p:sldLayoutId id="2147485153" r:id="rId6"/>
    <p:sldLayoutId id="2147485154" r:id="rId7"/>
    <p:sldLayoutId id="2147485155" r:id="rId8"/>
    <p:sldLayoutId id="2147485156" r:id="rId9"/>
    <p:sldLayoutId id="2147485157" r:id="rId10"/>
    <p:sldLayoutId id="2147485158" r:id="rId11"/>
    <p:sldLayoutId id="2147485159" r:id="rId12"/>
    <p:sldLayoutId id="214748516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2526849"/>
      </p:ext>
    </p:extLst>
  </p:cSld>
  <p:clrMap bg1="lt1" tx1="dk1" bg2="lt2" tx2="dk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 id="2147485173" r:id="rId12"/>
    <p:sldLayoutId id="2147485174" r:id="rId13"/>
    <p:sldLayoutId id="21474851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D4EDD39-9948-4772-A92B-AB464922D392}"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71216159"/>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8614846"/>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5432065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59A3FF3D-115F-4CB6-81FE-E351D23FA8B3}"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1" r:id="rId8"/>
    <p:sldLayoutId id="2147484972" r:id="rId9"/>
    <p:sldLayoutId id="2147484973" r:id="rId10"/>
    <p:sldLayoutId id="2147484974" r:id="rId11"/>
    <p:sldLayoutId id="214748497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74929957"/>
      </p:ext>
    </p:extLst>
  </p:cSld>
  <p:clrMap bg1="lt1" tx1="dk1" bg2="lt2" tx2="dk2" accent1="accent1" accent2="accent2" accent3="accent3" accent4="accent4" accent5="accent5" accent6="accent6" hlink="hlink" folHlink="folHlink"/>
  <p:sldLayoutIdLst>
    <p:sldLayoutId id="2147485220" r:id="rId1"/>
    <p:sldLayoutId id="2147485221" r:id="rId2"/>
    <p:sldLayoutId id="2147485222" r:id="rId3"/>
    <p:sldLayoutId id="2147485223" r:id="rId4"/>
    <p:sldLayoutId id="2147485224" r:id="rId5"/>
    <p:sldLayoutId id="2147485225" r:id="rId6"/>
    <p:sldLayoutId id="2147485226" r:id="rId7"/>
    <p:sldLayoutId id="2147485227" r:id="rId8"/>
    <p:sldLayoutId id="2147485228" r:id="rId9"/>
    <p:sldLayoutId id="2147485229" r:id="rId10"/>
    <p:sldLayoutId id="2147485230" r:id="rId11"/>
    <p:sldLayoutId id="2147485231" r:id="rId12"/>
    <p:sldLayoutId id="2147485232" r:id="rId13"/>
    <p:sldLayoutId id="214748523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17090147"/>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 id="2147485247" r:id="rId13"/>
    <p:sldLayoutId id="214748524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264FBD9-00A7-41BD-A1FA-521C4FC10069}"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67095482"/>
      </p:ext>
    </p:extLst>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anose="02020603050405020304" pitchFamily="18"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anose="02020603050405020304" pitchFamily="18"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ED8B286-4DBE-4AAB-BCA3-4AEF68D8BABB}" type="slidenum">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45001955"/>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 id="2147485276" r:id="rId12"/>
    <p:sldLayoutId id="2147485277" r:id="rId13"/>
    <p:sldLayoutId id="214748527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B4E9ECD2-434F-4F72-AEA4-88E96DA4D98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 id="21474849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4B560AFC-52A5-4FAE-A623-FF46CADA210E}"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00" r:id="rId1"/>
    <p:sldLayoutId id="2147485001" r:id="rId2"/>
    <p:sldLayoutId id="2147485002" r:id="rId3"/>
    <p:sldLayoutId id="2147485003" r:id="rId4"/>
    <p:sldLayoutId id="2147485004" r:id="rId5"/>
    <p:sldLayoutId id="2147485005" r:id="rId6"/>
    <p:sldLayoutId id="2147485006" r:id="rId7"/>
    <p:sldLayoutId id="2147485007" r:id="rId8"/>
    <p:sldLayoutId id="2147485008" r:id="rId9"/>
    <p:sldLayoutId id="2147485009" r:id="rId10"/>
    <p:sldLayoutId id="2147485010" r:id="rId11"/>
    <p:sldLayoutId id="2147485011" r:id="rId12"/>
    <p:sldLayoutId id="2147485012" r:id="rId13"/>
    <p:sldLayoutId id="214748501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D4AF376E-E639-4359-8B54-296441A22142}"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 id="2147485025" r:id="rId12"/>
    <p:sldLayoutId id="2147485026" r:id="rId13"/>
    <p:sldLayoutId id="214748502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2EB5BB39-5763-4DCE-8F09-231AF4D1B97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28" r:id="rId1"/>
    <p:sldLayoutId id="2147485029" r:id="rId2"/>
    <p:sldLayoutId id="2147485030" r:id="rId3"/>
    <p:sldLayoutId id="2147485031" r:id="rId4"/>
    <p:sldLayoutId id="2147485032" r:id="rId5"/>
    <p:sldLayoutId id="2147485033" r:id="rId6"/>
    <p:sldLayoutId id="2147485034" r:id="rId7"/>
    <p:sldLayoutId id="2147485035" r:id="rId8"/>
    <p:sldLayoutId id="2147485036" r:id="rId9"/>
    <p:sldLayoutId id="2147485037" r:id="rId10"/>
    <p:sldLayoutId id="2147485038" r:id="rId11"/>
    <p:sldLayoutId id="2147485039" r:id="rId12"/>
    <p:sldLayoutId id="2147485040" r:id="rId13"/>
    <p:sldLayoutId id="214748504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DA1A053-82B0-48BD-A4B9-474503DDC07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42" r:id="rId1"/>
    <p:sldLayoutId id="2147485043" r:id="rId2"/>
    <p:sldLayoutId id="2147485044" r:id="rId3"/>
    <p:sldLayoutId id="2147485045" r:id="rId4"/>
    <p:sldLayoutId id="2147485046" r:id="rId5"/>
    <p:sldLayoutId id="2147485047" r:id="rId6"/>
    <p:sldLayoutId id="2147485048" r:id="rId7"/>
    <p:sldLayoutId id="2147485049" r:id="rId8"/>
    <p:sldLayoutId id="2147485050" r:id="rId9"/>
    <p:sldLayoutId id="2147485051" r:id="rId10"/>
    <p:sldLayoutId id="2147485052" r:id="rId11"/>
    <p:sldLayoutId id="2147485053" r:id="rId12"/>
    <p:sldLayoutId id="2147485054" r:id="rId13"/>
    <p:sldLayoutId id="214748505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0C747BB8-54E7-447E-8E53-E7B249A9A3B4}"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 id="214748506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AC7A2252-0F4F-4B7B-B290-03C89DF390D7}"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 id="2147485081" r:id="rId12"/>
    <p:sldLayoutId id="214748508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18" Type="http://schemas.openxmlformats.org/officeDocument/2006/relationships/image" Target="../media/image14.jpeg"/><Relationship Id="rId26" Type="http://schemas.openxmlformats.org/officeDocument/2006/relationships/image" Target="../media/image21.png"/><Relationship Id="rId3" Type="http://schemas.openxmlformats.org/officeDocument/2006/relationships/slideLayout" Target="../slideLayouts/slideLayout225.xml"/><Relationship Id="rId21" Type="http://schemas.openxmlformats.org/officeDocument/2006/relationships/image" Target="../media/image17.jpeg"/><Relationship Id="rId7" Type="http://schemas.openxmlformats.org/officeDocument/2006/relationships/image" Target="../media/image3.jpeg"/><Relationship Id="rId12" Type="http://schemas.openxmlformats.org/officeDocument/2006/relationships/image" Target="../media/image8.jpeg"/><Relationship Id="rId17" Type="http://schemas.openxmlformats.org/officeDocument/2006/relationships/image" Target="../media/image13.jpeg"/><Relationship Id="rId25" Type="http://schemas.openxmlformats.org/officeDocument/2006/relationships/image" Target="../media/image20.jpeg"/><Relationship Id="rId2" Type="http://schemas.openxmlformats.org/officeDocument/2006/relationships/audio" Target="../media/media1.m4a"/><Relationship Id="rId16" Type="http://schemas.openxmlformats.org/officeDocument/2006/relationships/image" Target="../media/image12.jpeg"/><Relationship Id="rId20" Type="http://schemas.openxmlformats.org/officeDocument/2006/relationships/image" Target="../media/image16.jpe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24" Type="http://schemas.openxmlformats.org/officeDocument/2006/relationships/hyperlink" Target="http://cas.bellarmine.edu/tietjen/images/amphioxus.jpg" TargetMode="External"/><Relationship Id="rId5" Type="http://schemas.openxmlformats.org/officeDocument/2006/relationships/image" Target="../media/image1.jpeg"/><Relationship Id="rId15" Type="http://schemas.openxmlformats.org/officeDocument/2006/relationships/image" Target="../media/image11.jpeg"/><Relationship Id="rId23" Type="http://schemas.openxmlformats.org/officeDocument/2006/relationships/image" Target="../media/image19.jpeg"/><Relationship Id="rId10" Type="http://schemas.openxmlformats.org/officeDocument/2006/relationships/image" Target="../media/image6.jpeg"/><Relationship Id="rId19" Type="http://schemas.openxmlformats.org/officeDocument/2006/relationships/image" Target="../media/image15.jpe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10.jpeg"/><Relationship Id="rId22"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1.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34.jpe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1.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00.xml"/><Relationship Id="rId7" Type="http://schemas.openxmlformats.org/officeDocument/2006/relationships/image" Target="../media/image40.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0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45.jpeg"/><Relationship Id="rId4" Type="http://schemas.openxmlformats.org/officeDocument/2006/relationships/hyperlink" Target="//upload.wikimedia.org/wikipedia/commons/7/7d/Tiktaalik_BW.jp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1.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1.png"/><Relationship Id="rId2" Type="http://schemas.microsoft.com/office/2007/relationships/media" Target="../media/media20.m4a"/><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oleObject" Target="../embeddings/oleObject1.bin"/><Relationship Id="rId4"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1.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1.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1.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0.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1.png"/><Relationship Id="rId5" Type="http://schemas.openxmlformats.org/officeDocument/2006/relationships/image" Target="../media/image56.jpe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95.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1.png"/><Relationship Id="rId5" Type="http://schemas.openxmlformats.org/officeDocument/2006/relationships/image" Target="../media/image57.jpeg"/><Relationship Id="rId4" Type="http://schemas.openxmlformats.org/officeDocument/2006/relationships/notesSlide" Target="../notesSlides/notesSl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cz/url?sa=i&amp;rct=j&amp;q=&amp;esrc=s&amp;source=images&amp;cd=&amp;cad=rja&amp;uact=8&amp;ved=0ahUKEwjK5MqkoZbQAhVJaxQKHcdZDMYQjRwIBw&amp;url=http://www.slideshare.net/RhenzoDocman10/the-vertebrates&amp;psig=AFQjCNEHO9V3OiNZTjJq9jUObL_-oTyBrA&amp;ust=1478594827456038" TargetMode="External"/><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1.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1.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0.xml"/><Relationship Id="rId7" Type="http://schemas.openxmlformats.org/officeDocument/2006/relationships/image" Target="../media/image21.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www.palaeos.com/Vertebrates/Units/Unit200/200.html#Pareiasauria" TargetMode="External"/><Relationship Id="rId5" Type="http://schemas.openxmlformats.org/officeDocument/2006/relationships/hyperlink" Target="http://www.palaeos.com/Vertebrates/Units/400Therapsida/400.800.html#Gorgonopsia" TargetMode="Externa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00.xml"/><Relationship Id="rId7" Type="http://schemas.openxmlformats.org/officeDocument/2006/relationships/image" Target="../media/image21.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3.jpeg"/><Relationship Id="rId5" Type="http://schemas.openxmlformats.org/officeDocument/2006/relationships/hyperlink" Target="http://www.iflscience.com/environment/microbes-caused-extinction-90-species-250-million-years-ago" TargetMode="Externa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1.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1.png"/><Relationship Id="rId5" Type="http://schemas.openxmlformats.org/officeDocument/2006/relationships/image" Target="../media/image65.jpeg"/><Relationship Id="rId4" Type="http://schemas.openxmlformats.org/officeDocument/2006/relationships/hyperlink" Target="https://www.google.cz/url?sa=i&amp;rct=j&amp;q=&amp;esrc=s&amp;source=images&amp;cd=&amp;cad=rja&amp;uact=8&amp;ved=0ahUKEwjPnPTKopbQAhVJNxQKHZycBr0QjRwIBw&amp;url=https://www.luckysci.com/2014/09/amniotes-of-the-late-paleozoic-mesozoic/&amp;bvm=bv.137904068,d.d24&amp;psig=AFQjCNG3zaA2RWmPlLgq53IgALh7AhjByA&amp;ust=147859499911113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pn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1.png"/><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9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1.png"/><Relationship Id="rId5" Type="http://schemas.openxmlformats.org/officeDocument/2006/relationships/image" Target="../media/image71.jpeg"/><Relationship Id="rId4" Type="http://schemas.openxmlformats.org/officeDocument/2006/relationships/hyperlink" Target="http://www.google.cz/url?sa=i&amp;rct=j&amp;q=&amp;esrc=s&amp;source=images&amp;cd=&amp;cad=rja&amp;uact=8&amp;ved=0ahUKEwiA1bXrpZbQAhUCaRQKHReIC8QQjRwIBw&amp;url=http://slideplayer.com/slide/5875714/&amp;bvm=bv.137904068,d.d24&amp;psig=AFQjCNGW2fqKSkjLy7BpvFZ-MRizl9PwVg&amp;ust=1478596085414349"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rspb.royalsocietypublishing.org/content/278/1708/1107" TargetMode="External"/><Relationship Id="rId1" Type="http://schemas.openxmlformats.org/officeDocument/2006/relationships/slideLayout" Target="../slideLayouts/slideLayout15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google.cz/url?sa=i&amp;rct=j&amp;q=&amp;esrc=s&amp;source=images&amp;cd=&amp;cad=rja&amp;uact=8&amp;ved=0ahUKEwi6p_CfqpbQAhUBXhQKHQafCb4QjRwIBw&amp;url=http://www.sivatherium.narod.ru/library/Dixon_2/00_en.htm&amp;bvm=bv.137904068,d.d24&amp;psig=AFQjCNG_pQH9fGlVURZzXypAiFJfX8iw-A&amp;ust=1478596929615639" TargetMode="External"/><Relationship Id="rId1" Type="http://schemas.openxmlformats.org/officeDocument/2006/relationships/slideLayout" Target="../slideLayouts/slideLayout152.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z/url?sa=i&amp;rct=j&amp;q=&amp;esrc=s&amp;source=images&amp;cd=&amp;cad=rja&amp;uact=8&amp;ved=0ahUKEwiOk6ysqZbQAhXCVBQKHaAtAb0QjRwIBw&amp;url=http://evolution.berkeley.edu/evolibrary/article/evograms_06&amp;bvm=bv.137904068,d.d24&amp;psig=AFQjCNG_pQH9fGlVURZzXypAiFJfX8iw-A&amp;ust=1478596929615639" TargetMode="External"/><Relationship Id="rId1" Type="http://schemas.openxmlformats.org/officeDocument/2006/relationships/slideLayout" Target="../slideLayouts/slideLayout15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s://www.google.cz/url?sa=i&amp;rct=j&amp;q=&amp;esrc=s&amp;source=images&amp;cd=&amp;cad=rja&amp;uact=8&amp;ved=0ahUKEwjDqa-KopbQAhUFWRQKHVkQCr0QjRwIBw&amp;url=https://thedinosirs.wordpress.com/page/2/&amp;bvm=bv.137904068,d.d24&amp;psig=AFQjCNG3zaA2RWmPlLgq53IgALh7AhjByA&amp;ust=1478594999111138" TargetMode="External"/><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google.cz/url?sa=i&amp;rct=j&amp;q=&amp;esrc=s&amp;source=images&amp;cd=&amp;cad=rja&amp;uact=8&amp;ved=0ahUKEwiG--DEppbQAhVFPxQKHV6zC8QQjRwIBw&amp;url=https://evolutionarystories.wordpress.com/2014/12/19/mom-where-do-bird-come-from/&amp;bvm=bv.137904068,d.d24&amp;psig=AFQjCNGW2fqKSkjLy7BpvFZ-MRizl9PwVg&amp;ust=1478596085414349" TargetMode="External"/><Relationship Id="rId1" Type="http://schemas.openxmlformats.org/officeDocument/2006/relationships/slideLayout" Target="../slideLayouts/slideLayout15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hyperlink" Target="//upload.wikimedia.org/wikipedia/commons/6/6a/Evolution_of_jawless_fish.pn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www.google.cz/url?sa=i&amp;rct=j&amp;q=&amp;esrc=s&amp;source=images&amp;cd=&amp;cad=rja&amp;uact=8&amp;ved=0ahUKEwjkmIS0p5bQAhXFSBQKHa00DL4QjRwIBw&amp;url=http://palaeos.com/vertebrates/theropoda/neotheropoda.html&amp;bvm=bv.137904068,d.d24&amp;psig=AFQjCNGW2fqKSkjLy7BpvFZ-MRizl9PwVg&amp;ust=1478596085414349" TargetMode="External"/><Relationship Id="rId1" Type="http://schemas.openxmlformats.org/officeDocument/2006/relationships/slideLayout" Target="../slideLayouts/slideLayout15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z/url?sa=i&amp;rct=j&amp;q=&amp;esrc=s&amp;source=images&amp;cd=&amp;cad=rja&amp;uact=8&amp;ved=0ahUKEwjRzJSyqpbQAhXE7xQKHZ57DsIQjRwIBw&amp;url=http://phys.org/news/2014-05-dinosaurs-birds-evolving.html&amp;bvm=bv.137904068,d.d24&amp;psig=AFQjCNG_pQH9fGlVURZzXypAiFJfX8iw-A&amp;ust=1478596929615639" TargetMode="Externa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z/url?sa=i&amp;rct=j&amp;q=&amp;esrc=s&amp;source=images&amp;cd=&amp;cad=rja&amp;uact=8&amp;ved=0ahUKEwj5o9_gq5bQAhXDvhQKHfspDL4QjRwIBw&amp;url=http://dinoanimals.com/dinosaurs/the-heaviest-dinosaurs-top-10/&amp;bvm=bv.137904068,d.d24&amp;psig=AFQjCNFCea-bMEg_Tp2IQNNTVlezCGenGw&amp;ust=1478597639142770" TargetMode="External"/><Relationship Id="rId1" Type="http://schemas.openxmlformats.org/officeDocument/2006/relationships/slideLayout" Target="../slideLayouts/slideLayout15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google.cz/url?sa=i&amp;rct=j&amp;q=&amp;esrc=s&amp;source=images&amp;cd=&amp;cad=rja&amp;uact=8&amp;ved=0ahUKEwiR2ualrJbQAhWGWxQKHYxkCrwQjRwIBw&amp;url=http://fivethirtyeight.com/features/the-biggest-dinosaur-in-history-may-never-have-existed/&amp;bvm=bv.137904068,d.d24&amp;psig=AFQjCNFCea-bMEg_Tp2IQNNTVlezCGenGw&amp;ust=1478597639142770" TargetMode="Externa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z/url?sa=i&amp;rct=j&amp;q=&amp;esrc=s&amp;source=images&amp;cd=&amp;cad=rja&amp;uact=8&amp;ved=0ahUKEwiNsJPVrJbQAhVEPBQKHfzFAb0QjRwIBw&amp;url=http://www.dinosaurhome.com/4-biggest-and-baddest-carnivorous-dinosaurs-224948/Page2.html&amp;bvm=bv.137904068,d.d24&amp;psig=AFQjCNFCea-bMEg_Tp2IQNNTVlezCGenGw&amp;ust=1478597639142770" TargetMode="External"/><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7.jpe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latypus_j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94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p:txBody>
          <a:bodyPr/>
          <a:lstStyle/>
          <a:p>
            <a:pPr eaLnBrk="1" hangingPunct="1"/>
            <a:r>
              <a:rPr lang="en-US" altLang="cs-CZ" smtClean="0"/>
              <a:t>Subphylum Vertebrata</a:t>
            </a:r>
          </a:p>
        </p:txBody>
      </p:sp>
      <p:sp>
        <p:nvSpPr>
          <p:cNvPr id="78852" name="Rectangle 4"/>
          <p:cNvSpPr>
            <a:spLocks noGrp="1" noChangeArrowheads="1"/>
          </p:cNvSpPr>
          <p:nvPr>
            <p:ph type="body" idx="1"/>
          </p:nvPr>
        </p:nvSpPr>
        <p:spPr>
          <a:xfrm>
            <a:off x="381000" y="1752600"/>
            <a:ext cx="8382000" cy="4114800"/>
          </a:xfrm>
        </p:spPr>
        <p:txBody>
          <a:bodyPr/>
          <a:lstStyle/>
          <a:p>
            <a:pPr eaLnBrk="1" hangingPunct="1"/>
            <a:r>
              <a:rPr lang="en-US" altLang="cs-CZ" sz="2400" smtClean="0"/>
              <a:t>Subphylum Vertebrata has several divisions you need to be familiar with</a:t>
            </a:r>
            <a:r>
              <a:rPr lang="en-US" altLang="cs-CZ" sz="2800" smtClean="0"/>
              <a:t>:</a:t>
            </a:r>
          </a:p>
          <a:p>
            <a:pPr lvl="1" eaLnBrk="1" hangingPunct="1"/>
            <a:r>
              <a:rPr lang="en-US" altLang="cs-CZ" sz="2400" smtClean="0"/>
              <a:t>Superclass Agnatha – Jawless Fish; 					  Ostracoderm (fossil)</a:t>
            </a:r>
          </a:p>
          <a:p>
            <a:pPr lvl="1" eaLnBrk="1" hangingPunct="1"/>
            <a:r>
              <a:rPr lang="en-US" altLang="cs-CZ" sz="2400" smtClean="0"/>
              <a:t>Superclass Gnathostomata</a:t>
            </a:r>
          </a:p>
          <a:p>
            <a:pPr lvl="2" eaLnBrk="1" hangingPunct="1"/>
            <a:r>
              <a:rPr lang="en-US" altLang="cs-CZ" sz="2000" smtClean="0"/>
              <a:t>Class Placodermi – First Jawed Fish (Fossils)</a:t>
            </a:r>
          </a:p>
          <a:p>
            <a:pPr lvl="2" eaLnBrk="1" hangingPunct="1"/>
            <a:r>
              <a:rPr lang="en-US" altLang="cs-CZ" sz="2000" smtClean="0"/>
              <a:t>Class Chondricthyes – Cartilagenous Fish; Sharks; Rays</a:t>
            </a:r>
          </a:p>
          <a:p>
            <a:pPr lvl="2" eaLnBrk="1" hangingPunct="1"/>
            <a:r>
              <a:rPr lang="en-US" altLang="cs-CZ" sz="2000" smtClean="0"/>
              <a:t>Class Osteic</a:t>
            </a:r>
            <a:r>
              <a:rPr lang="cs-CZ" altLang="cs-CZ" sz="2000" smtClean="0"/>
              <a:t>h</a:t>
            </a:r>
            <a:r>
              <a:rPr lang="en-US" altLang="cs-CZ" sz="2000" smtClean="0"/>
              <a:t>thyes</a:t>
            </a:r>
          </a:p>
          <a:p>
            <a:pPr lvl="3" eaLnBrk="1" hangingPunct="1"/>
            <a:r>
              <a:rPr lang="en-US" altLang="cs-CZ" sz="1800" smtClean="0"/>
              <a:t>Subclass Actinopterygii – Ray-finned Fish; Goldfish; Sea Horse</a:t>
            </a:r>
          </a:p>
          <a:p>
            <a:pPr lvl="3" eaLnBrk="1" hangingPunct="1"/>
            <a:r>
              <a:rPr lang="en-US" altLang="cs-CZ" sz="1800" smtClean="0"/>
              <a:t>Subclass Sarcopterygii – Lobe-finned Fish; Coelocanth</a:t>
            </a:r>
          </a:p>
        </p:txBody>
      </p:sp>
      <p:pic>
        <p:nvPicPr>
          <p:cNvPr id="78853" name="Picture 6" descr="urochordat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9000" y="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7" descr="0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descr="1a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9" descr="bluebir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10" descr="chipmun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0"/>
            <a:ext cx="952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11" descr="anmwi056_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12" descr="kangaroo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13" descr="velocirapt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44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4" descr="cvara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15" descr="giantt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29600" y="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6" descr="Greatwt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59436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7" descr="lampreymouth"/>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29600" y="594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8" descr="black_headed_gouldia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15200" y="5945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19" descr="hagfish"/>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48400" y="5930900"/>
            <a:ext cx="1066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20" descr="orca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6800" y="59436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21" descr="rabbit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38600" y="59436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9" name="Picture 22" descr="python0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05000" y="5943600"/>
            <a:ext cx="8842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0" name="Picture 23" descr="Proboscidea"/>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43200" y="5943600"/>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71" name="Picture 24" descr="amphioxus.jpg (57059 bytes)">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429000" y="5943600"/>
            <a:ext cx="6588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6777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228600" y="282575"/>
            <a:ext cx="582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cs-CZ" sz="3600" b="1">
                <a:solidFill>
                  <a:srgbClr val="3333CC"/>
                </a:solidFill>
              </a:rPr>
              <a:t>EARLY PALEOZOIC LIFE</a:t>
            </a:r>
            <a:endParaRPr lang="en-US" altLang="cs-CZ" sz="2800" b="1">
              <a:solidFill>
                <a:srgbClr val="000000"/>
              </a:solidFill>
            </a:endParaRPr>
          </a:p>
        </p:txBody>
      </p:sp>
      <p:sp>
        <p:nvSpPr>
          <p:cNvPr id="236547" name="Text Box 3"/>
          <p:cNvSpPr txBox="1">
            <a:spLocks noChangeArrowheads="1"/>
          </p:cNvSpPr>
          <p:nvPr/>
        </p:nvSpPr>
        <p:spPr bwMode="auto">
          <a:xfrm>
            <a:off x="152400" y="914400"/>
            <a:ext cx="1979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800" b="1">
                <a:solidFill>
                  <a:srgbClr val="3333CC"/>
                </a:solidFill>
              </a:rPr>
              <a:t>Vertebrates</a:t>
            </a:r>
          </a:p>
        </p:txBody>
      </p:sp>
      <p:sp>
        <p:nvSpPr>
          <p:cNvPr id="236548" name="Text Box 4"/>
          <p:cNvSpPr txBox="1">
            <a:spLocks noChangeArrowheads="1"/>
          </p:cNvSpPr>
          <p:nvPr/>
        </p:nvSpPr>
        <p:spPr bwMode="auto">
          <a:xfrm>
            <a:off x="228600" y="1447800"/>
            <a:ext cx="40243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2800" b="1">
                <a:solidFill>
                  <a:srgbClr val="000000"/>
                </a:solidFill>
              </a:rPr>
              <a:t>Fish</a:t>
            </a:r>
          </a:p>
          <a:p>
            <a:pPr eaLnBrk="1" hangingPunct="1">
              <a:spcBef>
                <a:spcPct val="0"/>
              </a:spcBef>
              <a:buFontTx/>
              <a:buNone/>
            </a:pPr>
            <a:r>
              <a:rPr lang="en-US" altLang="cs-CZ" sz="2800" b="1">
                <a:solidFill>
                  <a:srgbClr val="000000"/>
                </a:solidFill>
              </a:rPr>
              <a:t>Placodermi (Placoderms)</a:t>
            </a:r>
          </a:p>
        </p:txBody>
      </p:sp>
      <p:pic>
        <p:nvPicPr>
          <p:cNvPr id="236549" name="Picture 5" descr="Dunkleosteu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26733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Picture 6" descr="Dunkleosteous1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144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1" name="Picture 7" descr="dunkleost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124200"/>
            <a:ext cx="5284788"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2" name="Text Box 8"/>
          <p:cNvSpPr txBox="1">
            <a:spLocks noChangeArrowheads="1"/>
          </p:cNvSpPr>
          <p:nvPr/>
        </p:nvSpPr>
        <p:spPr bwMode="auto">
          <a:xfrm>
            <a:off x="3643313" y="31607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cs-CZ" sz="1800" b="1" i="1">
                <a:solidFill>
                  <a:srgbClr val="000000"/>
                </a:solidFill>
                <a:latin typeface="Arial" panose="020B0604020202020204" pitchFamily="34" charset="0"/>
              </a:rPr>
              <a:t>Dunkleosteus</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Placoderm_radi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ovéPole 1"/>
          <p:cNvSpPr txBox="1">
            <a:spLocks noChangeArrowheads="1"/>
          </p:cNvSpPr>
          <p:nvPr/>
        </p:nvSpPr>
        <p:spPr bwMode="auto">
          <a:xfrm>
            <a:off x="3132138" y="461963"/>
            <a:ext cx="1584325" cy="4619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Placodermi</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669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28600" y="282575"/>
            <a:ext cx="582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cs-CZ" sz="3600" b="1" i="0" u="none" strike="noStrike" kern="1200" cap="none" spc="0" normalizeH="0" baseline="0" noProof="0" smtClean="0">
                <a:ln>
                  <a:noFill/>
                </a:ln>
                <a:solidFill>
                  <a:srgbClr val="3333CC"/>
                </a:solidFill>
                <a:effectLst/>
                <a:uLnTx/>
                <a:uFillTx/>
                <a:latin typeface="Times New Roman" panose="02020603050405020304" pitchFamily="18" charset="0"/>
                <a:ea typeface="+mn-ea"/>
                <a:cs typeface="+mn-cs"/>
              </a:rPr>
              <a:t>EARLY PALEOZOIC LIFE</a:t>
            </a:r>
            <a:endParaRPr kumimoji="0" lang="en-US"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8307" name="Text Box 3"/>
          <p:cNvSpPr txBox="1">
            <a:spLocks noChangeArrowheads="1"/>
          </p:cNvSpPr>
          <p:nvPr/>
        </p:nvSpPr>
        <p:spPr bwMode="auto">
          <a:xfrm>
            <a:off x="152400" y="914400"/>
            <a:ext cx="1979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800" b="1" i="0" u="none" strike="noStrike" kern="1200" cap="none" spc="0" normalizeH="0" baseline="0" noProof="0" smtClean="0">
                <a:ln>
                  <a:noFill/>
                </a:ln>
                <a:solidFill>
                  <a:srgbClr val="3333CC"/>
                </a:solidFill>
                <a:effectLst/>
                <a:uLnTx/>
                <a:uFillTx/>
                <a:latin typeface="Times New Roman" panose="02020603050405020304" pitchFamily="18" charset="0"/>
                <a:ea typeface="+mn-ea"/>
                <a:cs typeface="+mn-cs"/>
              </a:rPr>
              <a:t>Vertebrates</a:t>
            </a:r>
          </a:p>
        </p:txBody>
      </p:sp>
      <p:sp>
        <p:nvSpPr>
          <p:cNvPr id="98308" name="Text Box 4"/>
          <p:cNvSpPr txBox="1">
            <a:spLocks noChangeArrowheads="1"/>
          </p:cNvSpPr>
          <p:nvPr/>
        </p:nvSpPr>
        <p:spPr bwMode="auto">
          <a:xfrm>
            <a:off x="228600" y="1447800"/>
            <a:ext cx="429101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Fish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Acanthodii (Acanthodians)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Early jawed fish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Late Silurian to Permian</a:t>
            </a:r>
          </a:p>
        </p:txBody>
      </p:sp>
      <p:pic>
        <p:nvPicPr>
          <p:cNvPr id="98309" name="Picture 5" descr="acanthod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276600"/>
            <a:ext cx="54864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4167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e_sha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85800"/>
            <a:ext cx="3154363"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descr="R-ctenacanth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447800"/>
            <a:ext cx="571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2590800" y="3429000"/>
            <a:ext cx="63373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600" b="0" i="1"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t>Ctenacanthus</a:t>
            </a:r>
            <a:r>
              <a:rPr kumimoji="0" lang="cs-CZ" altLang="cs-CZ" sz="1600" b="0" i="0" u="none" strike="noStrike" kern="1200" cap="none" spc="0" normalizeH="0" baseline="0" noProof="0" smtClean="0">
                <a:ln>
                  <a:noFill/>
                </a:ln>
                <a:solidFill>
                  <a:srgbClr val="000000"/>
                </a:solidFill>
                <a:effectLst/>
                <a:uLnTx/>
                <a:uFillTx/>
                <a:latin typeface="Verdana" panose="020B0604030504040204" pitchFamily="34" charset="0"/>
                <a:ea typeface="+mn-ea"/>
                <a:cs typeface="+mn-cs"/>
              </a:rPr>
              <a:t> sp, a Late Devonian and Carboniferous shark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2405" name="Text Box 5"/>
          <p:cNvSpPr txBox="1">
            <a:spLocks noChangeArrowheads="1"/>
          </p:cNvSpPr>
          <p:nvPr/>
        </p:nvSpPr>
        <p:spPr bwMode="auto">
          <a:xfrm>
            <a:off x="290513" y="4100513"/>
            <a:ext cx="8701087" cy="180657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The very earliest signs of sharks are minute fossil</a:t>
            </a:r>
            <a:r>
              <a:rPr kumimoji="0" lang="cs-CZ" altLang="cs-CZ"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scales </a:t>
            </a:r>
            <a:r>
              <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and teeth which are found in rocks from the late </a:t>
            </a:r>
            <a:r>
              <a:rPr kumimoji="0" lang="cs-CZ" altLang="cs-CZ"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Silurian</a:t>
            </a:r>
            <a:r>
              <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cs-CZ" altLang="cs-CZ"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to early Devonian</a:t>
            </a:r>
            <a:r>
              <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period {around 400 million years ago). It becomes more and more difficult, however, to identify shark scales in older rocks because they closely resemble those from jawless fishes called the lodonts, which lived at the same time. Only microscopic differences separate shark and the lodont scales, and the two kinds seem to become more and more alike the further one goes back.</a:t>
            </a:r>
            <a:endPar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6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02406" name="Text Box 6"/>
          <p:cNvSpPr txBox="1">
            <a:spLocks noChangeArrowheads="1"/>
          </p:cNvSpPr>
          <p:nvPr/>
        </p:nvSpPr>
        <p:spPr bwMode="auto">
          <a:xfrm>
            <a:off x="3184525" y="209550"/>
            <a:ext cx="3224213"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Chondrichtyes</a:t>
            </a:r>
            <a:r>
              <a:rPr kumimoji="0" lang="cs-CZ" altLang="cs-CZ"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-Paryby</a:t>
            </a:r>
          </a:p>
        </p:txBody>
      </p:sp>
      <p:sp>
        <p:nvSpPr>
          <p:cNvPr id="2" name="TextovéPole 1"/>
          <p:cNvSpPr txBox="1"/>
          <p:nvPr/>
        </p:nvSpPr>
        <p:spPr>
          <a:xfrm>
            <a:off x="4283968" y="1052736"/>
            <a:ext cx="3183244" cy="461665"/>
          </a:xfrm>
          <a:prstGeom prst="rect">
            <a:avLst/>
          </a:prstGeom>
          <a:noFill/>
        </p:spPr>
        <p:txBody>
          <a:bodyPr wrap="none" rtlCol="0">
            <a:spAutoFit/>
          </a:bodyPr>
          <a:lstStyle/>
          <a:p>
            <a:r>
              <a:rPr lang="cs-CZ" sz="2400" b="1" dirty="0" err="1" smtClean="0"/>
              <a:t>Elasmobranchii</a:t>
            </a:r>
            <a:r>
              <a:rPr lang="cs-CZ" sz="2400" b="1" dirty="0" smtClean="0"/>
              <a:t> - žraloci</a:t>
            </a:r>
            <a:endParaRPr lang="cs-CZ" sz="2400" b="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481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2267744" y="1412776"/>
            <a:ext cx="4572000" cy="2123658"/>
          </a:xfrm>
          <a:prstGeom prst="rect">
            <a:avLst/>
          </a:prstGeom>
        </p:spPr>
        <p:txBody>
          <a:bodyPr>
            <a:spAutoFit/>
          </a:bodyPr>
          <a:lstStyle/>
          <a:p>
            <a:pPr lvl="0" eaLnBrk="0" hangingPunct="0">
              <a:defRPr/>
            </a:pPr>
            <a:r>
              <a:rPr lang="cs-CZ" altLang="cs-CZ" sz="2400" dirty="0">
                <a:solidFill>
                  <a:srgbClr val="003399"/>
                </a:solidFill>
                <a:latin typeface="Arial Black" panose="020B0A04020102020204" pitchFamily="34" charset="0"/>
              </a:rPr>
              <a:t>OSTEICHTHYES</a:t>
            </a:r>
            <a:r>
              <a:rPr lang="cs-CZ" altLang="cs-CZ" sz="1600" dirty="0">
                <a:solidFill>
                  <a:srgbClr val="000000"/>
                </a:solidFill>
                <a:latin typeface="Arial" panose="020B0604020202020204" pitchFamily="34" charset="0"/>
              </a:rPr>
              <a:t> (bony </a:t>
            </a:r>
            <a:r>
              <a:rPr lang="cs-CZ" altLang="cs-CZ" sz="1600" dirty="0" err="1">
                <a:solidFill>
                  <a:srgbClr val="000000"/>
                </a:solidFill>
                <a:latin typeface="Arial" panose="020B0604020202020204" pitchFamily="34" charset="0"/>
              </a:rPr>
              <a:t>fish</a:t>
            </a:r>
            <a:r>
              <a:rPr lang="cs-CZ" altLang="cs-CZ" sz="1600" dirty="0">
                <a:solidFill>
                  <a:srgbClr val="000000"/>
                </a:solidFill>
                <a:latin typeface="Arial" panose="020B0604020202020204" pitchFamily="34" charset="0"/>
              </a:rPr>
              <a:t>)  </a:t>
            </a:r>
            <a:r>
              <a:rPr lang="cs-CZ" altLang="cs-CZ" sz="1600" i="1" dirty="0">
                <a:solidFill>
                  <a:srgbClr val="000000"/>
                </a:solidFill>
                <a:latin typeface="Arial" panose="020B0604020202020204" pitchFamily="34" charset="0"/>
              </a:rPr>
              <a:t>SIL.</a:t>
            </a:r>
          </a:p>
          <a:p>
            <a:pPr marL="1600200" lvl="3" indent="-228600">
              <a:spcBef>
                <a:spcPct val="20000"/>
              </a:spcBef>
              <a:buFontTx/>
              <a:buChar char="–"/>
              <a:defRPr/>
            </a:pPr>
            <a:r>
              <a:rPr lang="en-US" altLang="cs-CZ" sz="2000" b="1" kern="0" dirty="0">
                <a:solidFill>
                  <a:srgbClr val="000000"/>
                </a:solidFill>
                <a:latin typeface="Times New Roman"/>
              </a:rPr>
              <a:t>Subclass </a:t>
            </a:r>
            <a:r>
              <a:rPr lang="en-US" altLang="cs-CZ" sz="2000" b="1" kern="0" dirty="0" err="1">
                <a:solidFill>
                  <a:srgbClr val="000000"/>
                </a:solidFill>
                <a:latin typeface="Times New Roman"/>
              </a:rPr>
              <a:t>Actinopterygii</a:t>
            </a:r>
            <a:r>
              <a:rPr lang="en-US" altLang="cs-CZ" sz="2000" b="1" kern="0" dirty="0">
                <a:solidFill>
                  <a:srgbClr val="000000"/>
                </a:solidFill>
                <a:latin typeface="Times New Roman"/>
              </a:rPr>
              <a:t> </a:t>
            </a:r>
            <a:r>
              <a:rPr lang="cs-CZ" altLang="cs-CZ" sz="2000" b="1" kern="0" dirty="0">
                <a:solidFill>
                  <a:srgbClr val="000000"/>
                </a:solidFill>
                <a:latin typeface="Times New Roman"/>
              </a:rPr>
              <a:t>(paprskoploutví)</a:t>
            </a:r>
          </a:p>
          <a:p>
            <a:pPr marL="1600200" lvl="3" indent="-228600">
              <a:spcBef>
                <a:spcPct val="20000"/>
              </a:spcBef>
              <a:buFontTx/>
              <a:buChar char="–"/>
              <a:defRPr/>
            </a:pPr>
            <a:r>
              <a:rPr lang="en-US" altLang="cs-CZ" sz="2000" b="1" kern="0" dirty="0">
                <a:solidFill>
                  <a:srgbClr val="000000"/>
                </a:solidFill>
                <a:latin typeface="Times New Roman"/>
              </a:rPr>
              <a:t>Subclass </a:t>
            </a:r>
            <a:r>
              <a:rPr lang="en-US" altLang="cs-CZ" sz="2000" b="1" kern="0" dirty="0" err="1">
                <a:solidFill>
                  <a:srgbClr val="000000"/>
                </a:solidFill>
                <a:latin typeface="Times New Roman"/>
              </a:rPr>
              <a:t>Sarcopterygii</a:t>
            </a:r>
            <a:r>
              <a:rPr lang="cs-CZ" altLang="cs-CZ" sz="2000" b="1" kern="0" dirty="0">
                <a:solidFill>
                  <a:srgbClr val="000000"/>
                </a:solidFill>
                <a:latin typeface="Times New Roman"/>
              </a:rPr>
              <a:t> (</a:t>
            </a:r>
            <a:r>
              <a:rPr lang="cs-CZ" altLang="cs-CZ" sz="2000" b="1" kern="0" dirty="0" err="1">
                <a:solidFill>
                  <a:srgbClr val="000000"/>
                </a:solidFill>
                <a:latin typeface="Times New Roman"/>
              </a:rPr>
              <a:t>nozdratí</a:t>
            </a:r>
            <a:r>
              <a:rPr lang="cs-CZ" altLang="cs-CZ" sz="2000" b="1" kern="0" dirty="0">
                <a:solidFill>
                  <a:srgbClr val="000000"/>
                </a:solidFill>
                <a:latin typeface="Times New Roman"/>
              </a:rPr>
              <a:t>)</a:t>
            </a:r>
            <a:r>
              <a:rPr lang="cs-CZ" altLang="cs-CZ" sz="2000" b="1" dirty="0">
                <a:solidFill>
                  <a:srgbClr val="000000"/>
                </a:solidFill>
                <a:latin typeface="Arial" panose="020B0604020202020204" pitchFamily="34" charset="0"/>
              </a:rPr>
              <a:t/>
            </a:r>
            <a:br>
              <a:rPr lang="cs-CZ" altLang="cs-CZ" sz="2000" b="1" dirty="0">
                <a:solidFill>
                  <a:srgbClr val="000000"/>
                </a:solidFill>
                <a:latin typeface="Arial" panose="020B0604020202020204" pitchFamily="34" charset="0"/>
              </a:rPr>
            </a:br>
            <a:endParaRPr lang="cs-CZ" sz="2000" b="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568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2987675" y="188913"/>
            <a:ext cx="2376488" cy="51911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Actinopterygii</a:t>
            </a:r>
          </a:p>
        </p:txBody>
      </p:sp>
      <p:sp>
        <p:nvSpPr>
          <p:cNvPr id="117763" name="Text Box 3"/>
          <p:cNvSpPr txBox="1">
            <a:spLocks noChangeArrowheads="1"/>
          </p:cNvSpPr>
          <p:nvPr/>
        </p:nvSpPr>
        <p:spPr bwMode="auto">
          <a:xfrm>
            <a:off x="519113" y="1843088"/>
            <a:ext cx="2974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Chondrostei - chrupavčití</a:t>
            </a:r>
          </a:p>
        </p:txBody>
      </p:sp>
      <p:pic>
        <p:nvPicPr>
          <p:cNvPr id="281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133600"/>
            <a:ext cx="3697287"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0665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ovéPole 1"/>
          <p:cNvSpPr txBox="1">
            <a:spLocks noChangeArrowheads="1"/>
          </p:cNvSpPr>
          <p:nvPr/>
        </p:nvSpPr>
        <p:spPr bwMode="auto">
          <a:xfrm>
            <a:off x="179388" y="1844675"/>
            <a:ext cx="8856662" cy="9239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Mezi charakteristické hlavní znaky těchto tzv. </a:t>
            </a:r>
            <a:r>
              <a:rPr lang="cs-CZ" altLang="cs-CZ" sz="1800" i="1"/>
              <a:t>živých fosílií</a:t>
            </a:r>
            <a:r>
              <a:rPr lang="cs-CZ" altLang="cs-CZ" sz="1800"/>
              <a:t> patří vyvinutí choanů (vnitřních nozder), které umožňují vdechování atmosférického vzduchu se zavřenou tlamou. A také rozvinuté plicní dýchání</a:t>
            </a:r>
          </a:p>
        </p:txBody>
      </p:sp>
      <p:sp>
        <p:nvSpPr>
          <p:cNvPr id="237571" name="TextovéPole 2"/>
          <p:cNvSpPr txBox="1">
            <a:spLocks noChangeArrowheads="1"/>
          </p:cNvSpPr>
          <p:nvPr/>
        </p:nvSpPr>
        <p:spPr bwMode="auto">
          <a:xfrm>
            <a:off x="2771775" y="765175"/>
            <a:ext cx="3246438" cy="461963"/>
          </a:xfrm>
          <a:prstGeom prst="rect">
            <a:avLst/>
          </a:prstGeom>
          <a:solidFill>
            <a:srgbClr val="FFFF00"/>
          </a:solidFill>
          <a:ln w="9525">
            <a:solidFill>
              <a:schemeClr val="accent1"/>
            </a:solidFill>
            <a:miter lim="800000"/>
            <a:headEnd/>
            <a:tailEnd/>
          </a:ln>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t>Sarcopterygii -nozdratí</a:t>
            </a:r>
          </a:p>
        </p:txBody>
      </p:sp>
      <p:sp>
        <p:nvSpPr>
          <p:cNvPr id="4" name="TextovéPole 3"/>
          <p:cNvSpPr txBox="1"/>
          <p:nvPr/>
        </p:nvSpPr>
        <p:spPr>
          <a:xfrm>
            <a:off x="684213" y="3500438"/>
            <a:ext cx="4435475" cy="369887"/>
          </a:xfrm>
          <a:prstGeom prst="rect">
            <a:avLst/>
          </a:prstGeom>
          <a:solidFill>
            <a:schemeClr val="accent1">
              <a:lumMod val="20000"/>
              <a:lumOff val="80000"/>
            </a:schemeClr>
          </a:solidFill>
        </p:spPr>
        <p:txBody>
          <a:bodyPr wrap="none">
            <a:spAutoFit/>
          </a:bodyPr>
          <a:lstStyle/>
          <a:p>
            <a:pPr fontAlgn="auto">
              <a:spcBef>
                <a:spcPts val="0"/>
              </a:spcBef>
              <a:spcAft>
                <a:spcPts val="0"/>
              </a:spcAft>
              <a:defRPr/>
            </a:pPr>
            <a:r>
              <a:rPr lang="cs-CZ" i="1" dirty="0">
                <a:latin typeface="+mn-lt"/>
                <a:cs typeface="+mn-cs"/>
              </a:rPr>
              <a:t>podtřída</a:t>
            </a:r>
            <a:r>
              <a:rPr lang="cs-CZ" dirty="0">
                <a:latin typeface="+mn-lt"/>
                <a:cs typeface="+mn-cs"/>
              </a:rPr>
              <a:t> lalokoploutví (</a:t>
            </a:r>
            <a:r>
              <a:rPr lang="cs-CZ" dirty="0" err="1">
                <a:latin typeface="+mn-lt"/>
                <a:cs typeface="+mn-cs"/>
              </a:rPr>
              <a:t>Coelacanthimorphes</a:t>
            </a:r>
            <a:r>
              <a:rPr lang="cs-CZ" dirty="0">
                <a:latin typeface="+mn-lt"/>
                <a:cs typeface="+mn-cs"/>
              </a:rPr>
              <a:t>) </a:t>
            </a:r>
          </a:p>
        </p:txBody>
      </p:sp>
      <p:sp>
        <p:nvSpPr>
          <p:cNvPr id="5" name="TextovéPole 4"/>
          <p:cNvSpPr txBox="1"/>
          <p:nvPr/>
        </p:nvSpPr>
        <p:spPr>
          <a:xfrm>
            <a:off x="900113" y="4438650"/>
            <a:ext cx="2857500" cy="368300"/>
          </a:xfrm>
          <a:prstGeom prst="rect">
            <a:avLst/>
          </a:prstGeom>
          <a:solidFill>
            <a:schemeClr val="accent1">
              <a:lumMod val="20000"/>
              <a:lumOff val="80000"/>
            </a:schemeClr>
          </a:solidFill>
        </p:spPr>
        <p:txBody>
          <a:bodyPr wrap="none">
            <a:spAutoFit/>
          </a:bodyPr>
          <a:lstStyle/>
          <a:p>
            <a:pPr fontAlgn="auto">
              <a:spcBef>
                <a:spcPts val="0"/>
              </a:spcBef>
              <a:spcAft>
                <a:spcPts val="0"/>
              </a:spcAft>
              <a:defRPr/>
            </a:pPr>
            <a:r>
              <a:rPr lang="cs-CZ" i="1" dirty="0">
                <a:latin typeface="+mn-lt"/>
                <a:cs typeface="+mn-cs"/>
              </a:rPr>
              <a:t>podtřída</a:t>
            </a:r>
            <a:r>
              <a:rPr lang="cs-CZ" dirty="0">
                <a:latin typeface="+mn-lt"/>
                <a:cs typeface="+mn-cs"/>
              </a:rPr>
              <a:t> dvojdyšní (</a:t>
            </a:r>
            <a:r>
              <a:rPr lang="cs-CZ" dirty="0" err="1">
                <a:latin typeface="+mn-lt"/>
                <a:cs typeface="+mn-cs"/>
              </a:rPr>
              <a:t>Dipnoi</a:t>
            </a:r>
            <a:r>
              <a:rPr lang="cs-CZ" dirty="0">
                <a:latin typeface="+mn-lt"/>
                <a:cs typeface="+mn-cs"/>
              </a:rPr>
              <a:t>) </a:t>
            </a:r>
          </a:p>
        </p:txBody>
      </p:sp>
      <p:sp>
        <p:nvSpPr>
          <p:cNvPr id="237574" name="TextovéPole 5"/>
          <p:cNvSpPr txBox="1">
            <a:spLocks noChangeArrowheads="1"/>
          </p:cNvSpPr>
          <p:nvPr/>
        </p:nvSpPr>
        <p:spPr bwMode="auto">
          <a:xfrm>
            <a:off x="250825" y="5013325"/>
            <a:ext cx="87137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t>Původ obojživelníků, a tedy všech čtyřnožců, je zahalen tajemstvím. K předkům obojživelníků mohly patřit lalokoploutvé ryby dýchajících vzduch, jejichž ploutve se postupně přeměnily na končetiny schopné podpírat tělo. Možná se však obojživelníci vyvinuli z ryb dvojdyšných (Dipnoi). Fosilní záznam je ale poměrně kusý a je obtížné rozhodnout, jestli je daný živočich ještě rybou nebo už obojživelníkem</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38400"/>
            <a:ext cx="830580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59" name="Text Box 3"/>
          <p:cNvSpPr txBox="1">
            <a:spLocks noChangeArrowheads="1"/>
          </p:cNvSpPr>
          <p:nvPr/>
        </p:nvSpPr>
        <p:spPr bwMode="auto">
          <a:xfrm>
            <a:off x="3708400" y="836613"/>
            <a:ext cx="1030288"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Dipnoi</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0881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58750" y="246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87747" name="Picture 4" descr="Neoceratod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1000"/>
            <a:ext cx="2951163"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5"/>
          <p:cNvSpPr txBox="1">
            <a:spLocks noChangeArrowheads="1"/>
          </p:cNvSpPr>
          <p:nvPr/>
        </p:nvSpPr>
        <p:spPr bwMode="auto">
          <a:xfrm>
            <a:off x="747713" y="2220913"/>
            <a:ext cx="1876425" cy="5175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Neoceratudos forsteri</a:t>
            </a:r>
            <a:endParaRPr kumimoji="0" lang="cs-CZ" altLang="cs-CZ" sz="14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
        <p:nvSpPr>
          <p:cNvPr id="122885" name="Rectangle 6"/>
          <p:cNvSpPr>
            <a:spLocks noChangeArrowheads="1"/>
          </p:cNvSpPr>
          <p:nvPr/>
        </p:nvSpPr>
        <p:spPr bwMode="auto">
          <a:xfrm>
            <a:off x="195263" y="2178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87750" name="Picture 8" descr="Lungfish_distrib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28600"/>
            <a:ext cx="34290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ctangle 9"/>
          <p:cNvSpPr>
            <a:spLocks noChangeArrowheads="1"/>
          </p:cNvSpPr>
          <p:nvPr/>
        </p:nvSpPr>
        <p:spPr bwMode="auto">
          <a:xfrm>
            <a:off x="169863" y="2435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87752" name="Picture 11" descr="Protopter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895600"/>
            <a:ext cx="370363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9" name="Text Box 12"/>
          <p:cNvSpPr txBox="1">
            <a:spLocks noChangeArrowheads="1"/>
          </p:cNvSpPr>
          <p:nvPr/>
        </p:nvSpPr>
        <p:spPr bwMode="auto">
          <a:xfrm>
            <a:off x="1204913" y="4811713"/>
            <a:ext cx="1423987" cy="5175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3333CC"/>
                </a:solidFill>
                <a:effectLst/>
                <a:uLnTx/>
                <a:uFillTx/>
                <a:latin typeface="Arial" panose="020B0604020202020204" pitchFamily="34" charset="0"/>
                <a:ea typeface="+mn-ea"/>
                <a:cs typeface="Arial" panose="020B0604020202020204" pitchFamily="34" charset="0"/>
              </a:rPr>
              <a:t>Protopterus ssp</a:t>
            </a:r>
            <a:endParaRPr kumimoji="0" lang="cs-CZ" altLang="cs-CZ" sz="1400" b="0" i="0" u="none" strike="noStrike" kern="1200" cap="none" spc="0" normalizeH="0" baseline="0" noProof="0" smtClean="0">
              <a:ln>
                <a:noFill/>
              </a:ln>
              <a:solidFill>
                <a:srgbClr val="3333CC"/>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smtClean="0">
              <a:ln>
                <a:noFill/>
              </a:ln>
              <a:solidFill>
                <a:srgbClr val="3333CC"/>
              </a:solidFill>
              <a:effectLst/>
              <a:uLnTx/>
              <a:uFillTx/>
              <a:latin typeface="Times New Roman" panose="02020603050405020304" pitchFamily="18" charset="0"/>
              <a:ea typeface="+mn-ea"/>
              <a:cs typeface="Arial" panose="020B0604020202020204" pitchFamily="34" charset="0"/>
            </a:endParaRPr>
          </a:p>
        </p:txBody>
      </p:sp>
      <p:sp>
        <p:nvSpPr>
          <p:cNvPr id="122890" name="Rectangle 13"/>
          <p:cNvSpPr>
            <a:spLocks noChangeArrowheads="1"/>
          </p:cNvSpPr>
          <p:nvPr/>
        </p:nvSpPr>
        <p:spPr bwMode="auto">
          <a:xfrm>
            <a:off x="176213" y="2393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87755" name="Picture 15" descr="Lepidosir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657600"/>
            <a:ext cx="362426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2" name="Text Box 16"/>
          <p:cNvSpPr txBox="1">
            <a:spLocks noChangeArrowheads="1"/>
          </p:cNvSpPr>
          <p:nvPr/>
        </p:nvSpPr>
        <p:spPr bwMode="auto">
          <a:xfrm>
            <a:off x="5715000" y="5715000"/>
            <a:ext cx="1887538" cy="5175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1" u="none" strike="noStrike" kern="1200" cap="none" spc="0" normalizeH="0" baseline="0" noProof="0" smtClean="0">
                <a:ln>
                  <a:noFill/>
                </a:ln>
                <a:solidFill>
                  <a:srgbClr val="66FF33"/>
                </a:solidFill>
                <a:effectLst/>
                <a:uLnTx/>
                <a:uFillTx/>
                <a:latin typeface="Arial" panose="020B0604020202020204" pitchFamily="34" charset="0"/>
                <a:ea typeface="+mn-ea"/>
                <a:cs typeface="Arial" panose="020B0604020202020204" pitchFamily="34" charset="0"/>
              </a:rPr>
              <a:t>Lepidosiren paradoxa</a:t>
            </a:r>
            <a:endParaRPr kumimoji="0" lang="cs-CZ" altLang="cs-CZ" sz="1400" b="0" i="0" u="none" strike="noStrike" kern="1200" cap="none" spc="0" normalizeH="0" baseline="0" noProof="0" smtClean="0">
              <a:ln>
                <a:noFill/>
              </a:ln>
              <a:solidFill>
                <a:srgbClr val="66FF33"/>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smtClean="0">
              <a:ln>
                <a:noFill/>
              </a:ln>
              <a:solidFill>
                <a:srgbClr val="66FF33"/>
              </a:solidFill>
              <a:effectLst/>
              <a:uLnTx/>
              <a:uFillTx/>
              <a:latin typeface="Times New Roman" panose="02020603050405020304" pitchFamily="18" charset="0"/>
              <a:ea typeface="+mn-ea"/>
              <a:cs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212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674" name="Group 5"/>
          <p:cNvGrpSpPr>
            <a:grpSpLocks/>
          </p:cNvGrpSpPr>
          <p:nvPr/>
        </p:nvGrpSpPr>
        <p:grpSpPr bwMode="auto">
          <a:xfrm>
            <a:off x="250825" y="1412875"/>
            <a:ext cx="8686800" cy="2301875"/>
            <a:chOff x="0" y="0"/>
            <a:chExt cx="5472" cy="1450"/>
          </a:xfrm>
        </p:grpSpPr>
        <p:sp>
          <p:nvSpPr>
            <p:cNvPr id="119818" name="Rectangle 4"/>
            <p:cNvSpPr>
              <a:spLocks noChangeArrowheads="1"/>
            </p:cNvSpPr>
            <p:nvPr/>
          </p:nvSpPr>
          <p:spPr bwMode="auto">
            <a:xfrm>
              <a:off x="0" y="0"/>
              <a:ext cx="5472" cy="1450"/>
            </a:xfrm>
            <a:prstGeom prst="rect">
              <a:avLst/>
            </a:prstGeom>
            <a:solidFill>
              <a:srgbClr val="99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9819" name="Rectangle 2"/>
            <p:cNvSpPr>
              <a:spLocks noChangeArrowheads="1"/>
            </p:cNvSpPr>
            <p:nvPr/>
          </p:nvSpPr>
          <p:spPr bwMode="auto">
            <a:xfrm>
              <a:off x="0" y="0"/>
              <a:ext cx="5472" cy="1450"/>
            </a:xfrm>
            <a:prstGeom prst="rect">
              <a:avLst/>
            </a:prstGeom>
            <a:solidFill>
              <a:srgbClr val="99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35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9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a:t>
              </a:r>
              <a:endParaRPr kumimoji="0" lang="cs-CZ" altLang="cs-CZ"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cs-CZ" altLang="cs-CZ" sz="1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84675" name="Picture 3" descr="Eusthenopteron(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12875"/>
            <a:ext cx="34290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6"/>
          <p:cNvSpPr txBox="1">
            <a:spLocks noChangeArrowheads="1"/>
          </p:cNvSpPr>
          <p:nvPr/>
        </p:nvSpPr>
        <p:spPr bwMode="auto">
          <a:xfrm>
            <a:off x="6081713" y="2068513"/>
            <a:ext cx="1298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Eusthenopteron</a:t>
            </a:r>
          </a:p>
        </p:txBody>
      </p:sp>
      <p:grpSp>
        <p:nvGrpSpPr>
          <p:cNvPr id="284677" name="Group 10"/>
          <p:cNvGrpSpPr>
            <a:grpSpLocks/>
          </p:cNvGrpSpPr>
          <p:nvPr/>
        </p:nvGrpSpPr>
        <p:grpSpPr bwMode="auto">
          <a:xfrm>
            <a:off x="2198688" y="1738313"/>
            <a:ext cx="3216275" cy="3382962"/>
            <a:chOff x="0" y="0"/>
            <a:chExt cx="2025" cy="2131"/>
          </a:xfrm>
        </p:grpSpPr>
        <p:sp>
          <p:nvSpPr>
            <p:cNvPr id="119816" name="Rectangle 7"/>
            <p:cNvSpPr>
              <a:spLocks noChangeArrowheads="1"/>
            </p:cNvSpPr>
            <p:nvPr/>
          </p:nvSpPr>
          <p:spPr bwMode="auto">
            <a:xfrm>
              <a:off x="0" y="0"/>
              <a:ext cx="20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84681" name="Rectangle 8"/>
            <p:cNvSpPr>
              <a:spLocks noChangeArrowheads="1"/>
            </p:cNvSpPr>
            <p:nvPr/>
          </p:nvSpPr>
          <p:spPr bwMode="auto">
            <a:xfrm>
              <a:off x="0" y="0"/>
              <a:ext cx="2025" cy="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8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284678" name="Picture 9" descr="Le Prince de Miguasha -- a 30 cm long specimen of Eusthenopt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933825"/>
            <a:ext cx="45720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11"/>
          <p:cNvSpPr txBox="1">
            <a:spLocks noChangeArrowheads="1"/>
          </p:cNvSpPr>
          <p:nvPr/>
        </p:nvSpPr>
        <p:spPr bwMode="auto">
          <a:xfrm>
            <a:off x="2176463" y="352425"/>
            <a:ext cx="4631396" cy="46166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0" eaLnBrk="1" hangingPunct="1">
              <a:spcBef>
                <a:spcPct val="0"/>
              </a:spcBef>
              <a:buNone/>
              <a:defRPr/>
            </a:pPr>
            <a:r>
              <a:rPr lang="cs-CZ" altLang="cs-CZ" sz="2400" dirty="0">
                <a:solidFill>
                  <a:srgbClr val="000000"/>
                </a:solidFill>
              </a:rPr>
              <a:t>lalokoploutví (</a:t>
            </a:r>
            <a:r>
              <a:rPr lang="cs-CZ" altLang="cs-CZ" sz="2400" dirty="0" err="1" smtClean="0">
                <a:solidFill>
                  <a:srgbClr val="000000"/>
                </a:solidFill>
              </a:rPr>
              <a:t>Coelacanthimorphes</a:t>
            </a:r>
            <a:r>
              <a:rPr lang="cs-CZ" altLang="cs-CZ" sz="2400" dirty="0" smtClean="0">
                <a:solidFill>
                  <a:srgbClr val="000000"/>
                </a:solidFill>
              </a:rPr>
              <a:t>)</a:t>
            </a:r>
            <a:endParaRPr kumimoji="0" lang="cs-CZ" altLang="cs-CZ"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974640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4"/>
          <p:cNvSpPr txBox="1">
            <a:spLocks noChangeArrowheads="1"/>
          </p:cNvSpPr>
          <p:nvPr/>
        </p:nvSpPr>
        <p:spPr bwMode="auto">
          <a:xfrm>
            <a:off x="323850" y="2060575"/>
            <a:ext cx="8589963" cy="44735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be-BY" altLang="cs-CZ" sz="2400">
                <a:solidFill>
                  <a:srgbClr val="000000"/>
                </a:solidFill>
              </a:rPr>
              <a:t>Vertebrates originated about </a:t>
            </a:r>
            <a:r>
              <a:rPr lang="be-BY" altLang="cs-CZ" sz="2400" b="1">
                <a:solidFill>
                  <a:srgbClr val="000000"/>
                </a:solidFill>
              </a:rPr>
              <a:t>525 million years ago</a:t>
            </a:r>
            <a:r>
              <a:rPr lang="be-BY" altLang="cs-CZ" sz="2400">
                <a:solidFill>
                  <a:srgbClr val="000000"/>
                </a:solidFill>
              </a:rPr>
              <a:t> during the </a:t>
            </a:r>
            <a:r>
              <a:rPr lang="be-BY" altLang="cs-CZ" sz="2400" b="1">
                <a:solidFill>
                  <a:srgbClr val="000000"/>
                </a:solidFill>
              </a:rPr>
              <a:t>Cambrian explosion</a:t>
            </a:r>
            <a:r>
              <a:rPr lang="be-BY" altLang="cs-CZ" sz="2400">
                <a:solidFill>
                  <a:srgbClr val="000000"/>
                </a:solidFill>
              </a:rPr>
              <a:t>, which saw the rise in organism diversity. The earliest known vertebrate is believed to be the </a:t>
            </a:r>
            <a:r>
              <a:rPr lang="be-BY" altLang="cs-CZ" sz="2400" b="1" i="1">
                <a:solidFill>
                  <a:srgbClr val="000000"/>
                </a:solidFill>
              </a:rPr>
              <a:t>Myllokunmingia</a:t>
            </a:r>
            <a:r>
              <a:rPr lang="be-BY" altLang="cs-CZ" sz="2400">
                <a:solidFill>
                  <a:srgbClr val="000000"/>
                </a:solidFill>
              </a:rPr>
              <a:t>.[1] Another early vertebrate is </a:t>
            </a:r>
            <a:r>
              <a:rPr lang="be-BY" altLang="cs-CZ" sz="2400" b="1" i="1">
                <a:solidFill>
                  <a:srgbClr val="000000"/>
                </a:solidFill>
              </a:rPr>
              <a:t>Haikouichthys</a:t>
            </a:r>
            <a:r>
              <a:rPr lang="be-BY" altLang="cs-CZ" sz="2400" i="1">
                <a:solidFill>
                  <a:srgbClr val="000000"/>
                </a:solidFill>
              </a:rPr>
              <a:t> </a:t>
            </a:r>
            <a:r>
              <a:rPr lang="be-BY" altLang="cs-CZ" sz="2400" b="1" i="1">
                <a:solidFill>
                  <a:srgbClr val="000000"/>
                </a:solidFill>
              </a:rPr>
              <a:t>ercaicunensis</a:t>
            </a:r>
            <a:r>
              <a:rPr lang="be-BY" altLang="cs-CZ" sz="2400">
                <a:solidFill>
                  <a:srgbClr val="000000"/>
                </a:solidFill>
              </a:rPr>
              <a:t>. Unlike the other fauna that dominated the Cambrian, these groups had the basic vertebrate body plan: a notochord, rudimentary vertebrae, and a well-defined head and tail.[17] All of these early vertebrates lacked jaws in the common sense and relied on filter feeding close to the seabed.[18] A vertebrate group of uncertain phylogeny, small-eel-like conodonts, are known from microfossils of their paired tooth segments from the late Cambrian to the end of the Triassic</a:t>
            </a:r>
            <a:r>
              <a:rPr lang="be-BY" altLang="cs-CZ" sz="1400">
                <a:solidFill>
                  <a:srgbClr val="000000"/>
                </a:solidFill>
              </a:rPr>
              <a:t> </a:t>
            </a:r>
          </a:p>
        </p:txBody>
      </p:sp>
      <p:sp>
        <p:nvSpPr>
          <p:cNvPr id="231427" name="TextovéPole 1"/>
          <p:cNvSpPr txBox="1">
            <a:spLocks noChangeArrowheads="1"/>
          </p:cNvSpPr>
          <p:nvPr/>
        </p:nvSpPr>
        <p:spPr bwMode="auto">
          <a:xfrm>
            <a:off x="3059113" y="620713"/>
            <a:ext cx="1846262" cy="523875"/>
          </a:xfrm>
          <a:prstGeom prst="rect">
            <a:avLst/>
          </a:prstGeom>
          <a:solidFill>
            <a:srgbClr val="FFFFCC"/>
          </a:solidFill>
          <a:ln w="9525">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800" b="1">
                <a:solidFill>
                  <a:srgbClr val="000000"/>
                </a:solidFill>
              </a:rPr>
              <a:t>Vertebrata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9"/>
          <p:cNvSpPr>
            <a:spLocks noChangeArrowheads="1"/>
          </p:cNvSpPr>
          <p:nvPr/>
        </p:nvSpPr>
        <p:spPr bwMode="auto">
          <a:xfrm>
            <a:off x="6350" y="3695700"/>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AutoNum type="arabicPeriod"/>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20835" name="Rectangle 10"/>
          <p:cNvSpPr>
            <a:spLocks noChangeArrowheads="1"/>
          </p:cNvSpPr>
          <p:nvPr/>
        </p:nvSpPr>
        <p:spPr bwMode="auto">
          <a:xfrm>
            <a:off x="6350" y="451802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85700" name="Picture 4" descr="coelacan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0"/>
            <a:ext cx="523716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11"/>
          <p:cNvSpPr txBox="1">
            <a:spLocks noChangeArrowheads="1"/>
          </p:cNvSpPr>
          <p:nvPr/>
        </p:nvSpPr>
        <p:spPr bwMode="auto">
          <a:xfrm>
            <a:off x="5724525" y="1125538"/>
            <a:ext cx="275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Latimeria chalumnae</a:t>
            </a:r>
          </a:p>
        </p:txBody>
      </p:sp>
      <p:pic>
        <p:nvPicPr>
          <p:cNvPr id="285702" name="Picture 13" descr="p-sh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924175"/>
            <a:ext cx="65151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1807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539750" y="692150"/>
            <a:ext cx="8085138" cy="33877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be-BY" altLang="cs-CZ"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Tiktaalik roseae</a:t>
            </a:r>
            <a:r>
              <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lived approximately 375 million years ago. Paleontologists suggest that it is representative of the transition between non-tetrapod vertebrates (fish) and early tetrapods such as </a:t>
            </a:r>
            <a:r>
              <a:rPr kumimoji="0" lang="be-BY" altLang="cs-CZ"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Acanthostega</a:t>
            </a:r>
            <a:r>
              <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and </a:t>
            </a:r>
            <a:r>
              <a:rPr kumimoji="0" lang="be-BY" altLang="cs-CZ"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Ichthyostega</a:t>
            </a:r>
            <a:r>
              <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known from fossils about 365 million years old. Its mixture of primitive fish and derived tetrapod characteristics led one of its discoverers</a:t>
            </a: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be-BY" altLang="cs-CZ" sz="2400" b="1"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Tiktaalik roseae</a:t>
            </a:r>
            <a:r>
              <a:rPr kumimoji="0" lang="be-BY" altLang="cs-CZ"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has a skull, a neck, ribs and parts of the limbs</a:t>
            </a:r>
            <a:r>
              <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that are </a:t>
            </a:r>
            <a:r>
              <a:rPr kumimoji="0" lang="be-BY" altLang="cs-CZ" sz="2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similar to four-legged animals</a:t>
            </a:r>
            <a:r>
              <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known as tetrapods </a:t>
            </a:r>
          </a:p>
        </p:txBody>
      </p:sp>
      <p:pic>
        <p:nvPicPr>
          <p:cNvPr id="289795" name="Picture 7" descr="File:Tiktaalik B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4149725"/>
            <a:ext cx="7620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3141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compar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1331913"/>
            <a:ext cx="54641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618" name="Object 4"/>
          <p:cNvGraphicFramePr>
            <a:graphicFrameLocks noChangeAspect="1"/>
          </p:cNvGraphicFramePr>
          <p:nvPr/>
        </p:nvGraphicFramePr>
        <p:xfrm>
          <a:off x="401638" y="1295400"/>
          <a:ext cx="8342312" cy="4267200"/>
        </p:xfrm>
        <a:graphic>
          <a:graphicData uri="http://schemas.openxmlformats.org/presentationml/2006/ole">
            <mc:AlternateContent xmlns:mc="http://schemas.openxmlformats.org/markup-compatibility/2006">
              <mc:Choice xmlns:v="urn:schemas-microsoft-com:vml" Requires="v">
                <p:oleObj spid="_x0000_s239630" name="PHOTO-PAINT" r:id="rId5" imgW="8342857" imgH="4266667" progId="CorelPhotoPaint.Image.12">
                  <p:embed/>
                </p:oleObj>
              </mc:Choice>
              <mc:Fallback>
                <p:oleObj name="PHOTO-PAINT" r:id="rId5" imgW="8342857" imgH="4266667" progId="CorelPhotoPaint.Image.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38" y="1295400"/>
                        <a:ext cx="83423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7315200" cy="245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0643" name="Text Box 3"/>
          <p:cNvSpPr txBox="1">
            <a:spLocks noChangeArrowheads="1"/>
          </p:cNvSpPr>
          <p:nvPr/>
        </p:nvSpPr>
        <p:spPr bwMode="auto">
          <a:xfrm>
            <a:off x="3348038" y="692150"/>
            <a:ext cx="1489075"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solidFill>
                  <a:srgbClr val="000000"/>
                </a:solidFill>
              </a:rPr>
              <a:t>Amphibia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8738"/>
            <a:ext cx="7924800" cy="649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026"/>
          <p:cNvSpPr txBox="1">
            <a:spLocks noChangeArrowheads="1"/>
          </p:cNvSpPr>
          <p:nvPr/>
        </p:nvSpPr>
        <p:spPr bwMode="auto">
          <a:xfrm>
            <a:off x="365125" y="269875"/>
            <a:ext cx="5478463" cy="461963"/>
          </a:xfrm>
          <a:prstGeom prst="rect">
            <a:avLst/>
          </a:prstGeom>
          <a:solidFill>
            <a:srgbClr val="CCFF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Amphibia – </a:t>
            </a:r>
            <a:r>
              <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Labyrithodonts. Carboniferous – age of amphibians.</a:t>
            </a:r>
          </a:p>
        </p:txBody>
      </p:sp>
      <p:sp>
        <p:nvSpPr>
          <p:cNvPr id="92163" name="Rectangle 1027"/>
          <p:cNvSpPr>
            <a:spLocks noChangeArrowheads="1"/>
          </p:cNvSpPr>
          <p:nvPr/>
        </p:nvSpPr>
        <p:spPr bwMode="auto">
          <a:xfrm>
            <a:off x="3201988" y="160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94916" name="Picture 1029" descr="Pteroplax 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43000"/>
            <a:ext cx="2389188"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1031" descr="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512127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1032"/>
          <p:cNvSpPr txBox="1">
            <a:spLocks noChangeArrowheads="1"/>
          </p:cNvSpPr>
          <p:nvPr/>
        </p:nvSpPr>
        <p:spPr bwMode="auto">
          <a:xfrm>
            <a:off x="822325" y="5345113"/>
            <a:ext cx="1257300" cy="30797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Discosauriscus</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6660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5" descr="Eryop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8913"/>
            <a:ext cx="45624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39" name="Picture 7" descr="eryop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025" y="1557338"/>
            <a:ext cx="4244975"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8"/>
          <p:cNvSpPr txBox="1">
            <a:spLocks noChangeArrowheads="1"/>
          </p:cNvSpPr>
          <p:nvPr/>
        </p:nvSpPr>
        <p:spPr bwMode="auto">
          <a:xfrm>
            <a:off x="5219700" y="404813"/>
            <a:ext cx="3398838"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Eryops 2m</a:t>
            </a: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-lower Permian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1053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7625"/>
            <a:ext cx="9296400" cy="695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
            <a:ext cx="43307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5" descr="File:Haikouichthys 3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908050"/>
            <a:ext cx="7143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 Box 6"/>
          <p:cNvSpPr txBox="1">
            <a:spLocks noChangeArrowheads="1"/>
          </p:cNvSpPr>
          <p:nvPr/>
        </p:nvSpPr>
        <p:spPr bwMode="auto">
          <a:xfrm>
            <a:off x="971550" y="138113"/>
            <a:ext cx="3832225"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be-BY" altLang="cs-CZ" sz="2400" b="1" i="1">
                <a:solidFill>
                  <a:srgbClr val="000000"/>
                </a:solidFill>
              </a:rPr>
              <a:t>Haikouichthys</a:t>
            </a:r>
            <a:r>
              <a:rPr lang="be-BY" altLang="cs-CZ" sz="2400" i="1">
                <a:solidFill>
                  <a:srgbClr val="000000"/>
                </a:solidFill>
              </a:rPr>
              <a:t> </a:t>
            </a:r>
            <a:r>
              <a:rPr lang="be-BY" altLang="cs-CZ" sz="2400" b="1" i="1">
                <a:solidFill>
                  <a:srgbClr val="000000"/>
                </a:solidFill>
              </a:rPr>
              <a:t>ercaicunensis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 Box 1026"/>
          <p:cNvSpPr txBox="1">
            <a:spLocks noChangeArrowheads="1"/>
          </p:cNvSpPr>
          <p:nvPr/>
        </p:nvSpPr>
        <p:spPr bwMode="auto">
          <a:xfrm>
            <a:off x="1431925" y="422275"/>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Reptiles</a:t>
            </a:r>
          </a:p>
        </p:txBody>
      </p:sp>
      <p:sp>
        <p:nvSpPr>
          <p:cNvPr id="244739" name="Text Box 1027"/>
          <p:cNvSpPr txBox="1">
            <a:spLocks noChangeArrowheads="1"/>
          </p:cNvSpPr>
          <p:nvPr/>
        </p:nvSpPr>
        <p:spPr bwMode="auto">
          <a:xfrm>
            <a:off x="365125" y="1260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cs-CZ" sz="2400">
              <a:solidFill>
                <a:srgbClr val="000000"/>
              </a:solidFill>
            </a:endParaRPr>
          </a:p>
        </p:txBody>
      </p:sp>
      <p:sp>
        <p:nvSpPr>
          <p:cNvPr id="244740" name="Text Box 1028"/>
          <p:cNvSpPr txBox="1">
            <a:spLocks noChangeArrowheads="1"/>
          </p:cNvSpPr>
          <p:nvPr/>
        </p:nvSpPr>
        <p:spPr bwMode="auto">
          <a:xfrm>
            <a:off x="746125" y="1489075"/>
            <a:ext cx="7939088"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Cotylosauria (anapsids) - first reptiles in middle Carboniferous)</a:t>
            </a:r>
          </a:p>
        </p:txBody>
      </p:sp>
      <p:sp>
        <p:nvSpPr>
          <p:cNvPr id="244741" name="Text Box 1029"/>
          <p:cNvSpPr txBox="1">
            <a:spLocks noChangeArrowheads="1"/>
          </p:cNvSpPr>
          <p:nvPr/>
        </p:nvSpPr>
        <p:spPr bwMode="auto">
          <a:xfrm>
            <a:off x="669925" y="2327275"/>
            <a:ext cx="6778625" cy="82232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Pelycosauria mammal-like reptiles, synapsids, first in </a:t>
            </a:r>
          </a:p>
          <a:p>
            <a:pPr eaLnBrk="1" hangingPunct="1">
              <a:spcBef>
                <a:spcPct val="0"/>
              </a:spcBef>
              <a:buFontTx/>
              <a:buNone/>
            </a:pPr>
            <a:r>
              <a:rPr lang="cs-CZ" altLang="cs-CZ" sz="2400">
                <a:solidFill>
                  <a:srgbClr val="000000"/>
                </a:solidFill>
              </a:rPr>
              <a:t>Late Carboniferous, extinct in middle Permian</a:t>
            </a:r>
          </a:p>
        </p:txBody>
      </p:sp>
      <p:sp>
        <p:nvSpPr>
          <p:cNvPr id="244742" name="Text Box 1030"/>
          <p:cNvSpPr txBox="1">
            <a:spLocks noChangeArrowheads="1"/>
          </p:cNvSpPr>
          <p:nvPr/>
        </p:nvSpPr>
        <p:spPr bwMode="auto">
          <a:xfrm>
            <a:off x="669925" y="3317875"/>
            <a:ext cx="8362950" cy="45720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Therapsida – synapsids, predecessors of mammals, middle Triassic</a:t>
            </a:r>
          </a:p>
        </p:txBody>
      </p:sp>
      <p:sp>
        <p:nvSpPr>
          <p:cNvPr id="244743" name="Text Box 1031"/>
          <p:cNvSpPr txBox="1">
            <a:spLocks noChangeArrowheads="1"/>
          </p:cNvSpPr>
          <p:nvPr/>
        </p:nvSpPr>
        <p:spPr bwMode="auto">
          <a:xfrm>
            <a:off x="669925" y="39274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cs-CZ" sz="2400">
              <a:solidFill>
                <a:srgbClr val="000000"/>
              </a:solidFill>
            </a:endParaRPr>
          </a:p>
        </p:txBody>
      </p:sp>
      <p:sp>
        <p:nvSpPr>
          <p:cNvPr id="244744" name="Text Box 1033"/>
          <p:cNvSpPr txBox="1">
            <a:spLocks noChangeArrowheads="1"/>
          </p:cNvSpPr>
          <p:nvPr/>
        </p:nvSpPr>
        <p:spPr bwMode="auto">
          <a:xfrm>
            <a:off x="669925" y="5105400"/>
            <a:ext cx="3155950" cy="4572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Notosaurs (euryapsids), </a:t>
            </a:r>
          </a:p>
        </p:txBody>
      </p:sp>
      <p:sp>
        <p:nvSpPr>
          <p:cNvPr id="244745" name="Text Box 12"/>
          <p:cNvSpPr txBox="1">
            <a:spLocks noChangeArrowheads="1"/>
          </p:cNvSpPr>
          <p:nvPr/>
        </p:nvSpPr>
        <p:spPr bwMode="auto">
          <a:xfrm>
            <a:off x="669925" y="3968750"/>
            <a:ext cx="6359525" cy="831850"/>
          </a:xfrm>
          <a:prstGeom prst="rect">
            <a:avLst/>
          </a:prstGeom>
          <a:solidFill>
            <a:srgbClr val="33CC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First diapsids – late Carboniferous</a:t>
            </a:r>
          </a:p>
          <a:p>
            <a:pPr eaLnBrk="1" hangingPunct="1">
              <a:spcBef>
                <a:spcPct val="0"/>
              </a:spcBef>
              <a:buFontTx/>
              <a:buNone/>
            </a:pPr>
            <a:r>
              <a:rPr lang="cs-CZ" altLang="cs-CZ" sz="2400">
                <a:solidFill>
                  <a:srgbClr val="000000"/>
                </a:solidFill>
              </a:rPr>
              <a:t>Thecodonts, ancestors of dinosaurs – late Permian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2"/>
          <p:cNvSpPr>
            <a:spLocks noChangeShapeType="1"/>
          </p:cNvSpPr>
          <p:nvPr/>
        </p:nvSpPr>
        <p:spPr bwMode="auto">
          <a:xfrm>
            <a:off x="1600200" y="9144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5763" name="Rectangle 3"/>
          <p:cNvSpPr>
            <a:spLocks noGrp="1" noChangeArrowheads="1"/>
          </p:cNvSpPr>
          <p:nvPr>
            <p:ph type="body" idx="1"/>
          </p:nvPr>
        </p:nvSpPr>
        <p:spPr>
          <a:xfrm>
            <a:off x="76200" y="1066800"/>
            <a:ext cx="2895600" cy="5257800"/>
          </a:xfrm>
        </p:spPr>
        <p:txBody>
          <a:bodyPr/>
          <a:lstStyle/>
          <a:p>
            <a:pPr eaLnBrk="1" hangingPunct="1">
              <a:lnSpc>
                <a:spcPct val="90000"/>
              </a:lnSpc>
            </a:pPr>
            <a:r>
              <a:rPr lang="en-US" altLang="en-US" sz="2400" smtClean="0"/>
              <a:t>Evolutionary relationship among the Paleozoic reptiles</a:t>
            </a:r>
          </a:p>
        </p:txBody>
      </p:sp>
      <p:sp>
        <p:nvSpPr>
          <p:cNvPr id="245764" name="Rectangle 4"/>
          <p:cNvSpPr>
            <a:spLocks noGrp="1" noChangeArrowheads="1"/>
          </p:cNvSpPr>
          <p:nvPr>
            <p:ph type="title"/>
          </p:nvPr>
        </p:nvSpPr>
        <p:spPr>
          <a:xfrm>
            <a:off x="685800" y="0"/>
            <a:ext cx="7772400" cy="762000"/>
          </a:xfrm>
          <a:noFill/>
        </p:spPr>
        <p:txBody>
          <a:bodyPr/>
          <a:lstStyle/>
          <a:p>
            <a:pPr eaLnBrk="1" hangingPunct="1"/>
            <a:r>
              <a:rPr lang="en-US" altLang="en-US" smtClean="0"/>
              <a:t>Paleozoic Reptile Evolution</a:t>
            </a:r>
          </a:p>
        </p:txBody>
      </p:sp>
      <p:pic>
        <p:nvPicPr>
          <p:cNvPr id="245765" name="Picture 5" descr="WICHG31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098550"/>
            <a:ext cx="592455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6" name="Text Box 6"/>
          <p:cNvSpPr txBox="1">
            <a:spLocks noChangeArrowheads="1"/>
          </p:cNvSpPr>
          <p:nvPr/>
        </p:nvSpPr>
        <p:spPr bwMode="auto">
          <a:xfrm>
            <a:off x="3543300" y="5753100"/>
            <a:ext cx="186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solidFill>
                  <a:srgbClr val="000000"/>
                </a:solidFill>
              </a:rPr>
              <a:t>Cotylosauria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Line 2"/>
          <p:cNvSpPr>
            <a:spLocks noChangeShapeType="1"/>
          </p:cNvSpPr>
          <p:nvPr/>
        </p:nvSpPr>
        <p:spPr bwMode="auto">
          <a:xfrm>
            <a:off x="1600200" y="9144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303107" name="Rectangle 3"/>
          <p:cNvSpPr>
            <a:spLocks noGrp="1" noChangeArrowheads="1"/>
          </p:cNvSpPr>
          <p:nvPr>
            <p:ph type="body" idx="1"/>
          </p:nvPr>
        </p:nvSpPr>
        <p:spPr>
          <a:xfrm>
            <a:off x="457200" y="1066800"/>
            <a:ext cx="8305800" cy="990600"/>
          </a:xfrm>
        </p:spPr>
        <p:txBody>
          <a:bodyPr/>
          <a:lstStyle/>
          <a:p>
            <a:pPr eaLnBrk="1" hangingPunct="1">
              <a:lnSpc>
                <a:spcPct val="90000"/>
              </a:lnSpc>
            </a:pPr>
            <a:r>
              <a:rPr lang="en-US" altLang="en-US" sz="2400" smtClean="0"/>
              <a:t>Reconstruction and skeleton of </a:t>
            </a:r>
            <a:r>
              <a:rPr lang="en-US" altLang="en-US" sz="2400" i="1" smtClean="0"/>
              <a:t>Hylonomus lyelli</a:t>
            </a:r>
            <a:r>
              <a:rPr lang="en-US" altLang="en-US" sz="2400" smtClean="0"/>
              <a:t> from the Pennsylvanian Period</a:t>
            </a:r>
          </a:p>
        </p:txBody>
      </p:sp>
      <p:sp>
        <p:nvSpPr>
          <p:cNvPr id="303108" name="Rectangle 4"/>
          <p:cNvSpPr>
            <a:spLocks noGrp="1" noChangeArrowheads="1"/>
          </p:cNvSpPr>
          <p:nvPr>
            <p:ph type="title"/>
          </p:nvPr>
        </p:nvSpPr>
        <p:spPr>
          <a:xfrm>
            <a:off x="0" y="0"/>
            <a:ext cx="9144000" cy="762000"/>
          </a:xfrm>
          <a:noFill/>
        </p:spPr>
        <p:txBody>
          <a:bodyPr/>
          <a:lstStyle/>
          <a:p>
            <a:pPr eaLnBrk="1" hangingPunct="1"/>
            <a:r>
              <a:rPr lang="en-US" altLang="en-US" smtClean="0"/>
              <a:t>One of the Oldest Known Reptiles</a:t>
            </a:r>
          </a:p>
        </p:txBody>
      </p:sp>
      <p:pic>
        <p:nvPicPr>
          <p:cNvPr id="303109" name="Picture 5" descr="WICHG313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6096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ctangle 6"/>
          <p:cNvSpPr>
            <a:spLocks noChangeArrowheads="1"/>
          </p:cNvSpPr>
          <p:nvPr/>
        </p:nvSpPr>
        <p:spPr bwMode="auto">
          <a:xfrm>
            <a:off x="5867400" y="2057400"/>
            <a:ext cx="3124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1" fontAlgn="base" latinLnBrk="0" hangingPunct="1">
              <a:lnSpc>
                <a:spcPct val="90000"/>
              </a:lnSpc>
              <a:spcBef>
                <a:spcPct val="20000"/>
              </a:spcBef>
              <a:spcAft>
                <a:spcPct val="0"/>
              </a:spcAft>
              <a:buClrTx/>
              <a:buSzTx/>
              <a:buFontTx/>
              <a:buChar char="–"/>
              <a:tabLst/>
              <a:defRPr/>
            </a:pPr>
            <a:r>
              <a:rPr kumimoji="0" lang="en-US" altLang="en-US" sz="24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Hylonomus lyelli</a:t>
            </a:r>
            <a:r>
              <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was about 30 cm long</a:t>
            </a:r>
          </a:p>
        </p:txBody>
      </p:sp>
      <p:sp>
        <p:nvSpPr>
          <p:cNvPr id="97287" name="Text Box 7"/>
          <p:cNvSpPr txBox="1">
            <a:spLocks noChangeArrowheads="1"/>
          </p:cNvSpPr>
          <p:nvPr/>
        </p:nvSpPr>
        <p:spPr bwMode="auto">
          <a:xfrm>
            <a:off x="6659563" y="3716338"/>
            <a:ext cx="173990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Cotylosauria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7571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Výsledek obrázku pro Paleozoic repti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333375"/>
            <a:ext cx="7129463"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71613"/>
            <a:ext cx="8153400"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2339752" y="620688"/>
            <a:ext cx="1785361" cy="461665"/>
          </a:xfrm>
          <a:prstGeom prst="rect">
            <a:avLst/>
          </a:prstGeom>
          <a:noFill/>
        </p:spPr>
        <p:txBody>
          <a:bodyPr wrap="none" rtlCol="0">
            <a:spAutoFit/>
          </a:bodyPr>
          <a:lstStyle/>
          <a:p>
            <a:r>
              <a:rPr lang="cs-CZ" sz="2400" b="1" dirty="0" err="1" smtClean="0"/>
              <a:t>Pelycosauria</a:t>
            </a:r>
            <a:endParaRPr lang="cs-CZ" sz="2400" b="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7284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28625" y="1065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313347" name="Group 9"/>
          <p:cNvGrpSpPr>
            <a:grpSpLocks/>
          </p:cNvGrpSpPr>
          <p:nvPr/>
        </p:nvGrpSpPr>
        <p:grpSpPr bwMode="auto">
          <a:xfrm>
            <a:off x="3140075" y="1062038"/>
            <a:ext cx="3721100" cy="6350"/>
            <a:chOff x="-2" y="-2"/>
            <a:chExt cx="2344" cy="4"/>
          </a:xfrm>
        </p:grpSpPr>
        <p:grpSp>
          <p:nvGrpSpPr>
            <p:cNvPr id="313351" name="Group 7"/>
            <p:cNvGrpSpPr>
              <a:grpSpLocks/>
            </p:cNvGrpSpPr>
            <p:nvPr/>
          </p:nvGrpSpPr>
          <p:grpSpPr bwMode="auto">
            <a:xfrm>
              <a:off x="0" y="0"/>
              <a:ext cx="2340" cy="0"/>
              <a:chOff x="0" y="0"/>
              <a:chExt cx="2340" cy="0"/>
            </a:xfrm>
          </p:grpSpPr>
          <p:sp>
            <p:nvSpPr>
              <p:cNvPr id="105481" name="Rectangle 3"/>
              <p:cNvSpPr>
                <a:spLocks noChangeArrowheads="1"/>
              </p:cNvSpPr>
              <p:nvPr/>
            </p:nvSpPr>
            <p:spPr bwMode="auto">
              <a:xfrm>
                <a:off x="0" y="0"/>
                <a:ext cx="234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5482" name="Rectangle 6"/>
              <p:cNvSpPr>
                <a:spLocks noChangeArrowheads="1"/>
              </p:cNvSpPr>
              <p:nvPr/>
            </p:nvSpPr>
            <p:spPr bwMode="auto">
              <a:xfrm>
                <a:off x="0" y="0"/>
                <a:ext cx="2340" cy="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105480" name="Rectangle 8"/>
            <p:cNvSpPr>
              <a:spLocks noChangeArrowheads="1"/>
            </p:cNvSpPr>
            <p:nvPr/>
          </p:nvSpPr>
          <p:spPr bwMode="auto">
            <a:xfrm>
              <a:off x="-2" y="-2"/>
              <a:ext cx="2344" cy="4"/>
            </a:xfrm>
            <a:prstGeom prst="rect">
              <a:avLst/>
            </a:prstGeom>
            <a:noFill/>
            <a:ln w="6350">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be-BY"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pic>
        <p:nvPicPr>
          <p:cNvPr id="313348" name="Picture 5" descr="erd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1125538"/>
            <a:ext cx="45720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10"/>
          <p:cNvSpPr txBox="1">
            <a:spLocks noChangeArrowheads="1"/>
          </p:cNvSpPr>
          <p:nvPr/>
        </p:nvSpPr>
        <p:spPr bwMode="auto">
          <a:xfrm>
            <a:off x="323850" y="6021388"/>
            <a:ext cx="8169275" cy="73342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Der Sauroctonus wies bereits ein mächtiges, differenziertes Gebiss auf und wird eines der großen Raubtiere des Perms gewesen sein.(Werk des Künstlers Z. Burian)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05478" name="Text Box 1028"/>
          <p:cNvSpPr txBox="1">
            <a:spLocks noChangeArrowheads="1"/>
          </p:cNvSpPr>
          <p:nvPr/>
        </p:nvSpPr>
        <p:spPr bwMode="auto">
          <a:xfrm>
            <a:off x="3563938" y="260350"/>
            <a:ext cx="1520825"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Therapsids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995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3" descr="Inostrancevia assaulting Scuto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228600"/>
            <a:ext cx="834390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4"/>
          <p:cNvSpPr txBox="1">
            <a:spLocks noChangeArrowheads="1"/>
          </p:cNvSpPr>
          <p:nvPr/>
        </p:nvSpPr>
        <p:spPr bwMode="auto">
          <a:xfrm>
            <a:off x="288925" y="5726113"/>
            <a:ext cx="8397875" cy="520700"/>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The bear-sized </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hlinkClick r:id="rId5"/>
              </a:rPr>
              <a:t>gorgonopsid</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cs-CZ" altLang="cs-CZ" sz="1400" b="1"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Inostrancevia alexandri</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assaulting the ox-sized armoured </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hlinkClick r:id="rId6"/>
              </a:rPr>
              <a:t>pareiasaur</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herbivore </a:t>
            </a:r>
            <a:r>
              <a:rPr kumimoji="0" lang="cs-CZ" altLang="cs-CZ" sz="1400" b="1"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Scutosaurus karpinski</a:t>
            </a:r>
            <a:r>
              <a:rPr kumimoji="0" lang="cs-CZ" altLang="cs-CZ" sz="14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 </a:t>
            </a:r>
            <a:endParaRPr kumimoji="0" lang="cs-CZ" altLang="cs-CZ"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1999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mosch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981075"/>
            <a:ext cx="45370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4"/>
          <p:cNvSpPr txBox="1">
            <a:spLocks noChangeArrowheads="1"/>
          </p:cNvSpPr>
          <p:nvPr/>
        </p:nvSpPr>
        <p:spPr bwMode="auto">
          <a:xfrm>
            <a:off x="593725" y="4613275"/>
            <a:ext cx="1441450" cy="46037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Moschops</a:t>
            </a:r>
          </a:p>
        </p:txBody>
      </p:sp>
      <p:pic>
        <p:nvPicPr>
          <p:cNvPr id="315396" name="Picture 5" descr="https://encrypted-tbn1.gstatic.com/images?q=tbn:ANd9GcQG3z9MaNh6rLcrJDEDroEHS-TcZAQf2SdrlZAdGoW2bek4SZ7v0Q">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5425" y="2127250"/>
            <a:ext cx="43815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ovéPole 1"/>
          <p:cNvSpPr txBox="1">
            <a:spLocks noChangeArrowheads="1"/>
          </p:cNvSpPr>
          <p:nvPr/>
        </p:nvSpPr>
        <p:spPr bwMode="auto">
          <a:xfrm>
            <a:off x="5003800" y="5013325"/>
            <a:ext cx="1757363" cy="4619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Lystrosaurus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9242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descr="Pelycosaurian and the Therapsid 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15963"/>
            <a:ext cx="67056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Výsledek obrázku pro evolution of Paleozoic reptil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663575"/>
            <a:ext cx="8605838"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ovéPole 1"/>
          <p:cNvSpPr txBox="1">
            <a:spLocks noChangeArrowheads="1"/>
          </p:cNvSpPr>
          <p:nvPr/>
        </p:nvSpPr>
        <p:spPr bwMode="auto">
          <a:xfrm>
            <a:off x="7740650" y="4776788"/>
            <a:ext cx="525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cs-CZ" altLang="cs-CZ" sz="1400"/>
              <a:t>Aves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0" y="0"/>
            <a:ext cx="7772400" cy="1143000"/>
          </a:xfrm>
        </p:spPr>
        <p:txBody>
          <a:bodyPr/>
          <a:lstStyle/>
          <a:p>
            <a:pPr eaLnBrk="1" hangingPunct="1"/>
            <a:r>
              <a:rPr lang="en-US" altLang="cs-CZ" smtClean="0"/>
              <a:t>Devonian Jawless Fish</a:t>
            </a:r>
          </a:p>
        </p:txBody>
      </p:sp>
      <p:pic>
        <p:nvPicPr>
          <p:cNvPr id="870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76325"/>
            <a:ext cx="67056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Line 4"/>
          <p:cNvSpPr>
            <a:spLocks noChangeShapeType="1"/>
          </p:cNvSpPr>
          <p:nvPr/>
        </p:nvSpPr>
        <p:spPr bwMode="auto">
          <a:xfrm>
            <a:off x="2286000" y="4191000"/>
            <a:ext cx="441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87045" name="Text Box 5"/>
          <p:cNvSpPr txBox="1">
            <a:spLocks noChangeArrowheads="1"/>
          </p:cNvSpPr>
          <p:nvPr/>
        </p:nvSpPr>
        <p:spPr bwMode="auto">
          <a:xfrm>
            <a:off x="3962400" y="3657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cs-CZ" sz="2400" b="0" i="0" u="none" strike="noStrike" kern="1200" cap="none" spc="0" normalizeH="0" baseline="0" noProof="0" smtClean="0">
                <a:ln>
                  <a:noFill/>
                </a:ln>
                <a:solidFill>
                  <a:srgbClr val="000000"/>
                </a:solidFill>
                <a:effectLst/>
                <a:uLnTx/>
                <a:uFillTx/>
                <a:latin typeface="Times" panose="02020603050405020304" pitchFamily="18" charset="0"/>
                <a:ea typeface="+mn-ea"/>
                <a:cs typeface="+mn-cs"/>
              </a:rPr>
              <a:t>~20 cm</a:t>
            </a:r>
          </a:p>
        </p:txBody>
      </p:sp>
    </p:spTree>
    <p:extLst>
      <p:ext uri="{BB962C8B-B14F-4D97-AF65-F5344CB8AC3E}">
        <p14:creationId xmlns:p14="http://schemas.microsoft.com/office/powerpoint/2010/main" val="1597250019"/>
      </p:ext>
    </p:extLst>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669925" y="269875"/>
            <a:ext cx="155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Euryapsida</a:t>
            </a:r>
          </a:p>
        </p:txBody>
      </p:sp>
      <p:sp>
        <p:nvSpPr>
          <p:cNvPr id="112643" name="Text Box 3"/>
          <p:cNvSpPr txBox="1">
            <a:spLocks noChangeArrowheads="1"/>
          </p:cNvSpPr>
          <p:nvPr/>
        </p:nvSpPr>
        <p:spPr bwMode="auto">
          <a:xfrm>
            <a:off x="365125" y="1181100"/>
            <a:ext cx="1301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t>Notosaurs - </a:t>
            </a:r>
          </a:p>
        </p:txBody>
      </p:sp>
      <p:pic>
        <p:nvPicPr>
          <p:cNvPr id="316420" name="Picture 5" descr="not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63575"/>
            <a:ext cx="5292725"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21" name="Picture 7" descr="Nothosaurus pain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52800"/>
            <a:ext cx="35052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683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3" descr="meso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5250" y="304800"/>
            <a:ext cx="641191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43" name="Picture 5" descr="NU19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429000"/>
            <a:ext cx="21605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680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4"/>
          <p:cNvSpPr txBox="1">
            <a:spLocks noChangeArrowheads="1"/>
          </p:cNvSpPr>
          <p:nvPr/>
        </p:nvSpPr>
        <p:spPr bwMode="auto">
          <a:xfrm>
            <a:off x="288925" y="574675"/>
            <a:ext cx="1270000" cy="460375"/>
          </a:xfrm>
          <a:prstGeom prst="rect">
            <a:avLst/>
          </a:prstGeom>
          <a:solidFill>
            <a:srgbClr val="CCFF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a:solidFill>
                  <a:srgbClr val="000000"/>
                </a:solidFill>
              </a:rPr>
              <a:t>Diapsida</a:t>
            </a:r>
          </a:p>
        </p:txBody>
      </p:sp>
      <p:sp>
        <p:nvSpPr>
          <p:cNvPr id="249859" name="Text Box 5"/>
          <p:cNvSpPr txBox="1">
            <a:spLocks noChangeArrowheads="1"/>
          </p:cNvSpPr>
          <p:nvPr/>
        </p:nvSpPr>
        <p:spPr bwMode="auto">
          <a:xfrm>
            <a:off x="212725" y="1306513"/>
            <a:ext cx="8321675" cy="1724025"/>
          </a:xfrm>
          <a:prstGeom prst="rect">
            <a:avLst/>
          </a:prstGeom>
          <a:solidFill>
            <a:srgbClr val="FFFFCC"/>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a:solidFill>
                  <a:srgbClr val="000000"/>
                </a:solidFill>
              </a:rPr>
              <a:t>insectivorous lizard-like diapsid reptiles, </a:t>
            </a:r>
            <a:endParaRPr lang="en-US" altLang="cs-CZ" sz="2000">
              <a:solidFill>
                <a:srgbClr val="000000"/>
              </a:solidFill>
            </a:endParaRPr>
          </a:p>
          <a:p>
            <a:pPr eaLnBrk="1" hangingPunct="1">
              <a:spcBef>
                <a:spcPct val="0"/>
              </a:spcBef>
              <a:buFontTx/>
              <a:buNone/>
            </a:pPr>
            <a:r>
              <a:rPr lang="cs-CZ" altLang="cs-CZ" sz="2400" b="1" i="1">
                <a:solidFill>
                  <a:srgbClr val="000000"/>
                </a:solidFill>
              </a:rPr>
              <a:t>Petrolacosaurus</a:t>
            </a:r>
            <a:r>
              <a:rPr lang="cs-CZ" altLang="cs-CZ" sz="2400">
                <a:solidFill>
                  <a:srgbClr val="000000"/>
                </a:solidFill>
              </a:rPr>
              <a:t> was a small, 40-centimetre (16 in) long, reptile, and the earliest diapsid known. It lived during the late </a:t>
            </a:r>
            <a:r>
              <a:rPr lang="cs-CZ" altLang="cs-CZ" sz="2400">
                <a:solidFill>
                  <a:srgbClr val="002060"/>
                </a:solidFill>
              </a:rPr>
              <a:t>Carboniferous</a:t>
            </a:r>
            <a:r>
              <a:rPr lang="cs-CZ" altLang="cs-CZ" sz="2400">
                <a:solidFill>
                  <a:srgbClr val="000000"/>
                </a:solidFill>
              </a:rPr>
              <a:t> period</a:t>
            </a:r>
            <a:endParaRPr lang="cs-CZ" altLang="cs-CZ" sz="1400">
              <a:solidFill>
                <a:srgbClr val="000000"/>
              </a:solidFill>
            </a:endParaRPr>
          </a:p>
          <a:p>
            <a:pPr eaLnBrk="1" hangingPunct="1">
              <a:spcBef>
                <a:spcPct val="0"/>
              </a:spcBef>
              <a:buFontTx/>
              <a:buNone/>
            </a:pPr>
            <a:endParaRPr lang="cs-CZ" altLang="cs-CZ" sz="1400">
              <a:solidFill>
                <a:srgbClr val="000000"/>
              </a:solidFill>
            </a:endParaRPr>
          </a:p>
        </p:txBody>
      </p:sp>
      <p:pic>
        <p:nvPicPr>
          <p:cNvPr id="249860" name="Picture 6" descr="petrolacosau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3860800"/>
            <a:ext cx="42862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Výsledek obrázku pro evolution of thecodont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3375"/>
            <a:ext cx="80391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Výsledek obrázku pro evolution of early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404813"/>
            <a:ext cx="401955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Výsledek obrázku pro evolution of early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76250"/>
            <a:ext cx="6896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Výsledek obrázku pro evolution of early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333375"/>
            <a:ext cx="500062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Výsledek obrázku pro evolution of Paleozoic reptil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46250"/>
            <a:ext cx="68421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Výsledek obrázku pro evolution of thecodon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52513"/>
            <a:ext cx="68532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5" descr="File:Evolution of jawless fish.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576263"/>
            <a:ext cx="5791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ovéPole 1"/>
          <p:cNvSpPr txBox="1">
            <a:spLocks noChangeArrowheads="1"/>
          </p:cNvSpPr>
          <p:nvPr/>
        </p:nvSpPr>
        <p:spPr bwMode="auto">
          <a:xfrm>
            <a:off x="4500563" y="2781300"/>
            <a:ext cx="96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1800">
                <a:latin typeface="Calibri" panose="020F0502020204030204" pitchFamily="34" charset="0"/>
              </a:rPr>
              <a:t>Agnatha</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Výsledek obrázku pro evolution of thecodont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691515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Výsledek obrázku pro evolution of early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68413"/>
            <a:ext cx="821055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Výsledek obrázku pro heaviest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823913"/>
            <a:ext cx="881697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Výsledek obrázku pro heaviest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16113"/>
            <a:ext cx="8193087"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Výsledek obrázku pro heaviest dinosaur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89138"/>
            <a:ext cx="75184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title"/>
          </p:nvPr>
        </p:nvSpPr>
        <p:spPr>
          <a:xfrm>
            <a:off x="1143000" y="609600"/>
            <a:ext cx="7772400" cy="1143000"/>
          </a:xfrm>
          <a:noFill/>
        </p:spPr>
        <p:txBody>
          <a:bodyPr lIns="92075" tIns="46038" rIns="92075" bIns="46038"/>
          <a:lstStyle/>
          <a:p>
            <a:pPr eaLnBrk="1" hangingPunct="1"/>
            <a:r>
              <a:rPr lang="cs-CZ" altLang="cs-CZ" smtClean="0"/>
              <a:t>CONODONTS</a:t>
            </a:r>
            <a:endParaRPr lang="cs-CZ" altLang="cs-CZ" smtClean="0">
              <a:latin typeface="Times New Roman CE" panose="02020603050405020304" pitchFamily="18" charset="0"/>
            </a:endParaRPr>
          </a:p>
        </p:txBody>
      </p:sp>
      <p:sp>
        <p:nvSpPr>
          <p:cNvPr id="91139" name="Rectangle 4"/>
          <p:cNvSpPr>
            <a:spLocks noChangeArrowheads="1"/>
          </p:cNvSpPr>
          <p:nvPr/>
        </p:nvSpPr>
        <p:spPr bwMode="auto">
          <a:xfrm>
            <a:off x="1143000" y="1981200"/>
            <a:ext cx="7772400" cy="41148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conodonts are small tooth shaped structures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have been found in fossil record for many years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important biostratigraphically</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made of phosphate (like most vertebrate bones)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Ordovician conodont over 1 foot long (1995)</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probably a predator in Chordata</a:t>
            </a:r>
            <a:endParaRPr kumimoji="0" lang="cs-CZ" altLang="cs-CZ" sz="2400" b="0" i="0" u="none" strike="noStrike" kern="1200" cap="none" spc="0" normalizeH="0" baseline="0" noProof="0" smtClean="0">
              <a:ln>
                <a:noFill/>
              </a:ln>
              <a:solidFill>
                <a:srgbClr val="000000"/>
              </a:solidFill>
              <a:effectLst/>
              <a:uLnTx/>
              <a:uFillTx/>
              <a:latin typeface="Times New Roman CE" panose="02020603050405020304" pitchFamily="18" charset="0"/>
              <a:ea typeface="+mn-ea"/>
              <a:cs typeface="+mn-cs"/>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86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jawevol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540000"/>
            <a:ext cx="6126163"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3" descr="jawevol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60350"/>
            <a:ext cx="48006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ovéPole 1"/>
          <p:cNvSpPr txBox="1">
            <a:spLocks noChangeArrowheads="1"/>
          </p:cNvSpPr>
          <p:nvPr/>
        </p:nvSpPr>
        <p:spPr bwMode="auto">
          <a:xfrm>
            <a:off x="5651500" y="836613"/>
            <a:ext cx="3308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Vznik čelistí z žaberních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podpor</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650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588"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nvGrpSpPr>
          <p:cNvPr id="77827" name="Group 9"/>
          <p:cNvGrpSpPr>
            <a:grpSpLocks/>
          </p:cNvGrpSpPr>
          <p:nvPr/>
        </p:nvGrpSpPr>
        <p:grpSpPr bwMode="auto">
          <a:xfrm>
            <a:off x="763588" y="228600"/>
            <a:ext cx="7616825" cy="6019800"/>
            <a:chOff x="-8" y="-8"/>
            <a:chExt cx="4797" cy="7060"/>
          </a:xfrm>
        </p:grpSpPr>
        <p:grpSp>
          <p:nvGrpSpPr>
            <p:cNvPr id="77828" name="Group 7"/>
            <p:cNvGrpSpPr>
              <a:grpSpLocks/>
            </p:cNvGrpSpPr>
            <p:nvPr/>
          </p:nvGrpSpPr>
          <p:grpSpPr bwMode="auto">
            <a:xfrm>
              <a:off x="0" y="0"/>
              <a:ext cx="4781" cy="7044"/>
              <a:chOff x="0" y="0"/>
              <a:chExt cx="4781" cy="7044"/>
            </a:xfrm>
          </p:grpSpPr>
          <p:sp>
            <p:nvSpPr>
              <p:cNvPr id="77830" name="Rectangle 6"/>
              <p:cNvSpPr>
                <a:spLocks noChangeArrowheads="1"/>
              </p:cNvSpPr>
              <p:nvPr/>
            </p:nvSpPr>
            <p:spPr bwMode="auto">
              <a:xfrm>
                <a:off x="0" y="0"/>
                <a:ext cx="4781" cy="7044"/>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nvGrpSpPr>
              <p:cNvPr id="77831" name="Group 5"/>
              <p:cNvGrpSpPr>
                <a:grpSpLocks/>
              </p:cNvGrpSpPr>
              <p:nvPr/>
            </p:nvGrpSpPr>
            <p:grpSpPr bwMode="auto">
              <a:xfrm>
                <a:off x="0" y="0"/>
                <a:ext cx="4781" cy="7044"/>
                <a:chOff x="0" y="0"/>
                <a:chExt cx="4781" cy="7044"/>
              </a:xfrm>
            </p:grpSpPr>
            <p:sp>
              <p:nvSpPr>
                <p:cNvPr id="86024" name="Rectangle 3"/>
                <p:cNvSpPr>
                  <a:spLocks noChangeArrowheads="1"/>
                </p:cNvSpPr>
                <p:nvPr/>
              </p:nvSpPr>
              <p:spPr bwMode="auto">
                <a:xfrm>
                  <a:off x="0" y="621"/>
                  <a:ext cx="4781" cy="642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KINGDOM: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ANIMALIA</a:t>
                  </a:r>
                  <a:r>
                    <a:rPr kumimoji="0" lang="cs-CZ" altLang="cs-CZ" sz="1600" b="0" i="0" u="none" strike="noStrike" kern="1200" cap="none" spc="0" normalizeH="0" baseline="0" noProof="0" dirty="0" smtClean="0">
                      <a:ln>
                        <a:noFill/>
                      </a:ln>
                      <a:solidFill>
                        <a:srgbClr val="003399"/>
                      </a:solidFill>
                      <a:effectLst/>
                      <a:uLnTx/>
                      <a:uFillTx/>
                      <a:latin typeface="Arial" panose="020B0604020202020204" pitchFamily="34" charset="0"/>
                      <a:ea typeface="+mn-ea"/>
                      <a:cs typeface="Arial" panose="020B0604020202020204" pitchFamily="34" charset="0"/>
                    </a:rPr>
                    <a:t>  </a:t>
                  </a:r>
                  <a:endPar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PHYLUM:</a:t>
                  </a:r>
                  <a:r>
                    <a:rPr kumimoji="0" lang="cs-CZ" altLang="cs-CZ" sz="1600" b="0" i="0" u="none" strike="noStrike" kern="1200" cap="none" spc="0" normalizeH="0" baseline="0" noProof="0" dirty="0" smtClean="0">
                      <a:ln>
                        <a:noFill/>
                      </a:ln>
                      <a:solidFill>
                        <a:srgbClr val="003399"/>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CHORDATA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CRANIATA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vertebrates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CAMB.</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CLASSES: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CONODONTA</a:t>
                  </a:r>
                  <a:r>
                    <a:rPr kumimoji="0" lang="cs-CZ" altLang="cs-CZ" sz="1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CAMB.</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AGNATHA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jawless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fish</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CAMB.</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endPar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800" b="1" i="0" u="none" strike="noStrike" kern="1200" cap="none" spc="0" normalizeH="0" baseline="0" noProof="0" dirty="0" err="1" smtClean="0">
                      <a:ln>
                        <a:noFill/>
                      </a:ln>
                      <a:solidFill>
                        <a:srgbClr val="000000"/>
                      </a:solidFill>
                      <a:effectLst/>
                      <a:uLnTx/>
                      <a:uFillTx/>
                      <a:latin typeface="Arial Black" panose="020B0A04020102020204" pitchFamily="34" charset="0"/>
                      <a:ea typeface="+mn-ea"/>
                      <a:cs typeface="Arial" panose="020B0604020202020204" pitchFamily="34" charset="0"/>
                    </a:rPr>
                    <a:t>Gnathostomata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0000"/>
                      </a:solidFill>
                      <a:effectLst/>
                      <a:uLnTx/>
                      <a:uFillTx/>
                      <a:latin typeface="Arial Black" panose="020B0A04020102020204" pitchFamily="34" charset="0"/>
                      <a:ea typeface="+mn-ea"/>
                      <a:cs typeface="+mn-cs"/>
                    </a:rPr>
                    <a:t>     </a:t>
                  </a:r>
                  <a:endPar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                                   ACANTHODI</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(spiny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sharks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cs-CZ" altLang="cs-CZ" sz="1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SIL.</a:t>
                  </a:r>
                  <a:r>
                    <a:rPr kumimoji="0" lang="cs-CZ" altLang="cs-CZ" sz="1600" b="0" i="0" u="none" strike="noStrike" kern="1200" cap="none" spc="0" normalizeH="0" baseline="0" noProof="0" dirty="0" smtClean="0">
                      <a:ln>
                        <a:noFill/>
                      </a:ln>
                      <a:solidFill>
                        <a:srgbClr val="000000"/>
                      </a:solidFill>
                      <a:effectLst/>
                      <a:uLnTx/>
                      <a:uFillTx/>
                      <a:latin typeface="Arial Black" panose="020B0A040201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Black" panose="020B0A04020102020204" pitchFamily="34" charset="0"/>
                      <a:ea typeface="+mn-ea"/>
                      <a:cs typeface="+mn-cs"/>
                    </a:rPr>
                  </a:br>
                  <a:r>
                    <a:rPr kumimoji="0" lang="cs-CZ" altLang="cs-CZ" sz="1600" b="0" i="0" u="none" strike="noStrike" kern="1200" cap="none" spc="0" normalizeH="0" baseline="0" noProof="0" dirty="0" smtClean="0">
                      <a:ln>
                        <a:noFill/>
                      </a:ln>
                      <a:solidFill>
                        <a:srgbClr val="000000"/>
                      </a:solidFill>
                      <a:effectLst/>
                      <a:uLnTx/>
                      <a:uFillTx/>
                      <a:latin typeface="Arial Black" panose="020B0A04020102020204" pitchFamily="34" charset="0"/>
                      <a:ea typeface="+mn-ea"/>
                      <a:cs typeface="+mn-cs"/>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PLACODERMI</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armored</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fish</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lang="cs-CZ" altLang="cs-CZ" sz="16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a:t>
                  </a:r>
                  <a:r>
                    <a:rPr kumimoji="0" lang="cs-CZ" altLang="cs-CZ" sz="1600" b="0" i="1"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SIL.</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CHONDRICHTHYES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cartilaginous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sharks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DEV</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OSTEICHTHYES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(bony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fish</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SIL.</a:t>
                  </a:r>
                </a:p>
                <a:p>
                  <a:pPr marL="1600200" marR="0" lvl="3" indent="-228600" algn="l" defTabSz="914400" rtl="0" eaLnBrk="1" fontAlgn="base" latinLnBrk="0" hangingPunct="1">
                    <a:lnSpc>
                      <a:spcPct val="100000"/>
                    </a:lnSpc>
                    <a:spcBef>
                      <a:spcPct val="20000"/>
                    </a:spcBef>
                    <a:spcAft>
                      <a:spcPct val="0"/>
                    </a:spcAft>
                    <a:buClrTx/>
                    <a:buSzTx/>
                    <a:buFontTx/>
                    <a:buChar char="–"/>
                    <a:tabLst/>
                    <a:defRPr/>
                  </a:pPr>
                  <a:r>
                    <a:rPr kumimoji="0" lang="en-US" altLang="cs-CZ" sz="1800" b="0" i="0" u="none" strike="noStrike" kern="0" cap="none" spc="0" normalizeH="0" baseline="0" noProof="0" dirty="0" smtClean="0">
                      <a:ln>
                        <a:noFill/>
                      </a:ln>
                      <a:solidFill>
                        <a:srgbClr val="000000"/>
                      </a:solidFill>
                      <a:effectLst/>
                      <a:uLnTx/>
                      <a:uFillTx/>
                      <a:latin typeface="Times New Roman"/>
                      <a:ea typeface="+mn-ea"/>
                      <a:cs typeface="+mn-cs"/>
                    </a:rPr>
                    <a:t>Subclass </a:t>
                  </a:r>
                  <a:r>
                    <a:rPr kumimoji="0" lang="en-US" altLang="cs-CZ" sz="1800" b="0" i="0" u="none" strike="noStrike" kern="0" cap="none" spc="0" normalizeH="0" baseline="0" noProof="0" dirty="0" err="1" smtClean="0">
                      <a:ln>
                        <a:noFill/>
                      </a:ln>
                      <a:solidFill>
                        <a:srgbClr val="000000"/>
                      </a:solidFill>
                      <a:effectLst/>
                      <a:uLnTx/>
                      <a:uFillTx/>
                      <a:latin typeface="Times New Roman"/>
                      <a:ea typeface="+mn-ea"/>
                      <a:cs typeface="+mn-cs"/>
                    </a:rPr>
                    <a:t>Actinopterygii</a:t>
                  </a:r>
                  <a:r>
                    <a:rPr kumimoji="0" lang="en-US" altLang="cs-CZ" sz="18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cs-CZ" altLang="cs-CZ" sz="1800" b="0" i="0" u="none" strike="noStrike" kern="0" cap="none" spc="0" normalizeH="0" baseline="0" noProof="0" dirty="0" smtClean="0">
                      <a:ln>
                        <a:noFill/>
                      </a:ln>
                      <a:solidFill>
                        <a:srgbClr val="000000"/>
                      </a:solidFill>
                      <a:effectLst/>
                      <a:uLnTx/>
                      <a:uFillTx/>
                      <a:latin typeface="Times New Roman"/>
                      <a:ea typeface="+mn-ea"/>
                      <a:cs typeface="+mn-cs"/>
                    </a:rPr>
                    <a:t>(paprskoploutví)</a:t>
                  </a:r>
                </a:p>
                <a:p>
                  <a:pPr marL="1600200" marR="0" lvl="3" indent="-228600" algn="l" defTabSz="914400" rtl="0" eaLnBrk="1" fontAlgn="base" latinLnBrk="0" hangingPunct="1">
                    <a:lnSpc>
                      <a:spcPct val="100000"/>
                    </a:lnSpc>
                    <a:spcBef>
                      <a:spcPct val="20000"/>
                    </a:spcBef>
                    <a:spcAft>
                      <a:spcPct val="0"/>
                    </a:spcAft>
                    <a:buClrTx/>
                    <a:buSzTx/>
                    <a:buFontTx/>
                    <a:buChar char="–"/>
                    <a:tabLst/>
                    <a:defRPr/>
                  </a:pPr>
                  <a:r>
                    <a:rPr kumimoji="0" lang="en-US" altLang="cs-CZ" sz="1800" b="0" i="0" u="none" strike="noStrike" kern="0" cap="none" spc="0" normalizeH="0" baseline="0" noProof="0" dirty="0" smtClean="0">
                      <a:ln>
                        <a:noFill/>
                      </a:ln>
                      <a:solidFill>
                        <a:srgbClr val="000000"/>
                      </a:solidFill>
                      <a:effectLst/>
                      <a:uLnTx/>
                      <a:uFillTx/>
                      <a:latin typeface="Times New Roman"/>
                      <a:ea typeface="+mn-ea"/>
                      <a:cs typeface="+mn-cs"/>
                    </a:rPr>
                    <a:t>Subclass </a:t>
                  </a:r>
                  <a:r>
                    <a:rPr kumimoji="0" lang="en-US" altLang="cs-CZ" sz="1800" b="0" i="0" u="none" strike="noStrike" kern="0" cap="none" spc="0" normalizeH="0" baseline="0" noProof="0" dirty="0" err="1" smtClean="0">
                      <a:ln>
                        <a:noFill/>
                      </a:ln>
                      <a:solidFill>
                        <a:srgbClr val="000000"/>
                      </a:solidFill>
                      <a:effectLst/>
                      <a:uLnTx/>
                      <a:uFillTx/>
                      <a:latin typeface="Times New Roman"/>
                      <a:ea typeface="+mn-ea"/>
                      <a:cs typeface="+mn-cs"/>
                    </a:rPr>
                    <a:t>Sarcopterygii</a:t>
                  </a:r>
                  <a:r>
                    <a:rPr kumimoji="0" lang="cs-CZ" altLang="cs-CZ" sz="1800" b="0" i="0" u="none" strike="noStrike" kern="0" cap="none" spc="0" normalizeH="0" baseline="0" noProof="0" dirty="0" smtClean="0">
                      <a:ln>
                        <a:noFill/>
                      </a:ln>
                      <a:solidFill>
                        <a:srgbClr val="000000"/>
                      </a:solidFill>
                      <a:effectLst/>
                      <a:uLnTx/>
                      <a:uFillTx/>
                      <a:latin typeface="Times New Roman"/>
                      <a:ea typeface="+mn-ea"/>
                      <a:cs typeface="+mn-cs"/>
                    </a:rPr>
                    <a:t> (</a:t>
                  </a:r>
                  <a:r>
                    <a:rPr kumimoji="0" lang="cs-CZ" altLang="cs-CZ" sz="1800" b="0" i="0" u="none" strike="noStrike" kern="0" cap="none" spc="0" normalizeH="0" baseline="0" noProof="0" dirty="0" err="1" smtClean="0">
                      <a:ln>
                        <a:noFill/>
                      </a:ln>
                      <a:solidFill>
                        <a:srgbClr val="000000"/>
                      </a:solidFill>
                      <a:effectLst/>
                      <a:uLnTx/>
                      <a:uFillTx/>
                      <a:latin typeface="Times New Roman"/>
                      <a:ea typeface="+mn-ea"/>
                      <a:cs typeface="+mn-cs"/>
                    </a:rPr>
                    <a:t>nozdratí</a:t>
                  </a:r>
                  <a:r>
                    <a:rPr kumimoji="0" lang="cs-CZ" altLang="cs-CZ" sz="1800" b="0" i="0" u="none" strike="noStrike" kern="0" cap="none" spc="0" normalizeH="0" baseline="0" noProof="0" dirty="0" smtClean="0">
                      <a:ln>
                        <a:noFill/>
                      </a:ln>
                      <a:solidFill>
                        <a:srgbClr val="000000"/>
                      </a:solidFill>
                      <a:effectLst/>
                      <a:uLnTx/>
                      <a:uFillTx/>
                      <a:latin typeface="Times New Roman"/>
                      <a:ea typeface="+mn-ea"/>
                      <a:cs typeface="+mn-cs"/>
                    </a:rPr>
                    <a:t>)</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AMPHIBIA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amphibians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DEV.</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3366CC"/>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REPTILIA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reptiles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CARB.</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3366CC"/>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AVES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birds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JURASSIC</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b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smtClean="0">
                      <a:ln>
                        <a:noFill/>
                      </a:ln>
                      <a:solidFill>
                        <a:srgbClr val="003399"/>
                      </a:solidFill>
                      <a:effectLst/>
                      <a:uLnTx/>
                      <a:uFillTx/>
                      <a:latin typeface="Arial Black" panose="020B0A04020102020204" pitchFamily="34" charset="0"/>
                      <a:ea typeface="+mn-ea"/>
                      <a:cs typeface="+mn-cs"/>
                    </a:rPr>
                    <a:t>MAMMALIA</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mammals</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cs-CZ" altLang="cs-CZ" sz="1600" b="0"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TRIASSIC</a:t>
                  </a:r>
                  <a: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r>
                  <a:br>
                    <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br>
                  <a:endParaRPr kumimoji="0" lang="cs-CZ" altLang="cs-CZ"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77833" name="Rectangle 4"/>
                <p:cNvSpPr>
                  <a:spLocks noChangeArrowheads="1"/>
                </p:cNvSpPr>
                <p:nvPr/>
              </p:nvSpPr>
              <p:spPr bwMode="auto">
                <a:xfrm>
                  <a:off x="0" y="0"/>
                  <a:ext cx="4781" cy="704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grpSp>
        <p:sp>
          <p:nvSpPr>
            <p:cNvPr id="77829" name="Rectangle 8"/>
            <p:cNvSpPr>
              <a:spLocks noChangeArrowheads="1"/>
            </p:cNvSpPr>
            <p:nvPr/>
          </p:nvSpPr>
          <p:spPr bwMode="auto">
            <a:xfrm>
              <a:off x="-8" y="-8"/>
              <a:ext cx="4797" cy="7060"/>
            </a:xfrm>
            <a:prstGeom prst="rect">
              <a:avLst/>
            </a:prstGeom>
            <a:noFill/>
            <a:ln w="2698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gr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4433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Line 2"/>
          <p:cNvSpPr>
            <a:spLocks noChangeShapeType="1"/>
          </p:cNvSpPr>
          <p:nvPr/>
        </p:nvSpPr>
        <p:spPr bwMode="auto">
          <a:xfrm>
            <a:off x="1600200" y="15240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4499" name="Rectangle 3"/>
          <p:cNvSpPr>
            <a:spLocks noGrp="1" noChangeArrowheads="1"/>
          </p:cNvSpPr>
          <p:nvPr>
            <p:ph type="title"/>
          </p:nvPr>
        </p:nvSpPr>
        <p:spPr>
          <a:xfrm>
            <a:off x="685800" y="0"/>
            <a:ext cx="7772400" cy="1295400"/>
          </a:xfrm>
          <a:noFill/>
        </p:spPr>
        <p:txBody>
          <a:bodyPr/>
          <a:lstStyle/>
          <a:p>
            <a:pPr eaLnBrk="1" hangingPunct="1"/>
            <a:r>
              <a:rPr lang="en-US" altLang="en-US" smtClean="0"/>
              <a:t>Geologic Ranges of </a:t>
            </a:r>
            <a:br>
              <a:rPr lang="en-US" altLang="en-US" smtClean="0"/>
            </a:br>
            <a:r>
              <a:rPr lang="en-US" altLang="en-US" smtClean="0"/>
              <a:t>Major Fish Groups</a:t>
            </a:r>
            <a:endParaRPr lang="en-US" altLang="en-US" smtClean="0">
              <a:solidFill>
                <a:srgbClr val="89E0FF"/>
              </a:solidFill>
            </a:endParaRPr>
          </a:p>
        </p:txBody>
      </p:sp>
      <p:pic>
        <p:nvPicPr>
          <p:cNvPr id="234500" name="Picture 4" descr="2561_13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1440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242</TotalTime>
  <Words>613</Words>
  <Application>Microsoft Office PowerPoint</Application>
  <PresentationFormat>Předvádění na obrazovce (4:3)</PresentationFormat>
  <Paragraphs>103</Paragraphs>
  <Slides>54</Slides>
  <Notes>4</Notes>
  <HiddenSlides>0</HiddenSlides>
  <MMClips>39</MMClips>
  <ScaleCrop>false</ScaleCrop>
  <HeadingPairs>
    <vt:vector size="8" baseType="variant">
      <vt:variant>
        <vt:lpstr>Použitá písma</vt:lpstr>
      </vt:variant>
      <vt:variant>
        <vt:i4>7</vt:i4>
      </vt:variant>
      <vt:variant>
        <vt:lpstr>Motiv</vt:lpstr>
      </vt:variant>
      <vt:variant>
        <vt:i4>23</vt:i4>
      </vt:variant>
      <vt:variant>
        <vt:lpstr>Vložené servery OLE</vt:lpstr>
      </vt:variant>
      <vt:variant>
        <vt:i4>1</vt:i4>
      </vt:variant>
      <vt:variant>
        <vt:lpstr>Nadpisy snímků</vt:lpstr>
      </vt:variant>
      <vt:variant>
        <vt:i4>54</vt:i4>
      </vt:variant>
    </vt:vector>
  </HeadingPairs>
  <TitlesOfParts>
    <vt:vector size="85" baseType="lpstr">
      <vt:lpstr>Arial</vt:lpstr>
      <vt:lpstr>Arial Black</vt:lpstr>
      <vt:lpstr>Calibri</vt:lpstr>
      <vt:lpstr>Times</vt:lpstr>
      <vt:lpstr>Times New Roman</vt:lpstr>
      <vt:lpstr>Times New Roman CE</vt:lpstr>
      <vt:lpstr>Verdana</vt:lpstr>
      <vt:lpstr>Default Design</vt:lpstr>
      <vt:lpstr>1_Default Design</vt:lpstr>
      <vt:lpstr>2_Default Design</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23_Default Design</vt:lpstr>
      <vt:lpstr>PHOTO-PAINT</vt:lpstr>
      <vt:lpstr>Subphylum Vertebrata</vt:lpstr>
      <vt:lpstr>Prezentace aplikace PowerPoint</vt:lpstr>
      <vt:lpstr>Prezentace aplikace PowerPoint</vt:lpstr>
      <vt:lpstr>Devonian Jawless Fish</vt:lpstr>
      <vt:lpstr>Prezentace aplikace PowerPoint</vt:lpstr>
      <vt:lpstr>CONODONTS</vt:lpstr>
      <vt:lpstr>Prezentace aplikace PowerPoint</vt:lpstr>
      <vt:lpstr>Prezentace aplikace PowerPoint</vt:lpstr>
      <vt:lpstr>Geologic Ranges of  Major Fish Groups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Paleozoic Reptile Evolution</vt:lpstr>
      <vt:lpstr>One of the Oldest Known Reptiles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Kalvoda</dc:creator>
  <cp:lastModifiedBy>Uživatel systému Windows</cp:lastModifiedBy>
  <cp:revision>34</cp:revision>
  <dcterms:created xsi:type="dcterms:W3CDTF">2016-11-07T08:14:13Z</dcterms:created>
  <dcterms:modified xsi:type="dcterms:W3CDTF">2020-10-16T13:16:45Z</dcterms:modified>
</cp:coreProperties>
</file>