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9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presProps" Target="presProps.xml" /><Relationship Id="rId5" Type="http://schemas.openxmlformats.org/officeDocument/2006/relationships/slide" Target="slides/slide4.xml" /><Relationship Id="rId4" Type="http://schemas.openxmlformats.org/officeDocument/2006/relationships/slide" Target="slides/slide3.xml" /><Relationship Id="rId9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748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416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878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50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148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62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12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340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91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924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6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67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7" Type="http://schemas.openxmlformats.org/officeDocument/2006/relationships/image" Target="../media/image13.jpe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2.png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>
            <a:extLst>
              <a:ext uri="{FF2B5EF4-FFF2-40B4-BE49-F238E27FC236}">
                <a16:creationId xmlns:a16="http://schemas.microsoft.com/office/drawing/2014/main" id="{041B7FC8-430F-A54F-4BCC-FAF9C6F97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ACFD5767-CB2D-A883-932F-4B2C0EB25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07" y="185057"/>
            <a:ext cx="4225018" cy="4225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328AC54D-8C56-1BB2-85F7-B28F59B12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0" y="0"/>
            <a:ext cx="20955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26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41180-189B-C1F6-3E99-2F3F328A5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8" y="644843"/>
            <a:ext cx="7729728" cy="1188720"/>
          </a:xfrm>
        </p:spPr>
        <p:txBody>
          <a:bodyPr/>
          <a:lstStyle/>
          <a:p>
            <a:r>
              <a:rPr lang="en-US"/>
              <a:t>Introduction </a:t>
            </a:r>
            <a:endParaRPr lang="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66A11-0D90-3323-74D7-11690BB1A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7" y="2089043"/>
            <a:ext cx="6934199" cy="1076324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Established in 1919 in Brno</a:t>
            </a:r>
          </a:p>
          <a:p>
            <a:r>
              <a:rPr lang="en-US" sz="2400">
                <a:solidFill>
                  <a:schemeClr val="bg1"/>
                </a:solidFill>
              </a:rPr>
              <a:t>One of the 100 top universities in the world</a:t>
            </a:r>
            <a:endParaRPr lang="" sz="24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0E6A5-E71B-1E76-74F5-54BC7C7DD340}"/>
              </a:ext>
            </a:extLst>
          </p:cNvPr>
          <p:cNvSpPr txBox="1"/>
          <p:nvPr/>
        </p:nvSpPr>
        <p:spPr>
          <a:xfrm rot="10800000" flipV="1">
            <a:off x="685800" y="3225582"/>
            <a:ext cx="6400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Faculty of Law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Faculty of Arts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Faculty of Medicine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Faculty of Science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Faculty of Social Studies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kern="1200">
                <a:solidFill>
                  <a:srgbClr val="FFFFFF"/>
                </a:solidFill>
                <a:effectLst/>
                <a:latin typeface="Gill Sans MT" panose="020B0502020104020203" pitchFamily="34" charset="0"/>
                <a:ea typeface="+mn-ea"/>
                <a:cs typeface="+mn-cs"/>
              </a:rPr>
              <a:t>Faculty of Economics and Administration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Faculty of Sports Studies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Faculty of Education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Faculty of Informatics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Faculty of Pharmacy</a:t>
            </a:r>
            <a:endParaRPr lang="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E4D8A9-E1C7-CC28-A011-DDE899CC8C8C}"/>
              </a:ext>
            </a:extLst>
          </p:cNvPr>
          <p:cNvSpPr txBox="1">
            <a:spLocks/>
          </p:cNvSpPr>
          <p:nvPr/>
        </p:nvSpPr>
        <p:spPr>
          <a:xfrm>
            <a:off x="685797" y="3086100"/>
            <a:ext cx="2038351" cy="606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10 faculties:</a:t>
            </a:r>
          </a:p>
          <a:p>
            <a:pPr marL="0" indent="0">
              <a:buNone/>
            </a:pPr>
            <a:endParaRPr lang="" sz="24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E9D685-4533-09AC-251D-C21421DB3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0" y="0"/>
            <a:ext cx="2095500" cy="990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1D1002-6B21-BC23-0C63-4E3436802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7" t="20059" r="7860" b="15346"/>
          <a:stretch/>
        </p:blipFill>
        <p:spPr>
          <a:xfrm>
            <a:off x="7308237" y="4586802"/>
            <a:ext cx="4632634" cy="1921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166B0-5A3B-60FC-187E-168F2ACA2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930" y="1981907"/>
            <a:ext cx="4854271" cy="2427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1233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DDF83-E07E-6EA2-DFC8-E6A97C3CF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35" y="638175"/>
            <a:ext cx="7729728" cy="1188720"/>
          </a:xfrm>
        </p:spPr>
        <p:txBody>
          <a:bodyPr/>
          <a:lstStyle/>
          <a:p>
            <a:r>
              <a:rPr lang="en-US"/>
              <a:t>The best features of our university</a:t>
            </a:r>
            <a:endParaRPr lang="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794EC-89CA-BC9C-3902-6DD4FB76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36" y="2219325"/>
            <a:ext cx="6007989" cy="4410075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Research (CEITEC, Loschmidt laboratories)</a:t>
            </a:r>
          </a:p>
          <a:p>
            <a:r>
              <a:rPr lang="en-US" sz="2400">
                <a:solidFill>
                  <a:schemeClr val="bg1"/>
                </a:solidFill>
              </a:rPr>
              <a:t>Modern approach to studying</a:t>
            </a:r>
          </a:p>
          <a:p>
            <a:r>
              <a:rPr lang="en-US" sz="2400">
                <a:solidFill>
                  <a:schemeClr val="bg1"/>
                </a:solidFill>
              </a:rPr>
              <a:t>Wide range of programmes and subjects</a:t>
            </a:r>
          </a:p>
          <a:p>
            <a:r>
              <a:rPr lang="en-US" sz="2400">
                <a:solidFill>
                  <a:schemeClr val="bg1"/>
                </a:solidFill>
              </a:rPr>
              <a:t>Open to international students – some subjects are taught in English</a:t>
            </a:r>
          </a:p>
          <a:p>
            <a:r>
              <a:rPr lang="en-US" sz="2400">
                <a:solidFill>
                  <a:schemeClr val="bg1"/>
                </a:solidFill>
              </a:rPr>
              <a:t>Easy administration - IS</a:t>
            </a:r>
          </a:p>
          <a:p>
            <a:r>
              <a:rPr lang="en-US" sz="2400">
                <a:solidFill>
                  <a:schemeClr val="bg1"/>
                </a:solidFill>
              </a:rPr>
              <a:t>Events, conferences</a:t>
            </a:r>
          </a:p>
          <a:p>
            <a:r>
              <a:rPr lang="en-US" sz="2400">
                <a:solidFill>
                  <a:schemeClr val="bg1"/>
                </a:solidFill>
              </a:rPr>
              <a:t>Encouragement in sports – obligatory PE, hockey tournaments…</a:t>
            </a:r>
          </a:p>
          <a:p>
            <a:pPr marL="0" indent="0">
              <a:buNone/>
            </a:pPr>
            <a:endParaRPr lang="" sz="24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E54F3B-74B8-DD58-4A23-AA2E1E36E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0" y="0"/>
            <a:ext cx="2095500" cy="9906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A0ADF6F-6CAF-1686-7179-840733933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01" y="1024891"/>
            <a:ext cx="3229499" cy="30356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FD2DE4-F8FB-4FD6-B85B-930F156D9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013" y="3593783"/>
            <a:ext cx="4047489" cy="3035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1DD105-5651-09F8-9D52-24473AD18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713" y="3746184"/>
            <a:ext cx="246697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3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97C45A4-8C0F-3639-C2AF-0F08711D7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611" y="1548612"/>
            <a:ext cx="3812378" cy="25409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C4FAEF-D7CF-D37F-B29C-98759B7B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11" y="672203"/>
            <a:ext cx="7729728" cy="1188720"/>
          </a:xfrm>
        </p:spPr>
        <p:txBody>
          <a:bodyPr/>
          <a:lstStyle/>
          <a:p>
            <a:r>
              <a:rPr lang="en-US"/>
              <a:t>Brno</a:t>
            </a:r>
            <a:endParaRPr lang="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3859A-CF32-F7B5-38BB-71D36AE6D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11" y="2266569"/>
            <a:ext cx="4893564" cy="3101983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Great access – public transport</a:t>
            </a:r>
          </a:p>
          <a:p>
            <a:r>
              <a:rPr lang="en-US" sz="2400">
                <a:solidFill>
                  <a:schemeClr val="bg1"/>
                </a:solidFill>
              </a:rPr>
              <a:t>Reasonable prices</a:t>
            </a:r>
          </a:p>
          <a:p>
            <a:r>
              <a:rPr lang="en-US" sz="2400">
                <a:solidFill>
                  <a:schemeClr val="bg1"/>
                </a:solidFill>
              </a:rPr>
              <a:t>Great culture and number of events </a:t>
            </a:r>
          </a:p>
          <a:p>
            <a:r>
              <a:rPr lang="en-US" sz="2400">
                <a:solidFill>
                  <a:schemeClr val="bg1"/>
                </a:solidFill>
              </a:rPr>
              <a:t>Theatres, museums, cinemas (university cinema Scala)</a:t>
            </a:r>
          </a:p>
          <a:p>
            <a:r>
              <a:rPr lang="en-US" sz="2400">
                <a:solidFill>
                  <a:schemeClr val="bg1"/>
                </a:solidFill>
              </a:rPr>
              <a:t>Lots of pubs, cafés and restaurants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70C96C-BDC4-3A9F-9BBA-03E17FCCE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0"/>
            <a:ext cx="2095500" cy="99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6DE41-B651-AFE6-8021-7E250752B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175" y="2009775"/>
            <a:ext cx="2865524" cy="3835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83F399-FB5F-9627-6147-A262A2B4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393" y="4354652"/>
            <a:ext cx="4616108" cy="2122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B0EDCE-A57D-55C4-870F-E1BAC9265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0775" y="4436922"/>
            <a:ext cx="1818120" cy="42044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2395AFBB-9C69-53D3-A24B-5A3811278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78" y="5479609"/>
            <a:ext cx="2274189" cy="5458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85CD5F-A045-0D3C-E446-A59DD2A3125C}"/>
              </a:ext>
            </a:extLst>
          </p:cNvPr>
          <p:cNvSpPr txBox="1"/>
          <p:nvPr/>
        </p:nvSpPr>
        <p:spPr>
          <a:xfrm>
            <a:off x="1524000" y="5971282"/>
            <a:ext cx="1828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www.gotobrno.cz</a:t>
            </a:r>
            <a:endParaRPr lang="">
              <a:solidFill>
                <a:schemeClr val="bg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4485CA1-237F-1D2C-3DEF-A134D1DD84CF}"/>
              </a:ext>
            </a:extLst>
          </p:cNvPr>
          <p:cNvCxnSpPr>
            <a:cxnSpLocks/>
          </p:cNvCxnSpPr>
          <p:nvPr/>
        </p:nvCxnSpPr>
        <p:spPr>
          <a:xfrm>
            <a:off x="1099387" y="6193167"/>
            <a:ext cx="42461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5961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Parcel</vt:lpstr>
      <vt:lpstr>PowerPoint Presentation</vt:lpstr>
      <vt:lpstr>Introduction </vt:lpstr>
      <vt:lpstr>The best features of our university</vt:lpstr>
      <vt:lpstr>Brno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Masaryk University</dc:title>
  <dc:creator>Jana Novotná</dc:creator>
  <cp:lastModifiedBy>Jana Novotná</cp:lastModifiedBy>
  <cp:revision>6</cp:revision>
  <dcterms:created xsi:type="dcterms:W3CDTF">2022-09-21T07:11:26Z</dcterms:created>
  <dcterms:modified xsi:type="dcterms:W3CDTF">2022-09-22T13:12:14Z</dcterms:modified>
</cp:coreProperties>
</file>