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Čára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ext názvu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4" name="Text úrovně 1…"/>
          <p:cNvSpPr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5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sef Novák"/>
          <p:cNvSpPr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–Josef Novák</a:t>
            </a:r>
          </a:p>
        </p:txBody>
      </p:sp>
      <p:sp>
        <p:nvSpPr>
          <p:cNvPr id="102" name="„Sem napište citát.“"/>
          <p:cNvSpPr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„Sem napište citát.“</a:t>
            </a:r>
          </a:p>
        </p:txBody>
      </p:sp>
      <p:sp>
        <p:nvSpPr>
          <p:cNvPr id="10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rázek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Čára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Obrázek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Text názvu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Text názvu</a:t>
            </a:r>
          </a:p>
        </p:txBody>
      </p:sp>
      <p:sp>
        <p:nvSpPr>
          <p:cNvPr id="25" name="Text úrovně 1…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názvu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 názvu</a:t>
            </a:r>
          </a:p>
        </p:txBody>
      </p:sp>
      <p:sp>
        <p:nvSpPr>
          <p:cNvPr id="34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Čára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Obrázek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Text názvu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4" name="Text úrovně 1…"/>
          <p:cNvSpPr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názvu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názvu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1" name="Text úrovně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2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Čára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Obrázek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Text názvu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2" name="Text úrovně 1…"/>
          <p:cNvSpPr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Číslo snímku"/>
          <p:cNvSpPr/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úrovně 1…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1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Čára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Čára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Obrázek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Obrázek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Obrázek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ext úrovně 1…"/>
          <p:cNvSpPr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ára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ext názvu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Text úrovně 1…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Číslo snímku"/>
          <p:cNvSpPr/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Masaryk University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Masaryk University</a:t>
            </a:r>
          </a:p>
        </p:txBody>
      </p:sp>
      <p:sp>
        <p:nvSpPr>
          <p:cNvPr id="128" name="And why is it the best university?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why is it the best university?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1067" r="0" b="110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1" name="History of Masaryk University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 of Masaryk University</a:t>
            </a:r>
          </a:p>
        </p:txBody>
      </p:sp>
      <p:sp>
        <p:nvSpPr>
          <p:cNvPr id="132" name="and faculties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faculties</a:t>
            </a:r>
          </a:p>
        </p:txBody>
      </p:sp>
      <p:sp>
        <p:nvSpPr>
          <p:cNvPr id="133" name="Text"/>
          <p:cNvSpPr/>
          <p:nvPr/>
        </p:nvSpPr>
        <p:spPr>
          <a:xfrm>
            <a:off x="6235778" y="3774946"/>
            <a:ext cx="455911" cy="2987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400"/>
              </a:lnSpc>
              <a:defRPr sz="1466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079" r="0" b="100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6" name="Faculty of Scienc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Faculty of Science</a:t>
            </a:r>
          </a:p>
        </p:txBody>
      </p:sp>
      <p:sp>
        <p:nvSpPr>
          <p:cNvPr id="137" name="Text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2496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050" t="0" r="505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0" name="Why is Faculty of Science the best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is Faculty of Science the best?</a:t>
            </a:r>
          </a:p>
        </p:txBody>
      </p:sp>
      <p:sp>
        <p:nvSpPr>
          <p:cNvPr id="141" name="Text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2496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 descr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3164" r="0" b="131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4" name="Library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Library</a:t>
            </a:r>
          </a:p>
        </p:txBody>
      </p:sp>
      <p:sp>
        <p:nvSpPr>
          <p:cNvPr id="145" name="Text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2496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ank You for your attention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for your attention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