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ACCA22-5EAD-F8F0-EBA3-241449DB1A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B04D5E2-355E-911F-B74D-678E886982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F9117F5-463C-2EE3-6F85-D088B2D87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88DD-FD60-4A5E-9ACC-4FDB571A53CD}" type="datetimeFigureOut">
              <a:rPr lang="sk-SK" smtClean="0"/>
              <a:t>21. 9. 2022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6B5E1F8-F90D-7072-482D-C4BF4B649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92BC452-83DC-5CD5-AFD5-F880DFC4E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5D8C-F7B7-44DB-B229-5552A101928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9074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F81357-DAFB-8F33-8C87-CD34F8722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25E18A8C-EE04-9783-D187-4F67F07A69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32F40EB-624B-532E-4D4C-77835D0C4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88DD-FD60-4A5E-9ACC-4FDB571A53CD}" type="datetimeFigureOut">
              <a:rPr lang="sk-SK" smtClean="0"/>
              <a:t>21. 9. 2022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6756BD4-DA8C-6FC3-D6FB-8DD445B6B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7890FB6-A593-9DAD-2439-594ECBF3A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5D8C-F7B7-44DB-B229-5552A101928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07544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74C70206-7040-B8E2-80CB-DD9987D32E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E55504AE-1E2A-3725-40C2-C5096514D9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3036538-D53B-A6D2-4750-30922FBBD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88DD-FD60-4A5E-9ACC-4FDB571A53CD}" type="datetimeFigureOut">
              <a:rPr lang="sk-SK" smtClean="0"/>
              <a:t>21. 9. 2022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623229E-E8B5-F623-113E-C98C1F709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96E0542-6662-1E0A-368E-FFE147E36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5D8C-F7B7-44DB-B229-5552A101928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44585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6A36CC-5CD0-892D-E6AD-BAF33755D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8375A12-5A7C-EDA9-AC30-CF48978A4D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6E133DD-28F7-03DD-E5EF-CAEC1F59C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88DD-FD60-4A5E-9ACC-4FDB571A53CD}" type="datetimeFigureOut">
              <a:rPr lang="sk-SK" smtClean="0"/>
              <a:t>21. 9. 2022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C2D8059-23B0-1561-A61A-15B46EC8B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580CFFD-6FD4-67ED-074D-2DBE4B0DD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5D8C-F7B7-44DB-B229-5552A101928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28512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160D98-C24D-35B5-4B9C-6AC0097CB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5208D9F-BA7E-90A3-F2C3-1906299FBD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16DA519-2305-593D-B643-8AC5DEBE2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88DD-FD60-4A5E-9ACC-4FDB571A53CD}" type="datetimeFigureOut">
              <a:rPr lang="sk-SK" smtClean="0"/>
              <a:t>21. 9. 2022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19B8DE7-FB4E-4436-3E28-0E20725DD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F0184A8-B523-B741-A7BB-258BDBA76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5D8C-F7B7-44DB-B229-5552A101928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64421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040F5C-C832-DEE2-9EAB-B4A52E4AD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C1F1686-0110-3FDC-CA3D-5C60BF86A9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9A12A42F-CD91-7C4A-BE7C-7C575E9EA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E2F9A503-E02C-48F8-A4F5-0E3F5B4FF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88DD-FD60-4A5E-9ACC-4FDB571A53CD}" type="datetimeFigureOut">
              <a:rPr lang="sk-SK" smtClean="0"/>
              <a:t>21. 9. 2022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5426555-1D8C-063C-3EC5-23881573B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53D6DC4-9893-5D9D-73B6-8172EBEE5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5D8C-F7B7-44DB-B229-5552A101928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32436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483EC3-D3E6-420C-85CF-5D7CB1D48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C22735A-1E78-14B8-430C-5AFAB0893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E6F3B4AA-26AB-085F-5F58-2A1B3914DA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0619E43-C2C9-BFAD-9826-909D9D2E9E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36298481-8A6C-9E34-5CEE-CE6E419CC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370D0C1C-3066-CC9F-2718-A58585FC5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88DD-FD60-4A5E-9ACC-4FDB571A53CD}" type="datetimeFigureOut">
              <a:rPr lang="sk-SK" smtClean="0"/>
              <a:t>21. 9. 2022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D125FE64-FEEB-C39A-69C3-67561A2A4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78D80BBA-C940-1ADC-7DB2-9D1424BBD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5D8C-F7B7-44DB-B229-5552A101928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55362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289409-29C3-0F1F-FB86-09730567A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DB0B1FFB-784D-E5EB-0A18-A5DC2C99F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88DD-FD60-4A5E-9ACC-4FDB571A53CD}" type="datetimeFigureOut">
              <a:rPr lang="sk-SK" smtClean="0"/>
              <a:t>21. 9. 2022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ACDF8780-A802-1568-797D-81AA03569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88BE2187-F05C-8C5C-323A-551648F9F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5D8C-F7B7-44DB-B229-5552A101928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39771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4D70FE1B-A5E5-F878-34F5-F71C520CD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88DD-FD60-4A5E-9ACC-4FDB571A53CD}" type="datetimeFigureOut">
              <a:rPr lang="sk-SK" smtClean="0"/>
              <a:t>21. 9. 2022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ADBFEEB6-53A9-A21D-D91E-43977E39B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E2A7C358-5CD2-EE4C-07EF-8F29A04F1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5D8C-F7B7-44DB-B229-5552A101928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19986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3CD8FC-4CEB-C736-F28F-28E8988E5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AC51830-3137-1BF9-074A-34638CE6E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5E391B6-47DA-B79C-D7AE-2B4F03B32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B2CDBFA7-6FE3-4265-BB45-9B24573B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88DD-FD60-4A5E-9ACC-4FDB571A53CD}" type="datetimeFigureOut">
              <a:rPr lang="sk-SK" smtClean="0"/>
              <a:t>21. 9. 2022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3D0A3E4-30ED-44DB-5E0A-B8DA261E4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40F07958-55DF-475F-1270-7E79296D5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5D8C-F7B7-44DB-B229-5552A101928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53276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6513BE-88C5-CFB3-0726-B73F051CB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77B51D2A-5318-40D3-92EA-77BE48B946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D937C99-9E2D-AFDB-DBED-C5A6C0AE6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A3A8920F-979C-B3B3-3B54-11809ABDB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88DD-FD60-4A5E-9ACC-4FDB571A53CD}" type="datetimeFigureOut">
              <a:rPr lang="sk-SK" smtClean="0"/>
              <a:t>21. 9. 2022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447DEB4-C1B5-FA31-7C21-F750473FA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9D930FE-21A3-CA72-6747-FE6C904F0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5D8C-F7B7-44DB-B229-5552A101928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52849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02A7445D-3145-9402-B290-5BAC85B31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FB08502-E3B9-F798-A688-D2CAE1E5A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E2F7535-D40D-0879-8876-D26B82C976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588DD-FD60-4A5E-9ACC-4FDB571A53CD}" type="datetimeFigureOut">
              <a:rPr lang="sk-SK" smtClean="0"/>
              <a:t>21. 9. 2022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5891CC1-933F-9FF0-DD63-9390CCD061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C21BCF9-12D2-E23E-A558-6D2780F4B7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D5D8C-F7B7-44DB-B229-5552A101928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09877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8F9611-BA58-1AE6-50E5-05B7CFA34E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A61E52E-D388-EF74-5AC6-4D19EE5B70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0AB4961F-3743-07BB-6BC5-C90549624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0"/>
            <a:ext cx="6858000" cy="685800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E508E8BD-96A0-4F2F-6A38-EC9FEF446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2679699"/>
            <a:ext cx="396240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5668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078A07-5A76-4FB7-E030-C13049C347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B30E6C8-4157-19C7-BD8F-793C553490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E7FD9A1E-A61B-511E-5411-20DFB4F23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827" y="407194"/>
            <a:ext cx="4144267" cy="6043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A20FDB93-D0B8-1BDF-DC0C-EDFA38E85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281" y="307577"/>
            <a:ext cx="4955117" cy="3716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9A9DDE60-8835-6A16-68F7-5551A678C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4058" y="3974306"/>
            <a:ext cx="1847850" cy="247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958611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822BC1-E115-6DE1-2BA0-FA0AAD509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D9EFB83F-B673-AD40-98B0-19425890D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175" y="809625"/>
            <a:ext cx="405765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33319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978DD8-1969-ACED-0D4A-CA04C25D74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AF5F9B6-31B0-0FB1-C525-99A8CA8F86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233B3678-94E3-1E29-A4BF-F006C5D3D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802" y="190500"/>
            <a:ext cx="2819400" cy="281940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27FE7260-D0BC-DA28-AEBC-88A48EB1D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025" y="33338"/>
            <a:ext cx="6974626" cy="4715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2FE22BD1-7111-F835-0028-892DF469F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25" y="3067050"/>
            <a:ext cx="4800600" cy="3600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907710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A3F304-A275-D433-8036-93A5608ED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D6CBE60C-D2DC-D856-BE45-17C6A5E1B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" y="1257300"/>
            <a:ext cx="9487180" cy="4962525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16167A21-95F8-6A4A-E6DB-5CF89AC08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303" y="2269644"/>
            <a:ext cx="2164948" cy="2937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816865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Širokouhlá</PresentationFormat>
  <Paragraphs>0</Paragraphs>
  <Slides>5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Matúš Guga</dc:creator>
  <cp:lastModifiedBy>Matúš Guga</cp:lastModifiedBy>
  <cp:revision>1</cp:revision>
  <dcterms:created xsi:type="dcterms:W3CDTF">2022-09-21T11:05:50Z</dcterms:created>
  <dcterms:modified xsi:type="dcterms:W3CDTF">2022-09-21T11:26:18Z</dcterms:modified>
</cp:coreProperties>
</file>