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8BAD5-2C26-4103-95E8-35B47B80B1A0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E6A7A-62BF-4871-BFF2-C7DEFA2F18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03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E6A7A-62BF-4871-BFF2-C7DEFA2F18B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79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715E-DD60-EFCF-3CDF-D5A6A2FB7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A7C22-43C3-5A58-E3A6-438774994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7982-A418-D9A3-CDCE-FDE6CC3C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566D-7603-4F45-A732-B6298231B7E3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E52-D8E3-0D34-8748-CEFAE5FB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ECD7-A14A-E9EC-9EC3-61BC1DDA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D6C-59A7-49A6-AE18-972680567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01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1A991-48C9-0A4A-D9D9-333AB2EC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FC290-134C-408C-8BDE-6289D0FE1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70A45-E19B-EF01-E136-B370AB90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566D-7603-4F45-A732-B6298231B7E3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1E94D-6EDC-6F28-B23D-4EA3F9E5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2AD79-ADD7-689B-C772-72CB669C2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D6C-59A7-49A6-AE18-972680567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4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2FE73E-D56C-CD76-7737-1188EB448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12BE6-3934-16C0-066A-2A6FF6EFB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2148B-8EC0-682A-F6B3-DC176EC1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566D-7603-4F45-A732-B6298231B7E3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927E0-9B3C-6A16-27AF-741A14C9C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C971A-4DF0-0385-246F-2B59E392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D6C-59A7-49A6-AE18-972680567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37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37DE-19A3-CF4D-511E-4F9E2246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89CDD-B8BF-89B4-30D6-C2849237B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EA1E4-0695-EED8-91FC-4EDFF5FD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566D-7603-4F45-A732-B6298231B7E3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43544-D3E3-7DC4-0EA7-C2DCF319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E4E11-84A0-738E-AC60-8A64C60F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D6C-59A7-49A6-AE18-972680567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17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02F6-180A-CD87-C8D1-80CF73ECA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81121-346A-518B-6B6A-F8C67C8D6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A99F6-735F-02FE-CE00-4F062601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566D-7603-4F45-A732-B6298231B7E3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A1F3-1345-342D-4B0E-86863017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D3BB7-7254-84F9-A752-04D98212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D6C-59A7-49A6-AE18-972680567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70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B90E-0117-AB14-8686-51A25C8F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89407-6A25-B8A4-036A-F2CDF73B8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00B5B-799F-E2F9-6B21-71CC782DE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85D56-28E5-2C57-B6FD-55B0152D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566D-7603-4F45-A732-B6298231B7E3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02260-4D37-997E-391D-456ECA3E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DDA47-1609-8DCE-E1B5-C0A1C347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D6C-59A7-49A6-AE18-972680567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81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A6EE-F377-F526-B43F-3BA38C68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79B78-669F-6F4F-3DCA-B14BB20AF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5CBAC-8602-D4D8-847E-5B07F08EF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2FFE6-DB24-39FC-EF75-7754256A8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D4077-EA33-6553-CFE8-C38013797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5E653-6EC2-3EB1-C97F-68F4F314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566D-7603-4F45-A732-B6298231B7E3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8E020E-3626-7AE2-2BE6-621CC904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FDA290-207B-2F01-2A96-F59F3BC8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D6C-59A7-49A6-AE18-972680567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99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C4395-8D36-029B-81C7-6DB7A089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CA913-9E86-9918-914A-C0A0F41D5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566D-7603-4F45-A732-B6298231B7E3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93FB1-67E4-BBEA-412E-E631B8E8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04772-9864-4ABC-B5C0-F39C0DCA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D6C-59A7-49A6-AE18-972680567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18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D966B-FDDD-F101-44C0-27FCBBE5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566D-7603-4F45-A732-B6298231B7E3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10BEC-D8F7-951F-72BE-D2DAD71C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9AEF0-EFAB-7674-9679-C5224517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D6C-59A7-49A6-AE18-972680567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46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B04AA-B763-0DD2-E40A-E2623687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9B6CC-BB86-CF8E-3422-7AADC47D5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42AA3-5525-687A-AA3B-E95EEA006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2D6F4-7C40-C76D-46F6-CDE8E14F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566D-7603-4F45-A732-B6298231B7E3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04BD5-888C-AEFC-1DDA-A20B1E78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72057-657C-3D69-EA67-6DF62147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D6C-59A7-49A6-AE18-972680567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30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B67C-A917-2813-2EC6-BEC203F7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A4DA6E-6ECF-B5EA-C8C7-7A12966D7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D3233-5CE4-012E-1181-1508A11E0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9C2B5-21B2-040B-3BA9-0BCC67A3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566D-7603-4F45-A732-B6298231B7E3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CF160-24C4-E6FB-619F-C44F59E5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489CB-5CD9-B42F-1DCD-9A64BDF3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D6C-59A7-49A6-AE18-972680567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89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4E38FE-658F-045C-968A-44A451E1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ACDBC-31E0-1209-AEDE-0AC4DF0DC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113FD-6144-E014-54F4-77E39365C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1566D-7603-4F45-A732-B6298231B7E3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2BEC3-14D9-D8FE-EC59-208A20E35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83802-16D4-B57A-7BD4-A30313D81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BED6C-59A7-49A6-AE18-972680567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02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xperience.arcgis.com/experience/8fcd06045c9b430cae0affb71e899b36/?draft=tru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496999-FC35-5D54-12ED-33777B466B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60" t="9091" r="2110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778876-23E7-C750-7EEC-AEA44039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247928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 err="1"/>
              <a:t>Předělání</a:t>
            </a:r>
            <a:r>
              <a:rPr lang="en-US" sz="4800" dirty="0"/>
              <a:t> </a:t>
            </a:r>
            <a:r>
              <a:rPr lang="en-US" sz="4800" dirty="0" err="1"/>
              <a:t>webové</a:t>
            </a:r>
            <a:r>
              <a:rPr lang="en-US" sz="4800" dirty="0"/>
              <a:t> </a:t>
            </a:r>
            <a:r>
              <a:rPr lang="en-US" sz="4800" dirty="0" err="1"/>
              <a:t>aplikace</a:t>
            </a:r>
            <a:r>
              <a:rPr lang="en-US" sz="4800" dirty="0"/>
              <a:t> </a:t>
            </a:r>
            <a:r>
              <a:rPr lang="en-US" sz="4800" dirty="0" err="1"/>
              <a:t>Domácí</a:t>
            </a:r>
            <a:r>
              <a:rPr lang="en-US" sz="4800" dirty="0"/>
              <a:t> </a:t>
            </a:r>
            <a:r>
              <a:rPr lang="en-US" sz="4800" dirty="0" err="1"/>
              <a:t>násilí</a:t>
            </a:r>
            <a:endParaRPr lang="cs-CZ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A94BF-1276-FB0D-7DAD-C291C7CBE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Miroslav Buršík, Radim Vrbka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65887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93FB-A515-3FA4-7511-533F0F82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Cíle práce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38C60-24CF-1C29-A785-193372BF8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Vytvoření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aplikace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ESRI </a:t>
            </a:r>
            <a:r>
              <a:rPr lang="en-US" dirty="0" err="1"/>
              <a:t>technologií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Zachování</a:t>
            </a:r>
            <a:r>
              <a:rPr lang="en-US" dirty="0"/>
              <a:t> </a:t>
            </a:r>
            <a:r>
              <a:rPr lang="en-US" dirty="0" err="1"/>
              <a:t>základních</a:t>
            </a:r>
            <a:r>
              <a:rPr lang="en-US" dirty="0"/>
              <a:t> </a:t>
            </a:r>
            <a:r>
              <a:rPr lang="en-US" dirty="0" err="1"/>
              <a:t>funkcionalit</a:t>
            </a:r>
            <a:r>
              <a:rPr lang="en-US" dirty="0"/>
              <a:t> </a:t>
            </a:r>
            <a:r>
              <a:rPr lang="en-US" dirty="0" err="1"/>
              <a:t>současné</a:t>
            </a:r>
            <a:r>
              <a:rPr lang="en-US" dirty="0"/>
              <a:t> </a:t>
            </a:r>
            <a:r>
              <a:rPr lang="en-US" dirty="0" err="1"/>
              <a:t>aplikace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Použití</a:t>
            </a:r>
            <a:r>
              <a:rPr lang="en-US" dirty="0"/>
              <a:t> </a:t>
            </a:r>
            <a:r>
              <a:rPr lang="en-US" dirty="0" err="1"/>
              <a:t>stejných</a:t>
            </a:r>
            <a:r>
              <a:rPr lang="en-US" dirty="0"/>
              <a:t>, </a:t>
            </a:r>
            <a:r>
              <a:rPr lang="en-US" dirty="0" err="1"/>
              <a:t>již</a:t>
            </a:r>
            <a:r>
              <a:rPr lang="en-US" dirty="0"/>
              <a:t> </a:t>
            </a:r>
            <a:r>
              <a:rPr lang="en-US" dirty="0" err="1"/>
              <a:t>zpracovaných</a:t>
            </a:r>
            <a:r>
              <a:rPr lang="en-US" dirty="0"/>
              <a:t> </a:t>
            </a:r>
            <a:r>
              <a:rPr lang="en-US" dirty="0" err="1"/>
              <a:t>dat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Tvorba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symbologie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0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7D23CE-0929-C5CB-581F-70EA844D7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2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6D18-99EE-D8A3-684A-0825B0A2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A7A3-A977-D92E-C583-0C63CAC94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D51620-7632-DEA1-CA10-10063B459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4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334F3-B9CC-EB59-FDC5-3C82A002C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ArcGIS Experience Builder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53DEF-46F7-D5FB-01C0-0D2B45026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Tvorba</a:t>
            </a:r>
            <a:r>
              <a:rPr lang="en-US" dirty="0"/>
              <a:t> </a:t>
            </a:r>
            <a:r>
              <a:rPr lang="en-US" dirty="0" err="1"/>
              <a:t>aplikací</a:t>
            </a:r>
            <a:r>
              <a:rPr lang="en-US" dirty="0"/>
              <a:t> bez </a:t>
            </a:r>
            <a:r>
              <a:rPr lang="en-US" dirty="0" err="1"/>
              <a:t>nutnosti</a:t>
            </a:r>
            <a:r>
              <a:rPr lang="en-US" dirty="0"/>
              <a:t> </a:t>
            </a:r>
            <a:r>
              <a:rPr lang="en-US" dirty="0" err="1"/>
              <a:t>psaní</a:t>
            </a:r>
            <a:r>
              <a:rPr lang="en-US" dirty="0"/>
              <a:t> </a:t>
            </a:r>
            <a:r>
              <a:rPr lang="en-US" dirty="0" err="1"/>
              <a:t>kódu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Responsivní</a:t>
            </a:r>
            <a:r>
              <a:rPr lang="en-US" dirty="0"/>
              <a:t> </a:t>
            </a:r>
            <a:r>
              <a:rPr lang="en-US" dirty="0" err="1"/>
              <a:t>aplikace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Omezené</a:t>
            </a:r>
            <a:r>
              <a:rPr lang="en-US" dirty="0"/>
              <a:t> </a:t>
            </a:r>
            <a:r>
              <a:rPr lang="en-US" dirty="0" err="1"/>
              <a:t>nastavení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intuitivní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6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0121A-F2D3-89A4-906B-CDAA2460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A8CEA-F7D7-E350-1EA5-2B4B18C8E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5DD59-6BDE-D94D-EFA0-6C229461E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4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B832823-6DAC-02E9-C580-996A38218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712913"/>
            <a:ext cx="2120900" cy="21209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5AD81F0B-A043-6926-060E-BD7EB736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3908425"/>
            <a:ext cx="2120900" cy="21209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106F079-FE51-FAE0-4D36-4736E0B1C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038" y="1712913"/>
            <a:ext cx="2120900" cy="212090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4928ACD-9269-3208-47E2-16F1C69D9D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038" y="3908425"/>
            <a:ext cx="2120900" cy="21209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A0B321B-4F72-1953-1A98-5C226FD9E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0" y="1712913"/>
            <a:ext cx="2120900" cy="212090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E0233EDA-8B42-DB3D-D791-310C5FF232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0" y="3908425"/>
            <a:ext cx="2120900" cy="21209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0ADFB800-6800-4FB8-0BE1-224572028A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63" y="1712913"/>
            <a:ext cx="2120900" cy="21209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0222B7FA-186A-DCEA-ED9D-AB6913823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63" y="3908425"/>
            <a:ext cx="2120900" cy="21209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A5EF893-63C1-5430-4B32-1D1B9C2F3F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75" y="1712913"/>
            <a:ext cx="2120900" cy="2120900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1124ADE6-5113-EC57-375E-A57D868B6E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75" y="3908425"/>
            <a:ext cx="2120900" cy="2120900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17D277A8-4F31-AD22-70E5-9C12A4960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Symbologie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92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DBB93-F14A-0CC6-B6CE-A518D6602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hlinkClick r:id="rId2"/>
              </a:rPr>
              <a:t>Živá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ukázka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36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8CFD-42B6-7A1E-33CC-9D86528D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Děkujeme</a:t>
            </a:r>
            <a:r>
              <a:rPr lang="en-US" dirty="0"/>
              <a:t> za </a:t>
            </a:r>
            <a:r>
              <a:rPr lang="en-US" dirty="0" err="1"/>
              <a:t>pozornost</a:t>
            </a:r>
            <a:r>
              <a:rPr lang="en-US" dirty="0"/>
              <a:t>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56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56</Words>
  <Application>Microsoft Office PowerPoint</Application>
  <PresentationFormat>Widescreen</PresentationFormat>
  <Paragraphs>22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Předělání webové aplikace Domácí násilí</vt:lpstr>
      <vt:lpstr>Cíle práce</vt:lpstr>
      <vt:lpstr>PowerPoint Presentation</vt:lpstr>
      <vt:lpstr>PowerPoint Presentation</vt:lpstr>
      <vt:lpstr>ArcGIS Experience Builder</vt:lpstr>
      <vt:lpstr>PowerPoint Presentation</vt:lpstr>
      <vt:lpstr>Symbologie</vt:lpstr>
      <vt:lpstr>Živá ukázka</vt:lpstr>
      <vt:lpstr>Děkujeme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Předělání webové aplikace Domácí násilí</dc:title>
  <dc:creator>Ravr Ravr</dc:creator>
  <cp:lastModifiedBy>Ravr Ravr</cp:lastModifiedBy>
  <cp:revision>5</cp:revision>
  <dcterms:created xsi:type="dcterms:W3CDTF">2023-02-10T00:42:57Z</dcterms:created>
  <dcterms:modified xsi:type="dcterms:W3CDTF">2023-02-10T01:21:00Z</dcterms:modified>
</cp:coreProperties>
</file>