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8"/>
  </p:notesMasterIdLst>
  <p:sldIdLst>
    <p:sldId id="266" r:id="rId5"/>
    <p:sldId id="270" r:id="rId6"/>
    <p:sldId id="267" r:id="rId7"/>
    <p:sldId id="269" r:id="rId8"/>
    <p:sldId id="279" r:id="rId9"/>
    <p:sldId id="256" r:id="rId10"/>
    <p:sldId id="265" r:id="rId11"/>
    <p:sldId id="268" r:id="rId12"/>
    <p:sldId id="259" r:id="rId13"/>
    <p:sldId id="280" r:id="rId14"/>
    <p:sldId id="261" r:id="rId15"/>
    <p:sldId id="264" r:id="rId16"/>
    <p:sldId id="262" r:id="rId17"/>
    <p:sldId id="260" r:id="rId18"/>
    <p:sldId id="263" r:id="rId19"/>
    <p:sldId id="271" r:id="rId20"/>
    <p:sldId id="272" r:id="rId21"/>
    <p:sldId id="273" r:id="rId22"/>
    <p:sldId id="274" r:id="rId23"/>
    <p:sldId id="275" r:id="rId24"/>
    <p:sldId id="278" r:id="rId25"/>
    <p:sldId id="281" r:id="rId26"/>
    <p:sldId id="257" r:id="rId2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4302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6461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862013" indent="-214313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10779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D031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EC8209-5C7E-4106-B418-FF148C0DEB6E}" v="7" dt="2022-10-11T21:27:16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77370" autoAdjust="0"/>
  </p:normalViewPr>
  <p:slideViewPr>
    <p:cSldViewPr>
      <p:cViewPr varScale="1">
        <p:scale>
          <a:sx n="76" d="100"/>
          <a:sy n="76" d="100"/>
        </p:scale>
        <p:origin x="2076" y="96"/>
      </p:cViewPr>
      <p:guideLst>
        <p:guide orient="horz" pos="2154"/>
        <p:guide pos="3175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Váczi" userId="1d77d5c5-2604-4d1d-9918-ccdf507a2e09" providerId="ADAL" clId="{10AFD396-6590-4928-9B5A-116FADA3A9F1}"/>
    <pc:docChg chg="custSel addSld delSld modSld">
      <pc:chgData name="Peter Váczi" userId="1d77d5c5-2604-4d1d-9918-ccdf507a2e09" providerId="ADAL" clId="{10AFD396-6590-4928-9B5A-116FADA3A9F1}" dt="2021-09-27T05:41:56.967" v="6" actId="700"/>
      <pc:docMkLst>
        <pc:docMk/>
      </pc:docMkLst>
      <pc:sldChg chg="del">
        <pc:chgData name="Peter Váczi" userId="1d77d5c5-2604-4d1d-9918-ccdf507a2e09" providerId="ADAL" clId="{10AFD396-6590-4928-9B5A-116FADA3A9F1}" dt="2021-09-27T05:34:06.045" v="0" actId="47"/>
        <pc:sldMkLst>
          <pc:docMk/>
          <pc:sldMk cId="2612237714" sldId="281"/>
        </pc:sldMkLst>
      </pc:sldChg>
      <pc:sldChg chg="modSp">
        <pc:chgData name="Peter Váczi" userId="1d77d5c5-2604-4d1d-9918-ccdf507a2e09" providerId="ADAL" clId="{10AFD396-6590-4928-9B5A-116FADA3A9F1}" dt="2021-09-27T05:41:39.409" v="4" actId="404"/>
        <pc:sldMkLst>
          <pc:docMk/>
          <pc:sldMk cId="0" sldId="282"/>
        </pc:sldMkLst>
        <pc:spChg chg="mod">
          <ac:chgData name="Peter Váczi" userId="1d77d5c5-2604-4d1d-9918-ccdf507a2e09" providerId="ADAL" clId="{10AFD396-6590-4928-9B5A-116FADA3A9F1}" dt="2021-09-27T05:41:39.409" v="4" actId="404"/>
          <ac:spMkLst>
            <pc:docMk/>
            <pc:sldMk cId="0" sldId="282"/>
            <ac:spMk id="2051" creationId="{60357F77-1E85-41C3-8308-334F16229042}"/>
          </ac:spMkLst>
        </pc:spChg>
      </pc:sldChg>
      <pc:sldChg chg="del">
        <pc:chgData name="Peter Váczi" userId="1d77d5c5-2604-4d1d-9918-ccdf507a2e09" providerId="ADAL" clId="{10AFD396-6590-4928-9B5A-116FADA3A9F1}" dt="2021-09-27T05:40:59.823" v="1" actId="47"/>
        <pc:sldMkLst>
          <pc:docMk/>
          <pc:sldMk cId="184281996" sldId="282"/>
        </pc:sldMkLst>
      </pc:sldChg>
      <pc:sldChg chg="delSp new mod modClrScheme chgLayout">
        <pc:chgData name="Peter Váczi" userId="1d77d5c5-2604-4d1d-9918-ccdf507a2e09" providerId="ADAL" clId="{10AFD396-6590-4928-9B5A-116FADA3A9F1}" dt="2021-09-27T05:41:56.967" v="6" actId="700"/>
        <pc:sldMkLst>
          <pc:docMk/>
          <pc:sldMk cId="952696114" sldId="288"/>
        </pc:sldMkLst>
        <pc:spChg chg="del">
          <ac:chgData name="Peter Váczi" userId="1d77d5c5-2604-4d1d-9918-ccdf507a2e09" providerId="ADAL" clId="{10AFD396-6590-4928-9B5A-116FADA3A9F1}" dt="2021-09-27T05:41:56.967" v="6" actId="700"/>
          <ac:spMkLst>
            <pc:docMk/>
            <pc:sldMk cId="952696114" sldId="288"/>
            <ac:spMk id="2" creationId="{1603AA11-D3DD-42A6-9091-497764EAD3C5}"/>
          </ac:spMkLst>
        </pc:spChg>
        <pc:spChg chg="del">
          <ac:chgData name="Peter Váczi" userId="1d77d5c5-2604-4d1d-9918-ccdf507a2e09" providerId="ADAL" clId="{10AFD396-6590-4928-9B5A-116FADA3A9F1}" dt="2021-09-27T05:41:56.967" v="6" actId="700"/>
          <ac:spMkLst>
            <pc:docMk/>
            <pc:sldMk cId="952696114" sldId="288"/>
            <ac:spMk id="3" creationId="{F48F705C-4881-42ED-8B20-D2FC3848FB65}"/>
          </ac:spMkLst>
        </pc:spChg>
      </pc:sldChg>
    </pc:docChg>
  </pc:docChgLst>
  <pc:docChgLst>
    <pc:chgData name="Peter Váczi" userId="1d77d5c5-2604-4d1d-9918-ccdf507a2e09" providerId="ADAL" clId="{7269356D-D293-4623-BC17-DF9A34B6F81F}"/>
    <pc:docChg chg="custSel addSld delSld modSld sldOrd">
      <pc:chgData name="Peter Váczi" userId="1d77d5c5-2604-4d1d-9918-ccdf507a2e09" providerId="ADAL" clId="{7269356D-D293-4623-BC17-DF9A34B6F81F}" dt="2020-10-15T08:23:50.989" v="28" actId="207"/>
      <pc:docMkLst>
        <pc:docMk/>
      </pc:docMkLst>
      <pc:sldChg chg="addSp delSp modSp new mod ord modClrScheme modAnim chgLayout">
        <pc:chgData name="Peter Váczi" userId="1d77d5c5-2604-4d1d-9918-ccdf507a2e09" providerId="ADAL" clId="{7269356D-D293-4623-BC17-DF9A34B6F81F}" dt="2020-10-14T05:34:55.593" v="19"/>
        <pc:sldMkLst>
          <pc:docMk/>
          <pc:sldMk cId="2612237714" sldId="281"/>
        </pc:sldMkLst>
        <pc:spChg chg="add mod">
          <ac:chgData name="Peter Váczi" userId="1d77d5c5-2604-4d1d-9918-ccdf507a2e09" providerId="ADAL" clId="{7269356D-D293-4623-BC17-DF9A34B6F81F}" dt="2020-10-14T05:34:24.993" v="17" actId="122"/>
          <ac:spMkLst>
            <pc:docMk/>
            <pc:sldMk cId="2612237714" sldId="281"/>
            <ac:spMk id="2" creationId="{7E4465FC-24FD-4AF6-9931-B6AD37991EF0}"/>
          </ac:spMkLst>
        </pc:spChg>
        <pc:spChg chg="del">
          <ac:chgData name="Peter Váczi" userId="1d77d5c5-2604-4d1d-9918-ccdf507a2e09" providerId="ADAL" clId="{7269356D-D293-4623-BC17-DF9A34B6F81F}" dt="2020-10-14T05:31:04.345" v="1" actId="700"/>
          <ac:spMkLst>
            <pc:docMk/>
            <pc:sldMk cId="2612237714" sldId="281"/>
            <ac:spMk id="2" creationId="{89B762B6-4442-413E-8A08-CE94940FDAED}"/>
          </ac:spMkLst>
        </pc:spChg>
        <pc:spChg chg="del">
          <ac:chgData name="Peter Váczi" userId="1d77d5c5-2604-4d1d-9918-ccdf507a2e09" providerId="ADAL" clId="{7269356D-D293-4623-BC17-DF9A34B6F81F}" dt="2020-10-14T05:31:04.345" v="1" actId="700"/>
          <ac:spMkLst>
            <pc:docMk/>
            <pc:sldMk cId="2612237714" sldId="281"/>
            <ac:spMk id="3" creationId="{B518AA82-2FD8-4144-91F5-3594DAF785C8}"/>
          </ac:spMkLst>
        </pc:spChg>
        <pc:picChg chg="add mod">
          <ac:chgData name="Peter Váczi" userId="1d77d5c5-2604-4d1d-9918-ccdf507a2e09" providerId="ADAL" clId="{7269356D-D293-4623-BC17-DF9A34B6F81F}" dt="2020-10-14T05:31:06.390" v="2"/>
          <ac:picMkLst>
            <pc:docMk/>
            <pc:sldMk cId="2612237714" sldId="281"/>
            <ac:picMk id="5" creationId="{30A2EE31-6FEA-41BF-9E83-95C83069FB52}"/>
          </ac:picMkLst>
        </pc:picChg>
      </pc:sldChg>
      <pc:sldChg chg="addSp delSp modSp new mod modClrScheme chgLayout">
        <pc:chgData name="Peter Váczi" userId="1d77d5c5-2604-4d1d-9918-ccdf507a2e09" providerId="ADAL" clId="{7269356D-D293-4623-BC17-DF9A34B6F81F}" dt="2020-10-15T08:23:50.989" v="28" actId="207"/>
        <pc:sldMkLst>
          <pc:docMk/>
          <pc:sldMk cId="184281996" sldId="282"/>
        </pc:sldMkLst>
        <pc:spChg chg="del">
          <ac:chgData name="Peter Váczi" userId="1d77d5c5-2604-4d1d-9918-ccdf507a2e09" providerId="ADAL" clId="{7269356D-D293-4623-BC17-DF9A34B6F81F}" dt="2020-10-14T05:32:02.246" v="8" actId="700"/>
          <ac:spMkLst>
            <pc:docMk/>
            <pc:sldMk cId="184281996" sldId="282"/>
            <ac:spMk id="2" creationId="{D7C76A2B-CBC9-4F6E-A83D-C4A104BBE0A8}"/>
          </ac:spMkLst>
        </pc:spChg>
        <pc:spChg chg="add mod">
          <ac:chgData name="Peter Váczi" userId="1d77d5c5-2604-4d1d-9918-ccdf507a2e09" providerId="ADAL" clId="{7269356D-D293-4623-BC17-DF9A34B6F81F}" dt="2020-10-15T08:23:50.989" v="28" actId="207"/>
          <ac:spMkLst>
            <pc:docMk/>
            <pc:sldMk cId="184281996" sldId="282"/>
            <ac:spMk id="2" creationId="{F17B1FE3-02DE-4BBC-985D-A2414E9A0802}"/>
          </ac:spMkLst>
        </pc:spChg>
        <pc:spChg chg="del">
          <ac:chgData name="Peter Váczi" userId="1d77d5c5-2604-4d1d-9918-ccdf507a2e09" providerId="ADAL" clId="{7269356D-D293-4623-BC17-DF9A34B6F81F}" dt="2020-10-14T05:32:02.246" v="8" actId="700"/>
          <ac:spMkLst>
            <pc:docMk/>
            <pc:sldMk cId="184281996" sldId="282"/>
            <ac:spMk id="3" creationId="{A46FAD98-DA06-4DE0-B271-2B55A846A85C}"/>
          </ac:spMkLst>
        </pc:spChg>
      </pc:sldChg>
      <pc:sldChg chg="new del">
        <pc:chgData name="Peter Váczi" userId="1d77d5c5-2604-4d1d-9918-ccdf507a2e09" providerId="ADAL" clId="{7269356D-D293-4623-BC17-DF9A34B6F81F}" dt="2020-10-14T05:31:47.279" v="6" actId="47"/>
        <pc:sldMkLst>
          <pc:docMk/>
          <pc:sldMk cId="1606274421" sldId="282"/>
        </pc:sldMkLst>
      </pc:sldChg>
    </pc:docChg>
  </pc:docChgLst>
  <pc:docChgLst>
    <pc:chgData name="Peter Váczi" userId="1d77d5c5-2604-4d1d-9918-ccdf507a2e09" providerId="ADAL" clId="{B2EC8209-5C7E-4106-B418-FF148C0DEB6E}"/>
    <pc:docChg chg="addSld delSld modSld">
      <pc:chgData name="Peter Váczi" userId="1d77d5c5-2604-4d1d-9918-ccdf507a2e09" providerId="ADAL" clId="{B2EC8209-5C7E-4106-B418-FF148C0DEB6E}" dt="2022-10-11T21:27:26.558" v="45" actId="207"/>
      <pc:docMkLst>
        <pc:docMk/>
      </pc:docMkLst>
      <pc:sldChg chg="delSp modSp add mod">
        <pc:chgData name="Peter Váczi" userId="1d77d5c5-2604-4d1d-9918-ccdf507a2e09" providerId="ADAL" clId="{B2EC8209-5C7E-4106-B418-FF148C0DEB6E}" dt="2022-09-26T05:35:31.800" v="10" actId="207"/>
        <pc:sldMkLst>
          <pc:docMk/>
          <pc:sldMk cId="3588092675" sldId="257"/>
        </pc:sldMkLst>
        <pc:spChg chg="mod">
          <ac:chgData name="Peter Váczi" userId="1d77d5c5-2604-4d1d-9918-ccdf507a2e09" providerId="ADAL" clId="{B2EC8209-5C7E-4106-B418-FF148C0DEB6E}" dt="2022-09-26T05:35:12.289" v="5" actId="1076"/>
          <ac:spMkLst>
            <pc:docMk/>
            <pc:sldMk cId="3588092675" sldId="257"/>
            <ac:spMk id="2" creationId="{A4C2A7A2-CC33-D5C1-3878-68CB30DCF35A}"/>
          </ac:spMkLst>
        </pc:spChg>
        <pc:spChg chg="mod">
          <ac:chgData name="Peter Váczi" userId="1d77d5c5-2604-4d1d-9918-ccdf507a2e09" providerId="ADAL" clId="{B2EC8209-5C7E-4106-B418-FF148C0DEB6E}" dt="2022-09-26T05:35:27.916" v="9" actId="14100"/>
          <ac:spMkLst>
            <pc:docMk/>
            <pc:sldMk cId="3588092675" sldId="257"/>
            <ac:spMk id="8" creationId="{094F353D-0338-5603-25DB-FBC194256E9D}"/>
          </ac:spMkLst>
        </pc:spChg>
        <pc:spChg chg="mod">
          <ac:chgData name="Peter Váczi" userId="1d77d5c5-2604-4d1d-9918-ccdf507a2e09" providerId="ADAL" clId="{B2EC8209-5C7E-4106-B418-FF148C0DEB6E}" dt="2022-09-26T05:35:31.800" v="10" actId="207"/>
          <ac:spMkLst>
            <pc:docMk/>
            <pc:sldMk cId="3588092675" sldId="257"/>
            <ac:spMk id="9" creationId="{35F35D6F-387E-7E1C-8DCB-1939FF4767B0}"/>
          </ac:spMkLst>
        </pc:spChg>
        <pc:spChg chg="mod topLvl">
          <ac:chgData name="Peter Váczi" userId="1d77d5c5-2604-4d1d-9918-ccdf507a2e09" providerId="ADAL" clId="{B2EC8209-5C7E-4106-B418-FF148C0DEB6E}" dt="2022-09-26T05:35:21.306" v="7" actId="14100"/>
          <ac:spMkLst>
            <pc:docMk/>
            <pc:sldMk cId="3588092675" sldId="257"/>
            <ac:spMk id="10" creationId="{996BB059-C599-8C80-D0A1-2B8783604402}"/>
          </ac:spMkLst>
        </pc:spChg>
        <pc:spChg chg="mod">
          <ac:chgData name="Peter Váczi" userId="1d77d5c5-2604-4d1d-9918-ccdf507a2e09" providerId="ADAL" clId="{B2EC8209-5C7E-4106-B418-FF148C0DEB6E}" dt="2022-09-26T05:35:08.396" v="3" actId="165"/>
          <ac:spMkLst>
            <pc:docMk/>
            <pc:sldMk cId="3588092675" sldId="257"/>
            <ac:spMk id="11" creationId="{20C96B23-FF7F-7CC5-1ACB-9FBEE9A77EBA}"/>
          </ac:spMkLst>
        </pc:spChg>
        <pc:spChg chg="mod">
          <ac:chgData name="Peter Váczi" userId="1d77d5c5-2604-4d1d-9918-ccdf507a2e09" providerId="ADAL" clId="{B2EC8209-5C7E-4106-B418-FF148C0DEB6E}" dt="2022-09-26T05:35:08.396" v="3" actId="165"/>
          <ac:spMkLst>
            <pc:docMk/>
            <pc:sldMk cId="3588092675" sldId="257"/>
            <ac:spMk id="12" creationId="{A5252028-F8F1-7899-A7F8-089E3CE86EFE}"/>
          </ac:spMkLst>
        </pc:spChg>
        <pc:spChg chg="mod">
          <ac:chgData name="Peter Váczi" userId="1d77d5c5-2604-4d1d-9918-ccdf507a2e09" providerId="ADAL" clId="{B2EC8209-5C7E-4106-B418-FF148C0DEB6E}" dt="2022-09-26T05:35:08.396" v="3" actId="165"/>
          <ac:spMkLst>
            <pc:docMk/>
            <pc:sldMk cId="3588092675" sldId="257"/>
            <ac:spMk id="13" creationId="{FDC253CC-1F3F-644B-4CBF-D1376B40A7B3}"/>
          </ac:spMkLst>
        </pc:spChg>
        <pc:grpChg chg="mod topLvl">
          <ac:chgData name="Peter Váczi" userId="1d77d5c5-2604-4d1d-9918-ccdf507a2e09" providerId="ADAL" clId="{B2EC8209-5C7E-4106-B418-FF148C0DEB6E}" dt="2022-09-26T05:35:08.396" v="3" actId="165"/>
          <ac:grpSpMkLst>
            <pc:docMk/>
            <pc:sldMk cId="3588092675" sldId="257"/>
            <ac:grpSpMk id="15" creationId="{E68E7520-3CE1-967D-5567-AE5B8C3A2D0B}"/>
          </ac:grpSpMkLst>
        </pc:grpChg>
        <pc:grpChg chg="del">
          <ac:chgData name="Peter Váczi" userId="1d77d5c5-2604-4d1d-9918-ccdf507a2e09" providerId="ADAL" clId="{B2EC8209-5C7E-4106-B418-FF148C0DEB6E}" dt="2022-09-26T05:35:08.396" v="3" actId="165"/>
          <ac:grpSpMkLst>
            <pc:docMk/>
            <pc:sldMk cId="3588092675" sldId="257"/>
            <ac:grpSpMk id="16" creationId="{B08B7E4B-EA14-1F4A-AED7-D3B46DF1646E}"/>
          </ac:grpSpMkLst>
        </pc:grpChg>
        <pc:picChg chg="mod">
          <ac:chgData name="Peter Váczi" userId="1d77d5c5-2604-4d1d-9918-ccdf507a2e09" providerId="ADAL" clId="{B2EC8209-5C7E-4106-B418-FF148C0DEB6E}" dt="2022-09-26T05:35:08.396" v="3" actId="165"/>
          <ac:picMkLst>
            <pc:docMk/>
            <pc:sldMk cId="3588092675" sldId="257"/>
            <ac:picMk id="6" creationId="{AA0BBCF0-B28C-A1E6-D61B-8B13F3F89DE7}"/>
          </ac:picMkLst>
        </pc:picChg>
        <pc:cxnChg chg="mod">
          <ac:chgData name="Peter Váczi" userId="1d77d5c5-2604-4d1d-9918-ccdf507a2e09" providerId="ADAL" clId="{B2EC8209-5C7E-4106-B418-FF148C0DEB6E}" dt="2022-09-26T05:35:08.396" v="3" actId="165"/>
          <ac:cxnSpMkLst>
            <pc:docMk/>
            <pc:sldMk cId="3588092675" sldId="257"/>
            <ac:cxnSpMk id="14" creationId="{FDA0467B-FA1F-12B2-06A8-C9BE63526D9B}"/>
          </ac:cxnSpMkLst>
        </pc:cxnChg>
      </pc:sldChg>
      <pc:sldChg chg="delSp modSp del mod">
        <pc:chgData name="Peter Váczi" userId="1d77d5c5-2604-4d1d-9918-ccdf507a2e09" providerId="ADAL" clId="{B2EC8209-5C7E-4106-B418-FF148C0DEB6E}" dt="2022-10-11T21:27:26.558" v="45" actId="207"/>
        <pc:sldMkLst>
          <pc:docMk/>
          <pc:sldMk cId="3588092675" sldId="257"/>
        </pc:sldMkLst>
        <pc:spChg chg="mod topLvl">
          <ac:chgData name="Peter Váczi" userId="1d77d5c5-2604-4d1d-9918-ccdf507a2e09" providerId="ADAL" clId="{B2EC8209-5C7E-4106-B418-FF148C0DEB6E}" dt="2022-10-11T21:27:26.558" v="45" actId="207"/>
          <ac:spMkLst>
            <pc:docMk/>
            <pc:sldMk cId="3588092675" sldId="257"/>
            <ac:spMk id="8" creationId="{094F353D-0338-5603-25DB-FBC194256E9D}"/>
          </ac:spMkLst>
        </pc:spChg>
        <pc:spChg chg="mod topLvl">
          <ac:chgData name="Peter Váczi" userId="1d77d5c5-2604-4d1d-9918-ccdf507a2e09" providerId="ADAL" clId="{B2EC8209-5C7E-4106-B418-FF148C0DEB6E}" dt="2022-10-11T21:27:26.558" v="45" actId="207"/>
          <ac:spMkLst>
            <pc:docMk/>
            <pc:sldMk cId="3588092675" sldId="257"/>
            <ac:spMk id="9" creationId="{35F35D6F-387E-7E1C-8DCB-1939FF4767B0}"/>
          </ac:spMkLst>
        </pc:spChg>
        <pc:spChg chg="mod topLvl">
          <ac:chgData name="Peter Váczi" userId="1d77d5c5-2604-4d1d-9918-ccdf507a2e09" providerId="ADAL" clId="{B2EC8209-5C7E-4106-B418-FF148C0DEB6E}" dt="2022-10-11T21:27:26.558" v="45" actId="207"/>
          <ac:spMkLst>
            <pc:docMk/>
            <pc:sldMk cId="3588092675" sldId="257"/>
            <ac:spMk id="11" creationId="{20C96B23-FF7F-7CC5-1ACB-9FBEE9A77EBA}"/>
          </ac:spMkLst>
        </pc:spChg>
        <pc:spChg chg="mod topLvl">
          <ac:chgData name="Peter Váczi" userId="1d77d5c5-2604-4d1d-9918-ccdf507a2e09" providerId="ADAL" clId="{B2EC8209-5C7E-4106-B418-FF148C0DEB6E}" dt="2022-10-11T21:27:26.558" v="45" actId="207"/>
          <ac:spMkLst>
            <pc:docMk/>
            <pc:sldMk cId="3588092675" sldId="257"/>
            <ac:spMk id="12" creationId="{A5252028-F8F1-7899-A7F8-089E3CE86EFE}"/>
          </ac:spMkLst>
        </pc:spChg>
        <pc:spChg chg="mod topLvl">
          <ac:chgData name="Peter Váczi" userId="1d77d5c5-2604-4d1d-9918-ccdf507a2e09" providerId="ADAL" clId="{B2EC8209-5C7E-4106-B418-FF148C0DEB6E}" dt="2022-10-11T21:27:26.558" v="45" actId="207"/>
          <ac:spMkLst>
            <pc:docMk/>
            <pc:sldMk cId="3588092675" sldId="257"/>
            <ac:spMk id="13" creationId="{FDC253CC-1F3F-644B-4CBF-D1376B40A7B3}"/>
          </ac:spMkLst>
        </pc:spChg>
        <pc:grpChg chg="del">
          <ac:chgData name="Peter Váczi" userId="1d77d5c5-2604-4d1d-9918-ccdf507a2e09" providerId="ADAL" clId="{B2EC8209-5C7E-4106-B418-FF148C0DEB6E}" dt="2022-10-11T21:27:16.525" v="44" actId="165"/>
          <ac:grpSpMkLst>
            <pc:docMk/>
            <pc:sldMk cId="3588092675" sldId="257"/>
            <ac:grpSpMk id="15" creationId="{E68E7520-3CE1-967D-5567-AE5B8C3A2D0B}"/>
          </ac:grpSpMkLst>
        </pc:grpChg>
        <pc:picChg chg="mod topLvl">
          <ac:chgData name="Peter Váczi" userId="1d77d5c5-2604-4d1d-9918-ccdf507a2e09" providerId="ADAL" clId="{B2EC8209-5C7E-4106-B418-FF148C0DEB6E}" dt="2022-10-11T21:27:16.525" v="44" actId="165"/>
          <ac:picMkLst>
            <pc:docMk/>
            <pc:sldMk cId="3588092675" sldId="257"/>
            <ac:picMk id="6" creationId="{AA0BBCF0-B28C-A1E6-D61B-8B13F3F89DE7}"/>
          </ac:picMkLst>
        </pc:picChg>
        <pc:cxnChg chg="mod topLvl">
          <ac:chgData name="Peter Váczi" userId="1d77d5c5-2604-4d1d-9918-ccdf507a2e09" providerId="ADAL" clId="{B2EC8209-5C7E-4106-B418-FF148C0DEB6E}" dt="2022-10-11T21:27:16.525" v="44" actId="165"/>
          <ac:cxnSpMkLst>
            <pc:docMk/>
            <pc:sldMk cId="3588092675" sldId="257"/>
            <ac:cxnSpMk id="14" creationId="{FDA0467B-FA1F-12B2-06A8-C9BE63526D9B}"/>
          </ac:cxnSpMkLst>
        </pc:cxnChg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58"/>
        </pc:sldMkLst>
      </pc:sldChg>
      <pc:sldChg chg="modSp mod">
        <pc:chgData name="Peter Váczi" userId="1d77d5c5-2604-4d1d-9918-ccdf507a2e09" providerId="ADAL" clId="{B2EC8209-5C7E-4106-B418-FF148C0DEB6E}" dt="2022-09-26T05:41:35.913" v="43" actId="20577"/>
        <pc:sldMkLst>
          <pc:docMk/>
          <pc:sldMk cId="0" sldId="266"/>
        </pc:sldMkLst>
        <pc:spChg chg="mod">
          <ac:chgData name="Peter Váczi" userId="1d77d5c5-2604-4d1d-9918-ccdf507a2e09" providerId="ADAL" clId="{B2EC8209-5C7E-4106-B418-FF148C0DEB6E}" dt="2022-09-26T05:41:35.913" v="43" actId="20577"/>
          <ac:spMkLst>
            <pc:docMk/>
            <pc:sldMk cId="0" sldId="266"/>
            <ac:spMk id="2050" creationId="{4AE44989-1A86-4EBE-BC1C-B4FDAB83B12A}"/>
          </ac:spMkLst>
        </pc:spChg>
      </pc:sldChg>
      <pc:sldChg chg="delSp modSp add mod">
        <pc:chgData name="Peter Váczi" userId="1d77d5c5-2604-4d1d-9918-ccdf507a2e09" providerId="ADAL" clId="{B2EC8209-5C7E-4106-B418-FF148C0DEB6E}" dt="2022-09-26T05:36:01.272" v="14" actId="14100"/>
        <pc:sldMkLst>
          <pc:docMk/>
          <pc:sldMk cId="3799523001" sldId="281"/>
        </pc:sldMkLst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3" creationId="{E3C3A1B5-3BB7-6F8E-75D7-9E273846B715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6" creationId="{EA97495F-4BB6-0365-887A-785E6FE3BE4F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7" creationId="{0F0121A7-5888-587A-5CD6-E549B61D465C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8" creationId="{8F7AEDF7-6120-80A6-E89C-A346C96F5DC2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9" creationId="{BADF4120-96A1-40C2-E960-924E80D50B53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0" creationId="{680D6B5B-9A9E-E616-63A6-57888F146A35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1" creationId="{708F8166-9ADF-7912-1672-EDCC5BEEEBDD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2" creationId="{A74ED873-C965-07AE-5CC8-2E48D2052090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3" creationId="{B73A9632-22C9-12CD-DF13-EAD249AFE471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4" creationId="{7329082B-B124-2D8C-5E0A-E2677B9D98EC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5" creationId="{24746E37-6018-2381-5C60-2D2E40B43F46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6" creationId="{A664506E-A6FE-0589-04A4-1072A44CC38C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7" creationId="{CA68A5D5-01C4-5787-E469-29640D2A87E7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8" creationId="{9C72ACA6-5AD1-B05B-CF2E-6C6AEA87452F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19" creationId="{69626F16-02B4-786B-34C7-C122749313AF}"/>
          </ac:spMkLst>
        </pc:spChg>
        <pc:spChg chg="mod">
          <ac:chgData name="Peter Váczi" userId="1d77d5c5-2604-4d1d-9918-ccdf507a2e09" providerId="ADAL" clId="{B2EC8209-5C7E-4106-B418-FF148C0DEB6E}" dt="2022-09-26T05:36:01.272" v="14" actId="14100"/>
          <ac:spMkLst>
            <pc:docMk/>
            <pc:sldMk cId="3799523001" sldId="281"/>
            <ac:spMk id="20" creationId="{27600201-6878-C1DB-7FE1-78AC357EA100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1" creationId="{B55E84DC-4EED-7407-3F93-8F83D5F99177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2" creationId="{2DB19C5E-E933-6B07-1845-767E912D9103}"/>
          </ac:spMkLst>
        </pc:spChg>
        <pc:spChg chg="mod">
          <ac:chgData name="Peter Váczi" userId="1d77d5c5-2604-4d1d-9918-ccdf507a2e09" providerId="ADAL" clId="{B2EC8209-5C7E-4106-B418-FF148C0DEB6E}" dt="2022-09-26T05:35:57.764" v="13" actId="207"/>
          <ac:spMkLst>
            <pc:docMk/>
            <pc:sldMk cId="3799523001" sldId="281"/>
            <ac:spMk id="23" creationId="{D3DB64E9-6E0A-ACF9-85C0-F0E7D16B7F7B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4" creationId="{86BA2584-E2BF-5249-E392-26107AA9E6C9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5" creationId="{152A2467-63AA-09FD-A6DE-03A3CE5C3F5D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6" creationId="{DBEC37DC-2FB0-F98D-E227-33CA15567FDF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7" creationId="{03CB33B1-F6C9-D79C-77BB-24B395A5F559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8" creationId="{31DFC863-B205-F1D4-B4A9-3D96D923AF20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29" creationId="{D3142F7A-89B2-1FED-FA90-6E62C9E07060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30" creationId="{0800BCDC-F4DB-5013-86D5-271061C4AF0A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31" creationId="{C6428B4F-708E-5A40-E0F2-DCB88D312FFD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32" creationId="{23BC69FD-D6BC-7C4A-F312-F6AE8B73009A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35" creationId="{0DA2158A-7607-D3EA-393F-31377B97FDAC}"/>
          </ac:spMkLst>
        </pc:spChg>
        <pc:spChg chg="mod">
          <ac:chgData name="Peter Váczi" userId="1d77d5c5-2604-4d1d-9918-ccdf507a2e09" providerId="ADAL" clId="{B2EC8209-5C7E-4106-B418-FF148C0DEB6E}" dt="2022-09-26T05:35:45.333" v="11" actId="165"/>
          <ac:spMkLst>
            <pc:docMk/>
            <pc:sldMk cId="3799523001" sldId="281"/>
            <ac:spMk id="36" creationId="{2A8DF330-9590-0DFA-997A-91900A1D46E8}"/>
          </ac:spMkLst>
        </pc:spChg>
        <pc:grpChg chg="mod topLvl">
          <ac:chgData name="Peter Váczi" userId="1d77d5c5-2604-4d1d-9918-ccdf507a2e09" providerId="ADAL" clId="{B2EC8209-5C7E-4106-B418-FF148C0DEB6E}" dt="2022-09-26T05:35:45.333" v="11" actId="165"/>
          <ac:grpSpMkLst>
            <pc:docMk/>
            <pc:sldMk cId="3799523001" sldId="281"/>
            <ac:grpSpMk id="39" creationId="{ED881B9B-CCD5-6535-7675-25C8E2EAE475}"/>
          </ac:grpSpMkLst>
        </pc:grpChg>
        <pc:grpChg chg="del">
          <ac:chgData name="Peter Váczi" userId="1d77d5c5-2604-4d1d-9918-ccdf507a2e09" providerId="ADAL" clId="{B2EC8209-5C7E-4106-B418-FF148C0DEB6E}" dt="2022-09-26T05:35:45.333" v="11" actId="165"/>
          <ac:grpSpMkLst>
            <pc:docMk/>
            <pc:sldMk cId="3799523001" sldId="281"/>
            <ac:grpSpMk id="40" creationId="{483F1B20-2E0E-BD26-7B90-2F401C1552A8}"/>
          </ac:grpSpMkLst>
        </pc:grpChg>
        <pc:picChg chg="mod">
          <ac:chgData name="Peter Váczi" userId="1d77d5c5-2604-4d1d-9918-ccdf507a2e09" providerId="ADAL" clId="{B2EC8209-5C7E-4106-B418-FF148C0DEB6E}" dt="2022-09-26T05:35:45.333" v="11" actId="165"/>
          <ac:picMkLst>
            <pc:docMk/>
            <pc:sldMk cId="3799523001" sldId="281"/>
            <ac:picMk id="4" creationId="{B4759897-FF0B-22B5-E443-313C323D1E23}"/>
          </ac:picMkLst>
        </pc:picChg>
        <pc:picChg chg="mod topLvl">
          <ac:chgData name="Peter Váczi" userId="1d77d5c5-2604-4d1d-9918-ccdf507a2e09" providerId="ADAL" clId="{B2EC8209-5C7E-4106-B418-FF148C0DEB6E}" dt="2022-09-26T05:35:45.333" v="11" actId="165"/>
          <ac:picMkLst>
            <pc:docMk/>
            <pc:sldMk cId="3799523001" sldId="281"/>
            <ac:picMk id="5" creationId="{53D43138-8561-F29B-C94A-CEB27C42BEA6}"/>
          </ac:picMkLst>
        </pc:picChg>
        <pc:inkChg chg="mod">
          <ac:chgData name="Peter Váczi" userId="1d77d5c5-2604-4d1d-9918-ccdf507a2e09" providerId="ADAL" clId="{B2EC8209-5C7E-4106-B418-FF148C0DEB6E}" dt="2022-09-26T05:35:45.333" v="11" actId="165"/>
          <ac:inkMkLst>
            <pc:docMk/>
            <pc:sldMk cId="3799523001" sldId="281"/>
            <ac:inkMk id="33" creationId="{A202091C-82D6-F9F9-7E7F-F972D0F37864}"/>
          </ac:inkMkLst>
        </pc:inkChg>
        <pc:inkChg chg="mod">
          <ac:chgData name="Peter Váczi" userId="1d77d5c5-2604-4d1d-9918-ccdf507a2e09" providerId="ADAL" clId="{B2EC8209-5C7E-4106-B418-FF148C0DEB6E}" dt="2022-09-26T05:35:45.333" v="11" actId="165"/>
          <ac:inkMkLst>
            <pc:docMk/>
            <pc:sldMk cId="3799523001" sldId="281"/>
            <ac:inkMk id="34" creationId="{707D7890-FB55-5B0E-D8AD-FD729815F160}"/>
          </ac:inkMkLst>
        </pc:inkChg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3799523001" sldId="281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82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83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84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85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86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0" sldId="287"/>
        </pc:sldMkLst>
      </pc:sldChg>
      <pc:sldChg chg="del">
        <pc:chgData name="Peter Váczi" userId="1d77d5c5-2604-4d1d-9918-ccdf507a2e09" providerId="ADAL" clId="{B2EC8209-5C7E-4106-B418-FF148C0DEB6E}" dt="2022-09-26T05:21:51.274" v="0" actId="47"/>
        <pc:sldMkLst>
          <pc:docMk/>
          <pc:sldMk cId="952696114" sldId="288"/>
        </pc:sldMkLst>
      </pc:sldChg>
    </pc:docChg>
  </pc:docChgLst>
  <pc:docChgLst>
    <pc:chgData name="Peter Váczi" userId="1d77d5c5-2604-4d1d-9918-ccdf507a2e09" providerId="ADAL" clId="{4D227AB7-1673-4581-8EC8-BC59FF67F6A1}"/>
    <pc:docChg chg="modSld">
      <pc:chgData name="Peter Váczi" userId="1d77d5c5-2604-4d1d-9918-ccdf507a2e09" providerId="ADAL" clId="{4D227AB7-1673-4581-8EC8-BC59FF67F6A1}" dt="2020-10-13T20:02:51.783" v="4"/>
      <pc:docMkLst>
        <pc:docMk/>
      </pc:docMkLst>
      <pc:sldChg chg="delSp">
        <pc:chgData name="Peter Váczi" userId="1d77d5c5-2604-4d1d-9918-ccdf507a2e09" providerId="ADAL" clId="{4D227AB7-1673-4581-8EC8-BC59FF67F6A1}" dt="2020-10-13T20:02:30.859" v="1"/>
        <pc:sldMkLst>
          <pc:docMk/>
          <pc:sldMk cId="0" sldId="271"/>
        </pc:sldMkLst>
        <pc:spChg chg="del">
          <ac:chgData name="Peter Váczi" userId="1d77d5c5-2604-4d1d-9918-ccdf507a2e09" providerId="ADAL" clId="{4D227AB7-1673-4581-8EC8-BC59FF67F6A1}" dt="2020-10-13T20:02:30.859" v="1"/>
          <ac:spMkLst>
            <pc:docMk/>
            <pc:sldMk cId="0" sldId="271"/>
            <ac:spMk id="17410" creationId="{583819D8-A89C-4C56-A821-1DD09EA3F9D4}"/>
          </ac:spMkLst>
        </pc:spChg>
        <pc:spChg chg="del">
          <ac:chgData name="Peter Váczi" userId="1d77d5c5-2604-4d1d-9918-ccdf507a2e09" providerId="ADAL" clId="{4D227AB7-1673-4581-8EC8-BC59FF67F6A1}" dt="2020-10-13T20:02:30.859" v="1"/>
          <ac:spMkLst>
            <pc:docMk/>
            <pc:sldMk cId="0" sldId="271"/>
            <ac:spMk id="17411" creationId="{45319382-D168-4093-A786-3A50002ED76D}"/>
          </ac:spMkLst>
        </pc:spChg>
      </pc:sldChg>
      <pc:sldChg chg="delSp">
        <pc:chgData name="Peter Váczi" userId="1d77d5c5-2604-4d1d-9918-ccdf507a2e09" providerId="ADAL" clId="{4D227AB7-1673-4581-8EC8-BC59FF67F6A1}" dt="2020-10-13T20:02:22.719" v="0"/>
        <pc:sldMkLst>
          <pc:docMk/>
          <pc:sldMk cId="0" sldId="272"/>
        </pc:sldMkLst>
        <pc:spChg chg="del">
          <ac:chgData name="Peter Váczi" userId="1d77d5c5-2604-4d1d-9918-ccdf507a2e09" providerId="ADAL" clId="{4D227AB7-1673-4581-8EC8-BC59FF67F6A1}" dt="2020-10-13T20:02:22.719" v="0"/>
          <ac:spMkLst>
            <pc:docMk/>
            <pc:sldMk cId="0" sldId="272"/>
            <ac:spMk id="18434" creationId="{A93333E9-5F6E-44CA-863A-3D2D01D36837}"/>
          </ac:spMkLst>
        </pc:spChg>
        <pc:spChg chg="del">
          <ac:chgData name="Peter Váczi" userId="1d77d5c5-2604-4d1d-9918-ccdf507a2e09" providerId="ADAL" clId="{4D227AB7-1673-4581-8EC8-BC59FF67F6A1}" dt="2020-10-13T20:02:22.719" v="0"/>
          <ac:spMkLst>
            <pc:docMk/>
            <pc:sldMk cId="0" sldId="272"/>
            <ac:spMk id="18435" creationId="{3BA48D9B-15EC-4594-A9AD-0BD78AC716CD}"/>
          </ac:spMkLst>
        </pc:spChg>
      </pc:sldChg>
      <pc:sldChg chg="delSp">
        <pc:chgData name="Peter Váczi" userId="1d77d5c5-2604-4d1d-9918-ccdf507a2e09" providerId="ADAL" clId="{4D227AB7-1673-4581-8EC8-BC59FF67F6A1}" dt="2020-10-13T20:02:39.716" v="2"/>
        <pc:sldMkLst>
          <pc:docMk/>
          <pc:sldMk cId="0" sldId="273"/>
        </pc:sldMkLst>
        <pc:spChg chg="del">
          <ac:chgData name="Peter Váczi" userId="1d77d5c5-2604-4d1d-9918-ccdf507a2e09" providerId="ADAL" clId="{4D227AB7-1673-4581-8EC8-BC59FF67F6A1}" dt="2020-10-13T20:02:39.716" v="2"/>
          <ac:spMkLst>
            <pc:docMk/>
            <pc:sldMk cId="0" sldId="273"/>
            <ac:spMk id="19458" creationId="{C20E1E06-6B5F-462A-8E49-09FA5583BE69}"/>
          </ac:spMkLst>
        </pc:spChg>
        <pc:spChg chg="del">
          <ac:chgData name="Peter Váczi" userId="1d77d5c5-2604-4d1d-9918-ccdf507a2e09" providerId="ADAL" clId="{4D227AB7-1673-4581-8EC8-BC59FF67F6A1}" dt="2020-10-13T20:02:39.716" v="2"/>
          <ac:spMkLst>
            <pc:docMk/>
            <pc:sldMk cId="0" sldId="273"/>
            <ac:spMk id="19459" creationId="{91729848-9D07-444A-81DF-5844036352FE}"/>
          </ac:spMkLst>
        </pc:spChg>
      </pc:sldChg>
      <pc:sldChg chg="delSp">
        <pc:chgData name="Peter Váczi" userId="1d77d5c5-2604-4d1d-9918-ccdf507a2e09" providerId="ADAL" clId="{4D227AB7-1673-4581-8EC8-BC59FF67F6A1}" dt="2020-10-13T20:02:45.836" v="3"/>
        <pc:sldMkLst>
          <pc:docMk/>
          <pc:sldMk cId="0" sldId="274"/>
        </pc:sldMkLst>
        <pc:spChg chg="del">
          <ac:chgData name="Peter Váczi" userId="1d77d5c5-2604-4d1d-9918-ccdf507a2e09" providerId="ADAL" clId="{4D227AB7-1673-4581-8EC8-BC59FF67F6A1}" dt="2020-10-13T20:02:45.836" v="3"/>
          <ac:spMkLst>
            <pc:docMk/>
            <pc:sldMk cId="0" sldId="274"/>
            <ac:spMk id="20482" creationId="{9311F4E8-DDCE-4B18-A47B-EA8AB63F411A}"/>
          </ac:spMkLst>
        </pc:spChg>
        <pc:spChg chg="del">
          <ac:chgData name="Peter Váczi" userId="1d77d5c5-2604-4d1d-9918-ccdf507a2e09" providerId="ADAL" clId="{4D227AB7-1673-4581-8EC8-BC59FF67F6A1}" dt="2020-10-13T20:02:45.836" v="3"/>
          <ac:spMkLst>
            <pc:docMk/>
            <pc:sldMk cId="0" sldId="274"/>
            <ac:spMk id="20483" creationId="{C65ECEA4-B65D-4BAF-8A51-1FD97303EC9E}"/>
          </ac:spMkLst>
        </pc:spChg>
      </pc:sldChg>
      <pc:sldChg chg="delSp">
        <pc:chgData name="Peter Váczi" userId="1d77d5c5-2604-4d1d-9918-ccdf507a2e09" providerId="ADAL" clId="{4D227AB7-1673-4581-8EC8-BC59FF67F6A1}" dt="2020-10-13T20:02:51.783" v="4"/>
        <pc:sldMkLst>
          <pc:docMk/>
          <pc:sldMk cId="0" sldId="275"/>
        </pc:sldMkLst>
        <pc:spChg chg="del">
          <ac:chgData name="Peter Váczi" userId="1d77d5c5-2604-4d1d-9918-ccdf507a2e09" providerId="ADAL" clId="{4D227AB7-1673-4581-8EC8-BC59FF67F6A1}" dt="2020-10-13T20:02:51.783" v="4"/>
          <ac:spMkLst>
            <pc:docMk/>
            <pc:sldMk cId="0" sldId="275"/>
            <ac:spMk id="21506" creationId="{E585AF69-7734-4DA0-83C0-DDC94F0F784A}"/>
          </ac:spMkLst>
        </pc:spChg>
        <pc:spChg chg="del">
          <ac:chgData name="Peter Váczi" userId="1d77d5c5-2604-4d1d-9918-ccdf507a2e09" providerId="ADAL" clId="{4D227AB7-1673-4581-8EC8-BC59FF67F6A1}" dt="2020-10-13T20:02:51.783" v="4"/>
          <ac:spMkLst>
            <pc:docMk/>
            <pc:sldMk cId="0" sldId="275"/>
            <ac:spMk id="21507" creationId="{2D8700F8-7718-4EF4-B540-BB76FC37F650}"/>
          </ac:spMkLst>
        </pc:spChg>
      </pc:sldChg>
    </pc:docChg>
  </pc:docChgLst>
  <pc:docChgLst>
    <pc:chgData name="Peter Váczi" userId="1d77d5c5-2604-4d1d-9918-ccdf507a2e09" providerId="ADAL" clId="{14D37F01-6FEC-4096-AD5C-564F9B21474F}"/>
    <pc:docChg chg="addSld delSld modSld sldOrd">
      <pc:chgData name="Peter Váczi" userId="1d77d5c5-2604-4d1d-9918-ccdf507a2e09" providerId="ADAL" clId="{14D37F01-6FEC-4096-AD5C-564F9B21474F}" dt="2020-10-15T11:54:36.455" v="46" actId="47"/>
      <pc:docMkLst>
        <pc:docMk/>
      </pc:docMkLst>
      <pc:sldChg chg="ord">
        <pc:chgData name="Peter Váczi" userId="1d77d5c5-2604-4d1d-9918-ccdf507a2e09" providerId="ADAL" clId="{14D37F01-6FEC-4096-AD5C-564F9B21474F}" dt="2020-10-15T11:28:34.452" v="41"/>
        <pc:sldMkLst>
          <pc:docMk/>
          <pc:sldMk cId="0" sldId="267"/>
        </pc:sldMkLst>
      </pc:sldChg>
      <pc:sldChg chg="addSp modSp mod">
        <pc:chgData name="Peter Váczi" userId="1d77d5c5-2604-4d1d-9918-ccdf507a2e09" providerId="ADAL" clId="{14D37F01-6FEC-4096-AD5C-564F9B21474F}" dt="2020-10-15T10:30:12.258" v="37" actId="1076"/>
        <pc:sldMkLst>
          <pc:docMk/>
          <pc:sldMk cId="2612237714" sldId="281"/>
        </pc:sldMkLst>
        <pc:spChg chg="mod">
          <ac:chgData name="Peter Váczi" userId="1d77d5c5-2604-4d1d-9918-ccdf507a2e09" providerId="ADAL" clId="{14D37F01-6FEC-4096-AD5C-564F9B21474F}" dt="2020-10-15T10:30:12.258" v="37" actId="1076"/>
          <ac:spMkLst>
            <pc:docMk/>
            <pc:sldMk cId="2612237714" sldId="281"/>
            <ac:spMk id="2" creationId="{7E4465FC-24FD-4AF6-9931-B6AD37991EF0}"/>
          </ac:spMkLst>
        </pc:spChg>
        <pc:spChg chg="add mod">
          <ac:chgData name="Peter Váczi" userId="1d77d5c5-2604-4d1d-9918-ccdf507a2e09" providerId="ADAL" clId="{14D37F01-6FEC-4096-AD5C-564F9B21474F}" dt="2020-10-15T10:30:03.803" v="36" actId="1076"/>
          <ac:spMkLst>
            <pc:docMk/>
            <pc:sldMk cId="2612237714" sldId="281"/>
            <ac:spMk id="3" creationId="{0FF1E2C8-7706-4912-87EA-6DCB0DF2F74C}"/>
          </ac:spMkLst>
        </pc:spChg>
        <pc:picChg chg="mod">
          <ac:chgData name="Peter Váczi" userId="1d77d5c5-2604-4d1d-9918-ccdf507a2e09" providerId="ADAL" clId="{14D37F01-6FEC-4096-AD5C-564F9B21474F}" dt="2020-10-15T10:28:22.308" v="24" actId="1076"/>
          <ac:picMkLst>
            <pc:docMk/>
            <pc:sldMk cId="2612237714" sldId="281"/>
            <ac:picMk id="5" creationId="{30A2EE31-6FEA-41BF-9E83-95C83069FB52}"/>
          </ac:picMkLst>
        </pc:picChg>
      </pc:sldChg>
      <pc:sldChg chg="addSp modSp mod">
        <pc:chgData name="Peter Váczi" userId="1d77d5c5-2604-4d1d-9918-ccdf507a2e09" providerId="ADAL" clId="{14D37F01-6FEC-4096-AD5C-564F9B21474F}" dt="2020-10-15T10:28:41.379" v="27" actId="1076"/>
        <pc:sldMkLst>
          <pc:docMk/>
          <pc:sldMk cId="184281996" sldId="282"/>
        </pc:sldMkLst>
        <pc:spChg chg="mod">
          <ac:chgData name="Peter Váczi" userId="1d77d5c5-2604-4d1d-9918-ccdf507a2e09" providerId="ADAL" clId="{14D37F01-6FEC-4096-AD5C-564F9B21474F}" dt="2020-10-15T10:28:41.379" v="27" actId="1076"/>
          <ac:spMkLst>
            <pc:docMk/>
            <pc:sldMk cId="184281996" sldId="282"/>
            <ac:spMk id="2" creationId="{F17B1FE3-02DE-4BBC-985D-A2414E9A0802}"/>
          </ac:spMkLst>
        </pc:spChg>
        <pc:picChg chg="add mod">
          <ac:chgData name="Peter Váczi" userId="1d77d5c5-2604-4d1d-9918-ccdf507a2e09" providerId="ADAL" clId="{14D37F01-6FEC-4096-AD5C-564F9B21474F}" dt="2020-10-15T10:28:37.675" v="26" actId="1076"/>
          <ac:picMkLst>
            <pc:docMk/>
            <pc:sldMk cId="184281996" sldId="282"/>
            <ac:picMk id="4" creationId="{63900B76-2422-42D2-BA8D-35DA890FB8C2}"/>
          </ac:picMkLst>
        </pc:picChg>
      </pc:sldChg>
      <pc:sldChg chg="addSp modSp new del mod modAnim">
        <pc:chgData name="Peter Váczi" userId="1d77d5c5-2604-4d1d-9918-ccdf507a2e09" providerId="ADAL" clId="{14D37F01-6FEC-4096-AD5C-564F9B21474F}" dt="2020-10-15T11:54:36.455" v="46" actId="47"/>
        <pc:sldMkLst>
          <pc:docMk/>
          <pc:sldMk cId="2892572211" sldId="283"/>
        </pc:sldMkLst>
        <pc:picChg chg="add mod">
          <ac:chgData name="Peter Váczi" userId="1d77d5c5-2604-4d1d-9918-ccdf507a2e09" providerId="ADAL" clId="{14D37F01-6FEC-4096-AD5C-564F9B21474F}" dt="2020-10-15T11:47:31.045" v="45" actId="1076"/>
          <ac:picMkLst>
            <pc:docMk/>
            <pc:sldMk cId="2892572211" sldId="283"/>
            <ac:picMk id="2" creationId="{1A4B6B98-3E84-4F03-908E-800CCA1654A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3T12:41:15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36869 4260 16383 0 0,'8'0'0'0'0,"13"0"0"0"0,7 0 0 0 0,2 0 0 0 0,5 3 0 0 0,2 2 0 0 0,-1 4 0 0 0,2 4 0 0 0,-4-1 0 0 0,2 1 0 0 0,-3 0 0 0 0,1 0 0 0 0,-5 2 0 0 0,-1 6 0 0 0,-1 3 0 0 0,-1 1 0 0 0,-6 1 0 0 0,-5 2 0 0 0,-6 1 0 0 0,-4 2 0 0 0,-3 1 0 0 0,-2-3 0 0 0,-1-1 0 0 0,0-3 0 0 0,0 3 0 0 0,0-1 0 0 0,0-1 0 0 0,0 0 0 0 0,1-2 0 0 0,0 7 0 0 0,0 1 0 0 0,0-1 0 0 0,0-1 0 0 0,0-3 0 0 0,-7-2 0 0 0,-6-2 0 0 0,-9-4 0 0 0,-4-5 0 0 0,-5-6 0 0 0,-1-4 0 0 0,4 1 0 0 0,5 0 0 0 0,1-1 0 0 0,1-2 0 0 0,1 0 0 0 0,0-1 0 0 0,-2 0 0 0 0,2-1 0 0 0,-2-1 0 0 0,1 1 0 0 0,-5 0 0 0 0,-1 0 0 0 0,0-1 0 0 0,2 1 0 0 0,-3 0 0 0 0,-1 0 0 0 0,1 0 0 0 0,2 0 0 0 0,2 0 0 0 0,0 0 0 0 0,-2 0 0 0 0,-1 0 0 0 0,0 0 0 0 0,6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3T12:41:15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37439 5080 16383 0 0,'3'0'0'0'0,"6"0"0"0"0,1 3 0 0 0,6 6 0 0 0,0 9 0 0 0,-2 3 0 0 0,-4 4 0 0 0,-4 1 0 0 0,-2 3 0 0 0,-2 0 0 0 0,-2 3 0 0 0,0 3 0 0 0,-1 0 0 0 0,0-3 0 0 0,1 1 0 0 0,0-1 0 0 0,0-2 0 0 0,-1-4 0 0 0,1 2 0 0 0,0 0 0 0 0,0-1 0 0 0,0-2 0 0 0,0-4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>
            <a:extLst>
              <a:ext uri="{FF2B5EF4-FFF2-40B4-BE49-F238E27FC236}">
                <a16:creationId xmlns:a16="http://schemas.microsoft.com/office/drawing/2014/main" id="{15050ECC-00AE-4A3F-AB32-A51CC5A9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8819A1F-F6E7-4CF7-9AD9-E3E13525156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42ED9DD-3080-4441-9471-501E0F76B8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ADDF709-DBA1-45DA-9B3F-463FD518083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D0FEB97-74F0-4188-9BC3-2EC5F84E44B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07EBD1C-C0A7-477E-9F38-CBD2F8B585E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79E3CB0-3EB5-4CEE-A495-17C6796898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75E1B8A-7483-4EFA-AC4F-5C8DAEE6F15A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BFE71A0-857B-4C86-A931-D3F44CEF93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16766AD-9E8C-40EF-BA03-10CC7B12BBF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1DB1DD1-5210-4DF6-B751-3E2B9B4BB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0655403-3B1E-4215-A4E1-5BA0FEC6C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52C9C60-66CD-4152-8E47-F0500B7D49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93B4767-C28E-4F90-9218-43C43F39F8B8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24CF813-8F5A-49E6-8C61-4387AD0A61B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687A23A-E2FF-41A8-8906-6F005D85AB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Tento snímek jde vynechat nebo jen rychle projít a ukázat až na následujícím snímku s obrázky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89B8C96-9FEC-424E-8191-926A4E1482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FBBC136-824D-4A93-AD9F-A565CBB6C6A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12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4EC185B-3891-4EDF-90DA-D58D8733494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84BB968-FA24-40B3-9D52-84EA78A59D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Zygota se rozdělí nejdřív na dvě buňky – apikální, z které se vyvíjí embryo, a bazální, z které se vyvíjí suspenzor – B a S mají upevňovací a vyživovací funkci.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CC0CD2-932C-42E7-844F-AA5325F540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9F67259-F966-4BE9-9E09-DD34A404BB17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021CF02-ACE0-4D28-8AB6-7B9C31F6BCC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EA497BB0-2210-4A84-A956-914D33D09E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Takhle na řezových preparátech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B2C12C2-92EA-4451-A3B5-B26BA90B9E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F761396-04D7-471C-8FBF-FC8CAB246EEF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3537AEA-56D3-4EF4-A680-F42FE74A37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4733430-9BB0-46FF-B6F4-E1E3E1B875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C8BA238-EB91-4F7E-8FA6-9011A42577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253DFE7-791C-42C5-86AF-E0D7CF859B6C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15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0FBF7AA-E72F-459A-95C5-C106B5AE8E5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12A8BD6-2A2E-4DE5-A090-AC382AC7C7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0416B76-2FBC-4883-B349-84FB3D798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3F856C8E-013D-49F2-B5AD-BEE10339ED1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16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54DAFC2-1787-4D2A-B6AB-75E23BE50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08755B5-DC19-4D32-92CB-938296BBE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7297AF7-80ED-45FE-B87E-F69154F38F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B8E2221-C00D-4C4F-A407-FC7318C26AF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17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D7270BF-0EAB-40C6-AAEB-B34144C6C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06397E9-C4AE-4E40-BB52-99BDB8314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BA763C9-02D1-4B1C-ACF4-85AB51AADC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E11572E-F178-4BBC-82A5-015743C5FE7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18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8A0692D-36C4-451D-9162-A969BBDA41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2EDDE5B-4234-462F-AC72-F5E61AEF3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0C1C7BF-0300-4D75-BD81-742984161F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7B770A86-DFC3-4413-A24D-881CE48AEE6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19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4C92A46-66E5-4A9E-AB0C-410018C8E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B7CE23C-9503-4B9D-872B-64988B3F1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E3769C4E-136C-4FBE-9FB2-06331AB0FD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6141021-465A-482C-97AE-921AA923885B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20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C7ED8B0-F21F-44C6-AA13-8C61C30EA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FD96D04-AABF-44EC-BF8C-4057763C3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A39920B-DB0B-491D-B475-7D5D549819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2254419-761A-4C22-B489-669B7D16A3CD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EC8A473-9679-4F9B-9C51-42D45FD2A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0793508-6EAD-491B-97D0-3D319321B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Kokoška – roste téměř celoročně, na jedné rostlině obvykle všechna vývojová stádia a navíc mají semínka tenké osemení, které umožňuje snadné a rychlé proniknutí </a:t>
            </a:r>
            <a:r>
              <a:rPr lang="cs-CZ" altLang="cs-CZ" dirty="0" err="1"/>
              <a:t>projasňovacího</a:t>
            </a:r>
            <a:r>
              <a:rPr lang="cs-CZ" altLang="cs-CZ" dirty="0"/>
              <a:t> média</a:t>
            </a:r>
          </a:p>
          <a:p>
            <a:r>
              <a:rPr lang="cs-CZ" altLang="cs-CZ" dirty="0"/>
              <a:t>Projasňování nám umožňuje pozorovat neprůhledný objekt (embryo) uvnitř semínka, aniž bychom ho porušili, na rozdíl od řezových preparátů (takhle malý objekt nejde řezat v ruce, tj. musíme na mikrotomu – velmi zdlouhavá příprava – a pozorujeme pouze jednu „vrstvu“, kterou se nám ne vždy podaří říznout ve správném úhlu, aby tam bylo vše, co chceme pozorovat na jednom řezu). U </a:t>
            </a:r>
            <a:r>
              <a:rPr lang="cs-CZ" altLang="cs-CZ" dirty="0" err="1"/>
              <a:t>roztlakových</a:t>
            </a:r>
            <a:r>
              <a:rPr lang="cs-CZ" altLang="cs-CZ" dirty="0"/>
              <a:t> preparátů (např. meristém kořínku cibule – sledování mitózy, budeme dělat příště) nevidíme strukturu pletiva nebo orgánu, jen neuspořádanou vrstvu buněk.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AF8DF95-FFB9-4165-9C34-629F0AC773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4CFD095-1CE9-4436-A438-C40AA6894A08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A0B0C77-9C0F-4897-9CB1-4720964C4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9ADFB37-E8A9-4A4F-89C1-784C0D67D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Vývoj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samčího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gametofytu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pylového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zrna</a:t>
            </a:r>
            <a:r>
              <a:rPr lang="en-US" dirty="0">
                <a:cs typeface="Calibri"/>
              </a:rPr>
              <a:t>) - z </a:t>
            </a:r>
            <a:r>
              <a:rPr lang="en-US" dirty="0" err="1">
                <a:cs typeface="Calibri"/>
              </a:rPr>
              <a:t>diploidních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buněk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vyvíjejícím</a:t>
            </a:r>
            <a:r>
              <a:rPr lang="en-US" dirty="0">
                <a:cs typeface="Calibri"/>
              </a:rPr>
              <a:t> se </a:t>
            </a:r>
            <a:r>
              <a:rPr lang="en-US" dirty="0" err="1">
                <a:cs typeface="Calibri"/>
              </a:rPr>
              <a:t>prašníku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vzniknou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haploidní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tetrády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mikrospor</a:t>
            </a:r>
            <a:r>
              <a:rPr lang="en-US" dirty="0">
                <a:cs typeface="Calibri"/>
              </a:rPr>
              <a:t>. Z </a:t>
            </a:r>
            <a:r>
              <a:rPr lang="en-US" dirty="0" err="1">
                <a:cs typeface="Calibri"/>
              </a:rPr>
              <a:t>haploidních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mikrospor</a:t>
            </a:r>
            <a:r>
              <a:rPr lang="en-US" dirty="0">
                <a:cs typeface="Calibri"/>
              </a:rPr>
              <a:t> se </a:t>
            </a:r>
            <a:r>
              <a:rPr lang="en-US" dirty="0" err="1">
                <a:cs typeface="Calibri"/>
              </a:rPr>
              <a:t>vyvinou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mladá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pylová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zrna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velká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vakuola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vytlačí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jádro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stěně</a:t>
            </a:r>
            <a:r>
              <a:rPr lang="en-US" dirty="0">
                <a:cs typeface="Calibri"/>
              </a:rPr>
              <a:t> a tam </a:t>
            </a:r>
            <a:r>
              <a:rPr lang="en-US" dirty="0" err="1">
                <a:cs typeface="Calibri"/>
              </a:rPr>
              <a:t>dojde</a:t>
            </a:r>
            <a:r>
              <a:rPr lang="en-US" dirty="0">
                <a:cs typeface="Calibri"/>
              </a:rPr>
              <a:t> k </a:t>
            </a:r>
            <a:r>
              <a:rPr lang="en-US" dirty="0" err="1">
                <a:cs typeface="Calibri"/>
              </a:rPr>
              <a:t>mitóza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tím</a:t>
            </a:r>
            <a:r>
              <a:rPr lang="en-US" dirty="0">
                <a:cs typeface="Calibri"/>
              </a:rPr>
              <a:t> k </a:t>
            </a:r>
            <a:r>
              <a:rPr lang="en-US" dirty="0" err="1">
                <a:cs typeface="Calibri"/>
              </a:rPr>
              <a:t>vytvoření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generativní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buňky</a:t>
            </a:r>
            <a:r>
              <a:rPr lang="en-US" dirty="0">
                <a:cs typeface="Calibri"/>
              </a:rPr>
              <a:t>). </a:t>
            </a:r>
            <a:r>
              <a:rPr lang="en-US" dirty="0" err="1">
                <a:cs typeface="Calibri"/>
              </a:rPr>
              <a:t>Zralá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pylová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zrna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mají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jádra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opět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uprostřed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pylového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zrna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plně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vyvinutý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obal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jsou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desikovaná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Pylová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zrna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mohou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být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dvoubuněčná</a:t>
            </a:r>
            <a:r>
              <a:rPr lang="en-US" dirty="0">
                <a:cs typeface="Calibri"/>
              </a:rPr>
              <a:t> (</a:t>
            </a:r>
            <a:r>
              <a:rPr lang="en-US" dirty="0" err="1">
                <a:cs typeface="Calibri"/>
              </a:rPr>
              <a:t>vegetativní</a:t>
            </a:r>
            <a:r>
              <a:rPr lang="en-US" dirty="0">
                <a:cs typeface="Calibri"/>
              </a:rPr>
              <a:t> + </a:t>
            </a:r>
            <a:r>
              <a:rPr lang="en-US" dirty="0" err="1">
                <a:cs typeface="Calibri"/>
              </a:rPr>
              <a:t>generativní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buňka</a:t>
            </a:r>
            <a:r>
              <a:rPr lang="en-US" dirty="0">
                <a:cs typeface="Calibri"/>
              </a:rPr>
              <a:t>) - u </a:t>
            </a:r>
            <a:r>
              <a:rPr lang="en-US" dirty="0" err="1">
                <a:cs typeface="Calibri"/>
              </a:rPr>
              <a:t>nich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dojde</a:t>
            </a:r>
            <a:r>
              <a:rPr lang="en-US" dirty="0">
                <a:cs typeface="Calibri"/>
              </a:rPr>
              <a:t> k </a:t>
            </a:r>
            <a:r>
              <a:rPr lang="en-US" dirty="0" err="1">
                <a:cs typeface="Calibri"/>
              </a:rPr>
              <a:t>tvorbě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dvou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spermatických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buněk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až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během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klíčení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pylové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láčky</a:t>
            </a:r>
            <a:r>
              <a:rPr lang="en-US" dirty="0">
                <a:cs typeface="Calibri"/>
              </a:rPr>
              <a:t> - a </a:t>
            </a:r>
            <a:r>
              <a:rPr lang="en-US" dirty="0" err="1">
                <a:cs typeface="Calibri"/>
              </a:rPr>
              <a:t>trojbuněčná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vegetativní</a:t>
            </a:r>
            <a:r>
              <a:rPr lang="en-US" dirty="0">
                <a:cs typeface="Calibri"/>
              </a:rPr>
              <a:t> + 2 </a:t>
            </a:r>
            <a:r>
              <a:rPr lang="en-US" dirty="0" err="1">
                <a:cs typeface="Calibri"/>
              </a:rPr>
              <a:t>spermatické</a:t>
            </a:r>
            <a:r>
              <a:rPr lang="en-US" dirty="0">
                <a:cs typeface="Calibri"/>
              </a:rPr>
              <a:t> buňky</a:t>
            </a:r>
            <a:r>
              <a:rPr lang="en-US">
                <a:cs typeface="Calibri"/>
              </a:rPr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44B29-6081-49A8-8410-BCA529E2C266}" type="slidenum"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801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Exina</a:t>
            </a:r>
            <a:r>
              <a:rPr lang="en-US" dirty="0">
                <a:cs typeface="Calibri"/>
              </a:rPr>
              <a:t> je ze </a:t>
            </a:r>
            <a:r>
              <a:rPr lang="en-US" b="1" dirty="0" err="1">
                <a:cs typeface="Calibri"/>
              </a:rPr>
              <a:t>sporopoleninu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který</a:t>
            </a:r>
            <a:r>
              <a:rPr lang="en-US" dirty="0">
                <a:cs typeface="Calibri"/>
              </a:rPr>
              <a:t> je </a:t>
            </a:r>
            <a:r>
              <a:rPr lang="en-US" dirty="0" err="1">
                <a:cs typeface="Calibri"/>
              </a:rPr>
              <a:t>považován</a:t>
            </a:r>
            <a:r>
              <a:rPr lang="en-US" dirty="0">
                <a:cs typeface="Calibri"/>
              </a:rPr>
              <a:t> za </a:t>
            </a:r>
            <a:r>
              <a:rPr lang="en-US" dirty="0" err="1">
                <a:cs typeface="Calibri"/>
              </a:rPr>
              <a:t>jednu</a:t>
            </a:r>
            <a:r>
              <a:rPr lang="en-US" dirty="0">
                <a:cs typeface="Calibri"/>
              </a:rPr>
              <a:t> z </a:t>
            </a:r>
            <a:r>
              <a:rPr lang="en-US" dirty="0" err="1">
                <a:cs typeface="Calibri"/>
              </a:rPr>
              <a:t>nejpevnějších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látek</a:t>
            </a:r>
            <a:r>
              <a:rPr lang="en-US" dirty="0">
                <a:cs typeface="Calibri"/>
              </a:rPr>
              <a:t> v </a:t>
            </a:r>
            <a:r>
              <a:rPr lang="en-US" dirty="0" err="1">
                <a:cs typeface="Calibri"/>
              </a:rPr>
              <a:t>přírodě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slouží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tedy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jako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velmi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účinná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ochrana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samčí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pohlavní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buňky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před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poškozením</a:t>
            </a:r>
            <a:r>
              <a:rPr lang="en-US" dirty="0">
                <a:cs typeface="Calibri"/>
              </a:rPr>
              <a:t>).</a:t>
            </a:r>
          </a:p>
          <a:p>
            <a:r>
              <a:rPr lang="cs-CZ" dirty="0">
                <a:cs typeface="Calibri"/>
              </a:rPr>
              <a:t>Zralé pylové zrno v prašníku nejdřív ztratí většinu vody a ven se tedy dostává v </a:t>
            </a:r>
            <a:r>
              <a:rPr lang="cs-CZ" b="1" dirty="0" err="1">
                <a:cs typeface="Calibri"/>
              </a:rPr>
              <a:t>desikovaném</a:t>
            </a:r>
            <a:r>
              <a:rPr lang="cs-CZ" b="1" dirty="0">
                <a:cs typeface="Calibri"/>
              </a:rPr>
              <a:t> </a:t>
            </a:r>
            <a:r>
              <a:rPr lang="cs-CZ" dirty="0">
                <a:cs typeface="Calibri"/>
              </a:rPr>
              <a:t>stavu. Aby mohlo pylové zrno klíčit, tak musí </a:t>
            </a:r>
            <a:r>
              <a:rPr lang="cs-CZ" b="1" dirty="0">
                <a:cs typeface="Calibri"/>
              </a:rPr>
              <a:t>hydratovat </a:t>
            </a:r>
            <a:r>
              <a:rPr lang="cs-CZ" dirty="0">
                <a:cs typeface="Calibri"/>
              </a:rPr>
              <a:t>- tím se (kromě "aktivace" pylového zrna pro klíčení pylové láčky) taky otevřou otvory pro klíčení (</a:t>
            </a:r>
            <a:r>
              <a:rPr lang="cs-CZ" b="1" dirty="0">
                <a:cs typeface="Calibri"/>
              </a:rPr>
              <a:t>apertury</a:t>
            </a:r>
            <a:r>
              <a:rPr lang="cs-CZ" dirty="0">
                <a:cs typeface="Calibri"/>
              </a:rPr>
              <a:t>). V </a:t>
            </a:r>
            <a:r>
              <a:rPr lang="cs-CZ" dirty="0" err="1">
                <a:cs typeface="Calibri"/>
              </a:rPr>
              <a:t>desikovaném</a:t>
            </a:r>
            <a:r>
              <a:rPr lang="cs-CZ" dirty="0">
                <a:cs typeface="Calibri"/>
              </a:rPr>
              <a:t> stavu je pylové zrno různě deformované (scvrklé) a </a:t>
            </a:r>
            <a:r>
              <a:rPr lang="cs-CZ" dirty="0" err="1">
                <a:cs typeface="Calibri"/>
              </a:rPr>
              <a:t>exina</a:t>
            </a:r>
            <a:r>
              <a:rPr lang="cs-CZ" dirty="0">
                <a:cs typeface="Calibri"/>
              </a:rPr>
              <a:t> překrývá apertury. Je tudíž </a:t>
            </a:r>
            <a:r>
              <a:rPr lang="cs-CZ" b="1" dirty="0">
                <a:cs typeface="Calibri"/>
              </a:rPr>
              <a:t>rozdíl ve vzhledu pylových zrn v suchých preparátech a v kapce vody</a:t>
            </a:r>
            <a:r>
              <a:rPr lang="cs-CZ" dirty="0">
                <a:cs typeface="Calibri"/>
              </a:rPr>
              <a:t> (kde velmi rychle hydratují). Apertury nemusí být jen </a:t>
            </a:r>
            <a:r>
              <a:rPr lang="cs-CZ" b="1" dirty="0">
                <a:cs typeface="Calibri"/>
              </a:rPr>
              <a:t>kulovité</a:t>
            </a:r>
            <a:r>
              <a:rPr lang="cs-CZ" dirty="0">
                <a:cs typeface="Calibri"/>
              </a:rPr>
              <a:t>, ale i </a:t>
            </a:r>
            <a:r>
              <a:rPr lang="cs-CZ" b="1" dirty="0">
                <a:cs typeface="Calibri"/>
              </a:rPr>
              <a:t>podélné </a:t>
            </a:r>
            <a:r>
              <a:rPr lang="cs-CZ" dirty="0">
                <a:cs typeface="Calibri"/>
              </a:rPr>
              <a:t>(např. apertura u pylu lilie). Apertury</a:t>
            </a:r>
            <a:r>
              <a:rPr lang="cs-CZ" b="1" dirty="0">
                <a:cs typeface="Calibri"/>
              </a:rPr>
              <a:t> nemusí být vždy viditelné </a:t>
            </a:r>
            <a:r>
              <a:rPr lang="cs-CZ" dirty="0">
                <a:cs typeface="Calibri"/>
              </a:rPr>
              <a:t>a různé druhy mají</a:t>
            </a:r>
            <a:r>
              <a:rPr lang="cs-CZ" b="1" dirty="0">
                <a:cs typeface="Calibri"/>
              </a:rPr>
              <a:t> různé počty</a:t>
            </a:r>
            <a:r>
              <a:rPr lang="cs-CZ" dirty="0">
                <a:cs typeface="Calibri"/>
              </a:rPr>
              <a:t>. U některých mohou být apertury kryty </a:t>
            </a:r>
            <a:r>
              <a:rPr lang="cs-CZ" b="1" dirty="0">
                <a:cs typeface="Calibri"/>
              </a:rPr>
              <a:t>víčky</a:t>
            </a:r>
            <a:r>
              <a:rPr lang="cs-CZ" dirty="0">
                <a:cs typeface="Calibri"/>
              </a:rPr>
              <a:t>, která se odklopí po hydratování (vytlačí je intina, která po hydratování zrna "vykukuje" skrz aperturu).</a:t>
            </a:r>
          </a:p>
          <a:p>
            <a:r>
              <a:rPr lang="cs-CZ" dirty="0">
                <a:cs typeface="Calibri"/>
              </a:rPr>
              <a:t>Pro zvýšení kontrastu a tudíž zlepšení pozorování pylových zrn pod světelným mikroskopem se pylová zrna často barví - v našem cvičení pomocí </a:t>
            </a:r>
            <a:r>
              <a:rPr lang="cs-CZ" dirty="0" err="1">
                <a:cs typeface="Calibri"/>
              </a:rPr>
              <a:t>safraninu</a:t>
            </a:r>
            <a:r>
              <a:rPr lang="cs-CZ" dirty="0">
                <a:cs typeface="Calibri"/>
              </a:rPr>
              <a:t> (1% </a:t>
            </a:r>
            <a:r>
              <a:rPr lang="cs-CZ" dirty="0" err="1">
                <a:cs typeface="Calibri"/>
              </a:rPr>
              <a:t>safranin</a:t>
            </a:r>
            <a:r>
              <a:rPr lang="cs-CZ" dirty="0">
                <a:cs typeface="Calibri"/>
              </a:rPr>
              <a:t> ve vodě). Barvení (speciální směsí histologických barviček) se používá taky jako jedna metoda zjišťování životaschopnosti pylu.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44B29-6081-49A8-8410-BCA529E2C266}" type="slidenum"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16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EAAE05FA-EF13-442E-9D0E-CC0A447AF9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84ECC3CF-52F4-4190-8049-39A4C7D1E61C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4534B81-45D6-4416-90A4-9D372ACD7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AEA407C-267B-4769-B2E7-1DDECBA23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4D19082-EB83-4495-ACD1-22B52A3AD6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630157E-A701-4AD2-A548-903F06337E01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B8A0CD7-DEDB-4113-8977-584E12B1E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A969D5A-BFBD-4700-8698-4849F916C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Srovnání nahosemenných a krytosemenných – u krytosemenných dochází k vývoji vajíčka (a po oplození i k vývoji semene) v semeníku.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</a:t>
            </a:r>
            <a:r>
              <a:rPr lang="cs-CZ" dirty="0" err="1"/>
              <a:t>megasporocytu</a:t>
            </a:r>
            <a:r>
              <a:rPr lang="cs-CZ" dirty="0"/>
              <a:t> (který je diploidní, stejně jako ostatní buňky těla vyšších rostlin) se meiózou vytvoří tetráda </a:t>
            </a:r>
            <a:r>
              <a:rPr lang="cs-CZ" dirty="0" err="1"/>
              <a:t>megaspor</a:t>
            </a:r>
            <a:r>
              <a:rPr lang="cs-CZ" dirty="0"/>
              <a:t> (které jsou už samozřejmě haploidní). Z nich tři degenerují a tzv. funkční (fungující) </a:t>
            </a:r>
            <a:r>
              <a:rPr lang="cs-CZ" dirty="0" err="1"/>
              <a:t>megaspora</a:t>
            </a:r>
            <a:r>
              <a:rPr lang="cs-CZ" dirty="0"/>
              <a:t> se třikrát mitoticky rozdělí za vzniku 8 buněk).  V tomto mladém zárodečném vaku dojde diferenciaci buněk (vaječná buňka, synergidy a antipody), a dvě jádra se přesunou do centrální oblasti (tzv. centrální jádra zárodečného vaku). Centrální jádra zárodečného vaku jsou označována také jako polární jádra, protože mitózy proběhly na pólech a jádra z nich byla přesunuta doprostřed.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175E1B8A-7483-4EFA-AC4F-5C8DAEE6F15A}" type="slidenum">
              <a:rPr lang="en-GB" altLang="cs-CZ" smtClean="0"/>
              <a:pPr/>
              <a:t>5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7029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26AD4DD-FAF3-4C56-8E17-B8EC17F119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9C17637-D380-4549-8AB0-935928331FFE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A873D70E-C50B-4F4A-A7F6-037FAC5E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4C53D606-3CEF-42C6-BDC9-3EB3814A6CA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Tady je právě vidět průběh </a:t>
            </a:r>
            <a:r>
              <a:rPr lang="cs-CZ" altLang="cs-CZ" dirty="0" err="1"/>
              <a:t>megagametogeneze</a:t>
            </a:r>
            <a:r>
              <a:rPr lang="cs-CZ" altLang="cs-CZ" dirty="0"/>
              <a:t> – že k mitózám dojde na opačných pólech. Černá barva jádra – vaječná buňka, červená jádra – centrální jádra zárodečného vaku (označovaná jako polární jádra)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00EBABD-A5BB-40D9-8CB7-9CBA2EE763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137ED32-544A-4407-94D7-3FD6B4A70B35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7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88AFC3BA-5566-4A05-A0C5-5167829F3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73289DF-7B72-4A82-BC5B-9BE46269E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Vajíčka jsou v semeníku připojena k tzv. placentě pomocí poutka (funikulus), kterým vedou cévní svazky sloužící k výživě vajíčka. Přímé vajíčko je evolučně nejprimitivnější – krátké poutko, mikropyle (otvor klový) je daleko od placenty (po povrchu placenty roste po oplození pylová láčka, takže tady to má ještě relativně daleko k mikropyle, kterým musí prorůst, aby mohlo dojít k oplození vaječné buňky). Obrácené vajíčko má dlouhé poutko a mikropyle blízko placentě. Příčná vajíčka mají krátké poutko a mikropyle blízko placenty.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1A8517B-6265-45D8-83CE-0A40EDD0F2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482E2F6-D107-4E07-9F47-176A2BA8EA81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63AFC2D-6445-429D-8CDC-AE3E5F226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3D1A232-8A1B-404B-920C-61F3846C2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Na modelech těchto vajíček můžete vidět nejen mikropyle (otvor ve vaječných obalech) a cévní svazky (zeleně), ale u prvních dvou (přímého a obráceného) je i zřetelný </a:t>
            </a:r>
            <a:r>
              <a:rPr lang="cs-CZ" altLang="cs-CZ" dirty="0" err="1"/>
              <a:t>nucelus</a:t>
            </a:r>
            <a:r>
              <a:rPr lang="cs-CZ" altLang="cs-CZ" dirty="0"/>
              <a:t> (buňky kolem zárodečného vaku), zatímco u posledního (příčného) zárodečného vaku buňky </a:t>
            </a:r>
            <a:r>
              <a:rPr lang="cs-CZ" altLang="cs-CZ" dirty="0" err="1"/>
              <a:t>nucelu</a:t>
            </a:r>
            <a:r>
              <a:rPr lang="cs-CZ" altLang="cs-CZ" dirty="0"/>
              <a:t> už nejsou zřetelné (došlo k jejich degeneraci) a zárodečný vak je obalen pouze vaječnými obaly (to je případ i kokošky, jejíž semena dnes budeme pozorovat)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C7EDF43-5735-42BA-87BF-E2B50D8520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C3038C8-5542-48C6-9BA0-1DC5C7AAB3C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233A7B6-CE38-439B-B52F-CB80526E30B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2DD1B8A-4FDB-43E4-BAD7-B0FDD7BDED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Vytečkovaný je cévní svazek, který vede do tzv. chalázy (to je oblast buněk, kde končí cévní svazek – pozor, není to jedna konkrétní buňka, je to jen označení pro oblast buněk). Na tzv. </a:t>
            </a:r>
            <a:r>
              <a:rPr lang="cs-CZ" altLang="cs-CZ" dirty="0" err="1"/>
              <a:t>chalazálním</a:t>
            </a:r>
            <a:r>
              <a:rPr lang="cs-CZ" altLang="cs-CZ" dirty="0"/>
              <a:t> pólu jsou antipody (ty mají především vyživovací </a:t>
            </a:r>
            <a:r>
              <a:rPr lang="cs-CZ" altLang="cs-CZ" dirty="0" err="1"/>
              <a:t>fci</a:t>
            </a:r>
            <a:r>
              <a:rPr lang="cs-CZ" altLang="cs-CZ" dirty="0"/>
              <a:t> v počátku vývoje embrya, později zanikají) a na </a:t>
            </a:r>
            <a:r>
              <a:rPr lang="cs-CZ" altLang="cs-CZ" dirty="0" err="1"/>
              <a:t>mikropylárním</a:t>
            </a:r>
            <a:r>
              <a:rPr lang="cs-CZ" altLang="cs-CZ" dirty="0"/>
              <a:t> pólu je vaječná buňka a synergidy. Přes jednu ze synergid dojde k proniknutí pylové láčky a přenosu spermatické buňky z pylu k vaječné buňce.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E4116-9C88-4D5B-B276-B9A79D8311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73767-8083-4965-A3BE-344454DE6F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9A0A0-EACC-42CA-A11E-B805E09FF5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18317-71F4-4AED-BC5E-3978FC0B564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70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32199-AE34-474A-8752-8C4B3A72C8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D44F2-3225-4ACE-AB2B-75CB13919F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7F8F02-38FD-423E-BFD8-C4DE81FD91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9861C-A597-41FA-9869-8624C0B92BA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8309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903D54-2BD9-4DF7-95C3-784EFC9C57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EDAB2-8688-4136-8F48-6746102AFE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8193E-1C1B-4356-B327-6842ABD224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4371-918C-4C11-A400-DBA12FF437A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828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899A65-3BC5-40CB-B50C-E3CE1A070C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CB12C8-6B3C-4466-8E52-28041C0884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C39DB-94AC-41C0-B566-B61B3243AB9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D32E3-655C-4F94-9C5D-63774640EA7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1792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D1F94-B33D-4342-8627-4BAA4658C4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29FC3-1079-4772-88F9-CB8CE7D44C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B6A58-E73C-4952-87CE-0E4F8194D8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D95ED-5F82-4E5B-9BF3-04366D819E1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778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927AE1-D9AD-4541-AAE2-60A825B49BF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98CEB2A-FB7C-4F84-9644-C709BCDB4D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9E640B3-EFD6-4059-AF4A-E1DB851A5C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B4C6A-5D78-419F-AF6C-72E6FB7700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60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36CD3F9-391C-4440-8C5E-76314EFE13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F3FD054-B8DF-4C08-9CEE-CC3D0FC5A5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39F3DA7-EF63-4999-B6F4-03FB3ABCD5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A39ED-1497-4F6A-B84C-0F71CBE7FA7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997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24C25A2-A8E5-4C1B-A975-954EE12285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C26539-6832-44B8-9607-C268BC3687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EF94F9-FDCE-4E49-A62E-A955E3D80B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8F933-C86D-4322-BF36-80CED1D24C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464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D5ECE7-8FA4-49E5-8A91-D324CA0616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CED352-1F01-4E1E-9B91-19E32C3763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E90476-4EED-40BB-8B94-2767CBE61A0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2741B-15AB-456F-9819-A2A45214129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5952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BCE48C-7A78-43F1-81AA-57ACDA39BF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478FD6-C760-4B17-9B1D-BCCBAE402A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4CB54B-2728-4483-BA0F-1352494572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680DE-12FC-4C7B-A9AD-669851B51C5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4593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04D283-662C-40B1-B984-8721883FD7B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4BD1B6-2F80-4637-A6C4-7D07A6AC6D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4E4D44-0950-4DBA-BCB4-2C7A4ECC21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60F06-D1C7-40CD-8111-EAC4AD9D645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7221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7FDEAFD-2606-491B-9DF5-09E91ED08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B9A86D9D-2C83-4DDA-AFB3-1650FB443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3105A5-7ACF-4ABA-9ED1-3A66D2D9AB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8EE030-EA8B-4A6C-868A-912DD02ACE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A0D1C5-C585-4E5E-AC4E-32441C2B96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2502ECB-46E4-48B6-95D5-1775EB5DFD72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572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9144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3716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8288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430213" indent="-323850" algn="l" defTabSz="449263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49263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49263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49263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customXml" Target="../ink/ink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AE44989-1A86-4EBE-BC1C-B4FDAB83B1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36625" y="4067175"/>
            <a:ext cx="8534400" cy="2304950"/>
          </a:xfrm>
        </p:spPr>
        <p:txBody>
          <a:bodyPr/>
          <a:lstStyle/>
          <a:p>
            <a:pPr eaLnBrk="1"/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Struktura a vývoj embrya </a:t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krytosemenných rostlin</a:t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- Pozorování pylu a embryí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BCC09-AD6D-484B-B8E7-7CF1A555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Opylení a oplození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2BC1F1-F29C-498C-8DBD-1F791870E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/>
          <a:stretch/>
        </p:blipFill>
        <p:spPr bwMode="auto">
          <a:xfrm>
            <a:off x="2592040" y="1403573"/>
            <a:ext cx="4569295" cy="50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2340C64-330B-409F-9897-30F0976E68A1}"/>
              </a:ext>
            </a:extLst>
          </p:cNvPr>
          <p:cNvSpPr txBox="1"/>
          <p:nvPr/>
        </p:nvSpPr>
        <p:spPr>
          <a:xfrm>
            <a:off x="2198051" y="6924754"/>
            <a:ext cx="5892960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Splynutí spermatické buňky a vaječné buňky =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zygota</a:t>
            </a:r>
          </a:p>
        </p:txBody>
      </p:sp>
    </p:spTree>
    <p:extLst>
      <p:ext uri="{BB962C8B-B14F-4D97-AF65-F5344CB8AC3E}">
        <p14:creationId xmlns:p14="http://schemas.microsoft.com/office/powerpoint/2010/main" val="209440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D8F1C48-9545-46CF-9FF1-550ED4BC1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685800"/>
            <a:ext cx="8569325" cy="650875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FF33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Vývoj embrya v čase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746A2430-C3B5-46BB-9AFE-F0F7963C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28800"/>
            <a:ext cx="86629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je charakterizován sledem typických morfologických stadií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5803E1C0-96E3-4CE7-ADB0-A9561EF5C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743200"/>
            <a:ext cx="3725862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  <a:endParaRPr lang="cs-CZ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lineární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globulární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srdcovité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hruškovité (torpédovité)</a:t>
            </a:r>
            <a:endParaRPr lang="cs-CZ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(„téměř zralé embryo“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zralé embryo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25EC61E7-CC31-4C1A-B0EA-00D635731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43200"/>
            <a:ext cx="4332288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zygote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linear 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globular 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heart-stage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torpedo-stage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walking stick-stage embryo</a:t>
            </a:r>
            <a:r>
              <a:rPr lang="cs-CZ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)</a:t>
            </a:r>
            <a:endParaRPr lang="en-US" altLang="cs-CZ" sz="2400" b="1">
              <a:solidFill>
                <a:srgbClr val="FD031B"/>
              </a:solidFill>
              <a:latin typeface="Comic Sans MS" panose="030F0702030302020204" pitchFamily="66" charset="0"/>
            </a:endParaRP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mature (U-shaped) embryo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BD99D382-CEAA-4661-B5DC-384CF5081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75" y="693738"/>
            <a:ext cx="2382838" cy="2051050"/>
          </a:xfrm>
        </p:spPr>
        <p:txBody>
          <a:bodyPr lIns="100794" tIns="50397" rIns="100794" bIns="50397">
            <a:spAutoFit/>
          </a:bodyPr>
          <a:lstStyle/>
          <a:p>
            <a:pPr eaLnBrk="1">
              <a:lnSpc>
                <a:spcPct val="100000"/>
              </a:lnSpc>
              <a:buClr>
                <a:srgbClr val="FFFF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Stadia vývoje embrya  </a:t>
            </a:r>
            <a:r>
              <a:rPr lang="cs-CZ" altLang="cs-CZ" sz="3200" b="1" i="1">
                <a:solidFill>
                  <a:srgbClr val="0000FF"/>
                </a:solidFill>
                <a:latin typeface="Comic Sans MS" panose="030F0702030302020204" pitchFamily="66" charset="0"/>
              </a:rPr>
              <a:t>Capsella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88C7BE31-73CD-4C6A-8560-0D314673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6838950"/>
            <a:ext cx="179387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b="1">
                <a:solidFill>
                  <a:srgbClr val="0000FF"/>
                </a:solidFill>
                <a:latin typeface="Comic Sans MS" panose="030F0702030302020204" pitchFamily="66" charset="0"/>
              </a:rPr>
              <a:t>Erdelská 1981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210DE12-03C7-4270-9F9B-D7D087D0780A}"/>
              </a:ext>
            </a:extLst>
          </p:cNvPr>
          <p:cNvGrpSpPr/>
          <p:nvPr/>
        </p:nvGrpSpPr>
        <p:grpSpPr>
          <a:xfrm>
            <a:off x="3135312" y="-103517"/>
            <a:ext cx="6548438" cy="8135938"/>
            <a:chOff x="3135312" y="-103517"/>
            <a:chExt cx="6548438" cy="8135938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74B52A63-9ABB-484D-9C1D-7A235F88C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4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312" y="-103517"/>
              <a:ext cx="6548438" cy="8135938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24000" contrast="54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218945C3-33D3-4EFE-87BD-A7C10E887AC8}"/>
                </a:ext>
              </a:extLst>
            </p:cNvPr>
            <p:cNvSpPr txBox="1"/>
            <p:nvPr/>
          </p:nvSpPr>
          <p:spPr>
            <a:xfrm>
              <a:off x="5256336" y="1979637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lineární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22CEB96-421B-41C7-A401-E4CDDD8A8158}"/>
                </a:ext>
              </a:extLst>
            </p:cNvPr>
            <p:cNvSpPr txBox="1"/>
            <p:nvPr/>
          </p:nvSpPr>
          <p:spPr>
            <a:xfrm>
              <a:off x="7128544" y="2051645"/>
              <a:ext cx="1912517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globulární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21295A9-6125-4232-BA7C-749A841C0305}"/>
                </a:ext>
              </a:extLst>
            </p:cNvPr>
            <p:cNvSpPr txBox="1"/>
            <p:nvPr/>
          </p:nvSpPr>
          <p:spPr>
            <a:xfrm>
              <a:off x="3672160" y="3878589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globulární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8B0676D5-C17A-4150-B19B-910D59E02CD5}"/>
                </a:ext>
              </a:extLst>
            </p:cNvPr>
            <p:cNvSpPr txBox="1"/>
            <p:nvPr/>
          </p:nvSpPr>
          <p:spPr>
            <a:xfrm>
              <a:off x="6605940" y="3923853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srdčité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FC43837-5261-48D5-8111-CAB94AA355AB}"/>
                </a:ext>
              </a:extLst>
            </p:cNvPr>
            <p:cNvSpPr txBox="1"/>
            <p:nvPr/>
          </p:nvSpPr>
          <p:spPr>
            <a:xfrm>
              <a:off x="4244412" y="6498680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hruškovité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DBD67AF8-51AE-4423-B9C4-C625674D4797}"/>
                </a:ext>
              </a:extLst>
            </p:cNvPr>
            <p:cNvSpPr txBox="1"/>
            <p:nvPr/>
          </p:nvSpPr>
          <p:spPr>
            <a:xfrm>
              <a:off x="6409531" y="7027069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téměř zralé</a:t>
              </a:r>
            </a:p>
          </p:txBody>
        </p:sp>
      </p:grp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0151BA1-B589-47FE-8E99-9D0AA9B8034B}"/>
              </a:ext>
            </a:extLst>
          </p:cNvPr>
          <p:cNvCxnSpPr/>
          <p:nvPr/>
        </p:nvCxnSpPr>
        <p:spPr bwMode="auto">
          <a:xfrm>
            <a:off x="4932300" y="621730"/>
            <a:ext cx="216024" cy="5658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C250EB3-7420-426E-A2AF-5620A435751B}"/>
              </a:ext>
            </a:extLst>
          </p:cNvPr>
          <p:cNvCxnSpPr/>
          <p:nvPr/>
        </p:nvCxnSpPr>
        <p:spPr bwMode="auto">
          <a:xfrm flipV="1">
            <a:off x="4599880" y="1685478"/>
            <a:ext cx="512440" cy="2796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06D01508-1B3C-40B3-82E8-21324069810A}"/>
              </a:ext>
            </a:extLst>
          </p:cNvPr>
          <p:cNvCxnSpPr/>
          <p:nvPr/>
        </p:nvCxnSpPr>
        <p:spPr bwMode="auto">
          <a:xfrm flipH="1">
            <a:off x="8581620" y="621730"/>
            <a:ext cx="459441" cy="2144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Levá složená závorka 17">
            <a:extLst>
              <a:ext uri="{FF2B5EF4-FFF2-40B4-BE49-F238E27FC236}">
                <a16:creationId xmlns:a16="http://schemas.microsoft.com/office/drawing/2014/main" id="{F4222268-25F8-47EF-A601-488F7BA735AA}"/>
              </a:ext>
            </a:extLst>
          </p:cNvPr>
          <p:cNvSpPr/>
          <p:nvPr/>
        </p:nvSpPr>
        <p:spPr bwMode="auto">
          <a:xfrm rot="10800000">
            <a:off x="8702365" y="1038465"/>
            <a:ext cx="82362" cy="647012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25A0BBD4-9356-4007-8735-6AA4672F9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3549498"/>
            <a:ext cx="2253799" cy="93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A = apikální buňka</a:t>
            </a:r>
          </a:p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B = bazální buňka</a:t>
            </a:r>
          </a:p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S = suspenzor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D94AA102-2956-4394-83E6-0F064EE7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461" y="1861054"/>
            <a:ext cx="368667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30DA59F1-571B-435B-8D75-E98AE86D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187" y="240548"/>
            <a:ext cx="346225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F7D7BD52-DA5E-45A8-855E-3620E14F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180" y="402291"/>
            <a:ext cx="346225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11771347-A6C3-481B-BFC6-DDB8707D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340" y="1171380"/>
            <a:ext cx="360652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B34BBB1-75E8-4D32-A7E3-BE08CB6C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784350"/>
            <a:ext cx="2238375" cy="3824288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13E018D6-9B52-4929-BA97-1D38586F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84350"/>
            <a:ext cx="2511425" cy="3819525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95D0CFBC-2271-4A2C-A1E4-7A910927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215063"/>
            <a:ext cx="22955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globulární embryo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5123363C-261F-49F4-AE4E-F82DCCE3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215063"/>
            <a:ext cx="253523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torpédovité embryo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248E9E0A-80A3-4ACC-8FD4-CDF703755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336550"/>
            <a:ext cx="2032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96B90983-5B4F-4D82-BC68-844A2FB3F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725"/>
            <a:ext cx="1008062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 anchor="ctr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3100" b="1" i="1">
                <a:solidFill>
                  <a:srgbClr val="0000FF"/>
                </a:solidFill>
                <a:latin typeface="Comic Sans MS" panose="030F0702030302020204" pitchFamily="66" charset="0"/>
              </a:rPr>
              <a:t>Capsella bursa-pastoris</a:t>
            </a:r>
            <a:r>
              <a:rPr lang="cs-CZ" altLang="cs-CZ" sz="3100" b="1">
                <a:solidFill>
                  <a:srgbClr val="0000FF"/>
                </a:solidFill>
                <a:latin typeface="Comic Sans MS" panose="030F0702030302020204" pitchFamily="66" charset="0"/>
              </a:rPr>
              <a:t> – vývojová stadia embrya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B5CDD734-6CDB-4A4F-943E-31A08AAC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 t="2370" r="1614" b="7214"/>
          <a:stretch>
            <a:fillRect/>
          </a:stretch>
        </p:blipFill>
        <p:spPr bwMode="auto">
          <a:xfrm>
            <a:off x="5126038" y="1784350"/>
            <a:ext cx="4848225" cy="3821113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45215" t="2370" r="1614" b="7214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398D4529-92F9-4017-836D-11D206D35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6215063"/>
            <a:ext cx="24066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starší torpédovité </a:t>
            </a:r>
          </a:p>
          <a:p>
            <a:pPr algn="ctr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embryo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212AD039-7FAC-4117-A578-8D771020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6215063"/>
            <a:ext cx="17462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zralé embryo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5DD8C69C-18BB-4151-9CC2-CC836A5D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6959600"/>
            <a:ext cx="203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B0FE068F-4F44-49C7-99E0-788479AF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6972300"/>
            <a:ext cx="32258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6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http://botit.botany.wisc.edu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A9D3C8D-E627-4DCB-8D85-F3FADD25C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35000"/>
            <a:ext cx="9069388" cy="58896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Embryogeneze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= vývoj embrya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3ECF87C1-4D0A-4EC3-88C5-D12C6957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824038"/>
            <a:ext cx="9072562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Rostlinné embryo je charakterizováno svým 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vodem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morfologií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a  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vývojem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v 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ase. 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Clr>
                <a:srgbClr val="FF3300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Původ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GB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zygotická embrya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vznikají  ze  zygoty, která  je výsledkem f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ze gametických bun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k; </a:t>
            </a:r>
          </a:p>
          <a:p>
            <a:pPr>
              <a:lnSpc>
                <a:spcPct val="11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somatická embrya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(syn. asexuální embrya, adventivní embrya, embryoidy) se vyvíjejí ze somatických bun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Clr>
                <a:srgbClr val="FF3300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Morfologie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: pln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vyvinuté embryo je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bipolární struktura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s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apikálním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meristémem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prýtu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na jednom konci a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apikálním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meristémem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kořene 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na konci druhém; dále je 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harakterizováno specifickým typem listů, tzv.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lohami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6FA6078-AAA2-4988-8884-9677DFEE5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413" y="41275"/>
            <a:ext cx="9828212" cy="58896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3333CC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Embryogeneze </a:t>
            </a:r>
            <a:r>
              <a:rPr lang="en-GB" altLang="cs-CZ" sz="3200" b="1" i="1">
                <a:solidFill>
                  <a:srgbClr val="0000FF"/>
                </a:solidFill>
                <a:latin typeface="Comic Sans MS" panose="030F0702030302020204" pitchFamily="66" charset="0"/>
              </a:rPr>
              <a:t>Arabidopsis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– Nomarski DIC 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5EDCF52-83AF-4AD9-A231-31F51DA3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669925"/>
            <a:ext cx="2863850" cy="2900363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C5EB9DB7-332D-432C-AA5F-A318467E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71513"/>
            <a:ext cx="2882900" cy="289877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C038BEB8-999F-43E0-8BCD-C2499FF9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738563"/>
            <a:ext cx="2865438" cy="361156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60D7BD1-1827-4B94-8943-5D1A98C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787" b="4448"/>
          <a:stretch>
            <a:fillRect/>
          </a:stretch>
        </p:blipFill>
        <p:spPr bwMode="auto">
          <a:xfrm>
            <a:off x="6553200" y="3738563"/>
            <a:ext cx="2895600" cy="3602037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53" r="787" b="444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AE6B4EE7-6FC9-4C7C-925D-791698FF7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99200"/>
            <a:ext cx="32400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DM Vernon and D Meinke (1994)</a:t>
            </a: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 i="1">
                <a:solidFill>
                  <a:srgbClr val="0000FF"/>
                </a:solidFill>
                <a:latin typeface="Comic Sans MS" panose="030F0702030302020204" pitchFamily="66" charset="0"/>
              </a:rPr>
              <a:t>Dev. Biol.</a:t>
            </a: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 165: 566-573.</a:t>
            </a: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1500" b="1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Photos by DM Vernon 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B90971F1-58AC-4CE3-B979-8A8E4C0C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771775"/>
            <a:ext cx="25463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1  </a:t>
            </a:r>
            <a:r>
              <a:rPr lang="cs-CZ" altLang="cs-CZ" sz="26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preglobulární</a:t>
            </a:r>
            <a:endParaRPr lang="cs-CZ" altLang="cs-CZ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2  globulární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3  srdcovité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4  torpédovité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E4E78D51-F462-4988-A7A5-D62E087A1DA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529013" y="2901950"/>
            <a:ext cx="33496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77322764-E4B2-4672-B047-E6040A4A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2901950"/>
            <a:ext cx="3683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E4D15A94-35C3-4DC2-9B1A-33971F7E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6719888"/>
            <a:ext cx="368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2B33146C-1A44-4546-AC18-BB65A8DCC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6719888"/>
            <a:ext cx="368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>
            <a:extLst>
              <a:ext uri="{FF2B5EF4-FFF2-40B4-BE49-F238E27FC236}">
                <a16:creationId xmlns:a16="http://schemas.microsoft.com/office/drawing/2014/main" id="{E2AC9448-A3ED-40EE-BE01-7B8FCBEB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globulární embryo, technika světlého pole (bright field microscopy)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>
            <a:extLst>
              <a:ext uri="{FF2B5EF4-FFF2-40B4-BE49-F238E27FC236}">
                <a16:creationId xmlns:a16="http://schemas.microsoft.com/office/drawing/2014/main" id="{93752279-7FC9-4D42-AABA-7B7CCEC36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srdcovité embryo, technika světlého pole (bright field microscopy)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9544737-5856-433B-8896-10B36AB6F418}"/>
              </a:ext>
            </a:extLst>
          </p:cNvPr>
          <p:cNvSpPr txBox="1"/>
          <p:nvPr/>
        </p:nvSpPr>
        <p:spPr>
          <a:xfrm>
            <a:off x="7871952" y="2619277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6993D1-BD1D-4A35-958E-68E0600D1874}"/>
              </a:ext>
            </a:extLst>
          </p:cNvPr>
          <p:cNvSpPr txBox="1"/>
          <p:nvPr/>
        </p:nvSpPr>
        <p:spPr>
          <a:xfrm>
            <a:off x="6351299" y="2412457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49C033-CAC8-4B55-AAC6-2775F2687E00}"/>
              </a:ext>
            </a:extLst>
          </p:cNvPr>
          <p:cNvSpPr txBox="1"/>
          <p:nvPr/>
        </p:nvSpPr>
        <p:spPr>
          <a:xfrm>
            <a:off x="5037931" y="2412456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F4400B-9D79-4ED6-9DBF-A07D74B917E9}"/>
              </a:ext>
            </a:extLst>
          </p:cNvPr>
          <p:cNvSpPr txBox="1"/>
          <p:nvPr/>
        </p:nvSpPr>
        <p:spPr>
          <a:xfrm>
            <a:off x="7272560" y="4131816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B7B283-BF87-4D34-BAF6-BF44C88EE504}"/>
              </a:ext>
            </a:extLst>
          </p:cNvPr>
          <p:cNvSpPr txBox="1"/>
          <p:nvPr/>
        </p:nvSpPr>
        <p:spPr>
          <a:xfrm>
            <a:off x="3067228" y="2826095"/>
            <a:ext cx="630069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C0364F7-A69A-4F4D-9D6B-FFA816F490A5}"/>
              </a:ext>
            </a:extLst>
          </p:cNvPr>
          <p:cNvSpPr txBox="1"/>
          <p:nvPr/>
        </p:nvSpPr>
        <p:spPr>
          <a:xfrm>
            <a:off x="647824" y="5940077"/>
            <a:ext cx="8784976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en – endosperm, e – embryo, s – suspenzor, b – bazální buňka, a - antipody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>
            <a:extLst>
              <a:ext uri="{FF2B5EF4-FFF2-40B4-BE49-F238E27FC236}">
                <a16:creationId xmlns:a16="http://schemas.microsoft.com/office/drawing/2014/main" id="{F2828E24-701D-4F60-BB11-82DC21AA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srdcovité embryo, fázový kontrast (phase contrast)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>
            <a:extLst>
              <a:ext uri="{FF2B5EF4-FFF2-40B4-BE49-F238E27FC236}">
                <a16:creationId xmlns:a16="http://schemas.microsoft.com/office/drawing/2014/main" id="{8E4DA720-6FE6-449E-99FA-B2FDA3B75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torpédovité embryo, fázový kontrast (phase contrast)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E97547-4EB7-43D7-B1A9-DFD078386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7" y="3777739"/>
            <a:ext cx="9069387" cy="4987925"/>
          </a:xfrm>
        </p:spPr>
        <p:txBody>
          <a:bodyPr/>
          <a:lstStyle/>
          <a:p>
            <a:pPr eaLnBrk="1"/>
            <a:endParaRPr lang="cs-CZ" altLang="cs-CZ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/>
            <a:r>
              <a:rPr lang="cs-CZ" altLang="cs-CZ" dirty="0" err="1">
                <a:latin typeface="Comic Sans MS" panose="030F0702030302020204" pitchFamily="66" charset="0"/>
              </a:rPr>
              <a:t>projasňovací</a:t>
            </a:r>
            <a:r>
              <a:rPr lang="cs-CZ" altLang="cs-CZ" dirty="0">
                <a:latin typeface="Comic Sans MS" panose="030F0702030302020204" pitchFamily="66" charset="0"/>
              </a:rPr>
              <a:t> médium: </a:t>
            </a: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roztok chloralhydrátu</a:t>
            </a:r>
          </a:p>
          <a:p>
            <a:pPr eaLnBrk="1"/>
            <a:endParaRPr lang="cs-CZ" alt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/>
            <a:r>
              <a:rPr lang="cs-CZ" alt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cf</a:t>
            </a:r>
            <a:r>
              <a:rPr lang="cs-CZ" alt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. řezové preparáty, </a:t>
            </a:r>
            <a:r>
              <a:rPr lang="cs-CZ" alt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roztlakové</a:t>
            </a:r>
            <a:r>
              <a:rPr lang="cs-CZ" alt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 preparáty</a:t>
            </a:r>
          </a:p>
          <a:p>
            <a:pPr eaLnBrk="1"/>
            <a:endParaRPr lang="cs-CZ" altLang="cs-CZ" dirty="0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DC86B564-F387-40B1-B471-FC48BE87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4" y="301625"/>
            <a:ext cx="2347742" cy="347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A0B5A23-B2F9-43D4-BFDB-DDBBAC1DBD5F}"/>
              </a:ext>
            </a:extLst>
          </p:cNvPr>
          <p:cNvSpPr txBox="1"/>
          <p:nvPr/>
        </p:nvSpPr>
        <p:spPr>
          <a:xfrm>
            <a:off x="2560594" y="1679988"/>
            <a:ext cx="7448270" cy="84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- Modelový druh: kokoška pastuší tobolka (</a:t>
            </a:r>
            <a:r>
              <a:rPr lang="cs-CZ" sz="2800" i="1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Capsella</a:t>
            </a:r>
            <a:r>
              <a:rPr lang="cs-CZ" sz="2800" i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cs-CZ" sz="2800" i="1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bursa-pastoris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), č. </a:t>
            </a:r>
            <a:r>
              <a:rPr lang="cs-CZ" sz="2800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Brassicaceae</a:t>
            </a:r>
            <a:endParaRPr lang="cs-CZ" sz="2800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1A401A-786B-45B5-99A9-6826299F8D60}"/>
              </a:ext>
            </a:extLst>
          </p:cNvPr>
          <p:cNvSpPr txBox="1"/>
          <p:nvPr/>
        </p:nvSpPr>
        <p:spPr>
          <a:xfrm>
            <a:off x="212854" y="3538122"/>
            <a:ext cx="1010213" cy="23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/>
                </a:solidFill>
              </a:rPr>
              <a:t>wikipedia.org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>
            <a:extLst>
              <a:ext uri="{FF2B5EF4-FFF2-40B4-BE49-F238E27FC236}">
                <a16:creationId xmlns:a16="http://schemas.microsoft.com/office/drawing/2014/main" id="{8555E4FD-CC1C-4D84-B0C6-A05DAAFB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torpédovité embryo, fázový kontrast (phase contrast)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3FC2D4F6-6EBA-4000-8DF3-9A02E538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79388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téměř zralé embryo, technika fázového kontrastu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5AF890E0-AF11-4304-8EE0-70E2DC47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92725"/>
            <a:ext cx="96488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f – poutko (funiculus)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bc – bazální buňka (basal cell)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chal  - chaláza (chalase)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cot – děloha (cotyledon)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en – endosperm (endosperm)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hy – hypokotyl (hypocotyle)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sco – osemení, testa (seed coat)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ram – apikální meristém kořene (root apical meristem) v radikule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rc – kořenová čepička (root cap)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sam – apikální meristém prýtu (shoot apical meristem)</a:t>
            </a:r>
          </a:p>
          <a:p>
            <a:pPr eaLnBrk="1">
              <a:lnSpc>
                <a:spcPct val="80000"/>
              </a:lnSpc>
            </a:pPr>
            <a:endParaRPr lang="cs-CZ" altLang="cs-CZ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id="{53D43138-8561-F29B-C94A-CEB27C42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85" y="1956198"/>
            <a:ext cx="4542428" cy="4832828"/>
          </a:xfrm>
          <a:prstGeom prst="rect">
            <a:avLst/>
          </a:prstGeom>
        </p:spPr>
      </p:pic>
      <p:grpSp>
        <p:nvGrpSpPr>
          <p:cNvPr id="39" name="Skupina 38">
            <a:extLst>
              <a:ext uri="{FF2B5EF4-FFF2-40B4-BE49-F238E27FC236}">
                <a16:creationId xmlns:a16="http://schemas.microsoft.com/office/drawing/2014/main" id="{ED881B9B-CCD5-6535-7675-25C8E2EAE475}"/>
              </a:ext>
            </a:extLst>
          </p:cNvPr>
          <p:cNvGrpSpPr/>
          <p:nvPr/>
        </p:nvGrpSpPr>
        <p:grpSpPr>
          <a:xfrm>
            <a:off x="1766797" y="1097229"/>
            <a:ext cx="7929271" cy="5122619"/>
            <a:chOff x="2536901" y="117848"/>
            <a:chExt cx="9590047" cy="6195545"/>
          </a:xfrm>
        </p:grpSpPr>
        <p:pic>
          <p:nvPicPr>
            <p:cNvPr id="4" name="Obrázek 4">
              <a:extLst>
                <a:ext uri="{FF2B5EF4-FFF2-40B4-BE49-F238E27FC236}">
                  <a16:creationId xmlns:a16="http://schemas.microsoft.com/office/drawing/2014/main" id="{B4759897-FF0B-22B5-E443-313C323D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2596" y="117848"/>
              <a:ext cx="3718931" cy="1743645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EA97495F-4BB6-0365-887A-785E6FE3BE4F}"/>
                </a:ext>
              </a:extLst>
            </p:cNvPr>
            <p:cNvSpPr txBox="1"/>
            <p:nvPr/>
          </p:nvSpPr>
          <p:spPr>
            <a:xfrm>
              <a:off x="7843024" y="2369634"/>
              <a:ext cx="1421780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cs-CZ" sz="992" dirty="0">
                  <a:cs typeface="Calibri"/>
                </a:rPr>
                <a:t>mitóza</a:t>
              </a:r>
              <a:endParaRPr lang="cs-CZ" sz="992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8F7AEDF7-6120-80A6-E89C-A346C96F5DC2}"/>
                </a:ext>
              </a:extLst>
            </p:cNvPr>
            <p:cNvSpPr txBox="1"/>
            <p:nvPr/>
          </p:nvSpPr>
          <p:spPr>
            <a:xfrm>
              <a:off x="8670073" y="3057293"/>
              <a:ext cx="2360341" cy="675198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b="1" dirty="0">
                  <a:cs typeface="Calibri"/>
                </a:rPr>
                <a:t>zralá pylová zrna</a:t>
              </a:r>
              <a:endParaRPr lang="cs-CZ" b="1">
                <a:cs typeface="Calibri"/>
              </a:endParaRPr>
            </a:p>
          </p:txBody>
        </p:sp>
        <p:sp>
          <p:nvSpPr>
            <p:cNvPr id="9" name="TextovéPole 1">
              <a:extLst>
                <a:ext uri="{FF2B5EF4-FFF2-40B4-BE49-F238E27FC236}">
                  <a16:creationId xmlns:a16="http://schemas.microsoft.com/office/drawing/2014/main" id="{BADF4120-96A1-40C2-E960-924E80D50B53}"/>
                </a:ext>
              </a:extLst>
            </p:cNvPr>
            <p:cNvSpPr txBox="1"/>
            <p:nvPr/>
          </p:nvSpPr>
          <p:spPr>
            <a:xfrm>
              <a:off x="8344828" y="4190998"/>
              <a:ext cx="2685585" cy="574228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88" dirty="0">
                  <a:cs typeface="Calibri"/>
                </a:rPr>
                <a:t>klíčení + růst pylové láčky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80D6B5B-9A9E-E616-63A6-57888F146A35}"/>
                </a:ext>
              </a:extLst>
            </p:cNvPr>
            <p:cNvSpPr txBox="1"/>
            <p:nvPr/>
          </p:nvSpPr>
          <p:spPr>
            <a:xfrm>
              <a:off x="6755780" y="4088779"/>
              <a:ext cx="631902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cs-CZ" sz="992" dirty="0">
                  <a:cs typeface="Calibri"/>
                </a:rPr>
                <a:t>mitóza</a:t>
              </a:r>
              <a:endParaRPr lang="cs-CZ" sz="992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08F8166-9ADF-7912-1672-EDCC5BEEEBDD}"/>
                </a:ext>
              </a:extLst>
            </p:cNvPr>
            <p:cNvSpPr txBox="1"/>
            <p:nvPr/>
          </p:nvSpPr>
          <p:spPr>
            <a:xfrm>
              <a:off x="6662853" y="1040780"/>
              <a:ext cx="1774901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vegetativní jádro</a:t>
              </a:r>
              <a:endParaRPr lang="cs-CZ" sz="992">
                <a:cs typeface="Calibri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74ED873-C965-07AE-5CC8-2E48D2052090}"/>
                </a:ext>
              </a:extLst>
            </p:cNvPr>
            <p:cNvSpPr txBox="1"/>
            <p:nvPr/>
          </p:nvSpPr>
          <p:spPr>
            <a:xfrm>
              <a:off x="6941634" y="1245218"/>
              <a:ext cx="1997925" cy="675198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b="1" dirty="0">
                  <a:cs typeface="Calibri"/>
                </a:rPr>
                <a:t>generativní buňka</a:t>
              </a:r>
              <a:endParaRPr lang="cs-CZ" b="1">
                <a:cs typeface="Calibri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73A9632-22C9-12CD-DF13-EAD249AFE471}"/>
                </a:ext>
              </a:extLst>
            </p:cNvPr>
            <p:cNvSpPr txBox="1"/>
            <p:nvPr/>
          </p:nvSpPr>
          <p:spPr>
            <a:xfrm>
              <a:off x="5408342" y="2062976"/>
              <a:ext cx="1226633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 err="1">
                  <a:cs typeface="Calibri"/>
                </a:rPr>
                <a:t>vegetat</a:t>
              </a:r>
              <a:r>
                <a:rPr lang="cs-CZ" sz="992" dirty="0">
                  <a:cs typeface="Calibri"/>
                </a:rPr>
                <a:t>. buňka</a:t>
              </a:r>
              <a:endParaRPr lang="cs-CZ" sz="992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329082B-B124-2D8C-5E0A-E2677B9D98EC}"/>
                </a:ext>
              </a:extLst>
            </p:cNvPr>
            <p:cNvSpPr txBox="1"/>
            <p:nvPr/>
          </p:nvSpPr>
          <p:spPr>
            <a:xfrm>
              <a:off x="5482682" y="1115121"/>
              <a:ext cx="631902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cs-CZ" sz="992" dirty="0">
                  <a:cs typeface="Calibri"/>
                </a:rPr>
                <a:t>mitóza</a:t>
              </a:r>
              <a:endParaRPr lang="cs-CZ" sz="992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24746E37-6018-2381-5C60-2D2E40B43F46}"/>
                </a:ext>
              </a:extLst>
            </p:cNvPr>
            <p:cNvSpPr txBox="1"/>
            <p:nvPr/>
          </p:nvSpPr>
          <p:spPr>
            <a:xfrm>
              <a:off x="3698487" y="1170876"/>
              <a:ext cx="1003609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cs-CZ" sz="992" dirty="0">
                  <a:cs typeface="Calibri"/>
                </a:rPr>
                <a:t>mikrospora</a:t>
              </a:r>
              <a:endParaRPr lang="cs-CZ" sz="992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664506E-A6FE-0589-04A4-1072A44CC38C}"/>
                </a:ext>
              </a:extLst>
            </p:cNvPr>
            <p:cNvSpPr txBox="1"/>
            <p:nvPr/>
          </p:nvSpPr>
          <p:spPr>
            <a:xfrm>
              <a:off x="3020121" y="1616926"/>
              <a:ext cx="836341" cy="57415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Uvolnění mikrospor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CA68A5D5-01C4-5787-E469-29640D2A87E7}"/>
                </a:ext>
              </a:extLst>
            </p:cNvPr>
            <p:cNvSpPr txBox="1"/>
            <p:nvPr/>
          </p:nvSpPr>
          <p:spPr>
            <a:xfrm>
              <a:off x="2536901" y="2843559"/>
              <a:ext cx="836341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cs-CZ" sz="992" dirty="0">
                  <a:cs typeface="Calibri"/>
                </a:rPr>
                <a:t>tetráda</a:t>
              </a:r>
              <a:endParaRPr lang="cs-CZ" sz="992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9C72ACA6-5AD1-B05B-CF2E-6C6AEA87452F}"/>
                </a:ext>
              </a:extLst>
            </p:cNvPr>
            <p:cNvSpPr txBox="1"/>
            <p:nvPr/>
          </p:nvSpPr>
          <p:spPr>
            <a:xfrm>
              <a:off x="3568390" y="4376852"/>
              <a:ext cx="994316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meióza II</a:t>
              </a:r>
              <a:endParaRPr lang="cs-CZ" sz="992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69626F16-02B4-786B-34C7-C122749313AF}"/>
                </a:ext>
              </a:extLst>
            </p:cNvPr>
            <p:cNvSpPr txBox="1"/>
            <p:nvPr/>
          </p:nvSpPr>
          <p:spPr>
            <a:xfrm>
              <a:off x="4060903" y="4822902"/>
              <a:ext cx="706243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meióza I</a:t>
              </a:r>
              <a:endParaRPr lang="cs-CZ" sz="992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7600201-6878-C1DB-7FE1-78AC357EA100}"/>
                </a:ext>
              </a:extLst>
            </p:cNvPr>
            <p:cNvSpPr txBox="1"/>
            <p:nvPr/>
          </p:nvSpPr>
          <p:spPr>
            <a:xfrm>
              <a:off x="4153830" y="5594194"/>
              <a:ext cx="1328852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 err="1">
                  <a:solidFill>
                    <a:schemeClr val="tx1"/>
                  </a:solidFill>
                  <a:cs typeface="Calibri"/>
                </a:rPr>
                <a:t>mikrosporocyt</a:t>
              </a:r>
              <a:endParaRPr lang="cs-CZ" sz="992" dirty="0" err="1">
                <a:solidFill>
                  <a:schemeClr val="tx1"/>
                </a:solidFill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55E84DC-4EED-7407-3F93-8F83D5F99177}"/>
                </a:ext>
              </a:extLst>
            </p:cNvPr>
            <p:cNvSpPr txBox="1"/>
            <p:nvPr/>
          </p:nvSpPr>
          <p:spPr>
            <a:xfrm>
              <a:off x="5176025" y="5594193"/>
              <a:ext cx="762000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diploidní jádro</a:t>
              </a:r>
              <a:endParaRPr lang="cs-CZ" sz="992" dirty="0" err="1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2DB19C5E-E933-6B07-1845-767E912D9103}"/>
                </a:ext>
              </a:extLst>
            </p:cNvPr>
            <p:cNvSpPr txBox="1"/>
            <p:nvPr/>
          </p:nvSpPr>
          <p:spPr>
            <a:xfrm>
              <a:off x="2741343" y="5482681"/>
              <a:ext cx="762000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haploidní jádro</a:t>
              </a:r>
              <a:endParaRPr lang="cs-CZ" sz="992" dirty="0" err="1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D3DB64E9-6E0A-ACF9-85C0-F0E7D16B7F7B}"/>
                </a:ext>
              </a:extLst>
            </p:cNvPr>
            <p:cNvSpPr txBox="1"/>
            <p:nvPr/>
          </p:nvSpPr>
          <p:spPr>
            <a:xfrm>
              <a:off x="3494049" y="5733584"/>
              <a:ext cx="659780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 err="1">
                  <a:solidFill>
                    <a:schemeClr val="tx1"/>
                  </a:solidFill>
                  <a:cs typeface="Calibri"/>
                </a:rPr>
                <a:t>kalóza</a:t>
              </a:r>
              <a:endParaRPr lang="cs-CZ" sz="992" dirty="0" err="1">
                <a:solidFill>
                  <a:schemeClr val="tx1"/>
                </a:solidFill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86BA2584-E2BF-5249-E392-26107AA9E6C9}"/>
                </a:ext>
              </a:extLst>
            </p:cNvPr>
            <p:cNvSpPr txBox="1"/>
            <p:nvPr/>
          </p:nvSpPr>
          <p:spPr>
            <a:xfrm>
              <a:off x="4702097" y="1895708"/>
              <a:ext cx="659780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vakuola</a:t>
              </a:r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152A2467-63AA-09FD-A6DE-03A3CE5C3F5D}"/>
                </a:ext>
              </a:extLst>
            </p:cNvPr>
            <p:cNvSpPr/>
            <p:nvPr/>
          </p:nvSpPr>
          <p:spPr>
            <a:xfrm>
              <a:off x="7129114" y="3068211"/>
              <a:ext cx="511097" cy="362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DBEC37DC-2FB0-F98D-E227-33CA15567FDF}"/>
                </a:ext>
              </a:extLst>
            </p:cNvPr>
            <p:cNvSpPr/>
            <p:nvPr/>
          </p:nvSpPr>
          <p:spPr>
            <a:xfrm>
              <a:off x="6878211" y="3644357"/>
              <a:ext cx="761999" cy="362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03CB33B1-F6C9-D79C-77BB-24B395A5F559}"/>
                </a:ext>
              </a:extLst>
            </p:cNvPr>
            <p:cNvSpPr/>
            <p:nvPr/>
          </p:nvSpPr>
          <p:spPr>
            <a:xfrm>
              <a:off x="4471406" y="2371259"/>
              <a:ext cx="1198755" cy="362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31DFC863-B205-F1D4-B4A9-3D96D923AF20}"/>
                </a:ext>
              </a:extLst>
            </p:cNvPr>
            <p:cNvSpPr txBox="1"/>
            <p:nvPr/>
          </p:nvSpPr>
          <p:spPr>
            <a:xfrm>
              <a:off x="7796560" y="232316"/>
              <a:ext cx="669073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prašník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D3142F7A-89B2-1FED-FA90-6E62C9E07060}"/>
                </a:ext>
              </a:extLst>
            </p:cNvPr>
            <p:cNvSpPr txBox="1"/>
            <p:nvPr/>
          </p:nvSpPr>
          <p:spPr>
            <a:xfrm>
              <a:off x="4767145" y="3057290"/>
              <a:ext cx="641195" cy="413544"/>
            </a:xfrm>
            <a:prstGeom prst="rect">
              <a:avLst/>
            </a:prstGeom>
            <a:solidFill>
              <a:srgbClr val="00B050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prašník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0800BCDC-F4DB-5013-86D5-271061C4AF0A}"/>
                </a:ext>
              </a:extLst>
            </p:cNvPr>
            <p:cNvSpPr txBox="1"/>
            <p:nvPr/>
          </p:nvSpPr>
          <p:spPr>
            <a:xfrm>
              <a:off x="10918900" y="706242"/>
              <a:ext cx="1208048" cy="57415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pylová zrna</a:t>
              </a:r>
            </a:p>
            <a:p>
              <a:r>
                <a:rPr lang="cs-CZ" sz="992" dirty="0">
                  <a:cs typeface="Calibri"/>
                </a:rPr>
                <a:t>prašné pouzdro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C6428B4F-708E-5A40-E0F2-DCB88D312FFD}"/>
                </a:ext>
              </a:extLst>
            </p:cNvPr>
            <p:cNvSpPr txBox="1"/>
            <p:nvPr/>
          </p:nvSpPr>
          <p:spPr>
            <a:xfrm>
              <a:off x="10918900" y="1161584"/>
              <a:ext cx="1208048" cy="41354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prašník</a:t>
              </a:r>
            </a:p>
            <a:p>
              <a:r>
                <a:rPr lang="cs-CZ" sz="992" dirty="0">
                  <a:cs typeface="Calibri"/>
                </a:rPr>
                <a:t>nitka</a:t>
              </a: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E3C3A1B5-3BB7-6F8E-75D7-9E273846B715}"/>
                </a:ext>
              </a:extLst>
            </p:cNvPr>
            <p:cNvSpPr txBox="1"/>
            <p:nvPr/>
          </p:nvSpPr>
          <p:spPr>
            <a:xfrm>
              <a:off x="6948602" y="4793629"/>
              <a:ext cx="689051" cy="413544"/>
            </a:xfrm>
            <a:prstGeom prst="rect">
              <a:avLst/>
            </a:prstGeom>
            <a:solidFill>
              <a:srgbClr val="00B050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pylová láčka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F0121A7-5888-587A-5CD6-E549B61D465C}"/>
                </a:ext>
              </a:extLst>
            </p:cNvPr>
            <p:cNvSpPr txBox="1"/>
            <p:nvPr/>
          </p:nvSpPr>
          <p:spPr>
            <a:xfrm>
              <a:off x="6691428" y="5212729"/>
              <a:ext cx="984326" cy="413544"/>
            </a:xfrm>
            <a:prstGeom prst="rect">
              <a:avLst/>
            </a:prstGeom>
            <a:solidFill>
              <a:srgbClr val="00B050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spermatické buňky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23BC69FD-D6BC-7C4A-F312-F6AE8B73009A}"/>
                </a:ext>
              </a:extLst>
            </p:cNvPr>
            <p:cNvSpPr txBox="1"/>
            <p:nvPr/>
          </p:nvSpPr>
          <p:spPr>
            <a:xfrm>
              <a:off x="7120053" y="5593729"/>
              <a:ext cx="870025" cy="413544"/>
            </a:xfrm>
            <a:prstGeom prst="rect">
              <a:avLst/>
            </a:prstGeom>
            <a:solidFill>
              <a:srgbClr val="00B050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vegetativní jádro</a:t>
              </a:r>
              <a:endParaRPr lang="cs-CZ" sz="992">
                <a:cs typeface="Calibri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3" name="Rukopis 32">
                  <a:extLst>
                    <a:ext uri="{FF2B5EF4-FFF2-40B4-BE49-F238E27FC236}">
                      <a16:creationId xmlns:a16="http://schemas.microsoft.com/office/drawing/2014/main" id="{A202091C-82D6-F9F9-7E7F-F972D0F37864}"/>
                    </a:ext>
                  </a:extLst>
                </p14:cNvPr>
                <p14:cNvContentPartPr/>
                <p14:nvPr/>
              </p14:nvContentPartPr>
              <p14:xfrm>
                <a:off x="11394610" y="1238250"/>
                <a:ext cx="314325" cy="342900"/>
              </p14:xfrm>
            </p:contentPart>
          </mc:Choice>
          <mc:Fallback xmlns="">
            <p:pic>
              <p:nvPicPr>
                <p:cNvPr id="33" name="Rukopis 32">
                  <a:extLst>
                    <a:ext uri="{FF2B5EF4-FFF2-40B4-BE49-F238E27FC236}">
                      <a16:creationId xmlns:a16="http://schemas.microsoft.com/office/drawing/2014/main" id="{A202091C-82D6-F9F9-7E7F-F972D0F3786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376967" y="1220656"/>
                  <a:ext cx="349970" cy="3784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Rukopis 33">
                  <a:extLst>
                    <a:ext uri="{FF2B5EF4-FFF2-40B4-BE49-F238E27FC236}">
                      <a16:creationId xmlns:a16="http://schemas.microsoft.com/office/drawing/2014/main" id="{707D7890-FB55-5B0E-D8AD-FD729815F160}"/>
                    </a:ext>
                  </a:extLst>
                </p14:cNvPr>
                <p14:cNvContentPartPr/>
                <p14:nvPr/>
              </p14:nvContentPartPr>
              <p14:xfrm>
                <a:off x="11668125" y="1533524"/>
                <a:ext cx="38100" cy="238125"/>
              </p14:xfrm>
            </p:contentPart>
          </mc:Choice>
          <mc:Fallback xmlns="">
            <p:pic>
              <p:nvPicPr>
                <p:cNvPr id="34" name="Rukopis 33">
                  <a:extLst>
                    <a:ext uri="{FF2B5EF4-FFF2-40B4-BE49-F238E27FC236}">
                      <a16:creationId xmlns:a16="http://schemas.microsoft.com/office/drawing/2014/main" id="{707D7890-FB55-5B0E-D8AD-FD729815F1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651306" y="1515457"/>
                  <a:ext cx="72081" cy="27389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0DA2158A-7607-D3EA-393F-31377B97FDAC}"/>
                </a:ext>
              </a:extLst>
            </p:cNvPr>
            <p:cNvSpPr txBox="1"/>
            <p:nvPr/>
          </p:nvSpPr>
          <p:spPr>
            <a:xfrm>
              <a:off x="11349384" y="1784889"/>
              <a:ext cx="669073" cy="25293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tyčinka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2A8DF330-9590-0DFA-997A-91900A1D46E8}"/>
                </a:ext>
              </a:extLst>
            </p:cNvPr>
            <p:cNvSpPr txBox="1"/>
            <p:nvPr/>
          </p:nvSpPr>
          <p:spPr>
            <a:xfrm>
              <a:off x="6824778" y="6060454"/>
              <a:ext cx="603326" cy="252939"/>
            </a:xfrm>
            <a:prstGeom prst="rect">
              <a:avLst/>
            </a:prstGeom>
            <a:solidFill>
              <a:srgbClr val="00B050"/>
            </a:solidFill>
          </p:spPr>
          <p:txBody>
  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992" dirty="0">
                  <a:cs typeface="Calibri"/>
                </a:rPr>
                <a:t>pestík</a:t>
              </a:r>
            </a:p>
          </p:txBody>
        </p:sp>
      </p:grpSp>
      <p:sp>
        <p:nvSpPr>
          <p:cNvPr id="41" name="Nadpis 1">
            <a:extLst>
              <a:ext uri="{FF2B5EF4-FFF2-40B4-BE49-F238E27FC236}">
                <a16:creationId xmlns:a16="http://schemas.microsoft.com/office/drawing/2014/main" id="{0011E11A-03FA-4B26-4597-0D59AC895225}"/>
              </a:ext>
            </a:extLst>
          </p:cNvPr>
          <p:cNvSpPr>
            <a:spLocks noGrp="1"/>
          </p:cNvSpPr>
          <p:nvPr/>
        </p:nvSpPr>
        <p:spPr>
          <a:xfrm>
            <a:off x="247405" y="946902"/>
            <a:ext cx="8694539" cy="1096006"/>
          </a:xfrm>
          <a:prstGeom prst="rect">
            <a:avLst/>
          </a:prstGeom>
        </p:spPr>
        <p:txBody>
          <a:bodyPr vert="horz" lIns="75605" tIns="37802" rIns="75605" bIns="37802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307" b="1" dirty="0">
                <a:cs typeface="Calibri Light"/>
              </a:rPr>
              <a:t>Samčí gametofyt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2A7A2-CC33-D5C1-3878-68CB30DC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Pylové zrno</a:t>
            </a:r>
            <a:endParaRPr lang="cs-CZ" dirty="0">
              <a:cs typeface="Calibri Light" panose="020F0302020204030204"/>
            </a:endParaRPr>
          </a:p>
        </p:txBody>
      </p:sp>
      <p:pic>
        <p:nvPicPr>
          <p:cNvPr id="5" name="Obrázek 5" descr="Obsah obrázku různé, zdobené, několik, uspořádáno&#10;&#10;Popis se vygeneroval automaticky.">
            <a:extLst>
              <a:ext uri="{FF2B5EF4-FFF2-40B4-BE49-F238E27FC236}">
                <a16:creationId xmlns:a16="http://schemas.microsoft.com/office/drawing/2014/main" id="{F96A0019-9979-4CE6-9FB2-F777DDB8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429" y="1174528"/>
            <a:ext cx="4481153" cy="3170868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AA0BBCF0-B28C-A1E6-D61B-8B13F3F89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514"/>
          <a:stretch/>
        </p:blipFill>
        <p:spPr>
          <a:xfrm>
            <a:off x="177198" y="2074794"/>
            <a:ext cx="4000748" cy="38511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94F353D-0338-5603-25DB-FBC194256E9D}"/>
              </a:ext>
            </a:extLst>
          </p:cNvPr>
          <p:cNvSpPr txBox="1"/>
          <p:nvPr/>
        </p:nvSpPr>
        <p:spPr>
          <a:xfrm>
            <a:off x="1842863" y="2244117"/>
            <a:ext cx="909650" cy="31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solidFill>
                  <a:schemeClr val="tx1"/>
                </a:solidFill>
                <a:cs typeface="Calibri"/>
              </a:rPr>
              <a:t>exina</a:t>
            </a:r>
            <a:endParaRPr lang="cs-CZ" dirty="0" err="1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5F35D6F-387E-7E1C-8DCB-1939FF4767B0}"/>
              </a:ext>
            </a:extLst>
          </p:cNvPr>
          <p:cNvSpPr txBox="1"/>
          <p:nvPr/>
        </p:nvSpPr>
        <p:spPr>
          <a:xfrm>
            <a:off x="1842863" y="2519759"/>
            <a:ext cx="1094693" cy="31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solidFill>
                  <a:schemeClr val="tx1"/>
                </a:solidFill>
                <a:cs typeface="Calibri"/>
              </a:rPr>
              <a:t>intina</a:t>
            </a:r>
            <a:endParaRPr lang="cs-CZ" dirty="0" err="1">
              <a:solidFill>
                <a:schemeClr val="tx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C96B23-FF7F-7CC5-1ACB-9FBEE9A77EBA}"/>
              </a:ext>
            </a:extLst>
          </p:cNvPr>
          <p:cNvSpPr txBox="1"/>
          <p:nvPr/>
        </p:nvSpPr>
        <p:spPr>
          <a:xfrm>
            <a:off x="1882241" y="5662079"/>
            <a:ext cx="1575098" cy="55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tx1"/>
                </a:solidFill>
                <a:cs typeface="Calibri"/>
              </a:rPr>
              <a:t>generativní buňka</a:t>
            </a:r>
            <a:endParaRPr lang="cs-CZ" dirty="0" err="1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252028-F8F1-7899-A7F8-089E3CE86EFE}"/>
              </a:ext>
            </a:extLst>
          </p:cNvPr>
          <p:cNvSpPr txBox="1"/>
          <p:nvPr/>
        </p:nvSpPr>
        <p:spPr>
          <a:xfrm>
            <a:off x="181135" y="5457316"/>
            <a:ext cx="1575098" cy="55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tx1"/>
                </a:solidFill>
                <a:cs typeface="Calibri"/>
              </a:rPr>
              <a:t>vegetativní jádro</a:t>
            </a:r>
            <a:endParaRPr lang="cs-CZ" dirty="0" err="1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C253CC-1F3F-644B-4CBF-D1376B40A7B3}"/>
              </a:ext>
            </a:extLst>
          </p:cNvPr>
          <p:cNvSpPr txBox="1"/>
          <p:nvPr/>
        </p:nvSpPr>
        <p:spPr>
          <a:xfrm>
            <a:off x="3008436" y="4756398"/>
            <a:ext cx="2795798" cy="55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tx1"/>
                </a:solidFill>
                <a:cs typeface="Calibri"/>
              </a:rPr>
              <a:t>otvor pro klíčení pylové láčky </a:t>
            </a:r>
            <a:endParaRPr lang="cs-CZ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DA0467B-FA1F-12B2-06A8-C9BE63526D9B}"/>
              </a:ext>
            </a:extLst>
          </p:cNvPr>
          <p:cNvCxnSpPr/>
          <p:nvPr/>
        </p:nvCxnSpPr>
        <p:spPr>
          <a:xfrm>
            <a:off x="2291766" y="4669767"/>
            <a:ext cx="700918" cy="25989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6BB059-C599-8C80-D0A1-2B8783604402}"/>
              </a:ext>
            </a:extLst>
          </p:cNvPr>
          <p:cNvSpPr txBox="1"/>
          <p:nvPr/>
        </p:nvSpPr>
        <p:spPr>
          <a:xfrm>
            <a:off x="2937556" y="2425253"/>
            <a:ext cx="2102756" cy="317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tx1"/>
                </a:solidFill>
                <a:cs typeface="Calibri"/>
              </a:rPr>
              <a:t>obal pylového zrna</a:t>
            </a:r>
            <a:endParaRPr lang="cs-CZ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9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B74053C-1AA2-47F1-99AC-DCBDF74C0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31825"/>
            <a:ext cx="9069388" cy="59531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Studium e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mbryogeneze 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- postup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3FE2B0EC-45E2-4F5A-AB61-0E7E32F00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824038"/>
            <a:ext cx="9072562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marL="342900" indent="-3429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350963" indent="-3429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materiál: různě staré šešulky kokošky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preparace semen do nasyceného roztoku chloralhydrátu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pozorování: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GB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v procházejícím světle</a:t>
            </a:r>
            <a:r>
              <a:rPr lang="cs-CZ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 (technika světlého pole) – zaclonit aperturní clonu!!!</a:t>
            </a:r>
            <a:endParaRPr lang="en-GB" altLang="cs-CZ" sz="2000" b="1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při šikmém osvětlení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GB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ve fázovém kontrastu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při Nomarského diferenciálním interferenčním kontrastu</a:t>
            </a:r>
            <a:endParaRPr lang="cs-CZ" altLang="cs-CZ" sz="20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0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Literatura: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Braune W., Leman, A., Taubert H. Pflanzenanatomisches Praktikum II. 2.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vyd. Jena: VEB Gustav Fischer Verlag, 1982.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Lux A., Erdelská O. et al. Praktikum z anatómie a embryológie rastlín,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U</a:t>
            </a:r>
            <a:r>
              <a:rPr lang="cs-CZ" altLang="cs-CZ">
                <a:solidFill>
                  <a:srgbClr val="000000"/>
                </a:solidFill>
                <a:latin typeface="Comic Sans MS" panose="030F0702030302020204" pitchFamily="66" charset="0"/>
              </a:rPr>
              <a:t>K</a:t>
            </a: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 Bratislava, 1998.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800px-Ovule-Gymno-Angio-en_svg">
            <a:extLst>
              <a:ext uri="{FF2B5EF4-FFF2-40B4-BE49-F238E27FC236}">
                <a16:creationId xmlns:a16="http://schemas.microsoft.com/office/drawing/2014/main" id="{13DC7BBC-2188-42AF-9F4A-144D1E3C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47813"/>
            <a:ext cx="7620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5">
            <a:extLst>
              <a:ext uri="{FF2B5EF4-FFF2-40B4-BE49-F238E27FC236}">
                <a16:creationId xmlns:a16="http://schemas.microsoft.com/office/drawing/2014/main" id="{9324B673-7370-4CCF-A064-A337D9DA2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lnSpc>
                <a:spcPct val="100000"/>
              </a:lnSpc>
              <a:buClr>
                <a:srgbClr val="FF00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ega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sporogeneze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(syn. makrosporogeneze)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b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= 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tvorba 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mega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spor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(v nucelu)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8DE94-BD84-4244-A47F-70833C94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Vývoj samičích pohlavních buněk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D28CFA-2C17-4C6B-B19E-0B6CCC46B17D}"/>
              </a:ext>
            </a:extLst>
          </p:cNvPr>
          <p:cNvSpPr txBox="1"/>
          <p:nvPr/>
        </p:nvSpPr>
        <p:spPr>
          <a:xfrm>
            <a:off x="3456486" y="1720958"/>
            <a:ext cx="259237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1. </a:t>
            </a:r>
            <a:r>
              <a:rPr lang="cs-CZ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Megasporogeneze</a:t>
            </a:r>
            <a:endParaRPr lang="cs-CZ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94A4D30-735D-4276-AFC0-506567C1E27C}"/>
              </a:ext>
            </a:extLst>
          </p:cNvPr>
          <p:cNvSpPr txBox="1"/>
          <p:nvPr/>
        </p:nvSpPr>
        <p:spPr>
          <a:xfrm>
            <a:off x="6552479" y="1749498"/>
            <a:ext cx="2544286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Megagametogeneze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0A9814-5CBC-4575-AD8D-67B49295D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8" t="36031" r="18106" b="23332"/>
          <a:stretch/>
        </p:blipFill>
        <p:spPr>
          <a:xfrm>
            <a:off x="134099" y="2771725"/>
            <a:ext cx="9802757" cy="3349624"/>
          </a:xfrm>
          <a:prstGeom prst="rect">
            <a:avLst/>
          </a:prstGeom>
        </p:spPr>
      </p:pic>
      <p:sp>
        <p:nvSpPr>
          <p:cNvPr id="6" name="Levá složená závorka 5">
            <a:extLst>
              <a:ext uri="{FF2B5EF4-FFF2-40B4-BE49-F238E27FC236}">
                <a16:creationId xmlns:a16="http://schemas.microsoft.com/office/drawing/2014/main" id="{6AC42602-7E92-4CE6-B2DE-EA1294DB3E73}"/>
              </a:ext>
            </a:extLst>
          </p:cNvPr>
          <p:cNvSpPr/>
          <p:nvPr/>
        </p:nvSpPr>
        <p:spPr bwMode="auto">
          <a:xfrm rot="5400000">
            <a:off x="4452500" y="806500"/>
            <a:ext cx="452330" cy="3171567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" name="Levá složená závorka 6">
            <a:extLst>
              <a:ext uri="{FF2B5EF4-FFF2-40B4-BE49-F238E27FC236}">
                <a16:creationId xmlns:a16="http://schemas.microsoft.com/office/drawing/2014/main" id="{0D31EAAA-B7C3-4151-B017-ADF803A15ECB}"/>
              </a:ext>
            </a:extLst>
          </p:cNvPr>
          <p:cNvSpPr/>
          <p:nvPr/>
        </p:nvSpPr>
        <p:spPr bwMode="auto">
          <a:xfrm rot="5400000">
            <a:off x="7657974" y="962266"/>
            <a:ext cx="333297" cy="2952326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B44128-20D9-4A77-B8A0-B9E0D73B5D48}"/>
              </a:ext>
            </a:extLst>
          </p:cNvPr>
          <p:cNvSpPr txBox="1"/>
          <p:nvPr/>
        </p:nvSpPr>
        <p:spPr>
          <a:xfrm>
            <a:off x="4320232" y="4571925"/>
            <a:ext cx="50405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CD95341-0FC6-4837-88CF-133CFD1E1E4D}"/>
              </a:ext>
            </a:extLst>
          </p:cNvPr>
          <p:cNvSpPr txBox="1"/>
          <p:nvPr/>
        </p:nvSpPr>
        <p:spPr>
          <a:xfrm>
            <a:off x="6096431" y="4599953"/>
            <a:ext cx="50405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1B3F136-AA6F-43A1-A594-0F429A17FA73}"/>
              </a:ext>
            </a:extLst>
          </p:cNvPr>
          <p:cNvSpPr txBox="1"/>
          <p:nvPr/>
        </p:nvSpPr>
        <p:spPr>
          <a:xfrm>
            <a:off x="2892072" y="6372125"/>
            <a:ext cx="3360375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</a:t>
            </a:r>
            <a:r>
              <a:rPr lang="cs-CZ" b="1" dirty="0">
                <a:solidFill>
                  <a:srgbClr val="FF0000"/>
                </a:solidFill>
              </a:rPr>
              <a:t> – meióza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112E756-C1EF-441A-ABE5-8118DC604678}"/>
              </a:ext>
            </a:extLst>
          </p:cNvPr>
          <p:cNvSpPr txBox="1"/>
          <p:nvPr/>
        </p:nvSpPr>
        <p:spPr>
          <a:xfrm>
            <a:off x="2892072" y="6789549"/>
            <a:ext cx="3360375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Mi – mitóza (3krát)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BE0DC1E-B5C4-4E61-9263-FA05857BAF2D}"/>
              </a:ext>
            </a:extLst>
          </p:cNvPr>
          <p:cNvSpPr/>
          <p:nvPr/>
        </p:nvSpPr>
        <p:spPr>
          <a:xfrm>
            <a:off x="5489688" y="6325429"/>
            <a:ext cx="4669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zralý zárodečný vak</a:t>
            </a:r>
            <a:r>
              <a:rPr lang="cs-CZ" altLang="cs-CZ" b="1" dirty="0">
                <a:solidFill>
                  <a:srgbClr val="000000"/>
                </a:solidFill>
                <a:latin typeface="Comic Sans MS" panose="030F0702030302020204" pitchFamily="66" charset="0"/>
              </a:rPr>
              <a:t> = samičí gametofyt</a:t>
            </a:r>
          </a:p>
        </p:txBody>
      </p:sp>
    </p:spTree>
    <p:extLst>
      <p:ext uri="{BB962C8B-B14F-4D97-AF65-F5344CB8AC3E}">
        <p14:creationId xmlns:p14="http://schemas.microsoft.com/office/powerpoint/2010/main" val="255079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33163DAA-6864-4C08-877B-3EB0B30D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3680"/>
          <a:stretch>
            <a:fillRect/>
          </a:stretch>
        </p:blipFill>
        <p:spPr bwMode="auto">
          <a:xfrm>
            <a:off x="685800" y="2228850"/>
            <a:ext cx="8686800" cy="335121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69" r="36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2">
            <a:extLst>
              <a:ext uri="{FF2B5EF4-FFF2-40B4-BE49-F238E27FC236}">
                <a16:creationId xmlns:a16="http://schemas.microsoft.com/office/drawing/2014/main" id="{A2E815F4-9C1E-46E9-9142-A88B8621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58000"/>
            <a:ext cx="396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altLang="cs-CZ" sz="1600" b="1">
                <a:solidFill>
                  <a:srgbClr val="0000FF"/>
                </a:solidFill>
                <a:latin typeface="Comic Sans MS" panose="030F0702030302020204" pitchFamily="66" charset="0"/>
              </a:rPr>
              <a:t>Bioassays 28:1067–1071, 2006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70E58057-A56F-4CCA-A5CE-509A2BDC7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cs-CZ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Zárodečný vak typu </a:t>
            </a:r>
            <a:r>
              <a:rPr lang="cs-CZ" altLang="cs-CZ" sz="3600" b="1" i="1">
                <a:solidFill>
                  <a:srgbClr val="0000FF"/>
                </a:solidFill>
                <a:latin typeface="Comic Sans MS" panose="030F0702030302020204" pitchFamily="66" charset="0"/>
              </a:rPr>
              <a:t>Polygonum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3A02DA2-A43C-4A61-9B79-AFD102E44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1676400"/>
          </a:xfrm>
        </p:spPr>
        <p:txBody>
          <a:bodyPr/>
          <a:lstStyle/>
          <a:p>
            <a:pPr eaLnBrk="1"/>
            <a:r>
              <a:rPr lang="cs-CZ" altLang="cs-CZ" sz="3600">
                <a:solidFill>
                  <a:srgbClr val="0000FF"/>
                </a:solidFill>
                <a:latin typeface="Comic Sans MS" panose="030F0702030302020204" pitchFamily="66" charset="0"/>
              </a:rPr>
              <a:t>Základní typy vajíček</a:t>
            </a:r>
            <a:br>
              <a:rPr lang="cs-CZ" altLang="cs-CZ" sz="360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cs-CZ" altLang="cs-CZ" sz="2000">
                <a:solidFill>
                  <a:srgbClr val="0000FF"/>
                </a:solidFill>
                <a:latin typeface="Comic Sans MS" panose="030F0702030302020204" pitchFamily="66" charset="0"/>
              </a:rPr>
              <a:t>Goebel 1933</a:t>
            </a:r>
            <a:endParaRPr lang="en-US" altLang="cs-CZ" sz="20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5C1051A1-B359-4C96-8BA3-65A47F92F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5880100"/>
            <a:ext cx="1549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ortotropní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(atropní)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59E3C915-877C-4DAE-8C2F-6B0CA855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5880100"/>
            <a:ext cx="141922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anatropní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7" name="Text Box 7">
            <a:extLst>
              <a:ext uri="{FF2B5EF4-FFF2-40B4-BE49-F238E27FC236}">
                <a16:creationId xmlns:a16="http://schemas.microsoft.com/office/drawing/2014/main" id="{EF73F595-4C85-4189-9980-CDEE4D5D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119313"/>
            <a:ext cx="7459663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 b="1">
                <a:solidFill>
                  <a:srgbClr val="0000FF"/>
                </a:solidFill>
                <a:latin typeface="Comic Sans MS" panose="030F0702030302020204" pitchFamily="66" charset="0"/>
              </a:rPr>
              <a:t>  přímé	       obrácené	                    příčné</a:t>
            </a:r>
            <a:endParaRPr lang="en-US" altLang="cs-CZ" sz="2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198" name="Text Box 8">
            <a:extLst>
              <a:ext uri="{FF2B5EF4-FFF2-40B4-BE49-F238E27FC236}">
                <a16:creationId xmlns:a16="http://schemas.microsoft.com/office/drawing/2014/main" id="{42DDCBEC-DEED-4A2C-9B01-06EA8B2F7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5880100"/>
            <a:ext cx="159702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hemitropní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9" name="Text Box 9">
            <a:extLst>
              <a:ext uri="{FF2B5EF4-FFF2-40B4-BE49-F238E27FC236}">
                <a16:creationId xmlns:a16="http://schemas.microsoft.com/office/drawing/2014/main" id="{A832543B-0EB4-4237-B4E2-09C96F878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880100"/>
            <a:ext cx="2017712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kampylotropní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200" name="Text Box 10">
            <a:extLst>
              <a:ext uri="{FF2B5EF4-FFF2-40B4-BE49-F238E27FC236}">
                <a16:creationId xmlns:a16="http://schemas.microsoft.com/office/drawing/2014/main" id="{66F8BBC1-2D14-4BA5-A8CE-EADE843D1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5880100"/>
            <a:ext cx="1566862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amfitropní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1" name="Picture 22" descr="Obrázek1">
            <a:extLst>
              <a:ext uri="{FF2B5EF4-FFF2-40B4-BE49-F238E27FC236}">
                <a16:creationId xmlns:a16="http://schemas.microsoft.com/office/drawing/2014/main" id="{B6A20E0F-AACA-4E18-A1B0-5F5690D6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775"/>
            <a:ext cx="101346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CFF28FC-B2A2-4F16-BE40-9CA31801D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9C6345-FC1B-4595-90BC-2268F27CC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pic>
        <p:nvPicPr>
          <p:cNvPr id="9220" name="Picture 4" descr="Modellreihe_von_Grundformen_der_Samenanlagen_-Brendel_Nr__164-166-">
            <a:extLst>
              <a:ext uri="{FF2B5EF4-FFF2-40B4-BE49-F238E27FC236}">
                <a16:creationId xmlns:a16="http://schemas.microsoft.com/office/drawing/2014/main" id="{6BE46635-09DD-47E6-9BFD-BADE2EFD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599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23B097BE-9264-4AB1-AF48-E008983B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372225"/>
            <a:ext cx="9504362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</a:rPr>
              <a:t>Models of different ovules, Botanical Museum Greifswald, Germany</a:t>
            </a:r>
            <a:endParaRPr lang="cs-CZ" altLang="cs-CZ">
              <a:solidFill>
                <a:schemeClr val="accent1"/>
              </a:solidFill>
            </a:endParaRPr>
          </a:p>
          <a:p>
            <a:pPr eaLnBrk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</a:rPr>
              <a:t>https://en.wikipedia.org/wiki/Ovule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0646C55-A243-4BA2-A003-963B8DEF5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200" y="555625"/>
            <a:ext cx="8567738" cy="650875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FF00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Anatropní vají</a:t>
            </a:r>
            <a:r>
              <a:rPr lang="cs-CZ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ko - sch</a:t>
            </a:r>
            <a:r>
              <a:rPr lang="cs-CZ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é</a:t>
            </a:r>
            <a:r>
              <a:rPr lang="en-GB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ma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54B64105-FB6D-45BE-B0F5-3BB844B4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375275" cy="529431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38C6472-782F-42DA-93AD-7C5DB8E5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184400"/>
            <a:ext cx="3355975" cy="38639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8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6">
            <a:extLst>
              <a:ext uri="{FF2B5EF4-FFF2-40B4-BE49-F238E27FC236}">
                <a16:creationId xmlns:a16="http://schemas.microsoft.com/office/drawing/2014/main" id="{8631F115-2285-4A0A-A60B-747671D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6394450"/>
            <a:ext cx="11303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cs-CZ" altLang="cs-CZ" b="1">
                <a:solidFill>
                  <a:schemeClr val="tx1"/>
                </a:solidFill>
                <a:latin typeface="Comic Sans MS" panose="030F0702030302020204" pitchFamily="66" charset="0"/>
              </a:rPr>
              <a:t>funiculus</a:t>
            </a:r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67A6A02B-B831-4D5A-96F7-F970B267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60960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7" name="Text Box 8">
            <a:extLst>
              <a:ext uri="{FF2B5EF4-FFF2-40B4-BE49-F238E27FC236}">
                <a16:creationId xmlns:a16="http://schemas.microsoft.com/office/drawing/2014/main" id="{4D54086B-98B5-4A2F-9FAA-6E0A3CA5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99853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cs-CZ" altLang="cs-CZ" b="1">
                <a:solidFill>
                  <a:schemeClr val="tx1"/>
                </a:solidFill>
                <a:latin typeface="Comic Sans MS" panose="030F0702030302020204" pitchFamily="66" charset="0"/>
              </a:rPr>
              <a:t>chaláza</a:t>
            </a:r>
          </a:p>
        </p:txBody>
      </p:sp>
      <p:sp>
        <p:nvSpPr>
          <p:cNvPr id="10248" name="Line 11">
            <a:extLst>
              <a:ext uri="{FF2B5EF4-FFF2-40B4-BE49-F238E27FC236}">
                <a16:creationId xmlns:a16="http://schemas.microsoft.com/office/drawing/2014/main" id="{20A1C2F9-D34A-4519-A61D-2C0B8BF92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752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9" name="Freeform 16">
            <a:extLst>
              <a:ext uri="{FF2B5EF4-FFF2-40B4-BE49-F238E27FC236}">
                <a16:creationId xmlns:a16="http://schemas.microsoft.com/office/drawing/2014/main" id="{76188CDF-5807-4609-AC00-02B08519718B}"/>
              </a:ext>
            </a:extLst>
          </p:cNvPr>
          <p:cNvSpPr>
            <a:spLocks/>
          </p:cNvSpPr>
          <p:nvPr/>
        </p:nvSpPr>
        <p:spPr bwMode="auto">
          <a:xfrm>
            <a:off x="703263" y="1811338"/>
            <a:ext cx="1635125" cy="5080000"/>
          </a:xfrm>
          <a:custGeom>
            <a:avLst/>
            <a:gdLst>
              <a:gd name="T0" fmla="*/ 1635125 w 1030"/>
              <a:gd name="T1" fmla="*/ 0 h 3200"/>
              <a:gd name="T2" fmla="*/ 1319213 w 1030"/>
              <a:gd name="T3" fmla="*/ 17463 h 3200"/>
              <a:gd name="T4" fmla="*/ 1177925 w 1030"/>
              <a:gd name="T5" fmla="*/ 104775 h 3200"/>
              <a:gd name="T6" fmla="*/ 1108075 w 1030"/>
              <a:gd name="T7" fmla="*/ 193675 h 3200"/>
              <a:gd name="T8" fmla="*/ 1001713 w 1030"/>
              <a:gd name="T9" fmla="*/ 246063 h 3200"/>
              <a:gd name="T10" fmla="*/ 949325 w 1030"/>
              <a:gd name="T11" fmla="*/ 280988 h 3200"/>
              <a:gd name="T12" fmla="*/ 914400 w 1030"/>
              <a:gd name="T13" fmla="*/ 333375 h 3200"/>
              <a:gd name="T14" fmla="*/ 809625 w 1030"/>
              <a:gd name="T15" fmla="*/ 369888 h 3200"/>
              <a:gd name="T16" fmla="*/ 668338 w 1030"/>
              <a:gd name="T17" fmla="*/ 474663 h 3200"/>
              <a:gd name="T18" fmla="*/ 544513 w 1030"/>
              <a:gd name="T19" fmla="*/ 598488 h 3200"/>
              <a:gd name="T20" fmla="*/ 404813 w 1030"/>
              <a:gd name="T21" fmla="*/ 844550 h 3200"/>
              <a:gd name="T22" fmla="*/ 334963 w 1030"/>
              <a:gd name="T23" fmla="*/ 931863 h 3200"/>
              <a:gd name="T24" fmla="*/ 315913 w 1030"/>
              <a:gd name="T25" fmla="*/ 984250 h 3200"/>
              <a:gd name="T26" fmla="*/ 158750 w 1030"/>
              <a:gd name="T27" fmla="*/ 1301750 h 3200"/>
              <a:gd name="T28" fmla="*/ 87313 w 1030"/>
              <a:gd name="T29" fmla="*/ 1512888 h 3200"/>
              <a:gd name="T30" fmla="*/ 69850 w 1030"/>
              <a:gd name="T31" fmla="*/ 1565275 h 3200"/>
              <a:gd name="T32" fmla="*/ 52388 w 1030"/>
              <a:gd name="T33" fmla="*/ 1617663 h 3200"/>
              <a:gd name="T34" fmla="*/ 0 w 1030"/>
              <a:gd name="T35" fmla="*/ 2057400 h 3200"/>
              <a:gd name="T36" fmla="*/ 17463 w 1030"/>
              <a:gd name="T37" fmla="*/ 3006725 h 3200"/>
              <a:gd name="T38" fmla="*/ 34925 w 1030"/>
              <a:gd name="T39" fmla="*/ 3059113 h 3200"/>
              <a:gd name="T40" fmla="*/ 211138 w 1030"/>
              <a:gd name="T41" fmla="*/ 3429000 h 3200"/>
              <a:gd name="T42" fmla="*/ 315913 w 1030"/>
              <a:gd name="T43" fmla="*/ 3622675 h 3200"/>
              <a:gd name="T44" fmla="*/ 492125 w 1030"/>
              <a:gd name="T45" fmla="*/ 4027488 h 3200"/>
              <a:gd name="T46" fmla="*/ 544513 w 1030"/>
              <a:gd name="T47" fmla="*/ 4132263 h 3200"/>
              <a:gd name="T48" fmla="*/ 563563 w 1030"/>
              <a:gd name="T49" fmla="*/ 4219575 h 3200"/>
              <a:gd name="T50" fmla="*/ 685800 w 1030"/>
              <a:gd name="T51" fmla="*/ 4256088 h 3200"/>
              <a:gd name="T52" fmla="*/ 827088 w 1030"/>
              <a:gd name="T53" fmla="*/ 4378325 h 3200"/>
              <a:gd name="T54" fmla="*/ 844550 w 1030"/>
              <a:gd name="T55" fmla="*/ 4537075 h 3200"/>
              <a:gd name="T56" fmla="*/ 879475 w 1030"/>
              <a:gd name="T57" fmla="*/ 4641850 h 3200"/>
              <a:gd name="T58" fmla="*/ 896938 w 1030"/>
              <a:gd name="T59" fmla="*/ 4905375 h 3200"/>
              <a:gd name="T60" fmla="*/ 914400 w 1030"/>
              <a:gd name="T61" fmla="*/ 4976813 h 32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30" h="3200">
                <a:moveTo>
                  <a:pt x="1030" y="0"/>
                </a:moveTo>
                <a:cubicBezTo>
                  <a:pt x="964" y="4"/>
                  <a:pt x="897" y="2"/>
                  <a:pt x="831" y="11"/>
                </a:cubicBezTo>
                <a:cubicBezTo>
                  <a:pt x="803" y="15"/>
                  <a:pt x="772" y="56"/>
                  <a:pt x="742" y="66"/>
                </a:cubicBezTo>
                <a:cubicBezTo>
                  <a:pt x="644" y="134"/>
                  <a:pt x="761" y="43"/>
                  <a:pt x="698" y="122"/>
                </a:cubicBezTo>
                <a:cubicBezTo>
                  <a:pt x="682" y="142"/>
                  <a:pt x="653" y="148"/>
                  <a:pt x="631" y="155"/>
                </a:cubicBezTo>
                <a:cubicBezTo>
                  <a:pt x="620" y="162"/>
                  <a:pt x="607" y="168"/>
                  <a:pt x="598" y="177"/>
                </a:cubicBezTo>
                <a:cubicBezTo>
                  <a:pt x="589" y="186"/>
                  <a:pt x="587" y="203"/>
                  <a:pt x="576" y="210"/>
                </a:cubicBezTo>
                <a:cubicBezTo>
                  <a:pt x="556" y="223"/>
                  <a:pt x="510" y="233"/>
                  <a:pt x="510" y="233"/>
                </a:cubicBezTo>
                <a:cubicBezTo>
                  <a:pt x="483" y="259"/>
                  <a:pt x="421" y="299"/>
                  <a:pt x="421" y="299"/>
                </a:cubicBezTo>
                <a:cubicBezTo>
                  <a:pt x="398" y="333"/>
                  <a:pt x="372" y="348"/>
                  <a:pt x="343" y="377"/>
                </a:cubicBezTo>
                <a:cubicBezTo>
                  <a:pt x="322" y="439"/>
                  <a:pt x="300" y="484"/>
                  <a:pt x="255" y="532"/>
                </a:cubicBezTo>
                <a:cubicBezTo>
                  <a:pt x="228" y="613"/>
                  <a:pt x="267" y="519"/>
                  <a:pt x="211" y="587"/>
                </a:cubicBezTo>
                <a:cubicBezTo>
                  <a:pt x="204" y="596"/>
                  <a:pt x="205" y="610"/>
                  <a:pt x="199" y="620"/>
                </a:cubicBezTo>
                <a:cubicBezTo>
                  <a:pt x="160" y="690"/>
                  <a:pt x="126" y="742"/>
                  <a:pt x="100" y="820"/>
                </a:cubicBezTo>
                <a:cubicBezTo>
                  <a:pt x="85" y="864"/>
                  <a:pt x="70" y="909"/>
                  <a:pt x="55" y="953"/>
                </a:cubicBezTo>
                <a:cubicBezTo>
                  <a:pt x="51" y="964"/>
                  <a:pt x="48" y="975"/>
                  <a:pt x="44" y="986"/>
                </a:cubicBezTo>
                <a:cubicBezTo>
                  <a:pt x="40" y="997"/>
                  <a:pt x="33" y="1019"/>
                  <a:pt x="33" y="1019"/>
                </a:cubicBezTo>
                <a:cubicBezTo>
                  <a:pt x="26" y="1116"/>
                  <a:pt x="13" y="1201"/>
                  <a:pt x="0" y="1296"/>
                </a:cubicBezTo>
                <a:cubicBezTo>
                  <a:pt x="4" y="1495"/>
                  <a:pt x="4" y="1695"/>
                  <a:pt x="11" y="1894"/>
                </a:cubicBezTo>
                <a:cubicBezTo>
                  <a:pt x="11" y="1906"/>
                  <a:pt x="20" y="1916"/>
                  <a:pt x="22" y="1927"/>
                </a:cubicBezTo>
                <a:cubicBezTo>
                  <a:pt x="36" y="2031"/>
                  <a:pt x="23" y="2123"/>
                  <a:pt x="133" y="2160"/>
                </a:cubicBezTo>
                <a:cubicBezTo>
                  <a:pt x="145" y="2241"/>
                  <a:pt x="139" y="2242"/>
                  <a:pt x="199" y="2282"/>
                </a:cubicBezTo>
                <a:cubicBezTo>
                  <a:pt x="209" y="2398"/>
                  <a:pt x="192" y="2494"/>
                  <a:pt x="310" y="2537"/>
                </a:cubicBezTo>
                <a:cubicBezTo>
                  <a:pt x="332" y="2570"/>
                  <a:pt x="333" y="2566"/>
                  <a:pt x="343" y="2603"/>
                </a:cubicBezTo>
                <a:cubicBezTo>
                  <a:pt x="348" y="2621"/>
                  <a:pt x="344" y="2642"/>
                  <a:pt x="355" y="2658"/>
                </a:cubicBezTo>
                <a:cubicBezTo>
                  <a:pt x="357" y="2661"/>
                  <a:pt x="423" y="2679"/>
                  <a:pt x="432" y="2681"/>
                </a:cubicBezTo>
                <a:cubicBezTo>
                  <a:pt x="471" y="2720"/>
                  <a:pt x="491" y="2714"/>
                  <a:pt x="521" y="2758"/>
                </a:cubicBezTo>
                <a:cubicBezTo>
                  <a:pt x="525" y="2791"/>
                  <a:pt x="525" y="2825"/>
                  <a:pt x="532" y="2858"/>
                </a:cubicBezTo>
                <a:cubicBezTo>
                  <a:pt x="537" y="2881"/>
                  <a:pt x="554" y="2924"/>
                  <a:pt x="554" y="2924"/>
                </a:cubicBezTo>
                <a:cubicBezTo>
                  <a:pt x="558" y="2979"/>
                  <a:pt x="559" y="3035"/>
                  <a:pt x="565" y="3090"/>
                </a:cubicBezTo>
                <a:cubicBezTo>
                  <a:pt x="577" y="3200"/>
                  <a:pt x="576" y="3090"/>
                  <a:pt x="576" y="3135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22CDD262779F4C8A243605C98B3D6B" ma:contentTypeVersion="6" ma:contentTypeDescription="Vytvoří nový dokument" ma:contentTypeScope="" ma:versionID="c472ca2cdf12e0f1b55beb00357caa65">
  <xsd:schema xmlns:xsd="http://www.w3.org/2001/XMLSchema" xmlns:xs="http://www.w3.org/2001/XMLSchema" xmlns:p="http://schemas.microsoft.com/office/2006/metadata/properties" xmlns:ns2="cc1cf008-a30f-4977-b954-94b46cff7c22" targetNamespace="http://schemas.microsoft.com/office/2006/metadata/properties" ma:root="true" ma:fieldsID="a452e9ed0e279b25bf7be1afd2a0fff2" ns2:_="">
    <xsd:import namespace="cc1cf008-a30f-4977-b954-94b46cff7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cf008-a30f-4977-b954-94b46cff7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7B28F9-7190-42CC-B6A0-B35A4C56704D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cc1cf008-a30f-4977-b954-94b46cff7c22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143EAC1-99BA-4694-92F8-9957F3B36B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EFADFE-4389-4A0D-B490-0F9FAEE10D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1cf008-a30f-4977-b954-94b46cff7c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4847</TotalTime>
  <Words>1661</Words>
  <Application>Microsoft Office PowerPoint</Application>
  <PresentationFormat>Vlastní</PresentationFormat>
  <Paragraphs>204</Paragraphs>
  <Slides>23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Comic Sans MS</vt:lpstr>
      <vt:lpstr>StarSymbol</vt:lpstr>
      <vt:lpstr>Times New Roman</vt:lpstr>
      <vt:lpstr>Default Design</vt:lpstr>
      <vt:lpstr>Struktura a vývoj embrya  krytosemenných rostlin   - Pozorování pylu a embryí</vt:lpstr>
      <vt:lpstr>Prezentace aplikace PowerPoint</vt:lpstr>
      <vt:lpstr>Studium embryogeneze - postup</vt:lpstr>
      <vt:lpstr>Megasporogeneze (syn. makrosporogeneze)   = tvorba megaspor (v nucelu)</vt:lpstr>
      <vt:lpstr>Vývoj samičích pohlavních buněk</vt:lpstr>
      <vt:lpstr>Zárodečný vak typu Polygonum</vt:lpstr>
      <vt:lpstr>Základní typy vajíček Goebel 1933</vt:lpstr>
      <vt:lpstr>Prezentace aplikace PowerPoint</vt:lpstr>
      <vt:lpstr>Anatropní vajíčko - schéma</vt:lpstr>
      <vt:lpstr>Opylení a oplození</vt:lpstr>
      <vt:lpstr>Vývoj embrya v čase</vt:lpstr>
      <vt:lpstr>Stadia vývoje embrya  Capsella</vt:lpstr>
      <vt:lpstr>Prezentace aplikace PowerPoint</vt:lpstr>
      <vt:lpstr>Embryogeneze = vývoj embrya</vt:lpstr>
      <vt:lpstr>Embryogeneze Arabidopsis – Nomarski DIC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Pylové zrno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Studium embrya - projasňování rostlinného materiálu</dc:title>
  <cp:lastModifiedBy>Peter</cp:lastModifiedBy>
  <cp:revision>36</cp:revision>
  <dcterms:modified xsi:type="dcterms:W3CDTF">2022-10-11T21:33:05Z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0x0101006822CDD262779F4C8A243605C98B3D6B</vt:lpwstr>
  </property>
</Properties>
</file>