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5"/>
  </p:notesMasterIdLst>
  <p:sldIdLst>
    <p:sldId id="274" r:id="rId3"/>
    <p:sldId id="267" r:id="rId4"/>
    <p:sldId id="266" r:id="rId5"/>
    <p:sldId id="268" r:id="rId6"/>
    <p:sldId id="275" r:id="rId7"/>
    <p:sldId id="278" r:id="rId8"/>
    <p:sldId id="389" r:id="rId9"/>
    <p:sldId id="425" r:id="rId10"/>
    <p:sldId id="397" r:id="rId11"/>
    <p:sldId id="419" r:id="rId12"/>
    <p:sldId id="265" r:id="rId13"/>
    <p:sldId id="269" r:id="rId14"/>
    <p:sldId id="270" r:id="rId15"/>
    <p:sldId id="398" r:id="rId16"/>
    <p:sldId id="399" r:id="rId17"/>
    <p:sldId id="392" r:id="rId18"/>
    <p:sldId id="393" r:id="rId19"/>
    <p:sldId id="276" r:id="rId20"/>
    <p:sldId id="403" r:id="rId21"/>
    <p:sldId id="404" r:id="rId22"/>
    <p:sldId id="402" r:id="rId23"/>
    <p:sldId id="414" r:id="rId24"/>
    <p:sldId id="415" r:id="rId25"/>
    <p:sldId id="405" r:id="rId26"/>
    <p:sldId id="390" r:id="rId27"/>
    <p:sldId id="271" r:id="rId28"/>
    <p:sldId id="277" r:id="rId29"/>
    <p:sldId id="424" r:id="rId30"/>
    <p:sldId id="417" r:id="rId31"/>
    <p:sldId id="426" r:id="rId32"/>
    <p:sldId id="427" r:id="rId33"/>
    <p:sldId id="428" r:id="rId34"/>
    <p:sldId id="352" r:id="rId35"/>
    <p:sldId id="429" r:id="rId36"/>
    <p:sldId id="418" r:id="rId37"/>
    <p:sldId id="420" r:id="rId38"/>
    <p:sldId id="343" r:id="rId39"/>
    <p:sldId id="344" r:id="rId40"/>
    <p:sldId id="430" r:id="rId41"/>
    <p:sldId id="432" r:id="rId42"/>
    <p:sldId id="286" r:id="rId43"/>
    <p:sldId id="435" r:id="rId44"/>
    <p:sldId id="433" r:id="rId45"/>
    <p:sldId id="287" r:id="rId46"/>
    <p:sldId id="365" r:id="rId47"/>
    <p:sldId id="431" r:id="rId48"/>
    <p:sldId id="355" r:id="rId49"/>
    <p:sldId id="436" r:id="rId50"/>
    <p:sldId id="440" r:id="rId51"/>
    <p:sldId id="439" r:id="rId52"/>
    <p:sldId id="437" r:id="rId53"/>
    <p:sldId id="438" r:id="rId54"/>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CFF1"/>
    <a:srgbClr val="FFCCCC"/>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5F2F1F-AF0A-4F80-9F27-D57789A8FA60}" v="81" dt="2023-01-13T14:24:04.5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p:cViewPr varScale="1">
        <p:scale>
          <a:sx n="97" d="100"/>
          <a:sy n="97" d="100"/>
        </p:scale>
        <p:origin x="96" y="7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61" Type="http://schemas.microsoft.com/office/2015/10/relationships/revisionInfo" Target="revisionInfo.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veta Hodová" userId="32356b34-120e-40db-8308-37bd6c7c72c2" providerId="ADAL" clId="{1A5F2F1F-AF0A-4F80-9F27-D57789A8FA60}"/>
    <pc:docChg chg="undo custSel addSld delSld modSld sldOrd">
      <pc:chgData name="Iveta Hodová" userId="32356b34-120e-40db-8308-37bd6c7c72c2" providerId="ADAL" clId="{1A5F2F1F-AF0A-4F80-9F27-D57789A8FA60}" dt="2023-01-13T14:30:46.367" v="1563" actId="47"/>
      <pc:docMkLst>
        <pc:docMk/>
      </pc:docMkLst>
      <pc:sldChg chg="modSp mod">
        <pc:chgData name="Iveta Hodová" userId="32356b34-120e-40db-8308-37bd6c7c72c2" providerId="ADAL" clId="{1A5F2F1F-AF0A-4F80-9F27-D57789A8FA60}" dt="2023-01-13T12:44:40.037" v="348" actId="20577"/>
        <pc:sldMkLst>
          <pc:docMk/>
          <pc:sldMk cId="2290013143" sldId="266"/>
        </pc:sldMkLst>
        <pc:spChg chg="mod">
          <ac:chgData name="Iveta Hodová" userId="32356b34-120e-40db-8308-37bd6c7c72c2" providerId="ADAL" clId="{1A5F2F1F-AF0A-4F80-9F27-D57789A8FA60}" dt="2023-01-13T12:44:40.037" v="348" actId="20577"/>
          <ac:spMkLst>
            <pc:docMk/>
            <pc:sldMk cId="2290013143" sldId="266"/>
            <ac:spMk id="4" creationId="{61B9B382-8A8B-1CC6-2D49-B225BA9EB4C6}"/>
          </ac:spMkLst>
        </pc:spChg>
      </pc:sldChg>
      <pc:sldChg chg="addSp modSp mod">
        <pc:chgData name="Iveta Hodová" userId="32356b34-120e-40db-8308-37bd6c7c72c2" providerId="ADAL" clId="{1A5F2F1F-AF0A-4F80-9F27-D57789A8FA60}" dt="2023-01-13T12:07:33.371" v="34" actId="14100"/>
        <pc:sldMkLst>
          <pc:docMk/>
          <pc:sldMk cId="168788023" sldId="271"/>
        </pc:sldMkLst>
        <pc:spChg chg="mod">
          <ac:chgData name="Iveta Hodová" userId="32356b34-120e-40db-8308-37bd6c7c72c2" providerId="ADAL" clId="{1A5F2F1F-AF0A-4F80-9F27-D57789A8FA60}" dt="2023-01-13T12:07:33.371" v="34" actId="14100"/>
          <ac:spMkLst>
            <pc:docMk/>
            <pc:sldMk cId="168788023" sldId="271"/>
            <ac:spMk id="4" creationId="{61B9B382-8A8B-1CC6-2D49-B225BA9EB4C6}"/>
          </ac:spMkLst>
        </pc:spChg>
        <pc:picChg chg="add mod">
          <ac:chgData name="Iveta Hodová" userId="32356b34-120e-40db-8308-37bd6c7c72c2" providerId="ADAL" clId="{1A5F2F1F-AF0A-4F80-9F27-D57789A8FA60}" dt="2023-01-13T12:07:30.213" v="33" actId="1076"/>
          <ac:picMkLst>
            <pc:docMk/>
            <pc:sldMk cId="168788023" sldId="271"/>
            <ac:picMk id="3" creationId="{AE2D9B4A-297F-20BB-5253-399199821E1F}"/>
          </ac:picMkLst>
        </pc:picChg>
      </pc:sldChg>
      <pc:sldChg chg="addSp delSp modSp mod ord setBg">
        <pc:chgData name="Iveta Hodová" userId="32356b34-120e-40db-8308-37bd6c7c72c2" providerId="ADAL" clId="{1A5F2F1F-AF0A-4F80-9F27-D57789A8FA60}" dt="2023-01-13T12:11:17.115" v="73" actId="1076"/>
        <pc:sldMkLst>
          <pc:docMk/>
          <pc:sldMk cId="408274308" sldId="277"/>
        </pc:sldMkLst>
        <pc:spChg chg="mod">
          <ac:chgData name="Iveta Hodová" userId="32356b34-120e-40db-8308-37bd6c7c72c2" providerId="ADAL" clId="{1A5F2F1F-AF0A-4F80-9F27-D57789A8FA60}" dt="2023-01-13T12:10:22.388" v="64" actId="1076"/>
          <ac:spMkLst>
            <pc:docMk/>
            <pc:sldMk cId="408274308" sldId="277"/>
            <ac:spMk id="2" creationId="{00EDBDA3-4C5E-4467-9BB5-EFAA5E22B8C2}"/>
          </ac:spMkLst>
        </pc:spChg>
        <pc:spChg chg="add del mod">
          <ac:chgData name="Iveta Hodová" userId="32356b34-120e-40db-8308-37bd6c7c72c2" providerId="ADAL" clId="{1A5F2F1F-AF0A-4F80-9F27-D57789A8FA60}" dt="2023-01-13T12:10:14.168" v="61" actId="478"/>
          <ac:spMkLst>
            <pc:docMk/>
            <pc:sldMk cId="408274308" sldId="277"/>
            <ac:spMk id="5" creationId="{82469A80-E466-CBBA-5845-465139AA1F92}"/>
          </ac:spMkLst>
        </pc:spChg>
        <pc:spChg chg="del">
          <ac:chgData name="Iveta Hodová" userId="32356b34-120e-40db-8308-37bd6c7c72c2" providerId="ADAL" clId="{1A5F2F1F-AF0A-4F80-9F27-D57789A8FA60}" dt="2023-01-13T12:10:10.959" v="60" actId="478"/>
          <ac:spMkLst>
            <pc:docMk/>
            <pc:sldMk cId="408274308" sldId="277"/>
            <ac:spMk id="26626" creationId="{00000000-0000-0000-0000-000000000000}"/>
          </ac:spMkLst>
        </pc:spChg>
        <pc:grpChg chg="del mod">
          <ac:chgData name="Iveta Hodová" userId="32356b34-120e-40db-8308-37bd6c7c72c2" providerId="ADAL" clId="{1A5F2F1F-AF0A-4F80-9F27-D57789A8FA60}" dt="2023-01-13T12:11:01.870" v="68" actId="478"/>
          <ac:grpSpMkLst>
            <pc:docMk/>
            <pc:sldMk cId="408274308" sldId="277"/>
            <ac:grpSpMk id="3" creationId="{3F867ED4-D69D-4F0F-BA4A-85E80BA2F831}"/>
          </ac:grpSpMkLst>
        </pc:grpChg>
        <pc:picChg chg="add mod">
          <ac:chgData name="Iveta Hodová" userId="32356b34-120e-40db-8308-37bd6c7c72c2" providerId="ADAL" clId="{1A5F2F1F-AF0A-4F80-9F27-D57789A8FA60}" dt="2023-01-13T12:11:10.506" v="72" actId="1076"/>
          <ac:picMkLst>
            <pc:docMk/>
            <pc:sldMk cId="408274308" sldId="277"/>
            <ac:picMk id="8" creationId="{DB60183F-6096-E441-F64F-8A6A059752F1}"/>
          </ac:picMkLst>
        </pc:picChg>
        <pc:picChg chg="mod">
          <ac:chgData name="Iveta Hodová" userId="32356b34-120e-40db-8308-37bd6c7c72c2" providerId="ADAL" clId="{1A5F2F1F-AF0A-4F80-9F27-D57789A8FA60}" dt="2023-01-13T12:11:17.115" v="73" actId="1076"/>
          <ac:picMkLst>
            <pc:docMk/>
            <pc:sldMk cId="408274308" sldId="277"/>
            <ac:picMk id="26627" creationId="{00000000-0000-0000-0000-000000000000}"/>
          </ac:picMkLst>
        </pc:picChg>
        <pc:picChg chg="mod">
          <ac:chgData name="Iveta Hodová" userId="32356b34-120e-40db-8308-37bd6c7c72c2" providerId="ADAL" clId="{1A5F2F1F-AF0A-4F80-9F27-D57789A8FA60}" dt="2023-01-13T12:10:22.388" v="64" actId="1076"/>
          <ac:picMkLst>
            <pc:docMk/>
            <pc:sldMk cId="408274308" sldId="277"/>
            <ac:picMk id="26628" creationId="{00000000-0000-0000-0000-000000000000}"/>
          </ac:picMkLst>
        </pc:picChg>
        <pc:picChg chg="del mod">
          <ac:chgData name="Iveta Hodová" userId="32356b34-120e-40db-8308-37bd6c7c72c2" providerId="ADAL" clId="{1A5F2F1F-AF0A-4F80-9F27-D57789A8FA60}" dt="2023-01-13T12:11:03.297" v="69" actId="478"/>
          <ac:picMkLst>
            <pc:docMk/>
            <pc:sldMk cId="408274308" sldId="277"/>
            <ac:picMk id="26629" creationId="{00000000-0000-0000-0000-000000000000}"/>
          </ac:picMkLst>
        </pc:picChg>
      </pc:sldChg>
      <pc:sldChg chg="delSp modSp add del mod">
        <pc:chgData name="Iveta Hodová" userId="32356b34-120e-40db-8308-37bd6c7c72c2" providerId="ADAL" clId="{1A5F2F1F-AF0A-4F80-9F27-D57789A8FA60}" dt="2023-01-13T12:16:39.723" v="102" actId="47"/>
        <pc:sldMkLst>
          <pc:docMk/>
          <pc:sldMk cId="4137840951" sldId="280"/>
        </pc:sldMkLst>
        <pc:spChg chg="mod">
          <ac:chgData name="Iveta Hodová" userId="32356b34-120e-40db-8308-37bd6c7c72c2" providerId="ADAL" clId="{1A5F2F1F-AF0A-4F80-9F27-D57789A8FA60}" dt="2023-01-13T10:37:08.102" v="3" actId="27636"/>
          <ac:spMkLst>
            <pc:docMk/>
            <pc:sldMk cId="4137840951" sldId="280"/>
            <ac:spMk id="29699" creationId="{00000000-0000-0000-0000-000000000000}"/>
          </ac:spMkLst>
        </pc:spChg>
        <pc:picChg chg="del">
          <ac:chgData name="Iveta Hodová" userId="32356b34-120e-40db-8308-37bd6c7c72c2" providerId="ADAL" clId="{1A5F2F1F-AF0A-4F80-9F27-D57789A8FA60}" dt="2023-01-13T12:14:11.019" v="82" actId="21"/>
          <ac:picMkLst>
            <pc:docMk/>
            <pc:sldMk cId="4137840951" sldId="280"/>
            <ac:picMk id="6" creationId="{00000000-0000-0000-0000-000000000000}"/>
          </ac:picMkLst>
        </pc:picChg>
        <pc:picChg chg="del">
          <ac:chgData name="Iveta Hodová" userId="32356b34-120e-40db-8308-37bd6c7c72c2" providerId="ADAL" clId="{1A5F2F1F-AF0A-4F80-9F27-D57789A8FA60}" dt="2023-01-13T12:14:04.863" v="80" actId="21"/>
          <ac:picMkLst>
            <pc:docMk/>
            <pc:sldMk cId="4137840951" sldId="280"/>
            <ac:picMk id="29701" creationId="{00000000-0000-0000-0000-000000000000}"/>
          </ac:picMkLst>
        </pc:picChg>
      </pc:sldChg>
      <pc:sldChg chg="delSp modSp del">
        <pc:chgData name="Iveta Hodová" userId="32356b34-120e-40db-8308-37bd6c7c72c2" providerId="ADAL" clId="{1A5F2F1F-AF0A-4F80-9F27-D57789A8FA60}" dt="2023-01-13T13:22:05.592" v="830" actId="47"/>
        <pc:sldMkLst>
          <pc:docMk/>
          <pc:sldMk cId="3846970392" sldId="283"/>
        </pc:sldMkLst>
        <pc:picChg chg="del mod">
          <ac:chgData name="Iveta Hodová" userId="32356b34-120e-40db-8308-37bd6c7c72c2" providerId="ADAL" clId="{1A5F2F1F-AF0A-4F80-9F27-D57789A8FA60}" dt="2023-01-13T13:21:55.139" v="827" actId="21"/>
          <ac:picMkLst>
            <pc:docMk/>
            <pc:sldMk cId="3846970392" sldId="283"/>
            <ac:picMk id="33796" creationId="{00000000-0000-0000-0000-000000000000}"/>
          </ac:picMkLst>
        </pc:picChg>
      </pc:sldChg>
      <pc:sldChg chg="del">
        <pc:chgData name="Iveta Hodová" userId="32356b34-120e-40db-8308-37bd6c7c72c2" providerId="ADAL" clId="{1A5F2F1F-AF0A-4F80-9F27-D57789A8FA60}" dt="2023-01-13T13:17:51.590" v="752" actId="47"/>
        <pc:sldMkLst>
          <pc:docMk/>
          <pc:sldMk cId="190438428" sldId="284"/>
        </pc:sldMkLst>
      </pc:sldChg>
      <pc:sldChg chg="delSp del mod ord">
        <pc:chgData name="Iveta Hodová" userId="32356b34-120e-40db-8308-37bd6c7c72c2" providerId="ADAL" clId="{1A5F2F1F-AF0A-4F80-9F27-D57789A8FA60}" dt="2023-01-13T13:24:06.045" v="847" actId="47"/>
        <pc:sldMkLst>
          <pc:docMk/>
          <pc:sldMk cId="967585581" sldId="285"/>
        </pc:sldMkLst>
        <pc:picChg chg="del">
          <ac:chgData name="Iveta Hodová" userId="32356b34-120e-40db-8308-37bd6c7c72c2" providerId="ADAL" clId="{1A5F2F1F-AF0A-4F80-9F27-D57789A8FA60}" dt="2023-01-13T13:24:01.202" v="845" actId="21"/>
          <ac:picMkLst>
            <pc:docMk/>
            <pc:sldMk cId="967585581" sldId="285"/>
            <ac:picMk id="8" creationId="{00000000-0000-0000-0000-000000000000}"/>
          </ac:picMkLst>
        </pc:picChg>
        <pc:picChg chg="del">
          <ac:chgData name="Iveta Hodová" userId="32356b34-120e-40db-8308-37bd6c7c72c2" providerId="ADAL" clId="{1A5F2F1F-AF0A-4F80-9F27-D57789A8FA60}" dt="2023-01-13T13:23:54.764" v="843" actId="21"/>
          <ac:picMkLst>
            <pc:docMk/>
            <pc:sldMk cId="967585581" sldId="285"/>
            <ac:picMk id="1026" creationId="{00000000-0000-0000-0000-000000000000}"/>
          </ac:picMkLst>
        </pc:picChg>
        <pc:picChg chg="del">
          <ac:chgData name="Iveta Hodová" userId="32356b34-120e-40db-8308-37bd6c7c72c2" providerId="ADAL" clId="{1A5F2F1F-AF0A-4F80-9F27-D57789A8FA60}" dt="2023-01-13T13:23:17.702" v="837" actId="21"/>
          <ac:picMkLst>
            <pc:docMk/>
            <pc:sldMk cId="967585581" sldId="285"/>
            <ac:picMk id="35844" creationId="{00000000-0000-0000-0000-000000000000}"/>
          </ac:picMkLst>
        </pc:picChg>
      </pc:sldChg>
      <pc:sldChg chg="addSp delSp modSp mod ord setBg">
        <pc:chgData name="Iveta Hodová" userId="32356b34-120e-40db-8308-37bd6c7c72c2" providerId="ADAL" clId="{1A5F2F1F-AF0A-4F80-9F27-D57789A8FA60}" dt="2023-01-13T13:34:49.139" v="952"/>
        <pc:sldMkLst>
          <pc:docMk/>
          <pc:sldMk cId="645967538" sldId="286"/>
        </pc:sldMkLst>
        <pc:spChg chg="add del mod">
          <ac:chgData name="Iveta Hodová" userId="32356b34-120e-40db-8308-37bd6c7c72c2" providerId="ADAL" clId="{1A5F2F1F-AF0A-4F80-9F27-D57789A8FA60}" dt="2023-01-13T13:23:06.420" v="836" actId="478"/>
          <ac:spMkLst>
            <pc:docMk/>
            <pc:sldMk cId="645967538" sldId="286"/>
            <ac:spMk id="3" creationId="{A7C386B8-BCBF-5E38-8771-ECBCEC480C97}"/>
          </ac:spMkLst>
        </pc:spChg>
        <pc:spChg chg="del">
          <ac:chgData name="Iveta Hodová" userId="32356b34-120e-40db-8308-37bd6c7c72c2" providerId="ADAL" clId="{1A5F2F1F-AF0A-4F80-9F27-D57789A8FA60}" dt="2023-01-13T13:22:57.202" v="835" actId="478"/>
          <ac:spMkLst>
            <pc:docMk/>
            <pc:sldMk cId="645967538" sldId="286"/>
            <ac:spMk id="36866" creationId="{00000000-0000-0000-0000-000000000000}"/>
          </ac:spMkLst>
        </pc:spChg>
        <pc:spChg chg="del mod">
          <ac:chgData name="Iveta Hodová" userId="32356b34-120e-40db-8308-37bd6c7c72c2" providerId="ADAL" clId="{1A5F2F1F-AF0A-4F80-9F27-D57789A8FA60}" dt="2023-01-13T13:28:29.917" v="884" actId="478"/>
          <ac:spMkLst>
            <pc:docMk/>
            <pc:sldMk cId="645967538" sldId="286"/>
            <ac:spMk id="36869" creationId="{00000000-0000-0000-0000-000000000000}"/>
          </ac:spMkLst>
        </pc:spChg>
        <pc:picChg chg="add mod">
          <ac:chgData name="Iveta Hodová" userId="32356b34-120e-40db-8308-37bd6c7c72c2" providerId="ADAL" clId="{1A5F2F1F-AF0A-4F80-9F27-D57789A8FA60}" dt="2023-01-13T13:31:10.701" v="897" actId="1076"/>
          <ac:picMkLst>
            <pc:docMk/>
            <pc:sldMk cId="645967538" sldId="286"/>
            <ac:picMk id="5" creationId="{E213E9A8-54AD-0EED-DAD6-4EE7F3FEEB6E}"/>
          </ac:picMkLst>
        </pc:picChg>
        <pc:picChg chg="del">
          <ac:chgData name="Iveta Hodová" userId="32356b34-120e-40db-8308-37bd6c7c72c2" providerId="ADAL" clId="{1A5F2F1F-AF0A-4F80-9F27-D57789A8FA60}" dt="2023-01-13T13:30:52.212" v="890" actId="478"/>
          <ac:picMkLst>
            <pc:docMk/>
            <pc:sldMk cId="645967538" sldId="286"/>
            <ac:picMk id="7" creationId="{00000000-0000-0000-0000-000000000000}"/>
          </ac:picMkLst>
        </pc:picChg>
        <pc:picChg chg="del">
          <ac:chgData name="Iveta Hodová" userId="32356b34-120e-40db-8308-37bd6c7c72c2" providerId="ADAL" clId="{1A5F2F1F-AF0A-4F80-9F27-D57789A8FA60}" dt="2023-01-13T13:28:10.651" v="878" actId="21"/>
          <ac:picMkLst>
            <pc:docMk/>
            <pc:sldMk cId="645967538" sldId="286"/>
            <ac:picMk id="8" creationId="{00000000-0000-0000-0000-000000000000}"/>
          </ac:picMkLst>
        </pc:picChg>
        <pc:picChg chg="del mod">
          <ac:chgData name="Iveta Hodová" userId="32356b34-120e-40db-8308-37bd6c7c72c2" providerId="ADAL" clId="{1A5F2F1F-AF0A-4F80-9F27-D57789A8FA60}" dt="2023-01-13T13:30:50.021" v="889" actId="478"/>
          <ac:picMkLst>
            <pc:docMk/>
            <pc:sldMk cId="645967538" sldId="286"/>
            <ac:picMk id="36867" creationId="{00000000-0000-0000-0000-000000000000}"/>
          </ac:picMkLst>
        </pc:picChg>
        <pc:picChg chg="del mod">
          <ac:chgData name="Iveta Hodová" userId="32356b34-120e-40db-8308-37bd6c7c72c2" providerId="ADAL" clId="{1A5F2F1F-AF0A-4F80-9F27-D57789A8FA60}" dt="2023-01-13T13:28:28.073" v="882" actId="478"/>
          <ac:picMkLst>
            <pc:docMk/>
            <pc:sldMk cId="645967538" sldId="286"/>
            <ac:picMk id="36868" creationId="{00000000-0000-0000-0000-000000000000}"/>
          </ac:picMkLst>
        </pc:picChg>
      </pc:sldChg>
      <pc:sldChg chg="addSp delSp modSp mod setBg">
        <pc:chgData name="Iveta Hodová" userId="32356b34-120e-40db-8308-37bd6c7c72c2" providerId="ADAL" clId="{1A5F2F1F-AF0A-4F80-9F27-D57789A8FA60}" dt="2023-01-13T13:18:19.952" v="757"/>
        <pc:sldMkLst>
          <pc:docMk/>
          <pc:sldMk cId="895843901" sldId="287"/>
        </pc:sldMkLst>
        <pc:spChg chg="add del mod">
          <ac:chgData name="Iveta Hodová" userId="32356b34-120e-40db-8308-37bd6c7c72c2" providerId="ADAL" clId="{1A5F2F1F-AF0A-4F80-9F27-D57789A8FA60}" dt="2023-01-13T13:18:06.934" v="754" actId="478"/>
          <ac:spMkLst>
            <pc:docMk/>
            <pc:sldMk cId="895843901" sldId="287"/>
            <ac:spMk id="3" creationId="{BD9E672B-BF03-002E-E675-2AF43282F732}"/>
          </ac:spMkLst>
        </pc:spChg>
        <pc:spChg chg="del">
          <ac:chgData name="Iveta Hodová" userId="32356b34-120e-40db-8308-37bd6c7c72c2" providerId="ADAL" clId="{1A5F2F1F-AF0A-4F80-9F27-D57789A8FA60}" dt="2023-01-13T13:18:05.247" v="753" actId="478"/>
          <ac:spMkLst>
            <pc:docMk/>
            <pc:sldMk cId="895843901" sldId="287"/>
            <ac:spMk id="37890" creationId="{00000000-0000-0000-0000-000000000000}"/>
          </ac:spMkLst>
        </pc:spChg>
      </pc:sldChg>
      <pc:sldChg chg="del ord">
        <pc:chgData name="Iveta Hodová" userId="32356b34-120e-40db-8308-37bd6c7c72c2" providerId="ADAL" clId="{1A5F2F1F-AF0A-4F80-9F27-D57789A8FA60}" dt="2023-01-13T13:37:38.712" v="976" actId="47"/>
        <pc:sldMkLst>
          <pc:docMk/>
          <pc:sldMk cId="3547824831" sldId="288"/>
        </pc:sldMkLst>
      </pc:sldChg>
      <pc:sldChg chg="delSp del ord">
        <pc:chgData name="Iveta Hodová" userId="32356b34-120e-40db-8308-37bd6c7c72c2" providerId="ADAL" clId="{1A5F2F1F-AF0A-4F80-9F27-D57789A8FA60}" dt="2023-01-13T14:10:19.513" v="1323" actId="47"/>
        <pc:sldMkLst>
          <pc:docMk/>
          <pc:sldMk cId="2290112218" sldId="289"/>
        </pc:sldMkLst>
        <pc:picChg chg="del">
          <ac:chgData name="Iveta Hodová" userId="32356b34-120e-40db-8308-37bd6c7c72c2" providerId="ADAL" clId="{1A5F2F1F-AF0A-4F80-9F27-D57789A8FA60}" dt="2023-01-13T14:05:49.084" v="1285" actId="21"/>
          <ac:picMkLst>
            <pc:docMk/>
            <pc:sldMk cId="2290112218" sldId="289"/>
            <ac:picMk id="39940" creationId="{00000000-0000-0000-0000-000000000000}"/>
          </ac:picMkLst>
        </pc:picChg>
      </pc:sldChg>
      <pc:sldChg chg="del ord">
        <pc:chgData name="Iveta Hodová" userId="32356b34-120e-40db-8308-37bd6c7c72c2" providerId="ADAL" clId="{1A5F2F1F-AF0A-4F80-9F27-D57789A8FA60}" dt="2023-01-13T14:16:29.201" v="1394" actId="47"/>
        <pc:sldMkLst>
          <pc:docMk/>
          <pc:sldMk cId="1693235621" sldId="290"/>
        </pc:sldMkLst>
      </pc:sldChg>
      <pc:sldChg chg="modSp del mod">
        <pc:chgData name="Iveta Hodová" userId="32356b34-120e-40db-8308-37bd6c7c72c2" providerId="ADAL" clId="{1A5F2F1F-AF0A-4F80-9F27-D57789A8FA60}" dt="2023-01-13T14:13:07.665" v="1340" actId="47"/>
        <pc:sldMkLst>
          <pc:docMk/>
          <pc:sldMk cId="1727346440" sldId="291"/>
        </pc:sldMkLst>
        <pc:spChg chg="mod">
          <ac:chgData name="Iveta Hodová" userId="32356b34-120e-40db-8308-37bd6c7c72c2" providerId="ADAL" clId="{1A5F2F1F-AF0A-4F80-9F27-D57789A8FA60}" dt="2023-01-13T12:56:12.503" v="366" actId="27636"/>
          <ac:spMkLst>
            <pc:docMk/>
            <pc:sldMk cId="1727346440" sldId="291"/>
            <ac:spMk id="41987" creationId="{00000000-0000-0000-0000-000000000000}"/>
          </ac:spMkLst>
        </pc:spChg>
      </pc:sldChg>
      <pc:sldChg chg="delSp del">
        <pc:chgData name="Iveta Hodová" userId="32356b34-120e-40db-8308-37bd6c7c72c2" providerId="ADAL" clId="{1A5F2F1F-AF0A-4F80-9F27-D57789A8FA60}" dt="2023-01-13T14:30:46.367" v="1563" actId="47"/>
        <pc:sldMkLst>
          <pc:docMk/>
          <pc:sldMk cId="3826102644" sldId="293"/>
        </pc:sldMkLst>
        <pc:picChg chg="del">
          <ac:chgData name="Iveta Hodová" userId="32356b34-120e-40db-8308-37bd6c7c72c2" providerId="ADAL" clId="{1A5F2F1F-AF0A-4F80-9F27-D57789A8FA60}" dt="2023-01-13T14:23:51.318" v="1487" actId="21"/>
          <ac:picMkLst>
            <pc:docMk/>
            <pc:sldMk cId="3826102644" sldId="293"/>
            <ac:picMk id="6" creationId="{00000000-0000-0000-0000-000000000000}"/>
          </ac:picMkLst>
        </pc:picChg>
      </pc:sldChg>
      <pc:sldChg chg="modSp del mod">
        <pc:chgData name="Iveta Hodová" userId="32356b34-120e-40db-8308-37bd6c7c72c2" providerId="ADAL" clId="{1A5F2F1F-AF0A-4F80-9F27-D57789A8FA60}" dt="2023-01-13T14:13:23.446" v="1341" actId="47"/>
        <pc:sldMkLst>
          <pc:docMk/>
          <pc:sldMk cId="1307301717" sldId="294"/>
        </pc:sldMkLst>
        <pc:spChg chg="mod">
          <ac:chgData name="Iveta Hodová" userId="32356b34-120e-40db-8308-37bd6c7c72c2" providerId="ADAL" clId="{1A5F2F1F-AF0A-4F80-9F27-D57789A8FA60}" dt="2023-01-13T12:56:56.513" v="367" actId="27636"/>
          <ac:spMkLst>
            <pc:docMk/>
            <pc:sldMk cId="1307301717" sldId="294"/>
            <ac:spMk id="45059" creationId="{00000000-0000-0000-0000-000000000000}"/>
          </ac:spMkLst>
        </pc:spChg>
      </pc:sldChg>
      <pc:sldChg chg="del">
        <pc:chgData name="Iveta Hodová" userId="32356b34-120e-40db-8308-37bd6c7c72c2" providerId="ADAL" clId="{1A5F2F1F-AF0A-4F80-9F27-D57789A8FA60}" dt="2023-01-13T14:13:38.055" v="1342" actId="47"/>
        <pc:sldMkLst>
          <pc:docMk/>
          <pc:sldMk cId="2505982568" sldId="295"/>
        </pc:sldMkLst>
      </pc:sldChg>
      <pc:sldChg chg="del">
        <pc:chgData name="Iveta Hodová" userId="32356b34-120e-40db-8308-37bd6c7c72c2" providerId="ADAL" clId="{1A5F2F1F-AF0A-4F80-9F27-D57789A8FA60}" dt="2023-01-13T13:24:19.655" v="848" actId="47"/>
        <pc:sldMkLst>
          <pc:docMk/>
          <pc:sldMk cId="2256047553" sldId="296"/>
        </pc:sldMkLst>
      </pc:sldChg>
      <pc:sldChg chg="addSp delSp modSp mod">
        <pc:chgData name="Iveta Hodová" userId="32356b34-120e-40db-8308-37bd6c7c72c2" providerId="ADAL" clId="{1A5F2F1F-AF0A-4F80-9F27-D57789A8FA60}" dt="2023-01-13T12:18:01.769" v="114" actId="1076"/>
        <pc:sldMkLst>
          <pc:docMk/>
          <pc:sldMk cId="3071106162" sldId="343"/>
        </pc:sldMkLst>
        <pc:picChg chg="add mod">
          <ac:chgData name="Iveta Hodová" userId="32356b34-120e-40db-8308-37bd6c7c72c2" providerId="ADAL" clId="{1A5F2F1F-AF0A-4F80-9F27-D57789A8FA60}" dt="2023-01-13T12:17:56.586" v="112" actId="1076"/>
          <ac:picMkLst>
            <pc:docMk/>
            <pc:sldMk cId="3071106162" sldId="343"/>
            <ac:picMk id="3" creationId="{567A02FD-148E-118A-47EA-6B1667AD7674}"/>
          </ac:picMkLst>
        </pc:picChg>
        <pc:picChg chg="mod">
          <ac:chgData name="Iveta Hodová" userId="32356b34-120e-40db-8308-37bd6c7c72c2" providerId="ADAL" clId="{1A5F2F1F-AF0A-4F80-9F27-D57789A8FA60}" dt="2023-01-13T12:18:01.769" v="114" actId="1076"/>
          <ac:picMkLst>
            <pc:docMk/>
            <pc:sldMk cId="3071106162" sldId="343"/>
            <ac:picMk id="99332" creationId="{00000000-0000-0000-0000-000000000000}"/>
          </ac:picMkLst>
        </pc:picChg>
        <pc:picChg chg="del">
          <ac:chgData name="Iveta Hodová" userId="32356b34-120e-40db-8308-37bd6c7c72c2" providerId="ADAL" clId="{1A5F2F1F-AF0A-4F80-9F27-D57789A8FA60}" dt="2023-01-13T12:17:43.976" v="107" actId="478"/>
          <ac:picMkLst>
            <pc:docMk/>
            <pc:sldMk cId="3071106162" sldId="343"/>
            <ac:picMk id="99335" creationId="{00000000-0000-0000-0000-000000000000}"/>
          </ac:picMkLst>
        </pc:picChg>
      </pc:sldChg>
      <pc:sldChg chg="del">
        <pc:chgData name="Iveta Hodová" userId="32356b34-120e-40db-8308-37bd6c7c72c2" providerId="ADAL" clId="{1A5F2F1F-AF0A-4F80-9F27-D57789A8FA60}" dt="2023-01-13T12:22:43.181" v="136" actId="47"/>
        <pc:sldMkLst>
          <pc:docMk/>
          <pc:sldMk cId="2576239041" sldId="349"/>
        </pc:sldMkLst>
      </pc:sldChg>
      <pc:sldChg chg="addSp delSp modSp del mod ord">
        <pc:chgData name="Iveta Hodová" userId="32356b34-120e-40db-8308-37bd6c7c72c2" providerId="ADAL" clId="{1A5F2F1F-AF0A-4F80-9F27-D57789A8FA60}" dt="2023-01-13T12:08:17.104" v="38" actId="47"/>
        <pc:sldMkLst>
          <pc:docMk/>
          <pc:sldMk cId="2455147801" sldId="350"/>
        </pc:sldMkLst>
        <pc:spChg chg="add mod">
          <ac:chgData name="Iveta Hodová" userId="32356b34-120e-40db-8308-37bd6c7c72c2" providerId="ADAL" clId="{1A5F2F1F-AF0A-4F80-9F27-D57789A8FA60}" dt="2023-01-13T12:08:04.595" v="37" actId="21"/>
          <ac:spMkLst>
            <pc:docMk/>
            <pc:sldMk cId="2455147801" sldId="350"/>
            <ac:spMk id="7" creationId="{9963A100-81A8-FC5C-980B-732E6EFEDE8C}"/>
          </ac:spMkLst>
        </pc:spChg>
        <pc:picChg chg="del">
          <ac:chgData name="Iveta Hodová" userId="32356b34-120e-40db-8308-37bd6c7c72c2" providerId="ADAL" clId="{1A5F2F1F-AF0A-4F80-9F27-D57789A8FA60}" dt="2023-01-13T12:08:04.595" v="37" actId="21"/>
          <ac:picMkLst>
            <pc:docMk/>
            <pc:sldMk cId="2455147801" sldId="350"/>
            <ac:picMk id="3" creationId="{00000000-0000-0000-0000-000000000000}"/>
          </ac:picMkLst>
        </pc:picChg>
      </pc:sldChg>
      <pc:sldChg chg="del">
        <pc:chgData name="Iveta Hodová" userId="32356b34-120e-40db-8308-37bd6c7c72c2" providerId="ADAL" clId="{1A5F2F1F-AF0A-4F80-9F27-D57789A8FA60}" dt="2023-01-13T10:39:05.818" v="19" actId="2696"/>
        <pc:sldMkLst>
          <pc:docMk/>
          <pc:sldMk cId="2275825234" sldId="352"/>
        </pc:sldMkLst>
      </pc:sldChg>
      <pc:sldChg chg="addSp delSp modSp mod ord">
        <pc:chgData name="Iveta Hodová" userId="32356b34-120e-40db-8308-37bd6c7c72c2" providerId="ADAL" clId="{1A5F2F1F-AF0A-4F80-9F27-D57789A8FA60}" dt="2023-01-13T12:41:43.101" v="347" actId="1076"/>
        <pc:sldMkLst>
          <pc:docMk/>
          <pc:sldMk cId="3321313456" sldId="352"/>
        </pc:sldMkLst>
        <pc:spChg chg="add del mod">
          <ac:chgData name="Iveta Hodová" userId="32356b34-120e-40db-8308-37bd6c7c72c2" providerId="ADAL" clId="{1A5F2F1F-AF0A-4F80-9F27-D57789A8FA60}" dt="2023-01-13T12:29:50.162" v="187" actId="478"/>
          <ac:spMkLst>
            <pc:docMk/>
            <pc:sldMk cId="3321313456" sldId="352"/>
            <ac:spMk id="3" creationId="{A7E290A2-23A5-3462-F70C-3476F2FC2A48}"/>
          </ac:spMkLst>
        </pc:spChg>
        <pc:spChg chg="add del mod">
          <ac:chgData name="Iveta Hodová" userId="32356b34-120e-40db-8308-37bd6c7c72c2" providerId="ADAL" clId="{1A5F2F1F-AF0A-4F80-9F27-D57789A8FA60}" dt="2023-01-13T12:33:34.177" v="206" actId="478"/>
          <ac:spMkLst>
            <pc:docMk/>
            <pc:sldMk cId="3321313456" sldId="352"/>
            <ac:spMk id="8" creationId="{44093EC3-2D08-73C6-A29B-26BB1A394B2D}"/>
          </ac:spMkLst>
        </pc:spChg>
        <pc:spChg chg="add mod ord">
          <ac:chgData name="Iveta Hodová" userId="32356b34-120e-40db-8308-37bd6c7c72c2" providerId="ADAL" clId="{1A5F2F1F-AF0A-4F80-9F27-D57789A8FA60}" dt="2023-01-13T12:37:40.677" v="297" actId="1076"/>
          <ac:spMkLst>
            <pc:docMk/>
            <pc:sldMk cId="3321313456" sldId="352"/>
            <ac:spMk id="9" creationId="{C1E2034B-6308-4694-B1CE-7699B6087A06}"/>
          </ac:spMkLst>
        </pc:spChg>
        <pc:spChg chg="add mod">
          <ac:chgData name="Iveta Hodová" userId="32356b34-120e-40db-8308-37bd6c7c72c2" providerId="ADAL" clId="{1A5F2F1F-AF0A-4F80-9F27-D57789A8FA60}" dt="2023-01-13T12:41:43.101" v="347" actId="1076"/>
          <ac:spMkLst>
            <pc:docMk/>
            <pc:sldMk cId="3321313456" sldId="352"/>
            <ac:spMk id="10" creationId="{67C1E490-77F6-8070-3E09-1E3577D7B087}"/>
          </ac:spMkLst>
        </pc:spChg>
        <pc:spChg chg="del">
          <ac:chgData name="Iveta Hodová" userId="32356b34-120e-40db-8308-37bd6c7c72c2" providerId="ADAL" clId="{1A5F2F1F-AF0A-4F80-9F27-D57789A8FA60}" dt="2023-01-13T12:29:46.099" v="186" actId="478"/>
          <ac:spMkLst>
            <pc:docMk/>
            <pc:sldMk cId="3321313456" sldId="352"/>
            <ac:spMk id="28674" creationId="{00000000-0000-0000-0000-000000000000}"/>
          </ac:spMkLst>
        </pc:spChg>
        <pc:picChg chg="mod ord modCrop">
          <ac:chgData name="Iveta Hodová" userId="32356b34-120e-40db-8308-37bd6c7c72c2" providerId="ADAL" clId="{1A5F2F1F-AF0A-4F80-9F27-D57789A8FA60}" dt="2023-01-13T12:37:05.952" v="290" actId="1076"/>
          <ac:picMkLst>
            <pc:docMk/>
            <pc:sldMk cId="3321313456" sldId="352"/>
            <ac:picMk id="4" creationId="{00000000-0000-0000-0000-000000000000}"/>
          </ac:picMkLst>
        </pc:picChg>
        <pc:picChg chg="add mod ord modCrop">
          <ac:chgData name="Iveta Hodová" userId="32356b34-120e-40db-8308-37bd6c7c72c2" providerId="ADAL" clId="{1A5F2F1F-AF0A-4F80-9F27-D57789A8FA60}" dt="2023-01-13T12:37:45.959" v="305" actId="1038"/>
          <ac:picMkLst>
            <pc:docMk/>
            <pc:sldMk cId="3321313456" sldId="352"/>
            <ac:picMk id="7" creationId="{9695C69A-33E0-3D28-CB1B-AA5B9F79D8DF}"/>
          </ac:picMkLst>
        </pc:picChg>
        <pc:picChg chg="add mod">
          <ac:chgData name="Iveta Hodová" userId="32356b34-120e-40db-8308-37bd6c7c72c2" providerId="ADAL" clId="{1A5F2F1F-AF0A-4F80-9F27-D57789A8FA60}" dt="2023-01-13T12:40:59.148" v="332" actId="1076"/>
          <ac:picMkLst>
            <pc:docMk/>
            <pc:sldMk cId="3321313456" sldId="352"/>
            <ac:picMk id="11" creationId="{4D6AD8B7-D857-CC79-4447-DCF7AD38426D}"/>
          </ac:picMkLst>
        </pc:picChg>
        <pc:picChg chg="add mod">
          <ac:chgData name="Iveta Hodová" userId="32356b34-120e-40db-8308-37bd6c7c72c2" providerId="ADAL" clId="{1A5F2F1F-AF0A-4F80-9F27-D57789A8FA60}" dt="2023-01-13T12:41:12.820" v="337" actId="14100"/>
          <ac:picMkLst>
            <pc:docMk/>
            <pc:sldMk cId="3321313456" sldId="352"/>
            <ac:picMk id="13" creationId="{44E36E4A-A5DD-0377-D6D5-B272684F7820}"/>
          </ac:picMkLst>
        </pc:picChg>
        <pc:picChg chg="add mod">
          <ac:chgData name="Iveta Hodová" userId="32356b34-120e-40db-8308-37bd6c7c72c2" providerId="ADAL" clId="{1A5F2F1F-AF0A-4F80-9F27-D57789A8FA60}" dt="2023-01-13T12:41:27.679" v="346" actId="1035"/>
          <ac:picMkLst>
            <pc:docMk/>
            <pc:sldMk cId="3321313456" sldId="352"/>
            <ac:picMk id="15" creationId="{A26E5EE0-A33F-2E94-E01C-CFF506CC90B3}"/>
          </ac:picMkLst>
        </pc:picChg>
      </pc:sldChg>
      <pc:sldChg chg="addSp delSp modSp mod ord setBg">
        <pc:chgData name="Iveta Hodová" userId="32356b34-120e-40db-8308-37bd6c7c72c2" providerId="ADAL" clId="{1A5F2F1F-AF0A-4F80-9F27-D57789A8FA60}" dt="2023-01-13T14:11:31.107" v="1333" actId="1076"/>
        <pc:sldMkLst>
          <pc:docMk/>
          <pc:sldMk cId="3910153450" sldId="355"/>
        </pc:sldMkLst>
        <pc:spChg chg="del">
          <ac:chgData name="Iveta Hodová" userId="32356b34-120e-40db-8308-37bd6c7c72c2" providerId="ADAL" clId="{1A5F2F1F-AF0A-4F80-9F27-D57789A8FA60}" dt="2023-01-13T14:10:35.091" v="1327" actId="478"/>
          <ac:spMkLst>
            <pc:docMk/>
            <pc:sldMk cId="3910153450" sldId="355"/>
            <ac:spMk id="6" creationId="{00000000-0000-0000-0000-000000000000}"/>
          </ac:spMkLst>
        </pc:spChg>
        <pc:picChg chg="mod">
          <ac:chgData name="Iveta Hodová" userId="32356b34-120e-40db-8308-37bd6c7c72c2" providerId="ADAL" clId="{1A5F2F1F-AF0A-4F80-9F27-D57789A8FA60}" dt="2023-01-13T14:11:28.881" v="1332" actId="14100"/>
          <ac:picMkLst>
            <pc:docMk/>
            <pc:sldMk cId="3910153450" sldId="355"/>
            <ac:picMk id="2" creationId="{00000000-0000-0000-0000-000000000000}"/>
          </ac:picMkLst>
        </pc:picChg>
        <pc:picChg chg="add mod">
          <ac:chgData name="Iveta Hodová" userId="32356b34-120e-40db-8308-37bd6c7c72c2" providerId="ADAL" clId="{1A5F2F1F-AF0A-4F80-9F27-D57789A8FA60}" dt="2023-01-13T14:11:31.107" v="1333" actId="1076"/>
          <ac:picMkLst>
            <pc:docMk/>
            <pc:sldMk cId="3910153450" sldId="355"/>
            <ac:picMk id="4" creationId="{488F752F-4D9B-6800-F6D0-0486E11F36D7}"/>
          </ac:picMkLst>
        </pc:picChg>
      </pc:sldChg>
      <pc:sldChg chg="del">
        <pc:chgData name="Iveta Hodová" userId="32356b34-120e-40db-8308-37bd6c7c72c2" providerId="ADAL" clId="{1A5F2F1F-AF0A-4F80-9F27-D57789A8FA60}" dt="2023-01-13T12:22:43.181" v="136" actId="47"/>
        <pc:sldMkLst>
          <pc:docMk/>
          <pc:sldMk cId="3358727667" sldId="362"/>
        </pc:sldMkLst>
      </pc:sldChg>
      <pc:sldChg chg="del">
        <pc:chgData name="Iveta Hodová" userId="32356b34-120e-40db-8308-37bd6c7c72c2" providerId="ADAL" clId="{1A5F2F1F-AF0A-4F80-9F27-D57789A8FA60}" dt="2023-01-13T12:22:43.181" v="136" actId="47"/>
        <pc:sldMkLst>
          <pc:docMk/>
          <pc:sldMk cId="1294870476" sldId="363"/>
        </pc:sldMkLst>
      </pc:sldChg>
      <pc:sldChg chg="addSp delSp modSp mod setBg">
        <pc:chgData name="Iveta Hodová" userId="32356b34-120e-40db-8308-37bd6c7c72c2" providerId="ADAL" clId="{1A5F2F1F-AF0A-4F80-9F27-D57789A8FA60}" dt="2023-01-13T13:18:19.952" v="757"/>
        <pc:sldMkLst>
          <pc:docMk/>
          <pc:sldMk cId="3357948267" sldId="365"/>
        </pc:sldMkLst>
        <pc:spChg chg="add del mod">
          <ac:chgData name="Iveta Hodová" userId="32356b34-120e-40db-8308-37bd6c7c72c2" providerId="ADAL" clId="{1A5F2F1F-AF0A-4F80-9F27-D57789A8FA60}" dt="2023-01-13T13:18:13.794" v="756" actId="478"/>
          <ac:spMkLst>
            <pc:docMk/>
            <pc:sldMk cId="3357948267" sldId="365"/>
            <ac:spMk id="3" creationId="{8F2648D2-4EB9-950C-94E8-250CCC3E354F}"/>
          </ac:spMkLst>
        </pc:spChg>
        <pc:spChg chg="del">
          <ac:chgData name="Iveta Hodová" userId="32356b34-120e-40db-8308-37bd6c7c72c2" providerId="ADAL" clId="{1A5F2F1F-AF0A-4F80-9F27-D57789A8FA60}" dt="2023-01-13T13:18:11.794" v="755" actId="478"/>
          <ac:spMkLst>
            <pc:docMk/>
            <pc:sldMk cId="3357948267" sldId="365"/>
            <ac:spMk id="37890" creationId="{00000000-0000-0000-0000-000000000000}"/>
          </ac:spMkLst>
        </pc:spChg>
      </pc:sldChg>
      <pc:sldChg chg="del ord">
        <pc:chgData name="Iveta Hodová" userId="32356b34-120e-40db-8308-37bd6c7c72c2" providerId="ADAL" clId="{1A5F2F1F-AF0A-4F80-9F27-D57789A8FA60}" dt="2023-01-13T14:19:04.647" v="1402" actId="47"/>
        <pc:sldMkLst>
          <pc:docMk/>
          <pc:sldMk cId="3757942895" sldId="366"/>
        </pc:sldMkLst>
      </pc:sldChg>
      <pc:sldChg chg="addSp modSp del mod ord">
        <pc:chgData name="Iveta Hodová" userId="32356b34-120e-40db-8308-37bd6c7c72c2" providerId="ADAL" clId="{1A5F2F1F-AF0A-4F80-9F27-D57789A8FA60}" dt="2023-01-13T12:11:24.772" v="74" actId="47"/>
        <pc:sldMkLst>
          <pc:docMk/>
          <pc:sldMk cId="848825198" sldId="400"/>
        </pc:sldMkLst>
        <pc:picChg chg="add mod">
          <ac:chgData name="Iveta Hodová" userId="32356b34-120e-40db-8308-37bd6c7c72c2" providerId="ADAL" clId="{1A5F2F1F-AF0A-4F80-9F27-D57789A8FA60}" dt="2023-01-13T10:35:52.347" v="2" actId="1076"/>
          <ac:picMkLst>
            <pc:docMk/>
            <pc:sldMk cId="848825198" sldId="400"/>
            <ac:picMk id="6" creationId="{A891FD5E-74C6-4283-58B0-6564F5E173C5}"/>
          </ac:picMkLst>
        </pc:picChg>
      </pc:sldChg>
      <pc:sldChg chg="addSp modSp mod">
        <pc:chgData name="Iveta Hodová" userId="32356b34-120e-40db-8308-37bd6c7c72c2" providerId="ADAL" clId="{1A5F2F1F-AF0A-4F80-9F27-D57789A8FA60}" dt="2023-01-13T12:27:50.036" v="181" actId="1076"/>
        <pc:sldMkLst>
          <pc:docMk/>
          <pc:sldMk cId="1499975044" sldId="417"/>
        </pc:sldMkLst>
        <pc:spChg chg="mod">
          <ac:chgData name="Iveta Hodová" userId="32356b34-120e-40db-8308-37bd6c7c72c2" providerId="ADAL" clId="{1A5F2F1F-AF0A-4F80-9F27-D57789A8FA60}" dt="2023-01-13T12:15:05.792" v="101" actId="404"/>
          <ac:spMkLst>
            <pc:docMk/>
            <pc:sldMk cId="1499975044" sldId="417"/>
            <ac:spMk id="4" creationId="{61B9B382-8A8B-1CC6-2D49-B225BA9EB4C6}"/>
          </ac:spMkLst>
        </pc:spChg>
        <pc:picChg chg="add mod">
          <ac:chgData name="Iveta Hodová" userId="32356b34-120e-40db-8308-37bd6c7c72c2" providerId="ADAL" clId="{1A5F2F1F-AF0A-4F80-9F27-D57789A8FA60}" dt="2023-01-13T12:27:50.036" v="181" actId="1076"/>
          <ac:picMkLst>
            <pc:docMk/>
            <pc:sldMk cId="1499975044" sldId="417"/>
            <ac:picMk id="3" creationId="{2E93085C-028F-31A6-53F3-C463C0F6DC99}"/>
          </ac:picMkLst>
        </pc:picChg>
        <pc:picChg chg="add mod">
          <ac:chgData name="Iveta Hodová" userId="32356b34-120e-40db-8308-37bd6c7c72c2" providerId="ADAL" clId="{1A5F2F1F-AF0A-4F80-9F27-D57789A8FA60}" dt="2023-01-13T12:27:48.192" v="180" actId="1076"/>
          <ac:picMkLst>
            <pc:docMk/>
            <pc:sldMk cId="1499975044" sldId="417"/>
            <ac:picMk id="5" creationId="{92FFB07B-D65D-DFDE-C7BF-812F8C445A9D}"/>
          </ac:picMkLst>
        </pc:picChg>
      </pc:sldChg>
      <pc:sldChg chg="addSp delSp mod">
        <pc:chgData name="Iveta Hodová" userId="32356b34-120e-40db-8308-37bd6c7c72c2" providerId="ADAL" clId="{1A5F2F1F-AF0A-4F80-9F27-D57789A8FA60}" dt="2023-01-13T12:17:36.414" v="104" actId="478"/>
        <pc:sldMkLst>
          <pc:docMk/>
          <pc:sldMk cId="2119203555" sldId="420"/>
        </pc:sldMkLst>
        <pc:picChg chg="add del">
          <ac:chgData name="Iveta Hodová" userId="32356b34-120e-40db-8308-37bd6c7c72c2" providerId="ADAL" clId="{1A5F2F1F-AF0A-4F80-9F27-D57789A8FA60}" dt="2023-01-13T12:17:36.414" v="104" actId="478"/>
          <ac:picMkLst>
            <pc:docMk/>
            <pc:sldMk cId="2119203555" sldId="420"/>
            <ac:picMk id="7" creationId="{181533F4-93AA-438F-0A5B-3AF4773A91FD}"/>
          </ac:picMkLst>
        </pc:picChg>
      </pc:sldChg>
      <pc:sldChg chg="del">
        <pc:chgData name="Iveta Hodová" userId="32356b34-120e-40db-8308-37bd6c7c72c2" providerId="ADAL" clId="{1A5F2F1F-AF0A-4F80-9F27-D57789A8FA60}" dt="2023-01-13T10:38:05.490" v="11" actId="47"/>
        <pc:sldMkLst>
          <pc:docMk/>
          <pc:sldMk cId="2352125729" sldId="421"/>
        </pc:sldMkLst>
      </pc:sldChg>
      <pc:sldChg chg="delSp del">
        <pc:chgData name="Iveta Hodová" userId="32356b34-120e-40db-8308-37bd6c7c72c2" providerId="ADAL" clId="{1A5F2F1F-AF0A-4F80-9F27-D57789A8FA60}" dt="2023-01-13T10:38:57.787" v="18" actId="47"/>
        <pc:sldMkLst>
          <pc:docMk/>
          <pc:sldMk cId="1849767949" sldId="422"/>
        </pc:sldMkLst>
        <pc:picChg chg="del">
          <ac:chgData name="Iveta Hodová" userId="32356b34-120e-40db-8308-37bd6c7c72c2" providerId="ADAL" clId="{1A5F2F1F-AF0A-4F80-9F27-D57789A8FA60}" dt="2023-01-13T10:37:15.100" v="4" actId="21"/>
          <ac:picMkLst>
            <pc:docMk/>
            <pc:sldMk cId="1849767949" sldId="422"/>
            <ac:picMk id="25602" creationId="{00000000-0000-0000-0000-000000000000}"/>
          </ac:picMkLst>
        </pc:picChg>
      </pc:sldChg>
      <pc:sldChg chg="del">
        <pc:chgData name="Iveta Hodová" userId="32356b34-120e-40db-8308-37bd6c7c72c2" providerId="ADAL" clId="{1A5F2F1F-AF0A-4F80-9F27-D57789A8FA60}" dt="2023-01-13T12:30:07.802" v="188" actId="47"/>
        <pc:sldMkLst>
          <pc:docMk/>
          <pc:sldMk cId="1960350824" sldId="423"/>
        </pc:sldMkLst>
      </pc:sldChg>
      <pc:sldChg chg="del">
        <pc:chgData name="Iveta Hodová" userId="32356b34-120e-40db-8308-37bd6c7c72c2" providerId="ADAL" clId="{1A5F2F1F-AF0A-4F80-9F27-D57789A8FA60}" dt="2023-01-13T10:39:05.818" v="19" actId="2696"/>
        <pc:sldMkLst>
          <pc:docMk/>
          <pc:sldMk cId="3245080438" sldId="423"/>
        </pc:sldMkLst>
      </pc:sldChg>
      <pc:sldChg chg="addSp delSp modSp mod">
        <pc:chgData name="Iveta Hodová" userId="32356b34-120e-40db-8308-37bd6c7c72c2" providerId="ADAL" clId="{1A5F2F1F-AF0A-4F80-9F27-D57789A8FA60}" dt="2023-01-13T12:27:41.989" v="179" actId="1076"/>
        <pc:sldMkLst>
          <pc:docMk/>
          <pc:sldMk cId="1456067497" sldId="424"/>
        </pc:sldMkLst>
        <pc:spChg chg="mod">
          <ac:chgData name="Iveta Hodová" userId="32356b34-120e-40db-8308-37bd6c7c72c2" providerId="ADAL" clId="{1A5F2F1F-AF0A-4F80-9F27-D57789A8FA60}" dt="2023-01-13T12:09:37.548" v="55" actId="1076"/>
          <ac:spMkLst>
            <pc:docMk/>
            <pc:sldMk cId="1456067497" sldId="424"/>
            <ac:spMk id="4" creationId="{61B9B382-8A8B-1CC6-2D49-B225BA9EB4C6}"/>
          </ac:spMkLst>
        </pc:spChg>
        <pc:spChg chg="add mod">
          <ac:chgData name="Iveta Hodová" userId="32356b34-120e-40db-8308-37bd6c7c72c2" providerId="ADAL" clId="{1A5F2F1F-AF0A-4F80-9F27-D57789A8FA60}" dt="2023-01-13T12:09:51.134" v="56" actId="164"/>
          <ac:spMkLst>
            <pc:docMk/>
            <pc:sldMk cId="1456067497" sldId="424"/>
            <ac:spMk id="6" creationId="{101EB7BA-6F21-4EAF-D519-D3C9D6875DD7}"/>
          </ac:spMkLst>
        </pc:spChg>
        <pc:grpChg chg="add mod">
          <ac:chgData name="Iveta Hodová" userId="32356b34-120e-40db-8308-37bd6c7c72c2" providerId="ADAL" clId="{1A5F2F1F-AF0A-4F80-9F27-D57789A8FA60}" dt="2023-01-13T12:27:19.098" v="170" actId="1076"/>
          <ac:grpSpMkLst>
            <pc:docMk/>
            <pc:sldMk cId="1456067497" sldId="424"/>
            <ac:grpSpMk id="7" creationId="{CD2D483C-8E25-22B9-ED18-0BADA9C3ADB4}"/>
          </ac:grpSpMkLst>
        </pc:grpChg>
        <pc:picChg chg="del">
          <ac:chgData name="Iveta Hodová" userId="32356b34-120e-40db-8308-37bd6c7c72c2" providerId="ADAL" clId="{1A5F2F1F-AF0A-4F80-9F27-D57789A8FA60}" dt="2023-01-13T12:08:19.576" v="39" actId="478"/>
          <ac:picMkLst>
            <pc:docMk/>
            <pc:sldMk cId="1456067497" sldId="424"/>
            <ac:picMk id="3" creationId="{AE2D9B4A-297F-20BB-5253-399199821E1F}"/>
          </ac:picMkLst>
        </pc:picChg>
        <pc:picChg chg="add mod">
          <ac:chgData name="Iveta Hodová" userId="32356b34-120e-40db-8308-37bd6c7c72c2" providerId="ADAL" clId="{1A5F2F1F-AF0A-4F80-9F27-D57789A8FA60}" dt="2023-01-13T12:09:51.134" v="56" actId="164"/>
          <ac:picMkLst>
            <pc:docMk/>
            <pc:sldMk cId="1456067497" sldId="424"/>
            <ac:picMk id="5" creationId="{C936CBCB-054A-BE03-A092-21A46DE1525B}"/>
          </ac:picMkLst>
        </pc:picChg>
        <pc:picChg chg="add mod modCrop">
          <ac:chgData name="Iveta Hodová" userId="32356b34-120e-40db-8308-37bd6c7c72c2" providerId="ADAL" clId="{1A5F2F1F-AF0A-4F80-9F27-D57789A8FA60}" dt="2023-01-13T12:27:37.817" v="177" actId="1076"/>
          <ac:picMkLst>
            <pc:docMk/>
            <pc:sldMk cId="1456067497" sldId="424"/>
            <ac:picMk id="9" creationId="{2FBACC91-FCFD-3F9B-11DC-8C662D4F784D}"/>
          </ac:picMkLst>
        </pc:picChg>
        <pc:picChg chg="add mod modCrop">
          <ac:chgData name="Iveta Hodová" userId="32356b34-120e-40db-8308-37bd6c7c72c2" providerId="ADAL" clId="{1A5F2F1F-AF0A-4F80-9F27-D57789A8FA60}" dt="2023-01-13T12:27:41.989" v="179" actId="1076"/>
          <ac:picMkLst>
            <pc:docMk/>
            <pc:sldMk cId="1456067497" sldId="424"/>
            <ac:picMk id="11" creationId="{2DF6B7C9-9A20-0674-3AD2-8A1E81F95A51}"/>
          </ac:picMkLst>
        </pc:picChg>
      </pc:sldChg>
      <pc:sldChg chg="addSp modSp new mod ord setBg">
        <pc:chgData name="Iveta Hodová" userId="32356b34-120e-40db-8308-37bd6c7c72c2" providerId="ADAL" clId="{1A5F2F1F-AF0A-4F80-9F27-D57789A8FA60}" dt="2023-01-13T12:19:36.061" v="121"/>
        <pc:sldMkLst>
          <pc:docMk/>
          <pc:sldMk cId="1342087711" sldId="425"/>
        </pc:sldMkLst>
        <pc:picChg chg="add mod">
          <ac:chgData name="Iveta Hodová" userId="32356b34-120e-40db-8308-37bd6c7c72c2" providerId="ADAL" clId="{1A5F2F1F-AF0A-4F80-9F27-D57789A8FA60}" dt="2023-01-13T12:19:15.624" v="119" actId="14100"/>
          <ac:picMkLst>
            <pc:docMk/>
            <pc:sldMk cId="1342087711" sldId="425"/>
            <ac:picMk id="3" creationId="{D125286C-35E2-AC6C-BE0C-3F8065A0C9BD}"/>
          </ac:picMkLst>
        </pc:picChg>
      </pc:sldChg>
      <pc:sldChg chg="addSp delSp modSp mod ord setBg">
        <pc:chgData name="Iveta Hodová" userId="32356b34-120e-40db-8308-37bd6c7c72c2" providerId="ADAL" clId="{1A5F2F1F-AF0A-4F80-9F27-D57789A8FA60}" dt="2023-01-13T12:28:38.848" v="183" actId="1076"/>
        <pc:sldMkLst>
          <pc:docMk/>
          <pc:sldMk cId="1311361162" sldId="426"/>
        </pc:sldMkLst>
        <pc:spChg chg="del">
          <ac:chgData name="Iveta Hodová" userId="32356b34-120e-40db-8308-37bd6c7c72c2" providerId="ADAL" clId="{1A5F2F1F-AF0A-4F80-9F27-D57789A8FA60}" dt="2023-01-13T12:22:49.962" v="137" actId="478"/>
          <ac:spMkLst>
            <pc:docMk/>
            <pc:sldMk cId="1311361162" sldId="426"/>
            <ac:spMk id="4" creationId="{61B9B382-8A8B-1CC6-2D49-B225BA9EB4C6}"/>
          </ac:spMkLst>
        </pc:spChg>
        <pc:spChg chg="add mod">
          <ac:chgData name="Iveta Hodová" userId="32356b34-120e-40db-8308-37bd6c7c72c2" providerId="ADAL" clId="{1A5F2F1F-AF0A-4F80-9F27-D57789A8FA60}" dt="2023-01-13T12:28:38.848" v="183" actId="1076"/>
          <ac:spMkLst>
            <pc:docMk/>
            <pc:sldMk cId="1311361162" sldId="426"/>
            <ac:spMk id="8" creationId="{35AFA297-A45F-BBF1-7BE5-E990765CE98D}"/>
          </ac:spMkLst>
        </pc:spChg>
        <pc:grpChg chg="add mod">
          <ac:chgData name="Iveta Hodová" userId="32356b34-120e-40db-8308-37bd6c7c72c2" providerId="ADAL" clId="{1A5F2F1F-AF0A-4F80-9F27-D57789A8FA60}" dt="2023-01-13T12:26:23.473" v="162" actId="164"/>
          <ac:grpSpMkLst>
            <pc:docMk/>
            <pc:sldMk cId="1311361162" sldId="426"/>
            <ac:grpSpMk id="9" creationId="{E668F7C0-2FA5-3312-2A68-E21BD4A43B52}"/>
          </ac:grpSpMkLst>
        </pc:grpChg>
        <pc:picChg chg="del">
          <ac:chgData name="Iveta Hodová" userId="32356b34-120e-40db-8308-37bd6c7c72c2" providerId="ADAL" clId="{1A5F2F1F-AF0A-4F80-9F27-D57789A8FA60}" dt="2023-01-13T12:22:52.041" v="138" actId="478"/>
          <ac:picMkLst>
            <pc:docMk/>
            <pc:sldMk cId="1311361162" sldId="426"/>
            <ac:picMk id="3" creationId="{2E93085C-028F-31A6-53F3-C463C0F6DC99}"/>
          </ac:picMkLst>
        </pc:picChg>
        <pc:picChg chg="del">
          <ac:chgData name="Iveta Hodová" userId="32356b34-120e-40db-8308-37bd6c7c72c2" providerId="ADAL" clId="{1A5F2F1F-AF0A-4F80-9F27-D57789A8FA60}" dt="2023-01-13T12:22:52.806" v="139" actId="478"/>
          <ac:picMkLst>
            <pc:docMk/>
            <pc:sldMk cId="1311361162" sldId="426"/>
            <ac:picMk id="5" creationId="{92FFB07B-D65D-DFDE-C7BF-812F8C445A9D}"/>
          </ac:picMkLst>
        </pc:picChg>
        <pc:picChg chg="add mod">
          <ac:chgData name="Iveta Hodová" userId="32356b34-120e-40db-8308-37bd6c7c72c2" providerId="ADAL" clId="{1A5F2F1F-AF0A-4F80-9F27-D57789A8FA60}" dt="2023-01-13T12:26:23.473" v="162" actId="164"/>
          <ac:picMkLst>
            <pc:docMk/>
            <pc:sldMk cId="1311361162" sldId="426"/>
            <ac:picMk id="7" creationId="{9C4F9719-798C-5B16-5EB2-0A53D73D66C3}"/>
          </ac:picMkLst>
        </pc:picChg>
      </pc:sldChg>
      <pc:sldChg chg="addSp modSp mod setBg">
        <pc:chgData name="Iveta Hodová" userId="32356b34-120e-40db-8308-37bd6c7c72c2" providerId="ADAL" clId="{1A5F2F1F-AF0A-4F80-9F27-D57789A8FA60}" dt="2023-01-13T12:28:12.332" v="182"/>
        <pc:sldMkLst>
          <pc:docMk/>
          <pc:sldMk cId="733369285" sldId="427"/>
        </pc:sldMkLst>
        <pc:picChg chg="add mod">
          <ac:chgData name="Iveta Hodová" userId="32356b34-120e-40db-8308-37bd6c7c72c2" providerId="ADAL" clId="{1A5F2F1F-AF0A-4F80-9F27-D57789A8FA60}" dt="2023-01-13T12:24:22.130" v="150" actId="1076"/>
          <ac:picMkLst>
            <pc:docMk/>
            <pc:sldMk cId="733369285" sldId="427"/>
            <ac:picMk id="4" creationId="{2FEDFB39-3565-93DF-B995-2E639A5340E4}"/>
          </ac:picMkLst>
        </pc:picChg>
      </pc:sldChg>
      <pc:sldChg chg="del">
        <pc:chgData name="Iveta Hodová" userId="32356b34-120e-40db-8308-37bd6c7c72c2" providerId="ADAL" clId="{1A5F2F1F-AF0A-4F80-9F27-D57789A8FA60}" dt="2023-01-13T12:22:54.697" v="140" actId="47"/>
        <pc:sldMkLst>
          <pc:docMk/>
          <pc:sldMk cId="1480831204" sldId="427"/>
        </pc:sldMkLst>
      </pc:sldChg>
      <pc:sldChg chg="del">
        <pc:chgData name="Iveta Hodová" userId="32356b34-120e-40db-8308-37bd6c7c72c2" providerId="ADAL" clId="{1A5F2F1F-AF0A-4F80-9F27-D57789A8FA60}" dt="2023-01-13T12:22:56.134" v="141" actId="47"/>
        <pc:sldMkLst>
          <pc:docMk/>
          <pc:sldMk cId="1070359949" sldId="428"/>
        </pc:sldMkLst>
      </pc:sldChg>
      <pc:sldChg chg="addSp modSp mod setBg">
        <pc:chgData name="Iveta Hodová" userId="32356b34-120e-40db-8308-37bd6c7c72c2" providerId="ADAL" clId="{1A5F2F1F-AF0A-4F80-9F27-D57789A8FA60}" dt="2023-01-13T12:28:55.036" v="185" actId="14100"/>
        <pc:sldMkLst>
          <pc:docMk/>
          <pc:sldMk cId="2209022131" sldId="428"/>
        </pc:sldMkLst>
        <pc:spChg chg="mod">
          <ac:chgData name="Iveta Hodová" userId="32356b34-120e-40db-8308-37bd6c7c72c2" providerId="ADAL" clId="{1A5F2F1F-AF0A-4F80-9F27-D57789A8FA60}" dt="2023-01-13T12:26:35.442" v="164" actId="1076"/>
          <ac:spMkLst>
            <pc:docMk/>
            <pc:sldMk cId="2209022131" sldId="428"/>
            <ac:spMk id="2" creationId="{ECCDAC6B-BC7F-B304-7C5F-FD8971266535}"/>
          </ac:spMkLst>
        </pc:spChg>
        <pc:spChg chg="add mod">
          <ac:chgData name="Iveta Hodová" userId="32356b34-120e-40db-8308-37bd6c7c72c2" providerId="ADAL" clId="{1A5F2F1F-AF0A-4F80-9F27-D57789A8FA60}" dt="2023-01-13T12:28:55.036" v="185" actId="14100"/>
          <ac:spMkLst>
            <pc:docMk/>
            <pc:sldMk cId="2209022131" sldId="428"/>
            <ac:spMk id="5" creationId="{87B4FBFE-E7C1-15BF-0E1D-3EDA0F896DF7}"/>
          </ac:spMkLst>
        </pc:spChg>
        <pc:picChg chg="add mod">
          <ac:chgData name="Iveta Hodová" userId="32356b34-120e-40db-8308-37bd6c7c72c2" providerId="ADAL" clId="{1A5F2F1F-AF0A-4F80-9F27-D57789A8FA60}" dt="2023-01-13T12:25:26.307" v="154" actId="1076"/>
          <ac:picMkLst>
            <pc:docMk/>
            <pc:sldMk cId="2209022131" sldId="428"/>
            <ac:picMk id="4" creationId="{4072FAC4-B4AC-8156-93E0-A1494375E18A}"/>
          </ac:picMkLst>
        </pc:picChg>
      </pc:sldChg>
      <pc:sldChg chg="addSp modSp new mod setBg">
        <pc:chgData name="Iveta Hodová" userId="32356b34-120e-40db-8308-37bd6c7c72c2" providerId="ADAL" clId="{1A5F2F1F-AF0A-4F80-9F27-D57789A8FA60}" dt="2023-01-13T12:39:24.839" v="316" actId="1076"/>
        <pc:sldMkLst>
          <pc:docMk/>
          <pc:sldMk cId="3164471772" sldId="429"/>
        </pc:sldMkLst>
        <pc:picChg chg="add mod">
          <ac:chgData name="Iveta Hodová" userId="32356b34-120e-40db-8308-37bd6c7c72c2" providerId="ADAL" clId="{1A5F2F1F-AF0A-4F80-9F27-D57789A8FA60}" dt="2023-01-13T12:39:24.839" v="316" actId="1076"/>
          <ac:picMkLst>
            <pc:docMk/>
            <pc:sldMk cId="3164471772" sldId="429"/>
            <ac:picMk id="3" creationId="{5D2ABE6E-63C3-3279-BFB3-55B23DB384DB}"/>
          </ac:picMkLst>
        </pc:picChg>
      </pc:sldChg>
      <pc:sldChg chg="addSp delSp modSp mod">
        <pc:chgData name="Iveta Hodová" userId="32356b34-120e-40db-8308-37bd6c7c72c2" providerId="ADAL" clId="{1A5F2F1F-AF0A-4F80-9F27-D57789A8FA60}" dt="2023-01-13T13:23:38.483" v="842" actId="14100"/>
        <pc:sldMkLst>
          <pc:docMk/>
          <pc:sldMk cId="1139523199" sldId="430"/>
        </pc:sldMkLst>
        <pc:spChg chg="mod">
          <ac:chgData name="Iveta Hodová" userId="32356b34-120e-40db-8308-37bd6c7c72c2" providerId="ADAL" clId="{1A5F2F1F-AF0A-4F80-9F27-D57789A8FA60}" dt="2023-01-13T13:21:23.420" v="825" actId="20577"/>
          <ac:spMkLst>
            <pc:docMk/>
            <pc:sldMk cId="1139523199" sldId="430"/>
            <ac:spMk id="4" creationId="{61B9B382-8A8B-1CC6-2D49-B225BA9EB4C6}"/>
          </ac:spMkLst>
        </pc:spChg>
        <pc:picChg chg="add mod">
          <ac:chgData name="Iveta Hodová" userId="32356b34-120e-40db-8308-37bd6c7c72c2" providerId="ADAL" clId="{1A5F2F1F-AF0A-4F80-9F27-D57789A8FA60}" dt="2023-01-13T13:23:31.436" v="840" actId="1076"/>
          <ac:picMkLst>
            <pc:docMk/>
            <pc:sldMk cId="1139523199" sldId="430"/>
            <ac:picMk id="5" creationId="{2554B501-C97F-6256-62ED-89F12A92F44C}"/>
          </ac:picMkLst>
        </pc:picChg>
        <pc:picChg chg="add mod">
          <ac:chgData name="Iveta Hodová" userId="32356b34-120e-40db-8308-37bd6c7c72c2" providerId="ADAL" clId="{1A5F2F1F-AF0A-4F80-9F27-D57789A8FA60}" dt="2023-01-13T13:23:38.483" v="842" actId="14100"/>
          <ac:picMkLst>
            <pc:docMk/>
            <pc:sldMk cId="1139523199" sldId="430"/>
            <ac:picMk id="6" creationId="{33037B30-8FE3-1835-039A-5328BB8DD7DA}"/>
          </ac:picMkLst>
        </pc:picChg>
        <pc:picChg chg="del">
          <ac:chgData name="Iveta Hodová" userId="32356b34-120e-40db-8308-37bd6c7c72c2" providerId="ADAL" clId="{1A5F2F1F-AF0A-4F80-9F27-D57789A8FA60}" dt="2023-01-13T12:44:55.424" v="349" actId="478"/>
          <ac:picMkLst>
            <pc:docMk/>
            <pc:sldMk cId="1139523199" sldId="430"/>
            <ac:picMk id="8" creationId="{D77BA582-C8C2-9C1F-8E33-F9EFCE819FAF}"/>
          </ac:picMkLst>
        </pc:picChg>
        <pc:picChg chg="del">
          <ac:chgData name="Iveta Hodová" userId="32356b34-120e-40db-8308-37bd6c7c72c2" providerId="ADAL" clId="{1A5F2F1F-AF0A-4F80-9F27-D57789A8FA60}" dt="2023-01-13T12:44:56.252" v="350" actId="478"/>
          <ac:picMkLst>
            <pc:docMk/>
            <pc:sldMk cId="1139523199" sldId="430"/>
            <ac:picMk id="11" creationId="{4F695346-22BB-2EC2-3E6E-E06EF3578E36}"/>
          </ac:picMkLst>
        </pc:picChg>
      </pc:sldChg>
      <pc:sldChg chg="addSp modSp mod">
        <pc:chgData name="Iveta Hodová" userId="32356b34-120e-40db-8308-37bd6c7c72c2" providerId="ADAL" clId="{1A5F2F1F-AF0A-4F80-9F27-D57789A8FA60}" dt="2023-01-13T14:26:08.459" v="1494" actId="113"/>
        <pc:sldMkLst>
          <pc:docMk/>
          <pc:sldMk cId="2054864098" sldId="431"/>
        </pc:sldMkLst>
        <pc:spChg chg="mod">
          <ac:chgData name="Iveta Hodová" userId="32356b34-120e-40db-8308-37bd6c7c72c2" providerId="ADAL" clId="{1A5F2F1F-AF0A-4F80-9F27-D57789A8FA60}" dt="2023-01-13T14:26:08.459" v="1494" actId="113"/>
          <ac:spMkLst>
            <pc:docMk/>
            <pc:sldMk cId="2054864098" sldId="431"/>
            <ac:spMk id="4" creationId="{61B9B382-8A8B-1CC6-2D49-B225BA9EB4C6}"/>
          </ac:spMkLst>
        </pc:spChg>
        <pc:picChg chg="add mod">
          <ac:chgData name="Iveta Hodová" userId="32356b34-120e-40db-8308-37bd6c7c72c2" providerId="ADAL" clId="{1A5F2F1F-AF0A-4F80-9F27-D57789A8FA60}" dt="2023-01-13T14:08:48.523" v="1318" actId="1076"/>
          <ac:picMkLst>
            <pc:docMk/>
            <pc:sldMk cId="2054864098" sldId="431"/>
            <ac:picMk id="3" creationId="{6EC7FAA4-323E-4335-B495-54519E715634}"/>
          </ac:picMkLst>
        </pc:picChg>
        <pc:picChg chg="add mod">
          <ac:chgData name="Iveta Hodová" userId="32356b34-120e-40db-8308-37bd6c7c72c2" providerId="ADAL" clId="{1A5F2F1F-AF0A-4F80-9F27-D57789A8FA60}" dt="2023-01-13T14:08:43.992" v="1317" actId="1076"/>
          <ac:picMkLst>
            <pc:docMk/>
            <pc:sldMk cId="2054864098" sldId="431"/>
            <ac:picMk id="6" creationId="{5487D3ED-2B4D-040C-DD64-306D2DC97AA9}"/>
          </ac:picMkLst>
        </pc:picChg>
        <pc:picChg chg="add mod">
          <ac:chgData name="Iveta Hodová" userId="32356b34-120e-40db-8308-37bd6c7c72c2" providerId="ADAL" clId="{1A5F2F1F-AF0A-4F80-9F27-D57789A8FA60}" dt="2023-01-13T14:07:54.711" v="1302" actId="1076"/>
          <ac:picMkLst>
            <pc:docMk/>
            <pc:sldMk cId="2054864098" sldId="431"/>
            <ac:picMk id="8" creationId="{7EB68564-4904-5C95-AA29-1F62BE50B5B4}"/>
          </ac:picMkLst>
        </pc:picChg>
      </pc:sldChg>
      <pc:sldChg chg="add del">
        <pc:chgData name="Iveta Hodová" userId="32356b34-120e-40db-8308-37bd6c7c72c2" providerId="ADAL" clId="{1A5F2F1F-AF0A-4F80-9F27-D57789A8FA60}" dt="2023-01-13T12:57:48.935" v="371"/>
        <pc:sldMkLst>
          <pc:docMk/>
          <pc:sldMk cId="102889282" sldId="432"/>
        </pc:sldMkLst>
      </pc:sldChg>
      <pc:sldChg chg="addSp delSp modSp mod">
        <pc:chgData name="Iveta Hodová" userId="32356b34-120e-40db-8308-37bd6c7c72c2" providerId="ADAL" clId="{1A5F2F1F-AF0A-4F80-9F27-D57789A8FA60}" dt="2023-01-13T13:44:10.205" v="997" actId="1076"/>
        <pc:sldMkLst>
          <pc:docMk/>
          <pc:sldMk cId="219297606" sldId="432"/>
        </pc:sldMkLst>
        <pc:spChg chg="mod">
          <ac:chgData name="Iveta Hodová" userId="32356b34-120e-40db-8308-37bd6c7c72c2" providerId="ADAL" clId="{1A5F2F1F-AF0A-4F80-9F27-D57789A8FA60}" dt="2023-01-13T13:33:56.545" v="940" actId="14100"/>
          <ac:spMkLst>
            <pc:docMk/>
            <pc:sldMk cId="219297606" sldId="432"/>
            <ac:spMk id="4" creationId="{61B9B382-8A8B-1CC6-2D49-B225BA9EB4C6}"/>
          </ac:spMkLst>
        </pc:spChg>
        <pc:picChg chg="add mod">
          <ac:chgData name="Iveta Hodová" userId="32356b34-120e-40db-8308-37bd6c7c72c2" providerId="ADAL" clId="{1A5F2F1F-AF0A-4F80-9F27-D57789A8FA60}" dt="2023-01-13T13:44:10.205" v="997" actId="1076"/>
          <ac:picMkLst>
            <pc:docMk/>
            <pc:sldMk cId="219297606" sldId="432"/>
            <ac:picMk id="3" creationId="{7A1D9C64-0F72-1E1B-0121-5D0F7E1F8511}"/>
          </ac:picMkLst>
        </pc:picChg>
        <pc:picChg chg="add mod">
          <ac:chgData name="Iveta Hodová" userId="32356b34-120e-40db-8308-37bd6c7c72c2" providerId="ADAL" clId="{1A5F2F1F-AF0A-4F80-9F27-D57789A8FA60}" dt="2023-01-13T13:34:35.514" v="950" actId="1076"/>
          <ac:picMkLst>
            <pc:docMk/>
            <pc:sldMk cId="219297606" sldId="432"/>
            <ac:picMk id="5" creationId="{F66AD77B-50AB-ED81-3DC6-54DF79EEC73F}"/>
          </ac:picMkLst>
        </pc:picChg>
        <pc:picChg chg="add del mod">
          <ac:chgData name="Iveta Hodová" userId="32356b34-120e-40db-8308-37bd6c7c72c2" providerId="ADAL" clId="{1A5F2F1F-AF0A-4F80-9F27-D57789A8FA60}" dt="2023-01-13T13:32:52.155" v="922" actId="478"/>
          <ac:picMkLst>
            <pc:docMk/>
            <pc:sldMk cId="219297606" sldId="432"/>
            <ac:picMk id="6" creationId="{0BB0A4E2-1325-5FCC-FA10-67E9C28116D7}"/>
          </ac:picMkLst>
        </pc:picChg>
        <pc:picChg chg="add mod">
          <ac:chgData name="Iveta Hodová" userId="32356b34-120e-40db-8308-37bd6c7c72c2" providerId="ADAL" clId="{1A5F2F1F-AF0A-4F80-9F27-D57789A8FA60}" dt="2023-01-13T13:34:39.701" v="951" actId="1076"/>
          <ac:picMkLst>
            <pc:docMk/>
            <pc:sldMk cId="219297606" sldId="432"/>
            <ac:picMk id="8" creationId="{0C4984F1-85FC-B098-A343-D4EB319D11AC}"/>
          </ac:picMkLst>
        </pc:picChg>
      </pc:sldChg>
      <pc:sldChg chg="modSp add del mod">
        <pc:chgData name="Iveta Hodová" userId="32356b34-120e-40db-8308-37bd6c7c72c2" providerId="ADAL" clId="{1A5F2F1F-AF0A-4F80-9F27-D57789A8FA60}" dt="2023-01-13T12:57:48.935" v="371"/>
        <pc:sldMkLst>
          <pc:docMk/>
          <pc:sldMk cId="720238304" sldId="433"/>
        </pc:sldMkLst>
        <pc:spChg chg="mod">
          <ac:chgData name="Iveta Hodová" userId="32356b34-120e-40db-8308-37bd6c7c72c2" providerId="ADAL" clId="{1A5F2F1F-AF0A-4F80-9F27-D57789A8FA60}" dt="2023-01-13T12:57:48.935" v="371"/>
          <ac:spMkLst>
            <pc:docMk/>
            <pc:sldMk cId="720238304" sldId="433"/>
            <ac:spMk id="45059" creationId="{00000000-0000-0000-0000-000000000000}"/>
          </ac:spMkLst>
        </pc:spChg>
      </pc:sldChg>
      <pc:sldChg chg="addSp delSp modSp mod">
        <pc:chgData name="Iveta Hodová" userId="32356b34-120e-40db-8308-37bd6c7c72c2" providerId="ADAL" clId="{1A5F2F1F-AF0A-4F80-9F27-D57789A8FA60}" dt="2023-01-13T13:35:59.092" v="975" actId="20577"/>
        <pc:sldMkLst>
          <pc:docMk/>
          <pc:sldMk cId="2640054984" sldId="433"/>
        </pc:sldMkLst>
        <pc:spChg chg="mod">
          <ac:chgData name="Iveta Hodová" userId="32356b34-120e-40db-8308-37bd6c7c72c2" providerId="ADAL" clId="{1A5F2F1F-AF0A-4F80-9F27-D57789A8FA60}" dt="2023-01-13T13:35:59.092" v="975" actId="20577"/>
          <ac:spMkLst>
            <pc:docMk/>
            <pc:sldMk cId="2640054984" sldId="433"/>
            <ac:spMk id="4" creationId="{61B9B382-8A8B-1CC6-2D49-B225BA9EB4C6}"/>
          </ac:spMkLst>
        </pc:spChg>
        <pc:picChg chg="add del mod">
          <ac:chgData name="Iveta Hodová" userId="32356b34-120e-40db-8308-37bd6c7c72c2" providerId="ADAL" clId="{1A5F2F1F-AF0A-4F80-9F27-D57789A8FA60}" dt="2023-01-13T13:29:56.557" v="886" actId="478"/>
          <ac:picMkLst>
            <pc:docMk/>
            <pc:sldMk cId="2640054984" sldId="433"/>
            <ac:picMk id="3" creationId="{3BF93DE6-44C2-E4C0-4649-C711E2983B96}"/>
          </ac:picMkLst>
        </pc:picChg>
        <pc:picChg chg="add mod">
          <ac:chgData name="Iveta Hodová" userId="32356b34-120e-40db-8308-37bd6c7c72c2" providerId="ADAL" clId="{1A5F2F1F-AF0A-4F80-9F27-D57789A8FA60}" dt="2023-01-13T13:35:38.623" v="971" actId="1038"/>
          <ac:picMkLst>
            <pc:docMk/>
            <pc:sldMk cId="2640054984" sldId="433"/>
            <ac:picMk id="6" creationId="{3673F67E-8608-EBD4-76C7-76AE5C03D2E5}"/>
          </ac:picMkLst>
        </pc:picChg>
      </pc:sldChg>
      <pc:sldChg chg="add del">
        <pc:chgData name="Iveta Hodová" userId="32356b34-120e-40db-8308-37bd6c7c72c2" providerId="ADAL" clId="{1A5F2F1F-AF0A-4F80-9F27-D57789A8FA60}" dt="2023-01-13T12:57:48.935" v="371"/>
        <pc:sldMkLst>
          <pc:docMk/>
          <pc:sldMk cId="817313371" sldId="434"/>
        </pc:sldMkLst>
      </pc:sldChg>
      <pc:sldChg chg="del">
        <pc:chgData name="Iveta Hodová" userId="32356b34-120e-40db-8308-37bd6c7c72c2" providerId="ADAL" clId="{1A5F2F1F-AF0A-4F80-9F27-D57789A8FA60}" dt="2023-01-13T13:28:00.088" v="877" actId="47"/>
        <pc:sldMkLst>
          <pc:docMk/>
          <pc:sldMk cId="1454664898" sldId="434"/>
        </pc:sldMkLst>
      </pc:sldChg>
      <pc:sldChg chg="add del">
        <pc:chgData name="Iveta Hodová" userId="32356b34-120e-40db-8308-37bd6c7c72c2" providerId="ADAL" clId="{1A5F2F1F-AF0A-4F80-9F27-D57789A8FA60}" dt="2023-01-13T12:57:48.935" v="371"/>
        <pc:sldMkLst>
          <pc:docMk/>
          <pc:sldMk cId="1411669018" sldId="435"/>
        </pc:sldMkLst>
      </pc:sldChg>
      <pc:sldChg chg="addSp modSp new mod setBg">
        <pc:chgData name="Iveta Hodová" userId="32356b34-120e-40db-8308-37bd6c7c72c2" providerId="ADAL" clId="{1A5F2F1F-AF0A-4F80-9F27-D57789A8FA60}" dt="2023-01-13T13:27:47.526" v="876" actId="1076"/>
        <pc:sldMkLst>
          <pc:docMk/>
          <pc:sldMk cId="2272913296" sldId="435"/>
        </pc:sldMkLst>
        <pc:spChg chg="mod">
          <ac:chgData name="Iveta Hodová" userId="32356b34-120e-40db-8308-37bd6c7c72c2" providerId="ADAL" clId="{1A5F2F1F-AF0A-4F80-9F27-D57789A8FA60}" dt="2023-01-13T13:27:36.776" v="874" actId="1076"/>
          <ac:spMkLst>
            <pc:docMk/>
            <pc:sldMk cId="2272913296" sldId="435"/>
            <ac:spMk id="2" creationId="{D75DBE63-8FF0-39BD-DB6A-A0B1B306F7C9}"/>
          </ac:spMkLst>
        </pc:spChg>
        <pc:picChg chg="add mod modCrop">
          <ac:chgData name="Iveta Hodová" userId="32356b34-120e-40db-8308-37bd6c7c72c2" providerId="ADAL" clId="{1A5F2F1F-AF0A-4F80-9F27-D57789A8FA60}" dt="2023-01-13T13:26:56.104" v="862" actId="14100"/>
          <ac:picMkLst>
            <pc:docMk/>
            <pc:sldMk cId="2272913296" sldId="435"/>
            <ac:picMk id="4" creationId="{5D680400-1ACC-865E-63B1-B2C87A5A6236}"/>
          </ac:picMkLst>
        </pc:picChg>
        <pc:picChg chg="add mod modCrop">
          <ac:chgData name="Iveta Hodová" userId="32356b34-120e-40db-8308-37bd6c7c72c2" providerId="ADAL" clId="{1A5F2F1F-AF0A-4F80-9F27-D57789A8FA60}" dt="2023-01-13T13:27:30.448" v="871" actId="14100"/>
          <ac:picMkLst>
            <pc:docMk/>
            <pc:sldMk cId="2272913296" sldId="435"/>
            <ac:picMk id="6" creationId="{18C7204D-7A96-48F3-5464-427515C32685}"/>
          </ac:picMkLst>
        </pc:picChg>
        <pc:picChg chg="add mod modCrop">
          <ac:chgData name="Iveta Hodová" userId="32356b34-120e-40db-8308-37bd6c7c72c2" providerId="ADAL" clId="{1A5F2F1F-AF0A-4F80-9F27-D57789A8FA60}" dt="2023-01-13T13:27:47.526" v="876" actId="1076"/>
          <ac:picMkLst>
            <pc:docMk/>
            <pc:sldMk cId="2272913296" sldId="435"/>
            <ac:picMk id="7" creationId="{FCE9FF2F-F349-1DB1-EE04-A0ABD73FB37D}"/>
          </ac:picMkLst>
        </pc:picChg>
      </pc:sldChg>
      <pc:sldChg chg="addSp modSp mod">
        <pc:chgData name="Iveta Hodová" userId="32356b34-120e-40db-8308-37bd6c7c72c2" providerId="ADAL" clId="{1A5F2F1F-AF0A-4F80-9F27-D57789A8FA60}" dt="2023-01-13T14:22:51.990" v="1484" actId="1076"/>
        <pc:sldMkLst>
          <pc:docMk/>
          <pc:sldMk cId="3267817834" sldId="436"/>
        </pc:sldMkLst>
        <pc:spChg chg="mod">
          <ac:chgData name="Iveta Hodová" userId="32356b34-120e-40db-8308-37bd6c7c72c2" providerId="ADAL" clId="{1A5F2F1F-AF0A-4F80-9F27-D57789A8FA60}" dt="2023-01-13T14:22:51.990" v="1484" actId="1076"/>
          <ac:spMkLst>
            <pc:docMk/>
            <pc:sldMk cId="3267817834" sldId="436"/>
            <ac:spMk id="4" creationId="{61B9B382-8A8B-1CC6-2D49-B225BA9EB4C6}"/>
          </ac:spMkLst>
        </pc:spChg>
        <pc:picChg chg="add mod">
          <ac:chgData name="Iveta Hodová" userId="32356b34-120e-40db-8308-37bd6c7c72c2" providerId="ADAL" clId="{1A5F2F1F-AF0A-4F80-9F27-D57789A8FA60}" dt="2023-01-13T14:22:50.272" v="1483" actId="14100"/>
          <ac:picMkLst>
            <pc:docMk/>
            <pc:sldMk cId="3267817834" sldId="436"/>
            <ac:picMk id="5" creationId="{7E685C9A-537E-FBB5-0812-0524D670616D}"/>
          </ac:picMkLst>
        </pc:picChg>
      </pc:sldChg>
      <pc:sldChg chg="modSp mod">
        <pc:chgData name="Iveta Hodová" userId="32356b34-120e-40db-8308-37bd6c7c72c2" providerId="ADAL" clId="{1A5F2F1F-AF0A-4F80-9F27-D57789A8FA60}" dt="2023-01-13T14:29:58.976" v="1532" actId="20577"/>
        <pc:sldMkLst>
          <pc:docMk/>
          <pc:sldMk cId="269572714" sldId="437"/>
        </pc:sldMkLst>
        <pc:spChg chg="mod">
          <ac:chgData name="Iveta Hodová" userId="32356b34-120e-40db-8308-37bd6c7c72c2" providerId="ADAL" clId="{1A5F2F1F-AF0A-4F80-9F27-D57789A8FA60}" dt="2023-01-13T14:29:58.976" v="1532" actId="20577"/>
          <ac:spMkLst>
            <pc:docMk/>
            <pc:sldMk cId="269572714" sldId="437"/>
            <ac:spMk id="4" creationId="{61B9B382-8A8B-1CC6-2D49-B225BA9EB4C6}"/>
          </ac:spMkLst>
        </pc:spChg>
      </pc:sldChg>
      <pc:sldChg chg="modSp mod">
        <pc:chgData name="Iveta Hodová" userId="32356b34-120e-40db-8308-37bd6c7c72c2" providerId="ADAL" clId="{1A5F2F1F-AF0A-4F80-9F27-D57789A8FA60}" dt="2023-01-13T14:15:35.863" v="1387" actId="1076"/>
        <pc:sldMkLst>
          <pc:docMk/>
          <pc:sldMk cId="2878252103" sldId="438"/>
        </pc:sldMkLst>
        <pc:spChg chg="mod">
          <ac:chgData name="Iveta Hodová" userId="32356b34-120e-40db-8308-37bd6c7c72c2" providerId="ADAL" clId="{1A5F2F1F-AF0A-4F80-9F27-D57789A8FA60}" dt="2023-01-13T14:15:35.863" v="1387" actId="1076"/>
          <ac:spMkLst>
            <pc:docMk/>
            <pc:sldMk cId="2878252103" sldId="438"/>
            <ac:spMk id="4" creationId="{61B9B382-8A8B-1CC6-2D49-B225BA9EB4C6}"/>
          </ac:spMkLst>
        </pc:spChg>
      </pc:sldChg>
      <pc:sldChg chg="addSp modSp new mod ord setBg">
        <pc:chgData name="Iveta Hodová" userId="32356b34-120e-40db-8308-37bd6c7c72c2" providerId="ADAL" clId="{1A5F2F1F-AF0A-4F80-9F27-D57789A8FA60}" dt="2023-01-13T14:16:39.732" v="1396"/>
        <pc:sldMkLst>
          <pc:docMk/>
          <pc:sldMk cId="1280559818" sldId="439"/>
        </pc:sldMkLst>
        <pc:picChg chg="add mod">
          <ac:chgData name="Iveta Hodová" userId="32356b34-120e-40db-8308-37bd6c7c72c2" providerId="ADAL" clId="{1A5F2F1F-AF0A-4F80-9F27-D57789A8FA60}" dt="2023-01-13T14:16:25.982" v="1393" actId="1076"/>
          <ac:picMkLst>
            <pc:docMk/>
            <pc:sldMk cId="1280559818" sldId="439"/>
            <ac:picMk id="3" creationId="{5E034256-963A-56FA-1CB9-3194D27CAB07}"/>
          </ac:picMkLst>
        </pc:picChg>
      </pc:sldChg>
      <pc:sldChg chg="addSp delSp modSp mod">
        <pc:chgData name="Iveta Hodová" userId="32356b34-120e-40db-8308-37bd6c7c72c2" providerId="ADAL" clId="{1A5F2F1F-AF0A-4F80-9F27-D57789A8FA60}" dt="2023-01-13T14:30:39.695" v="1562" actId="20577"/>
        <pc:sldMkLst>
          <pc:docMk/>
          <pc:sldMk cId="1886314037" sldId="440"/>
        </pc:sldMkLst>
        <pc:spChg chg="mod">
          <ac:chgData name="Iveta Hodová" userId="32356b34-120e-40db-8308-37bd6c7c72c2" providerId="ADAL" clId="{1A5F2F1F-AF0A-4F80-9F27-D57789A8FA60}" dt="2023-01-13T14:30:39.695" v="1562" actId="20577"/>
          <ac:spMkLst>
            <pc:docMk/>
            <pc:sldMk cId="1886314037" sldId="440"/>
            <ac:spMk id="4" creationId="{61B9B382-8A8B-1CC6-2D49-B225BA9EB4C6}"/>
          </ac:spMkLst>
        </pc:spChg>
        <pc:picChg chg="add mod">
          <ac:chgData name="Iveta Hodová" userId="32356b34-120e-40db-8308-37bd6c7c72c2" providerId="ADAL" clId="{1A5F2F1F-AF0A-4F80-9F27-D57789A8FA60}" dt="2023-01-13T14:24:12.365" v="1491" actId="1076"/>
          <ac:picMkLst>
            <pc:docMk/>
            <pc:sldMk cId="1886314037" sldId="440"/>
            <ac:picMk id="3" creationId="{3400D85D-6A37-471A-0768-BF059EFF641C}"/>
          </ac:picMkLst>
        </pc:picChg>
        <pc:picChg chg="del">
          <ac:chgData name="Iveta Hodová" userId="32356b34-120e-40db-8308-37bd6c7c72c2" providerId="ADAL" clId="{1A5F2F1F-AF0A-4F80-9F27-D57789A8FA60}" dt="2023-01-13T14:22:59.100" v="1485" actId="478"/>
          <ac:picMkLst>
            <pc:docMk/>
            <pc:sldMk cId="1886314037" sldId="440"/>
            <ac:picMk id="5" creationId="{7E685C9A-537E-FBB5-0812-0524D670616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20621B-389E-4694-9FEC-FEBBF5D1806C}" type="datetimeFigureOut">
              <a:rPr lang="en-GB" smtClean="0"/>
              <a:t>13/01/2023</a:t>
            </a:fld>
            <a:endParaRPr lang="en-GB"/>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DBD328-E4B7-4E3B-985F-C11F3274990D}" type="slidenum">
              <a:rPr lang="en-GB" smtClean="0"/>
              <a:t>‹#›</a:t>
            </a:fld>
            <a:endParaRPr lang="en-GB"/>
          </a:p>
        </p:txBody>
      </p:sp>
    </p:spTree>
    <p:extLst>
      <p:ext uri="{BB962C8B-B14F-4D97-AF65-F5344CB8AC3E}">
        <p14:creationId xmlns:p14="http://schemas.microsoft.com/office/powerpoint/2010/main" val="370975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Zástupný symbol pro obrázek snímku 1"/>
          <p:cNvSpPr>
            <a:spLocks noGrp="1" noRot="1" noChangeAspect="1" noTextEdit="1"/>
          </p:cNvSpPr>
          <p:nvPr>
            <p:ph type="sldImg"/>
          </p:nvPr>
        </p:nvSpPr>
        <p:spPr>
          <a:ln/>
        </p:spPr>
      </p:sp>
      <p:sp>
        <p:nvSpPr>
          <p:cNvPr id="53251"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53252"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386084A-E0B4-4413-B751-A47B37F594F3}" type="slidenum">
              <a:rPr lang="cs-CZ" smtClean="0"/>
              <a:pPr eaLnBrk="1" hangingPunct="1"/>
              <a:t>16</a:t>
            </a:fld>
            <a:endParaRPr lang="cs-CZ"/>
          </a:p>
        </p:txBody>
      </p:sp>
    </p:spTree>
    <p:extLst>
      <p:ext uri="{BB962C8B-B14F-4D97-AF65-F5344CB8AC3E}">
        <p14:creationId xmlns:p14="http://schemas.microsoft.com/office/powerpoint/2010/main" val="1377004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Zástupný symbol pro obrázek snímku 1"/>
          <p:cNvSpPr>
            <a:spLocks noGrp="1" noRot="1" noChangeAspect="1" noTextEdit="1"/>
          </p:cNvSpPr>
          <p:nvPr>
            <p:ph type="sldImg"/>
          </p:nvPr>
        </p:nvSpPr>
        <p:spPr>
          <a:ln/>
        </p:spPr>
      </p:sp>
      <p:sp>
        <p:nvSpPr>
          <p:cNvPr id="54275"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54276"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70EFA75-55F5-416C-85CF-B0437075735E}" type="slidenum">
              <a:rPr lang="cs-CZ" smtClean="0"/>
              <a:pPr eaLnBrk="1" hangingPunct="1"/>
              <a:t>17</a:t>
            </a:fld>
            <a:endParaRPr lang="cs-CZ"/>
          </a:p>
        </p:txBody>
      </p:sp>
    </p:spTree>
    <p:extLst>
      <p:ext uri="{BB962C8B-B14F-4D97-AF65-F5344CB8AC3E}">
        <p14:creationId xmlns:p14="http://schemas.microsoft.com/office/powerpoint/2010/main" val="582434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Zástupný symbol pro obrázek snímku 1"/>
          <p:cNvSpPr>
            <a:spLocks noGrp="1" noRot="1" noChangeAspect="1" noTextEdit="1"/>
          </p:cNvSpPr>
          <p:nvPr>
            <p:ph type="sldImg"/>
          </p:nvPr>
        </p:nvSpPr>
        <p:spPr>
          <a:ln/>
        </p:spPr>
      </p:sp>
      <p:sp>
        <p:nvSpPr>
          <p:cNvPr id="58371"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58372"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BE2E5EA-AA5F-4FFD-92B7-A021621F2F0D}" type="slidenum">
              <a:rPr lang="cs-CZ" smtClean="0"/>
              <a:pPr eaLnBrk="1" hangingPunct="1"/>
              <a:t>22</a:t>
            </a:fld>
            <a:endParaRPr lang="cs-CZ"/>
          </a:p>
        </p:txBody>
      </p:sp>
    </p:spTree>
    <p:extLst>
      <p:ext uri="{BB962C8B-B14F-4D97-AF65-F5344CB8AC3E}">
        <p14:creationId xmlns:p14="http://schemas.microsoft.com/office/powerpoint/2010/main" val="179353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Zástupný symbol pro obrázek snímku 1"/>
          <p:cNvSpPr>
            <a:spLocks noGrp="1" noRot="1" noChangeAspect="1" noTextEdit="1"/>
          </p:cNvSpPr>
          <p:nvPr>
            <p:ph type="sldImg"/>
          </p:nvPr>
        </p:nvSpPr>
        <p:spPr>
          <a:ln/>
        </p:spPr>
      </p:sp>
      <p:sp>
        <p:nvSpPr>
          <p:cNvPr id="65539"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dirty="0"/>
              <a:t>Příčný řez svalem ryby – dvě buňky povrch a intercelulární prostor, invaginace sarkolemy tvořící T-tubuly (šipky)</a:t>
            </a:r>
          </a:p>
          <a:p>
            <a:r>
              <a:rPr lang="cs-CZ" dirty="0"/>
              <a:t>Glykogenové částice  - tmavé shluky</a:t>
            </a:r>
          </a:p>
          <a:p>
            <a:r>
              <a:rPr lang="cs-CZ" dirty="0"/>
              <a:t>A </a:t>
            </a:r>
            <a:r>
              <a:rPr lang="cs-CZ" dirty="0" err="1"/>
              <a:t>a</a:t>
            </a:r>
            <a:r>
              <a:rPr lang="cs-CZ" dirty="0"/>
              <a:t> I proužek</a:t>
            </a:r>
          </a:p>
          <a:p>
            <a:endParaRPr lang="cs-CZ" dirty="0"/>
          </a:p>
          <a:p>
            <a:r>
              <a:rPr lang="cs-CZ" dirty="0"/>
              <a:t>Šipky na dolním obrázku</a:t>
            </a:r>
            <a:r>
              <a:rPr lang="cs-CZ" baseline="0" dirty="0"/>
              <a:t> –  triáda, T tubulus a po stranách přilehlé terminální cisterny</a:t>
            </a:r>
            <a:endParaRPr lang="en-US" dirty="0"/>
          </a:p>
        </p:txBody>
      </p:sp>
      <p:sp>
        <p:nvSpPr>
          <p:cNvPr id="65540"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1A3A98A-5EA8-4D85-BF49-695C94F5D317}" type="slidenum">
              <a:rPr lang="cs-CZ" smtClean="0"/>
              <a:pPr eaLnBrk="1" hangingPunct="1"/>
              <a:t>27</a:t>
            </a:fld>
            <a:endParaRPr lang="cs-CZ"/>
          </a:p>
        </p:txBody>
      </p:sp>
    </p:spTree>
    <p:extLst>
      <p:ext uri="{BB962C8B-B14F-4D97-AF65-F5344CB8AC3E}">
        <p14:creationId xmlns:p14="http://schemas.microsoft.com/office/powerpoint/2010/main" val="572111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Zástupný symbol pro obrázek snímku 1"/>
          <p:cNvSpPr>
            <a:spLocks noGrp="1" noRot="1" noChangeAspect="1" noTextEdit="1"/>
          </p:cNvSpPr>
          <p:nvPr>
            <p:ph type="sldImg"/>
          </p:nvPr>
        </p:nvSpPr>
        <p:spPr>
          <a:ln/>
        </p:spPr>
      </p:sp>
      <p:sp>
        <p:nvSpPr>
          <p:cNvPr id="73731"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buFontTx/>
              <a:buAutoNum type="arabicPlain"/>
            </a:pPr>
            <a:r>
              <a:rPr lang="cs-CZ"/>
              <a:t>Macula adherens</a:t>
            </a:r>
          </a:p>
          <a:p>
            <a:pPr marL="228600" indent="-228600">
              <a:buFontTx/>
              <a:buAutoNum type="arabicPlain"/>
            </a:pPr>
            <a:r>
              <a:rPr lang="cs-CZ"/>
              <a:t> gap junction</a:t>
            </a:r>
          </a:p>
          <a:p>
            <a:pPr marL="228600" indent="-228600">
              <a:buFontTx/>
              <a:buAutoNum type="arabicPlain"/>
            </a:pPr>
            <a:r>
              <a:rPr lang="cs-CZ"/>
              <a:t>Fascia adherens</a:t>
            </a:r>
            <a:endParaRPr lang="en-US"/>
          </a:p>
        </p:txBody>
      </p:sp>
      <p:sp>
        <p:nvSpPr>
          <p:cNvPr id="73732"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2749F04-41D0-4883-A680-C321EFCF3A26}" type="slidenum">
              <a:rPr kumimoji="0" lang="cs-CZ"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cs-CZ"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3891149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B2ED552-65E8-FF9D-39FF-87FB744E31CC}"/>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endParaRPr lang="en-GB"/>
          </a:p>
        </p:txBody>
      </p:sp>
      <p:sp>
        <p:nvSpPr>
          <p:cNvPr id="3" name="Podnadpis 2">
            <a:extLst>
              <a:ext uri="{FF2B5EF4-FFF2-40B4-BE49-F238E27FC236}">
                <a16:creationId xmlns:a16="http://schemas.microsoft.com/office/drawing/2014/main" id="{BA9BB24D-603D-E0CB-480E-20DD2863D2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GB"/>
          </a:p>
        </p:txBody>
      </p:sp>
      <p:sp>
        <p:nvSpPr>
          <p:cNvPr id="4" name="Zástupný symbol pro datum 3">
            <a:extLst>
              <a:ext uri="{FF2B5EF4-FFF2-40B4-BE49-F238E27FC236}">
                <a16:creationId xmlns:a16="http://schemas.microsoft.com/office/drawing/2014/main" id="{550050FD-CC0B-0E1D-6244-70E9C323FA06}"/>
              </a:ext>
            </a:extLst>
          </p:cNvPr>
          <p:cNvSpPr>
            <a:spLocks noGrp="1"/>
          </p:cNvSpPr>
          <p:nvPr>
            <p:ph type="dt" sz="half" idx="10"/>
          </p:nvPr>
        </p:nvSpPr>
        <p:spPr/>
        <p:txBody>
          <a:bodyPr/>
          <a:lstStyle/>
          <a:p>
            <a:fld id="{E4ED8BE6-84C7-4127-A984-0728135F2084}" type="datetimeFigureOut">
              <a:rPr lang="en-GB" smtClean="0"/>
              <a:t>13/01/2023</a:t>
            </a:fld>
            <a:endParaRPr lang="en-GB"/>
          </a:p>
        </p:txBody>
      </p:sp>
      <p:sp>
        <p:nvSpPr>
          <p:cNvPr id="5" name="Zástupný symbol pro zápatí 4">
            <a:extLst>
              <a:ext uri="{FF2B5EF4-FFF2-40B4-BE49-F238E27FC236}">
                <a16:creationId xmlns:a16="http://schemas.microsoft.com/office/drawing/2014/main" id="{962FCE6F-6F7B-5460-84BE-C44621CA7A89}"/>
              </a:ext>
            </a:extLst>
          </p:cNvPr>
          <p:cNvSpPr>
            <a:spLocks noGrp="1"/>
          </p:cNvSpPr>
          <p:nvPr>
            <p:ph type="ftr" sz="quarter" idx="11"/>
          </p:nvPr>
        </p:nvSpPr>
        <p:spPr/>
        <p:txBody>
          <a:bodyPr/>
          <a:lstStyle/>
          <a:p>
            <a:endParaRPr lang="en-GB"/>
          </a:p>
        </p:txBody>
      </p:sp>
      <p:sp>
        <p:nvSpPr>
          <p:cNvPr id="6" name="Zástupný symbol pro číslo snímku 5">
            <a:extLst>
              <a:ext uri="{FF2B5EF4-FFF2-40B4-BE49-F238E27FC236}">
                <a16:creationId xmlns:a16="http://schemas.microsoft.com/office/drawing/2014/main" id="{7DF90FBB-084B-78F0-14FA-DE38E8FB42B4}"/>
              </a:ext>
            </a:extLst>
          </p:cNvPr>
          <p:cNvSpPr>
            <a:spLocks noGrp="1"/>
          </p:cNvSpPr>
          <p:nvPr>
            <p:ph type="sldNum" sz="quarter" idx="12"/>
          </p:nvPr>
        </p:nvSpPr>
        <p:spPr/>
        <p:txBody>
          <a:bodyPr/>
          <a:lstStyle/>
          <a:p>
            <a:fld id="{18E218CE-53EE-489B-9B53-1092603429CD}" type="slidenum">
              <a:rPr lang="en-GB" smtClean="0"/>
              <a:t>‹#›</a:t>
            </a:fld>
            <a:endParaRPr lang="en-GB"/>
          </a:p>
        </p:txBody>
      </p:sp>
    </p:spTree>
    <p:extLst>
      <p:ext uri="{BB962C8B-B14F-4D97-AF65-F5344CB8AC3E}">
        <p14:creationId xmlns:p14="http://schemas.microsoft.com/office/powerpoint/2010/main" val="4874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565CB3A-4E2E-2E52-F8A8-7E4F95E9A046}"/>
              </a:ext>
            </a:extLst>
          </p:cNvPr>
          <p:cNvSpPr>
            <a:spLocks noGrp="1"/>
          </p:cNvSpPr>
          <p:nvPr>
            <p:ph type="title"/>
          </p:nvPr>
        </p:nvSpPr>
        <p:spPr/>
        <p:txBody>
          <a:bodyPr/>
          <a:lstStyle/>
          <a:p>
            <a:r>
              <a:rPr lang="cs-CZ"/>
              <a:t>Kliknutím lze upravit styl.</a:t>
            </a:r>
            <a:endParaRPr lang="en-GB"/>
          </a:p>
        </p:txBody>
      </p:sp>
      <p:sp>
        <p:nvSpPr>
          <p:cNvPr id="3" name="Zástupný symbol pro svislý text 2">
            <a:extLst>
              <a:ext uri="{FF2B5EF4-FFF2-40B4-BE49-F238E27FC236}">
                <a16:creationId xmlns:a16="http://schemas.microsoft.com/office/drawing/2014/main" id="{85A82979-D30D-6467-1023-917C1182211E}"/>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a:extLst>
              <a:ext uri="{FF2B5EF4-FFF2-40B4-BE49-F238E27FC236}">
                <a16:creationId xmlns:a16="http://schemas.microsoft.com/office/drawing/2014/main" id="{E4E96016-5462-FA1D-40C1-E25912D911A4}"/>
              </a:ext>
            </a:extLst>
          </p:cNvPr>
          <p:cNvSpPr>
            <a:spLocks noGrp="1"/>
          </p:cNvSpPr>
          <p:nvPr>
            <p:ph type="dt" sz="half" idx="10"/>
          </p:nvPr>
        </p:nvSpPr>
        <p:spPr/>
        <p:txBody>
          <a:bodyPr/>
          <a:lstStyle/>
          <a:p>
            <a:fld id="{E4ED8BE6-84C7-4127-A984-0728135F2084}" type="datetimeFigureOut">
              <a:rPr lang="en-GB" smtClean="0"/>
              <a:t>13/01/2023</a:t>
            </a:fld>
            <a:endParaRPr lang="en-GB"/>
          </a:p>
        </p:txBody>
      </p:sp>
      <p:sp>
        <p:nvSpPr>
          <p:cNvPr id="5" name="Zástupný symbol pro zápatí 4">
            <a:extLst>
              <a:ext uri="{FF2B5EF4-FFF2-40B4-BE49-F238E27FC236}">
                <a16:creationId xmlns:a16="http://schemas.microsoft.com/office/drawing/2014/main" id="{1D9B7043-473D-0E8C-C0AC-F19CDDC9291C}"/>
              </a:ext>
            </a:extLst>
          </p:cNvPr>
          <p:cNvSpPr>
            <a:spLocks noGrp="1"/>
          </p:cNvSpPr>
          <p:nvPr>
            <p:ph type="ftr" sz="quarter" idx="11"/>
          </p:nvPr>
        </p:nvSpPr>
        <p:spPr/>
        <p:txBody>
          <a:bodyPr/>
          <a:lstStyle/>
          <a:p>
            <a:endParaRPr lang="en-GB"/>
          </a:p>
        </p:txBody>
      </p:sp>
      <p:sp>
        <p:nvSpPr>
          <p:cNvPr id="6" name="Zástupný symbol pro číslo snímku 5">
            <a:extLst>
              <a:ext uri="{FF2B5EF4-FFF2-40B4-BE49-F238E27FC236}">
                <a16:creationId xmlns:a16="http://schemas.microsoft.com/office/drawing/2014/main" id="{D50FF69E-3050-4E4E-9AFD-57384FA1C02E}"/>
              </a:ext>
            </a:extLst>
          </p:cNvPr>
          <p:cNvSpPr>
            <a:spLocks noGrp="1"/>
          </p:cNvSpPr>
          <p:nvPr>
            <p:ph type="sldNum" sz="quarter" idx="12"/>
          </p:nvPr>
        </p:nvSpPr>
        <p:spPr/>
        <p:txBody>
          <a:bodyPr/>
          <a:lstStyle/>
          <a:p>
            <a:fld id="{18E218CE-53EE-489B-9B53-1092603429CD}" type="slidenum">
              <a:rPr lang="en-GB" smtClean="0"/>
              <a:t>‹#›</a:t>
            </a:fld>
            <a:endParaRPr lang="en-GB"/>
          </a:p>
        </p:txBody>
      </p:sp>
    </p:spTree>
    <p:extLst>
      <p:ext uri="{BB962C8B-B14F-4D97-AF65-F5344CB8AC3E}">
        <p14:creationId xmlns:p14="http://schemas.microsoft.com/office/powerpoint/2010/main" val="3346300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C4E0B039-139B-1521-E663-98E58208542C}"/>
              </a:ext>
            </a:extLst>
          </p:cNvPr>
          <p:cNvSpPr>
            <a:spLocks noGrp="1"/>
          </p:cNvSpPr>
          <p:nvPr>
            <p:ph type="title" orient="vert"/>
          </p:nvPr>
        </p:nvSpPr>
        <p:spPr>
          <a:xfrm>
            <a:off x="8724900" y="365125"/>
            <a:ext cx="2628900" cy="5811838"/>
          </a:xfrm>
        </p:spPr>
        <p:txBody>
          <a:bodyPr vert="eaVert"/>
          <a:lstStyle/>
          <a:p>
            <a:r>
              <a:rPr lang="cs-CZ"/>
              <a:t>Kliknutím lze upravit styl.</a:t>
            </a:r>
            <a:endParaRPr lang="en-GB"/>
          </a:p>
        </p:txBody>
      </p:sp>
      <p:sp>
        <p:nvSpPr>
          <p:cNvPr id="3" name="Zástupný symbol pro svislý text 2">
            <a:extLst>
              <a:ext uri="{FF2B5EF4-FFF2-40B4-BE49-F238E27FC236}">
                <a16:creationId xmlns:a16="http://schemas.microsoft.com/office/drawing/2014/main" id="{3DF7C299-7C04-CC7C-B3F3-1B7EB68AAB52}"/>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a:extLst>
              <a:ext uri="{FF2B5EF4-FFF2-40B4-BE49-F238E27FC236}">
                <a16:creationId xmlns:a16="http://schemas.microsoft.com/office/drawing/2014/main" id="{B114CF06-2832-629E-9720-AFE2C353CDB4}"/>
              </a:ext>
            </a:extLst>
          </p:cNvPr>
          <p:cNvSpPr>
            <a:spLocks noGrp="1"/>
          </p:cNvSpPr>
          <p:nvPr>
            <p:ph type="dt" sz="half" idx="10"/>
          </p:nvPr>
        </p:nvSpPr>
        <p:spPr/>
        <p:txBody>
          <a:bodyPr/>
          <a:lstStyle/>
          <a:p>
            <a:fld id="{E4ED8BE6-84C7-4127-A984-0728135F2084}" type="datetimeFigureOut">
              <a:rPr lang="en-GB" smtClean="0"/>
              <a:t>13/01/2023</a:t>
            </a:fld>
            <a:endParaRPr lang="en-GB"/>
          </a:p>
        </p:txBody>
      </p:sp>
      <p:sp>
        <p:nvSpPr>
          <p:cNvPr id="5" name="Zástupný symbol pro zápatí 4">
            <a:extLst>
              <a:ext uri="{FF2B5EF4-FFF2-40B4-BE49-F238E27FC236}">
                <a16:creationId xmlns:a16="http://schemas.microsoft.com/office/drawing/2014/main" id="{78305ED7-64B8-72E3-C1CA-8A1E3BC26BF3}"/>
              </a:ext>
            </a:extLst>
          </p:cNvPr>
          <p:cNvSpPr>
            <a:spLocks noGrp="1"/>
          </p:cNvSpPr>
          <p:nvPr>
            <p:ph type="ftr" sz="quarter" idx="11"/>
          </p:nvPr>
        </p:nvSpPr>
        <p:spPr/>
        <p:txBody>
          <a:bodyPr/>
          <a:lstStyle/>
          <a:p>
            <a:endParaRPr lang="en-GB"/>
          </a:p>
        </p:txBody>
      </p:sp>
      <p:sp>
        <p:nvSpPr>
          <p:cNvPr id="6" name="Zástupný symbol pro číslo snímku 5">
            <a:extLst>
              <a:ext uri="{FF2B5EF4-FFF2-40B4-BE49-F238E27FC236}">
                <a16:creationId xmlns:a16="http://schemas.microsoft.com/office/drawing/2014/main" id="{FFBDB8EE-79D7-53B3-7CED-9E661B8A589B}"/>
              </a:ext>
            </a:extLst>
          </p:cNvPr>
          <p:cNvSpPr>
            <a:spLocks noGrp="1"/>
          </p:cNvSpPr>
          <p:nvPr>
            <p:ph type="sldNum" sz="quarter" idx="12"/>
          </p:nvPr>
        </p:nvSpPr>
        <p:spPr/>
        <p:txBody>
          <a:bodyPr/>
          <a:lstStyle/>
          <a:p>
            <a:fld id="{18E218CE-53EE-489B-9B53-1092603429CD}" type="slidenum">
              <a:rPr lang="en-GB" smtClean="0"/>
              <a:t>‹#›</a:t>
            </a:fld>
            <a:endParaRPr lang="en-GB"/>
          </a:p>
        </p:txBody>
      </p:sp>
    </p:spTree>
    <p:extLst>
      <p:ext uri="{BB962C8B-B14F-4D97-AF65-F5344CB8AC3E}">
        <p14:creationId xmlns:p14="http://schemas.microsoft.com/office/powerpoint/2010/main" val="2371002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914400" y="2130426"/>
            <a:ext cx="10363200" cy="1470025"/>
          </a:xfrm>
        </p:spPr>
        <p:txBody>
          <a:bodyPr/>
          <a:lstStyle/>
          <a:p>
            <a:r>
              <a:rPr lang="cs-CZ"/>
              <a:t>Kliknutím lze upravit styl.</a:t>
            </a:r>
          </a:p>
        </p:txBody>
      </p:sp>
      <p:sp>
        <p:nvSpPr>
          <p:cNvPr id="3" name="Podnadpis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p>
        </p:txBody>
      </p:sp>
      <p:sp>
        <p:nvSpPr>
          <p:cNvPr id="4" name="Zástupný symbol pro datum 3"/>
          <p:cNvSpPr>
            <a:spLocks noGrp="1"/>
          </p:cNvSpPr>
          <p:nvPr>
            <p:ph type="dt" sz="half" idx="10"/>
          </p:nvPr>
        </p:nvSpPr>
        <p:spPr/>
        <p:txBody>
          <a:bodyPr/>
          <a:lstStyle/>
          <a:p>
            <a:fld id="{4778AA49-EF91-41A2-83A2-9DC9F9B305A7}" type="datetime1">
              <a:rPr lang="cs-CZ" smtClean="0"/>
              <a:pPr/>
              <a:t>13.01.2023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C2BC5E7-BF99-4A5E-84EA-AC38465734F1}" type="slidenum">
              <a:rPr lang="cs-CZ" smtClean="0"/>
              <a:pPr/>
              <a:t>‹#›</a:t>
            </a:fld>
            <a:endParaRPr lang="cs-CZ"/>
          </a:p>
        </p:txBody>
      </p:sp>
    </p:spTree>
    <p:extLst>
      <p:ext uri="{BB962C8B-B14F-4D97-AF65-F5344CB8AC3E}">
        <p14:creationId xmlns:p14="http://schemas.microsoft.com/office/powerpoint/2010/main" val="34416868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447E7A0A-DB2E-4BBF-B99C-0C349C0DB5D6}" type="datetime1">
              <a:rPr lang="cs-CZ" smtClean="0"/>
              <a:pPr/>
              <a:t>13.01.2023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C2BC5E7-BF99-4A5E-84EA-AC38465734F1}" type="slidenum">
              <a:rPr lang="cs-CZ" smtClean="0"/>
              <a:pPr/>
              <a:t>‹#›</a:t>
            </a:fld>
            <a:endParaRPr lang="cs-CZ"/>
          </a:p>
        </p:txBody>
      </p:sp>
    </p:spTree>
    <p:extLst>
      <p:ext uri="{BB962C8B-B14F-4D97-AF65-F5344CB8AC3E}">
        <p14:creationId xmlns:p14="http://schemas.microsoft.com/office/powerpoint/2010/main" val="361654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963084" y="4406901"/>
            <a:ext cx="103632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035FDC24-7046-48A9-BDB5-2213A2F32793}" type="datetime1">
              <a:rPr lang="cs-CZ" smtClean="0"/>
              <a:pPr/>
              <a:t>13.01.2023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C2BC5E7-BF99-4A5E-84EA-AC38465734F1}" type="slidenum">
              <a:rPr lang="cs-CZ" smtClean="0"/>
              <a:pPr/>
              <a:t>‹#›</a:t>
            </a:fld>
            <a:endParaRPr lang="cs-CZ"/>
          </a:p>
        </p:txBody>
      </p:sp>
    </p:spTree>
    <p:extLst>
      <p:ext uri="{BB962C8B-B14F-4D97-AF65-F5344CB8AC3E}">
        <p14:creationId xmlns:p14="http://schemas.microsoft.com/office/powerpoint/2010/main" val="7865588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9F4CA3C8-ABBA-44AD-BA8F-C87355455D75}" type="datetime1">
              <a:rPr lang="cs-CZ" smtClean="0"/>
              <a:pPr/>
              <a:t>13.01.2023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4C2BC5E7-BF99-4A5E-84EA-AC38465734F1}" type="slidenum">
              <a:rPr lang="cs-CZ" smtClean="0"/>
              <a:pPr/>
              <a:t>‹#›</a:t>
            </a:fld>
            <a:endParaRPr lang="cs-CZ"/>
          </a:p>
        </p:txBody>
      </p:sp>
    </p:spTree>
    <p:extLst>
      <p:ext uri="{BB962C8B-B14F-4D97-AF65-F5344CB8AC3E}">
        <p14:creationId xmlns:p14="http://schemas.microsoft.com/office/powerpoint/2010/main" val="14308210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0D7C829D-9F56-4288-960C-8D81E0460B3C}" type="datetime1">
              <a:rPr lang="cs-CZ" smtClean="0"/>
              <a:pPr/>
              <a:t>13.01.2023</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4C2BC5E7-BF99-4A5E-84EA-AC38465734F1}" type="slidenum">
              <a:rPr lang="cs-CZ" smtClean="0"/>
              <a:pPr/>
              <a:t>‹#›</a:t>
            </a:fld>
            <a:endParaRPr lang="cs-CZ"/>
          </a:p>
        </p:txBody>
      </p:sp>
    </p:spTree>
    <p:extLst>
      <p:ext uri="{BB962C8B-B14F-4D97-AF65-F5344CB8AC3E}">
        <p14:creationId xmlns:p14="http://schemas.microsoft.com/office/powerpoint/2010/main" val="41802550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8FAADE5F-AF07-4C1E-B3C9-E8CE62883328}" type="datetime1">
              <a:rPr lang="cs-CZ" smtClean="0"/>
              <a:pPr/>
              <a:t>13.01.2023</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4C2BC5E7-BF99-4A5E-84EA-AC38465734F1}" type="slidenum">
              <a:rPr lang="cs-CZ" smtClean="0"/>
              <a:pPr/>
              <a:t>‹#›</a:t>
            </a:fld>
            <a:endParaRPr lang="cs-CZ"/>
          </a:p>
        </p:txBody>
      </p:sp>
    </p:spTree>
    <p:extLst>
      <p:ext uri="{BB962C8B-B14F-4D97-AF65-F5344CB8AC3E}">
        <p14:creationId xmlns:p14="http://schemas.microsoft.com/office/powerpoint/2010/main" val="10132282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3AECBF2B-9314-42E6-8ABE-3D81DA7AB214}" type="datetime1">
              <a:rPr lang="cs-CZ" smtClean="0"/>
              <a:pPr/>
              <a:t>13.01.2023</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4C2BC5E7-BF99-4A5E-84EA-AC38465734F1}" type="slidenum">
              <a:rPr lang="cs-CZ" smtClean="0"/>
              <a:pPr/>
              <a:t>‹#›</a:t>
            </a:fld>
            <a:endParaRPr lang="cs-CZ"/>
          </a:p>
        </p:txBody>
      </p:sp>
    </p:spTree>
    <p:extLst>
      <p:ext uri="{BB962C8B-B14F-4D97-AF65-F5344CB8AC3E}">
        <p14:creationId xmlns:p14="http://schemas.microsoft.com/office/powerpoint/2010/main" val="36657397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09601" y="273050"/>
            <a:ext cx="4011084"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E6EF4709-D3F2-42A3-8C22-41531DB2DBF8}" type="datetime1">
              <a:rPr lang="cs-CZ" smtClean="0"/>
              <a:pPr/>
              <a:t>13.01.2023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4C2BC5E7-BF99-4A5E-84EA-AC38465734F1}" type="slidenum">
              <a:rPr lang="cs-CZ" smtClean="0"/>
              <a:pPr/>
              <a:t>‹#›</a:t>
            </a:fld>
            <a:endParaRPr lang="cs-CZ"/>
          </a:p>
        </p:txBody>
      </p:sp>
    </p:spTree>
    <p:extLst>
      <p:ext uri="{BB962C8B-B14F-4D97-AF65-F5344CB8AC3E}">
        <p14:creationId xmlns:p14="http://schemas.microsoft.com/office/powerpoint/2010/main" val="3148471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7E4A16E-61D7-C0C0-33CB-A1EE8F208C1F}"/>
              </a:ext>
            </a:extLst>
          </p:cNvPr>
          <p:cNvSpPr>
            <a:spLocks noGrp="1"/>
          </p:cNvSpPr>
          <p:nvPr>
            <p:ph type="title"/>
          </p:nvPr>
        </p:nvSpPr>
        <p:spPr/>
        <p:txBody>
          <a:bodyPr/>
          <a:lstStyle/>
          <a:p>
            <a:r>
              <a:rPr lang="cs-CZ"/>
              <a:t>Kliknutím lze upravit styl.</a:t>
            </a:r>
            <a:endParaRPr lang="en-GB"/>
          </a:p>
        </p:txBody>
      </p:sp>
      <p:sp>
        <p:nvSpPr>
          <p:cNvPr id="3" name="Zástupný obsah 2">
            <a:extLst>
              <a:ext uri="{FF2B5EF4-FFF2-40B4-BE49-F238E27FC236}">
                <a16:creationId xmlns:a16="http://schemas.microsoft.com/office/drawing/2014/main" id="{4105D3A1-7D2B-B37E-2376-1318800D64D9}"/>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a:extLst>
              <a:ext uri="{FF2B5EF4-FFF2-40B4-BE49-F238E27FC236}">
                <a16:creationId xmlns:a16="http://schemas.microsoft.com/office/drawing/2014/main" id="{1DEFFA28-AD49-D23F-450F-FD53D8D028BB}"/>
              </a:ext>
            </a:extLst>
          </p:cNvPr>
          <p:cNvSpPr>
            <a:spLocks noGrp="1"/>
          </p:cNvSpPr>
          <p:nvPr>
            <p:ph type="dt" sz="half" idx="10"/>
          </p:nvPr>
        </p:nvSpPr>
        <p:spPr/>
        <p:txBody>
          <a:bodyPr/>
          <a:lstStyle/>
          <a:p>
            <a:fld id="{E4ED8BE6-84C7-4127-A984-0728135F2084}" type="datetimeFigureOut">
              <a:rPr lang="en-GB" smtClean="0"/>
              <a:t>13/01/2023</a:t>
            </a:fld>
            <a:endParaRPr lang="en-GB"/>
          </a:p>
        </p:txBody>
      </p:sp>
      <p:sp>
        <p:nvSpPr>
          <p:cNvPr id="5" name="Zástupný symbol pro zápatí 4">
            <a:extLst>
              <a:ext uri="{FF2B5EF4-FFF2-40B4-BE49-F238E27FC236}">
                <a16:creationId xmlns:a16="http://schemas.microsoft.com/office/drawing/2014/main" id="{3EF51115-8170-7EC9-F0BB-FD603A2F081C}"/>
              </a:ext>
            </a:extLst>
          </p:cNvPr>
          <p:cNvSpPr>
            <a:spLocks noGrp="1"/>
          </p:cNvSpPr>
          <p:nvPr>
            <p:ph type="ftr" sz="quarter" idx="11"/>
          </p:nvPr>
        </p:nvSpPr>
        <p:spPr/>
        <p:txBody>
          <a:bodyPr/>
          <a:lstStyle/>
          <a:p>
            <a:endParaRPr lang="en-GB"/>
          </a:p>
        </p:txBody>
      </p:sp>
      <p:sp>
        <p:nvSpPr>
          <p:cNvPr id="6" name="Zástupný symbol pro číslo snímku 5">
            <a:extLst>
              <a:ext uri="{FF2B5EF4-FFF2-40B4-BE49-F238E27FC236}">
                <a16:creationId xmlns:a16="http://schemas.microsoft.com/office/drawing/2014/main" id="{3BC44AD6-5078-D07F-E3AC-4BC6D54AAA67}"/>
              </a:ext>
            </a:extLst>
          </p:cNvPr>
          <p:cNvSpPr>
            <a:spLocks noGrp="1"/>
          </p:cNvSpPr>
          <p:nvPr>
            <p:ph type="sldNum" sz="quarter" idx="12"/>
          </p:nvPr>
        </p:nvSpPr>
        <p:spPr/>
        <p:txBody>
          <a:bodyPr/>
          <a:lstStyle/>
          <a:p>
            <a:fld id="{18E218CE-53EE-489B-9B53-1092603429CD}" type="slidenum">
              <a:rPr lang="en-GB" smtClean="0"/>
              <a:t>‹#›</a:t>
            </a:fld>
            <a:endParaRPr lang="en-GB"/>
          </a:p>
        </p:txBody>
      </p:sp>
    </p:spTree>
    <p:extLst>
      <p:ext uri="{BB962C8B-B14F-4D97-AF65-F5344CB8AC3E}">
        <p14:creationId xmlns:p14="http://schemas.microsoft.com/office/powerpoint/2010/main" val="8348013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389717" y="4800600"/>
            <a:ext cx="73152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2C58D478-F42A-4065-A560-81B361E9A076}" type="datetime1">
              <a:rPr lang="cs-CZ" smtClean="0"/>
              <a:pPr/>
              <a:t>13.01.2023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4C2BC5E7-BF99-4A5E-84EA-AC38465734F1}" type="slidenum">
              <a:rPr lang="cs-CZ" smtClean="0"/>
              <a:pPr/>
              <a:t>‹#›</a:t>
            </a:fld>
            <a:endParaRPr lang="cs-CZ"/>
          </a:p>
        </p:txBody>
      </p:sp>
    </p:spTree>
    <p:extLst>
      <p:ext uri="{BB962C8B-B14F-4D97-AF65-F5344CB8AC3E}">
        <p14:creationId xmlns:p14="http://schemas.microsoft.com/office/powerpoint/2010/main" val="18207418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AF5F189F-C829-4893-9A29-D6A3FB3B6614}" type="datetime1">
              <a:rPr lang="cs-CZ" smtClean="0"/>
              <a:pPr/>
              <a:t>13.01.2023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C2BC5E7-BF99-4A5E-84EA-AC38465734F1}" type="slidenum">
              <a:rPr lang="cs-CZ" smtClean="0"/>
              <a:pPr/>
              <a:t>‹#›</a:t>
            </a:fld>
            <a:endParaRPr lang="cs-CZ"/>
          </a:p>
        </p:txBody>
      </p:sp>
    </p:spTree>
    <p:extLst>
      <p:ext uri="{BB962C8B-B14F-4D97-AF65-F5344CB8AC3E}">
        <p14:creationId xmlns:p14="http://schemas.microsoft.com/office/powerpoint/2010/main" val="27950848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839200" y="274639"/>
            <a:ext cx="2743200" cy="5851525"/>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609600" y="274639"/>
            <a:ext cx="8026400" cy="5851525"/>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36D6E5B2-EDB8-4923-8178-AB80FFB97AB0}" type="datetime1">
              <a:rPr lang="cs-CZ" smtClean="0"/>
              <a:pPr/>
              <a:t>13.01.2023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C2BC5E7-BF99-4A5E-84EA-AC38465734F1}" type="slidenum">
              <a:rPr lang="cs-CZ" smtClean="0"/>
              <a:pPr/>
              <a:t>‹#›</a:t>
            </a:fld>
            <a:endParaRPr lang="cs-CZ"/>
          </a:p>
        </p:txBody>
      </p:sp>
    </p:spTree>
    <p:extLst>
      <p:ext uri="{BB962C8B-B14F-4D97-AF65-F5344CB8AC3E}">
        <p14:creationId xmlns:p14="http://schemas.microsoft.com/office/powerpoint/2010/main" val="25313292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B9BB584-BCBE-9CB9-4C89-278BEEA87C1A}"/>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endParaRPr lang="en-GB"/>
          </a:p>
        </p:txBody>
      </p:sp>
      <p:sp>
        <p:nvSpPr>
          <p:cNvPr id="3" name="Zástupný text 2">
            <a:extLst>
              <a:ext uri="{FF2B5EF4-FFF2-40B4-BE49-F238E27FC236}">
                <a16:creationId xmlns:a16="http://schemas.microsoft.com/office/drawing/2014/main" id="{2FACAECF-A433-AB76-8A35-390E811708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30A3604B-EC55-D685-1990-35F3342466CD}"/>
              </a:ext>
            </a:extLst>
          </p:cNvPr>
          <p:cNvSpPr>
            <a:spLocks noGrp="1"/>
          </p:cNvSpPr>
          <p:nvPr>
            <p:ph type="dt" sz="half" idx="10"/>
          </p:nvPr>
        </p:nvSpPr>
        <p:spPr/>
        <p:txBody>
          <a:bodyPr/>
          <a:lstStyle/>
          <a:p>
            <a:fld id="{E4ED8BE6-84C7-4127-A984-0728135F2084}" type="datetimeFigureOut">
              <a:rPr lang="en-GB" smtClean="0"/>
              <a:t>13/01/2023</a:t>
            </a:fld>
            <a:endParaRPr lang="en-GB"/>
          </a:p>
        </p:txBody>
      </p:sp>
      <p:sp>
        <p:nvSpPr>
          <p:cNvPr id="5" name="Zástupný symbol pro zápatí 4">
            <a:extLst>
              <a:ext uri="{FF2B5EF4-FFF2-40B4-BE49-F238E27FC236}">
                <a16:creationId xmlns:a16="http://schemas.microsoft.com/office/drawing/2014/main" id="{F02C25D0-12F1-A1D2-1135-B098321A358F}"/>
              </a:ext>
            </a:extLst>
          </p:cNvPr>
          <p:cNvSpPr>
            <a:spLocks noGrp="1"/>
          </p:cNvSpPr>
          <p:nvPr>
            <p:ph type="ftr" sz="quarter" idx="11"/>
          </p:nvPr>
        </p:nvSpPr>
        <p:spPr/>
        <p:txBody>
          <a:bodyPr/>
          <a:lstStyle/>
          <a:p>
            <a:endParaRPr lang="en-GB"/>
          </a:p>
        </p:txBody>
      </p:sp>
      <p:sp>
        <p:nvSpPr>
          <p:cNvPr id="6" name="Zástupný symbol pro číslo snímku 5">
            <a:extLst>
              <a:ext uri="{FF2B5EF4-FFF2-40B4-BE49-F238E27FC236}">
                <a16:creationId xmlns:a16="http://schemas.microsoft.com/office/drawing/2014/main" id="{D6129AB8-EFF9-60A0-F4DE-23A5B407A504}"/>
              </a:ext>
            </a:extLst>
          </p:cNvPr>
          <p:cNvSpPr>
            <a:spLocks noGrp="1"/>
          </p:cNvSpPr>
          <p:nvPr>
            <p:ph type="sldNum" sz="quarter" idx="12"/>
          </p:nvPr>
        </p:nvSpPr>
        <p:spPr/>
        <p:txBody>
          <a:bodyPr/>
          <a:lstStyle/>
          <a:p>
            <a:fld id="{18E218CE-53EE-489B-9B53-1092603429CD}" type="slidenum">
              <a:rPr lang="en-GB" smtClean="0"/>
              <a:t>‹#›</a:t>
            </a:fld>
            <a:endParaRPr lang="en-GB"/>
          </a:p>
        </p:txBody>
      </p:sp>
    </p:spTree>
    <p:extLst>
      <p:ext uri="{BB962C8B-B14F-4D97-AF65-F5344CB8AC3E}">
        <p14:creationId xmlns:p14="http://schemas.microsoft.com/office/powerpoint/2010/main" val="1574038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1F9BB5-9034-D4F9-0CE5-EC4A45290165}"/>
              </a:ext>
            </a:extLst>
          </p:cNvPr>
          <p:cNvSpPr>
            <a:spLocks noGrp="1"/>
          </p:cNvSpPr>
          <p:nvPr>
            <p:ph type="title"/>
          </p:nvPr>
        </p:nvSpPr>
        <p:spPr/>
        <p:txBody>
          <a:bodyPr/>
          <a:lstStyle/>
          <a:p>
            <a:r>
              <a:rPr lang="cs-CZ"/>
              <a:t>Kliknutím lze upravit styl.</a:t>
            </a:r>
            <a:endParaRPr lang="en-GB"/>
          </a:p>
        </p:txBody>
      </p:sp>
      <p:sp>
        <p:nvSpPr>
          <p:cNvPr id="3" name="Zástupný obsah 2">
            <a:extLst>
              <a:ext uri="{FF2B5EF4-FFF2-40B4-BE49-F238E27FC236}">
                <a16:creationId xmlns:a16="http://schemas.microsoft.com/office/drawing/2014/main" id="{39298EC4-0692-7768-2C3F-6FBEABA39348}"/>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obsah 3">
            <a:extLst>
              <a:ext uri="{FF2B5EF4-FFF2-40B4-BE49-F238E27FC236}">
                <a16:creationId xmlns:a16="http://schemas.microsoft.com/office/drawing/2014/main" id="{F3FC03C8-CBD9-4D5F-7081-3B27CDBD0D53}"/>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symbol pro datum 4">
            <a:extLst>
              <a:ext uri="{FF2B5EF4-FFF2-40B4-BE49-F238E27FC236}">
                <a16:creationId xmlns:a16="http://schemas.microsoft.com/office/drawing/2014/main" id="{6A7AB9A5-052B-C3EB-639C-655BAC62EE83}"/>
              </a:ext>
            </a:extLst>
          </p:cNvPr>
          <p:cNvSpPr>
            <a:spLocks noGrp="1"/>
          </p:cNvSpPr>
          <p:nvPr>
            <p:ph type="dt" sz="half" idx="10"/>
          </p:nvPr>
        </p:nvSpPr>
        <p:spPr/>
        <p:txBody>
          <a:bodyPr/>
          <a:lstStyle/>
          <a:p>
            <a:fld id="{E4ED8BE6-84C7-4127-A984-0728135F2084}" type="datetimeFigureOut">
              <a:rPr lang="en-GB" smtClean="0"/>
              <a:t>13/01/2023</a:t>
            </a:fld>
            <a:endParaRPr lang="en-GB"/>
          </a:p>
        </p:txBody>
      </p:sp>
      <p:sp>
        <p:nvSpPr>
          <p:cNvPr id="6" name="Zástupný symbol pro zápatí 5">
            <a:extLst>
              <a:ext uri="{FF2B5EF4-FFF2-40B4-BE49-F238E27FC236}">
                <a16:creationId xmlns:a16="http://schemas.microsoft.com/office/drawing/2014/main" id="{10147433-85A5-148E-68B3-E7E1161FF73C}"/>
              </a:ext>
            </a:extLst>
          </p:cNvPr>
          <p:cNvSpPr>
            <a:spLocks noGrp="1"/>
          </p:cNvSpPr>
          <p:nvPr>
            <p:ph type="ftr" sz="quarter" idx="11"/>
          </p:nvPr>
        </p:nvSpPr>
        <p:spPr/>
        <p:txBody>
          <a:bodyPr/>
          <a:lstStyle/>
          <a:p>
            <a:endParaRPr lang="en-GB"/>
          </a:p>
        </p:txBody>
      </p:sp>
      <p:sp>
        <p:nvSpPr>
          <p:cNvPr id="7" name="Zástupný symbol pro číslo snímku 6">
            <a:extLst>
              <a:ext uri="{FF2B5EF4-FFF2-40B4-BE49-F238E27FC236}">
                <a16:creationId xmlns:a16="http://schemas.microsoft.com/office/drawing/2014/main" id="{B0340113-52BE-CE00-7271-E9FEA8950A0A}"/>
              </a:ext>
            </a:extLst>
          </p:cNvPr>
          <p:cNvSpPr>
            <a:spLocks noGrp="1"/>
          </p:cNvSpPr>
          <p:nvPr>
            <p:ph type="sldNum" sz="quarter" idx="12"/>
          </p:nvPr>
        </p:nvSpPr>
        <p:spPr/>
        <p:txBody>
          <a:bodyPr/>
          <a:lstStyle/>
          <a:p>
            <a:fld id="{18E218CE-53EE-489B-9B53-1092603429CD}" type="slidenum">
              <a:rPr lang="en-GB" smtClean="0"/>
              <a:t>‹#›</a:t>
            </a:fld>
            <a:endParaRPr lang="en-GB"/>
          </a:p>
        </p:txBody>
      </p:sp>
    </p:spTree>
    <p:extLst>
      <p:ext uri="{BB962C8B-B14F-4D97-AF65-F5344CB8AC3E}">
        <p14:creationId xmlns:p14="http://schemas.microsoft.com/office/powerpoint/2010/main" val="1403723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689E851-9CA6-BE9C-0BE0-BA03D173A99E}"/>
              </a:ext>
            </a:extLst>
          </p:cNvPr>
          <p:cNvSpPr>
            <a:spLocks noGrp="1"/>
          </p:cNvSpPr>
          <p:nvPr>
            <p:ph type="title"/>
          </p:nvPr>
        </p:nvSpPr>
        <p:spPr>
          <a:xfrm>
            <a:off x="839788" y="365125"/>
            <a:ext cx="10515600" cy="1325563"/>
          </a:xfrm>
        </p:spPr>
        <p:txBody>
          <a:bodyPr/>
          <a:lstStyle/>
          <a:p>
            <a:r>
              <a:rPr lang="cs-CZ"/>
              <a:t>Kliknutím lze upravit styl.</a:t>
            </a:r>
            <a:endParaRPr lang="en-GB"/>
          </a:p>
        </p:txBody>
      </p:sp>
      <p:sp>
        <p:nvSpPr>
          <p:cNvPr id="3" name="Zástupný text 2">
            <a:extLst>
              <a:ext uri="{FF2B5EF4-FFF2-40B4-BE49-F238E27FC236}">
                <a16:creationId xmlns:a16="http://schemas.microsoft.com/office/drawing/2014/main" id="{FF03A8BA-6385-C237-7E53-34595EA34B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DA8536B7-A004-233A-D103-F9A21B77BE55}"/>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text 4">
            <a:extLst>
              <a:ext uri="{FF2B5EF4-FFF2-40B4-BE49-F238E27FC236}">
                <a16:creationId xmlns:a16="http://schemas.microsoft.com/office/drawing/2014/main" id="{495A4B1D-87CF-EF66-3367-1C73D49370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8CB7A9FD-95D6-73DF-95D8-BA0730EB0D54}"/>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7" name="Zástupný symbol pro datum 6">
            <a:extLst>
              <a:ext uri="{FF2B5EF4-FFF2-40B4-BE49-F238E27FC236}">
                <a16:creationId xmlns:a16="http://schemas.microsoft.com/office/drawing/2014/main" id="{D83A0BC0-C7C6-6297-61D1-7F8F8DF2AB24}"/>
              </a:ext>
            </a:extLst>
          </p:cNvPr>
          <p:cNvSpPr>
            <a:spLocks noGrp="1"/>
          </p:cNvSpPr>
          <p:nvPr>
            <p:ph type="dt" sz="half" idx="10"/>
          </p:nvPr>
        </p:nvSpPr>
        <p:spPr/>
        <p:txBody>
          <a:bodyPr/>
          <a:lstStyle/>
          <a:p>
            <a:fld id="{E4ED8BE6-84C7-4127-A984-0728135F2084}" type="datetimeFigureOut">
              <a:rPr lang="en-GB" smtClean="0"/>
              <a:t>13/01/2023</a:t>
            </a:fld>
            <a:endParaRPr lang="en-GB"/>
          </a:p>
        </p:txBody>
      </p:sp>
      <p:sp>
        <p:nvSpPr>
          <p:cNvPr id="8" name="Zástupný symbol pro zápatí 7">
            <a:extLst>
              <a:ext uri="{FF2B5EF4-FFF2-40B4-BE49-F238E27FC236}">
                <a16:creationId xmlns:a16="http://schemas.microsoft.com/office/drawing/2014/main" id="{ACE8A266-1199-C750-9FB2-C76357B897FB}"/>
              </a:ext>
            </a:extLst>
          </p:cNvPr>
          <p:cNvSpPr>
            <a:spLocks noGrp="1"/>
          </p:cNvSpPr>
          <p:nvPr>
            <p:ph type="ftr" sz="quarter" idx="11"/>
          </p:nvPr>
        </p:nvSpPr>
        <p:spPr/>
        <p:txBody>
          <a:bodyPr/>
          <a:lstStyle/>
          <a:p>
            <a:endParaRPr lang="en-GB"/>
          </a:p>
        </p:txBody>
      </p:sp>
      <p:sp>
        <p:nvSpPr>
          <p:cNvPr id="9" name="Zástupný symbol pro číslo snímku 8">
            <a:extLst>
              <a:ext uri="{FF2B5EF4-FFF2-40B4-BE49-F238E27FC236}">
                <a16:creationId xmlns:a16="http://schemas.microsoft.com/office/drawing/2014/main" id="{82DACAA8-F0C3-44BC-0EE0-1558629337B4}"/>
              </a:ext>
            </a:extLst>
          </p:cNvPr>
          <p:cNvSpPr>
            <a:spLocks noGrp="1"/>
          </p:cNvSpPr>
          <p:nvPr>
            <p:ph type="sldNum" sz="quarter" idx="12"/>
          </p:nvPr>
        </p:nvSpPr>
        <p:spPr/>
        <p:txBody>
          <a:bodyPr/>
          <a:lstStyle/>
          <a:p>
            <a:fld id="{18E218CE-53EE-489B-9B53-1092603429CD}" type="slidenum">
              <a:rPr lang="en-GB" smtClean="0"/>
              <a:t>‹#›</a:t>
            </a:fld>
            <a:endParaRPr lang="en-GB"/>
          </a:p>
        </p:txBody>
      </p:sp>
    </p:spTree>
    <p:extLst>
      <p:ext uri="{BB962C8B-B14F-4D97-AF65-F5344CB8AC3E}">
        <p14:creationId xmlns:p14="http://schemas.microsoft.com/office/powerpoint/2010/main" val="432829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F9B84A-F55C-9200-D20C-B190DCD2F65D}"/>
              </a:ext>
            </a:extLst>
          </p:cNvPr>
          <p:cNvSpPr>
            <a:spLocks noGrp="1"/>
          </p:cNvSpPr>
          <p:nvPr>
            <p:ph type="title"/>
          </p:nvPr>
        </p:nvSpPr>
        <p:spPr/>
        <p:txBody>
          <a:bodyPr/>
          <a:lstStyle/>
          <a:p>
            <a:r>
              <a:rPr lang="cs-CZ"/>
              <a:t>Kliknutím lze upravit styl.</a:t>
            </a:r>
            <a:endParaRPr lang="en-GB"/>
          </a:p>
        </p:txBody>
      </p:sp>
      <p:sp>
        <p:nvSpPr>
          <p:cNvPr id="3" name="Zástupný symbol pro datum 2">
            <a:extLst>
              <a:ext uri="{FF2B5EF4-FFF2-40B4-BE49-F238E27FC236}">
                <a16:creationId xmlns:a16="http://schemas.microsoft.com/office/drawing/2014/main" id="{C50C2BF7-15B0-BDA6-B28A-89FF44B312C8}"/>
              </a:ext>
            </a:extLst>
          </p:cNvPr>
          <p:cNvSpPr>
            <a:spLocks noGrp="1"/>
          </p:cNvSpPr>
          <p:nvPr>
            <p:ph type="dt" sz="half" idx="10"/>
          </p:nvPr>
        </p:nvSpPr>
        <p:spPr/>
        <p:txBody>
          <a:bodyPr/>
          <a:lstStyle/>
          <a:p>
            <a:fld id="{E4ED8BE6-84C7-4127-A984-0728135F2084}" type="datetimeFigureOut">
              <a:rPr lang="en-GB" smtClean="0"/>
              <a:t>13/01/2023</a:t>
            </a:fld>
            <a:endParaRPr lang="en-GB"/>
          </a:p>
        </p:txBody>
      </p:sp>
      <p:sp>
        <p:nvSpPr>
          <p:cNvPr id="4" name="Zástupný symbol pro zápatí 3">
            <a:extLst>
              <a:ext uri="{FF2B5EF4-FFF2-40B4-BE49-F238E27FC236}">
                <a16:creationId xmlns:a16="http://schemas.microsoft.com/office/drawing/2014/main" id="{6713C0AD-5475-4A01-68D1-F01469ACD8B9}"/>
              </a:ext>
            </a:extLst>
          </p:cNvPr>
          <p:cNvSpPr>
            <a:spLocks noGrp="1"/>
          </p:cNvSpPr>
          <p:nvPr>
            <p:ph type="ftr" sz="quarter" idx="11"/>
          </p:nvPr>
        </p:nvSpPr>
        <p:spPr/>
        <p:txBody>
          <a:bodyPr/>
          <a:lstStyle/>
          <a:p>
            <a:endParaRPr lang="en-GB"/>
          </a:p>
        </p:txBody>
      </p:sp>
      <p:sp>
        <p:nvSpPr>
          <p:cNvPr id="5" name="Zástupný symbol pro číslo snímku 4">
            <a:extLst>
              <a:ext uri="{FF2B5EF4-FFF2-40B4-BE49-F238E27FC236}">
                <a16:creationId xmlns:a16="http://schemas.microsoft.com/office/drawing/2014/main" id="{EDD0C375-8B58-4039-22A9-A04A8103B5C8}"/>
              </a:ext>
            </a:extLst>
          </p:cNvPr>
          <p:cNvSpPr>
            <a:spLocks noGrp="1"/>
          </p:cNvSpPr>
          <p:nvPr>
            <p:ph type="sldNum" sz="quarter" idx="12"/>
          </p:nvPr>
        </p:nvSpPr>
        <p:spPr/>
        <p:txBody>
          <a:bodyPr/>
          <a:lstStyle/>
          <a:p>
            <a:fld id="{18E218CE-53EE-489B-9B53-1092603429CD}" type="slidenum">
              <a:rPr lang="en-GB" smtClean="0"/>
              <a:t>‹#›</a:t>
            </a:fld>
            <a:endParaRPr lang="en-GB"/>
          </a:p>
        </p:txBody>
      </p:sp>
    </p:spTree>
    <p:extLst>
      <p:ext uri="{BB962C8B-B14F-4D97-AF65-F5344CB8AC3E}">
        <p14:creationId xmlns:p14="http://schemas.microsoft.com/office/powerpoint/2010/main" val="2697389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40C0D481-4309-E489-C502-9E218B5BE564}"/>
              </a:ext>
            </a:extLst>
          </p:cNvPr>
          <p:cNvSpPr>
            <a:spLocks noGrp="1"/>
          </p:cNvSpPr>
          <p:nvPr>
            <p:ph type="dt" sz="half" idx="10"/>
          </p:nvPr>
        </p:nvSpPr>
        <p:spPr/>
        <p:txBody>
          <a:bodyPr/>
          <a:lstStyle/>
          <a:p>
            <a:fld id="{E4ED8BE6-84C7-4127-A984-0728135F2084}" type="datetimeFigureOut">
              <a:rPr lang="en-GB" smtClean="0"/>
              <a:t>13/01/2023</a:t>
            </a:fld>
            <a:endParaRPr lang="en-GB"/>
          </a:p>
        </p:txBody>
      </p:sp>
      <p:sp>
        <p:nvSpPr>
          <p:cNvPr id="3" name="Zástupný symbol pro zápatí 2">
            <a:extLst>
              <a:ext uri="{FF2B5EF4-FFF2-40B4-BE49-F238E27FC236}">
                <a16:creationId xmlns:a16="http://schemas.microsoft.com/office/drawing/2014/main" id="{094C165D-4634-F04B-64D2-6865E91BD8F3}"/>
              </a:ext>
            </a:extLst>
          </p:cNvPr>
          <p:cNvSpPr>
            <a:spLocks noGrp="1"/>
          </p:cNvSpPr>
          <p:nvPr>
            <p:ph type="ftr" sz="quarter" idx="11"/>
          </p:nvPr>
        </p:nvSpPr>
        <p:spPr/>
        <p:txBody>
          <a:bodyPr/>
          <a:lstStyle/>
          <a:p>
            <a:endParaRPr lang="en-GB"/>
          </a:p>
        </p:txBody>
      </p:sp>
      <p:sp>
        <p:nvSpPr>
          <p:cNvPr id="4" name="Zástupný symbol pro číslo snímku 3">
            <a:extLst>
              <a:ext uri="{FF2B5EF4-FFF2-40B4-BE49-F238E27FC236}">
                <a16:creationId xmlns:a16="http://schemas.microsoft.com/office/drawing/2014/main" id="{999A7A96-0619-9E4B-BC95-2C237E9DB4F7}"/>
              </a:ext>
            </a:extLst>
          </p:cNvPr>
          <p:cNvSpPr>
            <a:spLocks noGrp="1"/>
          </p:cNvSpPr>
          <p:nvPr>
            <p:ph type="sldNum" sz="quarter" idx="12"/>
          </p:nvPr>
        </p:nvSpPr>
        <p:spPr/>
        <p:txBody>
          <a:bodyPr/>
          <a:lstStyle/>
          <a:p>
            <a:fld id="{18E218CE-53EE-489B-9B53-1092603429CD}" type="slidenum">
              <a:rPr lang="en-GB" smtClean="0"/>
              <a:t>‹#›</a:t>
            </a:fld>
            <a:endParaRPr lang="en-GB"/>
          </a:p>
        </p:txBody>
      </p:sp>
    </p:spTree>
    <p:extLst>
      <p:ext uri="{BB962C8B-B14F-4D97-AF65-F5344CB8AC3E}">
        <p14:creationId xmlns:p14="http://schemas.microsoft.com/office/powerpoint/2010/main" val="506910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27FD7F-9331-7DD1-F045-D939AFB9B139}"/>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GB"/>
          </a:p>
        </p:txBody>
      </p:sp>
      <p:sp>
        <p:nvSpPr>
          <p:cNvPr id="3" name="Zástupný obsah 2">
            <a:extLst>
              <a:ext uri="{FF2B5EF4-FFF2-40B4-BE49-F238E27FC236}">
                <a16:creationId xmlns:a16="http://schemas.microsoft.com/office/drawing/2014/main" id="{E8125DF4-0A07-85A3-62C6-722B6C97B1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text 3">
            <a:extLst>
              <a:ext uri="{FF2B5EF4-FFF2-40B4-BE49-F238E27FC236}">
                <a16:creationId xmlns:a16="http://schemas.microsoft.com/office/drawing/2014/main" id="{B19476AB-2B74-9457-3D3A-2358C8E076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B3E6BD10-5A52-58A4-CEA3-4A676E8E8BC6}"/>
              </a:ext>
            </a:extLst>
          </p:cNvPr>
          <p:cNvSpPr>
            <a:spLocks noGrp="1"/>
          </p:cNvSpPr>
          <p:nvPr>
            <p:ph type="dt" sz="half" idx="10"/>
          </p:nvPr>
        </p:nvSpPr>
        <p:spPr/>
        <p:txBody>
          <a:bodyPr/>
          <a:lstStyle/>
          <a:p>
            <a:fld id="{E4ED8BE6-84C7-4127-A984-0728135F2084}" type="datetimeFigureOut">
              <a:rPr lang="en-GB" smtClean="0"/>
              <a:t>13/01/2023</a:t>
            </a:fld>
            <a:endParaRPr lang="en-GB"/>
          </a:p>
        </p:txBody>
      </p:sp>
      <p:sp>
        <p:nvSpPr>
          <p:cNvPr id="6" name="Zástupný symbol pro zápatí 5">
            <a:extLst>
              <a:ext uri="{FF2B5EF4-FFF2-40B4-BE49-F238E27FC236}">
                <a16:creationId xmlns:a16="http://schemas.microsoft.com/office/drawing/2014/main" id="{A0A19F71-E073-E30C-47EA-02F379AF4D1A}"/>
              </a:ext>
            </a:extLst>
          </p:cNvPr>
          <p:cNvSpPr>
            <a:spLocks noGrp="1"/>
          </p:cNvSpPr>
          <p:nvPr>
            <p:ph type="ftr" sz="quarter" idx="11"/>
          </p:nvPr>
        </p:nvSpPr>
        <p:spPr/>
        <p:txBody>
          <a:bodyPr/>
          <a:lstStyle/>
          <a:p>
            <a:endParaRPr lang="en-GB"/>
          </a:p>
        </p:txBody>
      </p:sp>
      <p:sp>
        <p:nvSpPr>
          <p:cNvPr id="7" name="Zástupný symbol pro číslo snímku 6">
            <a:extLst>
              <a:ext uri="{FF2B5EF4-FFF2-40B4-BE49-F238E27FC236}">
                <a16:creationId xmlns:a16="http://schemas.microsoft.com/office/drawing/2014/main" id="{22BC7530-7B17-9FA0-759A-34E57DAF43D7}"/>
              </a:ext>
            </a:extLst>
          </p:cNvPr>
          <p:cNvSpPr>
            <a:spLocks noGrp="1"/>
          </p:cNvSpPr>
          <p:nvPr>
            <p:ph type="sldNum" sz="quarter" idx="12"/>
          </p:nvPr>
        </p:nvSpPr>
        <p:spPr/>
        <p:txBody>
          <a:bodyPr/>
          <a:lstStyle/>
          <a:p>
            <a:fld id="{18E218CE-53EE-489B-9B53-1092603429CD}" type="slidenum">
              <a:rPr lang="en-GB" smtClean="0"/>
              <a:t>‹#›</a:t>
            </a:fld>
            <a:endParaRPr lang="en-GB"/>
          </a:p>
        </p:txBody>
      </p:sp>
    </p:spTree>
    <p:extLst>
      <p:ext uri="{BB962C8B-B14F-4D97-AF65-F5344CB8AC3E}">
        <p14:creationId xmlns:p14="http://schemas.microsoft.com/office/powerpoint/2010/main" val="2315468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4D0937-8720-660D-1B9E-77AF4262731E}"/>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GB"/>
          </a:p>
        </p:txBody>
      </p:sp>
      <p:sp>
        <p:nvSpPr>
          <p:cNvPr id="3" name="Zástupný symbol obrázku 2">
            <a:extLst>
              <a:ext uri="{FF2B5EF4-FFF2-40B4-BE49-F238E27FC236}">
                <a16:creationId xmlns:a16="http://schemas.microsoft.com/office/drawing/2014/main" id="{8CD9FC1B-0033-D631-9C75-49EC40D9DA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text 3">
            <a:extLst>
              <a:ext uri="{FF2B5EF4-FFF2-40B4-BE49-F238E27FC236}">
                <a16:creationId xmlns:a16="http://schemas.microsoft.com/office/drawing/2014/main" id="{90FFD223-E83B-0F00-627D-8A42109614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75499A03-E02C-B141-DC48-2C79AB5E09ED}"/>
              </a:ext>
            </a:extLst>
          </p:cNvPr>
          <p:cNvSpPr>
            <a:spLocks noGrp="1"/>
          </p:cNvSpPr>
          <p:nvPr>
            <p:ph type="dt" sz="half" idx="10"/>
          </p:nvPr>
        </p:nvSpPr>
        <p:spPr/>
        <p:txBody>
          <a:bodyPr/>
          <a:lstStyle/>
          <a:p>
            <a:fld id="{E4ED8BE6-84C7-4127-A984-0728135F2084}" type="datetimeFigureOut">
              <a:rPr lang="en-GB" smtClean="0"/>
              <a:t>13/01/2023</a:t>
            </a:fld>
            <a:endParaRPr lang="en-GB"/>
          </a:p>
        </p:txBody>
      </p:sp>
      <p:sp>
        <p:nvSpPr>
          <p:cNvPr id="6" name="Zástupný symbol pro zápatí 5">
            <a:extLst>
              <a:ext uri="{FF2B5EF4-FFF2-40B4-BE49-F238E27FC236}">
                <a16:creationId xmlns:a16="http://schemas.microsoft.com/office/drawing/2014/main" id="{EE35B189-E172-48A7-DBB4-17425FEB70EB}"/>
              </a:ext>
            </a:extLst>
          </p:cNvPr>
          <p:cNvSpPr>
            <a:spLocks noGrp="1"/>
          </p:cNvSpPr>
          <p:nvPr>
            <p:ph type="ftr" sz="quarter" idx="11"/>
          </p:nvPr>
        </p:nvSpPr>
        <p:spPr/>
        <p:txBody>
          <a:bodyPr/>
          <a:lstStyle/>
          <a:p>
            <a:endParaRPr lang="en-GB"/>
          </a:p>
        </p:txBody>
      </p:sp>
      <p:sp>
        <p:nvSpPr>
          <p:cNvPr id="7" name="Zástupný symbol pro číslo snímku 6">
            <a:extLst>
              <a:ext uri="{FF2B5EF4-FFF2-40B4-BE49-F238E27FC236}">
                <a16:creationId xmlns:a16="http://schemas.microsoft.com/office/drawing/2014/main" id="{B282AEF3-6E06-6DDE-46E9-E2D0E4FE8678}"/>
              </a:ext>
            </a:extLst>
          </p:cNvPr>
          <p:cNvSpPr>
            <a:spLocks noGrp="1"/>
          </p:cNvSpPr>
          <p:nvPr>
            <p:ph type="sldNum" sz="quarter" idx="12"/>
          </p:nvPr>
        </p:nvSpPr>
        <p:spPr/>
        <p:txBody>
          <a:bodyPr/>
          <a:lstStyle/>
          <a:p>
            <a:fld id="{18E218CE-53EE-489B-9B53-1092603429CD}" type="slidenum">
              <a:rPr lang="en-GB" smtClean="0"/>
              <a:t>‹#›</a:t>
            </a:fld>
            <a:endParaRPr lang="en-GB"/>
          </a:p>
        </p:txBody>
      </p:sp>
    </p:spTree>
    <p:extLst>
      <p:ext uri="{BB962C8B-B14F-4D97-AF65-F5344CB8AC3E}">
        <p14:creationId xmlns:p14="http://schemas.microsoft.com/office/powerpoint/2010/main" val="4104195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E68F7DEF-5535-D7CB-E515-8789B92E9E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endParaRPr lang="en-GB"/>
          </a:p>
        </p:txBody>
      </p:sp>
      <p:sp>
        <p:nvSpPr>
          <p:cNvPr id="3" name="Zástupný text 2">
            <a:extLst>
              <a:ext uri="{FF2B5EF4-FFF2-40B4-BE49-F238E27FC236}">
                <a16:creationId xmlns:a16="http://schemas.microsoft.com/office/drawing/2014/main" id="{BCE53FA7-C959-8F3B-6D2B-173DDAA570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a:extLst>
              <a:ext uri="{FF2B5EF4-FFF2-40B4-BE49-F238E27FC236}">
                <a16:creationId xmlns:a16="http://schemas.microsoft.com/office/drawing/2014/main" id="{E5776CA7-62D8-1939-A47B-094DC3291E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ED8BE6-84C7-4127-A984-0728135F2084}" type="datetimeFigureOut">
              <a:rPr lang="en-GB" smtClean="0"/>
              <a:t>13/01/2023</a:t>
            </a:fld>
            <a:endParaRPr lang="en-GB"/>
          </a:p>
        </p:txBody>
      </p:sp>
      <p:sp>
        <p:nvSpPr>
          <p:cNvPr id="5" name="Zástupný symbol pro zápatí 4">
            <a:extLst>
              <a:ext uri="{FF2B5EF4-FFF2-40B4-BE49-F238E27FC236}">
                <a16:creationId xmlns:a16="http://schemas.microsoft.com/office/drawing/2014/main" id="{64F868ED-B217-9108-A048-B9DF1A4649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Zástupný symbol pro číslo snímku 5">
            <a:extLst>
              <a:ext uri="{FF2B5EF4-FFF2-40B4-BE49-F238E27FC236}">
                <a16:creationId xmlns:a16="http://schemas.microsoft.com/office/drawing/2014/main" id="{3781C2BD-3359-93D8-915D-94AD6C56BE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E218CE-53EE-489B-9B53-1092603429CD}" type="slidenum">
              <a:rPr lang="en-GB" smtClean="0"/>
              <a:t>‹#›</a:t>
            </a:fld>
            <a:endParaRPr lang="en-GB"/>
          </a:p>
        </p:txBody>
      </p:sp>
    </p:spTree>
    <p:extLst>
      <p:ext uri="{BB962C8B-B14F-4D97-AF65-F5344CB8AC3E}">
        <p14:creationId xmlns:p14="http://schemas.microsoft.com/office/powerpoint/2010/main" val="7095630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1A335C-B6B9-4E31-84A5-940099B5327C}" type="datetime1">
              <a:rPr lang="cs-CZ" smtClean="0"/>
              <a:pPr/>
              <a:t>13.01.2023</a:t>
            </a:fld>
            <a:endParaRPr lang="cs-CZ"/>
          </a:p>
        </p:txBody>
      </p:sp>
      <p:sp>
        <p:nvSpPr>
          <p:cNvPr id="5" name="Zástupný symbol pro zápatí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2BC5E7-BF99-4A5E-84EA-AC38465734F1}" type="slidenum">
              <a:rPr lang="cs-CZ" smtClean="0"/>
              <a:pPr/>
              <a:t>‹#›</a:t>
            </a:fld>
            <a:endParaRPr lang="cs-CZ"/>
          </a:p>
        </p:txBody>
      </p:sp>
    </p:spTree>
    <p:extLst>
      <p:ext uri="{BB962C8B-B14F-4D97-AF65-F5344CB8AC3E}">
        <p14:creationId xmlns:p14="http://schemas.microsoft.com/office/powerpoint/2010/main" val="20052127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xml"/><Relationship Id="rId5" Type="http://schemas.openxmlformats.org/officeDocument/2006/relationships/image" Target="../media/image65.png"/><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3771D62A-7644-8F75-B286-DC9DC7605D25}"/>
              </a:ext>
            </a:extLst>
          </p:cNvPr>
          <p:cNvPicPr>
            <a:picLocks noChangeAspect="1"/>
          </p:cNvPicPr>
          <p:nvPr/>
        </p:nvPicPr>
        <p:blipFill rotWithShape="1">
          <a:blip r:embed="rId2"/>
          <a:srcRect t="15503"/>
          <a:stretch/>
        </p:blipFill>
        <p:spPr>
          <a:xfrm>
            <a:off x="0" y="0"/>
            <a:ext cx="12192000" cy="6858000"/>
          </a:xfrm>
          <a:prstGeom prst="rect">
            <a:avLst/>
          </a:prstGeom>
        </p:spPr>
      </p:pic>
      <p:sp>
        <p:nvSpPr>
          <p:cNvPr id="3" name="TextovéPole 2">
            <a:extLst>
              <a:ext uri="{FF2B5EF4-FFF2-40B4-BE49-F238E27FC236}">
                <a16:creationId xmlns:a16="http://schemas.microsoft.com/office/drawing/2014/main" id="{1867A2FE-0669-5138-4EBB-1E37DCB4B43A}"/>
              </a:ext>
            </a:extLst>
          </p:cNvPr>
          <p:cNvSpPr txBox="1"/>
          <p:nvPr/>
        </p:nvSpPr>
        <p:spPr>
          <a:xfrm>
            <a:off x="3130378" y="2487827"/>
            <a:ext cx="6106159" cy="1200329"/>
          </a:xfrm>
          <a:prstGeom prst="rect">
            <a:avLst/>
          </a:prstGeom>
          <a:noFill/>
        </p:spPr>
        <p:txBody>
          <a:bodyPr wrap="none" rtlCol="0">
            <a:spAutoFit/>
          </a:bodyPr>
          <a:lstStyle/>
          <a:p>
            <a:r>
              <a:rPr lang="cs-CZ" sz="7200" dirty="0">
                <a:solidFill>
                  <a:srgbClr val="FF0000"/>
                </a:solidFill>
              </a:rPr>
              <a:t>MUSCLE TISSUE</a:t>
            </a:r>
            <a:endParaRPr lang="en-GB" sz="7200" dirty="0">
              <a:solidFill>
                <a:srgbClr val="FF0000"/>
              </a:solidFill>
            </a:endParaRPr>
          </a:p>
        </p:txBody>
      </p:sp>
    </p:spTree>
    <p:extLst>
      <p:ext uri="{BB962C8B-B14F-4D97-AF65-F5344CB8AC3E}">
        <p14:creationId xmlns:p14="http://schemas.microsoft.com/office/powerpoint/2010/main" val="29992317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CDAC6B-BC7F-B304-7C5F-FD8971266535}"/>
              </a:ext>
            </a:extLst>
          </p:cNvPr>
          <p:cNvSpPr>
            <a:spLocks noGrp="1"/>
          </p:cNvSpPr>
          <p:nvPr>
            <p:ph type="ctrTitle"/>
          </p:nvPr>
        </p:nvSpPr>
        <p:spPr>
          <a:xfrm>
            <a:off x="168876" y="115330"/>
            <a:ext cx="11854248" cy="667910"/>
          </a:xfrm>
          <a:solidFill>
            <a:srgbClr val="FFCCCC"/>
          </a:solidFill>
        </p:spPr>
        <p:txBody>
          <a:bodyPr>
            <a:normAutofit/>
          </a:bodyPr>
          <a:lstStyle/>
          <a:p>
            <a:r>
              <a:rPr lang="cs-CZ" sz="4000" dirty="0"/>
              <a:t>MUSCLE TISSUE</a:t>
            </a:r>
            <a:endParaRPr lang="en-GB" sz="4000" dirty="0"/>
          </a:p>
        </p:txBody>
      </p:sp>
      <p:sp>
        <p:nvSpPr>
          <p:cNvPr id="4" name="TextovéPole 3">
            <a:extLst>
              <a:ext uri="{FF2B5EF4-FFF2-40B4-BE49-F238E27FC236}">
                <a16:creationId xmlns:a16="http://schemas.microsoft.com/office/drawing/2014/main" id="{61B9B382-8A8B-1CC6-2D49-B225BA9EB4C6}"/>
              </a:ext>
            </a:extLst>
          </p:cNvPr>
          <p:cNvSpPr txBox="1"/>
          <p:nvPr/>
        </p:nvSpPr>
        <p:spPr>
          <a:xfrm>
            <a:off x="277030" y="871730"/>
            <a:ext cx="4678427" cy="4031873"/>
          </a:xfrm>
          <a:prstGeom prst="rect">
            <a:avLst/>
          </a:prstGeom>
          <a:noFill/>
        </p:spPr>
        <p:txBody>
          <a:bodyPr wrap="square">
            <a:spAutoFit/>
          </a:bodyPr>
          <a:lstStyle/>
          <a:p>
            <a:r>
              <a:rPr lang="en-US" b="1" dirty="0">
                <a:solidFill>
                  <a:srgbClr val="FF0000"/>
                </a:solidFill>
              </a:rPr>
              <a:t>SKELETAL MUSCLE</a:t>
            </a:r>
          </a:p>
          <a:p>
            <a:endParaRPr lang="cs-CZ" sz="1100" dirty="0"/>
          </a:p>
          <a:p>
            <a:r>
              <a:rPr lang="cs-CZ" b="1" dirty="0" err="1"/>
              <a:t>Myotendinous</a:t>
            </a:r>
            <a:r>
              <a:rPr lang="cs-CZ" b="1" dirty="0"/>
              <a:t> </a:t>
            </a:r>
            <a:r>
              <a:rPr lang="cs-CZ" b="1" dirty="0" err="1"/>
              <a:t>junction</a:t>
            </a:r>
            <a:endParaRPr lang="cs-CZ" b="1" dirty="0"/>
          </a:p>
          <a:p>
            <a:pPr marL="742950" lvl="1" indent="-285750">
              <a:buFont typeface="Arial" panose="020B0604020202020204" pitchFamily="34" charset="0"/>
              <a:buChar char="•"/>
            </a:pPr>
            <a:endParaRPr lang="cs-CZ" dirty="0"/>
          </a:p>
          <a:p>
            <a:pPr marL="742950" lvl="1" indent="-285750">
              <a:buFont typeface="Arial" panose="020B0604020202020204" pitchFamily="34" charset="0"/>
              <a:buChar char="•"/>
            </a:pPr>
            <a:r>
              <a:rPr lang="cs-CZ" dirty="0" err="1"/>
              <a:t>Tendons</a:t>
            </a:r>
            <a:r>
              <a:rPr lang="cs-CZ" dirty="0"/>
              <a:t> </a:t>
            </a:r>
            <a:r>
              <a:rPr lang="cs-CZ" dirty="0" err="1"/>
              <a:t>develop</a:t>
            </a:r>
            <a:r>
              <a:rPr lang="cs-CZ" dirty="0"/>
              <a:t> </a:t>
            </a:r>
            <a:r>
              <a:rPr lang="cs-CZ" dirty="0" err="1"/>
              <a:t>together</a:t>
            </a:r>
            <a:r>
              <a:rPr lang="cs-CZ" dirty="0"/>
              <a:t> </a:t>
            </a:r>
            <a:r>
              <a:rPr lang="cs-CZ" dirty="0" err="1"/>
              <a:t>with</a:t>
            </a:r>
            <a:r>
              <a:rPr lang="cs-CZ" dirty="0"/>
              <a:t> </a:t>
            </a:r>
            <a:r>
              <a:rPr lang="cs-CZ" dirty="0" err="1"/>
              <a:t>skeletal</a:t>
            </a:r>
            <a:r>
              <a:rPr lang="cs-CZ" dirty="0"/>
              <a:t> </a:t>
            </a:r>
            <a:r>
              <a:rPr lang="cs-CZ" dirty="0" err="1"/>
              <a:t>muscles</a:t>
            </a:r>
            <a:r>
              <a:rPr lang="cs-CZ" dirty="0"/>
              <a:t> and </a:t>
            </a:r>
            <a:r>
              <a:rPr lang="cs-CZ" dirty="0" err="1"/>
              <a:t>join</a:t>
            </a:r>
            <a:r>
              <a:rPr lang="cs-CZ" dirty="0"/>
              <a:t> </a:t>
            </a:r>
            <a:r>
              <a:rPr lang="cs-CZ" dirty="0" err="1"/>
              <a:t>muscles</a:t>
            </a:r>
            <a:r>
              <a:rPr lang="cs-CZ" dirty="0"/>
              <a:t> to </a:t>
            </a:r>
            <a:r>
              <a:rPr lang="cs-CZ" dirty="0" err="1"/>
              <a:t>the</a:t>
            </a:r>
            <a:r>
              <a:rPr lang="cs-CZ" dirty="0"/>
              <a:t> </a:t>
            </a:r>
            <a:r>
              <a:rPr lang="cs-CZ" dirty="0" err="1"/>
              <a:t>periosteum</a:t>
            </a:r>
            <a:r>
              <a:rPr lang="cs-CZ" dirty="0"/>
              <a:t> </a:t>
            </a:r>
            <a:r>
              <a:rPr lang="cs-CZ" dirty="0" err="1"/>
              <a:t>of</a:t>
            </a:r>
            <a:r>
              <a:rPr lang="cs-CZ" dirty="0"/>
              <a:t> </a:t>
            </a:r>
            <a:r>
              <a:rPr lang="cs-CZ" dirty="0" err="1"/>
              <a:t>bones</a:t>
            </a:r>
            <a:r>
              <a:rPr lang="cs-CZ" dirty="0"/>
              <a:t>.</a:t>
            </a:r>
          </a:p>
          <a:p>
            <a:pPr marL="742950" lvl="1" indent="-285750">
              <a:buFont typeface="Arial" panose="020B0604020202020204" pitchFamily="34" charset="0"/>
              <a:buChar char="•"/>
            </a:pPr>
            <a:endParaRPr lang="cs-CZ" dirty="0"/>
          </a:p>
          <a:p>
            <a:pPr marL="742950" lvl="1" indent="-285750">
              <a:buFont typeface="Arial" panose="020B0604020202020204" pitchFamily="34" charset="0"/>
              <a:buChar char="•"/>
            </a:pPr>
            <a:r>
              <a:rPr lang="cs-CZ" dirty="0" err="1"/>
              <a:t>The</a:t>
            </a:r>
            <a:r>
              <a:rPr lang="cs-CZ" dirty="0"/>
              <a:t> </a:t>
            </a:r>
            <a:r>
              <a:rPr lang="cs-CZ" dirty="0" err="1"/>
              <a:t>dense</a:t>
            </a:r>
            <a:r>
              <a:rPr lang="cs-CZ" dirty="0"/>
              <a:t> </a:t>
            </a:r>
            <a:r>
              <a:rPr lang="cs-CZ" dirty="0" err="1"/>
              <a:t>collagen</a:t>
            </a:r>
            <a:r>
              <a:rPr lang="cs-CZ" dirty="0"/>
              <a:t> </a:t>
            </a:r>
            <a:r>
              <a:rPr lang="cs-CZ" dirty="0" err="1"/>
              <a:t>fibers</a:t>
            </a:r>
            <a:r>
              <a:rPr lang="cs-CZ" dirty="0"/>
              <a:t> </a:t>
            </a:r>
            <a:r>
              <a:rPr lang="cs-CZ" dirty="0" err="1"/>
              <a:t>of</a:t>
            </a:r>
            <a:r>
              <a:rPr lang="cs-CZ" dirty="0"/>
              <a:t> a </a:t>
            </a:r>
            <a:r>
              <a:rPr lang="cs-CZ" dirty="0" err="1"/>
              <a:t>tendon</a:t>
            </a:r>
            <a:r>
              <a:rPr lang="cs-CZ" dirty="0"/>
              <a:t> are </a:t>
            </a:r>
            <a:r>
              <a:rPr lang="cs-CZ" dirty="0" err="1"/>
              <a:t>continuous</a:t>
            </a:r>
            <a:r>
              <a:rPr lang="cs-CZ" dirty="0"/>
              <a:t> </a:t>
            </a:r>
            <a:r>
              <a:rPr lang="cs-CZ" dirty="0" err="1"/>
              <a:t>with</a:t>
            </a:r>
            <a:r>
              <a:rPr lang="cs-CZ" dirty="0"/>
              <a:t> </a:t>
            </a:r>
            <a:r>
              <a:rPr lang="cs-CZ" dirty="0" err="1"/>
              <a:t>those</a:t>
            </a:r>
            <a:r>
              <a:rPr lang="cs-CZ" dirty="0"/>
              <a:t> in </a:t>
            </a:r>
            <a:r>
              <a:rPr lang="cs-CZ" dirty="0" err="1"/>
              <a:t>the</a:t>
            </a:r>
            <a:r>
              <a:rPr lang="cs-CZ" dirty="0"/>
              <a:t> </a:t>
            </a:r>
            <a:r>
              <a:rPr lang="cs-CZ" dirty="0" err="1"/>
              <a:t>connective</a:t>
            </a:r>
            <a:r>
              <a:rPr lang="cs-CZ" dirty="0"/>
              <a:t> </a:t>
            </a:r>
            <a:r>
              <a:rPr lang="cs-CZ" dirty="0" err="1"/>
              <a:t>tissue</a:t>
            </a:r>
            <a:r>
              <a:rPr lang="cs-CZ" dirty="0"/>
              <a:t> </a:t>
            </a:r>
            <a:r>
              <a:rPr lang="cs-CZ" dirty="0" err="1"/>
              <a:t>layers</a:t>
            </a:r>
            <a:r>
              <a:rPr lang="cs-CZ" dirty="0"/>
              <a:t> </a:t>
            </a:r>
            <a:r>
              <a:rPr lang="cs-CZ" dirty="0" err="1"/>
              <a:t>around</a:t>
            </a:r>
            <a:r>
              <a:rPr lang="cs-CZ" dirty="0"/>
              <a:t> </a:t>
            </a:r>
            <a:r>
              <a:rPr lang="cs-CZ" dirty="0" err="1"/>
              <a:t>muscle</a:t>
            </a:r>
            <a:r>
              <a:rPr lang="cs-CZ" dirty="0"/>
              <a:t> </a:t>
            </a:r>
            <a:r>
              <a:rPr lang="cs-CZ" dirty="0" err="1"/>
              <a:t>fibers</a:t>
            </a:r>
            <a:r>
              <a:rPr lang="cs-CZ" dirty="0"/>
              <a:t>, </a:t>
            </a:r>
            <a:r>
              <a:rPr lang="cs-CZ" dirty="0" err="1"/>
              <a:t>forming</a:t>
            </a:r>
            <a:r>
              <a:rPr lang="cs-CZ" dirty="0"/>
              <a:t> a </a:t>
            </a:r>
            <a:r>
              <a:rPr lang="cs-CZ" dirty="0" err="1"/>
              <a:t>strond</a:t>
            </a:r>
            <a:r>
              <a:rPr lang="cs-CZ" dirty="0"/>
              <a:t> unit </a:t>
            </a:r>
            <a:r>
              <a:rPr lang="cs-CZ" dirty="0" err="1"/>
              <a:t>that</a:t>
            </a:r>
            <a:r>
              <a:rPr lang="cs-CZ" dirty="0"/>
              <a:t> </a:t>
            </a:r>
            <a:r>
              <a:rPr lang="cs-CZ" dirty="0" err="1"/>
              <a:t>allows</a:t>
            </a:r>
            <a:r>
              <a:rPr lang="cs-CZ" dirty="0"/>
              <a:t> </a:t>
            </a:r>
            <a:r>
              <a:rPr lang="cs-CZ" dirty="0" err="1"/>
              <a:t>muscle</a:t>
            </a:r>
            <a:r>
              <a:rPr lang="cs-CZ" dirty="0"/>
              <a:t> </a:t>
            </a:r>
            <a:r>
              <a:rPr lang="cs-CZ" dirty="0" err="1"/>
              <a:t>contraction</a:t>
            </a:r>
            <a:r>
              <a:rPr lang="cs-CZ" dirty="0"/>
              <a:t> to </a:t>
            </a:r>
            <a:r>
              <a:rPr lang="cs-CZ" dirty="0" err="1"/>
              <a:t>move</a:t>
            </a:r>
            <a:r>
              <a:rPr lang="cs-CZ" dirty="0"/>
              <a:t> </a:t>
            </a:r>
            <a:r>
              <a:rPr lang="cs-CZ" dirty="0" err="1"/>
              <a:t>other</a:t>
            </a:r>
            <a:r>
              <a:rPr lang="cs-CZ" dirty="0"/>
              <a:t> </a:t>
            </a:r>
            <a:r>
              <a:rPr lang="cs-CZ" dirty="0" err="1"/>
              <a:t>structures</a:t>
            </a:r>
            <a:r>
              <a:rPr lang="cs-CZ" dirty="0"/>
              <a:t>.</a:t>
            </a:r>
          </a:p>
          <a:p>
            <a:endParaRPr lang="cs-CZ" sz="1100" b="1" dirty="0"/>
          </a:p>
        </p:txBody>
      </p:sp>
      <p:pic>
        <p:nvPicPr>
          <p:cNvPr id="6" name="Obrázek 5">
            <a:extLst>
              <a:ext uri="{FF2B5EF4-FFF2-40B4-BE49-F238E27FC236}">
                <a16:creationId xmlns:a16="http://schemas.microsoft.com/office/drawing/2014/main" id="{3B90CA22-8C99-59D0-FB61-6A6D79644F99}"/>
              </a:ext>
            </a:extLst>
          </p:cNvPr>
          <p:cNvPicPr>
            <a:picLocks noChangeAspect="1"/>
          </p:cNvPicPr>
          <p:nvPr/>
        </p:nvPicPr>
        <p:blipFill>
          <a:blip r:embed="rId2"/>
          <a:stretch>
            <a:fillRect/>
          </a:stretch>
        </p:blipFill>
        <p:spPr>
          <a:xfrm>
            <a:off x="5157003" y="1017454"/>
            <a:ext cx="7063713" cy="5501334"/>
          </a:xfrm>
          <a:prstGeom prst="rect">
            <a:avLst/>
          </a:prstGeom>
        </p:spPr>
      </p:pic>
    </p:spTree>
    <p:extLst>
      <p:ext uri="{BB962C8B-B14F-4D97-AF65-F5344CB8AC3E}">
        <p14:creationId xmlns:p14="http://schemas.microsoft.com/office/powerpoint/2010/main" val="5952971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CDAC6B-BC7F-B304-7C5F-FD8971266535}"/>
              </a:ext>
            </a:extLst>
          </p:cNvPr>
          <p:cNvSpPr>
            <a:spLocks noGrp="1"/>
          </p:cNvSpPr>
          <p:nvPr>
            <p:ph type="ctrTitle"/>
          </p:nvPr>
        </p:nvSpPr>
        <p:spPr>
          <a:xfrm>
            <a:off x="168876" y="115330"/>
            <a:ext cx="11854248" cy="667910"/>
          </a:xfrm>
          <a:solidFill>
            <a:srgbClr val="FFCCCC"/>
          </a:solidFill>
        </p:spPr>
        <p:txBody>
          <a:bodyPr>
            <a:normAutofit/>
          </a:bodyPr>
          <a:lstStyle/>
          <a:p>
            <a:r>
              <a:rPr lang="cs-CZ" sz="4000" dirty="0"/>
              <a:t>MUSCLE TISSUE</a:t>
            </a:r>
            <a:endParaRPr lang="en-GB" sz="4000" dirty="0"/>
          </a:p>
        </p:txBody>
      </p:sp>
      <p:sp>
        <p:nvSpPr>
          <p:cNvPr id="4" name="TextovéPole 3">
            <a:extLst>
              <a:ext uri="{FF2B5EF4-FFF2-40B4-BE49-F238E27FC236}">
                <a16:creationId xmlns:a16="http://schemas.microsoft.com/office/drawing/2014/main" id="{61B9B382-8A8B-1CC6-2D49-B225BA9EB4C6}"/>
              </a:ext>
            </a:extLst>
          </p:cNvPr>
          <p:cNvSpPr txBox="1"/>
          <p:nvPr/>
        </p:nvSpPr>
        <p:spPr>
          <a:xfrm>
            <a:off x="168876" y="783240"/>
            <a:ext cx="4273570" cy="6463308"/>
          </a:xfrm>
          <a:prstGeom prst="rect">
            <a:avLst/>
          </a:prstGeom>
          <a:noFill/>
        </p:spPr>
        <p:txBody>
          <a:bodyPr wrap="square">
            <a:spAutoFit/>
          </a:bodyPr>
          <a:lstStyle/>
          <a:p>
            <a:r>
              <a:rPr lang="en-US" b="1" dirty="0">
                <a:solidFill>
                  <a:srgbClr val="FF0000"/>
                </a:solidFill>
              </a:rPr>
              <a:t>SKELETAL MUSCLE</a:t>
            </a:r>
          </a:p>
          <a:p>
            <a:endParaRPr lang="cs-CZ" sz="1100" dirty="0"/>
          </a:p>
          <a:p>
            <a:r>
              <a:rPr lang="en-US" b="1" dirty="0"/>
              <a:t>Connective tissue investments of a skeletal muscle</a:t>
            </a:r>
            <a:endParaRPr lang="cs-CZ" b="1" dirty="0"/>
          </a:p>
          <a:p>
            <a:pPr marL="285750" indent="-285750">
              <a:buFont typeface="Arial" panose="020B0604020202020204" pitchFamily="34" charset="0"/>
              <a:buChar char="•"/>
            </a:pPr>
            <a:r>
              <a:rPr lang="en-US" dirty="0"/>
              <a:t>Function</a:t>
            </a:r>
            <a:r>
              <a:rPr lang="cs-CZ" dirty="0"/>
              <a:t>:</a:t>
            </a:r>
            <a:endParaRPr lang="en-US" dirty="0"/>
          </a:p>
          <a:p>
            <a:pPr marL="742950" lvl="1" indent="-285750">
              <a:buFont typeface="Arial" panose="020B0604020202020204" pitchFamily="34" charset="0"/>
              <a:buChar char="•"/>
            </a:pPr>
            <a:r>
              <a:rPr lang="en-US" dirty="0"/>
              <a:t>Separate muscle into compartments</a:t>
            </a:r>
          </a:p>
          <a:p>
            <a:pPr marL="742950" lvl="1" indent="-285750">
              <a:buFont typeface="Arial" panose="020B0604020202020204" pitchFamily="34" charset="0"/>
              <a:buChar char="•"/>
            </a:pPr>
            <a:r>
              <a:rPr lang="en-US" dirty="0"/>
              <a:t>Transmit the force of contraction to insertion points</a:t>
            </a:r>
          </a:p>
          <a:p>
            <a:pPr marL="285750" indent="-285750">
              <a:buFont typeface="Arial" panose="020B0604020202020204" pitchFamily="34" charset="0"/>
              <a:buChar char="•"/>
            </a:pPr>
            <a:r>
              <a:rPr lang="en-US" dirty="0"/>
              <a:t>Components</a:t>
            </a:r>
            <a:r>
              <a:rPr lang="cs-CZ" dirty="0"/>
              <a:t>:</a:t>
            </a:r>
            <a:endParaRPr lang="en-US" dirty="0"/>
          </a:p>
          <a:p>
            <a:pPr marL="742950" lvl="1" indent="-285750">
              <a:buFont typeface="Arial" panose="020B0604020202020204" pitchFamily="34" charset="0"/>
              <a:buChar char="•"/>
            </a:pPr>
            <a:r>
              <a:rPr lang="en-US" i="1" dirty="0"/>
              <a:t>Endomysium</a:t>
            </a:r>
            <a:r>
              <a:rPr lang="en-US" dirty="0"/>
              <a:t>. Reticular fibers surrounding each muscle fiber plus the external lamina produced by the muscle fiber</a:t>
            </a:r>
          </a:p>
          <a:p>
            <a:pPr marL="742950" lvl="1" indent="-285750">
              <a:buFont typeface="Arial" panose="020B0604020202020204" pitchFamily="34" charset="0"/>
              <a:buChar char="•"/>
            </a:pPr>
            <a:r>
              <a:rPr lang="en-US" i="1" dirty="0"/>
              <a:t>Perimysium.</a:t>
            </a:r>
            <a:r>
              <a:rPr lang="en-US" dirty="0"/>
              <a:t> Dense connective tissue surrounding groups of fibers and dividing the muscle into fascicles</a:t>
            </a:r>
          </a:p>
          <a:p>
            <a:pPr marL="742950" lvl="1" indent="-285750">
              <a:buFont typeface="Arial" panose="020B0604020202020204" pitchFamily="34" charset="0"/>
              <a:buChar char="•"/>
            </a:pPr>
            <a:r>
              <a:rPr lang="en-US" i="1" dirty="0"/>
              <a:t>Epimysium</a:t>
            </a:r>
            <a:r>
              <a:rPr lang="en-US" dirty="0"/>
              <a:t>. Dense connective tissue surrounding the entire muscle, blends with the deep fascia and tendons</a:t>
            </a:r>
          </a:p>
          <a:p>
            <a:endParaRPr lang="en-US" dirty="0"/>
          </a:p>
        </p:txBody>
      </p:sp>
      <p:pic>
        <p:nvPicPr>
          <p:cNvPr id="5" name="Obrázek 4">
            <a:extLst>
              <a:ext uri="{FF2B5EF4-FFF2-40B4-BE49-F238E27FC236}">
                <a16:creationId xmlns:a16="http://schemas.microsoft.com/office/drawing/2014/main" id="{F33B29A0-4271-EC45-79EC-8018CEA235C8}"/>
              </a:ext>
            </a:extLst>
          </p:cNvPr>
          <p:cNvPicPr>
            <a:picLocks noChangeAspect="1"/>
          </p:cNvPicPr>
          <p:nvPr/>
        </p:nvPicPr>
        <p:blipFill rotWithShape="1">
          <a:blip r:embed="rId2">
            <a:extLst>
              <a:ext uri="{28A0092B-C50C-407E-A947-70E740481C1C}">
                <a14:useLocalDpi xmlns:a14="http://schemas.microsoft.com/office/drawing/2010/main" val="0"/>
              </a:ext>
            </a:extLst>
          </a:blip>
          <a:srcRect b="22827"/>
          <a:stretch/>
        </p:blipFill>
        <p:spPr>
          <a:xfrm>
            <a:off x="4687752" y="783240"/>
            <a:ext cx="5657820" cy="5354594"/>
          </a:xfrm>
          <a:prstGeom prst="rect">
            <a:avLst/>
          </a:prstGeom>
        </p:spPr>
      </p:pic>
      <p:pic>
        <p:nvPicPr>
          <p:cNvPr id="6" name="Obrázek 5">
            <a:extLst>
              <a:ext uri="{FF2B5EF4-FFF2-40B4-BE49-F238E27FC236}">
                <a16:creationId xmlns:a16="http://schemas.microsoft.com/office/drawing/2014/main" id="{42A1A0C5-CBAA-328D-E00A-18094E1B2EDA}"/>
              </a:ext>
            </a:extLst>
          </p:cNvPr>
          <p:cNvPicPr>
            <a:picLocks noChangeAspect="1"/>
          </p:cNvPicPr>
          <p:nvPr/>
        </p:nvPicPr>
        <p:blipFill rotWithShape="1">
          <a:blip r:embed="rId2">
            <a:extLst>
              <a:ext uri="{28A0092B-C50C-407E-A947-70E740481C1C}">
                <a14:useLocalDpi xmlns:a14="http://schemas.microsoft.com/office/drawing/2010/main" val="0"/>
              </a:ext>
            </a:extLst>
          </a:blip>
          <a:srcRect l="50000" t="74391"/>
          <a:stretch/>
        </p:blipFill>
        <p:spPr>
          <a:xfrm>
            <a:off x="9577622" y="5318654"/>
            <a:ext cx="2450757" cy="1539346"/>
          </a:xfrm>
          <a:prstGeom prst="rect">
            <a:avLst/>
          </a:prstGeom>
        </p:spPr>
      </p:pic>
      <p:sp>
        <p:nvSpPr>
          <p:cNvPr id="7" name="Šipka doprava 3">
            <a:extLst>
              <a:ext uri="{FF2B5EF4-FFF2-40B4-BE49-F238E27FC236}">
                <a16:creationId xmlns:a16="http://schemas.microsoft.com/office/drawing/2014/main" id="{3CBC5C23-A397-34D7-FD11-D0DF28A0CC66}"/>
              </a:ext>
            </a:extLst>
          </p:cNvPr>
          <p:cNvSpPr/>
          <p:nvPr/>
        </p:nvSpPr>
        <p:spPr>
          <a:xfrm>
            <a:off x="8707421" y="6018661"/>
            <a:ext cx="936104" cy="238345"/>
          </a:xfrm>
          <a:prstGeom prst="rightArrow">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9" name="Obrázek 8">
            <a:extLst>
              <a:ext uri="{FF2B5EF4-FFF2-40B4-BE49-F238E27FC236}">
                <a16:creationId xmlns:a16="http://schemas.microsoft.com/office/drawing/2014/main" id="{F4C1EBA4-1F4D-433D-6C60-E6752D0395D6}"/>
              </a:ext>
            </a:extLst>
          </p:cNvPr>
          <p:cNvPicPr>
            <a:picLocks noChangeAspect="1"/>
          </p:cNvPicPr>
          <p:nvPr/>
        </p:nvPicPr>
        <p:blipFill>
          <a:blip r:embed="rId3"/>
          <a:stretch>
            <a:fillRect/>
          </a:stretch>
        </p:blipFill>
        <p:spPr>
          <a:xfrm>
            <a:off x="8984225" y="843309"/>
            <a:ext cx="3038899" cy="1238423"/>
          </a:xfrm>
          <a:prstGeom prst="rect">
            <a:avLst/>
          </a:prstGeom>
        </p:spPr>
      </p:pic>
    </p:spTree>
    <p:extLst>
      <p:ext uri="{BB962C8B-B14F-4D97-AF65-F5344CB8AC3E}">
        <p14:creationId xmlns:p14="http://schemas.microsoft.com/office/powerpoint/2010/main" val="34591606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CDAC6B-BC7F-B304-7C5F-FD8971266535}"/>
              </a:ext>
            </a:extLst>
          </p:cNvPr>
          <p:cNvSpPr>
            <a:spLocks noGrp="1"/>
          </p:cNvSpPr>
          <p:nvPr>
            <p:ph type="ctrTitle"/>
          </p:nvPr>
        </p:nvSpPr>
        <p:spPr>
          <a:xfrm>
            <a:off x="168876" y="115330"/>
            <a:ext cx="11854248" cy="667910"/>
          </a:xfrm>
          <a:solidFill>
            <a:srgbClr val="FFCCCC"/>
          </a:solidFill>
        </p:spPr>
        <p:txBody>
          <a:bodyPr>
            <a:normAutofit/>
          </a:bodyPr>
          <a:lstStyle/>
          <a:p>
            <a:r>
              <a:rPr lang="cs-CZ" sz="4000" dirty="0"/>
              <a:t>MUSCLE TISSUE</a:t>
            </a:r>
            <a:endParaRPr lang="en-GB" sz="4000" dirty="0"/>
          </a:p>
        </p:txBody>
      </p:sp>
      <p:sp>
        <p:nvSpPr>
          <p:cNvPr id="4" name="TextovéPole 3">
            <a:extLst>
              <a:ext uri="{FF2B5EF4-FFF2-40B4-BE49-F238E27FC236}">
                <a16:creationId xmlns:a16="http://schemas.microsoft.com/office/drawing/2014/main" id="{61B9B382-8A8B-1CC6-2D49-B225BA9EB4C6}"/>
              </a:ext>
            </a:extLst>
          </p:cNvPr>
          <p:cNvSpPr txBox="1"/>
          <p:nvPr/>
        </p:nvSpPr>
        <p:spPr>
          <a:xfrm>
            <a:off x="168876" y="783240"/>
            <a:ext cx="6965092" cy="4524315"/>
          </a:xfrm>
          <a:prstGeom prst="rect">
            <a:avLst/>
          </a:prstGeom>
          <a:noFill/>
        </p:spPr>
        <p:txBody>
          <a:bodyPr wrap="square">
            <a:spAutoFit/>
          </a:bodyPr>
          <a:lstStyle/>
          <a:p>
            <a:r>
              <a:rPr lang="en-US" b="1" dirty="0"/>
              <a:t>Hierarchy of skeletal muscle organization</a:t>
            </a:r>
            <a:endParaRPr lang="cs-CZ" b="1" dirty="0"/>
          </a:p>
          <a:p>
            <a:endParaRPr lang="en-US" sz="1100" b="1" dirty="0"/>
          </a:p>
          <a:p>
            <a:pPr marL="285750" indent="-285750">
              <a:buFont typeface="Arial" panose="020B0604020202020204" pitchFamily="34" charset="0"/>
              <a:buChar char="•"/>
            </a:pPr>
            <a:r>
              <a:rPr lang="en-US" i="1" dirty="0"/>
              <a:t>Myofilaments</a:t>
            </a:r>
            <a:r>
              <a:rPr lang="en-US" dirty="0"/>
              <a:t>. Visible only with the electron microscope; composed primarily of actin, which forms 5-nm wide thin filaments, and myosin, which forms 15-nm wide thick filaments</a:t>
            </a:r>
          </a:p>
          <a:p>
            <a:pPr marL="285750" indent="-285750">
              <a:buFont typeface="Arial" panose="020B0604020202020204" pitchFamily="34" charset="0"/>
              <a:buChar char="•"/>
            </a:pPr>
            <a:r>
              <a:rPr lang="en-US" i="1" dirty="0"/>
              <a:t>Myofibrils</a:t>
            </a:r>
            <a:r>
              <a:rPr lang="en-US" dirty="0"/>
              <a:t>. Visible with the light microscope, 1-2 microns wide, oriented parallel to the long axis of the cell; composed of bundles of overlapping myofilaments that are arranged in register, producing an alternating light-dark, striated banding pattern</a:t>
            </a:r>
          </a:p>
          <a:p>
            <a:pPr marL="285750" indent="-285750">
              <a:buFont typeface="Arial" panose="020B0604020202020204" pitchFamily="34" charset="0"/>
              <a:buChar char="•"/>
            </a:pPr>
            <a:r>
              <a:rPr lang="en-US" i="1" dirty="0"/>
              <a:t>Muscle fiber</a:t>
            </a:r>
            <a:r>
              <a:rPr lang="en-US" dirty="0"/>
              <a:t>. Specialized term for a muscle cell, 10-100 microns wide; sarcoplasm is filled with hundreds of myofibrils, which are oriented parallel to each other and to the long axis of the muscle fiber.</a:t>
            </a:r>
          </a:p>
          <a:p>
            <a:pPr marL="285750" indent="-285750">
              <a:buFont typeface="Arial" panose="020B0604020202020204" pitchFamily="34" charset="0"/>
              <a:buChar char="•"/>
            </a:pPr>
            <a:r>
              <a:rPr lang="en-US" i="1" dirty="0"/>
              <a:t>Muscle fascicle</a:t>
            </a:r>
            <a:r>
              <a:rPr lang="en-US" dirty="0"/>
              <a:t>. Collection of muscle fibers surrounded by perimysium; collections of muscle fascicles are surrounded by the epimysium and form a named muscle such as the biceps brachii or latissimus dorsi.</a:t>
            </a:r>
          </a:p>
        </p:txBody>
      </p:sp>
      <p:pic>
        <p:nvPicPr>
          <p:cNvPr id="6" name="Obrázek 5">
            <a:extLst>
              <a:ext uri="{FF2B5EF4-FFF2-40B4-BE49-F238E27FC236}">
                <a16:creationId xmlns:a16="http://schemas.microsoft.com/office/drawing/2014/main" id="{B2CB3EE0-AD62-EC4D-BE22-4C226D46B001}"/>
              </a:ext>
            </a:extLst>
          </p:cNvPr>
          <p:cNvPicPr>
            <a:picLocks noChangeAspect="1"/>
          </p:cNvPicPr>
          <p:nvPr/>
        </p:nvPicPr>
        <p:blipFill rotWithShape="1">
          <a:blip r:embed="rId2"/>
          <a:srcRect t="74574"/>
          <a:stretch/>
        </p:blipFill>
        <p:spPr>
          <a:xfrm>
            <a:off x="3732770" y="5343652"/>
            <a:ext cx="4064342" cy="1462216"/>
          </a:xfrm>
          <a:prstGeom prst="rect">
            <a:avLst/>
          </a:prstGeom>
        </p:spPr>
      </p:pic>
      <p:pic>
        <p:nvPicPr>
          <p:cNvPr id="7" name="Obrázek 6">
            <a:extLst>
              <a:ext uri="{FF2B5EF4-FFF2-40B4-BE49-F238E27FC236}">
                <a16:creationId xmlns:a16="http://schemas.microsoft.com/office/drawing/2014/main" id="{B906869D-827B-607A-4B94-223AA393F561}"/>
              </a:ext>
            </a:extLst>
          </p:cNvPr>
          <p:cNvPicPr>
            <a:picLocks noChangeAspect="1"/>
          </p:cNvPicPr>
          <p:nvPr/>
        </p:nvPicPr>
        <p:blipFill rotWithShape="1">
          <a:blip r:embed="rId3"/>
          <a:srcRect b="25062"/>
          <a:stretch/>
        </p:blipFill>
        <p:spPr>
          <a:xfrm>
            <a:off x="7797112" y="783240"/>
            <a:ext cx="4226012" cy="5668522"/>
          </a:xfrm>
          <a:prstGeom prst="rect">
            <a:avLst/>
          </a:prstGeom>
        </p:spPr>
      </p:pic>
    </p:spTree>
    <p:extLst>
      <p:ext uri="{BB962C8B-B14F-4D97-AF65-F5344CB8AC3E}">
        <p14:creationId xmlns:p14="http://schemas.microsoft.com/office/powerpoint/2010/main" val="12785608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CDAC6B-BC7F-B304-7C5F-FD8971266535}"/>
              </a:ext>
            </a:extLst>
          </p:cNvPr>
          <p:cNvSpPr>
            <a:spLocks noGrp="1"/>
          </p:cNvSpPr>
          <p:nvPr>
            <p:ph type="ctrTitle"/>
          </p:nvPr>
        </p:nvSpPr>
        <p:spPr>
          <a:xfrm>
            <a:off x="168876" y="115330"/>
            <a:ext cx="11854248" cy="667910"/>
          </a:xfrm>
          <a:solidFill>
            <a:srgbClr val="FFCCCC"/>
          </a:solidFill>
        </p:spPr>
        <p:txBody>
          <a:bodyPr>
            <a:normAutofit/>
          </a:bodyPr>
          <a:lstStyle/>
          <a:p>
            <a:r>
              <a:rPr lang="cs-CZ" sz="4000" dirty="0"/>
              <a:t>MUSCLE TISSUE</a:t>
            </a:r>
            <a:endParaRPr lang="en-GB" sz="4000" dirty="0"/>
          </a:p>
        </p:txBody>
      </p:sp>
      <p:sp>
        <p:nvSpPr>
          <p:cNvPr id="4" name="TextovéPole 3">
            <a:extLst>
              <a:ext uri="{FF2B5EF4-FFF2-40B4-BE49-F238E27FC236}">
                <a16:creationId xmlns:a16="http://schemas.microsoft.com/office/drawing/2014/main" id="{61B9B382-8A8B-1CC6-2D49-B225BA9EB4C6}"/>
              </a:ext>
            </a:extLst>
          </p:cNvPr>
          <p:cNvSpPr txBox="1"/>
          <p:nvPr/>
        </p:nvSpPr>
        <p:spPr>
          <a:xfrm>
            <a:off x="168876" y="783240"/>
            <a:ext cx="11854248" cy="2754600"/>
          </a:xfrm>
          <a:prstGeom prst="rect">
            <a:avLst/>
          </a:prstGeom>
          <a:noFill/>
        </p:spPr>
        <p:txBody>
          <a:bodyPr wrap="square">
            <a:spAutoFit/>
          </a:bodyPr>
          <a:lstStyle/>
          <a:p>
            <a:r>
              <a:rPr lang="en-US" b="1" dirty="0"/>
              <a:t>Structure of skeletal muscle fibers</a:t>
            </a:r>
          </a:p>
          <a:p>
            <a:endParaRPr lang="cs-CZ" sz="1100" dirty="0"/>
          </a:p>
          <a:p>
            <a:pPr marL="285750" indent="-285750">
              <a:buFont typeface="Arial" panose="020B0604020202020204" pitchFamily="34" charset="0"/>
              <a:buChar char="•"/>
            </a:pPr>
            <a:r>
              <a:rPr lang="en-US" dirty="0"/>
              <a:t>Largest fiber type, fibers can be 1-30 mm in length and 10-100 microns in diameter.</a:t>
            </a:r>
          </a:p>
          <a:p>
            <a:pPr marL="285750" indent="-285750">
              <a:buFont typeface="Arial" panose="020B0604020202020204" pitchFamily="34" charset="0"/>
              <a:buChar char="•"/>
            </a:pPr>
            <a:r>
              <a:rPr lang="en-US" dirty="0"/>
              <a:t>Each muscle fiber is </a:t>
            </a:r>
            <a:r>
              <a:rPr lang="en-US" b="1" dirty="0"/>
              <a:t>cylindrical, unbranched, and multinucleated.</a:t>
            </a:r>
          </a:p>
          <a:p>
            <a:pPr marL="285750" indent="-285750">
              <a:buFont typeface="Arial" panose="020B0604020202020204" pitchFamily="34" charset="0"/>
              <a:buChar char="•"/>
            </a:pPr>
            <a:r>
              <a:rPr lang="en-US" dirty="0"/>
              <a:t>The multiple </a:t>
            </a:r>
            <a:r>
              <a:rPr lang="en-US" b="1" dirty="0"/>
              <a:t>nuclei are located at the periphery of the muscle fiber</a:t>
            </a:r>
            <a:r>
              <a:rPr lang="en-US" dirty="0"/>
              <a:t> immediately </a:t>
            </a:r>
            <a:r>
              <a:rPr lang="en-US" b="1" dirty="0"/>
              <a:t>beneath the sarcolemma</a:t>
            </a:r>
            <a:r>
              <a:rPr lang="en-US" dirty="0"/>
              <a:t>.</a:t>
            </a:r>
          </a:p>
          <a:p>
            <a:pPr marL="285750" indent="-285750">
              <a:buFont typeface="Arial" panose="020B0604020202020204" pitchFamily="34" charset="0"/>
              <a:buChar char="•"/>
            </a:pPr>
            <a:r>
              <a:rPr lang="en-US" dirty="0"/>
              <a:t>Extensive smooth endoplasmic reticulum is called the </a:t>
            </a:r>
            <a:r>
              <a:rPr lang="en-US" b="1" dirty="0"/>
              <a:t>sarcoplasmic reticulum</a:t>
            </a:r>
            <a:r>
              <a:rPr lang="en-US" dirty="0"/>
              <a:t>.</a:t>
            </a:r>
          </a:p>
          <a:p>
            <a:pPr marL="285750" indent="-285750">
              <a:buFont typeface="Arial" panose="020B0604020202020204" pitchFamily="34" charset="0"/>
              <a:buChar char="•"/>
            </a:pPr>
            <a:r>
              <a:rPr lang="en-US" dirty="0"/>
              <a:t>Each fiber is surrounded by an </a:t>
            </a:r>
            <a:r>
              <a:rPr lang="en-US" b="1" dirty="0"/>
              <a:t>external lamina </a:t>
            </a:r>
            <a:r>
              <a:rPr lang="en-US" dirty="0"/>
              <a:t>which contributes to the endomysium of the muscle fiber.</a:t>
            </a:r>
          </a:p>
          <a:p>
            <a:pPr marL="285750" indent="-285750">
              <a:buFont typeface="Arial" panose="020B0604020202020204" pitchFamily="34" charset="0"/>
              <a:buChar char="•"/>
            </a:pPr>
            <a:r>
              <a:rPr lang="en-US" dirty="0"/>
              <a:t>Fibers can increase in size (</a:t>
            </a:r>
            <a:r>
              <a:rPr lang="en-US" b="1" dirty="0"/>
              <a:t>hypertrophy</a:t>
            </a:r>
            <a:r>
              <a:rPr lang="en-US" dirty="0"/>
              <a:t>) but not in number (hyperplasia).</a:t>
            </a:r>
          </a:p>
          <a:p>
            <a:pPr marL="285750" indent="-285750">
              <a:buFont typeface="Arial" panose="020B0604020202020204" pitchFamily="34" charset="0"/>
              <a:buChar char="•"/>
            </a:pPr>
            <a:r>
              <a:rPr lang="en-US" dirty="0"/>
              <a:t>Fibers show prominent, alternating light and dark bands (</a:t>
            </a:r>
            <a:r>
              <a:rPr lang="en-US" b="1" dirty="0"/>
              <a:t>cross-striations</a:t>
            </a:r>
            <a:r>
              <a:rPr lang="en-US" dirty="0"/>
              <a:t>) due to the alignment and overlap of the myofilaments within myofibrils. </a:t>
            </a:r>
          </a:p>
        </p:txBody>
      </p:sp>
      <p:pic>
        <p:nvPicPr>
          <p:cNvPr id="3" name="Obrázek 3" descr="F10_06.jpg">
            <a:extLst>
              <a:ext uri="{FF2B5EF4-FFF2-40B4-BE49-F238E27FC236}">
                <a16:creationId xmlns:a16="http://schemas.microsoft.com/office/drawing/2014/main" id="{86532FD2-7CD4-35AB-3FA4-E16BCA74CC79}"/>
              </a:ext>
            </a:extLst>
          </p:cNvPr>
          <p:cNvPicPr>
            <a:picLocks noChangeAspect="1"/>
          </p:cNvPicPr>
          <p:nvPr/>
        </p:nvPicPr>
        <p:blipFill rotWithShape="1">
          <a:blip r:embed="rId2">
            <a:extLst>
              <a:ext uri="{28A0092B-C50C-407E-A947-70E740481C1C}">
                <a14:useLocalDpi xmlns:a14="http://schemas.microsoft.com/office/drawing/2010/main" val="0"/>
              </a:ext>
            </a:extLst>
          </a:blip>
          <a:srcRect t="10680" b="47450"/>
          <a:stretch/>
        </p:blipFill>
        <p:spPr bwMode="auto">
          <a:xfrm>
            <a:off x="594819" y="3590594"/>
            <a:ext cx="5265207" cy="329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4">
            <a:extLst>
              <a:ext uri="{FF2B5EF4-FFF2-40B4-BE49-F238E27FC236}">
                <a16:creationId xmlns:a16="http://schemas.microsoft.com/office/drawing/2014/main" id="{15FA6AC0-3FE5-9595-5142-35BB9960BB92}"/>
              </a:ext>
            </a:extLst>
          </p:cNvPr>
          <p:cNvPicPr>
            <a:picLocks noChangeAspect="1"/>
          </p:cNvPicPr>
          <p:nvPr/>
        </p:nvPicPr>
        <p:blipFill>
          <a:blip r:embed="rId3"/>
          <a:stretch>
            <a:fillRect/>
          </a:stretch>
        </p:blipFill>
        <p:spPr>
          <a:xfrm>
            <a:off x="6904592" y="3537840"/>
            <a:ext cx="4692589" cy="3337328"/>
          </a:xfrm>
          <a:prstGeom prst="rect">
            <a:avLst/>
          </a:prstGeom>
        </p:spPr>
      </p:pic>
    </p:spTree>
    <p:extLst>
      <p:ext uri="{BB962C8B-B14F-4D97-AF65-F5344CB8AC3E}">
        <p14:creationId xmlns:p14="http://schemas.microsoft.com/office/powerpoint/2010/main" val="35269211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2CFF1"/>
        </a:solidFill>
        <a:effectLst/>
      </p:bgPr>
    </p:bg>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A1EAA6EB-2C07-C51D-CDCA-1944192C9E60}"/>
              </a:ext>
            </a:extLst>
          </p:cNvPr>
          <p:cNvPicPr>
            <a:picLocks noChangeAspect="1"/>
          </p:cNvPicPr>
          <p:nvPr/>
        </p:nvPicPr>
        <p:blipFill>
          <a:blip r:embed="rId2"/>
          <a:stretch>
            <a:fillRect/>
          </a:stretch>
        </p:blipFill>
        <p:spPr>
          <a:xfrm>
            <a:off x="2164419" y="0"/>
            <a:ext cx="7863162" cy="6858000"/>
          </a:xfrm>
          <a:prstGeom prst="rect">
            <a:avLst/>
          </a:prstGeom>
        </p:spPr>
      </p:pic>
    </p:spTree>
    <p:extLst>
      <p:ext uri="{BB962C8B-B14F-4D97-AF65-F5344CB8AC3E}">
        <p14:creationId xmlns:p14="http://schemas.microsoft.com/office/powerpoint/2010/main" val="545611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2CFF1"/>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1F9A52E8-F0FC-EF06-89C6-3D443AE1B48C}"/>
              </a:ext>
            </a:extLst>
          </p:cNvPr>
          <p:cNvPicPr>
            <a:picLocks noChangeAspect="1"/>
          </p:cNvPicPr>
          <p:nvPr/>
        </p:nvPicPr>
        <p:blipFill>
          <a:blip r:embed="rId2"/>
          <a:stretch>
            <a:fillRect/>
          </a:stretch>
        </p:blipFill>
        <p:spPr>
          <a:xfrm>
            <a:off x="826433" y="0"/>
            <a:ext cx="10539134" cy="6858000"/>
          </a:xfrm>
          <a:prstGeom prst="rect">
            <a:avLst/>
          </a:prstGeom>
        </p:spPr>
      </p:pic>
    </p:spTree>
    <p:extLst>
      <p:ext uri="{BB962C8B-B14F-4D97-AF65-F5344CB8AC3E}">
        <p14:creationId xmlns:p14="http://schemas.microsoft.com/office/powerpoint/2010/main" val="29777301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2CFF1"/>
        </a:solidFill>
        <a:effectLst/>
      </p:bgPr>
    </p:bg>
    <p:spTree>
      <p:nvGrpSpPr>
        <p:cNvPr id="1" name=""/>
        <p:cNvGrpSpPr/>
        <p:nvPr/>
      </p:nvGrpSpPr>
      <p:grpSpPr>
        <a:xfrm>
          <a:off x="0" y="0"/>
          <a:ext cx="0" cy="0"/>
          <a:chOff x="0" y="0"/>
          <a:chExt cx="0" cy="0"/>
        </a:xfrm>
      </p:grpSpPr>
      <p:pic>
        <p:nvPicPr>
          <p:cNvPr id="10243" name="Obrázek 3" descr="F10_0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4018" y="136525"/>
            <a:ext cx="8574533" cy="572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číslo snímku 1"/>
          <p:cNvSpPr>
            <a:spLocks noGrp="1"/>
          </p:cNvSpPr>
          <p:nvPr>
            <p:ph type="sldNum" sz="quarter" idx="12"/>
          </p:nvPr>
        </p:nvSpPr>
        <p:spPr/>
        <p:txBody>
          <a:bodyPr/>
          <a:lstStyle/>
          <a:p>
            <a:pPr>
              <a:defRPr/>
            </a:pPr>
            <a:fld id="{E2F7B8F9-7A9B-4B54-BF40-025B8A296369}" type="slidenum">
              <a:rPr lang="en-US" smtClean="0"/>
              <a:pPr>
                <a:defRPr/>
              </a:pPr>
              <a:t>16</a:t>
            </a:fld>
            <a:endParaRPr lang="en-US"/>
          </a:p>
        </p:txBody>
      </p:sp>
      <p:pic>
        <p:nvPicPr>
          <p:cNvPr id="6" name="Obrázek 5">
            <a:extLst>
              <a:ext uri="{FF2B5EF4-FFF2-40B4-BE49-F238E27FC236}">
                <a16:creationId xmlns:a16="http://schemas.microsoft.com/office/drawing/2014/main" id="{8C8DF8B6-1E49-9E0E-FF12-469794C11219}"/>
              </a:ext>
            </a:extLst>
          </p:cNvPr>
          <p:cNvPicPr>
            <a:picLocks noChangeAspect="1"/>
          </p:cNvPicPr>
          <p:nvPr/>
        </p:nvPicPr>
        <p:blipFill>
          <a:blip r:embed="rId4"/>
          <a:stretch>
            <a:fillRect/>
          </a:stretch>
        </p:blipFill>
        <p:spPr>
          <a:xfrm>
            <a:off x="7801634" y="5608527"/>
            <a:ext cx="4361132" cy="1200312"/>
          </a:xfrm>
          <a:prstGeom prst="rect">
            <a:avLst/>
          </a:prstGeom>
        </p:spPr>
      </p:pic>
    </p:spTree>
    <p:extLst>
      <p:ext uri="{BB962C8B-B14F-4D97-AF65-F5344CB8AC3E}">
        <p14:creationId xmlns:p14="http://schemas.microsoft.com/office/powerpoint/2010/main" val="1072367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2CFF1"/>
        </a:solidFill>
        <a:effectLst/>
      </p:bgPr>
    </p:bg>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818D8558-D0F0-9B3C-B463-D792D80EC150}"/>
              </a:ext>
            </a:extLst>
          </p:cNvPr>
          <p:cNvPicPr>
            <a:picLocks noChangeAspect="1"/>
          </p:cNvPicPr>
          <p:nvPr/>
        </p:nvPicPr>
        <p:blipFill>
          <a:blip r:embed="rId3"/>
          <a:stretch>
            <a:fillRect/>
          </a:stretch>
        </p:blipFill>
        <p:spPr>
          <a:xfrm>
            <a:off x="131198" y="4342470"/>
            <a:ext cx="3929525" cy="391900"/>
          </a:xfrm>
          <a:prstGeom prst="rect">
            <a:avLst/>
          </a:prstGeom>
        </p:spPr>
      </p:pic>
      <p:pic>
        <p:nvPicPr>
          <p:cNvPr id="11266" name="Obrázek 3" descr="F10_0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68181" y="2676517"/>
            <a:ext cx="6092620" cy="4044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Obrázek 3" descr="F10_04.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1198" y="100012"/>
            <a:ext cx="5755999" cy="3842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číslo snímku 1"/>
          <p:cNvSpPr>
            <a:spLocks noGrp="1"/>
          </p:cNvSpPr>
          <p:nvPr>
            <p:ph type="sldNum" sz="quarter" idx="12"/>
          </p:nvPr>
        </p:nvSpPr>
        <p:spPr/>
        <p:txBody>
          <a:bodyPr/>
          <a:lstStyle/>
          <a:p>
            <a:pPr>
              <a:defRPr/>
            </a:pPr>
            <a:fld id="{622338BB-C4D8-4DF2-A742-F4103DCC45BD}" type="slidenum">
              <a:rPr lang="en-US" smtClean="0"/>
              <a:pPr>
                <a:defRPr/>
              </a:pPr>
              <a:t>17</a:t>
            </a:fld>
            <a:endParaRPr lang="en-US"/>
          </a:p>
        </p:txBody>
      </p:sp>
      <p:pic>
        <p:nvPicPr>
          <p:cNvPr id="4" name="Obrázek 3">
            <a:extLst>
              <a:ext uri="{FF2B5EF4-FFF2-40B4-BE49-F238E27FC236}">
                <a16:creationId xmlns:a16="http://schemas.microsoft.com/office/drawing/2014/main" id="{CBE0E539-593F-19DD-19E9-5BD48D707C00}"/>
              </a:ext>
            </a:extLst>
          </p:cNvPr>
          <p:cNvPicPr>
            <a:picLocks noChangeAspect="1"/>
          </p:cNvPicPr>
          <p:nvPr/>
        </p:nvPicPr>
        <p:blipFill>
          <a:blip r:embed="rId6"/>
          <a:stretch>
            <a:fillRect/>
          </a:stretch>
        </p:blipFill>
        <p:spPr>
          <a:xfrm>
            <a:off x="131198" y="4051954"/>
            <a:ext cx="3929525" cy="377247"/>
          </a:xfrm>
          <a:prstGeom prst="rect">
            <a:avLst/>
          </a:prstGeom>
        </p:spPr>
      </p:pic>
      <p:pic>
        <p:nvPicPr>
          <p:cNvPr id="8" name="Obrázek 7">
            <a:extLst>
              <a:ext uri="{FF2B5EF4-FFF2-40B4-BE49-F238E27FC236}">
                <a16:creationId xmlns:a16="http://schemas.microsoft.com/office/drawing/2014/main" id="{B81601A2-74DC-D3BF-93E9-AC181C5B85E1}"/>
              </a:ext>
            </a:extLst>
          </p:cNvPr>
          <p:cNvPicPr>
            <a:picLocks noChangeAspect="1"/>
          </p:cNvPicPr>
          <p:nvPr/>
        </p:nvPicPr>
        <p:blipFill>
          <a:blip r:embed="rId7"/>
          <a:stretch>
            <a:fillRect/>
          </a:stretch>
        </p:blipFill>
        <p:spPr>
          <a:xfrm>
            <a:off x="8272512" y="1524000"/>
            <a:ext cx="3788289" cy="1031063"/>
          </a:xfrm>
          <a:prstGeom prst="rect">
            <a:avLst/>
          </a:prstGeom>
        </p:spPr>
      </p:pic>
    </p:spTree>
    <p:extLst>
      <p:ext uri="{BB962C8B-B14F-4D97-AF65-F5344CB8AC3E}">
        <p14:creationId xmlns:p14="http://schemas.microsoft.com/office/powerpoint/2010/main" val="38049211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CDAC6B-BC7F-B304-7C5F-FD8971266535}"/>
              </a:ext>
            </a:extLst>
          </p:cNvPr>
          <p:cNvSpPr>
            <a:spLocks noGrp="1"/>
          </p:cNvSpPr>
          <p:nvPr>
            <p:ph type="ctrTitle"/>
          </p:nvPr>
        </p:nvSpPr>
        <p:spPr>
          <a:xfrm>
            <a:off x="168876" y="115330"/>
            <a:ext cx="11854248" cy="667910"/>
          </a:xfrm>
          <a:solidFill>
            <a:srgbClr val="FFCCCC"/>
          </a:solidFill>
        </p:spPr>
        <p:txBody>
          <a:bodyPr>
            <a:normAutofit/>
          </a:bodyPr>
          <a:lstStyle/>
          <a:p>
            <a:r>
              <a:rPr lang="cs-CZ" sz="4000" dirty="0"/>
              <a:t>MUSCLE TISSUE</a:t>
            </a:r>
            <a:endParaRPr lang="en-GB" sz="4000" dirty="0"/>
          </a:p>
        </p:txBody>
      </p:sp>
      <p:sp>
        <p:nvSpPr>
          <p:cNvPr id="4" name="TextovéPole 3">
            <a:extLst>
              <a:ext uri="{FF2B5EF4-FFF2-40B4-BE49-F238E27FC236}">
                <a16:creationId xmlns:a16="http://schemas.microsoft.com/office/drawing/2014/main" id="{61B9B382-8A8B-1CC6-2D49-B225BA9EB4C6}"/>
              </a:ext>
            </a:extLst>
          </p:cNvPr>
          <p:cNvSpPr txBox="1"/>
          <p:nvPr/>
        </p:nvSpPr>
        <p:spPr>
          <a:xfrm>
            <a:off x="168876" y="901227"/>
            <a:ext cx="7893576" cy="3862596"/>
          </a:xfrm>
          <a:prstGeom prst="rect">
            <a:avLst/>
          </a:prstGeom>
          <a:noFill/>
        </p:spPr>
        <p:txBody>
          <a:bodyPr wrap="square">
            <a:spAutoFit/>
          </a:bodyPr>
          <a:lstStyle/>
          <a:p>
            <a:r>
              <a:rPr lang="en-US" b="1" dirty="0"/>
              <a:t>Structure of skeletal muscle fibers</a:t>
            </a:r>
          </a:p>
          <a:p>
            <a:endParaRPr lang="cs-CZ" sz="1100" dirty="0"/>
          </a:p>
          <a:p>
            <a:pPr marL="285750" indent="-285750">
              <a:buFont typeface="Arial" panose="020B0604020202020204" pitchFamily="34" charset="0"/>
              <a:buChar char="•"/>
            </a:pPr>
            <a:r>
              <a:rPr lang="en-US" b="1" dirty="0"/>
              <a:t>Myofilaments</a:t>
            </a:r>
            <a:r>
              <a:rPr lang="en-US" dirty="0"/>
              <a:t> within a myofibril are arranged in register and adjacent myofibrils are similarly aligned, causing the banding pattern seen at both the light and electron microscopic levels.</a:t>
            </a:r>
          </a:p>
          <a:p>
            <a:pPr marL="742950" lvl="1" indent="-285750">
              <a:buFont typeface="Arial" panose="020B0604020202020204" pitchFamily="34" charset="0"/>
              <a:buChar char="•"/>
            </a:pPr>
            <a:r>
              <a:rPr lang="en-US" i="1" dirty="0"/>
              <a:t>A band </a:t>
            </a:r>
            <a:r>
              <a:rPr lang="en-US" dirty="0"/>
              <a:t>appears dark and contains both actin and myosin myofilaments.</a:t>
            </a:r>
          </a:p>
          <a:p>
            <a:pPr marL="742950" lvl="1" indent="-285750">
              <a:buFont typeface="Arial" panose="020B0604020202020204" pitchFamily="34" charset="0"/>
              <a:buChar char="•"/>
            </a:pPr>
            <a:r>
              <a:rPr lang="en-US" i="1" dirty="0"/>
              <a:t>I band </a:t>
            </a:r>
            <a:r>
              <a:rPr lang="en-US" dirty="0"/>
              <a:t>appears light and contains actin myofilaments only.</a:t>
            </a:r>
          </a:p>
          <a:p>
            <a:pPr marL="742950" lvl="1" indent="-285750">
              <a:buFont typeface="Arial" panose="020B0604020202020204" pitchFamily="34" charset="0"/>
              <a:buChar char="•"/>
            </a:pPr>
            <a:r>
              <a:rPr lang="en-US" i="1" dirty="0"/>
              <a:t>Z line</a:t>
            </a:r>
            <a:r>
              <a:rPr lang="en-US" dirty="0"/>
              <a:t>, composed of alpha-actinin and Cap Z proteins, is located in the center of the I band and serves as the attachment site for actin myofilaments.</a:t>
            </a:r>
          </a:p>
          <a:p>
            <a:pPr marL="742950" lvl="1" indent="-285750">
              <a:buFont typeface="Arial" panose="020B0604020202020204" pitchFamily="34" charset="0"/>
              <a:buChar char="•"/>
            </a:pPr>
            <a:r>
              <a:rPr lang="en-US" i="1" dirty="0"/>
              <a:t>H band </a:t>
            </a:r>
            <a:r>
              <a:rPr lang="en-US" dirty="0"/>
              <a:t>is located in the center of the A band and represents the area where actin myofilaments are not present.</a:t>
            </a:r>
          </a:p>
          <a:p>
            <a:pPr marL="742950" lvl="1" indent="-285750">
              <a:buFont typeface="Arial" panose="020B0604020202020204" pitchFamily="34" charset="0"/>
              <a:buChar char="•"/>
            </a:pPr>
            <a:r>
              <a:rPr lang="en-US" i="1" dirty="0"/>
              <a:t>M band </a:t>
            </a:r>
            <a:r>
              <a:rPr lang="en-US" dirty="0"/>
              <a:t>is located in the center of the H band and represents areas of cross-connections between myosin myofilaments.</a:t>
            </a:r>
          </a:p>
        </p:txBody>
      </p:sp>
      <p:pic>
        <p:nvPicPr>
          <p:cNvPr id="6" name="Obrázek 5">
            <a:extLst>
              <a:ext uri="{FF2B5EF4-FFF2-40B4-BE49-F238E27FC236}">
                <a16:creationId xmlns:a16="http://schemas.microsoft.com/office/drawing/2014/main" id="{A2DADB7F-081A-BD1A-E5C1-F90CF636F2FB}"/>
              </a:ext>
            </a:extLst>
          </p:cNvPr>
          <p:cNvPicPr>
            <a:picLocks noChangeAspect="1"/>
          </p:cNvPicPr>
          <p:nvPr/>
        </p:nvPicPr>
        <p:blipFill>
          <a:blip r:embed="rId2"/>
          <a:stretch>
            <a:fillRect/>
          </a:stretch>
        </p:blipFill>
        <p:spPr>
          <a:xfrm>
            <a:off x="7972552" y="783240"/>
            <a:ext cx="3826157" cy="6074760"/>
          </a:xfrm>
          <a:prstGeom prst="rect">
            <a:avLst/>
          </a:prstGeom>
        </p:spPr>
      </p:pic>
      <p:pic>
        <p:nvPicPr>
          <p:cNvPr id="8" name="Obrázek 7">
            <a:extLst>
              <a:ext uri="{FF2B5EF4-FFF2-40B4-BE49-F238E27FC236}">
                <a16:creationId xmlns:a16="http://schemas.microsoft.com/office/drawing/2014/main" id="{D2DCABAC-1788-9501-9E17-0B6EAE06BBD0}"/>
              </a:ext>
            </a:extLst>
          </p:cNvPr>
          <p:cNvPicPr>
            <a:picLocks noChangeAspect="1"/>
          </p:cNvPicPr>
          <p:nvPr/>
        </p:nvPicPr>
        <p:blipFill rotWithShape="1">
          <a:blip r:embed="rId3"/>
          <a:srcRect b="45741"/>
          <a:stretch/>
        </p:blipFill>
        <p:spPr>
          <a:xfrm>
            <a:off x="79047" y="4846720"/>
            <a:ext cx="3698496" cy="1895950"/>
          </a:xfrm>
          <a:prstGeom prst="rect">
            <a:avLst/>
          </a:prstGeom>
        </p:spPr>
      </p:pic>
      <p:pic>
        <p:nvPicPr>
          <p:cNvPr id="9" name="Obrázek 8">
            <a:extLst>
              <a:ext uri="{FF2B5EF4-FFF2-40B4-BE49-F238E27FC236}">
                <a16:creationId xmlns:a16="http://schemas.microsoft.com/office/drawing/2014/main" id="{F29CFA1A-7846-B4B6-392B-182AFFE5DD81}"/>
              </a:ext>
            </a:extLst>
          </p:cNvPr>
          <p:cNvPicPr>
            <a:picLocks noChangeAspect="1"/>
          </p:cNvPicPr>
          <p:nvPr/>
        </p:nvPicPr>
        <p:blipFill rotWithShape="1">
          <a:blip r:embed="rId3"/>
          <a:srcRect t="52751"/>
          <a:stretch/>
        </p:blipFill>
        <p:spPr>
          <a:xfrm>
            <a:off x="3815304" y="4846720"/>
            <a:ext cx="4247148" cy="1895950"/>
          </a:xfrm>
          <a:prstGeom prst="rect">
            <a:avLst/>
          </a:prstGeom>
        </p:spPr>
      </p:pic>
    </p:spTree>
    <p:extLst>
      <p:ext uri="{BB962C8B-B14F-4D97-AF65-F5344CB8AC3E}">
        <p14:creationId xmlns:p14="http://schemas.microsoft.com/office/powerpoint/2010/main" val="23522114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2CFF1"/>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23074973-63FF-BBD7-8095-13E049F48CB5}"/>
              </a:ext>
            </a:extLst>
          </p:cNvPr>
          <p:cNvPicPr>
            <a:picLocks noChangeAspect="1"/>
          </p:cNvPicPr>
          <p:nvPr/>
        </p:nvPicPr>
        <p:blipFill>
          <a:blip r:embed="rId2"/>
          <a:stretch>
            <a:fillRect/>
          </a:stretch>
        </p:blipFill>
        <p:spPr>
          <a:xfrm>
            <a:off x="1292364" y="59825"/>
            <a:ext cx="9464127" cy="6798175"/>
          </a:xfrm>
          <a:prstGeom prst="rect">
            <a:avLst/>
          </a:prstGeom>
        </p:spPr>
      </p:pic>
    </p:spTree>
    <p:extLst>
      <p:ext uri="{BB962C8B-B14F-4D97-AF65-F5344CB8AC3E}">
        <p14:creationId xmlns:p14="http://schemas.microsoft.com/office/powerpoint/2010/main" val="28867157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CDAC6B-BC7F-B304-7C5F-FD8971266535}"/>
              </a:ext>
            </a:extLst>
          </p:cNvPr>
          <p:cNvSpPr>
            <a:spLocks noGrp="1"/>
          </p:cNvSpPr>
          <p:nvPr>
            <p:ph type="ctrTitle"/>
          </p:nvPr>
        </p:nvSpPr>
        <p:spPr>
          <a:xfrm>
            <a:off x="168876" y="115330"/>
            <a:ext cx="11854248" cy="667910"/>
          </a:xfrm>
          <a:solidFill>
            <a:srgbClr val="FFCCCC"/>
          </a:solidFill>
        </p:spPr>
        <p:txBody>
          <a:bodyPr>
            <a:normAutofit/>
          </a:bodyPr>
          <a:lstStyle/>
          <a:p>
            <a:r>
              <a:rPr lang="cs-CZ" sz="4000" dirty="0"/>
              <a:t>MUSCLE TISSUE</a:t>
            </a:r>
            <a:endParaRPr lang="en-GB" sz="4000" dirty="0"/>
          </a:p>
        </p:txBody>
      </p:sp>
      <p:sp>
        <p:nvSpPr>
          <p:cNvPr id="4" name="TextovéPole 3">
            <a:extLst>
              <a:ext uri="{FF2B5EF4-FFF2-40B4-BE49-F238E27FC236}">
                <a16:creationId xmlns:a16="http://schemas.microsoft.com/office/drawing/2014/main" id="{61B9B382-8A8B-1CC6-2D49-B225BA9EB4C6}"/>
              </a:ext>
            </a:extLst>
          </p:cNvPr>
          <p:cNvSpPr txBox="1"/>
          <p:nvPr/>
        </p:nvSpPr>
        <p:spPr>
          <a:xfrm>
            <a:off x="168876" y="1082203"/>
            <a:ext cx="11854248" cy="4693593"/>
          </a:xfrm>
          <a:prstGeom prst="rect">
            <a:avLst/>
          </a:prstGeom>
          <a:noFill/>
        </p:spPr>
        <p:txBody>
          <a:bodyPr wrap="square">
            <a:spAutoFit/>
          </a:bodyPr>
          <a:lstStyle/>
          <a:p>
            <a:r>
              <a:rPr lang="en-US" b="1" dirty="0">
                <a:solidFill>
                  <a:srgbClr val="FF0000"/>
                </a:solidFill>
              </a:rPr>
              <a:t>GENERAL CONCEPTS</a:t>
            </a:r>
          </a:p>
          <a:p>
            <a:endParaRPr lang="en-US" sz="1100" dirty="0"/>
          </a:p>
          <a:p>
            <a:pPr marL="285750" indent="-285750">
              <a:buFont typeface="Arial" panose="020B0604020202020204" pitchFamily="34" charset="0"/>
              <a:buChar char="•"/>
            </a:pPr>
            <a:r>
              <a:rPr lang="en-US" b="1" dirty="0"/>
              <a:t>Muscle tissue is specialized for the ability to shorten or contract. </a:t>
            </a:r>
            <a:r>
              <a:rPr lang="en-US" dirty="0"/>
              <a:t>While all cells possess the cellular machinery necessary for shape change and contraction, these structures are significantly more prominent in muscle cells. For some muscle types, the cells are non-proliferative due to this high degree of specialization and differentiation.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Muscle contraction </a:t>
            </a:r>
            <a:r>
              <a:rPr lang="en-US" dirty="0"/>
              <a:t>is accomplished by the reciprocating sliding of intracellular filaments composed of actin and myosin.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Muscle tissue comprises the "flesh" of the body and much of the walls of hollow organs. Due to its high degree of specialization, </a:t>
            </a:r>
            <a:r>
              <a:rPr lang="en-US" b="1" dirty="0"/>
              <a:t>unique terms </a:t>
            </a:r>
            <a:r>
              <a:rPr lang="en-US" dirty="0"/>
              <a:t>are used for certain structures in muscle cells.</a:t>
            </a:r>
          </a:p>
          <a:p>
            <a:pPr marL="742950" lvl="1" indent="-285750">
              <a:buFont typeface="Arial" panose="020B0604020202020204" pitchFamily="34" charset="0"/>
              <a:buChar char="•"/>
            </a:pPr>
            <a:r>
              <a:rPr lang="en-US" dirty="0"/>
              <a:t>Muscle fibers, Myocytes. Individual muscle cells.</a:t>
            </a:r>
          </a:p>
          <a:p>
            <a:pPr marL="742950" lvl="1" indent="-285750">
              <a:buFont typeface="Arial" panose="020B0604020202020204" pitchFamily="34" charset="0"/>
              <a:buChar char="•"/>
            </a:pPr>
            <a:r>
              <a:rPr lang="en-US" dirty="0"/>
              <a:t>Sarcoplasm. The cytoplasm of muscle fibers.</a:t>
            </a:r>
          </a:p>
          <a:p>
            <a:pPr marL="742950" lvl="1" indent="-285750">
              <a:buFont typeface="Arial" panose="020B0604020202020204" pitchFamily="34" charset="0"/>
              <a:buChar char="•"/>
            </a:pPr>
            <a:r>
              <a:rPr lang="en-US" dirty="0"/>
              <a:t>Sarcolemma. The muscle fiber plasma membrane.</a:t>
            </a:r>
          </a:p>
          <a:p>
            <a:pPr marL="742950" lvl="1" indent="-285750">
              <a:buFont typeface="Arial" panose="020B0604020202020204" pitchFamily="34" charset="0"/>
              <a:buChar char="•"/>
            </a:pPr>
            <a:r>
              <a:rPr lang="en-US" dirty="0"/>
              <a:t>Sarcoplasmic reticulum. The smooth endoplasmic reticulum.</a:t>
            </a:r>
            <a:endParaRPr lang="cs-CZ" dirty="0"/>
          </a:p>
          <a:p>
            <a:pPr marL="742950" lvl="1" indent="-285750">
              <a:buFont typeface="Arial" panose="020B0604020202020204" pitchFamily="34" charset="0"/>
              <a:buChar char="•"/>
            </a:pPr>
            <a:endParaRPr lang="cs-CZ" dirty="0"/>
          </a:p>
          <a:p>
            <a:pPr marL="742950" lvl="1" indent="-285750">
              <a:buFont typeface="Arial" panose="020B0604020202020204" pitchFamily="34" charset="0"/>
              <a:buChar char="•"/>
            </a:pPr>
            <a:r>
              <a:rPr lang="cs-CZ" dirty="0"/>
              <a:t>„</a:t>
            </a:r>
            <a:r>
              <a:rPr lang="cs-CZ" dirty="0" err="1"/>
              <a:t>sarco</a:t>
            </a:r>
            <a:r>
              <a:rPr lang="cs-CZ" dirty="0"/>
              <a:t>-“ </a:t>
            </a:r>
            <a:r>
              <a:rPr lang="cs-CZ" dirty="0" err="1"/>
              <a:t>from</a:t>
            </a:r>
            <a:r>
              <a:rPr lang="cs-CZ" dirty="0"/>
              <a:t> </a:t>
            </a:r>
            <a:r>
              <a:rPr lang="cs-CZ" dirty="0" err="1"/>
              <a:t>Greek</a:t>
            </a:r>
            <a:r>
              <a:rPr lang="cs-CZ" dirty="0"/>
              <a:t> </a:t>
            </a:r>
            <a:r>
              <a:rPr lang="cs-CZ" dirty="0" err="1"/>
              <a:t>sarkos</a:t>
            </a:r>
            <a:r>
              <a:rPr lang="cs-CZ" dirty="0"/>
              <a:t> – </a:t>
            </a:r>
            <a:r>
              <a:rPr lang="cs-CZ" dirty="0" err="1"/>
              <a:t>flesh</a:t>
            </a:r>
            <a:r>
              <a:rPr lang="cs-CZ" dirty="0"/>
              <a:t>; „</a:t>
            </a:r>
            <a:r>
              <a:rPr lang="cs-CZ" dirty="0" err="1"/>
              <a:t>myo</a:t>
            </a:r>
            <a:r>
              <a:rPr lang="cs-CZ" dirty="0"/>
              <a:t>-“ </a:t>
            </a:r>
            <a:r>
              <a:rPr lang="cs-CZ" dirty="0" err="1"/>
              <a:t>from</a:t>
            </a:r>
            <a:r>
              <a:rPr lang="cs-CZ" dirty="0"/>
              <a:t> </a:t>
            </a:r>
            <a:r>
              <a:rPr lang="cs-CZ" dirty="0" err="1"/>
              <a:t>Greek</a:t>
            </a:r>
            <a:r>
              <a:rPr lang="cs-CZ" dirty="0"/>
              <a:t> mys – </a:t>
            </a:r>
            <a:r>
              <a:rPr lang="cs-CZ" dirty="0" err="1"/>
              <a:t>muscle</a:t>
            </a:r>
            <a:endParaRPr lang="cs-CZ" dirty="0"/>
          </a:p>
          <a:p>
            <a:pPr marL="742950" lvl="1" indent="-285750">
              <a:buFont typeface="Arial" panose="020B0604020202020204" pitchFamily="34" charset="0"/>
              <a:buChar char="•"/>
            </a:pPr>
            <a:endParaRPr lang="cs-CZ" dirty="0"/>
          </a:p>
        </p:txBody>
      </p:sp>
    </p:spTree>
    <p:extLst>
      <p:ext uri="{BB962C8B-B14F-4D97-AF65-F5344CB8AC3E}">
        <p14:creationId xmlns:p14="http://schemas.microsoft.com/office/powerpoint/2010/main" val="35615241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2CFF1"/>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6A0B66D0-BCE6-E9E5-2C02-24408AD168A2}"/>
              </a:ext>
            </a:extLst>
          </p:cNvPr>
          <p:cNvPicPr>
            <a:picLocks noChangeAspect="1"/>
          </p:cNvPicPr>
          <p:nvPr/>
        </p:nvPicPr>
        <p:blipFill>
          <a:blip r:embed="rId2"/>
          <a:stretch>
            <a:fillRect/>
          </a:stretch>
        </p:blipFill>
        <p:spPr>
          <a:xfrm>
            <a:off x="1517281" y="14529"/>
            <a:ext cx="8885248" cy="6843471"/>
          </a:xfrm>
          <a:prstGeom prst="rect">
            <a:avLst/>
          </a:prstGeom>
        </p:spPr>
      </p:pic>
    </p:spTree>
    <p:extLst>
      <p:ext uri="{BB962C8B-B14F-4D97-AF65-F5344CB8AC3E}">
        <p14:creationId xmlns:p14="http://schemas.microsoft.com/office/powerpoint/2010/main" val="24944173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CDAC6B-BC7F-B304-7C5F-FD8971266535}"/>
              </a:ext>
            </a:extLst>
          </p:cNvPr>
          <p:cNvSpPr>
            <a:spLocks noGrp="1"/>
          </p:cNvSpPr>
          <p:nvPr>
            <p:ph type="ctrTitle"/>
          </p:nvPr>
        </p:nvSpPr>
        <p:spPr>
          <a:xfrm>
            <a:off x="168876" y="115330"/>
            <a:ext cx="11854248" cy="667910"/>
          </a:xfrm>
          <a:solidFill>
            <a:srgbClr val="FFCCCC"/>
          </a:solidFill>
        </p:spPr>
        <p:txBody>
          <a:bodyPr>
            <a:normAutofit/>
          </a:bodyPr>
          <a:lstStyle/>
          <a:p>
            <a:r>
              <a:rPr lang="cs-CZ" sz="4000" dirty="0"/>
              <a:t>MUSCLE TISSUE</a:t>
            </a:r>
            <a:endParaRPr lang="en-GB" sz="4000" dirty="0"/>
          </a:p>
        </p:txBody>
      </p:sp>
      <p:sp>
        <p:nvSpPr>
          <p:cNvPr id="4" name="TextovéPole 3">
            <a:extLst>
              <a:ext uri="{FF2B5EF4-FFF2-40B4-BE49-F238E27FC236}">
                <a16:creationId xmlns:a16="http://schemas.microsoft.com/office/drawing/2014/main" id="{61B9B382-8A8B-1CC6-2D49-B225BA9EB4C6}"/>
              </a:ext>
            </a:extLst>
          </p:cNvPr>
          <p:cNvSpPr txBox="1"/>
          <p:nvPr/>
        </p:nvSpPr>
        <p:spPr>
          <a:xfrm>
            <a:off x="159235" y="1048711"/>
            <a:ext cx="5725371" cy="3170099"/>
          </a:xfrm>
          <a:prstGeom prst="rect">
            <a:avLst/>
          </a:prstGeom>
          <a:noFill/>
        </p:spPr>
        <p:txBody>
          <a:bodyPr wrap="square">
            <a:spAutoFit/>
          </a:bodyPr>
          <a:lstStyle/>
          <a:p>
            <a:r>
              <a:rPr lang="en-US" b="1" dirty="0"/>
              <a:t>Structure of skeletal muscle fibers</a:t>
            </a:r>
          </a:p>
          <a:p>
            <a:endParaRPr lang="cs-CZ" dirty="0"/>
          </a:p>
          <a:p>
            <a:pPr marL="742950" lvl="1" indent="-285750">
              <a:buFont typeface="Arial" panose="020B0604020202020204" pitchFamily="34" charset="0"/>
              <a:buChar char="•"/>
            </a:pPr>
            <a:r>
              <a:rPr lang="en-US" b="1" dirty="0"/>
              <a:t>Sarcomere</a:t>
            </a:r>
          </a:p>
          <a:p>
            <a:pPr marL="1200150" lvl="2" indent="-285750">
              <a:buFont typeface="Arial" panose="020B0604020202020204" pitchFamily="34" charset="0"/>
              <a:buChar char="•"/>
            </a:pPr>
            <a:r>
              <a:rPr lang="en-US" dirty="0"/>
              <a:t>Contractile unit of striated muscle fibers, seen in both skeletal and cardiac muscle fibers</a:t>
            </a:r>
            <a:endParaRPr lang="cs-CZ" dirty="0"/>
          </a:p>
          <a:p>
            <a:pPr marL="1200150" lvl="2" indent="-285750">
              <a:buFont typeface="Arial" panose="020B0604020202020204" pitchFamily="34" charset="0"/>
              <a:buChar char="•"/>
            </a:pPr>
            <a:endParaRPr lang="en-US" dirty="0"/>
          </a:p>
          <a:p>
            <a:pPr marL="1200150" lvl="2" indent="-285750">
              <a:buFont typeface="Arial" panose="020B0604020202020204" pitchFamily="34" charset="0"/>
              <a:buChar char="•"/>
            </a:pPr>
            <a:r>
              <a:rPr lang="en-US" dirty="0"/>
              <a:t>Extends from Z line to Z line</a:t>
            </a:r>
            <a:endParaRPr lang="cs-CZ" dirty="0"/>
          </a:p>
          <a:p>
            <a:pPr marL="1200150" lvl="2" indent="-285750">
              <a:buFont typeface="Arial" panose="020B0604020202020204" pitchFamily="34" charset="0"/>
              <a:buChar char="•"/>
            </a:pPr>
            <a:endParaRPr lang="en-US" dirty="0"/>
          </a:p>
          <a:p>
            <a:pPr marL="1200150" lvl="2" indent="-285750">
              <a:buFont typeface="Arial" panose="020B0604020202020204" pitchFamily="34" charset="0"/>
              <a:buChar char="•"/>
            </a:pPr>
            <a:r>
              <a:rPr lang="en-US" dirty="0"/>
              <a:t>Sarcomeres are repeated in series along the length of each myofibril. Adjacent myofibrils maintain the alignment of sarcomeres.</a:t>
            </a:r>
          </a:p>
        </p:txBody>
      </p:sp>
      <p:pic>
        <p:nvPicPr>
          <p:cNvPr id="3" name="Obrázek 2">
            <a:extLst>
              <a:ext uri="{FF2B5EF4-FFF2-40B4-BE49-F238E27FC236}">
                <a16:creationId xmlns:a16="http://schemas.microsoft.com/office/drawing/2014/main" id="{53B62335-E005-A13B-56A3-EC97D29C4C81}"/>
              </a:ext>
            </a:extLst>
          </p:cNvPr>
          <p:cNvPicPr>
            <a:picLocks noChangeAspect="1"/>
          </p:cNvPicPr>
          <p:nvPr/>
        </p:nvPicPr>
        <p:blipFill>
          <a:blip r:embed="rId2"/>
          <a:stretch>
            <a:fillRect/>
          </a:stretch>
        </p:blipFill>
        <p:spPr>
          <a:xfrm>
            <a:off x="6096000" y="783240"/>
            <a:ext cx="5451795" cy="3245239"/>
          </a:xfrm>
          <a:prstGeom prst="rect">
            <a:avLst/>
          </a:prstGeom>
        </p:spPr>
      </p:pic>
      <p:pic>
        <p:nvPicPr>
          <p:cNvPr id="5" name="Obrázek 4">
            <a:extLst>
              <a:ext uri="{FF2B5EF4-FFF2-40B4-BE49-F238E27FC236}">
                <a16:creationId xmlns:a16="http://schemas.microsoft.com/office/drawing/2014/main" id="{E2703D07-2A64-749A-D715-F11A09C491C9}"/>
              </a:ext>
            </a:extLst>
          </p:cNvPr>
          <p:cNvPicPr>
            <a:picLocks noChangeAspect="1"/>
          </p:cNvPicPr>
          <p:nvPr/>
        </p:nvPicPr>
        <p:blipFill>
          <a:blip r:embed="rId3"/>
          <a:stretch>
            <a:fillRect/>
          </a:stretch>
        </p:blipFill>
        <p:spPr>
          <a:xfrm>
            <a:off x="6518787" y="3888125"/>
            <a:ext cx="5230762" cy="2854545"/>
          </a:xfrm>
          <a:prstGeom prst="rect">
            <a:avLst/>
          </a:prstGeom>
        </p:spPr>
      </p:pic>
    </p:spTree>
    <p:extLst>
      <p:ext uri="{BB962C8B-B14F-4D97-AF65-F5344CB8AC3E}">
        <p14:creationId xmlns:p14="http://schemas.microsoft.com/office/powerpoint/2010/main" val="41772062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2CFF1"/>
        </a:solidFill>
        <a:effectLst/>
      </p:bgPr>
    </p:bg>
    <p:spTree>
      <p:nvGrpSpPr>
        <p:cNvPr id="1" name=""/>
        <p:cNvGrpSpPr/>
        <p:nvPr/>
      </p:nvGrpSpPr>
      <p:grpSpPr>
        <a:xfrm>
          <a:off x="0" y="0"/>
          <a:ext cx="0" cy="0"/>
          <a:chOff x="0" y="0"/>
          <a:chExt cx="0" cy="0"/>
        </a:xfrm>
      </p:grpSpPr>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43" y="0"/>
            <a:ext cx="6480720" cy="6858000"/>
          </a:xfrm>
          <a:prstGeom prst="rect">
            <a:avLst/>
          </a:prstGeom>
        </p:spPr>
      </p:pic>
      <p:sp>
        <p:nvSpPr>
          <p:cNvPr id="2" name="Zástupný symbol pro číslo snímku 1"/>
          <p:cNvSpPr>
            <a:spLocks noGrp="1"/>
          </p:cNvSpPr>
          <p:nvPr>
            <p:ph type="sldNum" sz="quarter" idx="12"/>
          </p:nvPr>
        </p:nvSpPr>
        <p:spPr/>
        <p:txBody>
          <a:bodyPr/>
          <a:lstStyle/>
          <a:p>
            <a:pPr>
              <a:defRPr/>
            </a:pPr>
            <a:fld id="{E2F7B8F9-7A9B-4B54-BF40-025B8A296369}" type="slidenum">
              <a:rPr lang="en-US" smtClean="0"/>
              <a:pPr>
                <a:defRPr/>
              </a:pPr>
              <a:t>22</a:t>
            </a:fld>
            <a:endParaRPr lang="en-US"/>
          </a:p>
        </p:txBody>
      </p:sp>
      <p:pic>
        <p:nvPicPr>
          <p:cNvPr id="7" name="Obrázek 6">
            <a:extLst>
              <a:ext uri="{FF2B5EF4-FFF2-40B4-BE49-F238E27FC236}">
                <a16:creationId xmlns:a16="http://schemas.microsoft.com/office/drawing/2014/main" id="{EC7AEE8C-40DC-B965-C420-15CE97848DEE}"/>
              </a:ext>
            </a:extLst>
          </p:cNvPr>
          <p:cNvPicPr>
            <a:picLocks noChangeAspect="1"/>
          </p:cNvPicPr>
          <p:nvPr/>
        </p:nvPicPr>
        <p:blipFill>
          <a:blip r:embed="rId4"/>
          <a:stretch>
            <a:fillRect/>
          </a:stretch>
        </p:blipFill>
        <p:spPr>
          <a:xfrm>
            <a:off x="4500281" y="5132439"/>
            <a:ext cx="7691719" cy="1725561"/>
          </a:xfrm>
          <a:prstGeom prst="rect">
            <a:avLst/>
          </a:prstGeom>
        </p:spPr>
      </p:pic>
    </p:spTree>
    <p:extLst>
      <p:ext uri="{BB962C8B-B14F-4D97-AF65-F5344CB8AC3E}">
        <p14:creationId xmlns:p14="http://schemas.microsoft.com/office/powerpoint/2010/main" val="15306955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CDAC6B-BC7F-B304-7C5F-FD8971266535}"/>
              </a:ext>
            </a:extLst>
          </p:cNvPr>
          <p:cNvSpPr>
            <a:spLocks noGrp="1"/>
          </p:cNvSpPr>
          <p:nvPr>
            <p:ph type="ctrTitle"/>
          </p:nvPr>
        </p:nvSpPr>
        <p:spPr>
          <a:xfrm>
            <a:off x="168876" y="115330"/>
            <a:ext cx="11854248" cy="667910"/>
          </a:xfrm>
          <a:solidFill>
            <a:srgbClr val="FFCCCC"/>
          </a:solidFill>
        </p:spPr>
        <p:txBody>
          <a:bodyPr>
            <a:normAutofit/>
          </a:bodyPr>
          <a:lstStyle/>
          <a:p>
            <a:r>
              <a:rPr lang="cs-CZ" sz="4000" dirty="0"/>
              <a:t>MUSCLE TISSUE</a:t>
            </a:r>
            <a:endParaRPr lang="en-GB" sz="4000" dirty="0"/>
          </a:p>
        </p:txBody>
      </p:sp>
      <p:sp>
        <p:nvSpPr>
          <p:cNvPr id="4" name="TextovéPole 3">
            <a:extLst>
              <a:ext uri="{FF2B5EF4-FFF2-40B4-BE49-F238E27FC236}">
                <a16:creationId xmlns:a16="http://schemas.microsoft.com/office/drawing/2014/main" id="{61B9B382-8A8B-1CC6-2D49-B225BA9EB4C6}"/>
              </a:ext>
            </a:extLst>
          </p:cNvPr>
          <p:cNvSpPr txBox="1"/>
          <p:nvPr/>
        </p:nvSpPr>
        <p:spPr>
          <a:xfrm>
            <a:off x="122882" y="940556"/>
            <a:ext cx="4904569" cy="3970318"/>
          </a:xfrm>
          <a:prstGeom prst="rect">
            <a:avLst/>
          </a:prstGeom>
          <a:noFill/>
        </p:spPr>
        <p:txBody>
          <a:bodyPr wrap="square">
            <a:spAutoFit/>
          </a:bodyPr>
          <a:lstStyle/>
          <a:p>
            <a:r>
              <a:rPr lang="en-US" b="1" dirty="0"/>
              <a:t>Structure of skeletal muscle fibers</a:t>
            </a:r>
          </a:p>
          <a:p>
            <a:endParaRPr lang="cs-CZ" dirty="0"/>
          </a:p>
          <a:p>
            <a:pPr marL="742950" lvl="1" indent="-285750">
              <a:buFont typeface="Arial" panose="020B0604020202020204" pitchFamily="34" charset="0"/>
              <a:buChar char="•"/>
            </a:pPr>
            <a:r>
              <a:rPr lang="en-US" b="1" dirty="0"/>
              <a:t>Alterations in sarcomeres during contraction</a:t>
            </a:r>
            <a:endParaRPr lang="cs-CZ" b="1" dirty="0"/>
          </a:p>
          <a:p>
            <a:pPr marL="742950" lvl="1" indent="-285750">
              <a:buFont typeface="Arial" panose="020B0604020202020204" pitchFamily="34" charset="0"/>
              <a:buChar char="•"/>
            </a:pPr>
            <a:endParaRPr lang="en-US" sz="1400" b="1" dirty="0"/>
          </a:p>
          <a:p>
            <a:pPr marL="1200150" lvl="2" indent="-285750">
              <a:buFont typeface="Arial" panose="020B0604020202020204" pitchFamily="34" charset="0"/>
              <a:buChar char="•"/>
            </a:pPr>
            <a:r>
              <a:rPr lang="en-US" dirty="0"/>
              <a:t>Sarcomeres shorten as actin myofilaments are pulled past the myosin myofilaments.</a:t>
            </a:r>
            <a:endParaRPr lang="cs-CZ" dirty="0"/>
          </a:p>
          <a:p>
            <a:pPr marL="1200150" lvl="2" indent="-285750">
              <a:buFont typeface="Arial" panose="020B0604020202020204" pitchFamily="34" charset="0"/>
              <a:buChar char="•"/>
            </a:pPr>
            <a:endParaRPr lang="en-US" dirty="0"/>
          </a:p>
          <a:p>
            <a:pPr marL="1200150" lvl="2" indent="-285750">
              <a:buFont typeface="Arial" panose="020B0604020202020204" pitchFamily="34" charset="0"/>
              <a:buChar char="•"/>
            </a:pPr>
            <a:r>
              <a:rPr lang="en-US" dirty="0"/>
              <a:t>Z line interval narrows.</a:t>
            </a:r>
            <a:endParaRPr lang="cs-CZ" dirty="0"/>
          </a:p>
          <a:p>
            <a:pPr marL="1200150" lvl="2" indent="-285750">
              <a:buFont typeface="Arial" panose="020B0604020202020204" pitchFamily="34" charset="0"/>
              <a:buChar char="•"/>
            </a:pPr>
            <a:endParaRPr lang="en-US" dirty="0"/>
          </a:p>
          <a:p>
            <a:pPr marL="1200150" lvl="2" indent="-285750">
              <a:buFont typeface="Arial" panose="020B0604020202020204" pitchFamily="34" charset="0"/>
              <a:buChar char="•"/>
            </a:pPr>
            <a:r>
              <a:rPr lang="en-US" dirty="0"/>
              <a:t>Width of H and I bands decreases.</a:t>
            </a:r>
            <a:endParaRPr lang="cs-CZ" dirty="0"/>
          </a:p>
          <a:p>
            <a:pPr marL="1200150" lvl="2" indent="-285750">
              <a:buFont typeface="Arial" panose="020B0604020202020204" pitchFamily="34" charset="0"/>
              <a:buChar char="•"/>
            </a:pPr>
            <a:endParaRPr lang="en-US" dirty="0"/>
          </a:p>
          <a:p>
            <a:pPr marL="1200150" lvl="2" indent="-285750">
              <a:buFont typeface="Arial" panose="020B0604020202020204" pitchFamily="34" charset="0"/>
              <a:buChar char="•"/>
            </a:pPr>
            <a:r>
              <a:rPr lang="en-US" dirty="0"/>
              <a:t>A band width remains unchanged.</a:t>
            </a:r>
          </a:p>
        </p:txBody>
      </p:sp>
      <p:pic>
        <p:nvPicPr>
          <p:cNvPr id="3" name="Obrázek 2">
            <a:extLst>
              <a:ext uri="{FF2B5EF4-FFF2-40B4-BE49-F238E27FC236}">
                <a16:creationId xmlns:a16="http://schemas.microsoft.com/office/drawing/2014/main" id="{B5E0D0C0-AD2C-C008-6BF8-6A6D6AF913F6}"/>
              </a:ext>
            </a:extLst>
          </p:cNvPr>
          <p:cNvPicPr>
            <a:picLocks noChangeAspect="1"/>
          </p:cNvPicPr>
          <p:nvPr/>
        </p:nvPicPr>
        <p:blipFill>
          <a:blip r:embed="rId2"/>
          <a:stretch>
            <a:fillRect/>
          </a:stretch>
        </p:blipFill>
        <p:spPr>
          <a:xfrm>
            <a:off x="5073445" y="783240"/>
            <a:ext cx="6995673" cy="6045394"/>
          </a:xfrm>
          <a:prstGeom prst="rect">
            <a:avLst/>
          </a:prstGeom>
        </p:spPr>
      </p:pic>
    </p:spTree>
    <p:extLst>
      <p:ext uri="{BB962C8B-B14F-4D97-AF65-F5344CB8AC3E}">
        <p14:creationId xmlns:p14="http://schemas.microsoft.com/office/powerpoint/2010/main" val="20432700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2CFF1"/>
        </a:solidFill>
        <a:effectLst/>
      </p:bgPr>
    </p:bg>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D0E18E4F-44A7-0AB4-775A-FB121C43E4C5}"/>
              </a:ext>
            </a:extLst>
          </p:cNvPr>
          <p:cNvPicPr>
            <a:picLocks noChangeAspect="1"/>
          </p:cNvPicPr>
          <p:nvPr/>
        </p:nvPicPr>
        <p:blipFill rotWithShape="1">
          <a:blip r:embed="rId2"/>
          <a:srcRect t="70352"/>
          <a:stretch/>
        </p:blipFill>
        <p:spPr>
          <a:xfrm>
            <a:off x="7290169" y="4080387"/>
            <a:ext cx="4658114" cy="2773778"/>
          </a:xfrm>
          <a:prstGeom prst="rect">
            <a:avLst/>
          </a:prstGeom>
        </p:spPr>
      </p:pic>
      <p:pic>
        <p:nvPicPr>
          <p:cNvPr id="7" name="Obrázek 6">
            <a:extLst>
              <a:ext uri="{FF2B5EF4-FFF2-40B4-BE49-F238E27FC236}">
                <a16:creationId xmlns:a16="http://schemas.microsoft.com/office/drawing/2014/main" id="{CD4D95FA-C800-07C0-67B0-13D582C9D22F}"/>
              </a:ext>
            </a:extLst>
          </p:cNvPr>
          <p:cNvPicPr>
            <a:picLocks noChangeAspect="1"/>
          </p:cNvPicPr>
          <p:nvPr/>
        </p:nvPicPr>
        <p:blipFill rotWithShape="1">
          <a:blip r:embed="rId2"/>
          <a:srcRect b="29313"/>
          <a:stretch/>
        </p:blipFill>
        <p:spPr>
          <a:xfrm>
            <a:off x="1061658" y="3835"/>
            <a:ext cx="4827864" cy="6854165"/>
          </a:xfrm>
          <a:prstGeom prst="rect">
            <a:avLst/>
          </a:prstGeom>
        </p:spPr>
      </p:pic>
    </p:spTree>
    <p:extLst>
      <p:ext uri="{BB962C8B-B14F-4D97-AF65-F5344CB8AC3E}">
        <p14:creationId xmlns:p14="http://schemas.microsoft.com/office/powerpoint/2010/main" val="25254822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CDAC6B-BC7F-B304-7C5F-FD8971266535}"/>
              </a:ext>
            </a:extLst>
          </p:cNvPr>
          <p:cNvSpPr>
            <a:spLocks noGrp="1"/>
          </p:cNvSpPr>
          <p:nvPr>
            <p:ph type="ctrTitle"/>
          </p:nvPr>
        </p:nvSpPr>
        <p:spPr>
          <a:xfrm>
            <a:off x="168876" y="115330"/>
            <a:ext cx="11854248" cy="667910"/>
          </a:xfrm>
          <a:solidFill>
            <a:srgbClr val="FFCCCC"/>
          </a:solidFill>
        </p:spPr>
        <p:txBody>
          <a:bodyPr>
            <a:normAutofit/>
          </a:bodyPr>
          <a:lstStyle/>
          <a:p>
            <a:r>
              <a:rPr lang="cs-CZ" sz="4000" dirty="0"/>
              <a:t>MUSCLE TISSUE</a:t>
            </a:r>
            <a:endParaRPr lang="en-GB" sz="4000" dirty="0"/>
          </a:p>
        </p:txBody>
      </p:sp>
      <p:pic>
        <p:nvPicPr>
          <p:cNvPr id="10" name="Obrázek 9">
            <a:extLst>
              <a:ext uri="{FF2B5EF4-FFF2-40B4-BE49-F238E27FC236}">
                <a16:creationId xmlns:a16="http://schemas.microsoft.com/office/drawing/2014/main" id="{324C3889-802A-C4DC-0B63-1357E543EE11}"/>
              </a:ext>
            </a:extLst>
          </p:cNvPr>
          <p:cNvPicPr>
            <a:picLocks noChangeAspect="1"/>
          </p:cNvPicPr>
          <p:nvPr/>
        </p:nvPicPr>
        <p:blipFill>
          <a:blip r:embed="rId2"/>
          <a:stretch>
            <a:fillRect/>
          </a:stretch>
        </p:blipFill>
        <p:spPr>
          <a:xfrm>
            <a:off x="2115171" y="783240"/>
            <a:ext cx="8208700" cy="5997278"/>
          </a:xfrm>
          <a:prstGeom prst="rect">
            <a:avLst/>
          </a:prstGeom>
        </p:spPr>
      </p:pic>
    </p:spTree>
    <p:extLst>
      <p:ext uri="{BB962C8B-B14F-4D97-AF65-F5344CB8AC3E}">
        <p14:creationId xmlns:p14="http://schemas.microsoft.com/office/powerpoint/2010/main" val="28733956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CDAC6B-BC7F-B304-7C5F-FD8971266535}"/>
              </a:ext>
            </a:extLst>
          </p:cNvPr>
          <p:cNvSpPr>
            <a:spLocks noGrp="1"/>
          </p:cNvSpPr>
          <p:nvPr>
            <p:ph type="ctrTitle"/>
          </p:nvPr>
        </p:nvSpPr>
        <p:spPr>
          <a:xfrm>
            <a:off x="168876" y="115330"/>
            <a:ext cx="11854248" cy="667910"/>
          </a:xfrm>
          <a:solidFill>
            <a:srgbClr val="FFCCCC"/>
          </a:solidFill>
        </p:spPr>
        <p:txBody>
          <a:bodyPr>
            <a:normAutofit/>
          </a:bodyPr>
          <a:lstStyle/>
          <a:p>
            <a:r>
              <a:rPr lang="cs-CZ" sz="4000" dirty="0"/>
              <a:t>MUSCLE TISSUE</a:t>
            </a:r>
            <a:endParaRPr lang="en-GB" sz="4000" dirty="0"/>
          </a:p>
        </p:txBody>
      </p:sp>
      <p:sp>
        <p:nvSpPr>
          <p:cNvPr id="4" name="TextovéPole 3">
            <a:extLst>
              <a:ext uri="{FF2B5EF4-FFF2-40B4-BE49-F238E27FC236}">
                <a16:creationId xmlns:a16="http://schemas.microsoft.com/office/drawing/2014/main" id="{61B9B382-8A8B-1CC6-2D49-B225BA9EB4C6}"/>
              </a:ext>
            </a:extLst>
          </p:cNvPr>
          <p:cNvSpPr txBox="1"/>
          <p:nvPr/>
        </p:nvSpPr>
        <p:spPr>
          <a:xfrm>
            <a:off x="168877" y="871729"/>
            <a:ext cx="6625213" cy="4708981"/>
          </a:xfrm>
          <a:prstGeom prst="rect">
            <a:avLst/>
          </a:prstGeom>
          <a:noFill/>
        </p:spPr>
        <p:txBody>
          <a:bodyPr wrap="square">
            <a:spAutoFit/>
          </a:bodyPr>
          <a:lstStyle/>
          <a:p>
            <a:r>
              <a:rPr lang="en-US" b="1" dirty="0"/>
              <a:t>Coordination of skeletal muscle fiber contraction</a:t>
            </a:r>
            <a:endParaRPr lang="cs-CZ" b="1" dirty="0"/>
          </a:p>
          <a:p>
            <a:endParaRPr lang="en-US" sz="1200" dirty="0"/>
          </a:p>
          <a:p>
            <a:pPr marL="285750" indent="-285750">
              <a:buFont typeface="Arial" panose="020B0604020202020204" pitchFamily="34" charset="0"/>
              <a:buChar char="•"/>
            </a:pPr>
            <a:r>
              <a:rPr lang="en-US" dirty="0"/>
              <a:t>A complex system of intracellular, membranous structures called </a:t>
            </a:r>
            <a:r>
              <a:rPr lang="en-US" b="1" dirty="0"/>
              <a:t>the triad </a:t>
            </a:r>
            <a:r>
              <a:rPr lang="en-US" dirty="0"/>
              <a:t>ensures coordinated contraction throughout the muscle fiber by:</a:t>
            </a:r>
          </a:p>
          <a:p>
            <a:pPr marL="742950" lvl="1" indent="-285750">
              <a:buFont typeface="Arial" panose="020B0604020202020204" pitchFamily="34" charset="0"/>
              <a:buChar char="•"/>
            </a:pPr>
            <a:r>
              <a:rPr lang="en-US" dirty="0"/>
              <a:t>Allowing the nervous impulse to penetrate and simultaneously reach all parts of the muscle fiber.</a:t>
            </a:r>
          </a:p>
          <a:p>
            <a:pPr marL="742950" lvl="1" indent="-285750">
              <a:buFont typeface="Arial" panose="020B0604020202020204" pitchFamily="34" charset="0"/>
              <a:buChar char="•"/>
            </a:pPr>
            <a:r>
              <a:rPr lang="en-US" dirty="0"/>
              <a:t>Releasing calcium in response to the nervous impulse. </a:t>
            </a:r>
            <a:endParaRPr lang="cs-CZ" dirty="0"/>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Triads. Composed of </a:t>
            </a:r>
            <a:r>
              <a:rPr lang="en-US" b="1" dirty="0"/>
              <a:t>one T-tubule </a:t>
            </a:r>
            <a:r>
              <a:rPr lang="en-US" dirty="0"/>
              <a:t>plus </a:t>
            </a:r>
            <a:r>
              <a:rPr lang="en-US" b="1" dirty="0"/>
              <a:t>two adjacent terminal cisterns</a:t>
            </a:r>
            <a:r>
              <a:rPr lang="en-US" dirty="0"/>
              <a:t> of the sarcoplasmic reticulum.</a:t>
            </a:r>
          </a:p>
          <a:p>
            <a:pPr marL="742950" lvl="1" indent="-285750">
              <a:buFont typeface="Arial" panose="020B0604020202020204" pitchFamily="34" charset="0"/>
              <a:buChar char="•"/>
            </a:pPr>
            <a:r>
              <a:rPr lang="en-US" dirty="0"/>
              <a:t>T-tubules are invaginations of the sarcolemma that occur at the junction between A and I bands of the myofibrils.</a:t>
            </a:r>
          </a:p>
          <a:p>
            <a:pPr marL="742950" lvl="1" indent="-285750">
              <a:buFont typeface="Arial" panose="020B0604020202020204" pitchFamily="34" charset="0"/>
              <a:buChar char="•"/>
            </a:pPr>
            <a:r>
              <a:rPr lang="en-US" dirty="0"/>
              <a:t>Terminal cisterns are expanded portions of the sarcoplasmic reticulum that lie adjacent to the T tubule and release calcium to initiate contraction.</a:t>
            </a:r>
          </a:p>
          <a:p>
            <a:endParaRPr lang="cs-CZ" dirty="0"/>
          </a:p>
        </p:txBody>
      </p:sp>
      <p:pic>
        <p:nvPicPr>
          <p:cNvPr id="3" name="Obrázek 2">
            <a:extLst>
              <a:ext uri="{FF2B5EF4-FFF2-40B4-BE49-F238E27FC236}">
                <a16:creationId xmlns:a16="http://schemas.microsoft.com/office/drawing/2014/main" id="{AE2D9B4A-297F-20BB-5253-399199821E1F}"/>
              </a:ext>
            </a:extLst>
          </p:cNvPr>
          <p:cNvPicPr>
            <a:picLocks noChangeAspect="1"/>
          </p:cNvPicPr>
          <p:nvPr/>
        </p:nvPicPr>
        <p:blipFill>
          <a:blip r:embed="rId2"/>
          <a:stretch>
            <a:fillRect/>
          </a:stretch>
        </p:blipFill>
        <p:spPr>
          <a:xfrm>
            <a:off x="7285703" y="829942"/>
            <a:ext cx="4648929" cy="5940299"/>
          </a:xfrm>
          <a:prstGeom prst="rect">
            <a:avLst/>
          </a:prstGeom>
        </p:spPr>
      </p:pic>
    </p:spTree>
    <p:extLst>
      <p:ext uri="{BB962C8B-B14F-4D97-AF65-F5344CB8AC3E}">
        <p14:creationId xmlns:p14="http://schemas.microsoft.com/office/powerpoint/2010/main" val="1687880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2CFF1"/>
        </a:solidFill>
        <a:effectLst/>
      </p:bgPr>
    </p:bg>
    <p:spTree>
      <p:nvGrpSpPr>
        <p:cNvPr id="1" name=""/>
        <p:cNvGrpSpPr/>
        <p:nvPr/>
      </p:nvGrpSpPr>
      <p:grpSpPr>
        <a:xfrm>
          <a:off x="0" y="0"/>
          <a:ext cx="0" cy="0"/>
          <a:chOff x="0" y="0"/>
          <a:chExt cx="0" cy="0"/>
        </a:xfrm>
      </p:grpSpPr>
      <p:pic>
        <p:nvPicPr>
          <p:cNvPr id="26627" name="Obrázek 4" descr="F10_17.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577" y="317500"/>
            <a:ext cx="4668837" cy="622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ástupný symbol pro číslo snímku 5"/>
          <p:cNvSpPr>
            <a:spLocks noGrp="1"/>
          </p:cNvSpPr>
          <p:nvPr>
            <p:ph type="sldNum" sz="quarter" idx="12"/>
          </p:nvPr>
        </p:nvSpPr>
        <p:spPr/>
        <p:txBody>
          <a:bodyPr/>
          <a:lstStyle/>
          <a:p>
            <a:fld id="{4C2BC5E7-BF99-4A5E-84EA-AC38465734F1}" type="slidenum">
              <a:rPr lang="cs-CZ" smtClean="0"/>
              <a:pPr/>
              <a:t>27</a:t>
            </a:fld>
            <a:endParaRPr lang="cs-CZ"/>
          </a:p>
        </p:txBody>
      </p:sp>
      <p:pic>
        <p:nvPicPr>
          <p:cNvPr id="8" name="Obrázek 7">
            <a:extLst>
              <a:ext uri="{FF2B5EF4-FFF2-40B4-BE49-F238E27FC236}">
                <a16:creationId xmlns:a16="http://schemas.microsoft.com/office/drawing/2014/main" id="{DB60183F-6096-E441-F64F-8A6A059752F1}"/>
              </a:ext>
            </a:extLst>
          </p:cNvPr>
          <p:cNvPicPr>
            <a:picLocks noChangeAspect="1"/>
          </p:cNvPicPr>
          <p:nvPr/>
        </p:nvPicPr>
        <p:blipFill>
          <a:blip r:embed="rId4"/>
          <a:stretch>
            <a:fillRect/>
          </a:stretch>
        </p:blipFill>
        <p:spPr>
          <a:xfrm>
            <a:off x="4958736" y="814131"/>
            <a:ext cx="7219129" cy="4861437"/>
          </a:xfrm>
          <a:prstGeom prst="rect">
            <a:avLst/>
          </a:prstGeom>
        </p:spPr>
      </p:pic>
    </p:spTree>
    <p:extLst>
      <p:ext uri="{BB962C8B-B14F-4D97-AF65-F5344CB8AC3E}">
        <p14:creationId xmlns:p14="http://schemas.microsoft.com/office/powerpoint/2010/main" val="4082743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CDAC6B-BC7F-B304-7C5F-FD8971266535}"/>
              </a:ext>
            </a:extLst>
          </p:cNvPr>
          <p:cNvSpPr>
            <a:spLocks noGrp="1"/>
          </p:cNvSpPr>
          <p:nvPr>
            <p:ph type="ctrTitle"/>
          </p:nvPr>
        </p:nvSpPr>
        <p:spPr>
          <a:xfrm>
            <a:off x="168876" y="115330"/>
            <a:ext cx="11854248" cy="667910"/>
          </a:xfrm>
          <a:solidFill>
            <a:srgbClr val="FFCCCC"/>
          </a:solidFill>
        </p:spPr>
        <p:txBody>
          <a:bodyPr>
            <a:normAutofit/>
          </a:bodyPr>
          <a:lstStyle/>
          <a:p>
            <a:r>
              <a:rPr lang="cs-CZ" sz="4000" dirty="0"/>
              <a:t>MUSCLE TISSUE</a:t>
            </a:r>
            <a:endParaRPr lang="en-GB" sz="4000" dirty="0"/>
          </a:p>
        </p:txBody>
      </p:sp>
      <p:sp>
        <p:nvSpPr>
          <p:cNvPr id="4" name="TextovéPole 3">
            <a:extLst>
              <a:ext uri="{FF2B5EF4-FFF2-40B4-BE49-F238E27FC236}">
                <a16:creationId xmlns:a16="http://schemas.microsoft.com/office/drawing/2014/main" id="{61B9B382-8A8B-1CC6-2D49-B225BA9EB4C6}"/>
              </a:ext>
            </a:extLst>
          </p:cNvPr>
          <p:cNvSpPr txBox="1"/>
          <p:nvPr/>
        </p:nvSpPr>
        <p:spPr>
          <a:xfrm>
            <a:off x="168877" y="871729"/>
            <a:ext cx="4875072" cy="5539978"/>
          </a:xfrm>
          <a:prstGeom prst="rect">
            <a:avLst/>
          </a:prstGeom>
          <a:noFill/>
        </p:spPr>
        <p:txBody>
          <a:bodyPr wrap="square">
            <a:spAutoFit/>
          </a:bodyPr>
          <a:lstStyle/>
          <a:p>
            <a:r>
              <a:rPr lang="en-US" b="1" dirty="0"/>
              <a:t>Coordination of skeletal muscle fiber contraction</a:t>
            </a:r>
            <a:endParaRPr lang="cs-CZ" b="1" dirty="0"/>
          </a:p>
          <a:p>
            <a:endParaRPr lang="en-US" sz="1200" dirty="0"/>
          </a:p>
          <a:p>
            <a:pPr marL="285750" indent="-285750">
              <a:buFont typeface="Arial" panose="020B0604020202020204" pitchFamily="34" charset="0"/>
              <a:buChar char="•"/>
            </a:pPr>
            <a:r>
              <a:rPr lang="en-US" dirty="0"/>
              <a:t>Role of triad in muscle contraction</a:t>
            </a:r>
            <a:endParaRPr lang="cs-CZ" dirty="0"/>
          </a:p>
          <a:p>
            <a:pPr marL="285750" indent="-285750">
              <a:buFont typeface="Arial" panose="020B0604020202020204" pitchFamily="34" charset="0"/>
              <a:buChar char="•"/>
            </a:pPr>
            <a:endParaRPr lang="en-US" sz="1100" dirty="0"/>
          </a:p>
          <a:p>
            <a:pPr marL="742950" lvl="1" indent="-285750">
              <a:buFont typeface="Arial" panose="020B0604020202020204" pitchFamily="34" charset="0"/>
              <a:buChar char="•"/>
            </a:pPr>
            <a:r>
              <a:rPr lang="en-US" dirty="0"/>
              <a:t>A nerve impulse arriving at the muscle fiber depolarizes the sarcolemma at the neuromuscular junction.</a:t>
            </a:r>
          </a:p>
          <a:p>
            <a:pPr marL="742950" lvl="1" indent="-285750">
              <a:buFont typeface="Arial" panose="020B0604020202020204" pitchFamily="34" charset="0"/>
              <a:buChar char="•"/>
            </a:pPr>
            <a:r>
              <a:rPr lang="en-US" dirty="0"/>
              <a:t>The membrane depolarization propagates along the sarcolemma and extends down the T-tubules.</a:t>
            </a:r>
          </a:p>
          <a:p>
            <a:pPr marL="742950" lvl="1" indent="-285750">
              <a:buFont typeface="Arial" panose="020B0604020202020204" pitchFamily="34" charset="0"/>
              <a:buChar char="•"/>
            </a:pPr>
            <a:r>
              <a:rPr lang="en-US" dirty="0"/>
              <a:t>T-tubule depolarization is transmitted to the terminal cisterns and the remainder of the sarcoplasmic reticulum, causing release of stored calcium.</a:t>
            </a:r>
          </a:p>
          <a:p>
            <a:pPr marL="742950" lvl="1" indent="-285750">
              <a:buFont typeface="Arial" panose="020B0604020202020204" pitchFamily="34" charset="0"/>
              <a:buChar char="•"/>
            </a:pPr>
            <a:r>
              <a:rPr lang="en-US" dirty="0"/>
              <a:t>Calcium initiates the interaction between actin and myosin myofilaments, leading to muscle contraction.</a:t>
            </a:r>
          </a:p>
          <a:p>
            <a:pPr marL="742950" lvl="1" indent="-285750">
              <a:buFont typeface="Arial" panose="020B0604020202020204" pitchFamily="34" charset="0"/>
              <a:buChar char="•"/>
            </a:pPr>
            <a:r>
              <a:rPr lang="en-US" dirty="0"/>
              <a:t>Calcium is recaptured by sarcoplasmic reticulum during relaxation</a:t>
            </a:r>
          </a:p>
          <a:p>
            <a:endParaRPr lang="cs-CZ" dirty="0"/>
          </a:p>
        </p:txBody>
      </p:sp>
      <p:grpSp>
        <p:nvGrpSpPr>
          <p:cNvPr id="7" name="Skupina 6">
            <a:extLst>
              <a:ext uri="{FF2B5EF4-FFF2-40B4-BE49-F238E27FC236}">
                <a16:creationId xmlns:a16="http://schemas.microsoft.com/office/drawing/2014/main" id="{CD2D483C-8E25-22B9-ED18-0BADA9C3ADB4}"/>
              </a:ext>
            </a:extLst>
          </p:cNvPr>
          <p:cNvGrpSpPr/>
          <p:nvPr/>
        </p:nvGrpSpPr>
        <p:grpSpPr>
          <a:xfrm>
            <a:off x="4827640" y="952900"/>
            <a:ext cx="6625213" cy="4388313"/>
            <a:chOff x="5397910" y="1115769"/>
            <a:chExt cx="6625213" cy="4388313"/>
          </a:xfrm>
        </p:grpSpPr>
        <p:pic>
          <p:nvPicPr>
            <p:cNvPr id="5" name="Zástupný symbol pro obsah 2">
              <a:extLst>
                <a:ext uri="{FF2B5EF4-FFF2-40B4-BE49-F238E27FC236}">
                  <a16:creationId xmlns:a16="http://schemas.microsoft.com/office/drawing/2014/main" id="{C936CBCB-054A-BE03-A092-21A46DE1525B}"/>
                </a:ext>
              </a:extLst>
            </p:cNvPr>
            <p:cNvPicPr>
              <a:picLocks noChangeAspect="1"/>
            </p:cNvPicPr>
            <p:nvPr/>
          </p:nvPicPr>
          <p:blipFill>
            <a:blip r:embed="rId2" cstate="print">
              <a:extLst>
                <a:ext uri="{28A0092B-C50C-407E-A947-70E740481C1C}">
                  <a14:useLocalDpi xmlns:a14="http://schemas.microsoft.com/office/drawing/2010/main" val="0"/>
                </a:ext>
              </a:extLst>
            </a:blip>
            <a:srcRect t="2455" r="27206" b="63176"/>
            <a:stretch>
              <a:fillRect/>
            </a:stretch>
          </p:blipFill>
          <p:spPr>
            <a:xfrm>
              <a:off x="5575835" y="1115769"/>
              <a:ext cx="6447288" cy="4011646"/>
            </a:xfrm>
            <a:prstGeom prst="rect">
              <a:avLst/>
            </a:prstGeom>
          </p:spPr>
        </p:pic>
        <p:sp>
          <p:nvSpPr>
            <p:cNvPr id="6" name="Obdélník 5">
              <a:extLst>
                <a:ext uri="{FF2B5EF4-FFF2-40B4-BE49-F238E27FC236}">
                  <a16:creationId xmlns:a16="http://schemas.microsoft.com/office/drawing/2014/main" id="{101EB7BA-6F21-4EAF-D519-D3C9D6875DD7}"/>
                </a:ext>
              </a:extLst>
            </p:cNvPr>
            <p:cNvSpPr/>
            <p:nvPr/>
          </p:nvSpPr>
          <p:spPr>
            <a:xfrm>
              <a:off x="5397910" y="4599514"/>
              <a:ext cx="1111045" cy="904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9" name="Obrázek 8">
            <a:extLst>
              <a:ext uri="{FF2B5EF4-FFF2-40B4-BE49-F238E27FC236}">
                <a16:creationId xmlns:a16="http://schemas.microsoft.com/office/drawing/2014/main" id="{2FBACC91-FCFD-3F9B-11DC-8C662D4F784D}"/>
              </a:ext>
            </a:extLst>
          </p:cNvPr>
          <p:cNvPicPr>
            <a:picLocks noChangeAspect="1"/>
          </p:cNvPicPr>
          <p:nvPr/>
        </p:nvPicPr>
        <p:blipFill rotWithShape="1">
          <a:blip r:embed="rId3"/>
          <a:srcRect b="51500"/>
          <a:stretch/>
        </p:blipFill>
        <p:spPr>
          <a:xfrm>
            <a:off x="6096000" y="5100868"/>
            <a:ext cx="2842636" cy="1608464"/>
          </a:xfrm>
          <a:prstGeom prst="rect">
            <a:avLst/>
          </a:prstGeom>
        </p:spPr>
      </p:pic>
      <p:pic>
        <p:nvPicPr>
          <p:cNvPr id="11" name="Obrázek 10">
            <a:extLst>
              <a:ext uri="{FF2B5EF4-FFF2-40B4-BE49-F238E27FC236}">
                <a16:creationId xmlns:a16="http://schemas.microsoft.com/office/drawing/2014/main" id="{2DF6B7C9-9A20-0674-3AD2-8A1E81F95A51}"/>
              </a:ext>
            </a:extLst>
          </p:cNvPr>
          <p:cNvPicPr>
            <a:picLocks noChangeAspect="1"/>
          </p:cNvPicPr>
          <p:nvPr/>
        </p:nvPicPr>
        <p:blipFill rotWithShape="1">
          <a:blip r:embed="rId3"/>
          <a:srcRect t="58409"/>
          <a:stretch/>
        </p:blipFill>
        <p:spPr>
          <a:xfrm>
            <a:off x="8938636" y="5100868"/>
            <a:ext cx="2983533" cy="1447696"/>
          </a:xfrm>
          <a:prstGeom prst="rect">
            <a:avLst/>
          </a:prstGeom>
        </p:spPr>
      </p:pic>
    </p:spTree>
    <p:extLst>
      <p:ext uri="{BB962C8B-B14F-4D97-AF65-F5344CB8AC3E}">
        <p14:creationId xmlns:p14="http://schemas.microsoft.com/office/powerpoint/2010/main" val="14560674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CDAC6B-BC7F-B304-7C5F-FD8971266535}"/>
              </a:ext>
            </a:extLst>
          </p:cNvPr>
          <p:cNvSpPr>
            <a:spLocks noGrp="1"/>
          </p:cNvSpPr>
          <p:nvPr>
            <p:ph type="ctrTitle"/>
          </p:nvPr>
        </p:nvSpPr>
        <p:spPr>
          <a:xfrm>
            <a:off x="168876" y="115330"/>
            <a:ext cx="11854248" cy="667910"/>
          </a:xfrm>
          <a:solidFill>
            <a:srgbClr val="FFCCCC"/>
          </a:solidFill>
        </p:spPr>
        <p:txBody>
          <a:bodyPr>
            <a:normAutofit/>
          </a:bodyPr>
          <a:lstStyle/>
          <a:p>
            <a:r>
              <a:rPr lang="cs-CZ" sz="4000" dirty="0"/>
              <a:t>MUSCLE TISSUE</a:t>
            </a:r>
            <a:endParaRPr lang="en-GB" sz="4000" dirty="0"/>
          </a:p>
        </p:txBody>
      </p:sp>
      <p:sp>
        <p:nvSpPr>
          <p:cNvPr id="4" name="TextovéPole 3">
            <a:extLst>
              <a:ext uri="{FF2B5EF4-FFF2-40B4-BE49-F238E27FC236}">
                <a16:creationId xmlns:a16="http://schemas.microsoft.com/office/drawing/2014/main" id="{61B9B382-8A8B-1CC6-2D49-B225BA9EB4C6}"/>
              </a:ext>
            </a:extLst>
          </p:cNvPr>
          <p:cNvSpPr txBox="1"/>
          <p:nvPr/>
        </p:nvSpPr>
        <p:spPr>
          <a:xfrm>
            <a:off x="168876" y="901227"/>
            <a:ext cx="11698659" cy="1938992"/>
          </a:xfrm>
          <a:prstGeom prst="rect">
            <a:avLst/>
          </a:prstGeom>
          <a:noFill/>
        </p:spPr>
        <p:txBody>
          <a:bodyPr wrap="square">
            <a:spAutoFit/>
          </a:bodyPr>
          <a:lstStyle/>
          <a:p>
            <a:r>
              <a:rPr lang="en-US" b="1" dirty="0"/>
              <a:t>Mechanism of contraction, sliding filament model</a:t>
            </a:r>
          </a:p>
          <a:p>
            <a:endParaRPr lang="en-US" sz="1100" dirty="0"/>
          </a:p>
          <a:p>
            <a:pPr marL="285750" indent="-285750">
              <a:buFont typeface="Arial" panose="020B0604020202020204" pitchFamily="34" charset="0"/>
              <a:buChar char="•"/>
            </a:pPr>
            <a:r>
              <a:rPr lang="en-US" dirty="0"/>
              <a:t>Increased calcium concentration triggers the initiation of contraction by allowing the myosin head groups to contact the actin myofilaments.</a:t>
            </a:r>
          </a:p>
          <a:p>
            <a:pPr marL="285750" indent="-285750">
              <a:buFont typeface="Arial" panose="020B0604020202020204" pitchFamily="34" charset="0"/>
              <a:buChar char="•"/>
            </a:pPr>
            <a:r>
              <a:rPr lang="en-US" dirty="0"/>
              <a:t>A conformation change of the myosin head groups associated with the hydrolysis of ATP and the release of ADP results in a sliding of the actin myofilament past the myosin.  Since the actin filaments are anchored at the Z line, the result of the sliding is shortening of the sarcomere.</a:t>
            </a:r>
          </a:p>
        </p:txBody>
      </p:sp>
      <p:pic>
        <p:nvPicPr>
          <p:cNvPr id="3" name="Obrázek 3" descr="F10_14.jpg">
            <a:extLst>
              <a:ext uri="{FF2B5EF4-FFF2-40B4-BE49-F238E27FC236}">
                <a16:creationId xmlns:a16="http://schemas.microsoft.com/office/drawing/2014/main" id="{2E93085C-028F-31A6-53F3-C463C0F6DC99}"/>
              </a:ext>
            </a:extLst>
          </p:cNvPr>
          <p:cNvPicPr>
            <a:picLocks noChangeAspect="1"/>
          </p:cNvPicPr>
          <p:nvPr/>
        </p:nvPicPr>
        <p:blipFill>
          <a:blip r:embed="rId2" cstate="print">
            <a:extLst>
              <a:ext uri="{28A0092B-C50C-407E-A947-70E740481C1C}">
                <a14:useLocalDpi xmlns:a14="http://schemas.microsoft.com/office/drawing/2010/main" val="0"/>
              </a:ext>
            </a:extLst>
          </a:blip>
          <a:srcRect b="51826"/>
          <a:stretch>
            <a:fillRect/>
          </a:stretch>
        </p:blipFill>
        <p:spPr bwMode="auto">
          <a:xfrm>
            <a:off x="1073963" y="2958206"/>
            <a:ext cx="4481796" cy="3810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4">
            <a:extLst>
              <a:ext uri="{FF2B5EF4-FFF2-40B4-BE49-F238E27FC236}">
                <a16:creationId xmlns:a16="http://schemas.microsoft.com/office/drawing/2014/main" id="{92FFB07B-D65D-DFDE-C7BF-812F8C445A9D}"/>
              </a:ext>
            </a:extLst>
          </p:cNvPr>
          <p:cNvPicPr>
            <a:picLocks noChangeAspect="1"/>
          </p:cNvPicPr>
          <p:nvPr/>
        </p:nvPicPr>
        <p:blipFill>
          <a:blip r:embed="rId3"/>
          <a:stretch>
            <a:fillRect/>
          </a:stretch>
        </p:blipFill>
        <p:spPr>
          <a:xfrm>
            <a:off x="6460845" y="2694039"/>
            <a:ext cx="4512615" cy="4048631"/>
          </a:xfrm>
          <a:prstGeom prst="rect">
            <a:avLst/>
          </a:prstGeom>
        </p:spPr>
      </p:pic>
    </p:spTree>
    <p:extLst>
      <p:ext uri="{BB962C8B-B14F-4D97-AF65-F5344CB8AC3E}">
        <p14:creationId xmlns:p14="http://schemas.microsoft.com/office/powerpoint/2010/main" val="14999750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CDAC6B-BC7F-B304-7C5F-FD8971266535}"/>
              </a:ext>
            </a:extLst>
          </p:cNvPr>
          <p:cNvSpPr>
            <a:spLocks noGrp="1"/>
          </p:cNvSpPr>
          <p:nvPr>
            <p:ph type="ctrTitle"/>
          </p:nvPr>
        </p:nvSpPr>
        <p:spPr>
          <a:xfrm>
            <a:off x="168876" y="115330"/>
            <a:ext cx="11854248" cy="667910"/>
          </a:xfrm>
          <a:solidFill>
            <a:srgbClr val="FFCCCC"/>
          </a:solidFill>
        </p:spPr>
        <p:txBody>
          <a:bodyPr>
            <a:normAutofit/>
          </a:bodyPr>
          <a:lstStyle/>
          <a:p>
            <a:r>
              <a:rPr lang="cs-CZ" sz="4000" dirty="0"/>
              <a:t>MUSCLE TISSUE</a:t>
            </a:r>
            <a:endParaRPr lang="en-GB" sz="4000" dirty="0"/>
          </a:p>
        </p:txBody>
      </p:sp>
      <p:sp>
        <p:nvSpPr>
          <p:cNvPr id="4" name="TextovéPole 3">
            <a:extLst>
              <a:ext uri="{FF2B5EF4-FFF2-40B4-BE49-F238E27FC236}">
                <a16:creationId xmlns:a16="http://schemas.microsoft.com/office/drawing/2014/main" id="{61B9B382-8A8B-1CC6-2D49-B225BA9EB4C6}"/>
              </a:ext>
            </a:extLst>
          </p:cNvPr>
          <p:cNvSpPr txBox="1"/>
          <p:nvPr/>
        </p:nvSpPr>
        <p:spPr>
          <a:xfrm>
            <a:off x="168876" y="1046850"/>
            <a:ext cx="11854248" cy="5909310"/>
          </a:xfrm>
          <a:prstGeom prst="rect">
            <a:avLst/>
          </a:prstGeom>
          <a:noFill/>
        </p:spPr>
        <p:txBody>
          <a:bodyPr wrap="square">
            <a:spAutoFit/>
          </a:bodyPr>
          <a:lstStyle/>
          <a:p>
            <a:r>
              <a:rPr lang="en-US" b="1" dirty="0">
                <a:solidFill>
                  <a:srgbClr val="FF0000"/>
                </a:solidFill>
              </a:rPr>
              <a:t>CLASSIFICATION OF MUSCLE</a:t>
            </a:r>
            <a:endParaRPr lang="cs-CZ" b="1" dirty="0">
              <a:solidFill>
                <a:srgbClr val="FF0000"/>
              </a:solidFill>
            </a:endParaRPr>
          </a:p>
          <a:p>
            <a:endParaRPr lang="en-US" b="1" dirty="0">
              <a:solidFill>
                <a:srgbClr val="FF0000"/>
              </a:solidFill>
            </a:endParaRPr>
          </a:p>
          <a:p>
            <a:pPr marL="285750" indent="-285750">
              <a:buFont typeface="Arial" panose="020B0604020202020204" pitchFamily="34" charset="0"/>
              <a:buChar char="•"/>
            </a:pPr>
            <a:r>
              <a:rPr lang="en-US" dirty="0"/>
              <a:t>Functional classification is based on the </a:t>
            </a:r>
            <a:r>
              <a:rPr lang="en-US" b="1" dirty="0"/>
              <a:t>type of neural control</a:t>
            </a:r>
            <a:r>
              <a:rPr lang="en-US" dirty="0"/>
              <a:t>.</a:t>
            </a:r>
          </a:p>
          <a:p>
            <a:pPr marL="742950" lvl="1" indent="-285750">
              <a:buFont typeface="Arial" panose="020B0604020202020204" pitchFamily="34" charset="0"/>
              <a:buChar char="•"/>
            </a:pPr>
            <a:r>
              <a:rPr lang="en-US" dirty="0"/>
              <a:t>Voluntary</a:t>
            </a:r>
          </a:p>
          <a:p>
            <a:pPr marL="742950" lvl="1" indent="-285750">
              <a:buFont typeface="Arial" panose="020B0604020202020204" pitchFamily="34" charset="0"/>
              <a:buChar char="•"/>
            </a:pPr>
            <a:r>
              <a:rPr lang="en-US" dirty="0"/>
              <a:t>Involuntary</a:t>
            </a:r>
            <a:endParaRPr lang="cs-CZ" dirty="0"/>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Structural classification is based on the </a:t>
            </a:r>
            <a:r>
              <a:rPr lang="en-US" b="1" dirty="0"/>
              <a:t>presence or absence of cross striations</a:t>
            </a:r>
            <a:r>
              <a:rPr lang="en-US" dirty="0"/>
              <a:t>.</a:t>
            </a:r>
          </a:p>
          <a:p>
            <a:pPr marL="742950" lvl="1" indent="-285750">
              <a:buFont typeface="Arial" panose="020B0604020202020204" pitchFamily="34" charset="0"/>
              <a:buChar char="•"/>
            </a:pPr>
            <a:r>
              <a:rPr lang="en-US" dirty="0"/>
              <a:t>Striated</a:t>
            </a:r>
          </a:p>
          <a:p>
            <a:pPr marL="742950" lvl="1" indent="-285750">
              <a:buFont typeface="Arial" panose="020B0604020202020204" pitchFamily="34" charset="0"/>
              <a:buChar char="•"/>
            </a:pPr>
            <a:r>
              <a:rPr lang="en-US" dirty="0"/>
              <a:t>Nonstriated (smooth)</a:t>
            </a:r>
            <a:endParaRPr lang="cs-CZ" dirty="0"/>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Combined functional and structural classification</a:t>
            </a:r>
          </a:p>
          <a:p>
            <a:pPr marL="742950" lvl="1" indent="-285750">
              <a:buFont typeface="Arial" panose="020B0604020202020204" pitchFamily="34" charset="0"/>
              <a:buChar char="•"/>
            </a:pPr>
            <a:r>
              <a:rPr lang="en-US" dirty="0"/>
              <a:t>Skeletal muscle</a:t>
            </a:r>
          </a:p>
          <a:p>
            <a:pPr marL="1200150" lvl="2" indent="-285750">
              <a:buFont typeface="Arial" panose="020B0604020202020204" pitchFamily="34" charset="0"/>
              <a:buChar char="•"/>
            </a:pPr>
            <a:r>
              <a:rPr lang="en-US" dirty="0"/>
              <a:t>Striated and voluntary</a:t>
            </a:r>
          </a:p>
          <a:p>
            <a:pPr marL="1200150" lvl="2" indent="-285750">
              <a:buFont typeface="Arial" panose="020B0604020202020204" pitchFamily="34" charset="0"/>
              <a:buChar char="•"/>
            </a:pPr>
            <a:r>
              <a:rPr lang="en-US" dirty="0"/>
              <a:t>Found mostly attached to the skeleton</a:t>
            </a:r>
          </a:p>
          <a:p>
            <a:pPr marL="742950" lvl="1" indent="-285750">
              <a:buFont typeface="Arial" panose="020B0604020202020204" pitchFamily="34" charset="0"/>
              <a:buChar char="•"/>
            </a:pPr>
            <a:r>
              <a:rPr lang="en-US" dirty="0"/>
              <a:t>Cardiac muscle</a:t>
            </a:r>
          </a:p>
          <a:p>
            <a:pPr marL="1200150" lvl="2" indent="-285750">
              <a:buFont typeface="Arial" panose="020B0604020202020204" pitchFamily="34" charset="0"/>
              <a:buChar char="•"/>
            </a:pPr>
            <a:r>
              <a:rPr lang="en-US" dirty="0"/>
              <a:t>Striated and involuntary</a:t>
            </a:r>
          </a:p>
          <a:p>
            <a:pPr marL="1200150" lvl="2" indent="-285750">
              <a:buFont typeface="Arial" panose="020B0604020202020204" pitchFamily="34" charset="0"/>
              <a:buChar char="•"/>
            </a:pPr>
            <a:r>
              <a:rPr lang="en-US" dirty="0"/>
              <a:t>Composes the majority of the heart wall (myocardium)</a:t>
            </a:r>
          </a:p>
          <a:p>
            <a:pPr marL="742950" lvl="1" indent="-285750">
              <a:buFont typeface="Arial" panose="020B0604020202020204" pitchFamily="34" charset="0"/>
              <a:buChar char="•"/>
            </a:pPr>
            <a:r>
              <a:rPr lang="en-US" dirty="0"/>
              <a:t>Smooth (visceral) muscle</a:t>
            </a:r>
          </a:p>
          <a:p>
            <a:pPr marL="1200150" lvl="2" indent="-285750">
              <a:buFont typeface="Arial" panose="020B0604020202020204" pitchFamily="34" charset="0"/>
              <a:buChar char="•"/>
            </a:pPr>
            <a:r>
              <a:rPr lang="en-US" dirty="0"/>
              <a:t>Nonstriated and involuntary</a:t>
            </a:r>
          </a:p>
          <a:p>
            <a:pPr marL="1200150" lvl="2" indent="-285750">
              <a:buFont typeface="Arial" panose="020B0604020202020204" pitchFamily="34" charset="0"/>
              <a:buChar char="•"/>
            </a:pPr>
            <a:r>
              <a:rPr lang="en-US" dirty="0"/>
              <a:t>Found mostly in the walls of hollow organs and vessels</a:t>
            </a:r>
          </a:p>
          <a:p>
            <a:endParaRPr lang="en-US" dirty="0"/>
          </a:p>
        </p:txBody>
      </p:sp>
    </p:spTree>
    <p:extLst>
      <p:ext uri="{BB962C8B-B14F-4D97-AF65-F5344CB8AC3E}">
        <p14:creationId xmlns:p14="http://schemas.microsoft.com/office/powerpoint/2010/main" val="22900131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2CFF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CDAC6B-BC7F-B304-7C5F-FD8971266535}"/>
              </a:ext>
            </a:extLst>
          </p:cNvPr>
          <p:cNvSpPr>
            <a:spLocks noGrp="1"/>
          </p:cNvSpPr>
          <p:nvPr>
            <p:ph type="ctrTitle"/>
          </p:nvPr>
        </p:nvSpPr>
        <p:spPr>
          <a:xfrm>
            <a:off x="168876" y="115330"/>
            <a:ext cx="11854248" cy="667910"/>
          </a:xfrm>
          <a:solidFill>
            <a:srgbClr val="FFCCCC"/>
          </a:solidFill>
        </p:spPr>
        <p:txBody>
          <a:bodyPr>
            <a:normAutofit/>
          </a:bodyPr>
          <a:lstStyle/>
          <a:p>
            <a:r>
              <a:rPr lang="cs-CZ" sz="4000" dirty="0"/>
              <a:t>MUSCLE TISSUE</a:t>
            </a:r>
            <a:endParaRPr lang="en-GB" sz="4000" dirty="0"/>
          </a:p>
        </p:txBody>
      </p:sp>
      <p:grpSp>
        <p:nvGrpSpPr>
          <p:cNvPr id="9" name="Skupina 8">
            <a:extLst>
              <a:ext uri="{FF2B5EF4-FFF2-40B4-BE49-F238E27FC236}">
                <a16:creationId xmlns:a16="http://schemas.microsoft.com/office/drawing/2014/main" id="{E668F7C0-2FA5-3312-2A68-E21BD4A43B52}"/>
              </a:ext>
            </a:extLst>
          </p:cNvPr>
          <p:cNvGrpSpPr/>
          <p:nvPr/>
        </p:nvGrpSpPr>
        <p:grpSpPr>
          <a:xfrm>
            <a:off x="2690724" y="1377427"/>
            <a:ext cx="7417356" cy="5033205"/>
            <a:chOff x="2690724" y="1377427"/>
            <a:chExt cx="7417356" cy="5033205"/>
          </a:xfrm>
        </p:grpSpPr>
        <p:pic>
          <p:nvPicPr>
            <p:cNvPr id="7" name="Obrázek 6">
              <a:extLst>
                <a:ext uri="{FF2B5EF4-FFF2-40B4-BE49-F238E27FC236}">
                  <a16:creationId xmlns:a16="http://schemas.microsoft.com/office/drawing/2014/main" id="{9C4F9719-798C-5B16-5EB2-0A53D73D66C3}"/>
                </a:ext>
              </a:extLst>
            </p:cNvPr>
            <p:cNvPicPr>
              <a:picLocks noChangeAspect="1"/>
            </p:cNvPicPr>
            <p:nvPr/>
          </p:nvPicPr>
          <p:blipFill>
            <a:blip r:embed="rId2"/>
            <a:stretch>
              <a:fillRect/>
            </a:stretch>
          </p:blipFill>
          <p:spPr>
            <a:xfrm>
              <a:off x="2690724" y="1377427"/>
              <a:ext cx="7417356" cy="5033205"/>
            </a:xfrm>
            <a:prstGeom prst="rect">
              <a:avLst/>
            </a:prstGeom>
          </p:spPr>
        </p:pic>
        <p:sp>
          <p:nvSpPr>
            <p:cNvPr id="8" name="Obdélník 7">
              <a:extLst>
                <a:ext uri="{FF2B5EF4-FFF2-40B4-BE49-F238E27FC236}">
                  <a16:creationId xmlns:a16="http://schemas.microsoft.com/office/drawing/2014/main" id="{35AFA297-A45F-BBF1-7BE5-E990765CE98D}"/>
                </a:ext>
              </a:extLst>
            </p:cNvPr>
            <p:cNvSpPr/>
            <p:nvPr/>
          </p:nvSpPr>
          <p:spPr>
            <a:xfrm>
              <a:off x="6243484" y="6066503"/>
              <a:ext cx="1002890" cy="344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3113611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2CFF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CDAC6B-BC7F-B304-7C5F-FD8971266535}"/>
              </a:ext>
            </a:extLst>
          </p:cNvPr>
          <p:cNvSpPr>
            <a:spLocks noGrp="1"/>
          </p:cNvSpPr>
          <p:nvPr>
            <p:ph type="ctrTitle"/>
          </p:nvPr>
        </p:nvSpPr>
        <p:spPr>
          <a:xfrm>
            <a:off x="168876" y="115330"/>
            <a:ext cx="11854248" cy="667910"/>
          </a:xfrm>
          <a:solidFill>
            <a:srgbClr val="FFCCCC"/>
          </a:solidFill>
        </p:spPr>
        <p:txBody>
          <a:bodyPr>
            <a:normAutofit/>
          </a:bodyPr>
          <a:lstStyle/>
          <a:p>
            <a:r>
              <a:rPr lang="cs-CZ" sz="4000" dirty="0"/>
              <a:t>MUSCLE TISSUE</a:t>
            </a:r>
            <a:endParaRPr lang="en-GB" sz="4000" dirty="0"/>
          </a:p>
        </p:txBody>
      </p:sp>
      <p:pic>
        <p:nvPicPr>
          <p:cNvPr id="4" name="Obrázek 3">
            <a:extLst>
              <a:ext uri="{FF2B5EF4-FFF2-40B4-BE49-F238E27FC236}">
                <a16:creationId xmlns:a16="http://schemas.microsoft.com/office/drawing/2014/main" id="{2FEDFB39-3565-93DF-B995-2E639A5340E4}"/>
              </a:ext>
            </a:extLst>
          </p:cNvPr>
          <p:cNvPicPr>
            <a:picLocks noChangeAspect="1"/>
          </p:cNvPicPr>
          <p:nvPr/>
        </p:nvPicPr>
        <p:blipFill>
          <a:blip r:embed="rId2"/>
          <a:stretch>
            <a:fillRect/>
          </a:stretch>
        </p:blipFill>
        <p:spPr>
          <a:xfrm>
            <a:off x="1573912" y="1108243"/>
            <a:ext cx="8730489" cy="5145074"/>
          </a:xfrm>
          <a:prstGeom prst="rect">
            <a:avLst/>
          </a:prstGeom>
        </p:spPr>
      </p:pic>
    </p:spTree>
    <p:extLst>
      <p:ext uri="{BB962C8B-B14F-4D97-AF65-F5344CB8AC3E}">
        <p14:creationId xmlns:p14="http://schemas.microsoft.com/office/powerpoint/2010/main" val="7333692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2CFF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CDAC6B-BC7F-B304-7C5F-FD8971266535}"/>
              </a:ext>
            </a:extLst>
          </p:cNvPr>
          <p:cNvSpPr>
            <a:spLocks noGrp="1"/>
          </p:cNvSpPr>
          <p:nvPr>
            <p:ph type="ctrTitle"/>
          </p:nvPr>
        </p:nvSpPr>
        <p:spPr>
          <a:xfrm>
            <a:off x="168876" y="115330"/>
            <a:ext cx="11854248" cy="667910"/>
          </a:xfrm>
          <a:solidFill>
            <a:srgbClr val="FFCCCC"/>
          </a:solidFill>
        </p:spPr>
        <p:txBody>
          <a:bodyPr>
            <a:normAutofit/>
          </a:bodyPr>
          <a:lstStyle/>
          <a:p>
            <a:r>
              <a:rPr lang="cs-CZ" sz="4000" dirty="0"/>
              <a:t>MUSCLE TISSUE</a:t>
            </a:r>
            <a:endParaRPr lang="en-GB" sz="4000" dirty="0"/>
          </a:p>
        </p:txBody>
      </p:sp>
      <p:pic>
        <p:nvPicPr>
          <p:cNvPr id="4" name="Obrázek 3">
            <a:extLst>
              <a:ext uri="{FF2B5EF4-FFF2-40B4-BE49-F238E27FC236}">
                <a16:creationId xmlns:a16="http://schemas.microsoft.com/office/drawing/2014/main" id="{4072FAC4-B4AC-8156-93E0-A1494375E18A}"/>
              </a:ext>
            </a:extLst>
          </p:cNvPr>
          <p:cNvPicPr>
            <a:picLocks noChangeAspect="1"/>
          </p:cNvPicPr>
          <p:nvPr/>
        </p:nvPicPr>
        <p:blipFill>
          <a:blip r:embed="rId2"/>
          <a:stretch>
            <a:fillRect/>
          </a:stretch>
        </p:blipFill>
        <p:spPr>
          <a:xfrm>
            <a:off x="3336109" y="961820"/>
            <a:ext cx="5519781" cy="5780850"/>
          </a:xfrm>
          <a:prstGeom prst="rect">
            <a:avLst/>
          </a:prstGeom>
        </p:spPr>
      </p:pic>
      <p:sp>
        <p:nvSpPr>
          <p:cNvPr id="5" name="Obdélník 4">
            <a:extLst>
              <a:ext uri="{FF2B5EF4-FFF2-40B4-BE49-F238E27FC236}">
                <a16:creationId xmlns:a16="http://schemas.microsoft.com/office/drawing/2014/main" id="{87B4FBFE-E7C1-15BF-0E1D-3EDA0F896DF7}"/>
              </a:ext>
            </a:extLst>
          </p:cNvPr>
          <p:cNvSpPr/>
          <p:nvPr/>
        </p:nvSpPr>
        <p:spPr>
          <a:xfrm>
            <a:off x="4876801" y="961820"/>
            <a:ext cx="3979090" cy="719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090221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číslo snímku 4"/>
          <p:cNvSpPr>
            <a:spLocks noGrp="1"/>
          </p:cNvSpPr>
          <p:nvPr>
            <p:ph type="sldNum" sz="quarter" idx="12"/>
          </p:nvPr>
        </p:nvSpPr>
        <p:spPr/>
        <p:txBody>
          <a:bodyPr/>
          <a:lstStyle/>
          <a:p>
            <a:fld id="{4C2BC5E7-BF99-4A5E-84EA-AC38465734F1}" type="slidenum">
              <a:rPr lang="cs-CZ" smtClean="0"/>
              <a:pPr/>
              <a:t>33</a:t>
            </a:fld>
            <a:endParaRPr lang="cs-CZ"/>
          </a:p>
        </p:txBody>
      </p:sp>
      <p:pic>
        <p:nvPicPr>
          <p:cNvPr id="4" name="Zástupný symbol pro obsah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5528" b="9620"/>
          <a:stretch/>
        </p:blipFill>
        <p:spPr>
          <a:xfrm>
            <a:off x="3383837" y="605079"/>
            <a:ext cx="8569830" cy="4707796"/>
          </a:xfrm>
        </p:spPr>
      </p:pic>
      <p:sp>
        <p:nvSpPr>
          <p:cNvPr id="10" name="TextovéPole 9">
            <a:extLst>
              <a:ext uri="{FF2B5EF4-FFF2-40B4-BE49-F238E27FC236}">
                <a16:creationId xmlns:a16="http://schemas.microsoft.com/office/drawing/2014/main" id="{67C1E490-77F6-8070-3E09-1E3577D7B087}"/>
              </a:ext>
            </a:extLst>
          </p:cNvPr>
          <p:cNvSpPr txBox="1"/>
          <p:nvPr/>
        </p:nvSpPr>
        <p:spPr>
          <a:xfrm>
            <a:off x="501445" y="1643298"/>
            <a:ext cx="2882392" cy="646331"/>
          </a:xfrm>
          <a:prstGeom prst="rect">
            <a:avLst/>
          </a:prstGeom>
          <a:noFill/>
        </p:spPr>
        <p:txBody>
          <a:bodyPr wrap="none" rtlCol="0">
            <a:spAutoFit/>
          </a:bodyPr>
          <a:lstStyle/>
          <a:p>
            <a:r>
              <a:rPr lang="cs-CZ" b="1" dirty="0" err="1"/>
              <a:t>Skeletal</a:t>
            </a:r>
            <a:r>
              <a:rPr lang="cs-CZ" b="1" dirty="0"/>
              <a:t> </a:t>
            </a:r>
            <a:r>
              <a:rPr lang="cs-CZ" b="1" dirty="0" err="1"/>
              <a:t>muscle</a:t>
            </a:r>
            <a:r>
              <a:rPr lang="cs-CZ" b="1" dirty="0"/>
              <a:t> </a:t>
            </a:r>
            <a:r>
              <a:rPr lang="cs-CZ" b="1" dirty="0" err="1"/>
              <a:t>fibers</a:t>
            </a:r>
            <a:r>
              <a:rPr lang="cs-CZ" b="1" dirty="0"/>
              <a:t> </a:t>
            </a:r>
            <a:r>
              <a:rPr lang="cs-CZ" b="1" dirty="0" err="1"/>
              <a:t>types</a:t>
            </a:r>
            <a:r>
              <a:rPr lang="cs-CZ" b="1" dirty="0"/>
              <a:t>:</a:t>
            </a:r>
          </a:p>
          <a:p>
            <a:endParaRPr lang="en-GB" dirty="0"/>
          </a:p>
        </p:txBody>
      </p:sp>
      <p:pic>
        <p:nvPicPr>
          <p:cNvPr id="11" name="Obrázek 10">
            <a:extLst>
              <a:ext uri="{FF2B5EF4-FFF2-40B4-BE49-F238E27FC236}">
                <a16:creationId xmlns:a16="http://schemas.microsoft.com/office/drawing/2014/main" id="{4D6AD8B7-D857-CC79-4447-DCF7AD38426D}"/>
              </a:ext>
            </a:extLst>
          </p:cNvPr>
          <p:cNvPicPr>
            <a:picLocks noChangeAspect="1"/>
          </p:cNvPicPr>
          <p:nvPr/>
        </p:nvPicPr>
        <p:blipFill>
          <a:blip r:embed="rId3"/>
          <a:stretch>
            <a:fillRect/>
          </a:stretch>
        </p:blipFill>
        <p:spPr>
          <a:xfrm>
            <a:off x="170174" y="27521"/>
            <a:ext cx="11851651" cy="1072989"/>
          </a:xfrm>
          <a:prstGeom prst="rect">
            <a:avLst/>
          </a:prstGeom>
        </p:spPr>
      </p:pic>
      <p:pic>
        <p:nvPicPr>
          <p:cNvPr id="7" name="Obrázek 6">
            <a:extLst>
              <a:ext uri="{FF2B5EF4-FFF2-40B4-BE49-F238E27FC236}">
                <a16:creationId xmlns:a16="http://schemas.microsoft.com/office/drawing/2014/main" id="{9695C69A-33E0-3D28-CB1B-AA5B9F79D8DF}"/>
              </a:ext>
            </a:extLst>
          </p:cNvPr>
          <p:cNvPicPr>
            <a:picLocks noChangeAspect="1"/>
          </p:cNvPicPr>
          <p:nvPr/>
        </p:nvPicPr>
        <p:blipFill rotWithShape="1">
          <a:blip r:embed="rId4"/>
          <a:srcRect t="80143"/>
          <a:stretch/>
        </p:blipFill>
        <p:spPr>
          <a:xfrm>
            <a:off x="5576353" y="5121054"/>
            <a:ext cx="3964057" cy="1736946"/>
          </a:xfrm>
          <a:prstGeom prst="rect">
            <a:avLst/>
          </a:prstGeom>
        </p:spPr>
      </p:pic>
      <p:sp>
        <p:nvSpPr>
          <p:cNvPr id="9" name="TextovéPole 8">
            <a:extLst>
              <a:ext uri="{FF2B5EF4-FFF2-40B4-BE49-F238E27FC236}">
                <a16:creationId xmlns:a16="http://schemas.microsoft.com/office/drawing/2014/main" id="{C1E2034B-6308-4694-B1CE-7699B6087A06}"/>
              </a:ext>
            </a:extLst>
          </p:cNvPr>
          <p:cNvSpPr txBox="1"/>
          <p:nvPr/>
        </p:nvSpPr>
        <p:spPr>
          <a:xfrm>
            <a:off x="7843684" y="6568869"/>
            <a:ext cx="1533832" cy="261610"/>
          </a:xfrm>
          <a:prstGeom prst="rect">
            <a:avLst/>
          </a:prstGeom>
          <a:noFill/>
        </p:spPr>
        <p:txBody>
          <a:bodyPr wrap="square" rtlCol="0">
            <a:spAutoFit/>
          </a:bodyPr>
          <a:lstStyle/>
          <a:p>
            <a:r>
              <a:rPr lang="cs-CZ" sz="1100" dirty="0"/>
              <a:t>S = SO; F = FG; I = FOG</a:t>
            </a:r>
            <a:endParaRPr lang="en-GB" sz="1100" dirty="0"/>
          </a:p>
        </p:txBody>
      </p:sp>
      <p:pic>
        <p:nvPicPr>
          <p:cNvPr id="13" name="Obrázek 12">
            <a:extLst>
              <a:ext uri="{FF2B5EF4-FFF2-40B4-BE49-F238E27FC236}">
                <a16:creationId xmlns:a16="http://schemas.microsoft.com/office/drawing/2014/main" id="{44E36E4A-A5DD-0377-D6D5-B272684F7820}"/>
              </a:ext>
            </a:extLst>
          </p:cNvPr>
          <p:cNvPicPr>
            <a:picLocks noChangeAspect="1"/>
          </p:cNvPicPr>
          <p:nvPr/>
        </p:nvPicPr>
        <p:blipFill>
          <a:blip r:embed="rId5"/>
          <a:stretch>
            <a:fillRect/>
          </a:stretch>
        </p:blipFill>
        <p:spPr>
          <a:xfrm>
            <a:off x="252731" y="2436154"/>
            <a:ext cx="4545411" cy="1216772"/>
          </a:xfrm>
          <a:prstGeom prst="rect">
            <a:avLst/>
          </a:prstGeom>
        </p:spPr>
      </p:pic>
      <p:pic>
        <p:nvPicPr>
          <p:cNvPr id="15" name="Obrázek 14">
            <a:extLst>
              <a:ext uri="{FF2B5EF4-FFF2-40B4-BE49-F238E27FC236}">
                <a16:creationId xmlns:a16="http://schemas.microsoft.com/office/drawing/2014/main" id="{A26E5EE0-A33F-2E94-E01C-CFF506CC90B3}"/>
              </a:ext>
            </a:extLst>
          </p:cNvPr>
          <p:cNvPicPr>
            <a:picLocks noChangeAspect="1"/>
          </p:cNvPicPr>
          <p:nvPr/>
        </p:nvPicPr>
        <p:blipFill>
          <a:blip r:embed="rId6"/>
          <a:stretch>
            <a:fillRect/>
          </a:stretch>
        </p:blipFill>
        <p:spPr>
          <a:xfrm>
            <a:off x="238333" y="3545623"/>
            <a:ext cx="4551971" cy="2275985"/>
          </a:xfrm>
          <a:prstGeom prst="rect">
            <a:avLst/>
          </a:prstGeom>
        </p:spPr>
      </p:pic>
    </p:spTree>
    <p:extLst>
      <p:ext uri="{BB962C8B-B14F-4D97-AF65-F5344CB8AC3E}">
        <p14:creationId xmlns:p14="http://schemas.microsoft.com/office/powerpoint/2010/main" val="33213134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2CFF1"/>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5D2ABE6E-63C3-3279-BFB3-55B23DB384DB}"/>
              </a:ext>
            </a:extLst>
          </p:cNvPr>
          <p:cNvPicPr>
            <a:picLocks noChangeAspect="1"/>
          </p:cNvPicPr>
          <p:nvPr/>
        </p:nvPicPr>
        <p:blipFill>
          <a:blip r:embed="rId2"/>
          <a:stretch>
            <a:fillRect/>
          </a:stretch>
        </p:blipFill>
        <p:spPr>
          <a:xfrm>
            <a:off x="683130" y="852948"/>
            <a:ext cx="10825740" cy="5152103"/>
          </a:xfrm>
          <a:prstGeom prst="rect">
            <a:avLst/>
          </a:prstGeom>
        </p:spPr>
      </p:pic>
    </p:spTree>
    <p:extLst>
      <p:ext uri="{BB962C8B-B14F-4D97-AF65-F5344CB8AC3E}">
        <p14:creationId xmlns:p14="http://schemas.microsoft.com/office/powerpoint/2010/main" val="31644717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CDAC6B-BC7F-B304-7C5F-FD8971266535}"/>
              </a:ext>
            </a:extLst>
          </p:cNvPr>
          <p:cNvSpPr>
            <a:spLocks noGrp="1"/>
          </p:cNvSpPr>
          <p:nvPr>
            <p:ph type="ctrTitle"/>
          </p:nvPr>
        </p:nvSpPr>
        <p:spPr>
          <a:xfrm>
            <a:off x="168876" y="115330"/>
            <a:ext cx="11854248" cy="667910"/>
          </a:xfrm>
          <a:solidFill>
            <a:srgbClr val="FFCCCC"/>
          </a:solidFill>
        </p:spPr>
        <p:txBody>
          <a:bodyPr>
            <a:normAutofit/>
          </a:bodyPr>
          <a:lstStyle/>
          <a:p>
            <a:r>
              <a:rPr lang="cs-CZ" sz="4000" dirty="0"/>
              <a:t>MUSCLE TISSUE</a:t>
            </a:r>
            <a:endParaRPr lang="en-GB" sz="4000" dirty="0"/>
          </a:p>
        </p:txBody>
      </p:sp>
      <p:sp>
        <p:nvSpPr>
          <p:cNvPr id="4" name="TextovéPole 3">
            <a:extLst>
              <a:ext uri="{FF2B5EF4-FFF2-40B4-BE49-F238E27FC236}">
                <a16:creationId xmlns:a16="http://schemas.microsoft.com/office/drawing/2014/main" id="{61B9B382-8A8B-1CC6-2D49-B225BA9EB4C6}"/>
              </a:ext>
            </a:extLst>
          </p:cNvPr>
          <p:cNvSpPr txBox="1"/>
          <p:nvPr/>
        </p:nvSpPr>
        <p:spPr>
          <a:xfrm>
            <a:off x="168876" y="783240"/>
            <a:ext cx="4678427" cy="2862322"/>
          </a:xfrm>
          <a:prstGeom prst="rect">
            <a:avLst/>
          </a:prstGeom>
          <a:noFill/>
        </p:spPr>
        <p:txBody>
          <a:bodyPr wrap="square">
            <a:spAutoFit/>
          </a:bodyPr>
          <a:lstStyle/>
          <a:p>
            <a:r>
              <a:rPr lang="en-US" b="1" dirty="0"/>
              <a:t>Associated structures</a:t>
            </a:r>
            <a:endParaRPr lang="cs-CZ" b="1" dirty="0"/>
          </a:p>
          <a:p>
            <a:endParaRPr lang="en-US" dirty="0"/>
          </a:p>
          <a:p>
            <a:pPr marL="285750" indent="-285750">
              <a:buFont typeface="Arial" panose="020B0604020202020204" pitchFamily="34" charset="0"/>
              <a:buChar char="•"/>
            </a:pPr>
            <a:r>
              <a:rPr lang="en-US" b="1" dirty="0"/>
              <a:t>Neuromuscular junction (motor end plate)</a:t>
            </a:r>
          </a:p>
          <a:p>
            <a:pPr marL="742950" lvl="1" indent="-285750">
              <a:buFont typeface="Arial" panose="020B0604020202020204" pitchFamily="34" charset="0"/>
              <a:buChar char="•"/>
            </a:pPr>
            <a:r>
              <a:rPr lang="en-US" dirty="0"/>
              <a:t>Specialized "synapse" between the terminals of a motor axon and the sarcolemma of a muscle fiber</a:t>
            </a:r>
          </a:p>
          <a:p>
            <a:pPr marL="742950" lvl="1" indent="-285750">
              <a:buFont typeface="Arial" panose="020B0604020202020204" pitchFamily="34" charset="0"/>
              <a:buChar char="•"/>
            </a:pPr>
            <a:r>
              <a:rPr lang="en-US" dirty="0"/>
              <a:t>Motor unit. Consists of the motor neuron, its axon, and all the muscle fibers it innervates</a:t>
            </a:r>
          </a:p>
          <a:p>
            <a:endParaRPr lang="en-US" dirty="0"/>
          </a:p>
        </p:txBody>
      </p:sp>
      <p:pic>
        <p:nvPicPr>
          <p:cNvPr id="5" name="Obrázek 4">
            <a:extLst>
              <a:ext uri="{FF2B5EF4-FFF2-40B4-BE49-F238E27FC236}">
                <a16:creationId xmlns:a16="http://schemas.microsoft.com/office/drawing/2014/main" id="{62D5AFD6-6DC0-F2B3-967B-E7186586B10E}"/>
              </a:ext>
            </a:extLst>
          </p:cNvPr>
          <p:cNvPicPr>
            <a:picLocks noChangeAspect="1"/>
          </p:cNvPicPr>
          <p:nvPr/>
        </p:nvPicPr>
        <p:blipFill rotWithShape="1">
          <a:blip r:embed="rId2"/>
          <a:srcRect b="19926"/>
          <a:stretch/>
        </p:blipFill>
        <p:spPr>
          <a:xfrm>
            <a:off x="5053781" y="783241"/>
            <a:ext cx="6969343" cy="6058548"/>
          </a:xfrm>
          <a:prstGeom prst="rect">
            <a:avLst/>
          </a:prstGeom>
        </p:spPr>
      </p:pic>
      <p:pic>
        <p:nvPicPr>
          <p:cNvPr id="7" name="Obrázek 6">
            <a:extLst>
              <a:ext uri="{FF2B5EF4-FFF2-40B4-BE49-F238E27FC236}">
                <a16:creationId xmlns:a16="http://schemas.microsoft.com/office/drawing/2014/main" id="{0DD67F60-C1FC-977C-6CFE-2C6E541088C3}"/>
              </a:ext>
            </a:extLst>
          </p:cNvPr>
          <p:cNvPicPr>
            <a:picLocks noChangeAspect="1"/>
          </p:cNvPicPr>
          <p:nvPr/>
        </p:nvPicPr>
        <p:blipFill rotWithShape="1">
          <a:blip r:embed="rId2"/>
          <a:srcRect l="50009" t="81004"/>
          <a:stretch/>
        </p:blipFill>
        <p:spPr>
          <a:xfrm>
            <a:off x="1155592" y="5177135"/>
            <a:ext cx="3794950" cy="1565535"/>
          </a:xfrm>
          <a:prstGeom prst="rect">
            <a:avLst/>
          </a:prstGeom>
        </p:spPr>
      </p:pic>
      <p:pic>
        <p:nvPicPr>
          <p:cNvPr id="8" name="Obrázek 7">
            <a:extLst>
              <a:ext uri="{FF2B5EF4-FFF2-40B4-BE49-F238E27FC236}">
                <a16:creationId xmlns:a16="http://schemas.microsoft.com/office/drawing/2014/main" id="{F83D0661-059D-4675-88AF-25E65CB45AA1}"/>
              </a:ext>
            </a:extLst>
          </p:cNvPr>
          <p:cNvPicPr>
            <a:picLocks noChangeAspect="1"/>
          </p:cNvPicPr>
          <p:nvPr/>
        </p:nvPicPr>
        <p:blipFill rotWithShape="1">
          <a:blip r:embed="rId3"/>
          <a:srcRect r="50000"/>
          <a:stretch/>
        </p:blipFill>
        <p:spPr>
          <a:xfrm>
            <a:off x="213538" y="3645562"/>
            <a:ext cx="3807263" cy="1565535"/>
          </a:xfrm>
          <a:prstGeom prst="rect">
            <a:avLst/>
          </a:prstGeom>
        </p:spPr>
      </p:pic>
    </p:spTree>
    <p:extLst>
      <p:ext uri="{BB962C8B-B14F-4D97-AF65-F5344CB8AC3E}">
        <p14:creationId xmlns:p14="http://schemas.microsoft.com/office/powerpoint/2010/main" val="10234976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CDAC6B-BC7F-B304-7C5F-FD8971266535}"/>
              </a:ext>
            </a:extLst>
          </p:cNvPr>
          <p:cNvSpPr>
            <a:spLocks noGrp="1"/>
          </p:cNvSpPr>
          <p:nvPr>
            <p:ph type="ctrTitle"/>
          </p:nvPr>
        </p:nvSpPr>
        <p:spPr>
          <a:xfrm>
            <a:off x="168876" y="115330"/>
            <a:ext cx="11854248" cy="667910"/>
          </a:xfrm>
          <a:solidFill>
            <a:srgbClr val="FFCCCC"/>
          </a:solidFill>
        </p:spPr>
        <p:txBody>
          <a:bodyPr>
            <a:normAutofit/>
          </a:bodyPr>
          <a:lstStyle/>
          <a:p>
            <a:r>
              <a:rPr lang="cs-CZ" sz="4000" dirty="0"/>
              <a:t>MUSCLE TISSUE</a:t>
            </a:r>
            <a:endParaRPr lang="en-GB" sz="4000" dirty="0"/>
          </a:p>
        </p:txBody>
      </p:sp>
      <p:sp>
        <p:nvSpPr>
          <p:cNvPr id="4" name="TextovéPole 3">
            <a:extLst>
              <a:ext uri="{FF2B5EF4-FFF2-40B4-BE49-F238E27FC236}">
                <a16:creationId xmlns:a16="http://schemas.microsoft.com/office/drawing/2014/main" id="{61B9B382-8A8B-1CC6-2D49-B225BA9EB4C6}"/>
              </a:ext>
            </a:extLst>
          </p:cNvPr>
          <p:cNvSpPr txBox="1"/>
          <p:nvPr/>
        </p:nvSpPr>
        <p:spPr>
          <a:xfrm>
            <a:off x="168876" y="843677"/>
            <a:ext cx="3901679" cy="5078313"/>
          </a:xfrm>
          <a:prstGeom prst="rect">
            <a:avLst/>
          </a:prstGeom>
          <a:noFill/>
        </p:spPr>
        <p:txBody>
          <a:bodyPr wrap="square">
            <a:spAutoFit/>
          </a:bodyPr>
          <a:lstStyle/>
          <a:p>
            <a:r>
              <a:rPr lang="en-US" b="1" dirty="0"/>
              <a:t>Associated structures</a:t>
            </a:r>
            <a:endParaRPr lang="cs-CZ" b="1" dirty="0"/>
          </a:p>
          <a:p>
            <a:endParaRPr lang="en-US" dirty="0"/>
          </a:p>
          <a:p>
            <a:pPr marL="285750" indent="-285750">
              <a:buFont typeface="Arial" panose="020B0604020202020204" pitchFamily="34" charset="0"/>
              <a:buChar char="•"/>
            </a:pPr>
            <a:r>
              <a:rPr lang="en-US" b="1" dirty="0"/>
              <a:t>Proprioceptors</a:t>
            </a:r>
          </a:p>
          <a:p>
            <a:pPr marL="742950" lvl="1" indent="-285750">
              <a:buFont typeface="Arial" panose="020B0604020202020204" pitchFamily="34" charset="0"/>
              <a:buChar char="•"/>
            </a:pPr>
            <a:r>
              <a:rPr lang="en-US" dirty="0"/>
              <a:t>Sensory receptors, encapsulated by connective tissue, serve to regulate muscle tension and tone.</a:t>
            </a:r>
            <a:endParaRPr lang="cs-CZ" dirty="0"/>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Types</a:t>
            </a:r>
            <a:r>
              <a:rPr lang="cs-CZ" dirty="0"/>
              <a:t>:</a:t>
            </a:r>
            <a:endParaRPr lang="en-US" dirty="0"/>
          </a:p>
          <a:p>
            <a:pPr marL="1200150" lvl="2" indent="-285750">
              <a:buFont typeface="Arial" panose="020B0604020202020204" pitchFamily="34" charset="0"/>
              <a:buChar char="•"/>
            </a:pPr>
            <a:r>
              <a:rPr lang="en-US" dirty="0"/>
              <a:t>Muscle spindle. Highly modified skeletal muscle fibers, </a:t>
            </a:r>
            <a:r>
              <a:rPr lang="en-US" dirty="0" err="1"/>
              <a:t>intra¬fusal</a:t>
            </a:r>
            <a:r>
              <a:rPr lang="en-US" dirty="0"/>
              <a:t> fibers, are aligned with and surrounded by normal skeletal muscle fibers.</a:t>
            </a:r>
            <a:endParaRPr lang="cs-CZ" dirty="0"/>
          </a:p>
          <a:p>
            <a:pPr marL="1200150" lvl="2" indent="-285750">
              <a:buFont typeface="Arial" panose="020B0604020202020204" pitchFamily="34" charset="0"/>
              <a:buChar char="•"/>
            </a:pPr>
            <a:endParaRPr lang="en-US" dirty="0"/>
          </a:p>
          <a:p>
            <a:pPr marL="1200150" lvl="2" indent="-285750">
              <a:buFont typeface="Arial" panose="020B0604020202020204" pitchFamily="34" charset="0"/>
              <a:buChar char="•"/>
            </a:pPr>
            <a:r>
              <a:rPr lang="en-US" dirty="0"/>
              <a:t>Golgi tendon organs. Located within tendons</a:t>
            </a:r>
          </a:p>
        </p:txBody>
      </p:sp>
      <p:pic>
        <p:nvPicPr>
          <p:cNvPr id="5" name="Obrázek 4">
            <a:extLst>
              <a:ext uri="{FF2B5EF4-FFF2-40B4-BE49-F238E27FC236}">
                <a16:creationId xmlns:a16="http://schemas.microsoft.com/office/drawing/2014/main" id="{9B94A8AF-563C-1336-F211-1161577D7E38}"/>
              </a:ext>
            </a:extLst>
          </p:cNvPr>
          <p:cNvPicPr>
            <a:picLocks noChangeAspect="1"/>
          </p:cNvPicPr>
          <p:nvPr/>
        </p:nvPicPr>
        <p:blipFill>
          <a:blip r:embed="rId2"/>
          <a:stretch>
            <a:fillRect/>
          </a:stretch>
        </p:blipFill>
        <p:spPr>
          <a:xfrm>
            <a:off x="3976845" y="807754"/>
            <a:ext cx="8169436" cy="5964412"/>
          </a:xfrm>
          <a:prstGeom prst="rect">
            <a:avLst/>
          </a:prstGeom>
        </p:spPr>
      </p:pic>
    </p:spTree>
    <p:extLst>
      <p:ext uri="{BB962C8B-B14F-4D97-AF65-F5344CB8AC3E}">
        <p14:creationId xmlns:p14="http://schemas.microsoft.com/office/powerpoint/2010/main" val="21192035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2CFF1"/>
        </a:solidFill>
        <a:effectLst/>
      </p:bgPr>
    </p:bg>
    <p:spTree>
      <p:nvGrpSpPr>
        <p:cNvPr id="1" name=""/>
        <p:cNvGrpSpPr/>
        <p:nvPr/>
      </p:nvGrpSpPr>
      <p:grpSpPr>
        <a:xfrm>
          <a:off x="0" y="0"/>
          <a:ext cx="0" cy="0"/>
          <a:chOff x="0" y="0"/>
          <a:chExt cx="0" cy="0"/>
        </a:xfrm>
      </p:grpSpPr>
      <p:pic>
        <p:nvPicPr>
          <p:cNvPr id="99332"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r="50302"/>
          <a:stretch>
            <a:fillRect/>
          </a:stretch>
        </p:blipFill>
        <p:spPr bwMode="auto">
          <a:xfrm>
            <a:off x="0" y="619432"/>
            <a:ext cx="3962400" cy="5256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ástupný symbol pro číslo snímku 4"/>
          <p:cNvSpPr>
            <a:spLocks noGrp="1"/>
          </p:cNvSpPr>
          <p:nvPr>
            <p:ph type="sldNum" sz="quarter" idx="12"/>
          </p:nvPr>
        </p:nvSpPr>
        <p:spPr/>
        <p:txBody>
          <a:bodyPr/>
          <a:lstStyle/>
          <a:p>
            <a:fld id="{4C2BC5E7-BF99-4A5E-84EA-AC38465734F1}" type="slidenum">
              <a:rPr lang="cs-CZ" smtClean="0"/>
              <a:pPr/>
              <a:t>37</a:t>
            </a:fld>
            <a:endParaRPr lang="cs-CZ"/>
          </a:p>
        </p:txBody>
      </p:sp>
      <p:pic>
        <p:nvPicPr>
          <p:cNvPr id="3" name="Obrázek 2">
            <a:extLst>
              <a:ext uri="{FF2B5EF4-FFF2-40B4-BE49-F238E27FC236}">
                <a16:creationId xmlns:a16="http://schemas.microsoft.com/office/drawing/2014/main" id="{567A02FD-148E-118A-47EA-6B1667AD7674}"/>
              </a:ext>
            </a:extLst>
          </p:cNvPr>
          <p:cNvPicPr>
            <a:picLocks noChangeAspect="1"/>
          </p:cNvPicPr>
          <p:nvPr/>
        </p:nvPicPr>
        <p:blipFill>
          <a:blip r:embed="rId3"/>
          <a:stretch>
            <a:fillRect/>
          </a:stretch>
        </p:blipFill>
        <p:spPr>
          <a:xfrm>
            <a:off x="4141384" y="0"/>
            <a:ext cx="7852584" cy="6858000"/>
          </a:xfrm>
          <a:prstGeom prst="rect">
            <a:avLst/>
          </a:prstGeom>
        </p:spPr>
      </p:pic>
    </p:spTree>
    <p:extLst>
      <p:ext uri="{BB962C8B-B14F-4D97-AF65-F5344CB8AC3E}">
        <p14:creationId xmlns:p14="http://schemas.microsoft.com/office/powerpoint/2010/main" val="30711061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2CFF1"/>
        </a:solidFill>
        <a:effectLst/>
      </p:bgPr>
    </p:bg>
    <p:spTree>
      <p:nvGrpSpPr>
        <p:cNvPr id="1" name=""/>
        <p:cNvGrpSpPr/>
        <p:nvPr/>
      </p:nvGrpSpPr>
      <p:grpSpPr>
        <a:xfrm>
          <a:off x="0" y="0"/>
          <a:ext cx="0" cy="0"/>
          <a:chOff x="0" y="0"/>
          <a:chExt cx="0" cy="0"/>
        </a:xfrm>
      </p:grpSpPr>
      <p:sp>
        <p:nvSpPr>
          <p:cNvPr id="5" name="Zástupný symbol pro číslo snímku 4"/>
          <p:cNvSpPr>
            <a:spLocks noGrp="1"/>
          </p:cNvSpPr>
          <p:nvPr>
            <p:ph type="sldNum" sz="quarter" idx="12"/>
          </p:nvPr>
        </p:nvSpPr>
        <p:spPr/>
        <p:txBody>
          <a:bodyPr/>
          <a:lstStyle/>
          <a:p>
            <a:fld id="{4C2BC5E7-BF99-4A5E-84EA-AC38465734F1}" type="slidenum">
              <a:rPr lang="cs-CZ" smtClean="0"/>
              <a:pPr/>
              <a:t>38</a:t>
            </a:fld>
            <a:endParaRPr lang="cs-CZ"/>
          </a:p>
        </p:txBody>
      </p:sp>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179" y="488142"/>
            <a:ext cx="4245576" cy="4761394"/>
          </a:xfrm>
          <a:prstGeom prst="rect">
            <a:avLst/>
          </a:prstGeom>
          <a:ln>
            <a:noFill/>
          </a:ln>
          <a:effectLst>
            <a:outerShdw blurRad="292100" dist="139700" dir="2700000" algn="tl" rotWithShape="0">
              <a:srgbClr val="333333">
                <a:alpha val="65000"/>
              </a:srgbClr>
            </a:outerShdw>
          </a:effectLst>
        </p:spPr>
      </p:pic>
      <p:pic>
        <p:nvPicPr>
          <p:cNvPr id="1026" name="Picture 2" descr="VÃ½sledek obrÃ¡zku pro golgi tendon organ histolo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0135" y="1440981"/>
            <a:ext cx="6633348" cy="3808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79617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CDAC6B-BC7F-B304-7C5F-FD8971266535}"/>
              </a:ext>
            </a:extLst>
          </p:cNvPr>
          <p:cNvSpPr>
            <a:spLocks noGrp="1"/>
          </p:cNvSpPr>
          <p:nvPr>
            <p:ph type="ctrTitle"/>
          </p:nvPr>
        </p:nvSpPr>
        <p:spPr>
          <a:xfrm>
            <a:off x="168876" y="115330"/>
            <a:ext cx="11854248" cy="667910"/>
          </a:xfrm>
          <a:solidFill>
            <a:srgbClr val="FFCCCC"/>
          </a:solidFill>
        </p:spPr>
        <p:txBody>
          <a:bodyPr>
            <a:normAutofit/>
          </a:bodyPr>
          <a:lstStyle/>
          <a:p>
            <a:r>
              <a:rPr lang="cs-CZ" sz="4000" dirty="0"/>
              <a:t>MUSCLE TISSUE</a:t>
            </a:r>
            <a:endParaRPr lang="en-GB" sz="4000" dirty="0"/>
          </a:p>
        </p:txBody>
      </p:sp>
      <p:sp>
        <p:nvSpPr>
          <p:cNvPr id="4" name="TextovéPole 3">
            <a:extLst>
              <a:ext uri="{FF2B5EF4-FFF2-40B4-BE49-F238E27FC236}">
                <a16:creationId xmlns:a16="http://schemas.microsoft.com/office/drawing/2014/main" id="{61B9B382-8A8B-1CC6-2D49-B225BA9EB4C6}"/>
              </a:ext>
            </a:extLst>
          </p:cNvPr>
          <p:cNvSpPr txBox="1"/>
          <p:nvPr/>
        </p:nvSpPr>
        <p:spPr>
          <a:xfrm>
            <a:off x="168877" y="779899"/>
            <a:ext cx="5818968" cy="6355586"/>
          </a:xfrm>
          <a:prstGeom prst="rect">
            <a:avLst/>
          </a:prstGeom>
          <a:noFill/>
        </p:spPr>
        <p:txBody>
          <a:bodyPr wrap="square">
            <a:spAutoFit/>
          </a:bodyPr>
          <a:lstStyle/>
          <a:p>
            <a:r>
              <a:rPr lang="cs-CZ" b="1" dirty="0">
                <a:solidFill>
                  <a:srgbClr val="FF0000"/>
                </a:solidFill>
              </a:rPr>
              <a:t>CARDIAC</a:t>
            </a:r>
            <a:r>
              <a:rPr lang="en-US" b="1" dirty="0">
                <a:solidFill>
                  <a:srgbClr val="FF0000"/>
                </a:solidFill>
              </a:rPr>
              <a:t> MUSCLE</a:t>
            </a:r>
          </a:p>
          <a:p>
            <a:endParaRPr lang="cs-CZ" sz="1100" dirty="0"/>
          </a:p>
          <a:p>
            <a:pPr marL="285750" indent="-285750">
              <a:buFont typeface="Arial" panose="020B0604020202020204" pitchFamily="34" charset="0"/>
              <a:buChar char="•"/>
            </a:pPr>
            <a:r>
              <a:rPr lang="en-US" dirty="0"/>
              <a:t>Cardiac muscle occurs only in the myocardium of the heart and, to a variable extent, in the roots of large vessels where they join the heart.</a:t>
            </a:r>
            <a:endParaRPr lang="cs-CZ" dirty="0"/>
          </a:p>
          <a:p>
            <a:pPr marL="285750" indent="-285750">
              <a:buFont typeface="Arial" panose="020B0604020202020204" pitchFamily="34" charset="0"/>
              <a:buChar char="•"/>
            </a:pPr>
            <a:r>
              <a:rPr lang="cs-CZ" dirty="0" err="1"/>
              <a:t>During</a:t>
            </a:r>
            <a:r>
              <a:rPr lang="cs-CZ" dirty="0"/>
              <a:t> </a:t>
            </a:r>
            <a:r>
              <a:rPr lang="cs-CZ" dirty="0" err="1"/>
              <a:t>embryonic</a:t>
            </a:r>
            <a:r>
              <a:rPr lang="cs-CZ" dirty="0"/>
              <a:t> development, </a:t>
            </a:r>
            <a:r>
              <a:rPr lang="cs-CZ" dirty="0" err="1"/>
              <a:t>the</a:t>
            </a:r>
            <a:r>
              <a:rPr lang="cs-CZ" dirty="0"/>
              <a:t> mesoderm </a:t>
            </a:r>
            <a:r>
              <a:rPr lang="cs-CZ" dirty="0" err="1"/>
              <a:t>cells</a:t>
            </a:r>
            <a:r>
              <a:rPr lang="cs-CZ" dirty="0"/>
              <a:t> </a:t>
            </a:r>
            <a:r>
              <a:rPr lang="cs-CZ" dirty="0" err="1"/>
              <a:t>of</a:t>
            </a:r>
            <a:r>
              <a:rPr lang="cs-CZ" dirty="0"/>
              <a:t> </a:t>
            </a:r>
            <a:r>
              <a:rPr lang="cs-CZ" dirty="0" err="1"/>
              <a:t>the</a:t>
            </a:r>
            <a:r>
              <a:rPr lang="cs-CZ" dirty="0"/>
              <a:t> primitive </a:t>
            </a:r>
            <a:r>
              <a:rPr lang="cs-CZ" dirty="0" err="1"/>
              <a:t>heart</a:t>
            </a:r>
            <a:r>
              <a:rPr lang="cs-CZ" dirty="0"/>
              <a:t> tube </a:t>
            </a:r>
            <a:r>
              <a:rPr lang="cs-CZ" dirty="0" err="1"/>
              <a:t>align</a:t>
            </a:r>
            <a:r>
              <a:rPr lang="cs-CZ" dirty="0"/>
              <a:t> </a:t>
            </a:r>
            <a:r>
              <a:rPr lang="cs-CZ" dirty="0" err="1"/>
              <a:t>into</a:t>
            </a:r>
            <a:r>
              <a:rPr lang="cs-CZ" dirty="0"/>
              <a:t> </a:t>
            </a:r>
            <a:r>
              <a:rPr lang="cs-CZ" dirty="0" err="1"/>
              <a:t>chainlike</a:t>
            </a:r>
            <a:r>
              <a:rPr lang="cs-CZ" dirty="0"/>
              <a:t> </a:t>
            </a:r>
            <a:r>
              <a:rPr lang="cs-CZ" dirty="0" err="1"/>
              <a:t>arrays</a:t>
            </a:r>
            <a:r>
              <a:rPr lang="cs-CZ" dirty="0"/>
              <a:t>. No </a:t>
            </a:r>
            <a:r>
              <a:rPr lang="cs-CZ" dirty="0" err="1"/>
              <a:t>fusion</a:t>
            </a:r>
            <a:r>
              <a:rPr lang="cs-CZ" dirty="0"/>
              <a:t>, </a:t>
            </a:r>
            <a:r>
              <a:rPr lang="cs-CZ" dirty="0" err="1"/>
              <a:t>cardiac</a:t>
            </a:r>
            <a:r>
              <a:rPr lang="cs-CZ" dirty="0"/>
              <a:t> </a:t>
            </a:r>
            <a:r>
              <a:rPr lang="cs-CZ" dirty="0" err="1"/>
              <a:t>muscle</a:t>
            </a:r>
            <a:r>
              <a:rPr lang="cs-CZ" dirty="0"/>
              <a:t> </a:t>
            </a:r>
            <a:r>
              <a:rPr lang="cs-CZ" dirty="0" err="1"/>
              <a:t>cells</a:t>
            </a:r>
            <a:r>
              <a:rPr lang="cs-CZ" dirty="0"/>
              <a:t> </a:t>
            </a:r>
            <a:r>
              <a:rPr lang="cs-CZ" dirty="0" err="1"/>
              <a:t>form</a:t>
            </a:r>
            <a:r>
              <a:rPr lang="cs-CZ" dirty="0"/>
              <a:t> </a:t>
            </a:r>
            <a:r>
              <a:rPr lang="cs-CZ" dirty="0" err="1"/>
              <a:t>complex</a:t>
            </a:r>
            <a:r>
              <a:rPr lang="cs-CZ" dirty="0"/>
              <a:t> </a:t>
            </a:r>
            <a:r>
              <a:rPr lang="cs-CZ" dirty="0" err="1"/>
              <a:t>junctions</a:t>
            </a:r>
            <a:r>
              <a:rPr lang="cs-CZ" dirty="0"/>
              <a:t> </a:t>
            </a:r>
            <a:r>
              <a:rPr lang="cs-CZ" dirty="0" err="1"/>
              <a:t>between</a:t>
            </a:r>
            <a:r>
              <a:rPr lang="cs-CZ" dirty="0"/>
              <a:t> </a:t>
            </a:r>
            <a:r>
              <a:rPr lang="cs-CZ" dirty="0" err="1"/>
              <a:t>extended</a:t>
            </a:r>
            <a:r>
              <a:rPr lang="cs-CZ" dirty="0"/>
              <a:t> </a:t>
            </a:r>
            <a:r>
              <a:rPr lang="cs-CZ" dirty="0" err="1"/>
              <a:t>processes</a:t>
            </a:r>
            <a:r>
              <a:rPr lang="cs-CZ" dirty="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Structure of cardiac muscle </a:t>
            </a:r>
            <a:r>
              <a:rPr lang="cs-CZ" b="1" dirty="0" err="1"/>
              <a:t>cells</a:t>
            </a:r>
            <a:endParaRPr lang="en-US" b="1" dirty="0"/>
          </a:p>
          <a:p>
            <a:pPr marL="742950" lvl="1" indent="-285750">
              <a:buFont typeface="Arial" panose="020B0604020202020204" pitchFamily="34" charset="0"/>
              <a:buChar char="•"/>
            </a:pPr>
            <a:r>
              <a:rPr lang="en-US" dirty="0"/>
              <a:t>Intermediate in size between skeletal and smooth muscle</a:t>
            </a:r>
          </a:p>
          <a:p>
            <a:pPr marL="742950" lvl="1" indent="-285750">
              <a:buFont typeface="Arial" panose="020B0604020202020204" pitchFamily="34" charset="0"/>
              <a:buChar char="•"/>
            </a:pPr>
            <a:r>
              <a:rPr lang="cs-CZ" dirty="0" err="1"/>
              <a:t>Cells</a:t>
            </a:r>
            <a:r>
              <a:rPr lang="en-US" dirty="0"/>
              <a:t> are cylindrical, branch, and form interwoven bundles.</a:t>
            </a:r>
          </a:p>
          <a:p>
            <a:pPr marL="742950" lvl="1" indent="-285750">
              <a:buFont typeface="Arial" panose="020B0604020202020204" pitchFamily="34" charset="0"/>
              <a:buChar char="•"/>
            </a:pPr>
            <a:r>
              <a:rPr lang="en-US" dirty="0"/>
              <a:t>Usually, one nucleus per </a:t>
            </a:r>
            <a:r>
              <a:rPr lang="cs-CZ" dirty="0"/>
              <a:t>cell</a:t>
            </a:r>
            <a:r>
              <a:rPr lang="en-US" dirty="0"/>
              <a:t> is located in the center</a:t>
            </a:r>
            <a:r>
              <a:rPr lang="cs-CZ" dirty="0"/>
              <a:t>.</a:t>
            </a:r>
            <a:endParaRPr lang="en-US" dirty="0"/>
          </a:p>
          <a:p>
            <a:pPr marL="742950" lvl="1" indent="-285750">
              <a:buFont typeface="Arial" panose="020B0604020202020204" pitchFamily="34" charset="0"/>
              <a:buChar char="•"/>
            </a:pPr>
            <a:r>
              <a:rPr lang="en-US" dirty="0"/>
              <a:t>Organelles are clustered at the poles of the nucleus.</a:t>
            </a:r>
          </a:p>
          <a:p>
            <a:pPr marL="742950" lvl="1" indent="-285750">
              <a:buFont typeface="Arial" panose="020B0604020202020204" pitchFamily="34" charset="0"/>
              <a:buChar char="•"/>
            </a:pPr>
            <a:r>
              <a:rPr lang="en-US" dirty="0"/>
              <a:t>Myofilament organization into myofibrils is identical to skeletal muscle. </a:t>
            </a:r>
            <a:r>
              <a:rPr lang="en-US" b="1" dirty="0"/>
              <a:t>Cross-striations</a:t>
            </a:r>
            <a:r>
              <a:rPr lang="en-US" dirty="0"/>
              <a:t> and bands identical to skeletal muscle are present, but not as prominent.</a:t>
            </a:r>
          </a:p>
          <a:p>
            <a:endParaRPr lang="en-US" dirty="0"/>
          </a:p>
          <a:p>
            <a:endParaRPr lang="en-US" dirty="0"/>
          </a:p>
        </p:txBody>
      </p:sp>
      <p:pic>
        <p:nvPicPr>
          <p:cNvPr id="5" name="Obrázek 4">
            <a:extLst>
              <a:ext uri="{FF2B5EF4-FFF2-40B4-BE49-F238E27FC236}">
                <a16:creationId xmlns:a16="http://schemas.microsoft.com/office/drawing/2014/main" id="{2554B501-C97F-6256-62ED-89F12A92F44C}"/>
              </a:ext>
            </a:extLst>
          </p:cNvPr>
          <p:cNvPicPr>
            <a:picLocks noChangeAspect="1"/>
          </p:cNvPicPr>
          <p:nvPr/>
        </p:nvPicPr>
        <p:blipFill>
          <a:blip r:embed="rId2"/>
          <a:stretch>
            <a:fillRect/>
          </a:stretch>
        </p:blipFill>
        <p:spPr>
          <a:xfrm>
            <a:off x="5842945" y="2253162"/>
            <a:ext cx="6180178" cy="4604838"/>
          </a:xfrm>
          <a:prstGeom prst="rect">
            <a:avLst/>
          </a:prstGeom>
        </p:spPr>
      </p:pic>
      <p:pic>
        <p:nvPicPr>
          <p:cNvPr id="6" name="Obrázek 5">
            <a:extLst>
              <a:ext uri="{FF2B5EF4-FFF2-40B4-BE49-F238E27FC236}">
                <a16:creationId xmlns:a16="http://schemas.microsoft.com/office/drawing/2014/main" id="{33037B30-8FE3-1835-039A-5328BB8DD7DA}"/>
              </a:ext>
            </a:extLst>
          </p:cNvPr>
          <p:cNvPicPr>
            <a:picLocks noChangeAspect="1"/>
          </p:cNvPicPr>
          <p:nvPr/>
        </p:nvPicPr>
        <p:blipFill>
          <a:blip r:embed="rId3"/>
          <a:stretch>
            <a:fillRect/>
          </a:stretch>
        </p:blipFill>
        <p:spPr>
          <a:xfrm>
            <a:off x="8416414" y="116442"/>
            <a:ext cx="3601464" cy="2320311"/>
          </a:xfrm>
          <a:prstGeom prst="rect">
            <a:avLst/>
          </a:prstGeom>
        </p:spPr>
      </p:pic>
    </p:spTree>
    <p:extLst>
      <p:ext uri="{BB962C8B-B14F-4D97-AF65-F5344CB8AC3E}">
        <p14:creationId xmlns:p14="http://schemas.microsoft.com/office/powerpoint/2010/main" val="11395231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CDAC6B-BC7F-B304-7C5F-FD8971266535}"/>
              </a:ext>
            </a:extLst>
          </p:cNvPr>
          <p:cNvSpPr>
            <a:spLocks noGrp="1"/>
          </p:cNvSpPr>
          <p:nvPr>
            <p:ph type="ctrTitle"/>
          </p:nvPr>
        </p:nvSpPr>
        <p:spPr>
          <a:xfrm>
            <a:off x="168876" y="115330"/>
            <a:ext cx="11854248" cy="667910"/>
          </a:xfrm>
          <a:solidFill>
            <a:srgbClr val="FFCCCC"/>
          </a:solidFill>
        </p:spPr>
        <p:txBody>
          <a:bodyPr>
            <a:normAutofit/>
          </a:bodyPr>
          <a:lstStyle/>
          <a:p>
            <a:r>
              <a:rPr lang="cs-CZ" sz="4000" dirty="0"/>
              <a:t>MUSCLE TISSUE</a:t>
            </a:r>
            <a:endParaRPr lang="en-GB" sz="4000" dirty="0"/>
          </a:p>
        </p:txBody>
      </p:sp>
      <p:pic>
        <p:nvPicPr>
          <p:cNvPr id="5" name="Obrázek 4">
            <a:extLst>
              <a:ext uri="{FF2B5EF4-FFF2-40B4-BE49-F238E27FC236}">
                <a16:creationId xmlns:a16="http://schemas.microsoft.com/office/drawing/2014/main" id="{1E15DA1B-B057-8EA3-19F2-EB18C0FE4158}"/>
              </a:ext>
            </a:extLst>
          </p:cNvPr>
          <p:cNvPicPr>
            <a:picLocks noChangeAspect="1"/>
          </p:cNvPicPr>
          <p:nvPr/>
        </p:nvPicPr>
        <p:blipFill>
          <a:blip r:embed="rId2"/>
          <a:stretch>
            <a:fillRect/>
          </a:stretch>
        </p:blipFill>
        <p:spPr>
          <a:xfrm>
            <a:off x="2016397" y="871730"/>
            <a:ext cx="8316155" cy="5870940"/>
          </a:xfrm>
          <a:prstGeom prst="rect">
            <a:avLst/>
          </a:prstGeom>
        </p:spPr>
      </p:pic>
      <p:pic>
        <p:nvPicPr>
          <p:cNvPr id="6" name="Obrázek 5" descr="F10_01.jpg">
            <a:extLst>
              <a:ext uri="{FF2B5EF4-FFF2-40B4-BE49-F238E27FC236}">
                <a16:creationId xmlns:a16="http://schemas.microsoft.com/office/drawing/2014/main" id="{9DE730E7-E08F-16DA-9C83-B0230DE25780}"/>
              </a:ext>
            </a:extLst>
          </p:cNvPr>
          <p:cNvPicPr>
            <a:picLocks noChangeAspect="1"/>
          </p:cNvPicPr>
          <p:nvPr/>
        </p:nvPicPr>
        <p:blipFill rotWithShape="1">
          <a:blip r:embed="rId3">
            <a:extLst>
              <a:ext uri="{28A0092B-C50C-407E-A947-70E740481C1C}">
                <a14:useLocalDpi xmlns:a14="http://schemas.microsoft.com/office/drawing/2010/main" val="0"/>
              </a:ext>
            </a:extLst>
          </a:blip>
          <a:srcRect l="64563" t="10621" r="15463" b="65260"/>
          <a:stretch/>
        </p:blipFill>
        <p:spPr bwMode="auto">
          <a:xfrm>
            <a:off x="4001070" y="4983321"/>
            <a:ext cx="860629" cy="756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a:extLst>
              <a:ext uri="{FF2B5EF4-FFF2-40B4-BE49-F238E27FC236}">
                <a16:creationId xmlns:a16="http://schemas.microsoft.com/office/drawing/2014/main" id="{63931A50-2A69-0881-3D3E-E4A27A9550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6332" t="42308" b="33124"/>
          <a:stretch/>
        </p:blipFill>
        <p:spPr bwMode="auto">
          <a:xfrm>
            <a:off x="6703637" y="4941074"/>
            <a:ext cx="893488" cy="79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a:extLst>
              <a:ext uri="{FF2B5EF4-FFF2-40B4-BE49-F238E27FC236}">
                <a16:creationId xmlns:a16="http://schemas.microsoft.com/office/drawing/2014/main" id="{5CE14069-D9C4-6791-518E-5F9E1319B52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5221" t="73753"/>
          <a:stretch/>
        </p:blipFill>
        <p:spPr bwMode="auto">
          <a:xfrm>
            <a:off x="9548939" y="4902737"/>
            <a:ext cx="917644" cy="83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39653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CDAC6B-BC7F-B304-7C5F-FD8971266535}"/>
              </a:ext>
            </a:extLst>
          </p:cNvPr>
          <p:cNvSpPr>
            <a:spLocks noGrp="1"/>
          </p:cNvSpPr>
          <p:nvPr>
            <p:ph type="ctrTitle"/>
          </p:nvPr>
        </p:nvSpPr>
        <p:spPr>
          <a:xfrm>
            <a:off x="168876" y="115330"/>
            <a:ext cx="11854248" cy="667910"/>
          </a:xfrm>
          <a:solidFill>
            <a:srgbClr val="FFCCCC"/>
          </a:solidFill>
        </p:spPr>
        <p:txBody>
          <a:bodyPr>
            <a:normAutofit/>
          </a:bodyPr>
          <a:lstStyle/>
          <a:p>
            <a:r>
              <a:rPr lang="cs-CZ" sz="4000" dirty="0"/>
              <a:t>MUSCLE TISSUE</a:t>
            </a:r>
            <a:endParaRPr lang="en-GB" sz="4000" dirty="0"/>
          </a:p>
        </p:txBody>
      </p:sp>
      <p:sp>
        <p:nvSpPr>
          <p:cNvPr id="4" name="TextovéPole 3">
            <a:extLst>
              <a:ext uri="{FF2B5EF4-FFF2-40B4-BE49-F238E27FC236}">
                <a16:creationId xmlns:a16="http://schemas.microsoft.com/office/drawing/2014/main" id="{61B9B382-8A8B-1CC6-2D49-B225BA9EB4C6}"/>
              </a:ext>
            </a:extLst>
          </p:cNvPr>
          <p:cNvSpPr txBox="1"/>
          <p:nvPr/>
        </p:nvSpPr>
        <p:spPr>
          <a:xfrm>
            <a:off x="168877" y="783240"/>
            <a:ext cx="5484672" cy="6078587"/>
          </a:xfrm>
          <a:prstGeom prst="rect">
            <a:avLst/>
          </a:prstGeom>
          <a:noFill/>
        </p:spPr>
        <p:txBody>
          <a:bodyPr wrap="square">
            <a:spAutoFit/>
          </a:bodyPr>
          <a:lstStyle/>
          <a:p>
            <a:r>
              <a:rPr lang="cs-CZ" b="1" dirty="0">
                <a:solidFill>
                  <a:srgbClr val="FF0000"/>
                </a:solidFill>
              </a:rPr>
              <a:t>CARDIAC</a:t>
            </a:r>
            <a:r>
              <a:rPr lang="en-US" b="1" dirty="0">
                <a:solidFill>
                  <a:srgbClr val="FF0000"/>
                </a:solidFill>
              </a:rPr>
              <a:t> MUSCLE</a:t>
            </a:r>
          </a:p>
          <a:p>
            <a:endParaRPr lang="cs-CZ" sz="1100" dirty="0"/>
          </a:p>
          <a:p>
            <a:pPr marL="285750" indent="-285750">
              <a:buFont typeface="Arial" panose="020B0604020202020204" pitchFamily="34" charset="0"/>
              <a:buChar char="•"/>
            </a:pPr>
            <a:r>
              <a:rPr lang="en-US" b="1" dirty="0"/>
              <a:t>Intercalated discs</a:t>
            </a:r>
          </a:p>
          <a:p>
            <a:pPr marL="742950" lvl="1" indent="-285750">
              <a:buFont typeface="Arial" panose="020B0604020202020204" pitchFamily="34" charset="0"/>
              <a:buChar char="•"/>
            </a:pPr>
            <a:r>
              <a:rPr lang="en-US" dirty="0"/>
              <a:t>Junctional complexes that are unique to cardiac muscle </a:t>
            </a:r>
            <a:r>
              <a:rPr lang="cs-CZ" dirty="0" err="1"/>
              <a:t>cells</a:t>
            </a:r>
            <a:endParaRPr lang="en-US" dirty="0"/>
          </a:p>
          <a:p>
            <a:pPr marL="742950" lvl="1" indent="-285750">
              <a:buFont typeface="Arial" panose="020B0604020202020204" pitchFamily="34" charset="0"/>
              <a:buChar char="•"/>
            </a:pPr>
            <a:r>
              <a:rPr lang="en-US" dirty="0"/>
              <a:t>Consist of specialized cell junctions and interdigitations of the sarcolemma at the ends of the </a:t>
            </a:r>
            <a:r>
              <a:rPr lang="cs-CZ" dirty="0" err="1"/>
              <a:t>cells</a:t>
            </a:r>
            <a:r>
              <a:rPr lang="cs-CZ" dirty="0"/>
              <a:t>.</a:t>
            </a:r>
            <a:endParaRPr lang="en-US" dirty="0"/>
          </a:p>
          <a:p>
            <a:pPr marL="742950" lvl="1" indent="-285750">
              <a:buFont typeface="Arial" panose="020B0604020202020204" pitchFamily="34" charset="0"/>
              <a:buChar char="•"/>
            </a:pPr>
            <a:r>
              <a:rPr lang="en-US" dirty="0"/>
              <a:t>Contain </a:t>
            </a:r>
            <a:r>
              <a:rPr lang="en-US" b="1" dirty="0"/>
              <a:t>three types of junctions</a:t>
            </a:r>
            <a:r>
              <a:rPr lang="cs-CZ" dirty="0"/>
              <a:t>:</a:t>
            </a:r>
            <a:endParaRPr lang="en-US" dirty="0"/>
          </a:p>
          <a:p>
            <a:pPr marL="1200150" lvl="2" indent="-285750">
              <a:buFont typeface="Arial" panose="020B0604020202020204" pitchFamily="34" charset="0"/>
              <a:buChar char="•"/>
            </a:pPr>
            <a:r>
              <a:rPr lang="en-US" i="1" dirty="0"/>
              <a:t>Fascia </a:t>
            </a:r>
            <a:r>
              <a:rPr lang="en-US" i="1" dirty="0" err="1"/>
              <a:t>adherens</a:t>
            </a:r>
            <a:r>
              <a:rPr lang="en-US" dirty="0"/>
              <a:t>. Similar to zonula </a:t>
            </a:r>
            <a:r>
              <a:rPr lang="en-US" dirty="0" err="1"/>
              <a:t>adherens</a:t>
            </a:r>
            <a:r>
              <a:rPr lang="en-US" dirty="0"/>
              <a:t> of epithelia; serve to attach cardiac muscle fibers and anchor actin filaments of the terminal sarcomeres at the ends of the cell. Acts as a hemi-Z line.</a:t>
            </a:r>
          </a:p>
          <a:p>
            <a:pPr marL="1200150" lvl="2" indent="-285750">
              <a:buFont typeface="Arial" panose="020B0604020202020204" pitchFamily="34" charset="0"/>
              <a:buChar char="•"/>
            </a:pPr>
            <a:r>
              <a:rPr lang="en-US" i="1" dirty="0"/>
              <a:t>Desmosomes</a:t>
            </a:r>
            <a:r>
              <a:rPr lang="en-US" dirty="0"/>
              <a:t>. Bind ends of fibers together</a:t>
            </a:r>
          </a:p>
          <a:p>
            <a:pPr marL="1200150" lvl="2" indent="-285750">
              <a:buFont typeface="Arial" panose="020B0604020202020204" pitchFamily="34" charset="0"/>
              <a:buChar char="•"/>
            </a:pPr>
            <a:r>
              <a:rPr lang="en-US" i="1" dirty="0"/>
              <a:t>Gap junctions</a:t>
            </a:r>
            <a:r>
              <a:rPr lang="en-US" dirty="0"/>
              <a:t>. Provide ionic coupling between fibers</a:t>
            </a:r>
          </a:p>
          <a:p>
            <a:pPr marL="285750" indent="-285750">
              <a:buFont typeface="Arial" panose="020B0604020202020204" pitchFamily="34" charset="0"/>
              <a:buChar char="•"/>
            </a:pPr>
            <a:r>
              <a:rPr lang="en-US" b="1" dirty="0"/>
              <a:t>Highly vascular </a:t>
            </a:r>
            <a:r>
              <a:rPr lang="en-US" dirty="0"/>
              <a:t>with </a:t>
            </a:r>
            <a:r>
              <a:rPr lang="en-US" b="1" dirty="0"/>
              <a:t>large numbers of mitochondria </a:t>
            </a:r>
            <a:r>
              <a:rPr lang="en-US" dirty="0"/>
              <a:t>reflecting the high metabolic requirements of cardiac muscle fibers.</a:t>
            </a:r>
          </a:p>
          <a:p>
            <a:pPr marL="285750" indent="-285750">
              <a:buFont typeface="Arial" panose="020B0604020202020204" pitchFamily="34" charset="0"/>
              <a:buChar char="•"/>
            </a:pPr>
            <a:r>
              <a:rPr lang="en-US" dirty="0"/>
              <a:t>Fibers are capable of hypertrophy but not hyperplasia.</a:t>
            </a:r>
          </a:p>
        </p:txBody>
      </p:sp>
      <p:pic>
        <p:nvPicPr>
          <p:cNvPr id="3" name="Picture 8">
            <a:extLst>
              <a:ext uri="{FF2B5EF4-FFF2-40B4-BE49-F238E27FC236}">
                <a16:creationId xmlns:a16="http://schemas.microsoft.com/office/drawing/2014/main" id="{7A1D9C64-0F72-1E1B-0121-5D0F7E1F8511}"/>
              </a:ext>
            </a:extLst>
          </p:cNvPr>
          <p:cNvPicPr>
            <a:picLocks noChangeAspect="1" noChangeArrowheads="1"/>
          </p:cNvPicPr>
          <p:nvPr/>
        </p:nvPicPr>
        <p:blipFill>
          <a:blip r:embed="rId2" cstate="print"/>
          <a:srcRect l="7997" r="13910"/>
          <a:stretch>
            <a:fillRect/>
          </a:stretch>
        </p:blipFill>
        <p:spPr bwMode="auto">
          <a:xfrm>
            <a:off x="7930251" y="0"/>
            <a:ext cx="4092872" cy="3318443"/>
          </a:xfrm>
          <a:prstGeom prst="rect">
            <a:avLst/>
          </a:prstGeom>
          <a:noFill/>
          <a:ln w="9525">
            <a:noFill/>
            <a:miter lim="800000"/>
            <a:headEnd/>
            <a:tailEnd/>
          </a:ln>
        </p:spPr>
      </p:pic>
      <p:pic>
        <p:nvPicPr>
          <p:cNvPr id="5" name="Obrázek 4">
            <a:extLst>
              <a:ext uri="{FF2B5EF4-FFF2-40B4-BE49-F238E27FC236}">
                <a16:creationId xmlns:a16="http://schemas.microsoft.com/office/drawing/2014/main" id="{F66AD77B-50AB-ED81-3DC6-54DF79EEC73F}"/>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48830"/>
          <a:stretch>
            <a:fillRect/>
          </a:stretch>
        </p:blipFill>
        <p:spPr>
          <a:xfrm>
            <a:off x="5541369" y="3429000"/>
            <a:ext cx="4001664" cy="3429000"/>
          </a:xfrm>
          <a:prstGeom prst="rect">
            <a:avLst/>
          </a:prstGeom>
        </p:spPr>
      </p:pic>
      <p:pic>
        <p:nvPicPr>
          <p:cNvPr id="8" name="Obrázek 7">
            <a:extLst>
              <a:ext uri="{FF2B5EF4-FFF2-40B4-BE49-F238E27FC236}">
                <a16:creationId xmlns:a16="http://schemas.microsoft.com/office/drawing/2014/main" id="{0C4984F1-85FC-B098-A343-D4EB319D11AC}"/>
              </a:ext>
            </a:extLst>
          </p:cNvPr>
          <p:cNvPicPr>
            <a:picLocks noChangeAspect="1"/>
          </p:cNvPicPr>
          <p:nvPr/>
        </p:nvPicPr>
        <p:blipFill>
          <a:blip r:embed="rId5"/>
          <a:stretch>
            <a:fillRect/>
          </a:stretch>
        </p:blipFill>
        <p:spPr>
          <a:xfrm>
            <a:off x="8956182" y="5678275"/>
            <a:ext cx="3235818" cy="1179725"/>
          </a:xfrm>
          <a:prstGeom prst="rect">
            <a:avLst/>
          </a:prstGeom>
        </p:spPr>
      </p:pic>
    </p:spTree>
    <p:extLst>
      <p:ext uri="{BB962C8B-B14F-4D97-AF65-F5344CB8AC3E}">
        <p14:creationId xmlns:p14="http://schemas.microsoft.com/office/powerpoint/2010/main" val="2192976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2CFF1"/>
        </a:solidFill>
        <a:effectLst/>
      </p:bgPr>
    </p:bg>
    <p:spTree>
      <p:nvGrpSpPr>
        <p:cNvPr id="1" name=""/>
        <p:cNvGrpSpPr/>
        <p:nvPr/>
      </p:nvGrpSpPr>
      <p:grpSpPr>
        <a:xfrm>
          <a:off x="0" y="0"/>
          <a:ext cx="0" cy="0"/>
          <a:chOff x="0" y="0"/>
          <a:chExt cx="0" cy="0"/>
        </a:xfrm>
      </p:grpSpPr>
      <p:sp>
        <p:nvSpPr>
          <p:cNvPr id="6" name="Zástupný symbol pro číslo snímku 5"/>
          <p:cNvSpPr>
            <a:spLocks noGrp="1"/>
          </p:cNvSpPr>
          <p:nvPr>
            <p:ph type="sldNum" sz="quarter" idx="12"/>
          </p:nvPr>
        </p:nvSpPr>
        <p:spPr/>
        <p:txBody>
          <a:bodyPr/>
          <a:lstStyle/>
          <a:p>
            <a:fld id="{4C2BC5E7-BF99-4A5E-84EA-AC38465734F1}" type="slidenum">
              <a:rPr lang="cs-CZ">
                <a:solidFill>
                  <a:prstClr val="black">
                    <a:tint val="75000"/>
                  </a:prstClr>
                </a:solidFill>
                <a:latin typeface="Calibri"/>
              </a:rPr>
              <a:pPr/>
              <a:t>41</a:t>
            </a:fld>
            <a:endParaRPr lang="cs-CZ">
              <a:solidFill>
                <a:prstClr val="black">
                  <a:tint val="75000"/>
                </a:prstClr>
              </a:solidFill>
              <a:latin typeface="Calibri"/>
            </a:endParaRPr>
          </a:p>
        </p:txBody>
      </p:sp>
      <p:pic>
        <p:nvPicPr>
          <p:cNvPr id="5" name="Obrázek 4">
            <a:extLst>
              <a:ext uri="{FF2B5EF4-FFF2-40B4-BE49-F238E27FC236}">
                <a16:creationId xmlns:a16="http://schemas.microsoft.com/office/drawing/2014/main" id="{E213E9A8-54AD-0EED-DAD6-4EE7F3FEEB6E}"/>
              </a:ext>
            </a:extLst>
          </p:cNvPr>
          <p:cNvPicPr>
            <a:picLocks noChangeAspect="1"/>
          </p:cNvPicPr>
          <p:nvPr/>
        </p:nvPicPr>
        <p:blipFill>
          <a:blip r:embed="rId3"/>
          <a:stretch>
            <a:fillRect/>
          </a:stretch>
        </p:blipFill>
        <p:spPr>
          <a:xfrm>
            <a:off x="281257" y="0"/>
            <a:ext cx="11629485" cy="6858000"/>
          </a:xfrm>
          <a:prstGeom prst="rect">
            <a:avLst/>
          </a:prstGeom>
        </p:spPr>
      </p:pic>
    </p:spTree>
    <p:extLst>
      <p:ext uri="{BB962C8B-B14F-4D97-AF65-F5344CB8AC3E}">
        <p14:creationId xmlns:p14="http://schemas.microsoft.com/office/powerpoint/2010/main" val="6459675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2CFF1"/>
        </a:solidFill>
        <a:effectLst/>
      </p:bgPr>
    </p:bg>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D75DBE63-8FF0-39BD-DB6A-A0B1B306F7C9}"/>
              </a:ext>
            </a:extLst>
          </p:cNvPr>
          <p:cNvSpPr>
            <a:spLocks noGrp="1"/>
          </p:cNvSpPr>
          <p:nvPr>
            <p:ph type="sldNum" sz="quarter" idx="12"/>
          </p:nvPr>
        </p:nvSpPr>
        <p:spPr>
          <a:xfrm>
            <a:off x="8767097" y="6326854"/>
            <a:ext cx="2844800" cy="365125"/>
          </a:xfrm>
        </p:spPr>
        <p:txBody>
          <a:bodyPr/>
          <a:lstStyle/>
          <a:p>
            <a:fld id="{4C2BC5E7-BF99-4A5E-84EA-AC38465734F1}" type="slidenum">
              <a:rPr lang="cs-CZ" smtClean="0"/>
              <a:pPr/>
              <a:t>42</a:t>
            </a:fld>
            <a:endParaRPr lang="cs-CZ"/>
          </a:p>
        </p:txBody>
      </p:sp>
      <p:pic>
        <p:nvPicPr>
          <p:cNvPr id="4" name="Obrázek 3">
            <a:extLst>
              <a:ext uri="{FF2B5EF4-FFF2-40B4-BE49-F238E27FC236}">
                <a16:creationId xmlns:a16="http://schemas.microsoft.com/office/drawing/2014/main" id="{5D680400-1ACC-865E-63B1-B2C87A5A6236}"/>
              </a:ext>
            </a:extLst>
          </p:cNvPr>
          <p:cNvPicPr>
            <a:picLocks noChangeAspect="1"/>
          </p:cNvPicPr>
          <p:nvPr/>
        </p:nvPicPr>
        <p:blipFill rotWithShape="1">
          <a:blip r:embed="rId2"/>
          <a:srcRect b="25305"/>
          <a:stretch/>
        </p:blipFill>
        <p:spPr>
          <a:xfrm>
            <a:off x="0" y="0"/>
            <a:ext cx="6958574" cy="6858000"/>
          </a:xfrm>
          <a:prstGeom prst="rect">
            <a:avLst/>
          </a:prstGeom>
        </p:spPr>
      </p:pic>
      <p:pic>
        <p:nvPicPr>
          <p:cNvPr id="6" name="Obrázek 5">
            <a:extLst>
              <a:ext uri="{FF2B5EF4-FFF2-40B4-BE49-F238E27FC236}">
                <a16:creationId xmlns:a16="http://schemas.microsoft.com/office/drawing/2014/main" id="{18C7204D-7A96-48F3-5464-427515C32685}"/>
              </a:ext>
            </a:extLst>
          </p:cNvPr>
          <p:cNvPicPr>
            <a:picLocks noChangeAspect="1"/>
          </p:cNvPicPr>
          <p:nvPr/>
        </p:nvPicPr>
        <p:blipFill rotWithShape="1">
          <a:blip r:embed="rId2"/>
          <a:srcRect t="74695" r="50662"/>
          <a:stretch/>
        </p:blipFill>
        <p:spPr>
          <a:xfrm>
            <a:off x="8128611" y="951372"/>
            <a:ext cx="3661256" cy="2477627"/>
          </a:xfrm>
          <a:prstGeom prst="rect">
            <a:avLst/>
          </a:prstGeom>
        </p:spPr>
      </p:pic>
      <p:pic>
        <p:nvPicPr>
          <p:cNvPr id="7" name="Obrázek 6">
            <a:extLst>
              <a:ext uri="{FF2B5EF4-FFF2-40B4-BE49-F238E27FC236}">
                <a16:creationId xmlns:a16="http://schemas.microsoft.com/office/drawing/2014/main" id="{FCE9FF2F-F349-1DB1-EE04-A0ABD73FB37D}"/>
              </a:ext>
            </a:extLst>
          </p:cNvPr>
          <p:cNvPicPr>
            <a:picLocks noChangeAspect="1"/>
          </p:cNvPicPr>
          <p:nvPr/>
        </p:nvPicPr>
        <p:blipFill rotWithShape="1">
          <a:blip r:embed="rId2"/>
          <a:srcRect l="48885" t="80234"/>
          <a:stretch/>
        </p:blipFill>
        <p:spPr>
          <a:xfrm>
            <a:off x="8128611" y="3428999"/>
            <a:ext cx="3661622" cy="1868129"/>
          </a:xfrm>
          <a:prstGeom prst="rect">
            <a:avLst/>
          </a:prstGeom>
        </p:spPr>
      </p:pic>
    </p:spTree>
    <p:extLst>
      <p:ext uri="{BB962C8B-B14F-4D97-AF65-F5344CB8AC3E}">
        <p14:creationId xmlns:p14="http://schemas.microsoft.com/office/powerpoint/2010/main" val="22729132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CDAC6B-BC7F-B304-7C5F-FD8971266535}"/>
              </a:ext>
            </a:extLst>
          </p:cNvPr>
          <p:cNvSpPr>
            <a:spLocks noGrp="1"/>
          </p:cNvSpPr>
          <p:nvPr>
            <p:ph type="ctrTitle"/>
          </p:nvPr>
        </p:nvSpPr>
        <p:spPr>
          <a:xfrm>
            <a:off x="168876" y="115330"/>
            <a:ext cx="11854248" cy="667910"/>
          </a:xfrm>
          <a:solidFill>
            <a:srgbClr val="FFCCCC"/>
          </a:solidFill>
        </p:spPr>
        <p:txBody>
          <a:bodyPr>
            <a:normAutofit/>
          </a:bodyPr>
          <a:lstStyle/>
          <a:p>
            <a:r>
              <a:rPr lang="cs-CZ" sz="4000" dirty="0"/>
              <a:t>MUSCLE TISSUE</a:t>
            </a:r>
            <a:endParaRPr lang="en-GB" sz="4000" dirty="0"/>
          </a:p>
        </p:txBody>
      </p:sp>
      <p:sp>
        <p:nvSpPr>
          <p:cNvPr id="4" name="TextovéPole 3">
            <a:extLst>
              <a:ext uri="{FF2B5EF4-FFF2-40B4-BE49-F238E27FC236}">
                <a16:creationId xmlns:a16="http://schemas.microsoft.com/office/drawing/2014/main" id="{61B9B382-8A8B-1CC6-2D49-B225BA9EB4C6}"/>
              </a:ext>
            </a:extLst>
          </p:cNvPr>
          <p:cNvSpPr txBox="1"/>
          <p:nvPr/>
        </p:nvSpPr>
        <p:spPr>
          <a:xfrm>
            <a:off x="168877" y="911059"/>
            <a:ext cx="5327355" cy="5524589"/>
          </a:xfrm>
          <a:prstGeom prst="rect">
            <a:avLst/>
          </a:prstGeom>
          <a:noFill/>
        </p:spPr>
        <p:txBody>
          <a:bodyPr wrap="square">
            <a:spAutoFit/>
          </a:bodyPr>
          <a:lstStyle/>
          <a:p>
            <a:r>
              <a:rPr lang="cs-CZ" b="1" dirty="0">
                <a:solidFill>
                  <a:srgbClr val="FF0000"/>
                </a:solidFill>
              </a:rPr>
              <a:t>CARDIAC</a:t>
            </a:r>
            <a:r>
              <a:rPr lang="en-US" b="1" dirty="0">
                <a:solidFill>
                  <a:srgbClr val="FF0000"/>
                </a:solidFill>
              </a:rPr>
              <a:t> MUSCLE</a:t>
            </a:r>
          </a:p>
          <a:p>
            <a:endParaRPr lang="cs-CZ" sz="1100" dirty="0"/>
          </a:p>
          <a:p>
            <a:pPr marL="285750" indent="-285750">
              <a:buFont typeface="Arial" panose="020B0604020202020204" pitchFamily="34" charset="0"/>
              <a:buChar char="•"/>
            </a:pPr>
            <a:r>
              <a:rPr lang="en-US" b="1" dirty="0"/>
              <a:t>Coordination of cardiac muscle contraction</a:t>
            </a:r>
            <a:endParaRPr lang="cs-CZ" b="1" dirty="0"/>
          </a:p>
          <a:p>
            <a:pPr marL="285750" indent="-285750">
              <a:buFont typeface="Arial" panose="020B0604020202020204" pitchFamily="34" charset="0"/>
              <a:buChar char="•"/>
            </a:pPr>
            <a:endParaRPr lang="en-US" sz="1400" b="1" dirty="0"/>
          </a:p>
          <a:p>
            <a:pPr marL="742950" lvl="1" indent="-285750">
              <a:buFont typeface="Arial" panose="020B0604020202020204" pitchFamily="34" charset="0"/>
              <a:buChar char="•"/>
            </a:pPr>
            <a:r>
              <a:rPr lang="en-US" dirty="0"/>
              <a:t>Sarcomeres, myofibrils, and myofilaments are the same as skeletal muscle fibers.</a:t>
            </a:r>
          </a:p>
          <a:p>
            <a:pPr marL="742950" lvl="1" indent="-285750">
              <a:buFont typeface="Arial" panose="020B0604020202020204" pitchFamily="34" charset="0"/>
              <a:buChar char="•"/>
            </a:pPr>
            <a:r>
              <a:rPr lang="en-US" dirty="0"/>
              <a:t>T-tubules are located at the level of the Z lines, rather than at junction of A and I bands as in skeletal muscle.</a:t>
            </a:r>
          </a:p>
          <a:p>
            <a:pPr marL="742950" lvl="1" indent="-285750">
              <a:buFont typeface="Arial" panose="020B0604020202020204" pitchFamily="34" charset="0"/>
              <a:buChar char="•"/>
            </a:pPr>
            <a:r>
              <a:rPr lang="en-US" dirty="0"/>
              <a:t>No triads. Sarcoplasmic reticulum is not as well developed as in skeletal muscle fibers and does not form terminal cisterns. Contraction is initiated by intracellular calcium release.</a:t>
            </a:r>
          </a:p>
          <a:p>
            <a:pPr marL="742950" lvl="1" indent="-285750">
              <a:buFont typeface="Arial" panose="020B0604020202020204" pitchFamily="34" charset="0"/>
              <a:buChar char="•"/>
            </a:pPr>
            <a:r>
              <a:rPr lang="en-US" dirty="0"/>
              <a:t>Contraction can spread through the myocardium due to the presence of gap junctions which allow current to flow from one </a:t>
            </a:r>
            <a:r>
              <a:rPr lang="cs-CZ" dirty="0"/>
              <a:t>cell</a:t>
            </a:r>
            <a:r>
              <a:rPr lang="en-US" dirty="0"/>
              <a:t> into another.  Heart</a:t>
            </a:r>
            <a:r>
              <a:rPr lang="cs-CZ" dirty="0"/>
              <a:t> </a:t>
            </a:r>
            <a:r>
              <a:rPr lang="en-US" dirty="0"/>
              <a:t>beat is initiated and regulated by specialized conducting cardiac muscle cells. </a:t>
            </a:r>
          </a:p>
          <a:p>
            <a:endParaRPr lang="en-US" dirty="0"/>
          </a:p>
        </p:txBody>
      </p:sp>
      <p:pic>
        <p:nvPicPr>
          <p:cNvPr id="6" name="Obrázek 5">
            <a:extLst>
              <a:ext uri="{FF2B5EF4-FFF2-40B4-BE49-F238E27FC236}">
                <a16:creationId xmlns:a16="http://schemas.microsoft.com/office/drawing/2014/main" id="{3673F67E-8608-EBD4-76C7-76AE5C03D2E5}"/>
              </a:ext>
            </a:extLst>
          </p:cNvPr>
          <p:cNvPicPr>
            <a:picLocks noChangeAspect="1"/>
          </p:cNvPicPr>
          <p:nvPr/>
        </p:nvPicPr>
        <p:blipFill>
          <a:blip r:embed="rId2"/>
          <a:stretch>
            <a:fillRect/>
          </a:stretch>
        </p:blipFill>
        <p:spPr>
          <a:xfrm>
            <a:off x="5465006" y="1604006"/>
            <a:ext cx="6695767" cy="4342935"/>
          </a:xfrm>
          <a:prstGeom prst="rect">
            <a:avLst/>
          </a:prstGeom>
        </p:spPr>
      </p:pic>
    </p:spTree>
    <p:extLst>
      <p:ext uri="{BB962C8B-B14F-4D97-AF65-F5344CB8AC3E}">
        <p14:creationId xmlns:p14="http://schemas.microsoft.com/office/powerpoint/2010/main" val="26400549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2CFF1"/>
        </a:solidFill>
        <a:effectLst/>
      </p:bgPr>
    </p:bg>
    <p:spTree>
      <p:nvGrpSpPr>
        <p:cNvPr id="1" name=""/>
        <p:cNvGrpSpPr/>
        <p:nvPr/>
      </p:nvGrpSpPr>
      <p:grpSpPr>
        <a:xfrm>
          <a:off x="0" y="0"/>
          <a:ext cx="0" cy="0"/>
          <a:chOff x="0" y="0"/>
          <a:chExt cx="0" cy="0"/>
        </a:xfrm>
      </p:grpSpPr>
      <p:pic>
        <p:nvPicPr>
          <p:cNvPr id="37891"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b="50391"/>
          <a:stretch>
            <a:fillRect/>
          </a:stretch>
        </p:blipFill>
        <p:spPr bwMode="auto">
          <a:xfrm>
            <a:off x="1884040" y="812353"/>
            <a:ext cx="7884368" cy="5322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ástupný symbol pro číslo snímku 4"/>
          <p:cNvSpPr>
            <a:spLocks noGrp="1"/>
          </p:cNvSpPr>
          <p:nvPr>
            <p:ph type="sldNum" sz="quarter" idx="12"/>
          </p:nvPr>
        </p:nvSpPr>
        <p:spPr/>
        <p:txBody>
          <a:bodyPr/>
          <a:lstStyle/>
          <a:p>
            <a:fld id="{4C2BC5E7-BF99-4A5E-84EA-AC38465734F1}" type="slidenum">
              <a:rPr lang="cs-CZ">
                <a:solidFill>
                  <a:prstClr val="black">
                    <a:tint val="75000"/>
                  </a:prstClr>
                </a:solidFill>
                <a:latin typeface="Calibri"/>
              </a:rPr>
              <a:pPr/>
              <a:t>44</a:t>
            </a:fld>
            <a:endParaRPr lang="cs-CZ">
              <a:solidFill>
                <a:prstClr val="black">
                  <a:tint val="75000"/>
                </a:prstClr>
              </a:solidFill>
              <a:latin typeface="Calibri"/>
            </a:endParaRPr>
          </a:p>
        </p:txBody>
      </p:sp>
    </p:spTree>
    <p:extLst>
      <p:ext uri="{BB962C8B-B14F-4D97-AF65-F5344CB8AC3E}">
        <p14:creationId xmlns:p14="http://schemas.microsoft.com/office/powerpoint/2010/main" val="8958439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2CFF1"/>
        </a:solidFill>
        <a:effectLst/>
      </p:bgPr>
    </p:bg>
    <p:spTree>
      <p:nvGrpSpPr>
        <p:cNvPr id="1" name=""/>
        <p:cNvGrpSpPr/>
        <p:nvPr/>
      </p:nvGrpSpPr>
      <p:grpSpPr>
        <a:xfrm>
          <a:off x="0" y="0"/>
          <a:ext cx="0" cy="0"/>
          <a:chOff x="0" y="0"/>
          <a:chExt cx="0" cy="0"/>
        </a:xfrm>
      </p:grpSpPr>
      <p:pic>
        <p:nvPicPr>
          <p:cNvPr id="3789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t="49550"/>
          <a:stretch>
            <a:fillRect/>
          </a:stretch>
        </p:blipFill>
        <p:spPr bwMode="auto">
          <a:xfrm>
            <a:off x="1847529" y="908720"/>
            <a:ext cx="8079143" cy="554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ástupný symbol pro číslo snímku 4"/>
          <p:cNvSpPr>
            <a:spLocks noGrp="1"/>
          </p:cNvSpPr>
          <p:nvPr>
            <p:ph type="sldNum" sz="quarter" idx="12"/>
          </p:nvPr>
        </p:nvSpPr>
        <p:spPr/>
        <p:txBody>
          <a:bodyPr/>
          <a:lstStyle/>
          <a:p>
            <a:fld id="{4C2BC5E7-BF99-4A5E-84EA-AC38465734F1}" type="slidenum">
              <a:rPr lang="cs-CZ">
                <a:solidFill>
                  <a:prstClr val="black">
                    <a:tint val="75000"/>
                  </a:prstClr>
                </a:solidFill>
                <a:latin typeface="Calibri"/>
              </a:rPr>
              <a:pPr/>
              <a:t>45</a:t>
            </a:fld>
            <a:endParaRPr lang="cs-CZ">
              <a:solidFill>
                <a:prstClr val="black">
                  <a:tint val="75000"/>
                </a:prstClr>
              </a:solidFill>
              <a:latin typeface="Calibri"/>
            </a:endParaRPr>
          </a:p>
        </p:txBody>
      </p:sp>
    </p:spTree>
    <p:extLst>
      <p:ext uri="{BB962C8B-B14F-4D97-AF65-F5344CB8AC3E}">
        <p14:creationId xmlns:p14="http://schemas.microsoft.com/office/powerpoint/2010/main" val="33579482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CDAC6B-BC7F-B304-7C5F-FD8971266535}"/>
              </a:ext>
            </a:extLst>
          </p:cNvPr>
          <p:cNvSpPr>
            <a:spLocks noGrp="1"/>
          </p:cNvSpPr>
          <p:nvPr>
            <p:ph type="ctrTitle"/>
          </p:nvPr>
        </p:nvSpPr>
        <p:spPr>
          <a:xfrm>
            <a:off x="168876" y="115330"/>
            <a:ext cx="11854248" cy="667910"/>
          </a:xfrm>
          <a:solidFill>
            <a:srgbClr val="FFCCCC"/>
          </a:solidFill>
        </p:spPr>
        <p:txBody>
          <a:bodyPr>
            <a:normAutofit/>
          </a:bodyPr>
          <a:lstStyle/>
          <a:p>
            <a:r>
              <a:rPr lang="cs-CZ" sz="4000" dirty="0"/>
              <a:t>MUSCLE TISSUE</a:t>
            </a:r>
            <a:endParaRPr lang="en-GB" sz="4000" dirty="0"/>
          </a:p>
        </p:txBody>
      </p:sp>
      <p:sp>
        <p:nvSpPr>
          <p:cNvPr id="4" name="TextovéPole 3">
            <a:extLst>
              <a:ext uri="{FF2B5EF4-FFF2-40B4-BE49-F238E27FC236}">
                <a16:creationId xmlns:a16="http://schemas.microsoft.com/office/drawing/2014/main" id="{61B9B382-8A8B-1CC6-2D49-B225BA9EB4C6}"/>
              </a:ext>
            </a:extLst>
          </p:cNvPr>
          <p:cNvSpPr txBox="1"/>
          <p:nvPr/>
        </p:nvSpPr>
        <p:spPr>
          <a:xfrm>
            <a:off x="168876" y="783240"/>
            <a:ext cx="7588776" cy="5970865"/>
          </a:xfrm>
          <a:prstGeom prst="rect">
            <a:avLst/>
          </a:prstGeom>
          <a:noFill/>
        </p:spPr>
        <p:txBody>
          <a:bodyPr wrap="square">
            <a:spAutoFit/>
          </a:bodyPr>
          <a:lstStyle/>
          <a:p>
            <a:r>
              <a:rPr lang="cs-CZ" b="1" dirty="0">
                <a:solidFill>
                  <a:srgbClr val="FF0000"/>
                </a:solidFill>
              </a:rPr>
              <a:t>SMOOTH</a:t>
            </a:r>
            <a:r>
              <a:rPr lang="en-US" b="1" dirty="0">
                <a:solidFill>
                  <a:srgbClr val="FF0000"/>
                </a:solidFill>
              </a:rPr>
              <a:t> MUSCLE</a:t>
            </a:r>
          </a:p>
          <a:p>
            <a:endParaRPr lang="en-US" sz="1100" dirty="0"/>
          </a:p>
          <a:p>
            <a:pPr marL="285750" indent="-285750">
              <a:buFont typeface="Arial" panose="020B0604020202020204" pitchFamily="34" charset="0"/>
              <a:buChar char="•"/>
            </a:pPr>
            <a:r>
              <a:rPr lang="en-US" dirty="0"/>
              <a:t>Smooth muscle </a:t>
            </a:r>
            <a:r>
              <a:rPr lang="cs-CZ" dirty="0" err="1"/>
              <a:t>is</a:t>
            </a:r>
            <a:r>
              <a:rPr lang="cs-CZ" dirty="0"/>
              <a:t> </a:t>
            </a:r>
            <a:r>
              <a:rPr lang="cs-CZ" dirty="0" err="1"/>
              <a:t>present</a:t>
            </a:r>
            <a:r>
              <a:rPr lang="cs-CZ" dirty="0"/>
              <a:t> in </a:t>
            </a:r>
            <a:r>
              <a:rPr lang="en-US" dirty="0"/>
              <a:t>walls of most hollow organs, including most blood vessels, many respiratory passageway, genital ducts and the ureter.  The wall of the heart is an exception, as the myocardium is composed of cardiac muscle.</a:t>
            </a:r>
            <a:endParaRPr lang="cs-CZ" dirty="0"/>
          </a:p>
          <a:p>
            <a:pPr marL="285750" indent="-285750">
              <a:buFont typeface="Arial" panose="020B0604020202020204" pitchFamily="34" charset="0"/>
              <a:buChar char="•"/>
            </a:pPr>
            <a:r>
              <a:rPr lang="cs-CZ" dirty="0" err="1"/>
              <a:t>Histogenesis</a:t>
            </a:r>
            <a:r>
              <a:rPr lang="cs-CZ" dirty="0"/>
              <a:t>: </a:t>
            </a:r>
            <a:r>
              <a:rPr lang="cs-CZ" dirty="0" err="1"/>
              <a:t>from</a:t>
            </a:r>
            <a:r>
              <a:rPr lang="cs-CZ" dirty="0"/>
              <a:t> mesoderm</a:t>
            </a:r>
            <a:endParaRPr lang="en-US" dirty="0"/>
          </a:p>
          <a:p>
            <a:endParaRPr lang="en-US" dirty="0"/>
          </a:p>
          <a:p>
            <a:pPr marL="285750" indent="-285750">
              <a:buFont typeface="Arial" panose="020B0604020202020204" pitchFamily="34" charset="0"/>
              <a:buChar char="•"/>
            </a:pPr>
            <a:r>
              <a:rPr lang="en-US" b="1" dirty="0"/>
              <a:t>Structure of smooth muscle </a:t>
            </a:r>
            <a:r>
              <a:rPr lang="cs-CZ" b="1" dirty="0" err="1"/>
              <a:t>cells</a:t>
            </a:r>
            <a:endParaRPr lang="cs-CZ" b="1" dirty="0"/>
          </a:p>
          <a:p>
            <a:pPr marL="285750" indent="-285750">
              <a:buFont typeface="Arial" panose="020B0604020202020204" pitchFamily="34" charset="0"/>
              <a:buChar char="•"/>
            </a:pPr>
            <a:endParaRPr lang="en-US" sz="1100" b="1" dirty="0"/>
          </a:p>
          <a:p>
            <a:pPr marL="742950" lvl="1" indent="-285750">
              <a:buFont typeface="Arial" panose="020B0604020202020204" pitchFamily="34" charset="0"/>
              <a:buChar char="•"/>
            </a:pPr>
            <a:r>
              <a:rPr lang="en-US" dirty="0"/>
              <a:t>Smallest type, length varies from 20 microns in blood vessels to 500 microns in the uterus</a:t>
            </a:r>
          </a:p>
          <a:p>
            <a:pPr marL="742950" lvl="1" indent="-285750">
              <a:buFont typeface="Arial" panose="020B0604020202020204" pitchFamily="34" charset="0"/>
              <a:buChar char="•"/>
            </a:pPr>
            <a:r>
              <a:rPr lang="en-US" dirty="0"/>
              <a:t>Unbranched </a:t>
            </a:r>
            <a:r>
              <a:rPr lang="en-US" b="1" dirty="0"/>
              <a:t>spindle-shaped </a:t>
            </a:r>
            <a:r>
              <a:rPr lang="cs-CZ" b="1" dirty="0" err="1"/>
              <a:t>cells</a:t>
            </a:r>
            <a:r>
              <a:rPr lang="en-US" dirty="0"/>
              <a:t> are elongated with tapering ends.</a:t>
            </a:r>
          </a:p>
          <a:p>
            <a:pPr marL="742950" lvl="1" indent="-285750">
              <a:buFont typeface="Arial" panose="020B0604020202020204" pitchFamily="34" charset="0"/>
              <a:buChar char="•"/>
            </a:pPr>
            <a:r>
              <a:rPr lang="en-US" dirty="0"/>
              <a:t>Possess a single, </a:t>
            </a:r>
            <a:r>
              <a:rPr lang="en-US" b="1" dirty="0"/>
              <a:t>centrally placed, oval nucleus</a:t>
            </a:r>
            <a:r>
              <a:rPr lang="en-US" dirty="0"/>
              <a:t>, which can appear spiraled or „</a:t>
            </a:r>
            <a:r>
              <a:rPr lang="cs-CZ" dirty="0" err="1"/>
              <a:t>kork-screw</a:t>
            </a:r>
            <a:r>
              <a:rPr lang="en-US" dirty="0"/>
              <a:t>„</a:t>
            </a:r>
            <a:r>
              <a:rPr lang="cs-CZ" dirty="0"/>
              <a:t> </a:t>
            </a:r>
            <a:r>
              <a:rPr lang="en-US" dirty="0"/>
              <a:t>shaped when the </a:t>
            </a:r>
            <a:r>
              <a:rPr lang="cs-CZ" dirty="0"/>
              <a:t>cell</a:t>
            </a:r>
            <a:r>
              <a:rPr lang="en-US" dirty="0"/>
              <a:t> is contracted.</a:t>
            </a:r>
          </a:p>
          <a:p>
            <a:pPr marL="742950" lvl="1" indent="-285750">
              <a:buFont typeface="Arial" panose="020B0604020202020204" pitchFamily="34" charset="0"/>
              <a:buChar char="•"/>
            </a:pPr>
            <a:r>
              <a:rPr lang="en-US" dirty="0"/>
              <a:t>Organelles are clustered at the poles of the nucleus.</a:t>
            </a:r>
          </a:p>
          <a:p>
            <a:pPr marL="742950" lvl="1" indent="-285750">
              <a:buFont typeface="Arial" panose="020B0604020202020204" pitchFamily="34" charset="0"/>
              <a:buChar char="•"/>
            </a:pPr>
            <a:r>
              <a:rPr lang="en-US" b="1" dirty="0"/>
              <a:t>Nonstriated</a:t>
            </a:r>
            <a:r>
              <a:rPr lang="en-US" dirty="0"/>
              <a:t>; no myofibrils are present.</a:t>
            </a:r>
          </a:p>
          <a:p>
            <a:pPr marL="742950" lvl="1" indent="-285750">
              <a:buFont typeface="Arial" panose="020B0604020202020204" pitchFamily="34" charset="0"/>
              <a:buChar char="•"/>
            </a:pPr>
            <a:r>
              <a:rPr lang="en-US" dirty="0"/>
              <a:t>External lamina is present along with </a:t>
            </a:r>
            <a:r>
              <a:rPr lang="en-US" b="1" dirty="0"/>
              <a:t>reticular fibers</a:t>
            </a:r>
            <a:r>
              <a:rPr lang="en-US" dirty="0"/>
              <a:t>.</a:t>
            </a:r>
          </a:p>
          <a:p>
            <a:pPr marL="742950" lvl="1" indent="-285750">
              <a:buFont typeface="Arial" panose="020B0604020202020204" pitchFamily="34" charset="0"/>
              <a:buChar char="•"/>
            </a:pPr>
            <a:r>
              <a:rPr lang="en-US" dirty="0"/>
              <a:t>Abundant </a:t>
            </a:r>
            <a:r>
              <a:rPr lang="en-US" b="1" dirty="0"/>
              <a:t>gap junctions</a:t>
            </a:r>
          </a:p>
          <a:p>
            <a:pPr marL="742950" lvl="1" indent="-285750">
              <a:buFont typeface="Arial" panose="020B0604020202020204" pitchFamily="34" charset="0"/>
              <a:buChar char="•"/>
            </a:pPr>
            <a:r>
              <a:rPr lang="en-US" dirty="0"/>
              <a:t>Capable of both hypertrophy and hyperplasia</a:t>
            </a:r>
            <a:endParaRPr lang="cs-CZ" dirty="0"/>
          </a:p>
          <a:p>
            <a:pPr marL="742950" lvl="1" indent="-285750">
              <a:buFont typeface="Arial" panose="020B0604020202020204" pitchFamily="34" charset="0"/>
              <a:buChar char="•"/>
            </a:pPr>
            <a:r>
              <a:rPr lang="cs-CZ" dirty="0"/>
              <a:t>In </a:t>
            </a:r>
            <a:r>
              <a:rPr lang="cs-CZ" dirty="0" err="1"/>
              <a:t>addition</a:t>
            </a:r>
            <a:r>
              <a:rPr lang="cs-CZ" dirty="0"/>
              <a:t> to </a:t>
            </a:r>
            <a:r>
              <a:rPr lang="cs-CZ" dirty="0" err="1"/>
              <a:t>their</a:t>
            </a:r>
            <a:r>
              <a:rPr lang="cs-CZ" dirty="0"/>
              <a:t> </a:t>
            </a:r>
            <a:r>
              <a:rPr lang="cs-CZ" dirty="0" err="1"/>
              <a:t>contractile</a:t>
            </a:r>
            <a:r>
              <a:rPr lang="cs-CZ" dirty="0"/>
              <a:t> </a:t>
            </a:r>
            <a:r>
              <a:rPr lang="cs-CZ" dirty="0" err="1"/>
              <a:t>properties</a:t>
            </a:r>
            <a:r>
              <a:rPr lang="cs-CZ" dirty="0"/>
              <a:t>, </a:t>
            </a:r>
            <a:r>
              <a:rPr lang="cs-CZ" dirty="0" err="1"/>
              <a:t>smooth</a:t>
            </a:r>
            <a:r>
              <a:rPr lang="cs-CZ" dirty="0"/>
              <a:t> </a:t>
            </a:r>
            <a:r>
              <a:rPr lang="cs-CZ" dirty="0" err="1"/>
              <a:t>muscle</a:t>
            </a:r>
            <a:r>
              <a:rPr lang="cs-CZ" dirty="0"/>
              <a:t> </a:t>
            </a:r>
            <a:r>
              <a:rPr lang="cs-CZ" dirty="0" err="1"/>
              <a:t>cells</a:t>
            </a:r>
            <a:r>
              <a:rPr lang="cs-CZ" dirty="0"/>
              <a:t> </a:t>
            </a:r>
            <a:r>
              <a:rPr lang="cs-CZ" dirty="0" err="1"/>
              <a:t>produce</a:t>
            </a:r>
            <a:r>
              <a:rPr lang="cs-CZ" dirty="0"/>
              <a:t> </a:t>
            </a:r>
            <a:r>
              <a:rPr lang="cs-CZ" dirty="0" err="1"/>
              <a:t>collagen</a:t>
            </a:r>
            <a:r>
              <a:rPr lang="cs-CZ" dirty="0"/>
              <a:t>, elastin, </a:t>
            </a:r>
            <a:r>
              <a:rPr lang="cs-CZ" dirty="0" err="1"/>
              <a:t>proteoglykans</a:t>
            </a:r>
            <a:r>
              <a:rPr lang="cs-CZ" dirty="0"/>
              <a:t>.</a:t>
            </a:r>
            <a:endParaRPr lang="en-US" dirty="0"/>
          </a:p>
        </p:txBody>
      </p:sp>
      <p:pic>
        <p:nvPicPr>
          <p:cNvPr id="3" name="Obrázek 2">
            <a:extLst>
              <a:ext uri="{FF2B5EF4-FFF2-40B4-BE49-F238E27FC236}">
                <a16:creationId xmlns:a16="http://schemas.microsoft.com/office/drawing/2014/main" id="{6EC7FAA4-323E-4335-B495-54519E715634}"/>
              </a:ext>
            </a:extLst>
          </p:cNvPr>
          <p:cNvPicPr>
            <a:picLocks noChangeAspect="1"/>
          </p:cNvPicPr>
          <p:nvPr/>
        </p:nvPicPr>
        <p:blipFill>
          <a:blip r:embed="rId2"/>
          <a:stretch>
            <a:fillRect/>
          </a:stretch>
        </p:blipFill>
        <p:spPr>
          <a:xfrm rot="16200000">
            <a:off x="9075362" y="473709"/>
            <a:ext cx="3536573" cy="2594925"/>
          </a:xfrm>
          <a:prstGeom prst="rect">
            <a:avLst/>
          </a:prstGeom>
        </p:spPr>
      </p:pic>
      <p:pic>
        <p:nvPicPr>
          <p:cNvPr id="6" name="Obrázek 5">
            <a:extLst>
              <a:ext uri="{FF2B5EF4-FFF2-40B4-BE49-F238E27FC236}">
                <a16:creationId xmlns:a16="http://schemas.microsoft.com/office/drawing/2014/main" id="{5487D3ED-2B4D-040C-DD64-306D2DC97AA9}"/>
              </a:ext>
            </a:extLst>
          </p:cNvPr>
          <p:cNvPicPr>
            <a:picLocks noChangeAspect="1"/>
          </p:cNvPicPr>
          <p:nvPr/>
        </p:nvPicPr>
        <p:blipFill>
          <a:blip r:embed="rId3"/>
          <a:stretch>
            <a:fillRect/>
          </a:stretch>
        </p:blipFill>
        <p:spPr>
          <a:xfrm>
            <a:off x="7993626" y="3523971"/>
            <a:ext cx="2505498" cy="2586320"/>
          </a:xfrm>
          <a:prstGeom prst="rect">
            <a:avLst/>
          </a:prstGeom>
        </p:spPr>
      </p:pic>
      <p:pic>
        <p:nvPicPr>
          <p:cNvPr id="8" name="Obrázek 7">
            <a:extLst>
              <a:ext uri="{FF2B5EF4-FFF2-40B4-BE49-F238E27FC236}">
                <a16:creationId xmlns:a16="http://schemas.microsoft.com/office/drawing/2014/main" id="{7EB68564-4904-5C95-AA29-1F62BE50B5B4}"/>
              </a:ext>
            </a:extLst>
          </p:cNvPr>
          <p:cNvPicPr>
            <a:picLocks noChangeAspect="1"/>
          </p:cNvPicPr>
          <p:nvPr/>
        </p:nvPicPr>
        <p:blipFill>
          <a:blip r:embed="rId4"/>
          <a:stretch>
            <a:fillRect/>
          </a:stretch>
        </p:blipFill>
        <p:spPr>
          <a:xfrm>
            <a:off x="8095678" y="6110291"/>
            <a:ext cx="4096322" cy="771633"/>
          </a:xfrm>
          <a:prstGeom prst="rect">
            <a:avLst/>
          </a:prstGeom>
        </p:spPr>
      </p:pic>
    </p:spTree>
    <p:extLst>
      <p:ext uri="{BB962C8B-B14F-4D97-AF65-F5344CB8AC3E}">
        <p14:creationId xmlns:p14="http://schemas.microsoft.com/office/powerpoint/2010/main" val="20548640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E2CFF1"/>
        </a:solidFill>
        <a:effectLst/>
      </p:bgPr>
    </p:bg>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8529" y="0"/>
            <a:ext cx="10117815" cy="4703203"/>
          </a:xfrm>
          <a:prstGeom prst="rect">
            <a:avLst/>
          </a:prstGeom>
        </p:spPr>
      </p:pic>
      <p:sp>
        <p:nvSpPr>
          <p:cNvPr id="5" name="Zástupný symbol pro číslo snímku 4"/>
          <p:cNvSpPr>
            <a:spLocks noGrp="1"/>
          </p:cNvSpPr>
          <p:nvPr>
            <p:ph type="sldNum" sz="quarter" idx="12"/>
          </p:nvPr>
        </p:nvSpPr>
        <p:spPr/>
        <p:txBody>
          <a:bodyPr/>
          <a:lstStyle/>
          <a:p>
            <a:fld id="{4C2BC5E7-BF99-4A5E-84EA-AC38465734F1}" type="slidenum">
              <a:rPr lang="cs-CZ" smtClean="0"/>
              <a:pPr/>
              <a:t>47</a:t>
            </a:fld>
            <a:endParaRPr lang="cs-CZ"/>
          </a:p>
        </p:txBody>
      </p:sp>
      <p:pic>
        <p:nvPicPr>
          <p:cNvPr id="4" name="Obrázek 3">
            <a:extLst>
              <a:ext uri="{FF2B5EF4-FFF2-40B4-BE49-F238E27FC236}">
                <a16:creationId xmlns:a16="http://schemas.microsoft.com/office/drawing/2014/main" id="{488F752F-4D9B-6800-F6D0-0486E11F36D7}"/>
              </a:ext>
            </a:extLst>
          </p:cNvPr>
          <p:cNvPicPr>
            <a:picLocks noChangeAspect="1"/>
          </p:cNvPicPr>
          <p:nvPr/>
        </p:nvPicPr>
        <p:blipFill>
          <a:blip r:embed="rId3"/>
          <a:stretch>
            <a:fillRect/>
          </a:stretch>
        </p:blipFill>
        <p:spPr>
          <a:xfrm>
            <a:off x="4233571" y="4685997"/>
            <a:ext cx="4182059" cy="2172003"/>
          </a:xfrm>
          <a:prstGeom prst="rect">
            <a:avLst/>
          </a:prstGeom>
        </p:spPr>
      </p:pic>
    </p:spTree>
    <p:extLst>
      <p:ext uri="{BB962C8B-B14F-4D97-AF65-F5344CB8AC3E}">
        <p14:creationId xmlns:p14="http://schemas.microsoft.com/office/powerpoint/2010/main" val="39101534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CDAC6B-BC7F-B304-7C5F-FD8971266535}"/>
              </a:ext>
            </a:extLst>
          </p:cNvPr>
          <p:cNvSpPr>
            <a:spLocks noGrp="1"/>
          </p:cNvSpPr>
          <p:nvPr>
            <p:ph type="ctrTitle"/>
          </p:nvPr>
        </p:nvSpPr>
        <p:spPr>
          <a:xfrm>
            <a:off x="168876" y="115330"/>
            <a:ext cx="11854248" cy="667910"/>
          </a:xfrm>
          <a:solidFill>
            <a:srgbClr val="FFCCCC"/>
          </a:solidFill>
        </p:spPr>
        <p:txBody>
          <a:bodyPr>
            <a:normAutofit/>
          </a:bodyPr>
          <a:lstStyle/>
          <a:p>
            <a:r>
              <a:rPr lang="cs-CZ" sz="4000" dirty="0"/>
              <a:t>MUSCLE TISSUE</a:t>
            </a:r>
            <a:endParaRPr lang="en-GB" sz="4000" dirty="0"/>
          </a:p>
        </p:txBody>
      </p:sp>
      <p:sp>
        <p:nvSpPr>
          <p:cNvPr id="4" name="TextovéPole 3">
            <a:extLst>
              <a:ext uri="{FF2B5EF4-FFF2-40B4-BE49-F238E27FC236}">
                <a16:creationId xmlns:a16="http://schemas.microsoft.com/office/drawing/2014/main" id="{61B9B382-8A8B-1CC6-2D49-B225BA9EB4C6}"/>
              </a:ext>
            </a:extLst>
          </p:cNvPr>
          <p:cNvSpPr txBox="1"/>
          <p:nvPr/>
        </p:nvSpPr>
        <p:spPr>
          <a:xfrm>
            <a:off x="168876" y="881562"/>
            <a:ext cx="4206479" cy="5416868"/>
          </a:xfrm>
          <a:prstGeom prst="rect">
            <a:avLst/>
          </a:prstGeom>
          <a:noFill/>
        </p:spPr>
        <p:txBody>
          <a:bodyPr wrap="square">
            <a:spAutoFit/>
          </a:bodyPr>
          <a:lstStyle/>
          <a:p>
            <a:r>
              <a:rPr lang="cs-CZ" b="1" dirty="0">
                <a:solidFill>
                  <a:srgbClr val="FF0000"/>
                </a:solidFill>
              </a:rPr>
              <a:t>SMOOTH</a:t>
            </a:r>
            <a:r>
              <a:rPr lang="en-US" b="1" dirty="0">
                <a:solidFill>
                  <a:srgbClr val="FF0000"/>
                </a:solidFill>
              </a:rPr>
              <a:t> MUSCLE</a:t>
            </a:r>
          </a:p>
          <a:p>
            <a:endParaRPr lang="en-US" sz="1100" dirty="0"/>
          </a:p>
          <a:p>
            <a:pPr marL="285750" indent="-285750">
              <a:buFont typeface="Arial" panose="020B0604020202020204" pitchFamily="34" charset="0"/>
              <a:buChar char="•"/>
            </a:pPr>
            <a:r>
              <a:rPr lang="en-US" b="1" dirty="0"/>
              <a:t>Organization of the contractile proteins</a:t>
            </a:r>
            <a:endParaRPr lang="cs-CZ" b="1" dirty="0"/>
          </a:p>
          <a:p>
            <a:pPr marL="285750" indent="-285750">
              <a:buFont typeface="Arial" panose="020B0604020202020204" pitchFamily="34" charset="0"/>
              <a:buChar char="•"/>
            </a:pPr>
            <a:endParaRPr lang="en-US" sz="1100" b="1" dirty="0"/>
          </a:p>
          <a:p>
            <a:pPr marL="742950" lvl="1" indent="-285750">
              <a:buFont typeface="Arial" panose="020B0604020202020204" pitchFamily="34" charset="0"/>
              <a:buChar char="•"/>
            </a:pPr>
            <a:r>
              <a:rPr lang="en-US" i="1" dirty="0"/>
              <a:t>Actin and myosin myofilaments </a:t>
            </a:r>
            <a:r>
              <a:rPr lang="en-US" dirty="0"/>
              <a:t>are present, but they are not organized into myofibrils.</a:t>
            </a:r>
          </a:p>
          <a:p>
            <a:pPr marL="742950" lvl="1" indent="-285750">
              <a:buFont typeface="Arial" panose="020B0604020202020204" pitchFamily="34" charset="0"/>
              <a:buChar char="•"/>
            </a:pPr>
            <a:r>
              <a:rPr lang="en-US" dirty="0"/>
              <a:t>Myofilaments overlap as in striated muscle and crisscross throughout the sarcoplasm, forming a reticulum.</a:t>
            </a:r>
          </a:p>
          <a:p>
            <a:pPr marL="742950" lvl="1" indent="-285750">
              <a:buFont typeface="Arial" panose="020B0604020202020204" pitchFamily="34" charset="0"/>
              <a:buChar char="•"/>
            </a:pPr>
            <a:r>
              <a:rPr lang="en-US" i="1" dirty="0"/>
              <a:t>Dense bodies</a:t>
            </a:r>
          </a:p>
          <a:p>
            <a:pPr marL="1200150" lvl="2" indent="-285750">
              <a:buFont typeface="Arial" panose="020B0604020202020204" pitchFamily="34" charset="0"/>
              <a:buChar char="•"/>
            </a:pPr>
            <a:r>
              <a:rPr lang="en-US" dirty="0"/>
              <a:t>Serve as insertion points for myofilaments to transmit the force of filament sliding</a:t>
            </a:r>
          </a:p>
          <a:p>
            <a:pPr marL="1200150" lvl="2" indent="-285750">
              <a:buFont typeface="Arial" panose="020B0604020202020204" pitchFamily="34" charset="0"/>
              <a:buChar char="•"/>
            </a:pPr>
            <a:r>
              <a:rPr lang="cs-CZ" dirty="0" err="1"/>
              <a:t>Comparable</a:t>
            </a:r>
            <a:r>
              <a:rPr lang="cs-CZ" dirty="0"/>
              <a:t> to Z-lines </a:t>
            </a:r>
            <a:r>
              <a:rPr lang="cs-CZ" dirty="0" err="1"/>
              <a:t>of</a:t>
            </a:r>
            <a:r>
              <a:rPr lang="cs-CZ" dirty="0"/>
              <a:t> </a:t>
            </a:r>
            <a:r>
              <a:rPr lang="cs-CZ" dirty="0" err="1"/>
              <a:t>skeletal</a:t>
            </a:r>
            <a:r>
              <a:rPr lang="cs-CZ" dirty="0"/>
              <a:t> and </a:t>
            </a:r>
            <a:r>
              <a:rPr lang="cs-CZ" dirty="0" err="1"/>
              <a:t>cardiac</a:t>
            </a:r>
            <a:r>
              <a:rPr lang="cs-CZ" dirty="0"/>
              <a:t> </a:t>
            </a:r>
            <a:r>
              <a:rPr lang="cs-CZ" dirty="0" err="1"/>
              <a:t>muscle</a:t>
            </a:r>
            <a:r>
              <a:rPr lang="cs-CZ" dirty="0"/>
              <a:t>.</a:t>
            </a:r>
            <a:endParaRPr lang="en-US" dirty="0"/>
          </a:p>
          <a:p>
            <a:pPr marL="1200150" lvl="2" indent="-285750">
              <a:buFont typeface="Arial" panose="020B0604020202020204" pitchFamily="34" charset="0"/>
              <a:buChar char="•"/>
            </a:pPr>
            <a:r>
              <a:rPr lang="en-US" dirty="0"/>
              <a:t>Present in the cytoplasm and associated with the sarcolemma</a:t>
            </a:r>
          </a:p>
        </p:txBody>
      </p:sp>
      <p:pic>
        <p:nvPicPr>
          <p:cNvPr id="5" name="Obrázek 4">
            <a:extLst>
              <a:ext uri="{FF2B5EF4-FFF2-40B4-BE49-F238E27FC236}">
                <a16:creationId xmlns:a16="http://schemas.microsoft.com/office/drawing/2014/main" id="{7E685C9A-537E-FBB5-0812-0524D670616D}"/>
              </a:ext>
            </a:extLst>
          </p:cNvPr>
          <p:cNvPicPr>
            <a:picLocks noChangeAspect="1"/>
          </p:cNvPicPr>
          <p:nvPr/>
        </p:nvPicPr>
        <p:blipFill>
          <a:blip r:embed="rId2"/>
          <a:stretch>
            <a:fillRect/>
          </a:stretch>
        </p:blipFill>
        <p:spPr>
          <a:xfrm>
            <a:off x="4375355" y="799699"/>
            <a:ext cx="7816645" cy="5835377"/>
          </a:xfrm>
          <a:prstGeom prst="rect">
            <a:avLst/>
          </a:prstGeom>
        </p:spPr>
      </p:pic>
    </p:spTree>
    <p:extLst>
      <p:ext uri="{BB962C8B-B14F-4D97-AF65-F5344CB8AC3E}">
        <p14:creationId xmlns:p14="http://schemas.microsoft.com/office/powerpoint/2010/main" val="32678178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CDAC6B-BC7F-B304-7C5F-FD8971266535}"/>
              </a:ext>
            </a:extLst>
          </p:cNvPr>
          <p:cNvSpPr>
            <a:spLocks noGrp="1"/>
          </p:cNvSpPr>
          <p:nvPr>
            <p:ph type="ctrTitle"/>
          </p:nvPr>
        </p:nvSpPr>
        <p:spPr>
          <a:xfrm>
            <a:off x="168876" y="115330"/>
            <a:ext cx="11854248" cy="667910"/>
          </a:xfrm>
          <a:solidFill>
            <a:srgbClr val="FFCCCC"/>
          </a:solidFill>
        </p:spPr>
        <p:txBody>
          <a:bodyPr>
            <a:normAutofit/>
          </a:bodyPr>
          <a:lstStyle/>
          <a:p>
            <a:r>
              <a:rPr lang="cs-CZ" sz="4000" dirty="0"/>
              <a:t>MUSCLE TISSUE</a:t>
            </a:r>
            <a:endParaRPr lang="en-GB" sz="4000" dirty="0"/>
          </a:p>
        </p:txBody>
      </p:sp>
      <p:sp>
        <p:nvSpPr>
          <p:cNvPr id="4" name="TextovéPole 3">
            <a:extLst>
              <a:ext uri="{FF2B5EF4-FFF2-40B4-BE49-F238E27FC236}">
                <a16:creationId xmlns:a16="http://schemas.microsoft.com/office/drawing/2014/main" id="{61B9B382-8A8B-1CC6-2D49-B225BA9EB4C6}"/>
              </a:ext>
            </a:extLst>
          </p:cNvPr>
          <p:cNvSpPr txBox="1"/>
          <p:nvPr/>
        </p:nvSpPr>
        <p:spPr>
          <a:xfrm>
            <a:off x="168876" y="911059"/>
            <a:ext cx="4865240" cy="3754874"/>
          </a:xfrm>
          <a:prstGeom prst="rect">
            <a:avLst/>
          </a:prstGeom>
          <a:noFill/>
        </p:spPr>
        <p:txBody>
          <a:bodyPr wrap="square">
            <a:spAutoFit/>
          </a:bodyPr>
          <a:lstStyle/>
          <a:p>
            <a:r>
              <a:rPr lang="cs-CZ" b="1" dirty="0">
                <a:solidFill>
                  <a:srgbClr val="FF0000"/>
                </a:solidFill>
              </a:rPr>
              <a:t>SMOOTH</a:t>
            </a:r>
            <a:r>
              <a:rPr lang="en-US" b="1" dirty="0">
                <a:solidFill>
                  <a:srgbClr val="FF0000"/>
                </a:solidFill>
              </a:rPr>
              <a:t> MUSCLE</a:t>
            </a:r>
          </a:p>
          <a:p>
            <a:endParaRPr lang="en-US" sz="1100" dirty="0"/>
          </a:p>
          <a:p>
            <a:pPr marL="285750" indent="-285750">
              <a:buFont typeface="Arial" panose="020B0604020202020204" pitchFamily="34" charset="0"/>
              <a:buChar char="•"/>
            </a:pPr>
            <a:r>
              <a:rPr lang="en-US" b="1" dirty="0"/>
              <a:t>Coordination of smooth muscle contraction</a:t>
            </a:r>
            <a:endParaRPr lang="cs-CZ" b="1" dirty="0"/>
          </a:p>
          <a:p>
            <a:pPr marL="285750" indent="-285750">
              <a:buFont typeface="Arial" panose="020B0604020202020204" pitchFamily="34" charset="0"/>
              <a:buChar char="•"/>
            </a:pPr>
            <a:endParaRPr lang="en-US" sz="1100" b="1" dirty="0"/>
          </a:p>
          <a:p>
            <a:pPr marL="742950" lvl="1" indent="-285750">
              <a:buFont typeface="Arial" panose="020B0604020202020204" pitchFamily="34" charset="0"/>
              <a:buChar char="•"/>
            </a:pPr>
            <a:r>
              <a:rPr lang="en-US" dirty="0"/>
              <a:t>There’s no real sarcoplasmic reticulum</a:t>
            </a:r>
            <a:r>
              <a:rPr lang="cs-CZ" dirty="0"/>
              <a:t> (n</a:t>
            </a:r>
            <a:r>
              <a:rPr lang="en-US" dirty="0"/>
              <a:t>o T-tubules are present</a:t>
            </a:r>
            <a:r>
              <a:rPr lang="cs-CZ" dirty="0"/>
              <a:t>). </a:t>
            </a:r>
            <a:r>
              <a:rPr lang="en-US" dirty="0"/>
              <a:t>Just a few little storage areas </a:t>
            </a:r>
            <a:r>
              <a:rPr lang="cs-CZ" dirty="0"/>
              <a:t>(</a:t>
            </a:r>
            <a:r>
              <a:rPr lang="cs-CZ" dirty="0" err="1"/>
              <a:t>pinocytotic</a:t>
            </a:r>
            <a:r>
              <a:rPr lang="cs-CZ" dirty="0"/>
              <a:t> </a:t>
            </a:r>
            <a:r>
              <a:rPr lang="cs-CZ" dirty="0" err="1"/>
              <a:t>vesicules</a:t>
            </a:r>
            <a:r>
              <a:rPr lang="cs-CZ" dirty="0"/>
              <a:t>) </a:t>
            </a:r>
            <a:r>
              <a:rPr lang="en-US" dirty="0"/>
              <a:t>for calcium right under the sarcolemma.</a:t>
            </a:r>
            <a:endParaRPr lang="cs-CZ" dirty="0"/>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i="1" dirty="0"/>
              <a:t>Sliding filament mechanism</a:t>
            </a:r>
            <a:r>
              <a:rPr lang="en-US" dirty="0"/>
              <a:t>. Regulated by intracellular release of calcium but with some differences from striated muscle fibers</a:t>
            </a:r>
          </a:p>
          <a:p>
            <a:endParaRPr lang="en-US" dirty="0"/>
          </a:p>
        </p:txBody>
      </p:sp>
      <p:pic>
        <p:nvPicPr>
          <p:cNvPr id="3" name="Obrázek 2">
            <a:extLst>
              <a:ext uri="{FF2B5EF4-FFF2-40B4-BE49-F238E27FC236}">
                <a16:creationId xmlns:a16="http://schemas.microsoft.com/office/drawing/2014/main" id="{3400D85D-6A37-471A-0768-BF059EFF641C}"/>
              </a:ext>
            </a:extLst>
          </p:cNvPr>
          <p:cNvPicPr>
            <a:picLocks noChangeAspect="1"/>
          </p:cNvPicPr>
          <p:nvPr/>
        </p:nvPicPr>
        <p:blipFill>
          <a:blip r:embed="rId2"/>
          <a:stretch>
            <a:fillRect/>
          </a:stretch>
        </p:blipFill>
        <p:spPr>
          <a:xfrm>
            <a:off x="5669759" y="1165710"/>
            <a:ext cx="5607841" cy="5120203"/>
          </a:xfrm>
          <a:prstGeom prst="rect">
            <a:avLst/>
          </a:prstGeom>
        </p:spPr>
      </p:pic>
    </p:spTree>
    <p:extLst>
      <p:ext uri="{BB962C8B-B14F-4D97-AF65-F5344CB8AC3E}">
        <p14:creationId xmlns:p14="http://schemas.microsoft.com/office/powerpoint/2010/main" val="1886314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2CFF1"/>
        </a:solidFill>
        <a:effectLst/>
      </p:bgPr>
    </p:bg>
    <p:spTree>
      <p:nvGrpSpPr>
        <p:cNvPr id="1" name=""/>
        <p:cNvGrpSpPr/>
        <p:nvPr/>
      </p:nvGrpSpPr>
      <p:grpSpPr>
        <a:xfrm>
          <a:off x="0" y="0"/>
          <a:ext cx="0" cy="0"/>
          <a:chOff x="0" y="0"/>
          <a:chExt cx="0" cy="0"/>
        </a:xfrm>
      </p:grpSpPr>
      <p:graphicFrame>
        <p:nvGraphicFramePr>
          <p:cNvPr id="4" name="Table 5">
            <a:extLst>
              <a:ext uri="{FF2B5EF4-FFF2-40B4-BE49-F238E27FC236}">
                <a16:creationId xmlns:a16="http://schemas.microsoft.com/office/drawing/2014/main" id="{1728299B-FE1D-EE47-0FAC-424E3AF03CE5}"/>
              </a:ext>
            </a:extLst>
          </p:cNvPr>
          <p:cNvGraphicFramePr>
            <a:graphicFrameLocks noGrp="1"/>
          </p:cNvGraphicFramePr>
          <p:nvPr>
            <p:extLst>
              <p:ext uri="{D42A27DB-BD31-4B8C-83A1-F6EECF244321}">
                <p14:modId xmlns:p14="http://schemas.microsoft.com/office/powerpoint/2010/main" val="2588088171"/>
              </p:ext>
            </p:extLst>
          </p:nvPr>
        </p:nvGraphicFramePr>
        <p:xfrm>
          <a:off x="362465" y="434805"/>
          <a:ext cx="11467070" cy="5835019"/>
        </p:xfrm>
        <a:graphic>
          <a:graphicData uri="http://schemas.openxmlformats.org/drawingml/2006/table">
            <a:tbl>
              <a:tblPr firstRow="1" bandRow="1">
                <a:tableStyleId>{F5AB1C69-6EDB-4FF4-983F-18BD219EF322}</a:tableStyleId>
              </a:tblPr>
              <a:tblGrid>
                <a:gridCol w="2098533">
                  <a:extLst>
                    <a:ext uri="{9D8B030D-6E8A-4147-A177-3AD203B41FA5}">
                      <a16:colId xmlns:a16="http://schemas.microsoft.com/office/drawing/2014/main" val="20000"/>
                    </a:ext>
                  </a:extLst>
                </a:gridCol>
                <a:gridCol w="3173033">
                  <a:extLst>
                    <a:ext uri="{9D8B030D-6E8A-4147-A177-3AD203B41FA5}">
                      <a16:colId xmlns:a16="http://schemas.microsoft.com/office/drawing/2014/main" val="20001"/>
                    </a:ext>
                  </a:extLst>
                </a:gridCol>
                <a:gridCol w="2559806">
                  <a:extLst>
                    <a:ext uri="{9D8B030D-6E8A-4147-A177-3AD203B41FA5}">
                      <a16:colId xmlns:a16="http://schemas.microsoft.com/office/drawing/2014/main" val="20002"/>
                    </a:ext>
                  </a:extLst>
                </a:gridCol>
                <a:gridCol w="3635698">
                  <a:extLst>
                    <a:ext uri="{9D8B030D-6E8A-4147-A177-3AD203B41FA5}">
                      <a16:colId xmlns:a16="http://schemas.microsoft.com/office/drawing/2014/main" val="20003"/>
                    </a:ext>
                  </a:extLst>
                </a:gridCol>
              </a:tblGrid>
              <a:tr h="628745">
                <a:tc>
                  <a:txBody>
                    <a:bodyPr/>
                    <a:lstStyle/>
                    <a:p>
                      <a:pPr algn="l"/>
                      <a:endParaRPr lang="en-US" sz="2000" b="1" dirty="0">
                        <a:solidFill>
                          <a:schemeClr val="tx1"/>
                        </a:solidFill>
                      </a:endParaRPr>
                    </a:p>
                  </a:txBody>
                  <a:tcPr anchor="ctr">
                    <a:solidFill>
                      <a:srgbClr val="FFCCCC"/>
                    </a:solidFill>
                  </a:tcPr>
                </a:tc>
                <a:tc>
                  <a:txBody>
                    <a:bodyPr/>
                    <a:lstStyle/>
                    <a:p>
                      <a:pPr algn="l"/>
                      <a:r>
                        <a:rPr lang="en-US" sz="2000" dirty="0">
                          <a:solidFill>
                            <a:schemeClr val="tx1"/>
                          </a:solidFill>
                        </a:rPr>
                        <a:t>Skeletal</a:t>
                      </a:r>
                    </a:p>
                  </a:txBody>
                  <a:tcPr anchor="ctr">
                    <a:solidFill>
                      <a:srgbClr val="FFCCCC"/>
                    </a:solidFill>
                  </a:tcPr>
                </a:tc>
                <a:tc>
                  <a:txBody>
                    <a:bodyPr/>
                    <a:lstStyle/>
                    <a:p>
                      <a:pPr algn="l"/>
                      <a:r>
                        <a:rPr lang="en-US" sz="2000" dirty="0">
                          <a:solidFill>
                            <a:schemeClr val="tx1"/>
                          </a:solidFill>
                        </a:rPr>
                        <a:t>Cardiac</a:t>
                      </a:r>
                    </a:p>
                  </a:txBody>
                  <a:tcPr anchor="ctr">
                    <a:solidFill>
                      <a:srgbClr val="FFCCCC"/>
                    </a:solidFill>
                  </a:tcPr>
                </a:tc>
                <a:tc>
                  <a:txBody>
                    <a:bodyPr/>
                    <a:lstStyle/>
                    <a:p>
                      <a:pPr algn="l"/>
                      <a:r>
                        <a:rPr lang="en-US" sz="2000" dirty="0">
                          <a:solidFill>
                            <a:schemeClr val="tx1"/>
                          </a:solidFill>
                        </a:rPr>
                        <a:t>Smooth</a:t>
                      </a:r>
                    </a:p>
                  </a:txBody>
                  <a:tcPr anchor="ctr">
                    <a:solidFill>
                      <a:srgbClr val="FFCCCC"/>
                    </a:solidFill>
                  </a:tcPr>
                </a:tc>
                <a:extLst>
                  <a:ext uri="{0D108BD9-81ED-4DB2-BD59-A6C34878D82A}">
                    <a16:rowId xmlns:a16="http://schemas.microsoft.com/office/drawing/2014/main" val="10000"/>
                  </a:ext>
                </a:extLst>
              </a:tr>
              <a:tr h="493400">
                <a:tc>
                  <a:txBody>
                    <a:bodyPr/>
                    <a:lstStyle/>
                    <a:p>
                      <a:pPr algn="l"/>
                      <a:r>
                        <a:rPr lang="en-US" sz="1600" dirty="0"/>
                        <a:t>Location</a:t>
                      </a:r>
                      <a:endParaRPr lang="en-US" sz="1600" b="1" dirty="0"/>
                    </a:p>
                  </a:txBody>
                  <a:tcPr anchor="ctr"/>
                </a:tc>
                <a:tc>
                  <a:txBody>
                    <a:bodyPr/>
                    <a:lstStyle/>
                    <a:p>
                      <a:pPr algn="l"/>
                      <a:r>
                        <a:rPr lang="en-US" sz="1600" dirty="0"/>
                        <a:t>Near bones</a:t>
                      </a:r>
                      <a:endParaRPr lang="en-US" sz="1600" b="1" dirty="0"/>
                    </a:p>
                  </a:txBody>
                  <a:tcPr anchor="ctr"/>
                </a:tc>
                <a:tc>
                  <a:txBody>
                    <a:bodyPr/>
                    <a:lstStyle/>
                    <a:p>
                      <a:pPr algn="l"/>
                      <a:r>
                        <a:rPr lang="en-US" sz="1600" b="0" dirty="0"/>
                        <a:t>Heart wall</a:t>
                      </a:r>
                    </a:p>
                  </a:txBody>
                  <a:tcPr anchor="ctr"/>
                </a:tc>
                <a:tc>
                  <a:txBody>
                    <a:bodyPr/>
                    <a:lstStyle/>
                    <a:p>
                      <a:pPr algn="l"/>
                      <a:r>
                        <a:rPr lang="en-US" sz="1600" b="0" dirty="0"/>
                        <a:t>Walls of hollow</a:t>
                      </a:r>
                      <a:r>
                        <a:rPr lang="en-US" sz="1600" b="0" baseline="0" dirty="0"/>
                        <a:t> organs and blood vessels</a:t>
                      </a:r>
                      <a:endParaRPr lang="en-US" sz="1600" b="0" dirty="0"/>
                    </a:p>
                  </a:txBody>
                  <a:tcPr anchor="ctr"/>
                </a:tc>
                <a:extLst>
                  <a:ext uri="{0D108BD9-81ED-4DB2-BD59-A6C34878D82A}">
                    <a16:rowId xmlns:a16="http://schemas.microsoft.com/office/drawing/2014/main" val="10001"/>
                  </a:ext>
                </a:extLst>
              </a:tr>
              <a:tr h="576649">
                <a:tc>
                  <a:txBody>
                    <a:bodyPr/>
                    <a:lstStyle/>
                    <a:p>
                      <a:pPr algn="l"/>
                      <a:r>
                        <a:rPr lang="en-US" sz="1600" dirty="0"/>
                        <a:t>Nuclei</a:t>
                      </a:r>
                      <a:endParaRPr lang="en-US" sz="1600" b="1" dirty="0"/>
                    </a:p>
                  </a:txBody>
                  <a:tcPr anchor="ctr"/>
                </a:tc>
                <a:tc>
                  <a:txBody>
                    <a:bodyPr/>
                    <a:lstStyle/>
                    <a:p>
                      <a:pPr algn="l"/>
                      <a:r>
                        <a:rPr lang="en-US" sz="1600" dirty="0"/>
                        <a:t>Many. </a:t>
                      </a:r>
                      <a:r>
                        <a:rPr lang="en-US" sz="1600" baseline="0" dirty="0"/>
                        <a:t>Flat.</a:t>
                      </a:r>
                      <a:endParaRPr lang="en-US" sz="1600" dirty="0"/>
                    </a:p>
                    <a:p>
                      <a:pPr algn="l"/>
                      <a:r>
                        <a:rPr lang="en-US" sz="1600" dirty="0"/>
                        <a:t>Peripheral.</a:t>
                      </a:r>
                      <a:r>
                        <a:rPr lang="en-US" sz="1600" baseline="0" dirty="0"/>
                        <a:t> </a:t>
                      </a:r>
                      <a:endParaRPr lang="en-US" sz="1600" b="1" dirty="0"/>
                    </a:p>
                  </a:txBody>
                  <a:tcPr anchor="ctr"/>
                </a:tc>
                <a:tc>
                  <a:txBody>
                    <a:bodyPr/>
                    <a:lstStyle/>
                    <a:p>
                      <a:pPr algn="l"/>
                      <a:r>
                        <a:rPr lang="en-US" sz="1600" b="0" dirty="0"/>
                        <a:t>1-2 per cell. Plump. Central.</a:t>
                      </a:r>
                    </a:p>
                  </a:txBody>
                  <a:tcPr anchor="ctr"/>
                </a:tc>
                <a:tc>
                  <a:txBody>
                    <a:bodyPr/>
                    <a:lstStyle/>
                    <a:p>
                      <a:pPr algn="l"/>
                      <a:r>
                        <a:rPr lang="en-US" sz="1600" b="0" dirty="0"/>
                        <a:t>One per cell. </a:t>
                      </a:r>
                    </a:p>
                    <a:p>
                      <a:pPr algn="l"/>
                      <a:r>
                        <a:rPr lang="en-US" sz="1600" b="0" dirty="0"/>
                        <a:t>Central. </a:t>
                      </a:r>
                    </a:p>
                  </a:txBody>
                  <a:tcPr anchor="ctr"/>
                </a:tc>
                <a:extLst>
                  <a:ext uri="{0D108BD9-81ED-4DB2-BD59-A6C34878D82A}">
                    <a16:rowId xmlns:a16="http://schemas.microsoft.com/office/drawing/2014/main" val="10002"/>
                  </a:ext>
                </a:extLst>
              </a:tr>
              <a:tr h="417659">
                <a:tc>
                  <a:txBody>
                    <a:bodyPr/>
                    <a:lstStyle/>
                    <a:p>
                      <a:pPr algn="l"/>
                      <a:r>
                        <a:rPr lang="en-US" sz="1600" dirty="0"/>
                        <a:t>Cell diameter</a:t>
                      </a:r>
                      <a:endParaRPr lang="en-US" sz="1600" b="1" dirty="0"/>
                    </a:p>
                  </a:txBody>
                  <a:tcPr anchor="ctr"/>
                </a:tc>
                <a:tc>
                  <a:txBody>
                    <a:bodyPr/>
                    <a:lstStyle/>
                    <a:p>
                      <a:pPr algn="l"/>
                      <a:r>
                        <a:rPr lang="en-US" sz="1600" dirty="0"/>
                        <a:t>Largest</a:t>
                      </a:r>
                      <a:endParaRPr lang="en-US" sz="1600" b="1" dirty="0"/>
                    </a:p>
                  </a:txBody>
                  <a:tcPr anchor="ctr"/>
                </a:tc>
                <a:tc>
                  <a:txBody>
                    <a:bodyPr/>
                    <a:lstStyle/>
                    <a:p>
                      <a:pPr algn="l"/>
                      <a:r>
                        <a:rPr lang="en-US" sz="1600" b="0" dirty="0"/>
                        <a:t>Intermediate</a:t>
                      </a:r>
                    </a:p>
                  </a:txBody>
                  <a:tcPr anchor="ctr"/>
                </a:tc>
                <a:tc>
                  <a:txBody>
                    <a:bodyPr/>
                    <a:lstStyle/>
                    <a:p>
                      <a:pPr algn="l"/>
                      <a:r>
                        <a:rPr lang="en-US" sz="1600" b="0" dirty="0"/>
                        <a:t>Smallest</a:t>
                      </a:r>
                    </a:p>
                  </a:txBody>
                  <a:tcPr anchor="ctr"/>
                </a:tc>
                <a:extLst>
                  <a:ext uri="{0D108BD9-81ED-4DB2-BD59-A6C34878D82A}">
                    <a16:rowId xmlns:a16="http://schemas.microsoft.com/office/drawing/2014/main" val="10003"/>
                  </a:ext>
                </a:extLst>
              </a:tr>
              <a:tr h="411892">
                <a:tc>
                  <a:txBody>
                    <a:bodyPr/>
                    <a:lstStyle/>
                    <a:p>
                      <a:pPr algn="l"/>
                      <a:r>
                        <a:rPr lang="en-US" sz="1600" dirty="0"/>
                        <a:t>Striations</a:t>
                      </a:r>
                      <a:endParaRPr lang="en-US" sz="1600" b="1" dirty="0"/>
                    </a:p>
                  </a:txBody>
                  <a:tcPr anchor="ctr"/>
                </a:tc>
                <a:tc>
                  <a:txBody>
                    <a:bodyPr/>
                    <a:lstStyle/>
                    <a:p>
                      <a:pPr algn="l"/>
                      <a:r>
                        <a:rPr lang="en-US" sz="1600" dirty="0"/>
                        <a:t>Yes</a:t>
                      </a:r>
                      <a:endParaRPr lang="en-US" sz="1600" b="1" dirty="0"/>
                    </a:p>
                  </a:txBody>
                  <a:tcPr anchor="ctr"/>
                </a:tc>
                <a:tc>
                  <a:txBody>
                    <a:bodyPr/>
                    <a:lstStyle/>
                    <a:p>
                      <a:pPr algn="l"/>
                      <a:r>
                        <a:rPr lang="en-US" sz="1600" b="0" dirty="0"/>
                        <a:t>Yes</a:t>
                      </a:r>
                    </a:p>
                  </a:txBody>
                  <a:tcPr anchor="ctr"/>
                </a:tc>
                <a:tc>
                  <a:txBody>
                    <a:bodyPr/>
                    <a:lstStyle/>
                    <a:p>
                      <a:pPr algn="l"/>
                      <a:r>
                        <a:rPr lang="en-US" sz="1600" b="0" dirty="0"/>
                        <a:t>No</a:t>
                      </a:r>
                    </a:p>
                  </a:txBody>
                  <a:tcPr anchor="ctr"/>
                </a:tc>
                <a:extLst>
                  <a:ext uri="{0D108BD9-81ED-4DB2-BD59-A6C34878D82A}">
                    <a16:rowId xmlns:a16="http://schemas.microsoft.com/office/drawing/2014/main" val="10004"/>
                  </a:ext>
                </a:extLst>
              </a:tr>
              <a:tr h="502508">
                <a:tc>
                  <a:txBody>
                    <a:bodyPr/>
                    <a:lstStyle/>
                    <a:p>
                      <a:pPr algn="l"/>
                      <a:r>
                        <a:rPr lang="en-US" sz="1600" b="0" dirty="0"/>
                        <a:t>Sarcoplasmic</a:t>
                      </a:r>
                      <a:r>
                        <a:rPr lang="en-US" sz="1600" b="0" baseline="0" dirty="0"/>
                        <a:t> reticulum</a:t>
                      </a:r>
                      <a:endParaRPr lang="en-US" sz="1600" b="1" dirty="0"/>
                    </a:p>
                  </a:txBody>
                  <a:tcPr anchor="ctr"/>
                </a:tc>
                <a:tc>
                  <a:txBody>
                    <a:bodyPr/>
                    <a:lstStyle/>
                    <a:p>
                      <a:pPr algn="l"/>
                      <a:r>
                        <a:rPr lang="en-US" sz="1600" dirty="0"/>
                        <a:t>Yes</a:t>
                      </a:r>
                      <a:endParaRPr lang="en-US" sz="1600" b="1" dirty="0"/>
                    </a:p>
                  </a:txBody>
                  <a:tcPr anchor="ctr"/>
                </a:tc>
                <a:tc>
                  <a:txBody>
                    <a:bodyPr/>
                    <a:lstStyle/>
                    <a:p>
                      <a:pPr algn="l"/>
                      <a:r>
                        <a:rPr lang="en-US" sz="1600" b="0" dirty="0"/>
                        <a:t>Yes</a:t>
                      </a:r>
                    </a:p>
                  </a:txBody>
                  <a:tcPr anchor="ctr"/>
                </a:tc>
                <a:tc>
                  <a:txBody>
                    <a:bodyPr/>
                    <a:lstStyle/>
                    <a:p>
                      <a:pPr algn="l"/>
                      <a:r>
                        <a:rPr lang="en-US" sz="1600" b="0" dirty="0"/>
                        <a:t>No</a:t>
                      </a:r>
                    </a:p>
                  </a:txBody>
                  <a:tcPr anchor="ctr"/>
                </a:tc>
                <a:extLst>
                  <a:ext uri="{0D108BD9-81ED-4DB2-BD59-A6C34878D82A}">
                    <a16:rowId xmlns:a16="http://schemas.microsoft.com/office/drawing/2014/main" val="10005"/>
                  </a:ext>
                </a:extLst>
              </a:tr>
              <a:tr h="634313">
                <a:tc>
                  <a:txBody>
                    <a:bodyPr/>
                    <a:lstStyle/>
                    <a:p>
                      <a:pPr algn="l"/>
                      <a:r>
                        <a:rPr lang="en-US" sz="1600" b="0" dirty="0"/>
                        <a:t>T tubules</a:t>
                      </a:r>
                    </a:p>
                  </a:txBody>
                  <a:tcPr anchor="ctr"/>
                </a:tc>
                <a:tc>
                  <a:txBody>
                    <a:bodyPr/>
                    <a:lstStyle/>
                    <a:p>
                      <a:pPr algn="l"/>
                      <a:r>
                        <a:rPr lang="en-US" sz="1600" b="0" dirty="0"/>
                        <a:t>At junction of A-I bands. Form triads.</a:t>
                      </a:r>
                    </a:p>
                  </a:txBody>
                  <a:tcPr anchor="ctr"/>
                </a:tc>
                <a:tc>
                  <a:txBody>
                    <a:bodyPr/>
                    <a:lstStyle/>
                    <a:p>
                      <a:pPr algn="l"/>
                      <a:r>
                        <a:rPr lang="en-US" sz="1600" b="0" dirty="0"/>
                        <a:t>At Z lines. </a:t>
                      </a:r>
                    </a:p>
                    <a:p>
                      <a:pPr algn="l"/>
                      <a:r>
                        <a:rPr lang="en-US" sz="1600" b="0" dirty="0"/>
                        <a:t>Form diads.</a:t>
                      </a:r>
                    </a:p>
                  </a:txBody>
                  <a:tcPr anchor="ctr"/>
                </a:tc>
                <a:tc>
                  <a:txBody>
                    <a:bodyPr/>
                    <a:lstStyle/>
                    <a:p>
                      <a:pPr algn="l"/>
                      <a:r>
                        <a:rPr lang="en-US" sz="1600" b="0" dirty="0"/>
                        <a:t>None</a:t>
                      </a:r>
                    </a:p>
                  </a:txBody>
                  <a:tcPr anchor="ctr"/>
                </a:tc>
                <a:extLst>
                  <a:ext uri="{0D108BD9-81ED-4DB2-BD59-A6C34878D82A}">
                    <a16:rowId xmlns:a16="http://schemas.microsoft.com/office/drawing/2014/main" val="10006"/>
                  </a:ext>
                </a:extLst>
              </a:tr>
              <a:tr h="543698">
                <a:tc>
                  <a:txBody>
                    <a:bodyPr/>
                    <a:lstStyle/>
                    <a:p>
                      <a:pPr algn="l"/>
                      <a:r>
                        <a:rPr lang="cs-CZ" sz="1600" b="0" dirty="0"/>
                        <a:t>Motor </a:t>
                      </a:r>
                      <a:r>
                        <a:rPr lang="cs-CZ" sz="1600" b="0" dirty="0" err="1"/>
                        <a:t>control</a:t>
                      </a:r>
                      <a:r>
                        <a:rPr lang="cs-CZ" sz="1600" b="0" dirty="0"/>
                        <a:t> </a:t>
                      </a:r>
                      <a:endParaRPr lang="en-US" sz="1600" b="0" dirty="0"/>
                    </a:p>
                  </a:txBody>
                  <a:tcPr anchor="ctr"/>
                </a:tc>
                <a:tc>
                  <a:txBody>
                    <a:bodyPr/>
                    <a:lstStyle/>
                    <a:p>
                      <a:pPr algn="l"/>
                      <a:r>
                        <a:rPr lang="cs-CZ" sz="1600" b="0" dirty="0" err="1"/>
                        <a:t>Volunary</a:t>
                      </a:r>
                      <a:endParaRPr lang="en-US" sz="1600" b="0" dirty="0"/>
                    </a:p>
                  </a:txBody>
                  <a:tcPr anchor="ctr"/>
                </a:tc>
                <a:tc>
                  <a:txBody>
                    <a:bodyPr/>
                    <a:lstStyle/>
                    <a:p>
                      <a:pPr algn="l"/>
                      <a:r>
                        <a:rPr lang="cs-CZ" sz="1600" b="0" dirty="0" err="1"/>
                        <a:t>Involuntary</a:t>
                      </a:r>
                      <a:endParaRPr lang="en-US" sz="1600" b="0" dirty="0"/>
                    </a:p>
                  </a:txBody>
                  <a:tcPr anchor="ctr"/>
                </a:tc>
                <a:tc>
                  <a:txBody>
                    <a:bodyPr/>
                    <a:lstStyle/>
                    <a:p>
                      <a:pPr algn="l"/>
                      <a:r>
                        <a:rPr lang="cs-CZ" sz="1600" b="0" dirty="0" err="1"/>
                        <a:t>Involuntary</a:t>
                      </a:r>
                      <a:endParaRPr lang="en-US" sz="1600" b="0" dirty="0"/>
                    </a:p>
                  </a:txBody>
                  <a:tcPr anchor="ctr"/>
                </a:tc>
                <a:extLst>
                  <a:ext uri="{0D108BD9-81ED-4DB2-BD59-A6C34878D82A}">
                    <a16:rowId xmlns:a16="http://schemas.microsoft.com/office/drawing/2014/main" val="2293664889"/>
                  </a:ext>
                </a:extLst>
              </a:tr>
              <a:tr h="486032">
                <a:tc>
                  <a:txBody>
                    <a:bodyPr/>
                    <a:lstStyle/>
                    <a:p>
                      <a:pPr algn="l"/>
                      <a:r>
                        <a:rPr lang="en-US" sz="1600" b="0" dirty="0"/>
                        <a:t>Contraction</a:t>
                      </a:r>
                    </a:p>
                  </a:txBody>
                  <a:tcPr anchor="ctr"/>
                </a:tc>
                <a:tc>
                  <a:txBody>
                    <a:bodyPr/>
                    <a:lstStyle/>
                    <a:p>
                      <a:pPr algn="l"/>
                      <a:r>
                        <a:rPr lang="en-US" sz="1600" b="0" dirty="0"/>
                        <a:t>Quick</a:t>
                      </a:r>
                      <a:r>
                        <a:rPr lang="en-US" sz="1600" b="0" baseline="0" dirty="0"/>
                        <a:t> and strong</a:t>
                      </a:r>
                      <a:endParaRPr lang="en-US" sz="1600" b="0" dirty="0"/>
                    </a:p>
                  </a:txBody>
                  <a:tcPr anchor="ctr"/>
                </a:tc>
                <a:tc>
                  <a:txBody>
                    <a:bodyPr/>
                    <a:lstStyle/>
                    <a:p>
                      <a:pPr algn="l"/>
                      <a:r>
                        <a:rPr lang="en-US" sz="1600" b="0" dirty="0"/>
                        <a:t>Quick, strong, rhythmic</a:t>
                      </a:r>
                    </a:p>
                  </a:txBody>
                  <a:tcPr anchor="ctr"/>
                </a:tc>
                <a:tc>
                  <a:txBody>
                    <a:bodyPr/>
                    <a:lstStyle/>
                    <a:p>
                      <a:pPr algn="l"/>
                      <a:r>
                        <a:rPr lang="en-US" sz="1600" b="0" dirty="0"/>
                        <a:t>Slow, in waves</a:t>
                      </a:r>
                    </a:p>
                  </a:txBody>
                  <a:tcPr anchor="ctr"/>
                </a:tc>
                <a:extLst>
                  <a:ext uri="{0D108BD9-81ED-4DB2-BD59-A6C34878D82A}">
                    <a16:rowId xmlns:a16="http://schemas.microsoft.com/office/drawing/2014/main" val="2767481594"/>
                  </a:ext>
                </a:extLst>
              </a:tr>
              <a:tr h="436606">
                <a:tc>
                  <a:txBody>
                    <a:bodyPr/>
                    <a:lstStyle/>
                    <a:p>
                      <a:pPr algn="l"/>
                      <a:r>
                        <a:rPr lang="en-US" sz="1600" b="0" dirty="0"/>
                        <a:t>Blood supply</a:t>
                      </a:r>
                    </a:p>
                  </a:txBody>
                  <a:tcPr anchor="ctr"/>
                </a:tc>
                <a:tc>
                  <a:txBody>
                    <a:bodyPr/>
                    <a:lstStyle/>
                    <a:p>
                      <a:pPr algn="l"/>
                      <a:r>
                        <a:rPr lang="en-US" sz="1600" b="0" dirty="0"/>
                        <a:t>Moderate</a:t>
                      </a:r>
                    </a:p>
                  </a:txBody>
                  <a:tcPr anchor="ctr"/>
                </a:tc>
                <a:tc>
                  <a:txBody>
                    <a:bodyPr/>
                    <a:lstStyle/>
                    <a:p>
                      <a:pPr algn="l"/>
                      <a:r>
                        <a:rPr lang="en-US" sz="1600" b="0" dirty="0"/>
                        <a:t>Extensive</a:t>
                      </a:r>
                    </a:p>
                  </a:txBody>
                  <a:tcPr anchor="ctr"/>
                </a:tc>
                <a:tc>
                  <a:txBody>
                    <a:bodyPr/>
                    <a:lstStyle/>
                    <a:p>
                      <a:pPr algn="l"/>
                      <a:r>
                        <a:rPr lang="en-US" sz="1600" b="0" dirty="0">
                          <a:solidFill>
                            <a:schemeClr val="tx1"/>
                          </a:solidFill>
                        </a:rPr>
                        <a:t>Less</a:t>
                      </a:r>
                      <a:r>
                        <a:rPr lang="en-US" sz="1600" b="0" baseline="0" dirty="0">
                          <a:solidFill>
                            <a:schemeClr val="tx1"/>
                          </a:solidFill>
                        </a:rPr>
                        <a:t> abundant</a:t>
                      </a:r>
                      <a:endParaRPr lang="en-US" sz="1600" b="0" dirty="0">
                        <a:solidFill>
                          <a:schemeClr val="tx1"/>
                        </a:solidFill>
                      </a:endParaRPr>
                    </a:p>
                  </a:txBody>
                  <a:tcPr anchor="ctr"/>
                </a:tc>
                <a:extLst>
                  <a:ext uri="{0D108BD9-81ED-4DB2-BD59-A6C34878D82A}">
                    <a16:rowId xmlns:a16="http://schemas.microsoft.com/office/drawing/2014/main" val="3405293188"/>
                  </a:ext>
                </a:extLst>
              </a:tr>
              <a:tr h="701046">
                <a:tc>
                  <a:txBody>
                    <a:bodyPr/>
                    <a:lstStyle/>
                    <a:p>
                      <a:pPr algn="l"/>
                      <a:r>
                        <a:rPr lang="en-US" sz="1600" b="0" dirty="0"/>
                        <a:t>Other</a:t>
                      </a:r>
                      <a:r>
                        <a:rPr lang="en-US" sz="1600" b="0" baseline="0" dirty="0"/>
                        <a:t> features</a:t>
                      </a:r>
                      <a:endParaRPr lang="en-US" sz="1600" b="0" dirty="0"/>
                    </a:p>
                  </a:txBody>
                  <a:tcPr anchor="ctr"/>
                </a:tc>
                <a:tc>
                  <a:txBody>
                    <a:bodyPr/>
                    <a:lstStyle/>
                    <a:p>
                      <a:pPr algn="l"/>
                      <a:r>
                        <a:rPr lang="en-US" sz="1600" b="0" dirty="0"/>
                        <a:t>Prominent fascicles</a:t>
                      </a:r>
                    </a:p>
                  </a:txBody>
                  <a:tcPr anchor="ctr"/>
                </a:tc>
                <a:tc>
                  <a:txBody>
                    <a:bodyPr/>
                    <a:lstStyle/>
                    <a:p>
                      <a:pPr algn="l"/>
                      <a:r>
                        <a:rPr lang="en-US" sz="1600" b="0" dirty="0"/>
                        <a:t>Intercalated disks, branching cells</a:t>
                      </a:r>
                    </a:p>
                  </a:txBody>
                  <a:tcPr anchor="ctr"/>
                </a:tc>
                <a:tc>
                  <a:txBody>
                    <a:bodyPr/>
                    <a:lstStyle/>
                    <a:p>
                      <a:pPr algn="l"/>
                      <a:r>
                        <a:rPr lang="en-US" sz="1600" b="0" dirty="0">
                          <a:solidFill>
                            <a:schemeClr val="tx1"/>
                          </a:solidFill>
                        </a:rPr>
                        <a:t>Cells overlap; can synthesize collagen and elastin</a:t>
                      </a:r>
                    </a:p>
                  </a:txBody>
                  <a:tcPr anchor="ctr"/>
                </a:tc>
                <a:extLst>
                  <a:ext uri="{0D108BD9-81ED-4DB2-BD59-A6C34878D82A}">
                    <a16:rowId xmlns:a16="http://schemas.microsoft.com/office/drawing/2014/main" val="1542164202"/>
                  </a:ext>
                </a:extLst>
              </a:tr>
            </a:tbl>
          </a:graphicData>
        </a:graphic>
      </p:graphicFrame>
    </p:spTree>
    <p:extLst>
      <p:ext uri="{BB962C8B-B14F-4D97-AF65-F5344CB8AC3E}">
        <p14:creationId xmlns:p14="http://schemas.microsoft.com/office/powerpoint/2010/main" val="41002709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E2CFF1"/>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5E034256-963A-56FA-1CB9-3194D27CAB07}"/>
              </a:ext>
            </a:extLst>
          </p:cNvPr>
          <p:cNvPicPr>
            <a:picLocks noChangeAspect="1"/>
          </p:cNvPicPr>
          <p:nvPr/>
        </p:nvPicPr>
        <p:blipFill>
          <a:blip r:embed="rId2"/>
          <a:stretch>
            <a:fillRect/>
          </a:stretch>
        </p:blipFill>
        <p:spPr>
          <a:xfrm>
            <a:off x="825179" y="334297"/>
            <a:ext cx="10541642" cy="6037006"/>
          </a:xfrm>
          <a:prstGeom prst="rect">
            <a:avLst/>
          </a:prstGeom>
        </p:spPr>
      </p:pic>
    </p:spTree>
    <p:extLst>
      <p:ext uri="{BB962C8B-B14F-4D97-AF65-F5344CB8AC3E}">
        <p14:creationId xmlns:p14="http://schemas.microsoft.com/office/powerpoint/2010/main" val="12805598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CDAC6B-BC7F-B304-7C5F-FD8971266535}"/>
              </a:ext>
            </a:extLst>
          </p:cNvPr>
          <p:cNvSpPr>
            <a:spLocks noGrp="1"/>
          </p:cNvSpPr>
          <p:nvPr>
            <p:ph type="ctrTitle"/>
          </p:nvPr>
        </p:nvSpPr>
        <p:spPr>
          <a:xfrm>
            <a:off x="168876" y="115330"/>
            <a:ext cx="11854248" cy="667910"/>
          </a:xfrm>
          <a:solidFill>
            <a:srgbClr val="FFCCCC"/>
          </a:solidFill>
        </p:spPr>
        <p:txBody>
          <a:bodyPr>
            <a:normAutofit/>
          </a:bodyPr>
          <a:lstStyle/>
          <a:p>
            <a:r>
              <a:rPr lang="cs-CZ" sz="4000" dirty="0"/>
              <a:t>MUSCLE TISSUE</a:t>
            </a:r>
            <a:endParaRPr lang="en-GB" sz="4000" dirty="0"/>
          </a:p>
        </p:txBody>
      </p:sp>
      <p:sp>
        <p:nvSpPr>
          <p:cNvPr id="4" name="TextovéPole 3">
            <a:extLst>
              <a:ext uri="{FF2B5EF4-FFF2-40B4-BE49-F238E27FC236}">
                <a16:creationId xmlns:a16="http://schemas.microsoft.com/office/drawing/2014/main" id="{61B9B382-8A8B-1CC6-2D49-B225BA9EB4C6}"/>
              </a:ext>
            </a:extLst>
          </p:cNvPr>
          <p:cNvSpPr txBox="1"/>
          <p:nvPr/>
        </p:nvSpPr>
        <p:spPr>
          <a:xfrm>
            <a:off x="168876" y="911059"/>
            <a:ext cx="11854248" cy="3308598"/>
          </a:xfrm>
          <a:prstGeom prst="rect">
            <a:avLst/>
          </a:prstGeom>
          <a:noFill/>
        </p:spPr>
        <p:txBody>
          <a:bodyPr wrap="square">
            <a:spAutoFit/>
          </a:bodyPr>
          <a:lstStyle/>
          <a:p>
            <a:r>
              <a:rPr lang="cs-CZ" b="1" dirty="0">
                <a:solidFill>
                  <a:srgbClr val="FF0000"/>
                </a:solidFill>
              </a:rPr>
              <a:t>SMOOTH</a:t>
            </a:r>
            <a:r>
              <a:rPr lang="en-US" b="1" dirty="0">
                <a:solidFill>
                  <a:srgbClr val="FF0000"/>
                </a:solidFill>
              </a:rPr>
              <a:t> MUSCLE</a:t>
            </a:r>
          </a:p>
          <a:p>
            <a:endParaRPr lang="en-US" sz="1100" dirty="0"/>
          </a:p>
          <a:p>
            <a:pPr marL="285750" indent="-285750">
              <a:buFont typeface="Arial" panose="020B0604020202020204" pitchFamily="34" charset="0"/>
              <a:buChar char="•"/>
            </a:pPr>
            <a:r>
              <a:rPr lang="en-US" b="1" dirty="0"/>
              <a:t>Types of smooth muscle</a:t>
            </a:r>
            <a:r>
              <a:rPr lang="cs-CZ" b="1" dirty="0"/>
              <a:t>:</a:t>
            </a:r>
          </a:p>
          <a:p>
            <a:pPr marL="285750" indent="-285750">
              <a:buFont typeface="Arial" panose="020B0604020202020204" pitchFamily="34" charset="0"/>
              <a:buChar char="•"/>
            </a:pPr>
            <a:endParaRPr lang="en-US" b="1" dirty="0"/>
          </a:p>
          <a:p>
            <a:pPr marL="742950" lvl="1" indent="-285750">
              <a:buFont typeface="Arial" panose="020B0604020202020204" pitchFamily="34" charset="0"/>
              <a:buChar char="•"/>
            </a:pPr>
            <a:r>
              <a:rPr lang="en-US" b="1" dirty="0"/>
              <a:t>Visceral smooth muscle</a:t>
            </a:r>
          </a:p>
          <a:p>
            <a:pPr marL="1200150" lvl="2" indent="-285750">
              <a:buFont typeface="Arial" panose="020B0604020202020204" pitchFamily="34" charset="0"/>
              <a:buChar char="•"/>
            </a:pPr>
            <a:r>
              <a:rPr lang="en-US" dirty="0"/>
              <a:t>Occurs in sheets in the wall of hollow organs (e.g., digestive tract)</a:t>
            </a:r>
          </a:p>
          <a:p>
            <a:pPr marL="1200150" lvl="2" indent="-285750">
              <a:buFont typeface="Arial" panose="020B0604020202020204" pitchFamily="34" charset="0"/>
              <a:buChar char="•"/>
            </a:pPr>
            <a:r>
              <a:rPr lang="en-US" dirty="0"/>
              <a:t>Minimally innervated; contraction spreads in peristaltic waves facilitated by large numbers of gap junctions.</a:t>
            </a:r>
          </a:p>
          <a:p>
            <a:pPr marL="1200150" lvl="2" indent="-285750">
              <a:buFont typeface="Arial" panose="020B0604020202020204" pitchFamily="34" charset="0"/>
              <a:buChar char="•"/>
            </a:pPr>
            <a:r>
              <a:rPr lang="en-US" dirty="0"/>
              <a:t>Specialized for slow, prolonged contraction</a:t>
            </a:r>
          </a:p>
          <a:p>
            <a:endParaRPr lang="en-US" dirty="0"/>
          </a:p>
          <a:p>
            <a:pPr marL="742950" lvl="1" indent="-285750">
              <a:buFont typeface="Arial" panose="020B0604020202020204" pitchFamily="34" charset="0"/>
              <a:buChar char="•"/>
            </a:pPr>
            <a:r>
              <a:rPr lang="en-US" b="1" dirty="0"/>
              <a:t>Multiunit smooth muscle</a:t>
            </a:r>
          </a:p>
          <a:p>
            <a:pPr marL="1200150" lvl="2" indent="-285750">
              <a:buFont typeface="Arial" panose="020B0604020202020204" pitchFamily="34" charset="0"/>
              <a:buChar char="•"/>
            </a:pPr>
            <a:r>
              <a:rPr lang="en-US" dirty="0"/>
              <a:t>Richly innervated, fewer gap junctions than visceral smooth muscle</a:t>
            </a:r>
          </a:p>
          <a:p>
            <a:pPr marL="1200150" lvl="2" indent="-285750">
              <a:buFont typeface="Arial" panose="020B0604020202020204" pitchFamily="34" charset="0"/>
              <a:buChar char="•"/>
            </a:pPr>
            <a:r>
              <a:rPr lang="en-US" dirty="0"/>
              <a:t>Specialized for precise, graded contraction (e.g., iris of the eye)</a:t>
            </a:r>
            <a:endParaRPr lang="cs-CZ" dirty="0"/>
          </a:p>
        </p:txBody>
      </p:sp>
    </p:spTree>
    <p:extLst>
      <p:ext uri="{BB962C8B-B14F-4D97-AF65-F5344CB8AC3E}">
        <p14:creationId xmlns:p14="http://schemas.microsoft.com/office/powerpoint/2010/main" val="2695727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CDAC6B-BC7F-B304-7C5F-FD8971266535}"/>
              </a:ext>
            </a:extLst>
          </p:cNvPr>
          <p:cNvSpPr>
            <a:spLocks noGrp="1"/>
          </p:cNvSpPr>
          <p:nvPr>
            <p:ph type="ctrTitle"/>
          </p:nvPr>
        </p:nvSpPr>
        <p:spPr>
          <a:xfrm>
            <a:off x="168876" y="115330"/>
            <a:ext cx="11854248" cy="667910"/>
          </a:xfrm>
          <a:solidFill>
            <a:srgbClr val="FFCCCC"/>
          </a:solidFill>
        </p:spPr>
        <p:txBody>
          <a:bodyPr>
            <a:normAutofit/>
          </a:bodyPr>
          <a:lstStyle/>
          <a:p>
            <a:r>
              <a:rPr lang="cs-CZ" sz="4000" dirty="0"/>
              <a:t>MUSCLE TISSUE</a:t>
            </a:r>
            <a:endParaRPr lang="en-GB" sz="4000" dirty="0"/>
          </a:p>
        </p:txBody>
      </p:sp>
      <p:sp>
        <p:nvSpPr>
          <p:cNvPr id="4" name="TextovéPole 3">
            <a:extLst>
              <a:ext uri="{FF2B5EF4-FFF2-40B4-BE49-F238E27FC236}">
                <a16:creationId xmlns:a16="http://schemas.microsoft.com/office/drawing/2014/main" id="{61B9B382-8A8B-1CC6-2D49-B225BA9EB4C6}"/>
              </a:ext>
            </a:extLst>
          </p:cNvPr>
          <p:cNvSpPr txBox="1"/>
          <p:nvPr/>
        </p:nvSpPr>
        <p:spPr>
          <a:xfrm>
            <a:off x="168876" y="930724"/>
            <a:ext cx="10823589" cy="3585597"/>
          </a:xfrm>
          <a:prstGeom prst="rect">
            <a:avLst/>
          </a:prstGeom>
          <a:noFill/>
        </p:spPr>
        <p:txBody>
          <a:bodyPr wrap="square">
            <a:spAutoFit/>
          </a:bodyPr>
          <a:lstStyle/>
          <a:p>
            <a:r>
              <a:rPr lang="cs-CZ" b="1" dirty="0">
                <a:solidFill>
                  <a:srgbClr val="FF0000"/>
                </a:solidFill>
              </a:rPr>
              <a:t>REGENERATION OF MUSCLE TISSUE</a:t>
            </a:r>
          </a:p>
          <a:p>
            <a:endParaRPr lang="cs-CZ" b="1" dirty="0">
              <a:solidFill>
                <a:srgbClr val="FF0000"/>
              </a:solidFill>
            </a:endParaRPr>
          </a:p>
          <a:p>
            <a:pPr marL="285750" indent="-285750">
              <a:buFont typeface="Arial" panose="020B0604020202020204" pitchFamily="34" charset="0"/>
              <a:buChar char="•"/>
            </a:pPr>
            <a:r>
              <a:rPr lang="en-US" b="1" dirty="0"/>
              <a:t>Cardiac muscle has no regenerative ability.      </a:t>
            </a:r>
            <a:br>
              <a:rPr lang="en-US" dirty="0"/>
            </a:br>
            <a:r>
              <a:rPr lang="en-US" dirty="0"/>
              <a:t>Death of cardiac muscle leads to replacement by dense connective tissue scar.</a:t>
            </a:r>
            <a:endParaRPr lang="cs-CZ"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Skeletal muscle can undergo limited regeneration.</a:t>
            </a:r>
            <a:r>
              <a:rPr lang="en-US" dirty="0"/>
              <a:t> </a:t>
            </a:r>
            <a:endParaRPr lang="cs-CZ" dirty="0"/>
          </a:p>
          <a:p>
            <a:pPr marL="285750" indent="-285750">
              <a:buFont typeface="Arial" panose="020B0604020202020204" pitchFamily="34" charset="0"/>
              <a:buChar char="•"/>
            </a:pPr>
            <a:r>
              <a:rPr lang="en-US" dirty="0"/>
              <a:t>Satellite cells are inactive myoblasts. After an injury, they can become activated and make new muscle cells.</a:t>
            </a:r>
            <a:endParaRPr lang="cs-CZ"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Smooth muscle is capable of active regeneration.  </a:t>
            </a:r>
            <a:endParaRPr lang="cs-CZ" b="1" dirty="0"/>
          </a:p>
          <a:p>
            <a:pPr marL="285750" indent="-285750">
              <a:buFont typeface="Arial" panose="020B0604020202020204" pitchFamily="34" charset="0"/>
              <a:buChar char="•"/>
            </a:pPr>
            <a:r>
              <a:rPr lang="en-US" dirty="0"/>
              <a:t>Muscle fibers undergo mitosis and replace damaged tissue.</a:t>
            </a:r>
          </a:p>
          <a:p>
            <a:endParaRPr lang="en-US" b="1" dirty="0">
              <a:solidFill>
                <a:srgbClr val="FF0000"/>
              </a:solidFill>
            </a:endParaRPr>
          </a:p>
          <a:p>
            <a:endParaRPr lang="en-US" sz="1100" dirty="0"/>
          </a:p>
          <a:p>
            <a:endParaRPr lang="en-US" dirty="0"/>
          </a:p>
        </p:txBody>
      </p:sp>
    </p:spTree>
    <p:extLst>
      <p:ext uri="{BB962C8B-B14F-4D97-AF65-F5344CB8AC3E}">
        <p14:creationId xmlns:p14="http://schemas.microsoft.com/office/powerpoint/2010/main" val="28782521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CDAC6B-BC7F-B304-7C5F-FD8971266535}"/>
              </a:ext>
            </a:extLst>
          </p:cNvPr>
          <p:cNvSpPr>
            <a:spLocks noGrp="1"/>
          </p:cNvSpPr>
          <p:nvPr>
            <p:ph type="ctrTitle"/>
          </p:nvPr>
        </p:nvSpPr>
        <p:spPr>
          <a:xfrm>
            <a:off x="168876" y="115330"/>
            <a:ext cx="11854248" cy="667910"/>
          </a:xfrm>
          <a:solidFill>
            <a:srgbClr val="FFCCCC"/>
          </a:solidFill>
        </p:spPr>
        <p:txBody>
          <a:bodyPr>
            <a:normAutofit/>
          </a:bodyPr>
          <a:lstStyle/>
          <a:p>
            <a:r>
              <a:rPr lang="cs-CZ" sz="4000" dirty="0"/>
              <a:t>MUSCLE TISSUE</a:t>
            </a:r>
            <a:endParaRPr lang="en-GB" sz="4000" dirty="0"/>
          </a:p>
        </p:txBody>
      </p:sp>
      <p:sp>
        <p:nvSpPr>
          <p:cNvPr id="4" name="TextovéPole 3">
            <a:extLst>
              <a:ext uri="{FF2B5EF4-FFF2-40B4-BE49-F238E27FC236}">
                <a16:creationId xmlns:a16="http://schemas.microsoft.com/office/drawing/2014/main" id="{61B9B382-8A8B-1CC6-2D49-B225BA9EB4C6}"/>
              </a:ext>
            </a:extLst>
          </p:cNvPr>
          <p:cNvSpPr txBox="1"/>
          <p:nvPr/>
        </p:nvSpPr>
        <p:spPr>
          <a:xfrm>
            <a:off x="168876" y="783240"/>
            <a:ext cx="5185719" cy="3477875"/>
          </a:xfrm>
          <a:prstGeom prst="rect">
            <a:avLst/>
          </a:prstGeom>
          <a:noFill/>
        </p:spPr>
        <p:txBody>
          <a:bodyPr wrap="square">
            <a:spAutoFit/>
          </a:bodyPr>
          <a:lstStyle/>
          <a:p>
            <a:r>
              <a:rPr lang="en-US" b="1" dirty="0">
                <a:solidFill>
                  <a:srgbClr val="FF0000"/>
                </a:solidFill>
              </a:rPr>
              <a:t>SKELETAL MUSCLE</a:t>
            </a:r>
          </a:p>
          <a:p>
            <a:endParaRPr lang="cs-CZ" sz="1100" dirty="0"/>
          </a:p>
          <a:p>
            <a:r>
              <a:rPr lang="cs-CZ" b="1" dirty="0" err="1"/>
              <a:t>Histogenesis</a:t>
            </a:r>
            <a:endParaRPr lang="cs-CZ" b="1" dirty="0"/>
          </a:p>
          <a:p>
            <a:endParaRPr lang="cs-CZ" sz="1100" b="1" dirty="0"/>
          </a:p>
          <a:p>
            <a:pPr marL="285750" indent="-285750">
              <a:buFont typeface="Arial" panose="020B0604020202020204" pitchFamily="34" charset="0"/>
              <a:buChar char="•"/>
            </a:pPr>
            <a:r>
              <a:rPr lang="cs-CZ" dirty="0" err="1"/>
              <a:t>Skeletal</a:t>
            </a:r>
            <a:r>
              <a:rPr lang="cs-CZ" dirty="0"/>
              <a:t> </a:t>
            </a:r>
            <a:r>
              <a:rPr lang="cs-CZ" dirty="0" err="1"/>
              <a:t>muscle</a:t>
            </a:r>
            <a:r>
              <a:rPr lang="cs-CZ" dirty="0"/>
              <a:t> </a:t>
            </a:r>
            <a:r>
              <a:rPr lang="cs-CZ" dirty="0" err="1"/>
              <a:t>cells</a:t>
            </a:r>
            <a:r>
              <a:rPr lang="cs-CZ" dirty="0"/>
              <a:t> der</a:t>
            </a:r>
            <a:r>
              <a:rPr lang="en-US" dirty="0" err="1"/>
              <a:t>ived</a:t>
            </a:r>
            <a:r>
              <a:rPr lang="en-US" dirty="0"/>
              <a:t> from mesenchymal cells, which give rise to </a:t>
            </a:r>
            <a:r>
              <a:rPr lang="en-US" i="1" dirty="0"/>
              <a:t>myoblasts</a:t>
            </a:r>
            <a:r>
              <a:rPr lang="en-US" dirty="0"/>
              <a:t>.</a:t>
            </a:r>
          </a:p>
          <a:p>
            <a:pPr marL="285750" indent="-285750">
              <a:buFont typeface="Arial" panose="020B0604020202020204" pitchFamily="34" charset="0"/>
              <a:buChar char="•"/>
            </a:pPr>
            <a:r>
              <a:rPr lang="en-US" dirty="0"/>
              <a:t>Myoblasts</a:t>
            </a:r>
            <a:r>
              <a:rPr lang="cs-CZ" dirty="0"/>
              <a:t> are</a:t>
            </a:r>
            <a:r>
              <a:rPr lang="en-US" dirty="0"/>
              <a:t> spindle-shaped. Fuse to form multinucleated </a:t>
            </a:r>
            <a:r>
              <a:rPr lang="en-US" i="1" dirty="0"/>
              <a:t>myotubes</a:t>
            </a:r>
            <a:r>
              <a:rPr lang="en-US" dirty="0"/>
              <a:t> which elongate.</a:t>
            </a:r>
          </a:p>
          <a:p>
            <a:pPr marL="285750" indent="-285750">
              <a:buFont typeface="Arial" panose="020B0604020202020204" pitchFamily="34" charset="0"/>
              <a:buChar char="•"/>
            </a:pPr>
            <a:r>
              <a:rPr lang="en-US" dirty="0"/>
              <a:t>Mature skeletal </a:t>
            </a:r>
            <a:r>
              <a:rPr lang="en-US" i="1" dirty="0"/>
              <a:t>muscle cells (fibers)</a:t>
            </a:r>
            <a:r>
              <a:rPr lang="en-US" dirty="0"/>
              <a:t>: long, unbranched tubes with many flattened nuclei.</a:t>
            </a:r>
          </a:p>
          <a:p>
            <a:pPr marL="285750" indent="-285750">
              <a:buFont typeface="Arial" panose="020B0604020202020204" pitchFamily="34" charset="0"/>
              <a:buChar char="•"/>
            </a:pPr>
            <a:r>
              <a:rPr lang="en-US" dirty="0"/>
              <a:t>Sarcoplasm (cytoplasm) contains mitochondria, glycogen, and myoglobin.</a:t>
            </a:r>
          </a:p>
          <a:p>
            <a:pPr marL="285750" indent="-285750">
              <a:buFont typeface="Arial" panose="020B0604020202020204" pitchFamily="34" charset="0"/>
              <a:buChar char="•"/>
            </a:pPr>
            <a:r>
              <a:rPr lang="en-US" dirty="0"/>
              <a:t>Mature skeletal muscle cells can’t divide.</a:t>
            </a:r>
          </a:p>
        </p:txBody>
      </p:sp>
      <p:pic>
        <p:nvPicPr>
          <p:cNvPr id="8" name="Obrázek 7">
            <a:extLst>
              <a:ext uri="{FF2B5EF4-FFF2-40B4-BE49-F238E27FC236}">
                <a16:creationId xmlns:a16="http://schemas.microsoft.com/office/drawing/2014/main" id="{D77BA582-C8C2-9C1F-8E33-F9EFCE819FAF}"/>
              </a:ext>
            </a:extLst>
          </p:cNvPr>
          <p:cNvPicPr>
            <a:picLocks noChangeAspect="1"/>
          </p:cNvPicPr>
          <p:nvPr/>
        </p:nvPicPr>
        <p:blipFill>
          <a:blip r:embed="rId2"/>
          <a:stretch>
            <a:fillRect/>
          </a:stretch>
        </p:blipFill>
        <p:spPr>
          <a:xfrm>
            <a:off x="5452431" y="1131968"/>
            <a:ext cx="6472856" cy="4964032"/>
          </a:xfrm>
          <a:prstGeom prst="rect">
            <a:avLst/>
          </a:prstGeom>
        </p:spPr>
      </p:pic>
      <p:pic>
        <p:nvPicPr>
          <p:cNvPr id="11" name="Obrázek 10">
            <a:extLst>
              <a:ext uri="{FF2B5EF4-FFF2-40B4-BE49-F238E27FC236}">
                <a16:creationId xmlns:a16="http://schemas.microsoft.com/office/drawing/2014/main" id="{4F695346-22BB-2EC2-3E6E-E06EF3578E36}"/>
              </a:ext>
            </a:extLst>
          </p:cNvPr>
          <p:cNvPicPr>
            <a:picLocks noChangeAspect="1"/>
          </p:cNvPicPr>
          <p:nvPr/>
        </p:nvPicPr>
        <p:blipFill>
          <a:blip r:embed="rId3"/>
          <a:stretch>
            <a:fillRect/>
          </a:stretch>
        </p:blipFill>
        <p:spPr>
          <a:xfrm>
            <a:off x="1539658" y="4645836"/>
            <a:ext cx="3666656" cy="2096834"/>
          </a:xfrm>
          <a:prstGeom prst="rect">
            <a:avLst/>
          </a:prstGeom>
        </p:spPr>
      </p:pic>
    </p:spTree>
    <p:extLst>
      <p:ext uri="{BB962C8B-B14F-4D97-AF65-F5344CB8AC3E}">
        <p14:creationId xmlns:p14="http://schemas.microsoft.com/office/powerpoint/2010/main" val="3895530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2CFF1"/>
        </a:solidFill>
        <a:effectLst/>
      </p:bgPr>
    </p:bg>
    <p:spTree>
      <p:nvGrpSpPr>
        <p:cNvPr id="1" name=""/>
        <p:cNvGrpSpPr/>
        <p:nvPr/>
      </p:nvGrpSpPr>
      <p:grpSpPr>
        <a:xfrm>
          <a:off x="0" y="0"/>
          <a:ext cx="0" cy="0"/>
          <a:chOff x="0" y="0"/>
          <a:chExt cx="0" cy="0"/>
        </a:xfrm>
      </p:grpSpPr>
      <p:pic>
        <p:nvPicPr>
          <p:cNvPr id="717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0600" y="332374"/>
            <a:ext cx="4118599" cy="6341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4438" y="332374"/>
            <a:ext cx="4039930" cy="6341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Text Box 6"/>
          <p:cNvSpPr txBox="1">
            <a:spLocks noChangeArrowheads="1"/>
          </p:cNvSpPr>
          <p:nvPr/>
        </p:nvSpPr>
        <p:spPr bwMode="auto">
          <a:xfrm>
            <a:off x="236538" y="224782"/>
            <a:ext cx="11849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cs-CZ" dirty="0" err="1"/>
              <a:t>Myotubes</a:t>
            </a:r>
            <a:endParaRPr lang="cs-CZ" dirty="0"/>
          </a:p>
        </p:txBody>
      </p:sp>
      <p:sp>
        <p:nvSpPr>
          <p:cNvPr id="2" name="Zástupný symbol pro číslo snímku 1"/>
          <p:cNvSpPr>
            <a:spLocks noGrp="1"/>
          </p:cNvSpPr>
          <p:nvPr>
            <p:ph type="sldNum" sz="quarter" idx="12"/>
          </p:nvPr>
        </p:nvSpPr>
        <p:spPr/>
        <p:txBody>
          <a:bodyPr/>
          <a:lstStyle/>
          <a:p>
            <a:pPr>
              <a:defRPr/>
            </a:pPr>
            <a:fld id="{E2F7B8F9-7A9B-4B54-BF40-025B8A296369}" type="slidenum">
              <a:rPr lang="en-US" smtClean="0"/>
              <a:pPr>
                <a:defRPr/>
              </a:pPr>
              <a:t>7</a:t>
            </a:fld>
            <a:endParaRPr lang="en-US"/>
          </a:p>
        </p:txBody>
      </p:sp>
    </p:spTree>
    <p:extLst>
      <p:ext uri="{BB962C8B-B14F-4D97-AF65-F5344CB8AC3E}">
        <p14:creationId xmlns:p14="http://schemas.microsoft.com/office/powerpoint/2010/main" val="24143929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2CFF1"/>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D125286C-35E2-AC6C-BE0C-3F8065A0C9BD}"/>
              </a:ext>
            </a:extLst>
          </p:cNvPr>
          <p:cNvPicPr>
            <a:picLocks noChangeAspect="1"/>
          </p:cNvPicPr>
          <p:nvPr/>
        </p:nvPicPr>
        <p:blipFill>
          <a:blip r:embed="rId2"/>
          <a:stretch>
            <a:fillRect/>
          </a:stretch>
        </p:blipFill>
        <p:spPr>
          <a:xfrm>
            <a:off x="2889378" y="0"/>
            <a:ext cx="5802337" cy="6895530"/>
          </a:xfrm>
          <a:prstGeom prst="rect">
            <a:avLst/>
          </a:prstGeom>
        </p:spPr>
      </p:pic>
    </p:spTree>
    <p:extLst>
      <p:ext uri="{BB962C8B-B14F-4D97-AF65-F5344CB8AC3E}">
        <p14:creationId xmlns:p14="http://schemas.microsoft.com/office/powerpoint/2010/main" val="13420877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2CFF1"/>
        </a:solid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959AB203-9274-ED93-7734-F9C7A36D01B2}"/>
              </a:ext>
            </a:extLst>
          </p:cNvPr>
          <p:cNvPicPr>
            <a:picLocks noChangeAspect="1"/>
          </p:cNvPicPr>
          <p:nvPr/>
        </p:nvPicPr>
        <p:blipFill>
          <a:blip r:embed="rId2"/>
          <a:stretch>
            <a:fillRect/>
          </a:stretch>
        </p:blipFill>
        <p:spPr>
          <a:xfrm>
            <a:off x="341677" y="263665"/>
            <a:ext cx="11508645" cy="6330670"/>
          </a:xfrm>
          <a:prstGeom prst="rect">
            <a:avLst/>
          </a:prstGeom>
        </p:spPr>
      </p:pic>
    </p:spTree>
    <p:extLst>
      <p:ext uri="{BB962C8B-B14F-4D97-AF65-F5344CB8AC3E}">
        <p14:creationId xmlns:p14="http://schemas.microsoft.com/office/powerpoint/2010/main" val="1402082311"/>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405</TotalTime>
  <Words>2337</Words>
  <Application>Microsoft Office PowerPoint</Application>
  <PresentationFormat>Širokoúhlá obrazovka</PresentationFormat>
  <Paragraphs>326</Paragraphs>
  <Slides>52</Slides>
  <Notes>5</Notes>
  <HiddenSlides>0</HiddenSlides>
  <MMClips>0</MMClips>
  <ScaleCrop>false</ScaleCrop>
  <HeadingPairs>
    <vt:vector size="6" baseType="variant">
      <vt:variant>
        <vt:lpstr>Použitá písma</vt:lpstr>
      </vt:variant>
      <vt:variant>
        <vt:i4>3</vt:i4>
      </vt:variant>
      <vt:variant>
        <vt:lpstr>Motiv</vt:lpstr>
      </vt:variant>
      <vt:variant>
        <vt:i4>2</vt:i4>
      </vt:variant>
      <vt:variant>
        <vt:lpstr>Nadpisy snímků</vt:lpstr>
      </vt:variant>
      <vt:variant>
        <vt:i4>52</vt:i4>
      </vt:variant>
    </vt:vector>
  </HeadingPairs>
  <TitlesOfParts>
    <vt:vector size="57" baseType="lpstr">
      <vt:lpstr>Arial</vt:lpstr>
      <vt:lpstr>Calibri</vt:lpstr>
      <vt:lpstr>Calibri Light</vt:lpstr>
      <vt:lpstr>Motiv Office</vt:lpstr>
      <vt:lpstr>Motiv systému Office</vt:lpstr>
      <vt:lpstr>Prezentace aplikace PowerPoint</vt:lpstr>
      <vt:lpstr>MUSCLE TISSUE</vt:lpstr>
      <vt:lpstr>MUSCLE TISSUE</vt:lpstr>
      <vt:lpstr>MUSCLE TISSUE</vt:lpstr>
      <vt:lpstr>Prezentace aplikace PowerPoint</vt:lpstr>
      <vt:lpstr>MUSCLE TISSUE</vt:lpstr>
      <vt:lpstr>Prezentace aplikace PowerPoint</vt:lpstr>
      <vt:lpstr>Prezentace aplikace PowerPoint</vt:lpstr>
      <vt:lpstr>Prezentace aplikace PowerPoint</vt:lpstr>
      <vt:lpstr>MUSCLE TISSUE</vt:lpstr>
      <vt:lpstr>MUSCLE TISSUE</vt:lpstr>
      <vt:lpstr>MUSCLE TISSUE</vt:lpstr>
      <vt:lpstr>MUSCLE TISSUE</vt:lpstr>
      <vt:lpstr>Prezentace aplikace PowerPoint</vt:lpstr>
      <vt:lpstr>Prezentace aplikace PowerPoint</vt:lpstr>
      <vt:lpstr>Prezentace aplikace PowerPoint</vt:lpstr>
      <vt:lpstr>Prezentace aplikace PowerPoint</vt:lpstr>
      <vt:lpstr>MUSCLE TISSUE</vt:lpstr>
      <vt:lpstr>Prezentace aplikace PowerPoint</vt:lpstr>
      <vt:lpstr>Prezentace aplikace PowerPoint</vt:lpstr>
      <vt:lpstr>MUSCLE TISSUE</vt:lpstr>
      <vt:lpstr>Prezentace aplikace PowerPoint</vt:lpstr>
      <vt:lpstr>MUSCLE TISSUE</vt:lpstr>
      <vt:lpstr>Prezentace aplikace PowerPoint</vt:lpstr>
      <vt:lpstr>MUSCLE TISSUE</vt:lpstr>
      <vt:lpstr>MUSCLE TISSUE</vt:lpstr>
      <vt:lpstr>Prezentace aplikace PowerPoint</vt:lpstr>
      <vt:lpstr>MUSCLE TISSUE</vt:lpstr>
      <vt:lpstr>MUSCLE TISSUE</vt:lpstr>
      <vt:lpstr>MUSCLE TISSUE</vt:lpstr>
      <vt:lpstr>MUSCLE TISSUE</vt:lpstr>
      <vt:lpstr>MUSCLE TISSUE</vt:lpstr>
      <vt:lpstr>Prezentace aplikace PowerPoint</vt:lpstr>
      <vt:lpstr>Prezentace aplikace PowerPoint</vt:lpstr>
      <vt:lpstr>MUSCLE TISSUE</vt:lpstr>
      <vt:lpstr>MUSCLE TISSUE</vt:lpstr>
      <vt:lpstr>Prezentace aplikace PowerPoint</vt:lpstr>
      <vt:lpstr>Prezentace aplikace PowerPoint</vt:lpstr>
      <vt:lpstr>MUSCLE TISSUE</vt:lpstr>
      <vt:lpstr>MUSCLE TISSUE</vt:lpstr>
      <vt:lpstr>Prezentace aplikace PowerPoint</vt:lpstr>
      <vt:lpstr>Prezentace aplikace PowerPoint</vt:lpstr>
      <vt:lpstr>MUSCLE TISSUE</vt:lpstr>
      <vt:lpstr>Prezentace aplikace PowerPoint</vt:lpstr>
      <vt:lpstr>Prezentace aplikace PowerPoint</vt:lpstr>
      <vt:lpstr>MUSCLE TISSUE</vt:lpstr>
      <vt:lpstr>Prezentace aplikace PowerPoint</vt:lpstr>
      <vt:lpstr>MUSCLE TISSUE</vt:lpstr>
      <vt:lpstr>MUSCLE TISSUE</vt:lpstr>
      <vt:lpstr>Prezentace aplikace PowerPoint</vt:lpstr>
      <vt:lpstr>MUSCLE TISSUE</vt:lpstr>
      <vt:lpstr>MUSCLE TISSUE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Iveta Hodová</dc:creator>
  <cp:lastModifiedBy>Iveta Hodová</cp:lastModifiedBy>
  <cp:revision>1</cp:revision>
  <dcterms:created xsi:type="dcterms:W3CDTF">2023-01-13T07:44:59Z</dcterms:created>
  <dcterms:modified xsi:type="dcterms:W3CDTF">2023-01-13T14:30:46Z</dcterms:modified>
</cp:coreProperties>
</file>