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8" r:id="rId3"/>
    <p:sldId id="372" r:id="rId4"/>
    <p:sldId id="270" r:id="rId5"/>
    <p:sldId id="260" r:id="rId6"/>
    <p:sldId id="259" r:id="rId7"/>
    <p:sldId id="375" r:id="rId8"/>
    <p:sldId id="373" r:id="rId9"/>
    <p:sldId id="374" r:id="rId10"/>
    <p:sldId id="261" r:id="rId11"/>
    <p:sldId id="376" r:id="rId12"/>
    <p:sldId id="377" r:id="rId13"/>
    <p:sldId id="262" r:id="rId14"/>
    <p:sldId id="264" r:id="rId15"/>
    <p:sldId id="263" r:id="rId16"/>
    <p:sldId id="378" r:id="rId17"/>
    <p:sldId id="359" r:id="rId18"/>
    <p:sldId id="317" r:id="rId19"/>
    <p:sldId id="406" r:id="rId20"/>
    <p:sldId id="408" r:id="rId21"/>
    <p:sldId id="404" r:id="rId22"/>
    <p:sldId id="405" r:id="rId23"/>
    <p:sldId id="407" r:id="rId24"/>
    <p:sldId id="401" r:id="rId25"/>
    <p:sldId id="398" r:id="rId26"/>
    <p:sldId id="402" r:id="rId27"/>
    <p:sldId id="409" r:id="rId28"/>
    <p:sldId id="399" r:id="rId29"/>
    <p:sldId id="410" r:id="rId30"/>
    <p:sldId id="411" r:id="rId31"/>
    <p:sldId id="413" r:id="rId32"/>
    <p:sldId id="265" r:id="rId33"/>
    <p:sldId id="400" r:id="rId34"/>
    <p:sldId id="412" r:id="rId35"/>
    <p:sldId id="380" r:id="rId36"/>
    <p:sldId id="414" r:id="rId37"/>
    <p:sldId id="415" r:id="rId38"/>
    <p:sldId id="266" r:id="rId39"/>
    <p:sldId id="388" r:id="rId40"/>
    <p:sldId id="417" r:id="rId41"/>
    <p:sldId id="382" r:id="rId42"/>
    <p:sldId id="416" r:id="rId43"/>
    <p:sldId id="267" r:id="rId44"/>
    <p:sldId id="369" r:id="rId45"/>
    <p:sldId id="418" r:id="rId46"/>
    <p:sldId id="339" r:id="rId47"/>
    <p:sldId id="383" r:id="rId48"/>
    <p:sldId id="385" r:id="rId4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8F5C96-2902-4A28-B75F-C174362DFEDC}" v="169" dt="2023-01-16T12:03:30.439"/>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7" d="100"/>
          <a:sy n="97" d="100"/>
        </p:scale>
        <p:origin x="96"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ta Hodová" userId="32356b34-120e-40db-8308-37bd6c7c72c2" providerId="ADAL" clId="{778F5C96-2902-4A28-B75F-C174362DFEDC}"/>
    <pc:docChg chg="undo redo custSel addSld delSld modSld sldOrd">
      <pc:chgData name="Iveta Hodová" userId="32356b34-120e-40db-8308-37bd6c7c72c2" providerId="ADAL" clId="{778F5C96-2902-4A28-B75F-C174362DFEDC}" dt="2023-01-16T12:03:36.773" v="2968" actId="1076"/>
      <pc:docMkLst>
        <pc:docMk/>
      </pc:docMkLst>
      <pc:sldChg chg="addSp delSp modSp mod">
        <pc:chgData name="Iveta Hodová" userId="32356b34-120e-40db-8308-37bd6c7c72c2" providerId="ADAL" clId="{778F5C96-2902-4A28-B75F-C174362DFEDC}" dt="2023-01-13T14:40:15.434" v="45" actId="20577"/>
        <pc:sldMkLst>
          <pc:docMk/>
          <pc:sldMk cId="1975211897" sldId="256"/>
        </pc:sldMkLst>
        <pc:spChg chg="mod">
          <ac:chgData name="Iveta Hodová" userId="32356b34-120e-40db-8308-37bd6c7c72c2" providerId="ADAL" clId="{778F5C96-2902-4A28-B75F-C174362DFEDC}" dt="2023-01-13T14:40:15.434" v="45" actId="20577"/>
          <ac:spMkLst>
            <pc:docMk/>
            <pc:sldMk cId="1975211897" sldId="256"/>
            <ac:spMk id="2" creationId="{0484E474-468B-B90E-96E0-0825BF899AAC}"/>
          </ac:spMkLst>
        </pc:spChg>
        <pc:spChg chg="del">
          <ac:chgData name="Iveta Hodová" userId="32356b34-120e-40db-8308-37bd6c7c72c2" providerId="ADAL" clId="{778F5C96-2902-4A28-B75F-C174362DFEDC}" dt="2023-01-13T14:36:30.617" v="12" actId="478"/>
          <ac:spMkLst>
            <pc:docMk/>
            <pc:sldMk cId="1975211897" sldId="256"/>
            <ac:spMk id="3" creationId="{3F9014F5-3E38-A7B5-C612-C49EF1D499B5}"/>
          </ac:spMkLst>
        </pc:spChg>
        <pc:picChg chg="add mod ord modCrop">
          <ac:chgData name="Iveta Hodová" userId="32356b34-120e-40db-8308-37bd6c7c72c2" providerId="ADAL" clId="{778F5C96-2902-4A28-B75F-C174362DFEDC}" dt="2023-01-13T14:39:31.075" v="41" actId="732"/>
          <ac:picMkLst>
            <pc:docMk/>
            <pc:sldMk cId="1975211897" sldId="256"/>
            <ac:picMk id="4" creationId="{B42D76BB-651A-30F1-8FC9-1940E001282D}"/>
          </ac:picMkLst>
        </pc:picChg>
      </pc:sldChg>
      <pc:sldChg chg="addSp modSp new del mod">
        <pc:chgData name="Iveta Hodová" userId="32356b34-120e-40db-8308-37bd6c7c72c2" providerId="ADAL" clId="{778F5C96-2902-4A28-B75F-C174362DFEDC}" dt="2023-01-13T14:49:37.143" v="95" actId="47"/>
        <pc:sldMkLst>
          <pc:docMk/>
          <pc:sldMk cId="710612752" sldId="257"/>
        </pc:sldMkLst>
        <pc:spChg chg="add mod">
          <ac:chgData name="Iveta Hodová" userId="32356b34-120e-40db-8308-37bd6c7c72c2" providerId="ADAL" clId="{778F5C96-2902-4A28-B75F-C174362DFEDC}" dt="2023-01-13T14:41:57.590" v="83" actId="207"/>
          <ac:spMkLst>
            <pc:docMk/>
            <pc:sldMk cId="710612752" sldId="257"/>
            <ac:spMk id="2" creationId="{72806FB8-407B-D9D4-4F4B-4F5D0BE10E31}"/>
          </ac:spMkLst>
        </pc:spChg>
        <pc:spChg chg="add mod">
          <ac:chgData name="Iveta Hodová" userId="32356b34-120e-40db-8308-37bd6c7c72c2" providerId="ADAL" clId="{778F5C96-2902-4A28-B75F-C174362DFEDC}" dt="2023-01-13T14:47:56.799" v="85" actId="1076"/>
          <ac:spMkLst>
            <pc:docMk/>
            <pc:sldMk cId="710612752" sldId="257"/>
            <ac:spMk id="4" creationId="{F54D79F4-6CF2-26FD-E7CB-927D1F3DB459}"/>
          </ac:spMkLst>
        </pc:spChg>
      </pc:sldChg>
      <pc:sldChg chg="addSp delSp modSp mod">
        <pc:chgData name="Iveta Hodová" userId="32356b34-120e-40db-8308-37bd6c7c72c2" providerId="ADAL" clId="{778F5C96-2902-4A28-B75F-C174362DFEDC}" dt="2023-01-13T15:21:28.352" v="338" actId="20577"/>
        <pc:sldMkLst>
          <pc:docMk/>
          <pc:sldMk cId="3121314764" sldId="258"/>
        </pc:sldMkLst>
        <pc:spChg chg="add del mod">
          <ac:chgData name="Iveta Hodová" userId="32356b34-120e-40db-8308-37bd6c7c72c2" providerId="ADAL" clId="{778F5C96-2902-4A28-B75F-C174362DFEDC}" dt="2023-01-13T14:49:35.815" v="94" actId="478"/>
          <ac:spMkLst>
            <pc:docMk/>
            <pc:sldMk cId="3121314764" sldId="258"/>
            <ac:spMk id="4" creationId="{7D2D5BB5-615B-86B0-93DA-017038E0A9AB}"/>
          </ac:spMkLst>
        </pc:spChg>
        <pc:spChg chg="add mod">
          <ac:chgData name="Iveta Hodová" userId="32356b34-120e-40db-8308-37bd6c7c72c2" providerId="ADAL" clId="{778F5C96-2902-4A28-B75F-C174362DFEDC}" dt="2023-01-13T15:21:28.352" v="338" actId="20577"/>
          <ac:spMkLst>
            <pc:docMk/>
            <pc:sldMk cId="3121314764" sldId="258"/>
            <ac:spMk id="6" creationId="{F1BA733C-486D-0F4F-95D0-FAA9E8888196}"/>
          </ac:spMkLst>
        </pc:spChg>
        <pc:picChg chg="add mod">
          <ac:chgData name="Iveta Hodová" userId="32356b34-120e-40db-8308-37bd6c7c72c2" providerId="ADAL" clId="{778F5C96-2902-4A28-B75F-C174362DFEDC}" dt="2023-01-13T15:09:31.537" v="227" actId="1076"/>
          <ac:picMkLst>
            <pc:docMk/>
            <pc:sldMk cId="3121314764" sldId="258"/>
            <ac:picMk id="8" creationId="{10BD1E6D-6B0D-F43F-F47C-0F22911E6FBD}"/>
          </ac:picMkLst>
        </pc:picChg>
        <pc:picChg chg="add del mod">
          <ac:chgData name="Iveta Hodová" userId="32356b34-120e-40db-8308-37bd6c7c72c2" providerId="ADAL" clId="{778F5C96-2902-4A28-B75F-C174362DFEDC}" dt="2023-01-13T15:07:52.458" v="216" actId="21"/>
          <ac:picMkLst>
            <pc:docMk/>
            <pc:sldMk cId="3121314764" sldId="258"/>
            <ac:picMk id="9" creationId="{C5614CEF-F5D5-5228-424B-C335C029FCCD}"/>
          </ac:picMkLst>
        </pc:picChg>
      </pc:sldChg>
      <pc:sldChg chg="addSp modSp mod">
        <pc:chgData name="Iveta Hodová" userId="32356b34-120e-40db-8308-37bd6c7c72c2" providerId="ADAL" clId="{778F5C96-2902-4A28-B75F-C174362DFEDC}" dt="2023-01-13T15:34:54.910" v="495" actId="114"/>
        <pc:sldMkLst>
          <pc:docMk/>
          <pc:sldMk cId="3223092910" sldId="259"/>
        </pc:sldMkLst>
        <pc:spChg chg="add mod">
          <ac:chgData name="Iveta Hodová" userId="32356b34-120e-40db-8308-37bd6c7c72c2" providerId="ADAL" clId="{778F5C96-2902-4A28-B75F-C174362DFEDC}" dt="2023-01-13T15:34:54.910" v="495" actId="114"/>
          <ac:spMkLst>
            <pc:docMk/>
            <pc:sldMk cId="3223092910" sldId="259"/>
            <ac:spMk id="4" creationId="{AA439272-D200-D58A-25D0-A0A1DF3DE107}"/>
          </ac:spMkLst>
        </pc:spChg>
        <pc:picChg chg="add mod">
          <ac:chgData name="Iveta Hodová" userId="32356b34-120e-40db-8308-37bd6c7c72c2" providerId="ADAL" clId="{778F5C96-2902-4A28-B75F-C174362DFEDC}" dt="2023-01-13T15:33:47.566" v="472" actId="14100"/>
          <ac:picMkLst>
            <pc:docMk/>
            <pc:sldMk cId="3223092910" sldId="259"/>
            <ac:picMk id="5" creationId="{F50D0E61-DBDF-96BC-4955-D126433FD575}"/>
          </ac:picMkLst>
        </pc:picChg>
      </pc:sldChg>
      <pc:sldChg chg="addSp modSp mod ord">
        <pc:chgData name="Iveta Hodová" userId="32356b34-120e-40db-8308-37bd6c7c72c2" providerId="ADAL" clId="{778F5C96-2902-4A28-B75F-C174362DFEDC}" dt="2023-01-13T15:42:57.549" v="567" actId="20577"/>
        <pc:sldMkLst>
          <pc:docMk/>
          <pc:sldMk cId="1212895086" sldId="260"/>
        </pc:sldMkLst>
        <pc:spChg chg="add mod">
          <ac:chgData name="Iveta Hodová" userId="32356b34-120e-40db-8308-37bd6c7c72c2" providerId="ADAL" clId="{778F5C96-2902-4A28-B75F-C174362DFEDC}" dt="2023-01-13T15:42:57.549" v="567" actId="20577"/>
          <ac:spMkLst>
            <pc:docMk/>
            <pc:sldMk cId="1212895086" sldId="260"/>
            <ac:spMk id="4" creationId="{017A9AB8-5A81-5E7F-4F3C-08353DF73CC2}"/>
          </ac:spMkLst>
        </pc:spChg>
      </pc:sldChg>
      <pc:sldChg chg="addSp modSp mod">
        <pc:chgData name="Iveta Hodová" userId="32356b34-120e-40db-8308-37bd6c7c72c2" providerId="ADAL" clId="{778F5C96-2902-4A28-B75F-C174362DFEDC}" dt="2023-01-13T15:50:35.912" v="640" actId="20577"/>
        <pc:sldMkLst>
          <pc:docMk/>
          <pc:sldMk cId="1204634395" sldId="261"/>
        </pc:sldMkLst>
        <pc:spChg chg="mod">
          <ac:chgData name="Iveta Hodová" userId="32356b34-120e-40db-8308-37bd6c7c72c2" providerId="ADAL" clId="{778F5C96-2902-4A28-B75F-C174362DFEDC}" dt="2023-01-13T15:50:35.912" v="640" actId="20577"/>
          <ac:spMkLst>
            <pc:docMk/>
            <pc:sldMk cId="1204634395" sldId="261"/>
            <ac:spMk id="4" creationId="{BF72537C-FA78-8836-5BAF-54C936B79230}"/>
          </ac:spMkLst>
        </pc:spChg>
        <pc:picChg chg="add mod">
          <ac:chgData name="Iveta Hodová" userId="32356b34-120e-40db-8308-37bd6c7c72c2" providerId="ADAL" clId="{778F5C96-2902-4A28-B75F-C174362DFEDC}" dt="2023-01-13T15:48:35.812" v="629" actId="1076"/>
          <ac:picMkLst>
            <pc:docMk/>
            <pc:sldMk cId="1204634395" sldId="261"/>
            <ac:picMk id="3" creationId="{1F3151BA-6F44-8AD5-5AF4-239406EB06E6}"/>
          </ac:picMkLst>
        </pc:picChg>
        <pc:picChg chg="add mod">
          <ac:chgData name="Iveta Hodová" userId="32356b34-120e-40db-8308-37bd6c7c72c2" providerId="ADAL" clId="{778F5C96-2902-4A28-B75F-C174362DFEDC}" dt="2023-01-13T15:48:59.843" v="638" actId="1076"/>
          <ac:picMkLst>
            <pc:docMk/>
            <pc:sldMk cId="1204634395" sldId="261"/>
            <ac:picMk id="5" creationId="{EF912141-9C29-FD2F-4BCE-B0E377E6BAA0}"/>
          </ac:picMkLst>
        </pc:picChg>
        <pc:picChg chg="add mod">
          <ac:chgData name="Iveta Hodová" userId="32356b34-120e-40db-8308-37bd6c7c72c2" providerId="ADAL" clId="{778F5C96-2902-4A28-B75F-C174362DFEDC}" dt="2023-01-13T15:48:56" v="637" actId="1076"/>
          <ac:picMkLst>
            <pc:docMk/>
            <pc:sldMk cId="1204634395" sldId="261"/>
            <ac:picMk id="6" creationId="{737BA56F-BF3B-E056-905F-C1F71A3659CD}"/>
          </ac:picMkLst>
        </pc:picChg>
      </pc:sldChg>
      <pc:sldChg chg="addSp modSp del mod">
        <pc:chgData name="Iveta Hodová" userId="32356b34-120e-40db-8308-37bd6c7c72c2" providerId="ADAL" clId="{778F5C96-2902-4A28-B75F-C174362DFEDC}" dt="2023-01-13T15:31:28.850" v="454" actId="2696"/>
        <pc:sldMkLst>
          <pc:docMk/>
          <pc:sldMk cId="2126508203" sldId="261"/>
        </pc:sldMkLst>
        <pc:spChg chg="add mod">
          <ac:chgData name="Iveta Hodová" userId="32356b34-120e-40db-8308-37bd6c7c72c2" providerId="ADAL" clId="{778F5C96-2902-4A28-B75F-C174362DFEDC}" dt="2023-01-13T14:51:23.581" v="109" actId="1076"/>
          <ac:spMkLst>
            <pc:docMk/>
            <pc:sldMk cId="2126508203" sldId="261"/>
            <ac:spMk id="4" creationId="{BF72537C-FA78-8836-5BAF-54C936B79230}"/>
          </ac:spMkLst>
        </pc:spChg>
      </pc:sldChg>
      <pc:sldChg chg="modSp mod">
        <pc:chgData name="Iveta Hodová" userId="32356b34-120e-40db-8308-37bd6c7c72c2" providerId="ADAL" clId="{778F5C96-2902-4A28-B75F-C174362DFEDC}" dt="2023-01-16T08:27:42.205" v="898" actId="1038"/>
        <pc:sldMkLst>
          <pc:docMk/>
          <pc:sldMk cId="1537028087" sldId="262"/>
        </pc:sldMkLst>
        <pc:spChg chg="mod">
          <ac:chgData name="Iveta Hodová" userId="32356b34-120e-40db-8308-37bd6c7c72c2" providerId="ADAL" clId="{778F5C96-2902-4A28-B75F-C174362DFEDC}" dt="2023-01-16T08:27:42.205" v="898" actId="1038"/>
          <ac:spMkLst>
            <pc:docMk/>
            <pc:sldMk cId="1537028087" sldId="262"/>
            <ac:spMk id="6" creationId="{0F734683-9E9A-DE87-2BD6-63F954048445}"/>
          </ac:spMkLst>
        </pc:spChg>
        <pc:picChg chg="mod modCrop">
          <ac:chgData name="Iveta Hodová" userId="32356b34-120e-40db-8308-37bd6c7c72c2" providerId="ADAL" clId="{778F5C96-2902-4A28-B75F-C174362DFEDC}" dt="2023-01-13T16:02:10.438" v="709" actId="1076"/>
          <ac:picMkLst>
            <pc:docMk/>
            <pc:sldMk cId="1537028087" sldId="262"/>
            <ac:picMk id="7" creationId="{D621366F-F2A7-B1EA-6748-D293F78A8E8F}"/>
          </ac:picMkLst>
        </pc:picChg>
      </pc:sldChg>
      <pc:sldChg chg="addSp delSp modSp del mod">
        <pc:chgData name="Iveta Hodová" userId="32356b34-120e-40db-8308-37bd6c7c72c2" providerId="ADAL" clId="{778F5C96-2902-4A28-B75F-C174362DFEDC}" dt="2023-01-13T15:31:28.850" v="454" actId="2696"/>
        <pc:sldMkLst>
          <pc:docMk/>
          <pc:sldMk cId="4166571120" sldId="262"/>
        </pc:sldMkLst>
        <pc:spChg chg="add del mod">
          <ac:chgData name="Iveta Hodová" userId="32356b34-120e-40db-8308-37bd6c7c72c2" providerId="ADAL" clId="{778F5C96-2902-4A28-B75F-C174362DFEDC}" dt="2023-01-13T14:52:05.659" v="111"/>
          <ac:spMkLst>
            <pc:docMk/>
            <pc:sldMk cId="4166571120" sldId="262"/>
            <ac:spMk id="4" creationId="{33166C1C-8B3A-0F15-2E7F-8169A0198731}"/>
          </ac:spMkLst>
        </pc:spChg>
        <pc:spChg chg="add mod">
          <ac:chgData name="Iveta Hodová" userId="32356b34-120e-40db-8308-37bd6c7c72c2" providerId="ADAL" clId="{778F5C96-2902-4A28-B75F-C174362DFEDC}" dt="2023-01-13T14:52:19.365" v="116" actId="1076"/>
          <ac:spMkLst>
            <pc:docMk/>
            <pc:sldMk cId="4166571120" sldId="262"/>
            <ac:spMk id="6" creationId="{0F734683-9E9A-DE87-2BD6-63F954048445}"/>
          </ac:spMkLst>
        </pc:spChg>
        <pc:graphicFrameChg chg="add del mod">
          <ac:chgData name="Iveta Hodová" userId="32356b34-120e-40db-8308-37bd6c7c72c2" providerId="ADAL" clId="{778F5C96-2902-4A28-B75F-C174362DFEDC}" dt="2023-01-13T14:52:05.659" v="111"/>
          <ac:graphicFrameMkLst>
            <pc:docMk/>
            <pc:sldMk cId="4166571120" sldId="262"/>
            <ac:graphicFrameMk id="3" creationId="{66FD944A-9D34-ED1F-3A13-D5A3FAF1F5E4}"/>
          </ac:graphicFrameMkLst>
        </pc:graphicFrameChg>
        <pc:picChg chg="add mod">
          <ac:chgData name="Iveta Hodová" userId="32356b34-120e-40db-8308-37bd6c7c72c2" providerId="ADAL" clId="{778F5C96-2902-4A28-B75F-C174362DFEDC}" dt="2023-01-13T14:52:15.331" v="115" actId="1076"/>
          <ac:picMkLst>
            <pc:docMk/>
            <pc:sldMk cId="4166571120" sldId="262"/>
            <ac:picMk id="7" creationId="{D621366F-F2A7-B1EA-6748-D293F78A8E8F}"/>
          </ac:picMkLst>
        </pc:picChg>
      </pc:sldChg>
      <pc:sldChg chg="addSp modSp del mod">
        <pc:chgData name="Iveta Hodová" userId="32356b34-120e-40db-8308-37bd6c7c72c2" providerId="ADAL" clId="{778F5C96-2902-4A28-B75F-C174362DFEDC}" dt="2023-01-13T15:31:28.850" v="454" actId="2696"/>
        <pc:sldMkLst>
          <pc:docMk/>
          <pc:sldMk cId="1087936381" sldId="263"/>
        </pc:sldMkLst>
        <pc:spChg chg="add mod">
          <ac:chgData name="Iveta Hodová" userId="32356b34-120e-40db-8308-37bd6c7c72c2" providerId="ADAL" clId="{778F5C96-2902-4A28-B75F-C174362DFEDC}" dt="2023-01-13T14:53:40.325" v="121" actId="1076"/>
          <ac:spMkLst>
            <pc:docMk/>
            <pc:sldMk cId="1087936381" sldId="263"/>
            <ac:spMk id="4" creationId="{317A8DB6-9E27-4CB6-61AA-26296DBDABC3}"/>
          </ac:spMkLst>
        </pc:spChg>
      </pc:sldChg>
      <pc:sldChg chg="addSp modSp mod">
        <pc:chgData name="Iveta Hodová" userId="32356b34-120e-40db-8308-37bd6c7c72c2" providerId="ADAL" clId="{778F5C96-2902-4A28-B75F-C174362DFEDC}" dt="2023-01-13T16:10:10.277" v="806" actId="1076"/>
        <pc:sldMkLst>
          <pc:docMk/>
          <pc:sldMk cId="1977414757" sldId="263"/>
        </pc:sldMkLst>
        <pc:spChg chg="mod">
          <ac:chgData name="Iveta Hodová" userId="32356b34-120e-40db-8308-37bd6c7c72c2" providerId="ADAL" clId="{778F5C96-2902-4A28-B75F-C174362DFEDC}" dt="2023-01-13T16:10:02.418" v="801" actId="14100"/>
          <ac:spMkLst>
            <pc:docMk/>
            <pc:sldMk cId="1977414757" sldId="263"/>
            <ac:spMk id="4" creationId="{317A8DB6-9E27-4CB6-61AA-26296DBDABC3}"/>
          </ac:spMkLst>
        </pc:spChg>
        <pc:picChg chg="add mod">
          <ac:chgData name="Iveta Hodová" userId="32356b34-120e-40db-8308-37bd6c7c72c2" providerId="ADAL" clId="{778F5C96-2902-4A28-B75F-C174362DFEDC}" dt="2023-01-13T16:10:10.277" v="806" actId="1076"/>
          <ac:picMkLst>
            <pc:docMk/>
            <pc:sldMk cId="1977414757" sldId="263"/>
            <ac:picMk id="3" creationId="{67B3CAF3-E688-B0E4-8063-B59B6A86B7FD}"/>
          </ac:picMkLst>
        </pc:picChg>
      </pc:sldChg>
      <pc:sldChg chg="modSp mod ord">
        <pc:chgData name="Iveta Hodová" userId="32356b34-120e-40db-8308-37bd6c7c72c2" providerId="ADAL" clId="{778F5C96-2902-4A28-B75F-C174362DFEDC}" dt="2023-01-13T16:04:02.788" v="730" actId="1076"/>
        <pc:sldMkLst>
          <pc:docMk/>
          <pc:sldMk cId="2320576864" sldId="264"/>
        </pc:sldMkLst>
        <pc:spChg chg="mod">
          <ac:chgData name="Iveta Hodová" userId="32356b34-120e-40db-8308-37bd6c7c72c2" providerId="ADAL" clId="{778F5C96-2902-4A28-B75F-C174362DFEDC}" dt="2023-01-13T16:04:00.269" v="729" actId="14100"/>
          <ac:spMkLst>
            <pc:docMk/>
            <pc:sldMk cId="2320576864" sldId="264"/>
            <ac:spMk id="5" creationId="{59564E04-CD89-518B-E789-47A4D6FD28F2}"/>
          </ac:spMkLst>
        </pc:spChg>
        <pc:picChg chg="mod">
          <ac:chgData name="Iveta Hodová" userId="32356b34-120e-40db-8308-37bd6c7c72c2" providerId="ADAL" clId="{778F5C96-2902-4A28-B75F-C174362DFEDC}" dt="2023-01-13T16:04:02.788" v="730" actId="1076"/>
          <ac:picMkLst>
            <pc:docMk/>
            <pc:sldMk cId="2320576864" sldId="264"/>
            <ac:picMk id="3" creationId="{85E6B4F4-8115-BBA5-AE57-A93CDD6ADC27}"/>
          </ac:picMkLst>
        </pc:picChg>
      </pc:sldChg>
      <pc:sldChg chg="addSp modSp del mod">
        <pc:chgData name="Iveta Hodová" userId="32356b34-120e-40db-8308-37bd6c7c72c2" providerId="ADAL" clId="{778F5C96-2902-4A28-B75F-C174362DFEDC}" dt="2023-01-13T15:31:28.850" v="454" actId="2696"/>
        <pc:sldMkLst>
          <pc:docMk/>
          <pc:sldMk cId="2466565706" sldId="264"/>
        </pc:sldMkLst>
        <pc:spChg chg="add mod">
          <ac:chgData name="Iveta Hodová" userId="32356b34-120e-40db-8308-37bd6c7c72c2" providerId="ADAL" clId="{778F5C96-2902-4A28-B75F-C174362DFEDC}" dt="2023-01-13T14:54:29.414" v="125" actId="1076"/>
          <ac:spMkLst>
            <pc:docMk/>
            <pc:sldMk cId="2466565706" sldId="264"/>
            <ac:spMk id="5" creationId="{59564E04-CD89-518B-E789-47A4D6FD28F2}"/>
          </ac:spMkLst>
        </pc:spChg>
        <pc:picChg chg="add mod">
          <ac:chgData name="Iveta Hodová" userId="32356b34-120e-40db-8308-37bd6c7c72c2" providerId="ADAL" clId="{778F5C96-2902-4A28-B75F-C174362DFEDC}" dt="2023-01-13T14:54:04.528" v="123" actId="1076"/>
          <ac:picMkLst>
            <pc:docMk/>
            <pc:sldMk cId="2466565706" sldId="264"/>
            <ac:picMk id="3" creationId="{85E6B4F4-8115-BBA5-AE57-A93CDD6ADC27}"/>
          </ac:picMkLst>
        </pc:picChg>
      </pc:sldChg>
      <pc:sldChg chg="addSp delSp modSp mod ord">
        <pc:chgData name="Iveta Hodová" userId="32356b34-120e-40db-8308-37bd6c7c72c2" providerId="ADAL" clId="{778F5C96-2902-4A28-B75F-C174362DFEDC}" dt="2023-01-16T10:23:08.682" v="2117" actId="1076"/>
        <pc:sldMkLst>
          <pc:docMk/>
          <pc:sldMk cId="3021506882" sldId="265"/>
        </pc:sldMkLst>
        <pc:spChg chg="mod">
          <ac:chgData name="Iveta Hodová" userId="32356b34-120e-40db-8308-37bd6c7c72c2" providerId="ADAL" clId="{778F5C96-2902-4A28-B75F-C174362DFEDC}" dt="2023-01-16T10:22:05.313" v="2111" actId="14100"/>
          <ac:spMkLst>
            <pc:docMk/>
            <pc:sldMk cId="3021506882" sldId="265"/>
            <ac:spMk id="6" creationId="{BBA595C0-330B-94E3-EDBB-11A3B3256585}"/>
          </ac:spMkLst>
        </pc:spChg>
        <pc:picChg chg="add del mod">
          <ac:chgData name="Iveta Hodová" userId="32356b34-120e-40db-8308-37bd6c7c72c2" providerId="ADAL" clId="{778F5C96-2902-4A28-B75F-C174362DFEDC}" dt="2023-01-16T10:23:00.293" v="2113" actId="478"/>
          <ac:picMkLst>
            <pc:docMk/>
            <pc:sldMk cId="3021506882" sldId="265"/>
            <ac:picMk id="3" creationId="{2743AA50-4BED-AF91-BD66-1093AB7A7554}"/>
          </ac:picMkLst>
        </pc:picChg>
        <pc:picChg chg="add mod">
          <ac:chgData name="Iveta Hodová" userId="32356b34-120e-40db-8308-37bd6c7c72c2" providerId="ADAL" clId="{778F5C96-2902-4A28-B75F-C174362DFEDC}" dt="2023-01-16T10:23:08.682" v="2117" actId="1076"/>
          <ac:picMkLst>
            <pc:docMk/>
            <pc:sldMk cId="3021506882" sldId="265"/>
            <ac:picMk id="5" creationId="{2391BE40-3BDE-9DDA-5B73-5BCEE75DEBBE}"/>
          </ac:picMkLst>
        </pc:picChg>
      </pc:sldChg>
      <pc:sldChg chg="addSp delSp modSp del mod">
        <pc:chgData name="Iveta Hodová" userId="32356b34-120e-40db-8308-37bd6c7c72c2" providerId="ADAL" clId="{778F5C96-2902-4A28-B75F-C174362DFEDC}" dt="2023-01-13T15:31:28.850" v="454" actId="2696"/>
        <pc:sldMkLst>
          <pc:docMk/>
          <pc:sldMk cId="3792547107" sldId="265"/>
        </pc:sldMkLst>
        <pc:spChg chg="del mod">
          <ac:chgData name="Iveta Hodová" userId="32356b34-120e-40db-8308-37bd6c7c72c2" providerId="ADAL" clId="{778F5C96-2902-4A28-B75F-C174362DFEDC}" dt="2023-01-13T14:54:44.352" v="128" actId="478"/>
          <ac:spMkLst>
            <pc:docMk/>
            <pc:sldMk cId="3792547107" sldId="265"/>
            <ac:spMk id="5" creationId="{59564E04-CD89-518B-E789-47A4D6FD28F2}"/>
          </ac:spMkLst>
        </pc:spChg>
        <pc:spChg chg="add mod">
          <ac:chgData name="Iveta Hodová" userId="32356b34-120e-40db-8308-37bd6c7c72c2" providerId="ADAL" clId="{778F5C96-2902-4A28-B75F-C174362DFEDC}" dt="2023-01-13T14:55:40.367" v="135" actId="14100"/>
          <ac:spMkLst>
            <pc:docMk/>
            <pc:sldMk cId="3792547107" sldId="265"/>
            <ac:spMk id="6" creationId="{BBA595C0-330B-94E3-EDBB-11A3B3256585}"/>
          </ac:spMkLst>
        </pc:spChg>
        <pc:picChg chg="del mod">
          <ac:chgData name="Iveta Hodová" userId="32356b34-120e-40db-8308-37bd6c7c72c2" providerId="ADAL" clId="{778F5C96-2902-4A28-B75F-C174362DFEDC}" dt="2023-01-13T14:54:46.321" v="130" actId="478"/>
          <ac:picMkLst>
            <pc:docMk/>
            <pc:sldMk cId="3792547107" sldId="265"/>
            <ac:picMk id="3" creationId="{85E6B4F4-8115-BBA5-AE57-A93CDD6ADC27}"/>
          </ac:picMkLst>
        </pc:picChg>
      </pc:sldChg>
      <pc:sldChg chg="addSp modSp del mod">
        <pc:chgData name="Iveta Hodová" userId="32356b34-120e-40db-8308-37bd6c7c72c2" providerId="ADAL" clId="{778F5C96-2902-4A28-B75F-C174362DFEDC}" dt="2023-01-13T15:31:28.850" v="454" actId="2696"/>
        <pc:sldMkLst>
          <pc:docMk/>
          <pc:sldMk cId="340081717" sldId="266"/>
        </pc:sldMkLst>
        <pc:spChg chg="add mod">
          <ac:chgData name="Iveta Hodová" userId="32356b34-120e-40db-8308-37bd6c7c72c2" providerId="ADAL" clId="{778F5C96-2902-4A28-B75F-C174362DFEDC}" dt="2023-01-13T14:55:58.946" v="138" actId="14100"/>
          <ac:spMkLst>
            <pc:docMk/>
            <pc:sldMk cId="340081717" sldId="266"/>
            <ac:spMk id="4" creationId="{75F88013-AA29-5F4F-8F66-1A06D357F415}"/>
          </ac:spMkLst>
        </pc:spChg>
      </pc:sldChg>
      <pc:sldChg chg="addSp delSp modSp mod">
        <pc:chgData name="Iveta Hodová" userId="32356b34-120e-40db-8308-37bd6c7c72c2" providerId="ADAL" clId="{778F5C96-2902-4A28-B75F-C174362DFEDC}" dt="2023-01-16T11:41:10.778" v="2719" actId="478"/>
        <pc:sldMkLst>
          <pc:docMk/>
          <pc:sldMk cId="1535215791" sldId="266"/>
        </pc:sldMkLst>
        <pc:spChg chg="mod">
          <ac:chgData name="Iveta Hodová" userId="32356b34-120e-40db-8308-37bd6c7c72c2" providerId="ADAL" clId="{778F5C96-2902-4A28-B75F-C174362DFEDC}" dt="2023-01-16T11:37:36.417" v="2708" actId="14100"/>
          <ac:spMkLst>
            <pc:docMk/>
            <pc:sldMk cId="1535215791" sldId="266"/>
            <ac:spMk id="4" creationId="{75F88013-AA29-5F4F-8F66-1A06D357F415}"/>
          </ac:spMkLst>
        </pc:spChg>
        <pc:picChg chg="add mod">
          <ac:chgData name="Iveta Hodová" userId="32356b34-120e-40db-8308-37bd6c7c72c2" providerId="ADAL" clId="{778F5C96-2902-4A28-B75F-C174362DFEDC}" dt="2023-01-16T11:37:46.586" v="2711" actId="1076"/>
          <ac:picMkLst>
            <pc:docMk/>
            <pc:sldMk cId="1535215791" sldId="266"/>
            <ac:picMk id="3" creationId="{2DAA8414-21AD-BE42-9B3B-6442622A666B}"/>
          </ac:picMkLst>
        </pc:picChg>
        <pc:picChg chg="add del">
          <ac:chgData name="Iveta Hodová" userId="32356b34-120e-40db-8308-37bd6c7c72c2" providerId="ADAL" clId="{778F5C96-2902-4A28-B75F-C174362DFEDC}" dt="2023-01-16T11:41:10.778" v="2719" actId="478"/>
          <ac:picMkLst>
            <pc:docMk/>
            <pc:sldMk cId="1535215791" sldId="266"/>
            <ac:picMk id="5" creationId="{AF86777F-1892-20B6-9B6D-C4AC6439534F}"/>
          </ac:picMkLst>
        </pc:picChg>
      </pc:sldChg>
      <pc:sldChg chg="addSp modSp mod ord">
        <pc:chgData name="Iveta Hodová" userId="32356b34-120e-40db-8308-37bd6c7c72c2" providerId="ADAL" clId="{778F5C96-2902-4A28-B75F-C174362DFEDC}" dt="2023-01-16T11:57:21.805" v="2889" actId="14100"/>
        <pc:sldMkLst>
          <pc:docMk/>
          <pc:sldMk cId="1268672865" sldId="267"/>
        </pc:sldMkLst>
        <pc:spChg chg="mod">
          <ac:chgData name="Iveta Hodová" userId="32356b34-120e-40db-8308-37bd6c7c72c2" providerId="ADAL" clId="{778F5C96-2902-4A28-B75F-C174362DFEDC}" dt="2023-01-16T11:48:40.234" v="2828" actId="404"/>
          <ac:spMkLst>
            <pc:docMk/>
            <pc:sldMk cId="1268672865" sldId="267"/>
            <ac:spMk id="4" creationId="{F26DBC85-EA12-2D31-A426-25A5C206323A}"/>
          </ac:spMkLst>
        </pc:spChg>
        <pc:picChg chg="add mod modCrop">
          <ac:chgData name="Iveta Hodová" userId="32356b34-120e-40db-8308-37bd6c7c72c2" providerId="ADAL" clId="{778F5C96-2902-4A28-B75F-C174362DFEDC}" dt="2023-01-16T11:57:00.601" v="2886" actId="1076"/>
          <ac:picMkLst>
            <pc:docMk/>
            <pc:sldMk cId="1268672865" sldId="267"/>
            <ac:picMk id="3" creationId="{215C83F9-38CB-2D77-530D-5163B25F9114}"/>
          </ac:picMkLst>
        </pc:picChg>
        <pc:picChg chg="add mod">
          <ac:chgData name="Iveta Hodová" userId="32356b34-120e-40db-8308-37bd6c7c72c2" providerId="ADAL" clId="{778F5C96-2902-4A28-B75F-C174362DFEDC}" dt="2023-01-16T11:57:21.805" v="2889" actId="14100"/>
          <ac:picMkLst>
            <pc:docMk/>
            <pc:sldMk cId="1268672865" sldId="267"/>
            <ac:picMk id="6" creationId="{41B29A90-29EF-CC54-20E2-A3A22074D318}"/>
          </ac:picMkLst>
        </pc:picChg>
      </pc:sldChg>
      <pc:sldChg chg="addSp modSp del mod">
        <pc:chgData name="Iveta Hodová" userId="32356b34-120e-40db-8308-37bd6c7c72c2" providerId="ADAL" clId="{778F5C96-2902-4A28-B75F-C174362DFEDC}" dt="2023-01-13T15:31:28.850" v="454" actId="2696"/>
        <pc:sldMkLst>
          <pc:docMk/>
          <pc:sldMk cId="2079726929" sldId="267"/>
        </pc:sldMkLst>
        <pc:spChg chg="add mod">
          <ac:chgData name="Iveta Hodová" userId="32356b34-120e-40db-8308-37bd6c7c72c2" providerId="ADAL" clId="{778F5C96-2902-4A28-B75F-C174362DFEDC}" dt="2023-01-13T14:56:22.524" v="141" actId="14100"/>
          <ac:spMkLst>
            <pc:docMk/>
            <pc:sldMk cId="2079726929" sldId="267"/>
            <ac:spMk id="4" creationId="{F26DBC85-EA12-2D31-A426-25A5C206323A}"/>
          </ac:spMkLst>
        </pc:spChg>
      </pc:sldChg>
      <pc:sldChg chg="add del">
        <pc:chgData name="Iveta Hodová" userId="32356b34-120e-40db-8308-37bd6c7c72c2" providerId="ADAL" clId="{778F5C96-2902-4A28-B75F-C174362DFEDC}" dt="2023-01-16T11:43:50.926" v="2739" actId="47"/>
        <pc:sldMkLst>
          <pc:docMk/>
          <pc:sldMk cId="2086239976" sldId="268"/>
        </pc:sldMkLst>
      </pc:sldChg>
      <pc:sldChg chg="del">
        <pc:chgData name="Iveta Hodová" userId="32356b34-120e-40db-8308-37bd6c7c72c2" providerId="ADAL" clId="{778F5C96-2902-4A28-B75F-C174362DFEDC}" dt="2023-01-16T11:38:04.936" v="2713" actId="47"/>
        <pc:sldMkLst>
          <pc:docMk/>
          <pc:sldMk cId="2358958473" sldId="269"/>
        </pc:sldMkLst>
      </pc:sldChg>
      <pc:sldChg chg="addSp delSp modSp add mod ord">
        <pc:chgData name="Iveta Hodová" userId="32356b34-120e-40db-8308-37bd6c7c72c2" providerId="ADAL" clId="{778F5C96-2902-4A28-B75F-C174362DFEDC}" dt="2023-01-13T15:17:22.164" v="330" actId="1076"/>
        <pc:sldMkLst>
          <pc:docMk/>
          <pc:sldMk cId="893187622" sldId="270"/>
        </pc:sldMkLst>
        <pc:picChg chg="add mod">
          <ac:chgData name="Iveta Hodová" userId="32356b34-120e-40db-8308-37bd6c7c72c2" providerId="ADAL" clId="{778F5C96-2902-4A28-B75F-C174362DFEDC}" dt="2023-01-13T15:17:22.164" v="330" actId="1076"/>
          <ac:picMkLst>
            <pc:docMk/>
            <pc:sldMk cId="893187622" sldId="270"/>
            <ac:picMk id="4" creationId="{603762CA-6390-638C-9586-1F14032AFF2D}"/>
          </ac:picMkLst>
        </pc:picChg>
        <pc:picChg chg="add del mod">
          <ac:chgData name="Iveta Hodová" userId="32356b34-120e-40db-8308-37bd6c7c72c2" providerId="ADAL" clId="{778F5C96-2902-4A28-B75F-C174362DFEDC}" dt="2023-01-13T15:17:20.008" v="329" actId="478"/>
          <ac:picMkLst>
            <pc:docMk/>
            <pc:sldMk cId="893187622" sldId="270"/>
            <ac:picMk id="5" creationId="{43B865FE-1BD6-461B-B2E8-42A4AECD1AF0}"/>
          </ac:picMkLst>
        </pc:picChg>
      </pc:sldChg>
      <pc:sldChg chg="del">
        <pc:chgData name="Iveta Hodová" userId="32356b34-120e-40db-8308-37bd6c7c72c2" providerId="ADAL" clId="{778F5C96-2902-4A28-B75F-C174362DFEDC}" dt="2023-01-16T11:38:04.936" v="2713" actId="47"/>
        <pc:sldMkLst>
          <pc:docMk/>
          <pc:sldMk cId="2716946857" sldId="271"/>
        </pc:sldMkLst>
      </pc:sldChg>
      <pc:sldChg chg="del">
        <pc:chgData name="Iveta Hodová" userId="32356b34-120e-40db-8308-37bd6c7c72c2" providerId="ADAL" clId="{778F5C96-2902-4A28-B75F-C174362DFEDC}" dt="2023-01-13T15:01:42.338" v="154" actId="47"/>
        <pc:sldMkLst>
          <pc:docMk/>
          <pc:sldMk cId="2733281882" sldId="297"/>
        </pc:sldMkLst>
      </pc:sldChg>
      <pc:sldChg chg="modSp del mod">
        <pc:chgData name="Iveta Hodová" userId="32356b34-120e-40db-8308-37bd6c7c72c2" providerId="ADAL" clId="{778F5C96-2902-4A28-B75F-C174362DFEDC}" dt="2023-01-13T15:11:20.130" v="271" actId="2696"/>
        <pc:sldMkLst>
          <pc:docMk/>
          <pc:sldMk cId="108634757" sldId="298"/>
        </pc:sldMkLst>
        <pc:spChg chg="mod">
          <ac:chgData name="Iveta Hodová" userId="32356b34-120e-40db-8308-37bd6c7c72c2" providerId="ADAL" clId="{778F5C96-2902-4A28-B75F-C174362DFEDC}" dt="2023-01-13T14:57:19.446" v="142" actId="27636"/>
          <ac:spMkLst>
            <pc:docMk/>
            <pc:sldMk cId="108634757" sldId="298"/>
            <ac:spMk id="3075" creationId="{00000000-0000-0000-0000-000000000000}"/>
          </ac:spMkLst>
        </pc:spChg>
      </pc:sldChg>
      <pc:sldChg chg="del">
        <pc:chgData name="Iveta Hodová" userId="32356b34-120e-40db-8308-37bd6c7c72c2" providerId="ADAL" clId="{778F5C96-2902-4A28-B75F-C174362DFEDC}" dt="2023-01-13T15:14:05.746" v="309" actId="47"/>
        <pc:sldMkLst>
          <pc:docMk/>
          <pc:sldMk cId="3001853292" sldId="298"/>
        </pc:sldMkLst>
      </pc:sldChg>
      <pc:sldChg chg="delSp del">
        <pc:chgData name="Iveta Hodová" userId="32356b34-120e-40db-8308-37bd6c7c72c2" providerId="ADAL" clId="{778F5C96-2902-4A28-B75F-C174362DFEDC}" dt="2023-01-13T15:03:00.215" v="158" actId="47"/>
        <pc:sldMkLst>
          <pc:docMk/>
          <pc:sldMk cId="2072349127" sldId="299"/>
        </pc:sldMkLst>
        <pc:picChg chg="del">
          <ac:chgData name="Iveta Hodová" userId="32356b34-120e-40db-8308-37bd6c7c72c2" providerId="ADAL" clId="{778F5C96-2902-4A28-B75F-C174362DFEDC}" dt="2023-01-13T15:02:51.182" v="157" actId="21"/>
          <ac:picMkLst>
            <pc:docMk/>
            <pc:sldMk cId="2072349127" sldId="299"/>
            <ac:picMk id="4101" creationId="{00000000-0000-0000-0000-000000000000}"/>
          </ac:picMkLst>
        </pc:picChg>
      </pc:sldChg>
      <pc:sldChg chg="del">
        <pc:chgData name="Iveta Hodová" userId="32356b34-120e-40db-8308-37bd6c7c72c2" providerId="ADAL" clId="{778F5C96-2902-4A28-B75F-C174362DFEDC}" dt="2023-01-13T15:11:20.130" v="271" actId="2696"/>
        <pc:sldMkLst>
          <pc:docMk/>
          <pc:sldMk cId="3542359798" sldId="300"/>
        </pc:sldMkLst>
      </pc:sldChg>
      <pc:sldChg chg="del">
        <pc:chgData name="Iveta Hodová" userId="32356b34-120e-40db-8308-37bd6c7c72c2" providerId="ADAL" clId="{778F5C96-2902-4A28-B75F-C174362DFEDC}" dt="2023-01-13T15:13:55.621" v="307" actId="47"/>
        <pc:sldMkLst>
          <pc:docMk/>
          <pc:sldMk cId="3712947178" sldId="300"/>
        </pc:sldMkLst>
      </pc:sldChg>
      <pc:sldChg chg="del">
        <pc:chgData name="Iveta Hodová" userId="32356b34-120e-40db-8308-37bd6c7c72c2" providerId="ADAL" clId="{778F5C96-2902-4A28-B75F-C174362DFEDC}" dt="2023-01-13T15:14:01.230" v="308" actId="47"/>
        <pc:sldMkLst>
          <pc:docMk/>
          <pc:sldMk cId="329406234" sldId="301"/>
        </pc:sldMkLst>
      </pc:sldChg>
      <pc:sldChg chg="del">
        <pc:chgData name="Iveta Hodová" userId="32356b34-120e-40db-8308-37bd6c7c72c2" providerId="ADAL" clId="{778F5C96-2902-4A28-B75F-C174362DFEDC}" dt="2023-01-13T15:11:20.130" v="271" actId="2696"/>
        <pc:sldMkLst>
          <pc:docMk/>
          <pc:sldMk cId="3930553960" sldId="301"/>
        </pc:sldMkLst>
      </pc:sldChg>
      <pc:sldChg chg="modSp del mod">
        <pc:chgData name="Iveta Hodová" userId="32356b34-120e-40db-8308-37bd6c7c72c2" providerId="ADAL" clId="{778F5C96-2902-4A28-B75F-C174362DFEDC}" dt="2023-01-13T15:11:20.130" v="271" actId="2696"/>
        <pc:sldMkLst>
          <pc:docMk/>
          <pc:sldMk cId="2601853983" sldId="302"/>
        </pc:sldMkLst>
        <pc:spChg chg="mod">
          <ac:chgData name="Iveta Hodová" userId="32356b34-120e-40db-8308-37bd6c7c72c2" providerId="ADAL" clId="{778F5C96-2902-4A28-B75F-C174362DFEDC}" dt="2023-01-13T14:57:19.461" v="143" actId="27636"/>
          <ac:spMkLst>
            <pc:docMk/>
            <pc:sldMk cId="2601853983" sldId="302"/>
            <ac:spMk id="5124" creationId="{00000000-0000-0000-0000-000000000000}"/>
          </ac:spMkLst>
        </pc:spChg>
      </pc:sldChg>
      <pc:sldChg chg="delSp del ord">
        <pc:chgData name="Iveta Hodová" userId="32356b34-120e-40db-8308-37bd6c7c72c2" providerId="ADAL" clId="{778F5C96-2902-4A28-B75F-C174362DFEDC}" dt="2023-01-13T15:17:25.102" v="331" actId="47"/>
        <pc:sldMkLst>
          <pc:docMk/>
          <pc:sldMk cId="3190979835" sldId="302"/>
        </pc:sldMkLst>
        <pc:picChg chg="del">
          <ac:chgData name="Iveta Hodová" userId="32356b34-120e-40db-8308-37bd6c7c72c2" providerId="ADAL" clId="{778F5C96-2902-4A28-B75F-C174362DFEDC}" dt="2023-01-13T15:16:49.071" v="324" actId="21"/>
          <ac:picMkLst>
            <pc:docMk/>
            <pc:sldMk cId="3190979835" sldId="302"/>
            <ac:picMk id="5122" creationId="{00000000-0000-0000-0000-000000000000}"/>
          </ac:picMkLst>
        </pc:picChg>
      </pc:sldChg>
      <pc:sldChg chg="del">
        <pc:chgData name="Iveta Hodová" userId="32356b34-120e-40db-8308-37bd6c7c72c2" providerId="ADAL" clId="{778F5C96-2902-4A28-B75F-C174362DFEDC}" dt="2023-01-13T15:11:20.130" v="271" actId="2696"/>
        <pc:sldMkLst>
          <pc:docMk/>
          <pc:sldMk cId="113890426" sldId="303"/>
        </pc:sldMkLst>
      </pc:sldChg>
      <pc:sldChg chg="del">
        <pc:chgData name="Iveta Hodová" userId="32356b34-120e-40db-8308-37bd6c7c72c2" providerId="ADAL" clId="{778F5C96-2902-4A28-B75F-C174362DFEDC}" dt="2023-01-13T15:14:20.674" v="311" actId="47"/>
        <pc:sldMkLst>
          <pc:docMk/>
          <pc:sldMk cId="1238106823" sldId="303"/>
        </pc:sldMkLst>
      </pc:sldChg>
      <pc:sldChg chg="del">
        <pc:chgData name="Iveta Hodová" userId="32356b34-120e-40db-8308-37bd6c7c72c2" providerId="ADAL" clId="{778F5C96-2902-4A28-B75F-C174362DFEDC}" dt="2023-01-13T15:11:20.130" v="271" actId="2696"/>
        <pc:sldMkLst>
          <pc:docMk/>
          <pc:sldMk cId="1745625446" sldId="304"/>
        </pc:sldMkLst>
      </pc:sldChg>
      <pc:sldChg chg="del">
        <pc:chgData name="Iveta Hodová" userId="32356b34-120e-40db-8308-37bd6c7c72c2" providerId="ADAL" clId="{778F5C96-2902-4A28-B75F-C174362DFEDC}" dt="2023-01-13T15:30:50.716" v="453" actId="47"/>
        <pc:sldMkLst>
          <pc:docMk/>
          <pc:sldMk cId="3892201388" sldId="304"/>
        </pc:sldMkLst>
      </pc:sldChg>
      <pc:sldChg chg="delSp del">
        <pc:chgData name="Iveta Hodová" userId="32356b34-120e-40db-8308-37bd6c7c72c2" providerId="ADAL" clId="{778F5C96-2902-4A28-B75F-C174362DFEDC}" dt="2023-01-13T15:35:59.323" v="508" actId="47"/>
        <pc:sldMkLst>
          <pc:docMk/>
          <pc:sldMk cId="1723705181" sldId="305"/>
        </pc:sldMkLst>
        <pc:picChg chg="del">
          <ac:chgData name="Iveta Hodová" userId="32356b34-120e-40db-8308-37bd6c7c72c2" providerId="ADAL" clId="{778F5C96-2902-4A28-B75F-C174362DFEDC}" dt="2023-01-13T15:35:24.700" v="498" actId="21"/>
          <ac:picMkLst>
            <pc:docMk/>
            <pc:sldMk cId="1723705181" sldId="305"/>
            <ac:picMk id="8196" creationId="{00000000-0000-0000-0000-000000000000}"/>
          </ac:picMkLst>
        </pc:picChg>
      </pc:sldChg>
      <pc:sldChg chg="del">
        <pc:chgData name="Iveta Hodová" userId="32356b34-120e-40db-8308-37bd6c7c72c2" providerId="ADAL" clId="{778F5C96-2902-4A28-B75F-C174362DFEDC}" dt="2023-01-13T15:11:20.130" v="271" actId="2696"/>
        <pc:sldMkLst>
          <pc:docMk/>
          <pc:sldMk cId="2123521813" sldId="305"/>
        </pc:sldMkLst>
      </pc:sldChg>
      <pc:sldChg chg="delSp del">
        <pc:chgData name="Iveta Hodová" userId="32356b34-120e-40db-8308-37bd6c7c72c2" providerId="ADAL" clId="{778F5C96-2902-4A28-B75F-C174362DFEDC}" dt="2023-01-13T15:36:05.189" v="509" actId="47"/>
        <pc:sldMkLst>
          <pc:docMk/>
          <pc:sldMk cId="424762825" sldId="306"/>
        </pc:sldMkLst>
        <pc:picChg chg="del">
          <ac:chgData name="Iveta Hodová" userId="32356b34-120e-40db-8308-37bd6c7c72c2" providerId="ADAL" clId="{778F5C96-2902-4A28-B75F-C174362DFEDC}" dt="2023-01-13T15:35:38.420" v="502" actId="21"/>
          <ac:picMkLst>
            <pc:docMk/>
            <pc:sldMk cId="424762825" sldId="306"/>
            <ac:picMk id="9220" creationId="{00000000-0000-0000-0000-000000000000}"/>
          </ac:picMkLst>
        </pc:picChg>
      </pc:sldChg>
      <pc:sldChg chg="del">
        <pc:chgData name="Iveta Hodová" userId="32356b34-120e-40db-8308-37bd6c7c72c2" providerId="ADAL" clId="{778F5C96-2902-4A28-B75F-C174362DFEDC}" dt="2023-01-13T15:11:20.130" v="271" actId="2696"/>
        <pc:sldMkLst>
          <pc:docMk/>
          <pc:sldMk cId="593770434" sldId="306"/>
        </pc:sldMkLst>
      </pc:sldChg>
      <pc:sldChg chg="modSp del mod">
        <pc:chgData name="Iveta Hodová" userId="32356b34-120e-40db-8308-37bd6c7c72c2" providerId="ADAL" clId="{778F5C96-2902-4A28-B75F-C174362DFEDC}" dt="2023-01-13T15:11:20.130" v="271" actId="2696"/>
        <pc:sldMkLst>
          <pc:docMk/>
          <pc:sldMk cId="1658079125" sldId="307"/>
        </pc:sldMkLst>
        <pc:spChg chg="mod">
          <ac:chgData name="Iveta Hodová" userId="32356b34-120e-40db-8308-37bd6c7c72c2" providerId="ADAL" clId="{778F5C96-2902-4A28-B75F-C174362DFEDC}" dt="2023-01-13T14:57:19.508" v="144" actId="27636"/>
          <ac:spMkLst>
            <pc:docMk/>
            <pc:sldMk cId="1658079125" sldId="307"/>
            <ac:spMk id="10243" creationId="{00000000-0000-0000-0000-000000000000}"/>
          </ac:spMkLst>
        </pc:spChg>
      </pc:sldChg>
      <pc:sldChg chg="del">
        <pc:chgData name="Iveta Hodová" userId="32356b34-120e-40db-8308-37bd6c7c72c2" providerId="ADAL" clId="{778F5C96-2902-4A28-B75F-C174362DFEDC}" dt="2023-01-13T15:43:26.237" v="568" actId="47"/>
        <pc:sldMkLst>
          <pc:docMk/>
          <pc:sldMk cId="1783127390" sldId="307"/>
        </pc:sldMkLst>
      </pc:sldChg>
      <pc:sldChg chg="del">
        <pc:chgData name="Iveta Hodová" userId="32356b34-120e-40db-8308-37bd6c7c72c2" providerId="ADAL" clId="{778F5C96-2902-4A28-B75F-C174362DFEDC}" dt="2023-01-13T15:43:32.940" v="570" actId="47"/>
        <pc:sldMkLst>
          <pc:docMk/>
          <pc:sldMk cId="49451937" sldId="308"/>
        </pc:sldMkLst>
      </pc:sldChg>
      <pc:sldChg chg="del">
        <pc:chgData name="Iveta Hodová" userId="32356b34-120e-40db-8308-37bd6c7c72c2" providerId="ADAL" clId="{778F5C96-2902-4A28-B75F-C174362DFEDC}" dt="2023-01-13T15:11:20.130" v="271" actId="2696"/>
        <pc:sldMkLst>
          <pc:docMk/>
          <pc:sldMk cId="4223219055" sldId="308"/>
        </pc:sldMkLst>
      </pc:sldChg>
      <pc:sldChg chg="del">
        <pc:chgData name="Iveta Hodová" userId="32356b34-120e-40db-8308-37bd6c7c72c2" providerId="ADAL" clId="{778F5C96-2902-4A28-B75F-C174362DFEDC}" dt="2023-01-13T15:52:03.268" v="646" actId="47"/>
        <pc:sldMkLst>
          <pc:docMk/>
          <pc:sldMk cId="1456288474" sldId="309"/>
        </pc:sldMkLst>
      </pc:sldChg>
      <pc:sldChg chg="delSp del mod">
        <pc:chgData name="Iveta Hodová" userId="32356b34-120e-40db-8308-37bd6c7c72c2" providerId="ADAL" clId="{778F5C96-2902-4A28-B75F-C174362DFEDC}" dt="2023-01-13T15:48:07.953" v="623" actId="47"/>
        <pc:sldMkLst>
          <pc:docMk/>
          <pc:sldMk cId="1523661829" sldId="310"/>
        </pc:sldMkLst>
        <pc:picChg chg="del">
          <ac:chgData name="Iveta Hodová" userId="32356b34-120e-40db-8308-37bd6c7c72c2" providerId="ADAL" clId="{778F5C96-2902-4A28-B75F-C174362DFEDC}" dt="2023-01-13T15:48:05.015" v="622" actId="21"/>
          <ac:picMkLst>
            <pc:docMk/>
            <pc:sldMk cId="1523661829" sldId="310"/>
            <ac:picMk id="2" creationId="{00000000-0000-0000-0000-000000000000}"/>
          </ac:picMkLst>
        </pc:picChg>
        <pc:picChg chg="del">
          <ac:chgData name="Iveta Hodová" userId="32356b34-120e-40db-8308-37bd6c7c72c2" providerId="ADAL" clId="{778F5C96-2902-4A28-B75F-C174362DFEDC}" dt="2023-01-13T15:47:47.765" v="620" actId="21"/>
          <ac:picMkLst>
            <pc:docMk/>
            <pc:sldMk cId="1523661829" sldId="310"/>
            <ac:picMk id="7" creationId="{00000000-0000-0000-0000-000000000000}"/>
          </ac:picMkLst>
        </pc:picChg>
        <pc:picChg chg="del">
          <ac:chgData name="Iveta Hodová" userId="32356b34-120e-40db-8308-37bd6c7c72c2" providerId="ADAL" clId="{778F5C96-2902-4A28-B75F-C174362DFEDC}" dt="2023-01-13T15:47:16.968" v="616" actId="21"/>
          <ac:picMkLst>
            <pc:docMk/>
            <pc:sldMk cId="1523661829" sldId="310"/>
            <ac:picMk id="8" creationId="{00000000-0000-0000-0000-000000000000}"/>
          </ac:picMkLst>
        </pc:picChg>
      </pc:sldChg>
      <pc:sldChg chg="del">
        <pc:chgData name="Iveta Hodová" userId="32356b34-120e-40db-8308-37bd6c7c72c2" providerId="ADAL" clId="{778F5C96-2902-4A28-B75F-C174362DFEDC}" dt="2023-01-13T15:52:04.518" v="647" actId="47"/>
        <pc:sldMkLst>
          <pc:docMk/>
          <pc:sldMk cId="849920814" sldId="311"/>
        </pc:sldMkLst>
      </pc:sldChg>
      <pc:sldChg chg="del">
        <pc:chgData name="Iveta Hodová" userId="32356b34-120e-40db-8308-37bd6c7c72c2" providerId="ADAL" clId="{778F5C96-2902-4A28-B75F-C174362DFEDC}" dt="2023-01-13T15:52:07.909" v="648" actId="47"/>
        <pc:sldMkLst>
          <pc:docMk/>
          <pc:sldMk cId="283905357" sldId="312"/>
        </pc:sldMkLst>
      </pc:sldChg>
      <pc:sldChg chg="del">
        <pc:chgData name="Iveta Hodová" userId="32356b34-120e-40db-8308-37bd6c7c72c2" providerId="ADAL" clId="{778F5C96-2902-4A28-B75F-C174362DFEDC}" dt="2023-01-13T15:52:10.299" v="649" actId="47"/>
        <pc:sldMkLst>
          <pc:docMk/>
          <pc:sldMk cId="4048704439" sldId="313"/>
        </pc:sldMkLst>
      </pc:sldChg>
      <pc:sldChg chg="del">
        <pc:chgData name="Iveta Hodová" userId="32356b34-120e-40db-8308-37bd6c7c72c2" providerId="ADAL" clId="{778F5C96-2902-4A28-B75F-C174362DFEDC}" dt="2023-01-13T15:52:11.580" v="650" actId="47"/>
        <pc:sldMkLst>
          <pc:docMk/>
          <pc:sldMk cId="3048876672" sldId="314"/>
        </pc:sldMkLst>
      </pc:sldChg>
      <pc:sldChg chg="delSp del mod ord">
        <pc:chgData name="Iveta Hodová" userId="32356b34-120e-40db-8308-37bd6c7c72c2" providerId="ADAL" clId="{778F5C96-2902-4A28-B75F-C174362DFEDC}" dt="2023-01-13T16:09:47.718" v="798" actId="47"/>
        <pc:sldMkLst>
          <pc:docMk/>
          <pc:sldMk cId="587486075" sldId="315"/>
        </pc:sldMkLst>
        <pc:picChg chg="del">
          <ac:chgData name="Iveta Hodová" userId="32356b34-120e-40db-8308-37bd6c7c72c2" providerId="ADAL" clId="{778F5C96-2902-4A28-B75F-C174362DFEDC}" dt="2023-01-13T16:09:45.915" v="797" actId="21"/>
          <ac:picMkLst>
            <pc:docMk/>
            <pc:sldMk cId="587486075" sldId="315"/>
            <ac:picMk id="6" creationId="{00000000-0000-0000-0000-000000000000}"/>
          </ac:picMkLst>
        </pc:picChg>
      </pc:sldChg>
      <pc:sldChg chg="delSp modSp del mod ord">
        <pc:chgData name="Iveta Hodová" userId="32356b34-120e-40db-8308-37bd6c7c72c2" providerId="ADAL" clId="{778F5C96-2902-4A28-B75F-C174362DFEDC}" dt="2023-01-13T16:13:10.942" v="829" actId="47"/>
        <pc:sldMkLst>
          <pc:docMk/>
          <pc:sldMk cId="660329436" sldId="316"/>
        </pc:sldMkLst>
        <pc:spChg chg="mod">
          <ac:chgData name="Iveta Hodová" userId="32356b34-120e-40db-8308-37bd6c7c72c2" providerId="ADAL" clId="{778F5C96-2902-4A28-B75F-C174362DFEDC}" dt="2023-01-13T14:57:19.586" v="145" actId="27636"/>
          <ac:spMkLst>
            <pc:docMk/>
            <pc:sldMk cId="660329436" sldId="316"/>
            <ac:spMk id="19460" creationId="{00000000-0000-0000-0000-000000000000}"/>
          </ac:spMkLst>
        </pc:spChg>
        <pc:picChg chg="del">
          <ac:chgData name="Iveta Hodová" userId="32356b34-120e-40db-8308-37bd6c7c72c2" providerId="ADAL" clId="{778F5C96-2902-4A28-B75F-C174362DFEDC}" dt="2023-01-13T16:12:52.414" v="823" actId="21"/>
          <ac:picMkLst>
            <pc:docMk/>
            <pc:sldMk cId="660329436" sldId="316"/>
            <ac:picMk id="7" creationId="{00000000-0000-0000-0000-000000000000}"/>
          </ac:picMkLst>
        </pc:picChg>
        <pc:picChg chg="del mod">
          <ac:chgData name="Iveta Hodová" userId="32356b34-120e-40db-8308-37bd6c7c72c2" providerId="ADAL" clId="{778F5C96-2902-4A28-B75F-C174362DFEDC}" dt="2023-01-13T16:13:07.136" v="828" actId="21"/>
          <ac:picMkLst>
            <pc:docMk/>
            <pc:sldMk cId="660329436" sldId="316"/>
            <ac:picMk id="19458" creationId="{00000000-0000-0000-0000-000000000000}"/>
          </ac:picMkLst>
        </pc:picChg>
      </pc:sldChg>
      <pc:sldChg chg="addSp delSp modSp mod ord setBg">
        <pc:chgData name="Iveta Hodová" userId="32356b34-120e-40db-8308-37bd6c7c72c2" providerId="ADAL" clId="{778F5C96-2902-4A28-B75F-C174362DFEDC}" dt="2023-01-16T09:10:39.759" v="1014"/>
        <pc:sldMkLst>
          <pc:docMk/>
          <pc:sldMk cId="896594831" sldId="317"/>
        </pc:sldMkLst>
        <pc:spChg chg="add del mod">
          <ac:chgData name="Iveta Hodová" userId="32356b34-120e-40db-8308-37bd6c7c72c2" providerId="ADAL" clId="{778F5C96-2902-4A28-B75F-C174362DFEDC}" dt="2023-01-13T16:12:14.401" v="815" actId="478"/>
          <ac:spMkLst>
            <pc:docMk/>
            <pc:sldMk cId="896594831" sldId="317"/>
            <ac:spMk id="3" creationId="{EB4CC76A-CA35-4E08-7247-3D8525864D68}"/>
          </ac:spMkLst>
        </pc:spChg>
        <pc:spChg chg="add del mod">
          <ac:chgData name="Iveta Hodová" userId="32356b34-120e-40db-8308-37bd6c7c72c2" providerId="ADAL" clId="{778F5C96-2902-4A28-B75F-C174362DFEDC}" dt="2023-01-13T16:12:20.752" v="817" actId="478"/>
          <ac:spMkLst>
            <pc:docMk/>
            <pc:sldMk cId="896594831" sldId="317"/>
            <ac:spMk id="6" creationId="{773ABE90-F27A-14ED-E4E2-EEC3A2384EAB}"/>
          </ac:spMkLst>
        </pc:spChg>
        <pc:spChg chg="del">
          <ac:chgData name="Iveta Hodová" userId="32356b34-120e-40db-8308-37bd6c7c72c2" providerId="ADAL" clId="{778F5C96-2902-4A28-B75F-C174362DFEDC}" dt="2023-01-13T16:12:16.259" v="816" actId="478"/>
          <ac:spMkLst>
            <pc:docMk/>
            <pc:sldMk cId="896594831" sldId="317"/>
            <ac:spMk id="21506" creationId="{00000000-0000-0000-0000-000000000000}"/>
          </ac:spMkLst>
        </pc:spChg>
        <pc:spChg chg="del">
          <ac:chgData name="Iveta Hodová" userId="32356b34-120e-40db-8308-37bd6c7c72c2" providerId="ADAL" clId="{778F5C96-2902-4A28-B75F-C174362DFEDC}" dt="2023-01-13T16:12:12.376" v="814" actId="478"/>
          <ac:spMkLst>
            <pc:docMk/>
            <pc:sldMk cId="896594831" sldId="317"/>
            <ac:spMk id="21507" creationId="{00000000-0000-0000-0000-000000000000}"/>
          </ac:spMkLst>
        </pc:spChg>
        <pc:picChg chg="del">
          <ac:chgData name="Iveta Hodová" userId="32356b34-120e-40db-8308-37bd6c7c72c2" providerId="ADAL" clId="{778F5C96-2902-4A28-B75F-C174362DFEDC}" dt="2023-01-16T09:10:39.759" v="1014"/>
          <ac:picMkLst>
            <pc:docMk/>
            <pc:sldMk cId="896594831" sldId="317"/>
            <ac:picMk id="2" creationId="{E2EC0287-C41D-F4E2-4CAA-7200ABC494F5}"/>
          </ac:picMkLst>
        </pc:picChg>
        <pc:picChg chg="mod">
          <ac:chgData name="Iveta Hodová" userId="32356b34-120e-40db-8308-37bd6c7c72c2" providerId="ADAL" clId="{778F5C96-2902-4A28-B75F-C174362DFEDC}" dt="2023-01-13T16:12:29.697" v="821" actId="14100"/>
          <ac:picMkLst>
            <pc:docMk/>
            <pc:sldMk cId="896594831" sldId="317"/>
            <ac:picMk id="21508" creationId="{00000000-0000-0000-0000-000000000000}"/>
          </ac:picMkLst>
        </pc:picChg>
      </pc:sldChg>
      <pc:sldChg chg="del">
        <pc:chgData name="Iveta Hodová" userId="32356b34-120e-40db-8308-37bd6c7c72c2" providerId="ADAL" clId="{778F5C96-2902-4A28-B75F-C174362DFEDC}" dt="2023-01-13T15:14:10.402" v="310" actId="47"/>
        <pc:sldMkLst>
          <pc:docMk/>
          <pc:sldMk cId="135932308" sldId="319"/>
        </pc:sldMkLst>
      </pc:sldChg>
      <pc:sldChg chg="del">
        <pc:chgData name="Iveta Hodová" userId="32356b34-120e-40db-8308-37bd6c7c72c2" providerId="ADAL" clId="{778F5C96-2902-4A28-B75F-C174362DFEDC}" dt="2023-01-13T15:11:20.130" v="271" actId="2696"/>
        <pc:sldMkLst>
          <pc:docMk/>
          <pc:sldMk cId="234657975" sldId="319"/>
        </pc:sldMkLst>
      </pc:sldChg>
      <pc:sldChg chg="del">
        <pc:chgData name="Iveta Hodová" userId="32356b34-120e-40db-8308-37bd6c7c72c2" providerId="ADAL" clId="{778F5C96-2902-4A28-B75F-C174362DFEDC}" dt="2023-01-13T15:43:54.909" v="571" actId="47"/>
        <pc:sldMkLst>
          <pc:docMk/>
          <pc:sldMk cId="303826706" sldId="320"/>
        </pc:sldMkLst>
      </pc:sldChg>
      <pc:sldChg chg="del">
        <pc:chgData name="Iveta Hodová" userId="32356b34-120e-40db-8308-37bd6c7c72c2" providerId="ADAL" clId="{778F5C96-2902-4A28-B75F-C174362DFEDC}" dt="2023-01-13T15:11:20.130" v="271" actId="2696"/>
        <pc:sldMkLst>
          <pc:docMk/>
          <pc:sldMk cId="1548727015" sldId="320"/>
        </pc:sldMkLst>
      </pc:sldChg>
      <pc:sldChg chg="del ord">
        <pc:chgData name="Iveta Hodová" userId="32356b34-120e-40db-8308-37bd6c7c72c2" providerId="ADAL" clId="{778F5C96-2902-4A28-B75F-C174362DFEDC}" dt="2023-01-16T09:28:33.675" v="1280" actId="47"/>
        <pc:sldMkLst>
          <pc:docMk/>
          <pc:sldMk cId="1644462899" sldId="321"/>
        </pc:sldMkLst>
      </pc:sldChg>
      <pc:sldChg chg="modSp del mod">
        <pc:chgData name="Iveta Hodová" userId="32356b34-120e-40db-8308-37bd6c7c72c2" providerId="ADAL" clId="{778F5C96-2902-4A28-B75F-C174362DFEDC}" dt="2023-01-16T09:21:33.100" v="1181" actId="2696"/>
        <pc:sldMkLst>
          <pc:docMk/>
          <pc:sldMk cId="2620686643" sldId="322"/>
        </pc:sldMkLst>
        <pc:spChg chg="mod">
          <ac:chgData name="Iveta Hodová" userId="32356b34-120e-40db-8308-37bd6c7c72c2" providerId="ADAL" clId="{778F5C96-2902-4A28-B75F-C174362DFEDC}" dt="2023-01-13T14:57:19.602" v="146" actId="27636"/>
          <ac:spMkLst>
            <pc:docMk/>
            <pc:sldMk cId="2620686643" sldId="322"/>
            <ac:spMk id="23555" creationId="{00000000-0000-0000-0000-000000000000}"/>
          </ac:spMkLst>
        </pc:spChg>
      </pc:sldChg>
      <pc:sldChg chg="delSp del ord">
        <pc:chgData name="Iveta Hodová" userId="32356b34-120e-40db-8308-37bd6c7c72c2" providerId="ADAL" clId="{778F5C96-2902-4A28-B75F-C174362DFEDC}" dt="2023-01-16T09:48:38.625" v="1450" actId="47"/>
        <pc:sldMkLst>
          <pc:docMk/>
          <pc:sldMk cId="4128851446" sldId="322"/>
        </pc:sldMkLst>
        <pc:picChg chg="del">
          <ac:chgData name="Iveta Hodová" userId="32356b34-120e-40db-8308-37bd6c7c72c2" providerId="ADAL" clId="{778F5C96-2902-4A28-B75F-C174362DFEDC}" dt="2023-01-16T09:48:20.234" v="1446" actId="21"/>
          <ac:picMkLst>
            <pc:docMk/>
            <pc:sldMk cId="4128851446" sldId="322"/>
            <ac:picMk id="23563" creationId="{00000000-0000-0000-0000-000000000000}"/>
          </ac:picMkLst>
        </pc:picChg>
      </pc:sldChg>
      <pc:sldChg chg="del ord">
        <pc:chgData name="Iveta Hodová" userId="32356b34-120e-40db-8308-37bd6c7c72c2" providerId="ADAL" clId="{778F5C96-2902-4A28-B75F-C174362DFEDC}" dt="2023-01-16T09:57:44.667" v="1645" actId="47"/>
        <pc:sldMkLst>
          <pc:docMk/>
          <pc:sldMk cId="750136329" sldId="323"/>
        </pc:sldMkLst>
      </pc:sldChg>
      <pc:sldChg chg="modSp del mod">
        <pc:chgData name="Iveta Hodová" userId="32356b34-120e-40db-8308-37bd6c7c72c2" providerId="ADAL" clId="{778F5C96-2902-4A28-B75F-C174362DFEDC}" dt="2023-01-16T09:21:33.100" v="1181" actId="2696"/>
        <pc:sldMkLst>
          <pc:docMk/>
          <pc:sldMk cId="1111852256" sldId="323"/>
        </pc:sldMkLst>
        <pc:spChg chg="mod">
          <ac:chgData name="Iveta Hodová" userId="32356b34-120e-40db-8308-37bd6c7c72c2" providerId="ADAL" clId="{778F5C96-2902-4A28-B75F-C174362DFEDC}" dt="2023-01-13T14:57:19.618" v="147" actId="27636"/>
          <ac:spMkLst>
            <pc:docMk/>
            <pc:sldMk cId="1111852256" sldId="323"/>
            <ac:spMk id="24579" creationId="{00000000-0000-0000-0000-000000000000}"/>
          </ac:spMkLst>
        </pc:spChg>
      </pc:sldChg>
      <pc:sldChg chg="delSp del ord">
        <pc:chgData name="Iveta Hodová" userId="32356b34-120e-40db-8308-37bd6c7c72c2" providerId="ADAL" clId="{778F5C96-2902-4A28-B75F-C174362DFEDC}" dt="2023-01-16T10:05:34.204" v="1733" actId="47"/>
        <pc:sldMkLst>
          <pc:docMk/>
          <pc:sldMk cId="3647648334" sldId="324"/>
        </pc:sldMkLst>
        <pc:picChg chg="del">
          <ac:chgData name="Iveta Hodová" userId="32356b34-120e-40db-8308-37bd6c7c72c2" providerId="ADAL" clId="{778F5C96-2902-4A28-B75F-C174362DFEDC}" dt="2023-01-16T10:04:49.735" v="1720" actId="21"/>
          <ac:picMkLst>
            <pc:docMk/>
            <pc:sldMk cId="3647648334" sldId="324"/>
            <ac:picMk id="25608" creationId="{00000000-0000-0000-0000-000000000000}"/>
          </ac:picMkLst>
        </pc:picChg>
        <pc:picChg chg="del">
          <ac:chgData name="Iveta Hodová" userId="32356b34-120e-40db-8308-37bd6c7c72c2" providerId="ADAL" clId="{778F5C96-2902-4A28-B75F-C174362DFEDC}" dt="2023-01-16T10:05:01.907" v="1723" actId="21"/>
          <ac:picMkLst>
            <pc:docMk/>
            <pc:sldMk cId="3647648334" sldId="324"/>
            <ac:picMk id="25609" creationId="{00000000-0000-0000-0000-000000000000}"/>
          </ac:picMkLst>
        </pc:picChg>
      </pc:sldChg>
      <pc:sldChg chg="del">
        <pc:chgData name="Iveta Hodová" userId="32356b34-120e-40db-8308-37bd6c7c72c2" providerId="ADAL" clId="{778F5C96-2902-4A28-B75F-C174362DFEDC}" dt="2023-01-16T09:21:33.100" v="1181" actId="2696"/>
        <pc:sldMkLst>
          <pc:docMk/>
          <pc:sldMk cId="4041444906" sldId="324"/>
        </pc:sldMkLst>
      </pc:sldChg>
      <pc:sldChg chg="delSp del mod">
        <pc:chgData name="Iveta Hodová" userId="32356b34-120e-40db-8308-37bd6c7c72c2" providerId="ADAL" clId="{778F5C96-2902-4A28-B75F-C174362DFEDC}" dt="2023-01-16T10:19:56.708" v="2076" actId="47"/>
        <pc:sldMkLst>
          <pc:docMk/>
          <pc:sldMk cId="3246415243" sldId="325"/>
        </pc:sldMkLst>
        <pc:picChg chg="del">
          <ac:chgData name="Iveta Hodová" userId="32356b34-120e-40db-8308-37bd6c7c72c2" providerId="ADAL" clId="{778F5C96-2902-4A28-B75F-C174362DFEDC}" dt="2023-01-16T10:14:41.399" v="1816" actId="478"/>
          <ac:picMkLst>
            <pc:docMk/>
            <pc:sldMk cId="3246415243" sldId="325"/>
            <ac:picMk id="3" creationId="{996BF1D3-0FDF-4484-4780-341428F4F268}"/>
          </ac:picMkLst>
        </pc:picChg>
        <pc:picChg chg="del">
          <ac:chgData name="Iveta Hodová" userId="32356b34-120e-40db-8308-37bd6c7c72c2" providerId="ADAL" clId="{778F5C96-2902-4A28-B75F-C174362DFEDC}" dt="2023-01-16T10:19:31.021" v="2067" actId="21"/>
          <ac:picMkLst>
            <pc:docMk/>
            <pc:sldMk cId="3246415243" sldId="325"/>
            <ac:picMk id="27652" creationId="{00000000-0000-0000-0000-000000000000}"/>
          </ac:picMkLst>
        </pc:picChg>
        <pc:picChg chg="del">
          <ac:chgData name="Iveta Hodová" userId="32356b34-120e-40db-8308-37bd6c7c72c2" providerId="ADAL" clId="{778F5C96-2902-4A28-B75F-C174362DFEDC}" dt="2023-01-16T10:19:37.692" v="2068" actId="21"/>
          <ac:picMkLst>
            <pc:docMk/>
            <pc:sldMk cId="3246415243" sldId="325"/>
            <ac:picMk id="27653" creationId="{00000000-0000-0000-0000-000000000000}"/>
          </ac:picMkLst>
        </pc:picChg>
      </pc:sldChg>
      <pc:sldChg chg="addSp del mod">
        <pc:chgData name="Iveta Hodová" userId="32356b34-120e-40db-8308-37bd6c7c72c2" providerId="ADAL" clId="{778F5C96-2902-4A28-B75F-C174362DFEDC}" dt="2023-01-16T09:21:33.100" v="1181" actId="2696"/>
        <pc:sldMkLst>
          <pc:docMk/>
          <pc:sldMk cId="3288140591" sldId="325"/>
        </pc:sldMkLst>
        <pc:picChg chg="add">
          <ac:chgData name="Iveta Hodová" userId="32356b34-120e-40db-8308-37bd6c7c72c2" providerId="ADAL" clId="{778F5C96-2902-4A28-B75F-C174362DFEDC}" dt="2023-01-13T16:23:53.668" v="884" actId="22"/>
          <ac:picMkLst>
            <pc:docMk/>
            <pc:sldMk cId="3288140591" sldId="325"/>
            <ac:picMk id="3" creationId="{996BF1D3-0FDF-4484-4780-341428F4F268}"/>
          </ac:picMkLst>
        </pc:picChg>
      </pc:sldChg>
      <pc:sldChg chg="addSp del mod">
        <pc:chgData name="Iveta Hodová" userId="32356b34-120e-40db-8308-37bd6c7c72c2" providerId="ADAL" clId="{778F5C96-2902-4A28-B75F-C174362DFEDC}" dt="2023-01-16T09:21:33.100" v="1181" actId="2696"/>
        <pc:sldMkLst>
          <pc:docMk/>
          <pc:sldMk cId="1146338502" sldId="326"/>
        </pc:sldMkLst>
        <pc:picChg chg="add">
          <ac:chgData name="Iveta Hodová" userId="32356b34-120e-40db-8308-37bd6c7c72c2" providerId="ADAL" clId="{778F5C96-2902-4A28-B75F-C174362DFEDC}" dt="2023-01-13T16:24:10.053" v="885" actId="22"/>
          <ac:picMkLst>
            <pc:docMk/>
            <pc:sldMk cId="1146338502" sldId="326"/>
            <ac:picMk id="3" creationId="{55BAA30E-D75C-7F18-30F3-A6FB8F1AB776}"/>
          </ac:picMkLst>
        </pc:picChg>
      </pc:sldChg>
      <pc:sldChg chg="delSp modSp del mod ord">
        <pc:chgData name="Iveta Hodová" userId="32356b34-120e-40db-8308-37bd6c7c72c2" providerId="ADAL" clId="{778F5C96-2902-4A28-B75F-C174362DFEDC}" dt="2023-01-16T10:11:32.537" v="1775" actId="47"/>
        <pc:sldMkLst>
          <pc:docMk/>
          <pc:sldMk cId="1549239501" sldId="326"/>
        </pc:sldMkLst>
        <pc:picChg chg="del mod">
          <ac:chgData name="Iveta Hodová" userId="32356b34-120e-40db-8308-37bd6c7c72c2" providerId="ADAL" clId="{778F5C96-2902-4A28-B75F-C174362DFEDC}" dt="2023-01-16T10:11:11.569" v="1770" actId="21"/>
          <ac:picMkLst>
            <pc:docMk/>
            <pc:sldMk cId="1549239501" sldId="326"/>
            <ac:picMk id="3" creationId="{55BAA30E-D75C-7F18-30F3-A6FB8F1AB776}"/>
          </ac:picMkLst>
        </pc:picChg>
      </pc:sldChg>
      <pc:sldChg chg="modSp del mod">
        <pc:chgData name="Iveta Hodová" userId="32356b34-120e-40db-8308-37bd6c7c72c2" providerId="ADAL" clId="{778F5C96-2902-4A28-B75F-C174362DFEDC}" dt="2023-01-16T11:19:44.874" v="2519" actId="47"/>
        <pc:sldMkLst>
          <pc:docMk/>
          <pc:sldMk cId="933310024" sldId="327"/>
        </pc:sldMkLst>
        <pc:spChg chg="mod">
          <ac:chgData name="Iveta Hodová" userId="32356b34-120e-40db-8308-37bd6c7c72c2" providerId="ADAL" clId="{778F5C96-2902-4A28-B75F-C174362DFEDC}" dt="2023-01-13T14:57:19.711" v="150" actId="27636"/>
          <ac:spMkLst>
            <pc:docMk/>
            <pc:sldMk cId="933310024" sldId="327"/>
            <ac:spMk id="68611" creationId="{00000000-0000-0000-0000-000000000000}"/>
          </ac:spMkLst>
        </pc:spChg>
      </pc:sldChg>
      <pc:sldChg chg="del ord">
        <pc:chgData name="Iveta Hodová" userId="32356b34-120e-40db-8308-37bd6c7c72c2" providerId="ADAL" clId="{778F5C96-2902-4A28-B75F-C174362DFEDC}" dt="2023-01-16T10:39:17.415" v="2474" actId="47"/>
        <pc:sldMkLst>
          <pc:docMk/>
          <pc:sldMk cId="1744050242" sldId="328"/>
        </pc:sldMkLst>
      </pc:sldChg>
      <pc:sldChg chg="delSp del ord">
        <pc:chgData name="Iveta Hodová" userId="32356b34-120e-40db-8308-37bd6c7c72c2" providerId="ADAL" clId="{778F5C96-2902-4A28-B75F-C174362DFEDC}" dt="2023-01-16T11:34:28.437" v="2684" actId="47"/>
        <pc:sldMkLst>
          <pc:docMk/>
          <pc:sldMk cId="1256320982" sldId="329"/>
        </pc:sldMkLst>
        <pc:picChg chg="del">
          <ac:chgData name="Iveta Hodová" userId="32356b34-120e-40db-8308-37bd6c7c72c2" providerId="ADAL" clId="{778F5C96-2902-4A28-B75F-C174362DFEDC}" dt="2023-01-16T11:33:44.819" v="2672" actId="21"/>
          <ac:picMkLst>
            <pc:docMk/>
            <pc:sldMk cId="1256320982" sldId="329"/>
            <ac:picMk id="73737" creationId="{00000000-0000-0000-0000-000000000000}"/>
          </ac:picMkLst>
        </pc:picChg>
      </pc:sldChg>
      <pc:sldChg chg="modSp del mod ord">
        <pc:chgData name="Iveta Hodová" userId="32356b34-120e-40db-8308-37bd6c7c72c2" providerId="ADAL" clId="{778F5C96-2902-4A28-B75F-C174362DFEDC}" dt="2023-01-16T11:42:01.553" v="2723" actId="47"/>
        <pc:sldMkLst>
          <pc:docMk/>
          <pc:sldMk cId="1166905353" sldId="330"/>
        </pc:sldMkLst>
        <pc:spChg chg="mod">
          <ac:chgData name="Iveta Hodová" userId="32356b34-120e-40db-8308-37bd6c7c72c2" providerId="ADAL" clId="{778F5C96-2902-4A28-B75F-C174362DFEDC}" dt="2023-01-13T14:57:19.742" v="151" actId="27636"/>
          <ac:spMkLst>
            <pc:docMk/>
            <pc:sldMk cId="1166905353" sldId="330"/>
            <ac:spMk id="76803" creationId="{00000000-0000-0000-0000-000000000000}"/>
          </ac:spMkLst>
        </pc:spChg>
      </pc:sldChg>
      <pc:sldChg chg="del">
        <pc:chgData name="Iveta Hodová" userId="32356b34-120e-40db-8308-37bd6c7c72c2" providerId="ADAL" clId="{778F5C96-2902-4A28-B75F-C174362DFEDC}" dt="2023-01-16T11:43:18.332" v="2728" actId="47"/>
        <pc:sldMkLst>
          <pc:docMk/>
          <pc:sldMk cId="2566190165" sldId="331"/>
        </pc:sldMkLst>
      </pc:sldChg>
      <pc:sldChg chg="addSp delSp modSp del mod ord">
        <pc:chgData name="Iveta Hodová" userId="32356b34-120e-40db-8308-37bd6c7c72c2" providerId="ADAL" clId="{778F5C96-2902-4A28-B75F-C174362DFEDC}" dt="2023-01-16T11:59:03.348" v="2910" actId="47"/>
        <pc:sldMkLst>
          <pc:docMk/>
          <pc:sldMk cId="4157583408" sldId="332"/>
        </pc:sldMkLst>
        <pc:spChg chg="del">
          <ac:chgData name="Iveta Hodová" userId="32356b34-120e-40db-8308-37bd6c7c72c2" providerId="ADAL" clId="{778F5C96-2902-4A28-B75F-C174362DFEDC}" dt="2023-01-16T11:58:55.957" v="2908" actId="478"/>
          <ac:spMkLst>
            <pc:docMk/>
            <pc:sldMk cId="4157583408" sldId="332"/>
            <ac:spMk id="75778" creationId="{00000000-0000-0000-0000-000000000000}"/>
          </ac:spMkLst>
        </pc:spChg>
        <pc:spChg chg="del">
          <ac:chgData name="Iveta Hodová" userId="32356b34-120e-40db-8308-37bd6c7c72c2" providerId="ADAL" clId="{778F5C96-2902-4A28-B75F-C174362DFEDC}" dt="2023-01-16T11:58:53.629" v="2907" actId="478"/>
          <ac:spMkLst>
            <pc:docMk/>
            <pc:sldMk cId="4157583408" sldId="332"/>
            <ac:spMk id="75784" creationId="{00000000-0000-0000-0000-000000000000}"/>
          </ac:spMkLst>
        </pc:spChg>
        <pc:picChg chg="add del mod">
          <ac:chgData name="Iveta Hodová" userId="32356b34-120e-40db-8308-37bd6c7c72c2" providerId="ADAL" clId="{778F5C96-2902-4A28-B75F-C174362DFEDC}" dt="2023-01-16T11:58:59.801" v="2909" actId="21"/>
          <ac:picMkLst>
            <pc:docMk/>
            <pc:sldMk cId="4157583408" sldId="332"/>
            <ac:picMk id="3" creationId="{29353E4C-D42C-9416-50AC-80D5979BC580}"/>
          </ac:picMkLst>
        </pc:picChg>
        <pc:picChg chg="del mod">
          <ac:chgData name="Iveta Hodová" userId="32356b34-120e-40db-8308-37bd6c7c72c2" providerId="ADAL" clId="{778F5C96-2902-4A28-B75F-C174362DFEDC}" dt="2023-01-16T11:58:51.049" v="2906" actId="478"/>
          <ac:picMkLst>
            <pc:docMk/>
            <pc:sldMk cId="4157583408" sldId="332"/>
            <ac:picMk id="75783" creationId="{00000000-0000-0000-0000-000000000000}"/>
          </ac:picMkLst>
        </pc:picChg>
      </pc:sldChg>
      <pc:sldChg chg="delSp modSp del mod ord">
        <pc:chgData name="Iveta Hodová" userId="32356b34-120e-40db-8308-37bd6c7c72c2" providerId="ADAL" clId="{778F5C96-2902-4A28-B75F-C174362DFEDC}" dt="2023-01-16T11:32:29.978" v="2653" actId="47"/>
        <pc:sldMkLst>
          <pc:docMk/>
          <pc:sldMk cId="2006643307" sldId="333"/>
        </pc:sldMkLst>
        <pc:spChg chg="mod">
          <ac:chgData name="Iveta Hodová" userId="32356b34-120e-40db-8308-37bd6c7c72c2" providerId="ADAL" clId="{778F5C96-2902-4A28-B75F-C174362DFEDC}" dt="2023-01-13T14:57:19.758" v="152" actId="27636"/>
          <ac:spMkLst>
            <pc:docMk/>
            <pc:sldMk cId="2006643307" sldId="333"/>
            <ac:spMk id="80899" creationId="{00000000-0000-0000-0000-000000000000}"/>
          </ac:spMkLst>
        </pc:spChg>
        <pc:picChg chg="del">
          <ac:chgData name="Iveta Hodová" userId="32356b34-120e-40db-8308-37bd6c7c72c2" providerId="ADAL" clId="{778F5C96-2902-4A28-B75F-C174362DFEDC}" dt="2023-01-16T11:31:50.896" v="2645" actId="21"/>
          <ac:picMkLst>
            <pc:docMk/>
            <pc:sldMk cId="2006643307" sldId="333"/>
            <ac:picMk id="80900" creationId="{00000000-0000-0000-0000-000000000000}"/>
          </ac:picMkLst>
        </pc:picChg>
        <pc:picChg chg="del">
          <ac:chgData name="Iveta Hodová" userId="32356b34-120e-40db-8308-37bd6c7c72c2" providerId="ADAL" clId="{778F5C96-2902-4A28-B75F-C174362DFEDC}" dt="2023-01-16T11:32:10.009" v="2650" actId="21"/>
          <ac:picMkLst>
            <pc:docMk/>
            <pc:sldMk cId="2006643307" sldId="333"/>
            <ac:picMk id="80903" creationId="{00000000-0000-0000-0000-000000000000}"/>
          </ac:picMkLst>
        </pc:picChg>
      </pc:sldChg>
      <pc:sldChg chg="del">
        <pc:chgData name="Iveta Hodová" userId="32356b34-120e-40db-8308-37bd6c7c72c2" providerId="ADAL" clId="{778F5C96-2902-4A28-B75F-C174362DFEDC}" dt="2023-01-16T11:19:20.061" v="2516" actId="47"/>
        <pc:sldMkLst>
          <pc:docMk/>
          <pc:sldMk cId="1301972056" sldId="334"/>
        </pc:sldMkLst>
      </pc:sldChg>
      <pc:sldChg chg="modSp del mod">
        <pc:chgData name="Iveta Hodová" userId="32356b34-120e-40db-8308-37bd6c7c72c2" providerId="ADAL" clId="{778F5C96-2902-4A28-B75F-C174362DFEDC}" dt="2023-01-16T11:41:15.071" v="2720" actId="47"/>
        <pc:sldMkLst>
          <pc:docMk/>
          <pc:sldMk cId="1888653352" sldId="335"/>
        </pc:sldMkLst>
        <pc:spChg chg="mod">
          <ac:chgData name="Iveta Hodová" userId="32356b34-120e-40db-8308-37bd6c7c72c2" providerId="ADAL" clId="{778F5C96-2902-4A28-B75F-C174362DFEDC}" dt="2023-01-13T14:57:19.649" v="148" actId="27636"/>
          <ac:spMkLst>
            <pc:docMk/>
            <pc:sldMk cId="1888653352" sldId="335"/>
            <ac:spMk id="29699" creationId="{00000000-0000-0000-0000-000000000000}"/>
          </ac:spMkLst>
        </pc:spChg>
      </pc:sldChg>
      <pc:sldChg chg="delSp modSp del mod ord">
        <pc:chgData name="Iveta Hodová" userId="32356b34-120e-40db-8308-37bd6c7c72c2" providerId="ADAL" clId="{778F5C96-2902-4A28-B75F-C174362DFEDC}" dt="2023-01-16T09:33:36.382" v="1408" actId="47"/>
        <pc:sldMkLst>
          <pc:docMk/>
          <pc:sldMk cId="2109474555" sldId="336"/>
        </pc:sldMkLst>
        <pc:spChg chg="mod">
          <ac:chgData name="Iveta Hodová" userId="32356b34-120e-40db-8308-37bd6c7c72c2" providerId="ADAL" clId="{778F5C96-2902-4A28-B75F-C174362DFEDC}" dt="2023-01-13T14:57:19.664" v="149" actId="27636"/>
          <ac:spMkLst>
            <pc:docMk/>
            <pc:sldMk cId="2109474555" sldId="336"/>
            <ac:spMk id="82947" creationId="{00000000-0000-0000-0000-000000000000}"/>
          </ac:spMkLst>
        </pc:spChg>
        <pc:picChg chg="del mod">
          <ac:chgData name="Iveta Hodová" userId="32356b34-120e-40db-8308-37bd6c7c72c2" providerId="ADAL" clId="{778F5C96-2902-4A28-B75F-C174362DFEDC}" dt="2023-01-16T09:33:25.773" v="1407" actId="478"/>
          <ac:picMkLst>
            <pc:docMk/>
            <pc:sldMk cId="2109474555" sldId="336"/>
            <ac:picMk id="82952" creationId="{00000000-0000-0000-0000-000000000000}"/>
          </ac:picMkLst>
        </pc:picChg>
      </pc:sldChg>
      <pc:sldChg chg="delSp modSp del ord">
        <pc:chgData name="Iveta Hodová" userId="32356b34-120e-40db-8308-37bd6c7c72c2" providerId="ADAL" clId="{778F5C96-2902-4A28-B75F-C174362DFEDC}" dt="2023-01-16T10:22:58.387" v="2112" actId="47"/>
        <pc:sldMkLst>
          <pc:docMk/>
          <pc:sldMk cId="3562320916" sldId="337"/>
        </pc:sldMkLst>
        <pc:picChg chg="del mod">
          <ac:chgData name="Iveta Hodová" userId="32356b34-120e-40db-8308-37bd6c7c72c2" providerId="ADAL" clId="{778F5C96-2902-4A28-B75F-C174362DFEDC}" dt="2023-01-16T10:21:50.719" v="2107" actId="21"/>
          <ac:picMkLst>
            <pc:docMk/>
            <pc:sldMk cId="3562320916" sldId="337"/>
            <ac:picMk id="84997" creationId="{00000000-0000-0000-0000-000000000000}"/>
          </ac:picMkLst>
        </pc:picChg>
      </pc:sldChg>
      <pc:sldChg chg="modSp del mod">
        <pc:chgData name="Iveta Hodová" userId="32356b34-120e-40db-8308-37bd6c7c72c2" providerId="ADAL" clId="{778F5C96-2902-4A28-B75F-C174362DFEDC}" dt="2023-01-16T11:20:12.352" v="2520" actId="47"/>
        <pc:sldMkLst>
          <pc:docMk/>
          <pc:sldMk cId="3424541337" sldId="338"/>
        </pc:sldMkLst>
        <pc:spChg chg="mod">
          <ac:chgData name="Iveta Hodová" userId="32356b34-120e-40db-8308-37bd6c7c72c2" providerId="ADAL" clId="{778F5C96-2902-4A28-B75F-C174362DFEDC}" dt="2023-01-13T14:57:19.774" v="153" actId="27636"/>
          <ac:spMkLst>
            <pc:docMk/>
            <pc:sldMk cId="3424541337" sldId="338"/>
            <ac:spMk id="86019" creationId="{00000000-0000-0000-0000-000000000000}"/>
          </ac:spMkLst>
        </pc:spChg>
      </pc:sldChg>
      <pc:sldChg chg="addSp delSp modSp mod ord setBg">
        <pc:chgData name="Iveta Hodová" userId="32356b34-120e-40db-8308-37bd6c7c72c2" providerId="ADAL" clId="{778F5C96-2902-4A28-B75F-C174362DFEDC}" dt="2023-01-16T12:03:36.773" v="2968" actId="1076"/>
        <pc:sldMkLst>
          <pc:docMk/>
          <pc:sldMk cId="2779772295" sldId="339"/>
        </pc:sldMkLst>
        <pc:picChg chg="add mod">
          <ac:chgData name="Iveta Hodová" userId="32356b34-120e-40db-8308-37bd6c7c72c2" providerId="ADAL" clId="{778F5C96-2902-4A28-B75F-C174362DFEDC}" dt="2023-01-16T12:03:26.264" v="2965" actId="1076"/>
          <ac:picMkLst>
            <pc:docMk/>
            <pc:sldMk cId="2779772295" sldId="339"/>
            <ac:picMk id="3" creationId="{6E9C1D23-3FB3-60EE-5174-4885BEC76A5C}"/>
          </ac:picMkLst>
        </pc:picChg>
        <pc:picChg chg="add mod">
          <ac:chgData name="Iveta Hodová" userId="32356b34-120e-40db-8308-37bd6c7c72c2" providerId="ADAL" clId="{778F5C96-2902-4A28-B75F-C174362DFEDC}" dt="2023-01-16T12:03:36.773" v="2968" actId="1076"/>
          <ac:picMkLst>
            <pc:docMk/>
            <pc:sldMk cId="2779772295" sldId="339"/>
            <ac:picMk id="5" creationId="{7EBD897C-8592-A9F6-4791-D4C1164B4302}"/>
          </ac:picMkLst>
        </pc:picChg>
        <pc:picChg chg="mod">
          <ac:chgData name="Iveta Hodová" userId="32356b34-120e-40db-8308-37bd6c7c72c2" providerId="ADAL" clId="{778F5C96-2902-4A28-B75F-C174362DFEDC}" dt="2023-01-16T12:03:33.411" v="2967" actId="1076"/>
          <ac:picMkLst>
            <pc:docMk/>
            <pc:sldMk cId="2779772295" sldId="339"/>
            <ac:picMk id="8" creationId="{00000000-0000-0000-0000-000000000000}"/>
          </ac:picMkLst>
        </pc:picChg>
        <pc:picChg chg="del mod">
          <ac:chgData name="Iveta Hodová" userId="32356b34-120e-40db-8308-37bd6c7c72c2" providerId="ADAL" clId="{778F5C96-2902-4A28-B75F-C174362DFEDC}" dt="2023-01-16T12:01:08.712" v="2931" actId="478"/>
          <ac:picMkLst>
            <pc:docMk/>
            <pc:sldMk cId="2779772295" sldId="339"/>
            <ac:picMk id="83972" creationId="{00000000-0000-0000-0000-000000000000}"/>
          </ac:picMkLst>
        </pc:picChg>
        <pc:picChg chg="del">
          <ac:chgData name="Iveta Hodová" userId="32356b34-120e-40db-8308-37bd6c7c72c2" providerId="ADAL" clId="{778F5C96-2902-4A28-B75F-C174362DFEDC}" dt="2023-01-16T12:01:06.080" v="2929" actId="478"/>
          <ac:picMkLst>
            <pc:docMk/>
            <pc:sldMk cId="2779772295" sldId="339"/>
            <ac:picMk id="83974" creationId="{00000000-0000-0000-0000-000000000000}"/>
          </ac:picMkLst>
        </pc:picChg>
        <pc:picChg chg="del">
          <ac:chgData name="Iveta Hodová" userId="32356b34-120e-40db-8308-37bd6c7c72c2" providerId="ADAL" clId="{778F5C96-2902-4A28-B75F-C174362DFEDC}" dt="2023-01-16T12:01:03.136" v="2928" actId="478"/>
          <ac:picMkLst>
            <pc:docMk/>
            <pc:sldMk cId="2779772295" sldId="339"/>
            <ac:picMk id="83975" creationId="{00000000-0000-0000-0000-000000000000}"/>
          </ac:picMkLst>
        </pc:picChg>
      </pc:sldChg>
      <pc:sldChg chg="delSp modSp del mod">
        <pc:chgData name="Iveta Hodová" userId="32356b34-120e-40db-8308-37bd6c7c72c2" providerId="ADAL" clId="{778F5C96-2902-4A28-B75F-C174362DFEDC}" dt="2023-01-13T15:33:01.102" v="461" actId="47"/>
        <pc:sldMkLst>
          <pc:docMk/>
          <pc:sldMk cId="621584220" sldId="356"/>
        </pc:sldMkLst>
        <pc:spChg chg="mod">
          <ac:chgData name="Iveta Hodová" userId="32356b34-120e-40db-8308-37bd6c7c72c2" providerId="ADAL" clId="{778F5C96-2902-4A28-B75F-C174362DFEDC}" dt="2023-01-13T15:31:49.786" v="455" actId="1076"/>
          <ac:spMkLst>
            <pc:docMk/>
            <pc:sldMk cId="621584220" sldId="356"/>
            <ac:spMk id="6" creationId="{AF25379B-1ADD-4AC1-B2A8-78B264C74D81}"/>
          </ac:spMkLst>
        </pc:spChg>
        <pc:picChg chg="del">
          <ac:chgData name="Iveta Hodová" userId="32356b34-120e-40db-8308-37bd6c7c72c2" providerId="ADAL" clId="{778F5C96-2902-4A28-B75F-C174362DFEDC}" dt="2023-01-13T15:32:51.956" v="460" actId="21"/>
          <ac:picMkLst>
            <pc:docMk/>
            <pc:sldMk cId="621584220" sldId="356"/>
            <ac:picMk id="2" creationId="{00000000-0000-0000-0000-000000000000}"/>
          </ac:picMkLst>
        </pc:picChg>
      </pc:sldChg>
      <pc:sldChg chg="del">
        <pc:chgData name="Iveta Hodová" userId="32356b34-120e-40db-8308-37bd6c7c72c2" providerId="ADAL" clId="{778F5C96-2902-4A28-B75F-C174362DFEDC}" dt="2023-01-13T15:11:20.130" v="271" actId="2696"/>
        <pc:sldMkLst>
          <pc:docMk/>
          <pc:sldMk cId="3700029288" sldId="356"/>
        </pc:sldMkLst>
      </pc:sldChg>
      <pc:sldChg chg="del">
        <pc:chgData name="Iveta Hodová" userId="32356b34-120e-40db-8308-37bd6c7c72c2" providerId="ADAL" clId="{778F5C96-2902-4A28-B75F-C174362DFEDC}" dt="2023-01-13T15:11:20.130" v="271" actId="2696"/>
        <pc:sldMkLst>
          <pc:docMk/>
          <pc:sldMk cId="571262242" sldId="357"/>
        </pc:sldMkLst>
      </pc:sldChg>
      <pc:sldChg chg="del">
        <pc:chgData name="Iveta Hodová" userId="32356b34-120e-40db-8308-37bd6c7c72c2" providerId="ADAL" clId="{778F5C96-2902-4A28-B75F-C174362DFEDC}" dt="2023-01-13T15:43:30.565" v="569" actId="47"/>
        <pc:sldMkLst>
          <pc:docMk/>
          <pc:sldMk cId="1703967576" sldId="357"/>
        </pc:sldMkLst>
      </pc:sldChg>
      <pc:sldChg chg="addSp delSp modSp mod ord setBg">
        <pc:chgData name="Iveta Hodová" userId="32356b34-120e-40db-8308-37bd6c7c72c2" providerId="ADAL" clId="{778F5C96-2902-4A28-B75F-C174362DFEDC}" dt="2023-01-13T16:14:55.868" v="845" actId="14100"/>
        <pc:sldMkLst>
          <pc:docMk/>
          <pc:sldMk cId="454701687" sldId="359"/>
        </pc:sldMkLst>
        <pc:spChg chg="add del mod">
          <ac:chgData name="Iveta Hodová" userId="32356b34-120e-40db-8308-37bd6c7c72c2" providerId="ADAL" clId="{778F5C96-2902-4A28-B75F-C174362DFEDC}" dt="2023-01-13T16:11:57.939" v="812" actId="478"/>
          <ac:spMkLst>
            <pc:docMk/>
            <pc:sldMk cId="454701687" sldId="359"/>
            <ac:spMk id="3" creationId="{14DCB741-4C7F-5608-34A3-E460CBDF37AF}"/>
          </ac:spMkLst>
        </pc:spChg>
        <pc:spChg chg="del">
          <ac:chgData name="Iveta Hodová" userId="32356b34-120e-40db-8308-37bd6c7c72c2" providerId="ADAL" clId="{778F5C96-2902-4A28-B75F-C174362DFEDC}" dt="2023-01-13T16:11:56.041" v="811" actId="478"/>
          <ac:spMkLst>
            <pc:docMk/>
            <pc:sldMk cId="454701687" sldId="359"/>
            <ac:spMk id="6" creationId="{00000000-0000-0000-0000-000000000000}"/>
          </ac:spMkLst>
        </pc:spChg>
        <pc:picChg chg="mod">
          <ac:chgData name="Iveta Hodová" userId="32356b34-120e-40db-8308-37bd6c7c72c2" providerId="ADAL" clId="{778F5C96-2902-4A28-B75F-C174362DFEDC}" dt="2023-01-13T16:14:47.885" v="842" actId="1076"/>
          <ac:picMkLst>
            <pc:docMk/>
            <pc:sldMk cId="454701687" sldId="359"/>
            <ac:picMk id="4" creationId="{00000000-0000-0000-0000-000000000000}"/>
          </ac:picMkLst>
        </pc:picChg>
        <pc:picChg chg="add mod">
          <ac:chgData name="Iveta Hodová" userId="32356b34-120e-40db-8308-37bd6c7c72c2" providerId="ADAL" clId="{778F5C96-2902-4A28-B75F-C174362DFEDC}" dt="2023-01-13T16:14:55.868" v="845" actId="14100"/>
          <ac:picMkLst>
            <pc:docMk/>
            <pc:sldMk cId="454701687" sldId="359"/>
            <ac:picMk id="8" creationId="{DA3183FB-4CF4-DE6B-7E4D-F7CA1890F5DE}"/>
          </ac:picMkLst>
        </pc:picChg>
      </pc:sldChg>
      <pc:sldChg chg="addSp delSp modSp mod ord setBg">
        <pc:chgData name="Iveta Hodová" userId="32356b34-120e-40db-8308-37bd6c7c72c2" providerId="ADAL" clId="{778F5C96-2902-4A28-B75F-C174362DFEDC}" dt="2023-01-16T12:03:09.762" v="2958" actId="1076"/>
        <pc:sldMkLst>
          <pc:docMk/>
          <pc:sldMk cId="303550391" sldId="369"/>
        </pc:sldMkLst>
        <pc:spChg chg="del">
          <ac:chgData name="Iveta Hodová" userId="32356b34-120e-40db-8308-37bd6c7c72c2" providerId="ADAL" clId="{778F5C96-2902-4A28-B75F-C174362DFEDC}" dt="2023-01-16T11:57:46.339" v="2891" actId="478"/>
          <ac:spMkLst>
            <pc:docMk/>
            <pc:sldMk cId="303550391" sldId="369"/>
            <ac:spMk id="83970" creationId="{00000000-0000-0000-0000-000000000000}"/>
          </ac:spMkLst>
        </pc:spChg>
        <pc:picChg chg="mod modCrop">
          <ac:chgData name="Iveta Hodová" userId="32356b34-120e-40db-8308-37bd6c7c72c2" providerId="ADAL" clId="{778F5C96-2902-4A28-B75F-C174362DFEDC}" dt="2023-01-16T12:03:05.168" v="2956" actId="1076"/>
          <ac:picMkLst>
            <pc:docMk/>
            <pc:sldMk cId="303550391" sldId="369"/>
            <ac:picMk id="3" creationId="{00000000-0000-0000-0000-000000000000}"/>
          </ac:picMkLst>
        </pc:picChg>
        <pc:picChg chg="add mod modCrop">
          <ac:chgData name="Iveta Hodová" userId="32356b34-120e-40db-8308-37bd6c7c72c2" providerId="ADAL" clId="{778F5C96-2902-4A28-B75F-C174362DFEDC}" dt="2023-01-16T12:03:07.511" v="2957" actId="1076"/>
          <ac:picMkLst>
            <pc:docMk/>
            <pc:sldMk cId="303550391" sldId="369"/>
            <ac:picMk id="4" creationId="{27182A14-0E2E-794F-1AA7-9B30F636CD6C}"/>
          </ac:picMkLst>
        </pc:picChg>
        <pc:picChg chg="add mod">
          <ac:chgData name="Iveta Hodová" userId="32356b34-120e-40db-8308-37bd6c7c72c2" providerId="ADAL" clId="{778F5C96-2902-4A28-B75F-C174362DFEDC}" dt="2023-01-16T12:03:09.762" v="2958" actId="1076"/>
          <ac:picMkLst>
            <pc:docMk/>
            <pc:sldMk cId="303550391" sldId="369"/>
            <ac:picMk id="6" creationId="{2489FF52-D258-3B41-4D42-056351B3A346}"/>
          </ac:picMkLst>
        </pc:picChg>
      </pc:sldChg>
      <pc:sldChg chg="del">
        <pc:chgData name="Iveta Hodová" userId="32356b34-120e-40db-8308-37bd6c7c72c2" providerId="ADAL" clId="{778F5C96-2902-4A28-B75F-C174362DFEDC}" dt="2023-01-13T15:44:04.721" v="572" actId="47"/>
        <pc:sldMkLst>
          <pc:docMk/>
          <pc:sldMk cId="3742730125" sldId="370"/>
        </pc:sldMkLst>
      </pc:sldChg>
      <pc:sldChg chg="del ord">
        <pc:chgData name="Iveta Hodová" userId="32356b34-120e-40db-8308-37bd6c7c72c2" providerId="ADAL" clId="{778F5C96-2902-4A28-B75F-C174362DFEDC}" dt="2023-01-16T09:07:40.984" v="1001" actId="47"/>
        <pc:sldMkLst>
          <pc:docMk/>
          <pc:sldMk cId="703966714" sldId="371"/>
        </pc:sldMkLst>
      </pc:sldChg>
      <pc:sldChg chg="addSp modSp new mod">
        <pc:chgData name="Iveta Hodová" userId="32356b34-120e-40db-8308-37bd6c7c72c2" providerId="ADAL" clId="{778F5C96-2902-4A28-B75F-C174362DFEDC}" dt="2023-01-13T15:08:00.521" v="220" actId="1076"/>
        <pc:sldMkLst>
          <pc:docMk/>
          <pc:sldMk cId="1581916274" sldId="372"/>
        </pc:sldMkLst>
        <pc:picChg chg="add mod">
          <ac:chgData name="Iveta Hodová" userId="32356b34-120e-40db-8308-37bd6c7c72c2" providerId="ADAL" clId="{778F5C96-2902-4A28-B75F-C174362DFEDC}" dt="2023-01-13T15:08:00.521" v="220" actId="1076"/>
          <ac:picMkLst>
            <pc:docMk/>
            <pc:sldMk cId="1581916274" sldId="372"/>
            <ac:picMk id="2" creationId="{1F80A6DB-8A18-1C4C-7AE5-1539473E55B1}"/>
          </ac:picMkLst>
        </pc:picChg>
      </pc:sldChg>
      <pc:sldChg chg="addSp modSp mod">
        <pc:chgData name="Iveta Hodová" userId="32356b34-120e-40db-8308-37bd6c7c72c2" providerId="ADAL" clId="{778F5C96-2902-4A28-B75F-C174362DFEDC}" dt="2023-01-13T15:40:32.775" v="544" actId="20577"/>
        <pc:sldMkLst>
          <pc:docMk/>
          <pc:sldMk cId="1520778085" sldId="373"/>
        </pc:sldMkLst>
        <pc:spChg chg="mod">
          <ac:chgData name="Iveta Hodová" userId="32356b34-120e-40db-8308-37bd6c7c72c2" providerId="ADAL" clId="{778F5C96-2902-4A28-B75F-C174362DFEDC}" dt="2023-01-13T15:40:32.775" v="544" actId="20577"/>
          <ac:spMkLst>
            <pc:docMk/>
            <pc:sldMk cId="1520778085" sldId="373"/>
            <ac:spMk id="4" creationId="{AA439272-D200-D58A-25D0-A0A1DF3DE107}"/>
          </ac:spMkLst>
        </pc:spChg>
        <pc:picChg chg="add mod">
          <ac:chgData name="Iveta Hodová" userId="32356b34-120e-40db-8308-37bd6c7c72c2" providerId="ADAL" clId="{778F5C96-2902-4A28-B75F-C174362DFEDC}" dt="2023-01-13T15:40:08.228" v="538" actId="1076"/>
          <ac:picMkLst>
            <pc:docMk/>
            <pc:sldMk cId="1520778085" sldId="373"/>
            <ac:picMk id="5" creationId="{87209545-54C8-96A8-A7B2-1BE88983B54F}"/>
          </ac:picMkLst>
        </pc:picChg>
      </pc:sldChg>
      <pc:sldChg chg="addSp modSp mod">
        <pc:chgData name="Iveta Hodová" userId="32356b34-120e-40db-8308-37bd6c7c72c2" providerId="ADAL" clId="{778F5C96-2902-4A28-B75F-C174362DFEDC}" dt="2023-01-13T15:41:48.853" v="550" actId="1076"/>
        <pc:sldMkLst>
          <pc:docMk/>
          <pc:sldMk cId="477765022" sldId="374"/>
        </pc:sldMkLst>
        <pc:spChg chg="mod">
          <ac:chgData name="Iveta Hodová" userId="32356b34-120e-40db-8308-37bd6c7c72c2" providerId="ADAL" clId="{778F5C96-2902-4A28-B75F-C174362DFEDC}" dt="2023-01-13T15:41:17.259" v="549" actId="6549"/>
          <ac:spMkLst>
            <pc:docMk/>
            <pc:sldMk cId="477765022" sldId="374"/>
            <ac:spMk id="4" creationId="{AA439272-D200-D58A-25D0-A0A1DF3DE107}"/>
          </ac:spMkLst>
        </pc:spChg>
        <pc:picChg chg="add mod modCrop">
          <ac:chgData name="Iveta Hodová" userId="32356b34-120e-40db-8308-37bd6c7c72c2" providerId="ADAL" clId="{778F5C96-2902-4A28-B75F-C174362DFEDC}" dt="2023-01-13T15:41:48.853" v="550" actId="1076"/>
          <ac:picMkLst>
            <pc:docMk/>
            <pc:sldMk cId="477765022" sldId="374"/>
            <ac:picMk id="3" creationId="{99C3AD14-4F34-25ED-878C-4D7281B9B92A}"/>
          </ac:picMkLst>
        </pc:picChg>
      </pc:sldChg>
      <pc:sldChg chg="addSp delSp modSp new mod ord setBg">
        <pc:chgData name="Iveta Hodová" userId="32356b34-120e-40db-8308-37bd6c7c72c2" providerId="ADAL" clId="{778F5C96-2902-4A28-B75F-C174362DFEDC}" dt="2023-01-13T15:36:37.989" v="512" actId="1076"/>
        <pc:sldMkLst>
          <pc:docMk/>
          <pc:sldMk cId="4246300013" sldId="375"/>
        </pc:sldMkLst>
        <pc:picChg chg="add del mod">
          <ac:chgData name="Iveta Hodová" userId="32356b34-120e-40db-8308-37bd6c7c72c2" providerId="ADAL" clId="{778F5C96-2902-4A28-B75F-C174362DFEDC}" dt="2023-01-13T15:32:43.691" v="459" actId="478"/>
          <ac:picMkLst>
            <pc:docMk/>
            <pc:sldMk cId="4246300013" sldId="375"/>
            <ac:picMk id="3" creationId="{C095DF74-6839-8CBA-397A-7ECDB50045E7}"/>
          </ac:picMkLst>
        </pc:picChg>
        <pc:picChg chg="add mod">
          <ac:chgData name="Iveta Hodová" userId="32356b34-120e-40db-8308-37bd6c7c72c2" providerId="ADAL" clId="{778F5C96-2902-4A28-B75F-C174362DFEDC}" dt="2023-01-13T15:36:37.989" v="512" actId="1076"/>
          <ac:picMkLst>
            <pc:docMk/>
            <pc:sldMk cId="4246300013" sldId="375"/>
            <ac:picMk id="4" creationId="{434D81A7-220F-974E-EFCB-BB9A083AD179}"/>
          </ac:picMkLst>
        </pc:picChg>
        <pc:picChg chg="add mod">
          <ac:chgData name="Iveta Hodová" userId="32356b34-120e-40db-8308-37bd6c7c72c2" providerId="ADAL" clId="{778F5C96-2902-4A28-B75F-C174362DFEDC}" dt="2023-01-13T15:35:46.871" v="506" actId="1076"/>
          <ac:picMkLst>
            <pc:docMk/>
            <pc:sldMk cId="4246300013" sldId="375"/>
            <ac:picMk id="5" creationId="{80D63A16-1795-A67C-7654-21B69DA1E647}"/>
          </ac:picMkLst>
        </pc:picChg>
      </pc:sldChg>
      <pc:sldChg chg="addSp new mod setBg">
        <pc:chgData name="Iveta Hodová" userId="32356b34-120e-40db-8308-37bd6c7c72c2" providerId="ADAL" clId="{778F5C96-2902-4A28-B75F-C174362DFEDC}" dt="2023-01-13T15:55:20.432" v="654"/>
        <pc:sldMkLst>
          <pc:docMk/>
          <pc:sldMk cId="923343328" sldId="376"/>
        </pc:sldMkLst>
        <pc:picChg chg="add">
          <ac:chgData name="Iveta Hodová" userId="32356b34-120e-40db-8308-37bd6c7c72c2" providerId="ADAL" clId="{778F5C96-2902-4A28-B75F-C174362DFEDC}" dt="2023-01-13T15:55:15.417" v="653" actId="22"/>
          <ac:picMkLst>
            <pc:docMk/>
            <pc:sldMk cId="923343328" sldId="376"/>
            <ac:picMk id="3" creationId="{22E171B9-7263-DA63-791A-F40C86A2FB21}"/>
          </ac:picMkLst>
        </pc:picChg>
      </pc:sldChg>
      <pc:sldChg chg="addSp modSp new del mod">
        <pc:chgData name="Iveta Hodová" userId="32356b34-120e-40db-8308-37bd6c7c72c2" providerId="ADAL" clId="{778F5C96-2902-4A28-B75F-C174362DFEDC}" dt="2023-01-13T15:55:03.561" v="651" actId="47"/>
        <pc:sldMkLst>
          <pc:docMk/>
          <pc:sldMk cId="4162473060" sldId="376"/>
        </pc:sldMkLst>
        <pc:picChg chg="add mod">
          <ac:chgData name="Iveta Hodová" userId="32356b34-120e-40db-8308-37bd6c7c72c2" providerId="ADAL" clId="{778F5C96-2902-4A28-B75F-C174362DFEDC}" dt="2023-01-13T15:51:37.824" v="645" actId="1076"/>
          <ac:picMkLst>
            <pc:docMk/>
            <pc:sldMk cId="4162473060" sldId="376"/>
            <ac:picMk id="3" creationId="{92F8E2BE-0E2D-0F0C-DFA4-E34635E29BAB}"/>
          </ac:picMkLst>
        </pc:picChg>
      </pc:sldChg>
      <pc:sldChg chg="addSp delSp modSp new mod setBg">
        <pc:chgData name="Iveta Hodová" userId="32356b34-120e-40db-8308-37bd6c7c72c2" providerId="ADAL" clId="{778F5C96-2902-4A28-B75F-C174362DFEDC}" dt="2023-01-13T16:00:01.348" v="685" actId="1076"/>
        <pc:sldMkLst>
          <pc:docMk/>
          <pc:sldMk cId="3170118303" sldId="377"/>
        </pc:sldMkLst>
        <pc:picChg chg="add mod modCrop">
          <ac:chgData name="Iveta Hodová" userId="32356b34-120e-40db-8308-37bd6c7c72c2" providerId="ADAL" clId="{778F5C96-2902-4A28-B75F-C174362DFEDC}" dt="2023-01-13T16:00:01.348" v="685" actId="1076"/>
          <ac:picMkLst>
            <pc:docMk/>
            <pc:sldMk cId="3170118303" sldId="377"/>
            <ac:picMk id="3" creationId="{E38498F3-3097-CC10-E59F-2760D0B6342B}"/>
          </ac:picMkLst>
        </pc:picChg>
        <pc:picChg chg="add mod">
          <ac:chgData name="Iveta Hodová" userId="32356b34-120e-40db-8308-37bd6c7c72c2" providerId="ADAL" clId="{778F5C96-2902-4A28-B75F-C174362DFEDC}" dt="2023-01-13T15:59:47.408" v="684" actId="1076"/>
          <ac:picMkLst>
            <pc:docMk/>
            <pc:sldMk cId="3170118303" sldId="377"/>
            <ac:picMk id="5" creationId="{DCE68D4E-31DA-3791-7005-ABC1385BB36D}"/>
          </ac:picMkLst>
        </pc:picChg>
        <pc:picChg chg="add del mod modCrop">
          <ac:chgData name="Iveta Hodová" userId="32356b34-120e-40db-8308-37bd6c7c72c2" providerId="ADAL" clId="{778F5C96-2902-4A28-B75F-C174362DFEDC}" dt="2023-01-13T15:59:27.293" v="676" actId="478"/>
          <ac:picMkLst>
            <pc:docMk/>
            <pc:sldMk cId="3170118303" sldId="377"/>
            <ac:picMk id="6" creationId="{80E187E3-D23B-1AE0-E0C5-B06EDF2F7310}"/>
          </ac:picMkLst>
        </pc:picChg>
        <pc:picChg chg="add mod modCrop">
          <ac:chgData name="Iveta Hodová" userId="32356b34-120e-40db-8308-37bd6c7c72c2" providerId="ADAL" clId="{778F5C96-2902-4A28-B75F-C174362DFEDC}" dt="2023-01-13T15:59:36.920" v="679" actId="1076"/>
          <ac:picMkLst>
            <pc:docMk/>
            <pc:sldMk cId="3170118303" sldId="377"/>
            <ac:picMk id="8" creationId="{4FD2D87C-1184-6345-5D96-70614906BF0A}"/>
          </ac:picMkLst>
        </pc:picChg>
      </pc:sldChg>
      <pc:sldChg chg="addSp modSp mod">
        <pc:chgData name="Iveta Hodová" userId="32356b34-120e-40db-8308-37bd6c7c72c2" providerId="ADAL" clId="{778F5C96-2902-4A28-B75F-C174362DFEDC}" dt="2023-01-13T16:14:19.342" v="841" actId="6549"/>
        <pc:sldMkLst>
          <pc:docMk/>
          <pc:sldMk cId="2539019430" sldId="378"/>
        </pc:sldMkLst>
        <pc:spChg chg="mod">
          <ac:chgData name="Iveta Hodová" userId="32356b34-120e-40db-8308-37bd6c7c72c2" providerId="ADAL" clId="{778F5C96-2902-4A28-B75F-C174362DFEDC}" dt="2023-01-13T16:14:19.342" v="841" actId="6549"/>
          <ac:spMkLst>
            <pc:docMk/>
            <pc:sldMk cId="2539019430" sldId="378"/>
            <ac:spMk id="4" creationId="{317A8DB6-9E27-4CB6-61AA-26296DBDABC3}"/>
          </ac:spMkLst>
        </pc:spChg>
        <pc:picChg chg="add mod">
          <ac:chgData name="Iveta Hodová" userId="32356b34-120e-40db-8308-37bd6c7c72c2" providerId="ADAL" clId="{778F5C96-2902-4A28-B75F-C174362DFEDC}" dt="2023-01-13T16:14:03.904" v="838" actId="1076"/>
          <ac:picMkLst>
            <pc:docMk/>
            <pc:sldMk cId="2539019430" sldId="378"/>
            <ac:picMk id="3" creationId="{07BD7B2C-89C6-CAEF-7DB2-2B4C7C8BBBA0}"/>
          </ac:picMkLst>
        </pc:picChg>
        <pc:picChg chg="add mod">
          <ac:chgData name="Iveta Hodová" userId="32356b34-120e-40db-8308-37bd6c7c72c2" providerId="ADAL" clId="{778F5C96-2902-4A28-B75F-C174362DFEDC}" dt="2023-01-13T16:14:08.987" v="839" actId="1076"/>
          <ac:picMkLst>
            <pc:docMk/>
            <pc:sldMk cId="2539019430" sldId="378"/>
            <ac:picMk id="5" creationId="{227BDAE3-DE8C-7AF9-85C2-67F9A0809595}"/>
          </ac:picMkLst>
        </pc:picChg>
      </pc:sldChg>
      <pc:sldChg chg="addSp delSp modSp new del mod">
        <pc:chgData name="Iveta Hodová" userId="32356b34-120e-40db-8308-37bd6c7c72c2" providerId="ADAL" clId="{778F5C96-2902-4A28-B75F-C174362DFEDC}" dt="2023-01-16T11:38:04.936" v="2713" actId="47"/>
        <pc:sldMkLst>
          <pc:docMk/>
          <pc:sldMk cId="877837413" sldId="379"/>
        </pc:sldMkLst>
        <pc:picChg chg="add del mod">
          <ac:chgData name="Iveta Hodová" userId="32356b34-120e-40db-8308-37bd6c7c72c2" providerId="ADAL" clId="{778F5C96-2902-4A28-B75F-C174362DFEDC}" dt="2023-01-16T10:35:02.576" v="2450" actId="21"/>
          <ac:picMkLst>
            <pc:docMk/>
            <pc:sldMk cId="877837413" sldId="379"/>
            <ac:picMk id="3" creationId="{878DE1A6-01E9-340C-F942-1093557DD66D}"/>
          </ac:picMkLst>
        </pc:picChg>
      </pc:sldChg>
      <pc:sldChg chg="addSp modSp new mod ord setBg">
        <pc:chgData name="Iveta Hodová" userId="32356b34-120e-40db-8308-37bd6c7c72c2" providerId="ADAL" clId="{778F5C96-2902-4A28-B75F-C174362DFEDC}" dt="2023-01-16T11:38:27.046" v="2715"/>
        <pc:sldMkLst>
          <pc:docMk/>
          <pc:sldMk cId="3549771917" sldId="380"/>
        </pc:sldMkLst>
        <pc:picChg chg="add mod">
          <ac:chgData name="Iveta Hodová" userId="32356b34-120e-40db-8308-37bd6c7c72c2" providerId="ADAL" clId="{778F5C96-2902-4A28-B75F-C174362DFEDC}" dt="2023-01-16T11:16:59.677" v="2495" actId="1076"/>
          <ac:picMkLst>
            <pc:docMk/>
            <pc:sldMk cId="3549771917" sldId="380"/>
            <ac:picMk id="2" creationId="{79B6CDB9-0EC2-D05F-7593-6B248101FEBD}"/>
          </ac:picMkLst>
        </pc:picChg>
        <pc:picChg chg="add mod">
          <ac:chgData name="Iveta Hodová" userId="32356b34-120e-40db-8308-37bd6c7c72c2" providerId="ADAL" clId="{778F5C96-2902-4A28-B75F-C174362DFEDC}" dt="2023-01-16T11:16:58.144" v="2494" actId="1076"/>
          <ac:picMkLst>
            <pc:docMk/>
            <pc:sldMk cId="3549771917" sldId="380"/>
            <ac:picMk id="3" creationId="{68D43B38-EA35-7F68-3E90-7D3D8D0BC897}"/>
          </ac:picMkLst>
        </pc:picChg>
      </pc:sldChg>
      <pc:sldChg chg="addSp delSp new del mod">
        <pc:chgData name="Iveta Hodová" userId="32356b34-120e-40db-8308-37bd6c7c72c2" providerId="ADAL" clId="{778F5C96-2902-4A28-B75F-C174362DFEDC}" dt="2023-01-16T11:38:04.936" v="2713" actId="47"/>
        <pc:sldMkLst>
          <pc:docMk/>
          <pc:sldMk cId="3262626277" sldId="381"/>
        </pc:sldMkLst>
        <pc:picChg chg="add del">
          <ac:chgData name="Iveta Hodová" userId="32356b34-120e-40db-8308-37bd6c7c72c2" providerId="ADAL" clId="{778F5C96-2902-4A28-B75F-C174362DFEDC}" dt="2023-01-16T11:16:50.944" v="2491" actId="21"/>
          <ac:picMkLst>
            <pc:docMk/>
            <pc:sldMk cId="3262626277" sldId="381"/>
            <ac:picMk id="3" creationId="{3F7E5829-FB3A-0486-A2F9-29C52DD4BED4}"/>
          </ac:picMkLst>
        </pc:picChg>
      </pc:sldChg>
      <pc:sldChg chg="addSp modSp new mod setBg">
        <pc:chgData name="Iveta Hodová" userId="32356b34-120e-40db-8308-37bd6c7c72c2" providerId="ADAL" clId="{778F5C96-2902-4A28-B75F-C174362DFEDC}" dt="2023-01-16T11:43:14.145" v="2727" actId="1076"/>
        <pc:sldMkLst>
          <pc:docMk/>
          <pc:sldMk cId="1488704428" sldId="382"/>
        </pc:sldMkLst>
        <pc:picChg chg="add mod">
          <ac:chgData name="Iveta Hodová" userId="32356b34-120e-40db-8308-37bd6c7c72c2" providerId="ADAL" clId="{778F5C96-2902-4A28-B75F-C174362DFEDC}" dt="2023-01-16T11:43:14.145" v="2727" actId="1076"/>
          <ac:picMkLst>
            <pc:docMk/>
            <pc:sldMk cId="1488704428" sldId="382"/>
            <ac:picMk id="2" creationId="{0130155C-80D8-C49E-2DB6-B97622C32D06}"/>
          </ac:picMkLst>
        </pc:picChg>
        <pc:picChg chg="add mod">
          <ac:chgData name="Iveta Hodová" userId="32356b34-120e-40db-8308-37bd6c7c72c2" providerId="ADAL" clId="{778F5C96-2902-4A28-B75F-C174362DFEDC}" dt="2023-01-16T11:42:42.598" v="2724" actId="1076"/>
          <ac:picMkLst>
            <pc:docMk/>
            <pc:sldMk cId="1488704428" sldId="382"/>
            <ac:picMk id="3" creationId="{941F0597-D115-C3AA-2CC2-95E80613AEAB}"/>
          </ac:picMkLst>
        </pc:picChg>
      </pc:sldChg>
      <pc:sldChg chg="addSp modSp new mod setBg">
        <pc:chgData name="Iveta Hodová" userId="32356b34-120e-40db-8308-37bd6c7c72c2" providerId="ADAL" clId="{778F5C96-2902-4A28-B75F-C174362DFEDC}" dt="2023-01-16T11:58:40.524" v="2904"/>
        <pc:sldMkLst>
          <pc:docMk/>
          <pc:sldMk cId="2803971654" sldId="383"/>
        </pc:sldMkLst>
        <pc:picChg chg="add mod">
          <ac:chgData name="Iveta Hodová" userId="32356b34-120e-40db-8308-37bd6c7c72c2" providerId="ADAL" clId="{778F5C96-2902-4A28-B75F-C174362DFEDC}" dt="2023-01-16T11:58:36.525" v="2903" actId="1076"/>
          <ac:picMkLst>
            <pc:docMk/>
            <pc:sldMk cId="2803971654" sldId="383"/>
            <ac:picMk id="3" creationId="{BC1AF579-B980-58FC-3F9C-F39213DA64C0}"/>
          </ac:picMkLst>
        </pc:picChg>
      </pc:sldChg>
      <pc:sldChg chg="addSp new del mod">
        <pc:chgData name="Iveta Hodová" userId="32356b34-120e-40db-8308-37bd6c7c72c2" providerId="ADAL" clId="{778F5C96-2902-4A28-B75F-C174362DFEDC}" dt="2023-01-16T12:00:11.618" v="2925" actId="47"/>
        <pc:sldMkLst>
          <pc:docMk/>
          <pc:sldMk cId="2404091882" sldId="384"/>
        </pc:sldMkLst>
        <pc:picChg chg="add">
          <ac:chgData name="Iveta Hodová" userId="32356b34-120e-40db-8308-37bd6c7c72c2" providerId="ADAL" clId="{778F5C96-2902-4A28-B75F-C174362DFEDC}" dt="2023-01-13T16:18:34.099" v="857" actId="22"/>
          <ac:picMkLst>
            <pc:docMk/>
            <pc:sldMk cId="2404091882" sldId="384"/>
            <ac:picMk id="3" creationId="{C5EEFF8F-0F4B-8EA2-CACB-83BA624667D3}"/>
          </ac:picMkLst>
        </pc:picChg>
      </pc:sldChg>
      <pc:sldChg chg="addSp modSp new mod setBg">
        <pc:chgData name="Iveta Hodová" userId="32356b34-120e-40db-8308-37bd6c7c72c2" providerId="ADAL" clId="{778F5C96-2902-4A28-B75F-C174362DFEDC}" dt="2023-01-16T12:00:08.693" v="2924"/>
        <pc:sldMkLst>
          <pc:docMk/>
          <pc:sldMk cId="4205020255" sldId="385"/>
        </pc:sldMkLst>
        <pc:picChg chg="add mod modCrop">
          <ac:chgData name="Iveta Hodová" userId="32356b34-120e-40db-8308-37bd6c7c72c2" providerId="ADAL" clId="{778F5C96-2902-4A28-B75F-C174362DFEDC}" dt="2023-01-16T12:00:02.862" v="2923" actId="1076"/>
          <ac:picMkLst>
            <pc:docMk/>
            <pc:sldMk cId="4205020255" sldId="385"/>
            <ac:picMk id="3" creationId="{780F868E-A56F-4A9C-CBF5-4B55C1C68EA6}"/>
          </ac:picMkLst>
        </pc:picChg>
      </pc:sldChg>
      <pc:sldChg chg="addSp new del mod ord">
        <pc:chgData name="Iveta Hodová" userId="32356b34-120e-40db-8308-37bd6c7c72c2" providerId="ADAL" clId="{778F5C96-2902-4A28-B75F-C174362DFEDC}" dt="2023-01-16T10:23:37.526" v="2118" actId="47"/>
        <pc:sldMkLst>
          <pc:docMk/>
          <pc:sldMk cId="1788061053" sldId="386"/>
        </pc:sldMkLst>
        <pc:picChg chg="add">
          <ac:chgData name="Iveta Hodová" userId="32356b34-120e-40db-8308-37bd6c7c72c2" providerId="ADAL" clId="{778F5C96-2902-4A28-B75F-C174362DFEDC}" dt="2023-01-13T16:19:18.658" v="861" actId="22"/>
          <ac:picMkLst>
            <pc:docMk/>
            <pc:sldMk cId="1788061053" sldId="386"/>
            <ac:picMk id="3" creationId="{5EB1A455-E745-A577-A716-A246EFD038FE}"/>
          </ac:picMkLst>
        </pc:picChg>
      </pc:sldChg>
      <pc:sldChg chg="addSp delSp modSp new del mod ord setBg">
        <pc:chgData name="Iveta Hodová" userId="32356b34-120e-40db-8308-37bd6c7c72c2" providerId="ADAL" clId="{778F5C96-2902-4A28-B75F-C174362DFEDC}" dt="2023-01-16T11:37:49.498" v="2712" actId="47"/>
        <pc:sldMkLst>
          <pc:docMk/>
          <pc:sldMk cId="401342788" sldId="387"/>
        </pc:sldMkLst>
        <pc:picChg chg="add del mod">
          <ac:chgData name="Iveta Hodová" userId="32356b34-120e-40db-8308-37bd6c7c72c2" providerId="ADAL" clId="{778F5C96-2902-4A28-B75F-C174362DFEDC}" dt="2023-01-16T11:36:49.570" v="2694" actId="21"/>
          <ac:picMkLst>
            <pc:docMk/>
            <pc:sldMk cId="401342788" sldId="387"/>
            <ac:picMk id="3" creationId="{D4FF529A-0500-D730-8DF4-4208DAA883C0}"/>
          </ac:picMkLst>
        </pc:picChg>
      </pc:sldChg>
      <pc:sldChg chg="addSp modSp new mod ord setBg">
        <pc:chgData name="Iveta Hodová" userId="32356b34-120e-40db-8308-37bd6c7c72c2" providerId="ADAL" clId="{778F5C96-2902-4A28-B75F-C174362DFEDC}" dt="2023-01-16T11:40:30.027" v="2717"/>
        <pc:sldMkLst>
          <pc:docMk/>
          <pc:sldMk cId="2521639634" sldId="388"/>
        </pc:sldMkLst>
        <pc:picChg chg="add mod">
          <ac:chgData name="Iveta Hodová" userId="32356b34-120e-40db-8308-37bd6c7c72c2" providerId="ADAL" clId="{778F5C96-2902-4A28-B75F-C174362DFEDC}" dt="2023-01-16T10:38:10.103" v="2464" actId="1076"/>
          <ac:picMkLst>
            <pc:docMk/>
            <pc:sldMk cId="2521639634" sldId="388"/>
            <ac:picMk id="3" creationId="{C3F7BECA-44EE-ED99-5324-4D7A7D8CDCFC}"/>
          </ac:picMkLst>
        </pc:picChg>
      </pc:sldChg>
      <pc:sldChg chg="addSp delSp modSp new del mod">
        <pc:chgData name="Iveta Hodová" userId="32356b34-120e-40db-8308-37bd6c7c72c2" providerId="ADAL" clId="{778F5C96-2902-4A28-B75F-C174362DFEDC}" dt="2023-01-16T11:43:51.520" v="2740" actId="47"/>
        <pc:sldMkLst>
          <pc:docMk/>
          <pc:sldMk cId="3427521280" sldId="389"/>
        </pc:sldMkLst>
        <pc:picChg chg="add del mod">
          <ac:chgData name="Iveta Hodová" userId="32356b34-120e-40db-8308-37bd6c7c72c2" providerId="ADAL" clId="{778F5C96-2902-4A28-B75F-C174362DFEDC}" dt="2023-01-16T11:43:07.696" v="2725" actId="21"/>
          <ac:picMkLst>
            <pc:docMk/>
            <pc:sldMk cId="3427521280" sldId="389"/>
            <ac:picMk id="3" creationId="{8EFFE44D-EEB4-EC0D-496D-216D2F94A7E0}"/>
          </ac:picMkLst>
        </pc:picChg>
      </pc:sldChg>
      <pc:sldChg chg="addSp delSp modSp new del mod ord">
        <pc:chgData name="Iveta Hodová" userId="32356b34-120e-40db-8308-37bd6c7c72c2" providerId="ADAL" clId="{778F5C96-2902-4A28-B75F-C174362DFEDC}" dt="2023-01-16T11:24:35.999" v="2553" actId="47"/>
        <pc:sldMkLst>
          <pc:docMk/>
          <pc:sldMk cId="1959022513" sldId="390"/>
        </pc:sldMkLst>
        <pc:picChg chg="add del mod">
          <ac:chgData name="Iveta Hodová" userId="32356b34-120e-40db-8308-37bd6c7c72c2" providerId="ADAL" clId="{778F5C96-2902-4A28-B75F-C174362DFEDC}" dt="2023-01-16T11:24:34.331" v="2552" actId="21"/>
          <ac:picMkLst>
            <pc:docMk/>
            <pc:sldMk cId="1959022513" sldId="390"/>
            <ac:picMk id="3" creationId="{FF82BF15-F26D-4AEE-A771-A1445CCE90C4}"/>
          </ac:picMkLst>
        </pc:picChg>
      </pc:sldChg>
      <pc:sldChg chg="addSp new del mod">
        <pc:chgData name="Iveta Hodová" userId="32356b34-120e-40db-8308-37bd6c7c72c2" providerId="ADAL" clId="{778F5C96-2902-4A28-B75F-C174362DFEDC}" dt="2023-01-16T10:27:39.033" v="2171" actId="47"/>
        <pc:sldMkLst>
          <pc:docMk/>
          <pc:sldMk cId="1530990030" sldId="391"/>
        </pc:sldMkLst>
        <pc:picChg chg="add">
          <ac:chgData name="Iveta Hodová" userId="32356b34-120e-40db-8308-37bd6c7c72c2" providerId="ADAL" clId="{778F5C96-2902-4A28-B75F-C174362DFEDC}" dt="2023-01-13T16:22:20.562" v="877" actId="22"/>
          <ac:picMkLst>
            <pc:docMk/>
            <pc:sldMk cId="1530990030" sldId="391"/>
            <ac:picMk id="3" creationId="{9C45F5DB-A548-ED00-B14A-D7CC9E7161A4}"/>
          </ac:picMkLst>
        </pc:picChg>
      </pc:sldChg>
      <pc:sldChg chg="delSp del mod">
        <pc:chgData name="Iveta Hodová" userId="32356b34-120e-40db-8308-37bd6c7c72c2" providerId="ADAL" clId="{778F5C96-2902-4A28-B75F-C174362DFEDC}" dt="2023-01-16T09:57:20.589" v="1640" actId="47"/>
        <pc:sldMkLst>
          <pc:docMk/>
          <pc:sldMk cId="1286757285" sldId="392"/>
        </pc:sldMkLst>
        <pc:picChg chg="del">
          <ac:chgData name="Iveta Hodová" userId="32356b34-120e-40db-8308-37bd6c7c72c2" providerId="ADAL" clId="{778F5C96-2902-4A28-B75F-C174362DFEDC}" dt="2023-01-16T09:57:01.682" v="1636" actId="21"/>
          <ac:picMkLst>
            <pc:docMk/>
            <pc:sldMk cId="1286757285" sldId="392"/>
            <ac:picMk id="3" creationId="{0EFE51F5-9DD6-8E69-00EE-CB620DA1F597}"/>
          </ac:picMkLst>
        </pc:picChg>
      </pc:sldChg>
      <pc:sldChg chg="addSp new del mod">
        <pc:chgData name="Iveta Hodová" userId="32356b34-120e-40db-8308-37bd6c7c72c2" providerId="ADAL" clId="{778F5C96-2902-4A28-B75F-C174362DFEDC}" dt="2023-01-16T09:25:27.550" v="1202" actId="2696"/>
        <pc:sldMkLst>
          <pc:docMk/>
          <pc:sldMk cId="3247318463" sldId="392"/>
        </pc:sldMkLst>
        <pc:picChg chg="add">
          <ac:chgData name="Iveta Hodová" userId="32356b34-120e-40db-8308-37bd6c7c72c2" providerId="ADAL" clId="{778F5C96-2902-4A28-B75F-C174362DFEDC}" dt="2023-01-13T16:22:35.145" v="878" actId="22"/>
          <ac:picMkLst>
            <pc:docMk/>
            <pc:sldMk cId="3247318463" sldId="392"/>
            <ac:picMk id="3" creationId="{0EFE51F5-9DD6-8E69-00EE-CB620DA1F597}"/>
          </ac:picMkLst>
        </pc:picChg>
      </pc:sldChg>
      <pc:sldChg chg="addSp new del mod">
        <pc:chgData name="Iveta Hodová" userId="32356b34-120e-40db-8308-37bd6c7c72c2" providerId="ADAL" clId="{778F5C96-2902-4A28-B75F-C174362DFEDC}" dt="2023-01-16T09:25:27.550" v="1202" actId="2696"/>
        <pc:sldMkLst>
          <pc:docMk/>
          <pc:sldMk cId="288917883" sldId="393"/>
        </pc:sldMkLst>
        <pc:picChg chg="add">
          <ac:chgData name="Iveta Hodová" userId="32356b34-120e-40db-8308-37bd6c7c72c2" providerId="ADAL" clId="{778F5C96-2902-4A28-B75F-C174362DFEDC}" dt="2023-01-13T16:22:49.599" v="879" actId="22"/>
          <ac:picMkLst>
            <pc:docMk/>
            <pc:sldMk cId="288917883" sldId="393"/>
            <ac:picMk id="3" creationId="{A03F3118-EC7C-A8FB-2579-353840BA6DDA}"/>
          </ac:picMkLst>
        </pc:picChg>
      </pc:sldChg>
      <pc:sldChg chg="delSp del mod">
        <pc:chgData name="Iveta Hodová" userId="32356b34-120e-40db-8308-37bd6c7c72c2" providerId="ADAL" clId="{778F5C96-2902-4A28-B75F-C174362DFEDC}" dt="2023-01-16T09:57:20.589" v="1640" actId="47"/>
        <pc:sldMkLst>
          <pc:docMk/>
          <pc:sldMk cId="3030529023" sldId="393"/>
        </pc:sldMkLst>
        <pc:picChg chg="del">
          <ac:chgData name="Iveta Hodová" userId="32356b34-120e-40db-8308-37bd6c7c72c2" providerId="ADAL" clId="{778F5C96-2902-4A28-B75F-C174362DFEDC}" dt="2023-01-16T09:57:14.745" v="1638" actId="21"/>
          <ac:picMkLst>
            <pc:docMk/>
            <pc:sldMk cId="3030529023" sldId="393"/>
            <ac:picMk id="3" creationId="{A03F3118-EC7C-A8FB-2579-353840BA6DDA}"/>
          </ac:picMkLst>
        </pc:picChg>
      </pc:sldChg>
      <pc:sldChg chg="addSp new del mod">
        <pc:chgData name="Iveta Hodová" userId="32356b34-120e-40db-8308-37bd6c7c72c2" providerId="ADAL" clId="{778F5C96-2902-4A28-B75F-C174362DFEDC}" dt="2023-01-16T09:25:15.160" v="1201" actId="47"/>
        <pc:sldMkLst>
          <pc:docMk/>
          <pc:sldMk cId="3732942799" sldId="394"/>
        </pc:sldMkLst>
        <pc:picChg chg="add">
          <ac:chgData name="Iveta Hodová" userId="32356b34-120e-40db-8308-37bd6c7c72c2" providerId="ADAL" clId="{778F5C96-2902-4A28-B75F-C174362DFEDC}" dt="2023-01-13T16:23:10.706" v="881" actId="22"/>
          <ac:picMkLst>
            <pc:docMk/>
            <pc:sldMk cId="3732942799" sldId="394"/>
            <ac:picMk id="3" creationId="{8FE1CCB6-B6C3-2B4A-780E-3364FCCC91F3}"/>
          </ac:picMkLst>
        </pc:picChg>
      </pc:sldChg>
      <pc:sldChg chg="addSp new del mod">
        <pc:chgData name="Iveta Hodová" userId="32356b34-120e-40db-8308-37bd6c7c72c2" providerId="ADAL" clId="{778F5C96-2902-4A28-B75F-C174362DFEDC}" dt="2023-01-16T09:25:52.441" v="1203" actId="2696"/>
        <pc:sldMkLst>
          <pc:docMk/>
          <pc:sldMk cId="1799308363" sldId="395"/>
        </pc:sldMkLst>
        <pc:picChg chg="add">
          <ac:chgData name="Iveta Hodová" userId="32356b34-120e-40db-8308-37bd6c7c72c2" providerId="ADAL" clId="{778F5C96-2902-4A28-B75F-C174362DFEDC}" dt="2023-01-13T16:23:30.945" v="883" actId="22"/>
          <ac:picMkLst>
            <pc:docMk/>
            <pc:sldMk cId="1799308363" sldId="395"/>
            <ac:picMk id="3" creationId="{8452EEF5-027E-0C95-0A32-65CF7BDF082B}"/>
          </ac:picMkLst>
        </pc:picChg>
      </pc:sldChg>
      <pc:sldChg chg="delSp del mod ord">
        <pc:chgData name="Iveta Hodová" userId="32356b34-120e-40db-8308-37bd6c7c72c2" providerId="ADAL" clId="{778F5C96-2902-4A28-B75F-C174362DFEDC}" dt="2023-01-16T10:02:32.293" v="1706" actId="47"/>
        <pc:sldMkLst>
          <pc:docMk/>
          <pc:sldMk cId="2795312592" sldId="395"/>
        </pc:sldMkLst>
        <pc:picChg chg="del">
          <ac:chgData name="Iveta Hodová" userId="32356b34-120e-40db-8308-37bd6c7c72c2" providerId="ADAL" clId="{778F5C96-2902-4A28-B75F-C174362DFEDC}" dt="2023-01-16T10:02:26.574" v="1703" actId="21"/>
          <ac:picMkLst>
            <pc:docMk/>
            <pc:sldMk cId="2795312592" sldId="395"/>
            <ac:picMk id="3" creationId="{8452EEF5-027E-0C95-0A32-65CF7BDF082B}"/>
          </ac:picMkLst>
        </pc:picChg>
      </pc:sldChg>
      <pc:sldChg chg="addSp delSp modSp new del mod">
        <pc:chgData name="Iveta Hodová" userId="32356b34-120e-40db-8308-37bd6c7c72c2" providerId="ADAL" clId="{778F5C96-2902-4A28-B75F-C174362DFEDC}" dt="2023-01-16T09:21:33.100" v="1181" actId="2696"/>
        <pc:sldMkLst>
          <pc:docMk/>
          <pc:sldMk cId="207015679" sldId="396"/>
        </pc:sldMkLst>
        <pc:picChg chg="add mod">
          <ac:chgData name="Iveta Hodová" userId="32356b34-120e-40db-8308-37bd6c7c72c2" providerId="ADAL" clId="{778F5C96-2902-4A28-B75F-C174362DFEDC}" dt="2023-01-13T16:25:02.534" v="888" actId="1076"/>
          <ac:picMkLst>
            <pc:docMk/>
            <pc:sldMk cId="207015679" sldId="396"/>
            <ac:picMk id="3" creationId="{6AC513C4-3A97-9EF5-D9AB-5583EDBC8B60}"/>
          </ac:picMkLst>
        </pc:picChg>
        <pc:picChg chg="add del">
          <ac:chgData name="Iveta Hodová" userId="32356b34-120e-40db-8308-37bd6c7c72c2" providerId="ADAL" clId="{778F5C96-2902-4A28-B75F-C174362DFEDC}" dt="2023-01-16T09:10:27.822" v="1013" actId="21"/>
          <ac:picMkLst>
            <pc:docMk/>
            <pc:sldMk cId="207015679" sldId="396"/>
            <ac:picMk id="5" creationId="{8838AC64-AD8A-B490-CEBA-0032D825E520}"/>
          </ac:picMkLst>
        </pc:picChg>
      </pc:sldChg>
      <pc:sldChg chg="del ord">
        <pc:chgData name="Iveta Hodová" userId="32356b34-120e-40db-8308-37bd6c7c72c2" providerId="ADAL" clId="{778F5C96-2902-4A28-B75F-C174362DFEDC}" dt="2023-01-16T09:22:34.724" v="1192" actId="47"/>
        <pc:sldMkLst>
          <pc:docMk/>
          <pc:sldMk cId="4010386273" sldId="396"/>
        </pc:sldMkLst>
      </pc:sldChg>
      <pc:sldChg chg="del">
        <pc:chgData name="Iveta Hodová" userId="32356b34-120e-40db-8308-37bd6c7c72c2" providerId="ADAL" clId="{778F5C96-2902-4A28-B75F-C174362DFEDC}" dt="2023-01-16T10:01:56.059" v="1696" actId="47"/>
        <pc:sldMkLst>
          <pc:docMk/>
          <pc:sldMk cId="1113011945" sldId="397"/>
        </pc:sldMkLst>
      </pc:sldChg>
      <pc:sldChg chg="addSp new del mod">
        <pc:chgData name="Iveta Hodová" userId="32356b34-120e-40db-8308-37bd6c7c72c2" providerId="ADAL" clId="{778F5C96-2902-4A28-B75F-C174362DFEDC}" dt="2023-01-16T09:21:33.100" v="1181" actId="2696"/>
        <pc:sldMkLst>
          <pc:docMk/>
          <pc:sldMk cId="4129601724" sldId="397"/>
        </pc:sldMkLst>
        <pc:picChg chg="add">
          <ac:chgData name="Iveta Hodová" userId="32356b34-120e-40db-8308-37bd6c7c72c2" providerId="ADAL" clId="{778F5C96-2902-4A28-B75F-C174362DFEDC}" dt="2023-01-13T16:25:31.448" v="891" actId="22"/>
          <ac:picMkLst>
            <pc:docMk/>
            <pc:sldMk cId="4129601724" sldId="397"/>
            <ac:picMk id="3" creationId="{B0BF23F1-3C2E-B6D7-5911-8866878D05AD}"/>
          </ac:picMkLst>
        </pc:picChg>
      </pc:sldChg>
      <pc:sldChg chg="addSp new del mod">
        <pc:chgData name="Iveta Hodová" userId="32356b34-120e-40db-8308-37bd6c7c72c2" providerId="ADAL" clId="{778F5C96-2902-4A28-B75F-C174362DFEDC}" dt="2023-01-16T09:21:33.100" v="1181" actId="2696"/>
        <pc:sldMkLst>
          <pc:docMk/>
          <pc:sldMk cId="1012623560" sldId="398"/>
        </pc:sldMkLst>
        <pc:picChg chg="add">
          <ac:chgData name="Iveta Hodová" userId="32356b34-120e-40db-8308-37bd6c7c72c2" providerId="ADAL" clId="{778F5C96-2902-4A28-B75F-C174362DFEDC}" dt="2023-01-13T16:25:49.137" v="893" actId="22"/>
          <ac:picMkLst>
            <pc:docMk/>
            <pc:sldMk cId="1012623560" sldId="398"/>
            <ac:picMk id="3" creationId="{4BC02F05-CA5C-2D97-C1BA-BE07B1E64285}"/>
          </ac:picMkLst>
        </pc:picChg>
      </pc:sldChg>
      <pc:sldChg chg="modSp mod ord setBg">
        <pc:chgData name="Iveta Hodová" userId="32356b34-120e-40db-8308-37bd6c7c72c2" providerId="ADAL" clId="{778F5C96-2902-4A28-B75F-C174362DFEDC}" dt="2023-01-16T09:57:36.386" v="1644"/>
        <pc:sldMkLst>
          <pc:docMk/>
          <pc:sldMk cId="4068003090" sldId="398"/>
        </pc:sldMkLst>
        <pc:picChg chg="mod">
          <ac:chgData name="Iveta Hodová" userId="32356b34-120e-40db-8308-37bd6c7c72c2" providerId="ADAL" clId="{778F5C96-2902-4A28-B75F-C174362DFEDC}" dt="2023-01-16T09:57:29.917" v="1643" actId="1076"/>
          <ac:picMkLst>
            <pc:docMk/>
            <pc:sldMk cId="4068003090" sldId="398"/>
            <ac:picMk id="3" creationId="{4BC02F05-CA5C-2D97-C1BA-BE07B1E64285}"/>
          </ac:picMkLst>
        </pc:picChg>
      </pc:sldChg>
      <pc:sldChg chg="addSp modSp mod ord setBg">
        <pc:chgData name="Iveta Hodová" userId="32356b34-120e-40db-8308-37bd6c7c72c2" providerId="ADAL" clId="{778F5C96-2902-4A28-B75F-C174362DFEDC}" dt="2023-01-16T10:12:36.147" v="1788" actId="1076"/>
        <pc:sldMkLst>
          <pc:docMk/>
          <pc:sldMk cId="1986106237" sldId="399"/>
        </pc:sldMkLst>
        <pc:picChg chg="add mod modCrop">
          <ac:chgData name="Iveta Hodová" userId="32356b34-120e-40db-8308-37bd6c7c72c2" providerId="ADAL" clId="{778F5C96-2902-4A28-B75F-C174362DFEDC}" dt="2023-01-16T10:12:36.147" v="1788" actId="1076"/>
          <ac:picMkLst>
            <pc:docMk/>
            <pc:sldMk cId="1986106237" sldId="399"/>
            <ac:picMk id="2" creationId="{D8B38859-DB37-D17C-D74B-BAF4CED7BC3A}"/>
          </ac:picMkLst>
        </pc:picChg>
        <pc:picChg chg="mod modCrop">
          <ac:chgData name="Iveta Hodová" userId="32356b34-120e-40db-8308-37bd6c7c72c2" providerId="ADAL" clId="{778F5C96-2902-4A28-B75F-C174362DFEDC}" dt="2023-01-16T10:12:34.475" v="1787" actId="1076"/>
          <ac:picMkLst>
            <pc:docMk/>
            <pc:sldMk cId="1986106237" sldId="399"/>
            <ac:picMk id="3" creationId="{B55E982B-68D0-6E2E-9C10-DE646BE1024F}"/>
          </ac:picMkLst>
        </pc:picChg>
      </pc:sldChg>
      <pc:sldChg chg="addSp new del mod">
        <pc:chgData name="Iveta Hodová" userId="32356b34-120e-40db-8308-37bd6c7c72c2" providerId="ADAL" clId="{778F5C96-2902-4A28-B75F-C174362DFEDC}" dt="2023-01-16T09:21:33.100" v="1181" actId="2696"/>
        <pc:sldMkLst>
          <pc:docMk/>
          <pc:sldMk cId="3648031641" sldId="399"/>
        </pc:sldMkLst>
        <pc:picChg chg="add">
          <ac:chgData name="Iveta Hodová" userId="32356b34-120e-40db-8308-37bd6c7c72c2" providerId="ADAL" clId="{778F5C96-2902-4A28-B75F-C174362DFEDC}" dt="2023-01-13T16:26:17.056" v="896" actId="22"/>
          <ac:picMkLst>
            <pc:docMk/>
            <pc:sldMk cId="3648031641" sldId="399"/>
            <ac:picMk id="3" creationId="{B55E982B-68D0-6E2E-9C10-DE646BE1024F}"/>
          </ac:picMkLst>
        </pc:picChg>
      </pc:sldChg>
      <pc:sldChg chg="addSp modSp mod ord setBg">
        <pc:chgData name="Iveta Hodová" userId="32356b34-120e-40db-8308-37bd6c7c72c2" providerId="ADAL" clId="{778F5C96-2902-4A28-B75F-C174362DFEDC}" dt="2023-01-16T10:24:21.041" v="2129" actId="1076"/>
        <pc:sldMkLst>
          <pc:docMk/>
          <pc:sldMk cId="1872006429" sldId="400"/>
        </pc:sldMkLst>
        <pc:picChg chg="add mod modCrop">
          <ac:chgData name="Iveta Hodová" userId="32356b34-120e-40db-8308-37bd6c7c72c2" providerId="ADAL" clId="{778F5C96-2902-4A28-B75F-C174362DFEDC}" dt="2023-01-16T10:24:21.041" v="2129" actId="1076"/>
          <ac:picMkLst>
            <pc:docMk/>
            <pc:sldMk cId="1872006429" sldId="400"/>
            <ac:picMk id="2" creationId="{B3510E44-3FD1-AD03-73A6-A31FC1267138}"/>
          </ac:picMkLst>
        </pc:picChg>
        <pc:picChg chg="mod modCrop">
          <ac:chgData name="Iveta Hodová" userId="32356b34-120e-40db-8308-37bd6c7c72c2" providerId="ADAL" clId="{778F5C96-2902-4A28-B75F-C174362DFEDC}" dt="2023-01-16T10:24:19.682" v="2128" actId="1076"/>
          <ac:picMkLst>
            <pc:docMk/>
            <pc:sldMk cId="1872006429" sldId="400"/>
            <ac:picMk id="3" creationId="{F8AD69CE-710B-3048-3693-E53F2595E0DB}"/>
          </ac:picMkLst>
        </pc:picChg>
      </pc:sldChg>
      <pc:sldChg chg="addSp new del mod">
        <pc:chgData name="Iveta Hodová" userId="32356b34-120e-40db-8308-37bd6c7c72c2" providerId="ADAL" clId="{778F5C96-2902-4A28-B75F-C174362DFEDC}" dt="2023-01-16T09:21:33.100" v="1181" actId="2696"/>
        <pc:sldMkLst>
          <pc:docMk/>
          <pc:sldMk cId="4251559936" sldId="400"/>
        </pc:sldMkLst>
        <pc:picChg chg="add">
          <ac:chgData name="Iveta Hodová" userId="32356b34-120e-40db-8308-37bd6c7c72c2" providerId="ADAL" clId="{778F5C96-2902-4A28-B75F-C174362DFEDC}" dt="2023-01-13T16:26:30.784" v="897" actId="22"/>
          <ac:picMkLst>
            <pc:docMk/>
            <pc:sldMk cId="4251559936" sldId="400"/>
            <ac:picMk id="3" creationId="{F8AD69CE-710B-3048-3693-E53F2595E0DB}"/>
          </ac:picMkLst>
        </pc:picChg>
      </pc:sldChg>
      <pc:sldChg chg="addSp delSp modSp mod ord">
        <pc:chgData name="Iveta Hodová" userId="32356b34-120e-40db-8308-37bd6c7c72c2" providerId="ADAL" clId="{778F5C96-2902-4A28-B75F-C174362DFEDC}" dt="2023-01-16T10:00:00.543" v="1685" actId="14100"/>
        <pc:sldMkLst>
          <pc:docMk/>
          <pc:sldMk cId="2245951011" sldId="401"/>
        </pc:sldMkLst>
        <pc:spChg chg="mod">
          <ac:chgData name="Iveta Hodová" userId="32356b34-120e-40db-8308-37bd6c7c72c2" providerId="ADAL" clId="{778F5C96-2902-4A28-B75F-C174362DFEDC}" dt="2023-01-16T10:00:00.543" v="1685" actId="14100"/>
          <ac:spMkLst>
            <pc:docMk/>
            <pc:sldMk cId="2245951011" sldId="401"/>
            <ac:spMk id="6" creationId="{BBA595C0-330B-94E3-EDBB-11A3B3256585}"/>
          </ac:spMkLst>
        </pc:spChg>
        <pc:spChg chg="add mod">
          <ac:chgData name="Iveta Hodová" userId="32356b34-120e-40db-8308-37bd6c7c72c2" providerId="ADAL" clId="{778F5C96-2902-4A28-B75F-C174362DFEDC}" dt="2023-01-16T09:58:54.777" v="1668" actId="571"/>
          <ac:spMkLst>
            <pc:docMk/>
            <pc:sldMk cId="2245951011" sldId="401"/>
            <ac:spMk id="8" creationId="{43E3B44A-4036-053A-6238-FAB4FDADDE4C}"/>
          </ac:spMkLst>
        </pc:spChg>
        <pc:picChg chg="add del mod">
          <ac:chgData name="Iveta Hodová" userId="32356b34-120e-40db-8308-37bd6c7c72c2" providerId="ADAL" clId="{778F5C96-2902-4A28-B75F-C174362DFEDC}" dt="2023-01-16T09:57:53.104" v="1647" actId="478"/>
          <ac:picMkLst>
            <pc:docMk/>
            <pc:sldMk cId="2245951011" sldId="401"/>
            <ac:picMk id="3" creationId="{4A97E33B-B715-FC96-68A0-E78A6483A52E}"/>
          </ac:picMkLst>
        </pc:picChg>
        <pc:picChg chg="add del mod">
          <ac:chgData name="Iveta Hodová" userId="32356b34-120e-40db-8308-37bd6c7c72c2" providerId="ADAL" clId="{778F5C96-2902-4A28-B75F-C174362DFEDC}" dt="2023-01-16T09:57:54.026" v="1648" actId="478"/>
          <ac:picMkLst>
            <pc:docMk/>
            <pc:sldMk cId="2245951011" sldId="401"/>
            <ac:picMk id="4" creationId="{3C941B97-4F61-0D12-1417-A57E8190152A}"/>
          </ac:picMkLst>
        </pc:picChg>
        <pc:picChg chg="add mod modCrop">
          <ac:chgData name="Iveta Hodová" userId="32356b34-120e-40db-8308-37bd6c7c72c2" providerId="ADAL" clId="{778F5C96-2902-4A28-B75F-C174362DFEDC}" dt="2023-01-16T09:59:57.168" v="1684" actId="1076"/>
          <ac:picMkLst>
            <pc:docMk/>
            <pc:sldMk cId="2245951011" sldId="401"/>
            <ac:picMk id="5" creationId="{33B11ED0-D152-910B-8CE0-CAE94E629FF0}"/>
          </ac:picMkLst>
        </pc:picChg>
        <pc:picChg chg="add mod ord">
          <ac:chgData name="Iveta Hodová" userId="32356b34-120e-40db-8308-37bd6c7c72c2" providerId="ADAL" clId="{778F5C96-2902-4A28-B75F-C174362DFEDC}" dt="2023-01-16T09:59:54.309" v="1683" actId="167"/>
          <ac:picMkLst>
            <pc:docMk/>
            <pc:sldMk cId="2245951011" sldId="401"/>
            <ac:picMk id="7" creationId="{840060EE-7C4C-BA5A-8E52-4F097E81535C}"/>
          </ac:picMkLst>
        </pc:picChg>
        <pc:picChg chg="add mod modCrop">
          <ac:chgData name="Iveta Hodová" userId="32356b34-120e-40db-8308-37bd6c7c72c2" providerId="ADAL" clId="{778F5C96-2902-4A28-B75F-C174362DFEDC}" dt="2023-01-16T09:59:42.215" v="1681" actId="1076"/>
          <ac:picMkLst>
            <pc:docMk/>
            <pc:sldMk cId="2245951011" sldId="401"/>
            <ac:picMk id="9" creationId="{CAA7354D-2E44-9187-56F4-CB04AC67614D}"/>
          </ac:picMkLst>
        </pc:picChg>
      </pc:sldChg>
      <pc:sldChg chg="addSp modSp mod ord">
        <pc:chgData name="Iveta Hodová" userId="32356b34-120e-40db-8308-37bd6c7c72c2" providerId="ADAL" clId="{778F5C96-2902-4A28-B75F-C174362DFEDC}" dt="2023-01-16T10:07:13.600" v="1747" actId="20577"/>
        <pc:sldMkLst>
          <pc:docMk/>
          <pc:sldMk cId="4077969021" sldId="402"/>
        </pc:sldMkLst>
        <pc:spChg chg="mod">
          <ac:chgData name="Iveta Hodová" userId="32356b34-120e-40db-8308-37bd6c7c72c2" providerId="ADAL" clId="{778F5C96-2902-4A28-B75F-C174362DFEDC}" dt="2023-01-16T10:07:13.600" v="1747" actId="20577"/>
          <ac:spMkLst>
            <pc:docMk/>
            <pc:sldMk cId="4077969021" sldId="402"/>
            <ac:spMk id="6" creationId="{BBA595C0-330B-94E3-EDBB-11A3B3256585}"/>
          </ac:spMkLst>
        </pc:spChg>
        <pc:picChg chg="add mod">
          <ac:chgData name="Iveta Hodová" userId="32356b34-120e-40db-8308-37bd6c7c72c2" providerId="ADAL" clId="{778F5C96-2902-4A28-B75F-C174362DFEDC}" dt="2023-01-16T10:07:00.694" v="1743" actId="14100"/>
          <ac:picMkLst>
            <pc:docMk/>
            <pc:sldMk cId="4077969021" sldId="402"/>
            <ac:picMk id="3" creationId="{7BD03874-0E54-5A3A-33F4-A3FC528FD9DD}"/>
          </ac:picMkLst>
        </pc:picChg>
        <pc:picChg chg="add mod">
          <ac:chgData name="Iveta Hodová" userId="32356b34-120e-40db-8308-37bd6c7c72c2" providerId="ADAL" clId="{778F5C96-2902-4A28-B75F-C174362DFEDC}" dt="2023-01-16T10:07:07.741" v="1746" actId="1076"/>
          <ac:picMkLst>
            <pc:docMk/>
            <pc:sldMk cId="4077969021" sldId="402"/>
            <ac:picMk id="4" creationId="{4ACC88B9-479C-6C53-EE19-02A5F44F0E15}"/>
          </ac:picMkLst>
        </pc:picChg>
        <pc:picChg chg="add mod">
          <ac:chgData name="Iveta Hodová" userId="32356b34-120e-40db-8308-37bd6c7c72c2" providerId="ADAL" clId="{778F5C96-2902-4A28-B75F-C174362DFEDC}" dt="2023-01-16T10:06:54.334" v="1741" actId="1076"/>
          <ac:picMkLst>
            <pc:docMk/>
            <pc:sldMk cId="4077969021" sldId="402"/>
            <ac:picMk id="5" creationId="{E6D6A0B6-17EE-8A85-BD32-94D90515CACB}"/>
          </ac:picMkLst>
        </pc:picChg>
      </pc:sldChg>
      <pc:sldChg chg="addSp delSp modSp new del mod ord setBg">
        <pc:chgData name="Iveta Hodová" userId="32356b34-120e-40db-8308-37bd6c7c72c2" providerId="ADAL" clId="{778F5C96-2902-4A28-B75F-C174362DFEDC}" dt="2023-01-16T09:32:20.351" v="1402" actId="47"/>
        <pc:sldMkLst>
          <pc:docMk/>
          <pc:sldMk cId="1000022468" sldId="403"/>
        </pc:sldMkLst>
        <pc:spChg chg="add del mod">
          <ac:chgData name="Iveta Hodová" userId="32356b34-120e-40db-8308-37bd6c7c72c2" providerId="ADAL" clId="{778F5C96-2902-4A28-B75F-C174362DFEDC}" dt="2023-01-16T09:16:10.338" v="1159" actId="21"/>
          <ac:spMkLst>
            <pc:docMk/>
            <pc:sldMk cId="1000022468" sldId="403"/>
            <ac:spMk id="3" creationId="{659DDE26-E641-149E-DCB9-34488366B7CF}"/>
          </ac:spMkLst>
        </pc:spChg>
        <pc:picChg chg="add del mod">
          <ac:chgData name="Iveta Hodová" userId="32356b34-120e-40db-8308-37bd6c7c72c2" providerId="ADAL" clId="{778F5C96-2902-4A28-B75F-C174362DFEDC}" dt="2023-01-16T09:31:23.897" v="1390" actId="21"/>
          <ac:picMkLst>
            <pc:docMk/>
            <pc:sldMk cId="1000022468" sldId="403"/>
            <ac:picMk id="2" creationId="{5AF68472-3237-B40E-4A13-04EA297ED7B8}"/>
          </ac:picMkLst>
        </pc:picChg>
      </pc:sldChg>
      <pc:sldChg chg="addSp delSp modSp new mod ord setBg">
        <pc:chgData name="Iveta Hodová" userId="32356b34-120e-40db-8308-37bd6c7c72c2" providerId="ADAL" clId="{778F5C96-2902-4A28-B75F-C174362DFEDC}" dt="2023-01-16T09:56:25.667" v="1631"/>
        <pc:sldMkLst>
          <pc:docMk/>
          <pc:sldMk cId="550545642" sldId="404"/>
        </pc:sldMkLst>
        <pc:spChg chg="add mod">
          <ac:chgData name="Iveta Hodová" userId="32356b34-120e-40db-8308-37bd6c7c72c2" providerId="ADAL" clId="{778F5C96-2902-4A28-B75F-C174362DFEDC}" dt="2023-01-16T09:35:06.694" v="1421" actId="1076"/>
          <ac:spMkLst>
            <pc:docMk/>
            <pc:sldMk cId="550545642" sldId="404"/>
            <ac:spMk id="2" creationId="{29952F34-356B-D7D4-BC06-7D600924E1FB}"/>
          </ac:spMkLst>
        </pc:spChg>
        <pc:spChg chg="add del mod">
          <ac:chgData name="Iveta Hodová" userId="32356b34-120e-40db-8308-37bd6c7c72c2" providerId="ADAL" clId="{778F5C96-2902-4A28-B75F-C174362DFEDC}" dt="2023-01-16T09:34:46.101" v="1415" actId="478"/>
          <ac:spMkLst>
            <pc:docMk/>
            <pc:sldMk cId="550545642" sldId="404"/>
            <ac:spMk id="6" creationId="{3D1EA6E9-B79D-C9E0-914A-6C4BD375C2A1}"/>
          </ac:spMkLst>
        </pc:spChg>
        <pc:picChg chg="add mod">
          <ac:chgData name="Iveta Hodová" userId="32356b34-120e-40db-8308-37bd6c7c72c2" providerId="ADAL" clId="{778F5C96-2902-4A28-B75F-C174362DFEDC}" dt="2023-01-16T09:35:02.366" v="1420" actId="1076"/>
          <ac:picMkLst>
            <pc:docMk/>
            <pc:sldMk cId="550545642" sldId="404"/>
            <ac:picMk id="4" creationId="{A3A47E79-2DB0-78FC-FCEF-C3FB462A9577}"/>
          </ac:picMkLst>
        </pc:picChg>
      </pc:sldChg>
      <pc:sldChg chg="addSp delSp modSp mod ord setBg">
        <pc:chgData name="Iveta Hodová" userId="32356b34-120e-40db-8308-37bd6c7c72c2" providerId="ADAL" clId="{778F5C96-2902-4A28-B75F-C174362DFEDC}" dt="2023-01-16T09:36:28.648" v="1436" actId="1076"/>
        <pc:sldMkLst>
          <pc:docMk/>
          <pc:sldMk cId="814315448" sldId="405"/>
        </pc:sldMkLst>
        <pc:picChg chg="add del mod modCrop">
          <ac:chgData name="Iveta Hodová" userId="32356b34-120e-40db-8308-37bd6c7c72c2" providerId="ADAL" clId="{778F5C96-2902-4A28-B75F-C174362DFEDC}" dt="2023-01-16T09:36:28.648" v="1436" actId="1076"/>
          <ac:picMkLst>
            <pc:docMk/>
            <pc:sldMk cId="814315448" sldId="405"/>
            <ac:picMk id="3" creationId="{B0BF23F1-3C2E-B6D7-5911-8866878D05AD}"/>
          </ac:picMkLst>
        </pc:picChg>
      </pc:sldChg>
      <pc:sldChg chg="addSp modSp mod">
        <pc:chgData name="Iveta Hodová" userId="32356b34-120e-40db-8308-37bd6c7c72c2" providerId="ADAL" clId="{778F5C96-2902-4A28-B75F-C174362DFEDC}" dt="2023-01-16T09:32:36.960" v="1405" actId="1076"/>
        <pc:sldMkLst>
          <pc:docMk/>
          <pc:sldMk cId="419985582" sldId="406"/>
        </pc:sldMkLst>
        <pc:spChg chg="mod">
          <ac:chgData name="Iveta Hodová" userId="32356b34-120e-40db-8308-37bd6c7c72c2" providerId="ADAL" clId="{778F5C96-2902-4A28-B75F-C174362DFEDC}" dt="2023-01-16T09:32:31.210" v="1404" actId="14100"/>
          <ac:spMkLst>
            <pc:docMk/>
            <pc:sldMk cId="419985582" sldId="406"/>
            <ac:spMk id="6" creationId="{BBA595C0-330B-94E3-EDBB-11A3B3256585}"/>
          </ac:spMkLst>
        </pc:spChg>
        <pc:picChg chg="add mod">
          <ac:chgData name="Iveta Hodová" userId="32356b34-120e-40db-8308-37bd6c7c72c2" providerId="ADAL" clId="{778F5C96-2902-4A28-B75F-C174362DFEDC}" dt="2023-01-16T09:32:36.960" v="1405" actId="1076"/>
          <ac:picMkLst>
            <pc:docMk/>
            <pc:sldMk cId="419985582" sldId="406"/>
            <ac:picMk id="3" creationId="{DA59ED83-3B52-E969-8A28-5FDED015CE34}"/>
          </ac:picMkLst>
        </pc:picChg>
      </pc:sldChg>
      <pc:sldChg chg="modSp mod ord setBg">
        <pc:chgData name="Iveta Hodová" userId="32356b34-120e-40db-8308-37bd6c7c72c2" providerId="ADAL" clId="{778F5C96-2902-4A28-B75F-C174362DFEDC}" dt="2023-01-16T09:37:15.913" v="1445" actId="1076"/>
        <pc:sldMkLst>
          <pc:docMk/>
          <pc:sldMk cId="1975823931" sldId="407"/>
        </pc:sldMkLst>
        <pc:picChg chg="mod modCrop">
          <ac:chgData name="Iveta Hodová" userId="32356b34-120e-40db-8308-37bd6c7c72c2" providerId="ADAL" clId="{778F5C96-2902-4A28-B75F-C174362DFEDC}" dt="2023-01-16T09:37:15.913" v="1445" actId="1076"/>
          <ac:picMkLst>
            <pc:docMk/>
            <pc:sldMk cId="1975823931" sldId="407"/>
            <ac:picMk id="3" creationId="{B0BF23F1-3C2E-B6D7-5911-8866878D05AD}"/>
          </ac:picMkLst>
        </pc:picChg>
      </pc:sldChg>
      <pc:sldChg chg="addSp modSp new mod ord setBg">
        <pc:chgData name="Iveta Hodová" userId="32356b34-120e-40db-8308-37bd6c7c72c2" providerId="ADAL" clId="{778F5C96-2902-4A28-B75F-C174362DFEDC}" dt="2023-01-16T09:56:39.229" v="1635" actId="113"/>
        <pc:sldMkLst>
          <pc:docMk/>
          <pc:sldMk cId="558651723" sldId="408"/>
        </pc:sldMkLst>
        <pc:spChg chg="add mod">
          <ac:chgData name="Iveta Hodová" userId="32356b34-120e-40db-8308-37bd6c7c72c2" providerId="ADAL" clId="{778F5C96-2902-4A28-B75F-C174362DFEDC}" dt="2023-01-16T09:56:39.229" v="1635" actId="113"/>
          <ac:spMkLst>
            <pc:docMk/>
            <pc:sldMk cId="558651723" sldId="408"/>
            <ac:spMk id="4" creationId="{478D6FA4-E607-8612-5E8D-CA837906F950}"/>
          </ac:spMkLst>
        </pc:spChg>
        <pc:picChg chg="add mod">
          <ac:chgData name="Iveta Hodová" userId="32356b34-120e-40db-8308-37bd6c7c72c2" providerId="ADAL" clId="{778F5C96-2902-4A28-B75F-C174362DFEDC}" dt="2023-01-16T09:53:15.957" v="1475" actId="1076"/>
          <ac:picMkLst>
            <pc:docMk/>
            <pc:sldMk cId="558651723" sldId="408"/>
            <ac:picMk id="3" creationId="{2A1A962B-6962-E038-E469-57B8418A9066}"/>
          </ac:picMkLst>
        </pc:picChg>
      </pc:sldChg>
      <pc:sldChg chg="addSp modSp mod">
        <pc:chgData name="Iveta Hodová" userId="32356b34-120e-40db-8308-37bd6c7c72c2" providerId="ADAL" clId="{778F5C96-2902-4A28-B75F-C174362DFEDC}" dt="2023-01-16T10:16:44.821" v="1929" actId="20577"/>
        <pc:sldMkLst>
          <pc:docMk/>
          <pc:sldMk cId="4223788468" sldId="409"/>
        </pc:sldMkLst>
        <pc:spChg chg="mod">
          <ac:chgData name="Iveta Hodová" userId="32356b34-120e-40db-8308-37bd6c7c72c2" providerId="ADAL" clId="{778F5C96-2902-4A28-B75F-C174362DFEDC}" dt="2023-01-16T10:16:44.821" v="1929" actId="20577"/>
          <ac:spMkLst>
            <pc:docMk/>
            <pc:sldMk cId="4223788468" sldId="409"/>
            <ac:spMk id="6" creationId="{BBA595C0-330B-94E3-EDBB-11A3B3256585}"/>
          </ac:spMkLst>
        </pc:spChg>
        <pc:picChg chg="add mod">
          <ac:chgData name="Iveta Hodová" userId="32356b34-120e-40db-8308-37bd6c7c72c2" providerId="ADAL" clId="{778F5C96-2902-4A28-B75F-C174362DFEDC}" dt="2023-01-16T10:13:03.756" v="1792" actId="1076"/>
          <ac:picMkLst>
            <pc:docMk/>
            <pc:sldMk cId="4223788468" sldId="409"/>
            <ac:picMk id="3" creationId="{F64BE75D-29A8-2F76-88F3-7BE82C37C6DF}"/>
          </ac:picMkLst>
        </pc:picChg>
      </pc:sldChg>
      <pc:sldChg chg="addSp modSp mod">
        <pc:chgData name="Iveta Hodová" userId="32356b34-120e-40db-8308-37bd6c7c72c2" providerId="ADAL" clId="{778F5C96-2902-4A28-B75F-C174362DFEDC}" dt="2023-01-16T10:19:54.739" v="2075" actId="14100"/>
        <pc:sldMkLst>
          <pc:docMk/>
          <pc:sldMk cId="205641112" sldId="410"/>
        </pc:sldMkLst>
        <pc:spChg chg="mod">
          <ac:chgData name="Iveta Hodová" userId="32356b34-120e-40db-8308-37bd6c7c72c2" providerId="ADAL" clId="{778F5C96-2902-4A28-B75F-C174362DFEDC}" dt="2023-01-16T10:18:42.228" v="2066" actId="20577"/>
          <ac:spMkLst>
            <pc:docMk/>
            <pc:sldMk cId="205641112" sldId="410"/>
            <ac:spMk id="6" creationId="{BBA595C0-330B-94E3-EDBB-11A3B3256585}"/>
          </ac:spMkLst>
        </pc:spChg>
        <pc:picChg chg="add mod">
          <ac:chgData name="Iveta Hodová" userId="32356b34-120e-40db-8308-37bd6c7c72c2" providerId="ADAL" clId="{778F5C96-2902-4A28-B75F-C174362DFEDC}" dt="2023-01-16T10:19:54.739" v="2075" actId="14100"/>
          <ac:picMkLst>
            <pc:docMk/>
            <pc:sldMk cId="205641112" sldId="410"/>
            <ac:picMk id="3" creationId="{F1891F6D-79F5-649D-6E05-0ADDDD0F7FC8}"/>
          </ac:picMkLst>
        </pc:picChg>
        <pc:picChg chg="add mod">
          <ac:chgData name="Iveta Hodová" userId="32356b34-120e-40db-8308-37bd6c7c72c2" providerId="ADAL" clId="{778F5C96-2902-4A28-B75F-C174362DFEDC}" dt="2023-01-16T10:19:46.880" v="2072" actId="14100"/>
          <ac:picMkLst>
            <pc:docMk/>
            <pc:sldMk cId="205641112" sldId="410"/>
            <ac:picMk id="4" creationId="{C47D71FD-4631-6246-CCDF-1A7A2C670209}"/>
          </ac:picMkLst>
        </pc:picChg>
      </pc:sldChg>
      <pc:sldChg chg="addSp delSp modSp mod ord setBg">
        <pc:chgData name="Iveta Hodová" userId="32356b34-120e-40db-8308-37bd6c7c72c2" providerId="ADAL" clId="{778F5C96-2902-4A28-B75F-C174362DFEDC}" dt="2023-01-16T10:20:56.286" v="2093"/>
        <pc:sldMkLst>
          <pc:docMk/>
          <pc:sldMk cId="2607937100" sldId="411"/>
        </pc:sldMkLst>
        <pc:picChg chg="add del mod modCrop">
          <ac:chgData name="Iveta Hodová" userId="32356b34-120e-40db-8308-37bd6c7c72c2" providerId="ADAL" clId="{778F5C96-2902-4A28-B75F-C174362DFEDC}" dt="2023-01-16T10:20:49.927" v="2091" actId="1076"/>
          <ac:picMkLst>
            <pc:docMk/>
            <pc:sldMk cId="2607937100" sldId="411"/>
            <ac:picMk id="2" creationId="{6249E0C4-3365-9180-A2FD-EBA78E7435CA}"/>
          </ac:picMkLst>
        </pc:picChg>
        <pc:picChg chg="mod modCrop">
          <ac:chgData name="Iveta Hodová" userId="32356b34-120e-40db-8308-37bd6c7c72c2" providerId="ADAL" clId="{778F5C96-2902-4A28-B75F-C174362DFEDC}" dt="2023-01-16T10:20:52.036" v="2092" actId="1076"/>
          <ac:picMkLst>
            <pc:docMk/>
            <pc:sldMk cId="2607937100" sldId="411"/>
            <ac:picMk id="3" creationId="{B55E982B-68D0-6E2E-9C10-DE646BE1024F}"/>
          </ac:picMkLst>
        </pc:picChg>
      </pc:sldChg>
      <pc:sldChg chg="addSp modSp mod ord">
        <pc:chgData name="Iveta Hodová" userId="32356b34-120e-40db-8308-37bd6c7c72c2" providerId="ADAL" clId="{778F5C96-2902-4A28-B75F-C174362DFEDC}" dt="2023-01-16T11:25:46.519" v="2573" actId="1076"/>
        <pc:sldMkLst>
          <pc:docMk/>
          <pc:sldMk cId="1851429561" sldId="412"/>
        </pc:sldMkLst>
        <pc:spChg chg="mod">
          <ac:chgData name="Iveta Hodová" userId="32356b34-120e-40db-8308-37bd6c7c72c2" providerId="ADAL" clId="{778F5C96-2902-4A28-B75F-C174362DFEDC}" dt="2023-01-16T10:24:51.151" v="2140" actId="20577"/>
          <ac:spMkLst>
            <pc:docMk/>
            <pc:sldMk cId="1851429561" sldId="412"/>
            <ac:spMk id="6" creationId="{BBA595C0-330B-94E3-EDBB-11A3B3256585}"/>
          </ac:spMkLst>
        </pc:spChg>
        <pc:picChg chg="add mod">
          <ac:chgData name="Iveta Hodová" userId="32356b34-120e-40db-8308-37bd6c7c72c2" providerId="ADAL" clId="{778F5C96-2902-4A28-B75F-C174362DFEDC}" dt="2023-01-16T11:25:12.364" v="2564" actId="1076"/>
          <ac:picMkLst>
            <pc:docMk/>
            <pc:sldMk cId="1851429561" sldId="412"/>
            <ac:picMk id="3" creationId="{C08B7941-C522-47F9-1E8E-056B70810384}"/>
          </ac:picMkLst>
        </pc:picChg>
        <pc:picChg chg="add mod modCrop">
          <ac:chgData name="Iveta Hodová" userId="32356b34-120e-40db-8308-37bd6c7c72c2" providerId="ADAL" clId="{778F5C96-2902-4A28-B75F-C174362DFEDC}" dt="2023-01-16T11:25:09.656" v="2563" actId="1076"/>
          <ac:picMkLst>
            <pc:docMk/>
            <pc:sldMk cId="1851429561" sldId="412"/>
            <ac:picMk id="4" creationId="{C4E66771-59E5-5962-FB40-A755459B6FC5}"/>
          </ac:picMkLst>
        </pc:picChg>
        <pc:cxnChg chg="add mod">
          <ac:chgData name="Iveta Hodová" userId="32356b34-120e-40db-8308-37bd6c7c72c2" providerId="ADAL" clId="{778F5C96-2902-4A28-B75F-C174362DFEDC}" dt="2023-01-16T11:25:35.357" v="2567" actId="1582"/>
          <ac:cxnSpMkLst>
            <pc:docMk/>
            <pc:sldMk cId="1851429561" sldId="412"/>
            <ac:cxnSpMk id="7" creationId="{0701372F-5247-3CA0-C2DF-9564458990A0}"/>
          </ac:cxnSpMkLst>
        </pc:cxnChg>
        <pc:cxnChg chg="add mod">
          <ac:chgData name="Iveta Hodová" userId="32356b34-120e-40db-8308-37bd6c7c72c2" providerId="ADAL" clId="{778F5C96-2902-4A28-B75F-C174362DFEDC}" dt="2023-01-16T11:25:46.519" v="2573" actId="1076"/>
          <ac:cxnSpMkLst>
            <pc:docMk/>
            <pc:sldMk cId="1851429561" sldId="412"/>
            <ac:cxnSpMk id="8" creationId="{32FFACAE-820F-B2C1-1373-3D69CD9B8905}"/>
          </ac:cxnSpMkLst>
        </pc:cxnChg>
      </pc:sldChg>
      <pc:sldChg chg="addSp delSp modSp mod">
        <pc:chgData name="Iveta Hodová" userId="32356b34-120e-40db-8308-37bd6c7c72c2" providerId="ADAL" clId="{778F5C96-2902-4A28-B75F-C174362DFEDC}" dt="2023-01-16T10:36:25.954" v="2460" actId="14100"/>
        <pc:sldMkLst>
          <pc:docMk/>
          <pc:sldMk cId="1168730830" sldId="413"/>
        </pc:sldMkLst>
        <pc:spChg chg="mod">
          <ac:chgData name="Iveta Hodová" userId="32356b34-120e-40db-8308-37bd6c7c72c2" providerId="ADAL" clId="{778F5C96-2902-4A28-B75F-C174362DFEDC}" dt="2023-01-16T10:36:25.954" v="2460" actId="14100"/>
          <ac:spMkLst>
            <pc:docMk/>
            <pc:sldMk cId="1168730830" sldId="413"/>
            <ac:spMk id="6" creationId="{BBA595C0-330B-94E3-EDBB-11A3B3256585}"/>
          </ac:spMkLst>
        </pc:spChg>
        <pc:picChg chg="add mod">
          <ac:chgData name="Iveta Hodová" userId="32356b34-120e-40db-8308-37bd6c7c72c2" providerId="ADAL" clId="{778F5C96-2902-4A28-B75F-C174362DFEDC}" dt="2023-01-16T10:36:19.361" v="2459" actId="14100"/>
          <ac:picMkLst>
            <pc:docMk/>
            <pc:sldMk cId="1168730830" sldId="413"/>
            <ac:picMk id="3" creationId="{DD86A37B-C80B-CA61-2C9E-09A963B3D2B6}"/>
          </ac:picMkLst>
        </pc:picChg>
        <pc:picChg chg="del mod">
          <ac:chgData name="Iveta Hodová" userId="32356b34-120e-40db-8308-37bd6c7c72c2" providerId="ADAL" clId="{778F5C96-2902-4A28-B75F-C174362DFEDC}" dt="2023-01-16T10:29:40.258" v="2173" actId="478"/>
          <ac:picMkLst>
            <pc:docMk/>
            <pc:sldMk cId="1168730830" sldId="413"/>
            <ac:picMk id="5" creationId="{2391BE40-3BDE-9DDA-5B73-5BCEE75DEBBE}"/>
          </ac:picMkLst>
        </pc:picChg>
      </pc:sldChg>
      <pc:sldChg chg="addSp delSp modSp mod">
        <pc:chgData name="Iveta Hodová" userId="32356b34-120e-40db-8308-37bd6c7c72c2" providerId="ADAL" clId="{778F5C96-2902-4A28-B75F-C174362DFEDC}" dt="2023-01-16T11:51:36.590" v="2856" actId="14100"/>
        <pc:sldMkLst>
          <pc:docMk/>
          <pc:sldMk cId="3105593241" sldId="414"/>
        </pc:sldMkLst>
        <pc:spChg chg="mod">
          <ac:chgData name="Iveta Hodová" userId="32356b34-120e-40db-8308-37bd6c7c72c2" providerId="ADAL" clId="{778F5C96-2902-4A28-B75F-C174362DFEDC}" dt="2023-01-16T11:51:24.134" v="2851" actId="1076"/>
          <ac:spMkLst>
            <pc:docMk/>
            <pc:sldMk cId="3105593241" sldId="414"/>
            <ac:spMk id="6" creationId="{BBA595C0-330B-94E3-EDBB-11A3B3256585}"/>
          </ac:spMkLst>
        </pc:spChg>
        <pc:picChg chg="del">
          <ac:chgData name="Iveta Hodová" userId="32356b34-120e-40db-8308-37bd6c7c72c2" providerId="ADAL" clId="{778F5C96-2902-4A28-B75F-C174362DFEDC}" dt="2023-01-16T11:31:38.951" v="2642" actId="478"/>
          <ac:picMkLst>
            <pc:docMk/>
            <pc:sldMk cId="3105593241" sldId="414"/>
            <ac:picMk id="3" creationId="{C08B7941-C522-47F9-1E8E-056B70810384}"/>
          </ac:picMkLst>
        </pc:picChg>
        <pc:picChg chg="del">
          <ac:chgData name="Iveta Hodová" userId="32356b34-120e-40db-8308-37bd6c7c72c2" providerId="ADAL" clId="{778F5C96-2902-4A28-B75F-C174362DFEDC}" dt="2023-01-16T11:31:38.204" v="2641" actId="478"/>
          <ac:picMkLst>
            <pc:docMk/>
            <pc:sldMk cId="3105593241" sldId="414"/>
            <ac:picMk id="4" creationId="{C4E66771-59E5-5962-FB40-A755459B6FC5}"/>
          </ac:picMkLst>
        </pc:picChg>
        <pc:picChg chg="add del mod">
          <ac:chgData name="Iveta Hodová" userId="32356b34-120e-40db-8308-37bd6c7c72c2" providerId="ADAL" clId="{778F5C96-2902-4A28-B75F-C174362DFEDC}" dt="2023-01-16T11:51:16.054" v="2847" actId="478"/>
          <ac:picMkLst>
            <pc:docMk/>
            <pc:sldMk cId="3105593241" sldId="414"/>
            <ac:picMk id="5" creationId="{1363C286-9BA6-4509-213B-6D53C35C7EFF}"/>
          </ac:picMkLst>
        </pc:picChg>
        <pc:picChg chg="add mod">
          <ac:chgData name="Iveta Hodová" userId="32356b34-120e-40db-8308-37bd6c7c72c2" providerId="ADAL" clId="{778F5C96-2902-4A28-B75F-C174362DFEDC}" dt="2023-01-16T11:51:36.590" v="2856" actId="14100"/>
          <ac:picMkLst>
            <pc:docMk/>
            <pc:sldMk cId="3105593241" sldId="414"/>
            <ac:picMk id="9" creationId="{4BC077AD-DDD6-F224-41EB-FFAE8CF49753}"/>
          </ac:picMkLst>
        </pc:picChg>
        <pc:picChg chg="add mod">
          <ac:chgData name="Iveta Hodová" userId="32356b34-120e-40db-8308-37bd6c7c72c2" providerId="ADAL" clId="{778F5C96-2902-4A28-B75F-C174362DFEDC}" dt="2023-01-16T11:51:33.062" v="2854" actId="14100"/>
          <ac:picMkLst>
            <pc:docMk/>
            <pc:sldMk cId="3105593241" sldId="414"/>
            <ac:picMk id="11" creationId="{C8710E43-38A6-943D-70EF-47B30DC8EF59}"/>
          </ac:picMkLst>
        </pc:picChg>
        <pc:cxnChg chg="del mod">
          <ac:chgData name="Iveta Hodová" userId="32356b34-120e-40db-8308-37bd6c7c72c2" providerId="ADAL" clId="{778F5C96-2902-4A28-B75F-C174362DFEDC}" dt="2023-01-16T11:31:40.063" v="2643" actId="478"/>
          <ac:cxnSpMkLst>
            <pc:docMk/>
            <pc:sldMk cId="3105593241" sldId="414"/>
            <ac:cxnSpMk id="7" creationId="{0701372F-5247-3CA0-C2DF-9564458990A0}"/>
          </ac:cxnSpMkLst>
        </pc:cxnChg>
        <pc:cxnChg chg="del">
          <ac:chgData name="Iveta Hodová" userId="32356b34-120e-40db-8308-37bd6c7c72c2" providerId="ADAL" clId="{778F5C96-2902-4A28-B75F-C174362DFEDC}" dt="2023-01-16T11:31:41.408" v="2644" actId="478"/>
          <ac:cxnSpMkLst>
            <pc:docMk/>
            <pc:sldMk cId="3105593241" sldId="414"/>
            <ac:cxnSpMk id="8" creationId="{32FFACAE-820F-B2C1-1373-3D69CD9B8905}"/>
          </ac:cxnSpMkLst>
        </pc:cxnChg>
      </pc:sldChg>
      <pc:sldChg chg="addSp delSp modSp mod">
        <pc:chgData name="Iveta Hodová" userId="32356b34-120e-40db-8308-37bd6c7c72c2" providerId="ADAL" clId="{778F5C96-2902-4A28-B75F-C174362DFEDC}" dt="2023-01-16T11:50:35.039" v="2845" actId="14100"/>
        <pc:sldMkLst>
          <pc:docMk/>
          <pc:sldMk cId="643008333" sldId="415"/>
        </pc:sldMkLst>
        <pc:spChg chg="mod">
          <ac:chgData name="Iveta Hodová" userId="32356b34-120e-40db-8308-37bd6c7c72c2" providerId="ADAL" clId="{778F5C96-2902-4A28-B75F-C174362DFEDC}" dt="2023-01-16T11:50:25.142" v="2842" actId="1076"/>
          <ac:spMkLst>
            <pc:docMk/>
            <pc:sldMk cId="643008333" sldId="415"/>
            <ac:spMk id="6" creationId="{BBA595C0-330B-94E3-EDBB-11A3B3256585}"/>
          </ac:spMkLst>
        </pc:spChg>
        <pc:picChg chg="add mod">
          <ac:chgData name="Iveta Hodová" userId="32356b34-120e-40db-8308-37bd6c7c72c2" providerId="ADAL" clId="{778F5C96-2902-4A28-B75F-C174362DFEDC}" dt="2023-01-16T11:50:35.039" v="2845" actId="14100"/>
          <ac:picMkLst>
            <pc:docMk/>
            <pc:sldMk cId="643008333" sldId="415"/>
            <ac:picMk id="3" creationId="{FD3D22FA-38B5-31C6-112D-97708451E8F4}"/>
          </ac:picMkLst>
        </pc:picChg>
        <pc:picChg chg="add del mod">
          <ac:chgData name="Iveta Hodová" userId="32356b34-120e-40db-8308-37bd6c7c72c2" providerId="ADAL" clId="{778F5C96-2902-4A28-B75F-C174362DFEDC}" dt="2023-01-16T11:49:59.862" v="2833" actId="478"/>
          <ac:picMkLst>
            <pc:docMk/>
            <pc:sldMk cId="643008333" sldId="415"/>
            <ac:picMk id="4" creationId="{5C670375-5BB2-577D-61A9-E7F41D48EB19}"/>
          </ac:picMkLst>
        </pc:picChg>
        <pc:picChg chg="del">
          <ac:chgData name="Iveta Hodová" userId="32356b34-120e-40db-8308-37bd6c7c72c2" providerId="ADAL" clId="{778F5C96-2902-4A28-B75F-C174362DFEDC}" dt="2023-01-16T11:33:39.272" v="2670" actId="478"/>
          <ac:picMkLst>
            <pc:docMk/>
            <pc:sldMk cId="643008333" sldId="415"/>
            <ac:picMk id="5" creationId="{1363C286-9BA6-4509-213B-6D53C35C7EFF}"/>
          </ac:picMkLst>
        </pc:picChg>
        <pc:picChg chg="add mod">
          <ac:chgData name="Iveta Hodová" userId="32356b34-120e-40db-8308-37bd6c7c72c2" providerId="ADAL" clId="{778F5C96-2902-4A28-B75F-C174362DFEDC}" dt="2023-01-16T11:50:29.167" v="2843" actId="14100"/>
          <ac:picMkLst>
            <pc:docMk/>
            <pc:sldMk cId="643008333" sldId="415"/>
            <ac:picMk id="7" creationId="{DF53F6C2-2E47-948D-F7FB-E0BEF859A447}"/>
          </ac:picMkLst>
        </pc:picChg>
        <pc:picChg chg="del">
          <ac:chgData name="Iveta Hodová" userId="32356b34-120e-40db-8308-37bd6c7c72c2" providerId="ADAL" clId="{778F5C96-2902-4A28-B75F-C174362DFEDC}" dt="2023-01-16T11:33:39.999" v="2671" actId="478"/>
          <ac:picMkLst>
            <pc:docMk/>
            <pc:sldMk cId="643008333" sldId="415"/>
            <ac:picMk id="9" creationId="{4BC077AD-DDD6-F224-41EB-FFAE8CF49753}"/>
          </ac:picMkLst>
        </pc:picChg>
      </pc:sldChg>
      <pc:sldChg chg="del">
        <pc:chgData name="Iveta Hodová" userId="32356b34-120e-40db-8308-37bd6c7c72c2" providerId="ADAL" clId="{778F5C96-2902-4A28-B75F-C174362DFEDC}" dt="2023-01-16T11:33:23.247" v="2666" actId="47"/>
        <pc:sldMkLst>
          <pc:docMk/>
          <pc:sldMk cId="2079135122" sldId="415"/>
        </pc:sldMkLst>
      </pc:sldChg>
      <pc:sldChg chg="modSp mod ord">
        <pc:chgData name="Iveta Hodová" userId="32356b34-120e-40db-8308-37bd6c7c72c2" providerId="ADAL" clId="{778F5C96-2902-4A28-B75F-C174362DFEDC}" dt="2023-01-16T11:48:31.916" v="2824"/>
        <pc:sldMkLst>
          <pc:docMk/>
          <pc:sldMk cId="3283885490" sldId="416"/>
        </pc:sldMkLst>
        <pc:spChg chg="mod">
          <ac:chgData name="Iveta Hodová" userId="32356b34-120e-40db-8308-37bd6c7c72c2" providerId="ADAL" clId="{778F5C96-2902-4A28-B75F-C174362DFEDC}" dt="2023-01-16T11:48:28.326" v="2822" actId="15"/>
          <ac:spMkLst>
            <pc:docMk/>
            <pc:sldMk cId="3283885490" sldId="416"/>
            <ac:spMk id="4" creationId="{F26DBC85-EA12-2D31-A426-25A5C206323A}"/>
          </ac:spMkLst>
        </pc:spChg>
      </pc:sldChg>
      <pc:sldChg chg="addSp delSp new del mod">
        <pc:chgData name="Iveta Hodová" userId="32356b34-120e-40db-8308-37bd6c7c72c2" providerId="ADAL" clId="{778F5C96-2902-4A28-B75F-C174362DFEDC}" dt="2023-01-16T11:50:39.464" v="2846" actId="47"/>
        <pc:sldMkLst>
          <pc:docMk/>
          <pc:sldMk cId="2062731063" sldId="417"/>
        </pc:sldMkLst>
        <pc:picChg chg="add del">
          <ac:chgData name="Iveta Hodová" userId="32356b34-120e-40db-8308-37bd6c7c72c2" providerId="ADAL" clId="{778F5C96-2902-4A28-B75F-C174362DFEDC}" dt="2023-01-16T11:50:05.447" v="2834" actId="21"/>
          <ac:picMkLst>
            <pc:docMk/>
            <pc:sldMk cId="2062731063" sldId="417"/>
            <ac:picMk id="3" creationId="{AA097BF5-58BF-0A5C-AFB0-CD45827B95B6}"/>
          </ac:picMkLst>
        </pc:picChg>
      </pc:sldChg>
      <pc:sldChg chg="addSp delSp modSp new mod ord setBg">
        <pc:chgData name="Iveta Hodová" userId="32356b34-120e-40db-8308-37bd6c7c72c2" providerId="ADAL" clId="{778F5C96-2902-4A28-B75F-C174362DFEDC}" dt="2023-01-16T11:56:23.501" v="2882"/>
        <pc:sldMkLst>
          <pc:docMk/>
          <pc:sldMk cId="3425506383" sldId="417"/>
        </pc:sldMkLst>
        <pc:picChg chg="add mod modCrop">
          <ac:chgData name="Iveta Hodová" userId="32356b34-120e-40db-8308-37bd6c7c72c2" providerId="ADAL" clId="{778F5C96-2902-4A28-B75F-C174362DFEDC}" dt="2023-01-16T11:55:36.964" v="2878" actId="1076"/>
          <ac:picMkLst>
            <pc:docMk/>
            <pc:sldMk cId="3425506383" sldId="417"/>
            <ac:picMk id="3" creationId="{50FD4BE6-1423-A6C8-DC4A-D73C4ED34B65}"/>
          </ac:picMkLst>
        </pc:picChg>
        <pc:picChg chg="add del mod">
          <ac:chgData name="Iveta Hodová" userId="32356b34-120e-40db-8308-37bd6c7c72c2" providerId="ADAL" clId="{778F5C96-2902-4A28-B75F-C174362DFEDC}" dt="2023-01-16T11:55:05.721" v="2868" actId="478"/>
          <ac:picMkLst>
            <pc:docMk/>
            <pc:sldMk cId="3425506383" sldId="417"/>
            <ac:picMk id="5" creationId="{A8A2AAAA-749D-D489-E6D6-C8F4F9A3D83A}"/>
          </ac:picMkLst>
        </pc:picChg>
        <pc:picChg chg="add del mod modCrop">
          <ac:chgData name="Iveta Hodová" userId="32356b34-120e-40db-8308-37bd6c7c72c2" providerId="ADAL" clId="{778F5C96-2902-4A28-B75F-C174362DFEDC}" dt="2023-01-16T11:55:43.625" v="2880" actId="14100"/>
          <ac:picMkLst>
            <pc:docMk/>
            <pc:sldMk cId="3425506383" sldId="417"/>
            <ac:picMk id="7" creationId="{F64F934A-6364-6694-7DFF-A9966FC9CF34}"/>
          </ac:picMkLst>
        </pc:picChg>
      </pc:sldChg>
      <pc:sldChg chg="addSp modSp new mod setBg">
        <pc:chgData name="Iveta Hodová" userId="32356b34-120e-40db-8308-37bd6c7c72c2" providerId="ADAL" clId="{778F5C96-2902-4A28-B75F-C174362DFEDC}" dt="2023-01-16T11:59:17.172" v="2915" actId="14100"/>
        <pc:sldMkLst>
          <pc:docMk/>
          <pc:sldMk cId="3966204546" sldId="418"/>
        </pc:sldMkLst>
        <pc:picChg chg="add mod">
          <ac:chgData name="Iveta Hodová" userId="32356b34-120e-40db-8308-37bd6c7c72c2" providerId="ADAL" clId="{778F5C96-2902-4A28-B75F-C174362DFEDC}" dt="2023-01-16T11:59:17.172" v="2915" actId="14100"/>
          <ac:picMkLst>
            <pc:docMk/>
            <pc:sldMk cId="3966204546" sldId="418"/>
            <ac:picMk id="2" creationId="{22028212-2A4C-A469-1312-4321B83D8A7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EAE2E-FD01-4AD5-9D73-CF99C09615D5}" type="datetimeFigureOut">
              <a:rPr lang="en-GB" smtClean="0"/>
              <a:t>16/01/2023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F5B7D-008B-4DBD-A129-149D8DD2E01B}" type="slidenum">
              <a:rPr lang="en-GB" smtClean="0"/>
              <a:t>‹#›</a:t>
            </a:fld>
            <a:endParaRPr lang="en-GB"/>
          </a:p>
        </p:txBody>
      </p:sp>
    </p:spTree>
    <p:extLst>
      <p:ext uri="{BB962C8B-B14F-4D97-AF65-F5344CB8AC3E}">
        <p14:creationId xmlns:p14="http://schemas.microsoft.com/office/powerpoint/2010/main" val="194921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p:cNvSpPr>
            <a:spLocks noGrp="1" noRot="1" noChangeAspect="1" noTextEdit="1"/>
          </p:cNvSpPr>
          <p:nvPr>
            <p:ph type="sldImg"/>
          </p:nvPr>
        </p:nvSpPr>
        <p:spPr>
          <a:ln/>
        </p:spPr>
      </p:sp>
      <p:sp>
        <p:nvSpPr>
          <p:cNvPr id="4915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t>Kromě chemických synapsí ještě ELEKTRICKÉ – signály přenášeny ionty, které pronikají spojovacím komplexem podobným nexu</a:t>
            </a:r>
          </a:p>
          <a:p>
            <a:r>
              <a:rPr lang="cs-CZ"/>
              <a:t>Excitační synapse – viz výše</a:t>
            </a:r>
          </a:p>
          <a:p>
            <a:r>
              <a:rPr lang="cs-CZ"/>
              <a:t>Nebo hyperpolarizace bez přenosu nervového impulzu – inhibiční synapse</a:t>
            </a:r>
            <a:endParaRPr lang="en-US"/>
          </a:p>
        </p:txBody>
      </p:sp>
      <p:sp>
        <p:nvSpPr>
          <p:cNvPr id="4915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0E80E2-5B11-4B12-9F59-07C71335528B}" type="slidenum">
              <a:rPr lang="cs-CZ" smtClean="0"/>
              <a:pPr eaLnBrk="1" hangingPunct="1"/>
              <a:t>18</a:t>
            </a:fld>
            <a:endParaRPr lang="cs-CZ"/>
          </a:p>
        </p:txBody>
      </p:sp>
    </p:spTree>
    <p:extLst>
      <p:ext uri="{BB962C8B-B14F-4D97-AF65-F5344CB8AC3E}">
        <p14:creationId xmlns:p14="http://schemas.microsoft.com/office/powerpoint/2010/main" val="9112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t>Příčný řez nervem EM – epineurium (hustá vazivová síť bohatá na Col – kolagenní vlákna a F – fibroblasty), perineurium (několik vrstev plochých buněk pevně k sobě vázaných, hráz průniku makromolekul do nervu), endoneurium (hlavně retikulární vlákna – RF syntetizovaná Schwannovými buňkami – SC)</a:t>
            </a:r>
          </a:p>
          <a:p>
            <a:r>
              <a:rPr lang="cs-CZ"/>
              <a:t>Periferní nerv obsahující myelinizovaná M i nemyelinizovaná vlákna U; RF na příčném řezu – z endoneuria, S – jádro S.buňky; P, šipky  - buňky perineuria – bariéra</a:t>
            </a:r>
          </a:p>
          <a:p>
            <a:r>
              <a:rPr lang="cs-CZ"/>
              <a:t>Výřez –část axonu s četnými neurofilamenty a mikrotubuly</a:t>
            </a:r>
          </a:p>
          <a:p>
            <a:r>
              <a:rPr lang="cs-CZ"/>
              <a:t>Histo dva malé nervy a tenká krycí vrstva; arrowheads – jádra S.buňky, šipka – axon, C - kapilára</a:t>
            </a:r>
          </a:p>
        </p:txBody>
      </p:sp>
    </p:spTree>
    <p:extLst>
      <p:ext uri="{BB962C8B-B14F-4D97-AF65-F5344CB8AC3E}">
        <p14:creationId xmlns:p14="http://schemas.microsoft.com/office/powerpoint/2010/main" val="380330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t>Příčný řez nervem EM – epineurium (hustá vazivová síť bohatá na Col – kolagenní vlákna a F – fibroblasty), perineurium (několik vrstev plochých buněk pevně k sobě vázaných, hráz průniku makromolekul do nervu), endoneurium (hlavně retikulární vlákna – RF syntetizovaná Schwannovými buňkami – SC)</a:t>
            </a:r>
          </a:p>
          <a:p>
            <a:r>
              <a:rPr lang="cs-CZ"/>
              <a:t>Periferní nerv obsahující myelinizovaná M i nemyelinizovaná vlákna U; RF na příčném řezu – z endoneuria, S – jádro S.buňky; P, šipky  - buňky perineuria – bariéra</a:t>
            </a:r>
          </a:p>
          <a:p>
            <a:r>
              <a:rPr lang="cs-CZ"/>
              <a:t>Výřez –část axonu s četnými neurofilamenty a mikrotubuly</a:t>
            </a:r>
          </a:p>
          <a:p>
            <a:r>
              <a:rPr lang="cs-CZ"/>
              <a:t>Histo dva malé nervy a tenká krycí vrstva; arrowheads – jádra S.buňky, šipka – axon, C - kapilára</a:t>
            </a:r>
          </a:p>
        </p:txBody>
      </p:sp>
    </p:spTree>
    <p:extLst>
      <p:ext uri="{BB962C8B-B14F-4D97-AF65-F5344CB8AC3E}">
        <p14:creationId xmlns:p14="http://schemas.microsoft.com/office/powerpoint/2010/main" val="417633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6C7175-274D-99FB-7615-B09D1BFE2B3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A9A44ECD-E548-E48A-B0A8-403AA035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5CA13327-FD0C-A546-6179-B0D33AEA243B}"/>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5" name="Zástupný symbol pro zápatí 4">
            <a:extLst>
              <a:ext uri="{FF2B5EF4-FFF2-40B4-BE49-F238E27FC236}">
                <a16:creationId xmlns:a16="http://schemas.microsoft.com/office/drawing/2014/main" id="{3E783277-7B52-40FA-9419-EB2877097B0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974A3FE-EE9E-6BFC-6ECC-068C2CCB8E80}"/>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163462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03436D-6AC7-A0F9-270C-8962B63FFFA9}"/>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77C07CFC-F7B4-AE9C-9189-1D16FE602A2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5DD0C30D-F44A-139C-852A-EA9ADE5E181E}"/>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5" name="Zástupný symbol pro zápatí 4">
            <a:extLst>
              <a:ext uri="{FF2B5EF4-FFF2-40B4-BE49-F238E27FC236}">
                <a16:creationId xmlns:a16="http://schemas.microsoft.com/office/drawing/2014/main" id="{1B4DA633-53D0-9887-1F10-3A437FDBAFB0}"/>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530829A-5822-983E-B11D-CC960A1E0E40}"/>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82442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DD0D2C6-F8DB-EDB0-AA3E-1248B85D5E11}"/>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94AA1C51-B549-90C7-E984-ECCEC1B9C87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80EEF08-3F4D-55F1-B0DD-D28952D9F594}"/>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5" name="Zástupný symbol pro zápatí 4">
            <a:extLst>
              <a:ext uri="{FF2B5EF4-FFF2-40B4-BE49-F238E27FC236}">
                <a16:creationId xmlns:a16="http://schemas.microsoft.com/office/drawing/2014/main" id="{908FCEFB-E3D7-0F76-89B2-D4C6CD592EB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9FE59D4E-167F-1309-B91B-C8A2EDFD24BD}"/>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258328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0A9C3D-D8F3-E9CB-3FC3-4907AA04E17C}"/>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4D9F2E0C-B059-82A0-342C-C367DA175CA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2CE037FF-9DCD-D20C-ECD5-4CB60E52477D}"/>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5" name="Zástupný symbol pro zápatí 4">
            <a:extLst>
              <a:ext uri="{FF2B5EF4-FFF2-40B4-BE49-F238E27FC236}">
                <a16:creationId xmlns:a16="http://schemas.microsoft.com/office/drawing/2014/main" id="{00F95A95-19FD-AD7E-FAD0-686991365AD5}"/>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14C184E-7BA3-5827-BFE9-17C70242EE2C}"/>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3570596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A3CCEC-04DC-291F-9DFE-9AC761DC8B4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BA59C7C2-C52D-2EA6-19BF-B0E3B8A5A2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D3EEAC4-02F8-C390-7CC3-F0E394EAA5D1}"/>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5" name="Zástupný symbol pro zápatí 4">
            <a:extLst>
              <a:ext uri="{FF2B5EF4-FFF2-40B4-BE49-F238E27FC236}">
                <a16:creationId xmlns:a16="http://schemas.microsoft.com/office/drawing/2014/main" id="{466F6FEA-578D-A992-5482-093DC9F1E83D}"/>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5E0E4156-EBE0-1F35-DE50-7C09940A6645}"/>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191811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B821AA-B205-E630-1898-CEA40EF206B0}"/>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EF416C80-A512-B49A-7157-51DF3DA374D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C047B8A7-046A-DCEB-E28D-8513210C451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AE122F9F-5AF7-A7E3-3CCC-058F03AD13AF}"/>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6" name="Zástupný symbol pro zápatí 5">
            <a:extLst>
              <a:ext uri="{FF2B5EF4-FFF2-40B4-BE49-F238E27FC236}">
                <a16:creationId xmlns:a16="http://schemas.microsoft.com/office/drawing/2014/main" id="{2153F14A-9479-B842-60A7-097848A20522}"/>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993ABAA4-15CF-3550-6E6B-1BF3B5221CD6}"/>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624328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2A664B-77C9-5862-A0C7-29E3E5CEAF22}"/>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6031E13F-89D1-FEF0-4389-D21EDDFF1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E8DCA4F-B6C5-E391-6386-57981FC2568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79C0D3E7-B651-3530-C517-34C17AD2C9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5CCB2A4-0F03-4CC3-A569-4DDA27B7FE5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C6315B07-4065-850F-42B5-BF2D9606DF81}"/>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8" name="Zástupný symbol pro zápatí 7">
            <a:extLst>
              <a:ext uri="{FF2B5EF4-FFF2-40B4-BE49-F238E27FC236}">
                <a16:creationId xmlns:a16="http://schemas.microsoft.com/office/drawing/2014/main" id="{6FAB34FC-B6AF-B308-7A10-886E2954093F}"/>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6503CE7D-44CC-866C-7B16-21DE6CDBEA13}"/>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313989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8E44F-13B6-FE4B-7997-A66AEB9DDE6B}"/>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5C8CF65F-B0BD-C276-D9DA-F4439DFFF28E}"/>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4" name="Zástupný symbol pro zápatí 3">
            <a:extLst>
              <a:ext uri="{FF2B5EF4-FFF2-40B4-BE49-F238E27FC236}">
                <a16:creationId xmlns:a16="http://schemas.microsoft.com/office/drawing/2014/main" id="{5EF119F2-C7A1-B8B7-E40A-F535FA12CFDD}"/>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1ECCCC33-32C3-926E-5756-50161AA1FB47}"/>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97110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7208A96-CDCC-0DCB-9EC6-9A921AB592D6}"/>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3" name="Zástupný symbol pro zápatí 2">
            <a:extLst>
              <a:ext uri="{FF2B5EF4-FFF2-40B4-BE49-F238E27FC236}">
                <a16:creationId xmlns:a16="http://schemas.microsoft.com/office/drawing/2014/main" id="{8449B260-3DCF-5359-CAD7-FE502F9D26FB}"/>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0B6883FE-AD3A-22A7-541C-EDD96ECBFDB0}"/>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2286126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71DB50-7240-CC00-AC8A-F5DAE018F76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B6C352E4-C7BE-7A1B-C260-5C44D27E6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98A2B14B-3414-D506-AF24-6A83B80BF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7B88284-E249-5F92-B735-9C84FB0A5AA2}"/>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6" name="Zástupný symbol pro zápatí 5">
            <a:extLst>
              <a:ext uri="{FF2B5EF4-FFF2-40B4-BE49-F238E27FC236}">
                <a16:creationId xmlns:a16="http://schemas.microsoft.com/office/drawing/2014/main" id="{DA7F3755-5195-A52C-6E90-E1E6BE3F9315}"/>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28E00C17-FADA-97CB-CF02-B3D1044216EC}"/>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1722629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67060F-9797-B257-9838-4176DBD08CA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41590178-3E02-320D-37B4-E018CC52C4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6A90F878-AFDA-BD8A-FA6B-17F822817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0C5825-D2AC-CF30-3843-7E22D28751B7}"/>
              </a:ext>
            </a:extLst>
          </p:cNvPr>
          <p:cNvSpPr>
            <a:spLocks noGrp="1"/>
          </p:cNvSpPr>
          <p:nvPr>
            <p:ph type="dt" sz="half" idx="10"/>
          </p:nvPr>
        </p:nvSpPr>
        <p:spPr/>
        <p:txBody>
          <a:bodyPr/>
          <a:lstStyle/>
          <a:p>
            <a:fld id="{C28F8C3B-DE50-47BF-9254-3768303C3DA5}" type="datetimeFigureOut">
              <a:rPr lang="en-GB" smtClean="0"/>
              <a:t>16/01/2023</a:t>
            </a:fld>
            <a:endParaRPr lang="en-GB"/>
          </a:p>
        </p:txBody>
      </p:sp>
      <p:sp>
        <p:nvSpPr>
          <p:cNvPr id="6" name="Zástupný symbol pro zápatí 5">
            <a:extLst>
              <a:ext uri="{FF2B5EF4-FFF2-40B4-BE49-F238E27FC236}">
                <a16:creationId xmlns:a16="http://schemas.microsoft.com/office/drawing/2014/main" id="{3ABE751E-DDB6-3261-7894-EFE6FFABB10D}"/>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48886BA5-C2B6-94A4-DBBE-F0CA0964BC87}"/>
              </a:ext>
            </a:extLst>
          </p:cNvPr>
          <p:cNvSpPr>
            <a:spLocks noGrp="1"/>
          </p:cNvSpPr>
          <p:nvPr>
            <p:ph type="sldNum" sz="quarter" idx="12"/>
          </p:nvPr>
        </p:nvSpPr>
        <p:spPr/>
        <p:txBody>
          <a:bodyPr/>
          <a:lstStyle/>
          <a:p>
            <a:fld id="{5054E38A-5200-413B-A396-F82C870C4C7D}" type="slidenum">
              <a:rPr lang="en-GB" smtClean="0"/>
              <a:t>‹#›</a:t>
            </a:fld>
            <a:endParaRPr lang="en-GB"/>
          </a:p>
        </p:txBody>
      </p:sp>
    </p:spTree>
    <p:extLst>
      <p:ext uri="{BB962C8B-B14F-4D97-AF65-F5344CB8AC3E}">
        <p14:creationId xmlns:p14="http://schemas.microsoft.com/office/powerpoint/2010/main" val="373137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9C43C96-80F6-5988-FCAF-9193FE849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35D9F98E-8247-D783-48EC-FCC8F55B51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C0FC7730-AAEE-7C5F-F78E-591632B57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F8C3B-DE50-47BF-9254-3768303C3DA5}" type="datetimeFigureOut">
              <a:rPr lang="en-GB" smtClean="0"/>
              <a:t>16/01/2023</a:t>
            </a:fld>
            <a:endParaRPr lang="en-GB"/>
          </a:p>
        </p:txBody>
      </p:sp>
      <p:sp>
        <p:nvSpPr>
          <p:cNvPr id="5" name="Zástupný symbol pro zápatí 4">
            <a:extLst>
              <a:ext uri="{FF2B5EF4-FFF2-40B4-BE49-F238E27FC236}">
                <a16:creationId xmlns:a16="http://schemas.microsoft.com/office/drawing/2014/main" id="{FBFFC878-F9DC-0C13-BB9F-CF0C0FCC57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476FC9CE-9C78-46F1-117A-7BDDF66D2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4E38A-5200-413B-A396-F82C870C4C7D}" type="slidenum">
              <a:rPr lang="en-GB" smtClean="0"/>
              <a:t>‹#›</a:t>
            </a:fld>
            <a:endParaRPr lang="en-GB"/>
          </a:p>
        </p:txBody>
      </p:sp>
    </p:spTree>
    <p:extLst>
      <p:ext uri="{BB962C8B-B14F-4D97-AF65-F5344CB8AC3E}">
        <p14:creationId xmlns:p14="http://schemas.microsoft.com/office/powerpoint/2010/main" val="3425495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42D76BB-651A-30F1-8FC9-1940E001282D}"/>
              </a:ext>
            </a:extLst>
          </p:cNvPr>
          <p:cNvPicPr>
            <a:picLocks noChangeAspect="1"/>
          </p:cNvPicPr>
          <p:nvPr/>
        </p:nvPicPr>
        <p:blipFill rotWithShape="1">
          <a:blip r:embed="rId2"/>
          <a:srcRect l="4394" r="10542"/>
          <a:stretch/>
        </p:blipFill>
        <p:spPr>
          <a:xfrm rot="5400000">
            <a:off x="2667001" y="-2666997"/>
            <a:ext cx="6858000" cy="12192000"/>
          </a:xfrm>
          <a:prstGeom prst="rect">
            <a:avLst/>
          </a:prstGeom>
        </p:spPr>
      </p:pic>
      <p:sp>
        <p:nvSpPr>
          <p:cNvPr id="2" name="Nadpis 1">
            <a:extLst>
              <a:ext uri="{FF2B5EF4-FFF2-40B4-BE49-F238E27FC236}">
                <a16:creationId xmlns:a16="http://schemas.microsoft.com/office/drawing/2014/main" id="{0484E474-468B-B90E-96E0-0825BF899AAC}"/>
              </a:ext>
            </a:extLst>
          </p:cNvPr>
          <p:cNvSpPr>
            <a:spLocks noGrp="1"/>
          </p:cNvSpPr>
          <p:nvPr>
            <p:ph type="ctrTitle"/>
          </p:nvPr>
        </p:nvSpPr>
        <p:spPr>
          <a:xfrm>
            <a:off x="1524000" y="148280"/>
            <a:ext cx="9144000" cy="972709"/>
          </a:xfrm>
        </p:spPr>
        <p:txBody>
          <a:bodyPr>
            <a:normAutofit fontScale="90000"/>
          </a:bodyPr>
          <a:lstStyle/>
          <a:p>
            <a:r>
              <a:rPr lang="cs-CZ" sz="6600" b="1" dirty="0">
                <a:solidFill>
                  <a:srgbClr val="FFFF00"/>
                </a:solidFill>
              </a:rPr>
              <a:t>NERVE TISSUE</a:t>
            </a:r>
            <a:endParaRPr lang="en-GB" sz="6600" b="1" dirty="0">
              <a:solidFill>
                <a:srgbClr val="FFFF00"/>
              </a:solidFill>
            </a:endParaRPr>
          </a:p>
        </p:txBody>
      </p:sp>
    </p:spTree>
    <p:extLst>
      <p:ext uri="{BB962C8B-B14F-4D97-AF65-F5344CB8AC3E}">
        <p14:creationId xmlns:p14="http://schemas.microsoft.com/office/powerpoint/2010/main" val="197521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BF72537C-FA78-8836-5BAF-54C936B79230}"/>
              </a:ext>
            </a:extLst>
          </p:cNvPr>
          <p:cNvSpPr txBox="1"/>
          <p:nvPr/>
        </p:nvSpPr>
        <p:spPr>
          <a:xfrm>
            <a:off x="222421" y="798503"/>
            <a:ext cx="6719153" cy="5909310"/>
          </a:xfrm>
          <a:prstGeom prst="rect">
            <a:avLst/>
          </a:prstGeom>
          <a:noFill/>
        </p:spPr>
        <p:txBody>
          <a:bodyPr wrap="square">
            <a:spAutoFit/>
          </a:bodyPr>
          <a:lstStyle/>
          <a:p>
            <a:r>
              <a:rPr lang="en-US" b="1" dirty="0">
                <a:solidFill>
                  <a:srgbClr val="FF0000"/>
                </a:solidFill>
              </a:rPr>
              <a:t>TYPES OF NEURONS BY SHAPE AND FUNCTION </a:t>
            </a:r>
            <a:endParaRPr lang="cs-CZ" b="1" dirty="0">
              <a:solidFill>
                <a:srgbClr val="FF0000"/>
              </a:solidFill>
            </a:endParaRPr>
          </a:p>
          <a:p>
            <a:endParaRPr lang="cs-CZ" b="1" dirty="0">
              <a:solidFill>
                <a:srgbClr val="FF0000"/>
              </a:solidFill>
            </a:endParaRPr>
          </a:p>
          <a:p>
            <a:pPr marL="285750" indent="-285750">
              <a:buFont typeface="Arial" panose="020B0604020202020204" pitchFamily="34" charset="0"/>
              <a:buChar char="•"/>
            </a:pPr>
            <a:r>
              <a:rPr lang="en-US" b="1" dirty="0"/>
              <a:t>Multipolar neuron</a:t>
            </a:r>
            <a:r>
              <a:rPr lang="en-US" dirty="0"/>
              <a:t>. Most numerous and structurally diverse type</a:t>
            </a:r>
          </a:p>
          <a:p>
            <a:pPr marL="742950" lvl="1" indent="-285750">
              <a:buFont typeface="Arial" panose="020B0604020202020204" pitchFamily="34" charset="0"/>
              <a:buChar char="•"/>
            </a:pPr>
            <a:r>
              <a:rPr lang="en-US" dirty="0"/>
              <a:t>Efferent. Motor, carrying impulses out of the CNS or innervating smooth muscle from autonomic ganglia</a:t>
            </a:r>
          </a:p>
          <a:p>
            <a:pPr marL="742950" lvl="1" indent="-285750">
              <a:buFont typeface="Arial" panose="020B0604020202020204" pitchFamily="34" charset="0"/>
              <a:buChar char="•"/>
            </a:pPr>
            <a:r>
              <a:rPr lang="en-US" dirty="0"/>
              <a:t>Integrative function, axons remain in the CNS</a:t>
            </a:r>
          </a:p>
          <a:p>
            <a:pPr marL="742950" lvl="1" indent="-285750">
              <a:buFont typeface="Arial" panose="020B0604020202020204" pitchFamily="34" charset="0"/>
              <a:buChar char="•"/>
            </a:pPr>
            <a:r>
              <a:rPr lang="en-US" dirty="0"/>
              <a:t>Found throughout the CNS and in autonomic ganglia in the PNS</a:t>
            </a:r>
          </a:p>
          <a:p>
            <a:endParaRPr lang="cs-CZ" dirty="0"/>
          </a:p>
          <a:p>
            <a:pPr marL="285750" indent="-285750">
              <a:buFont typeface="Arial" panose="020B0604020202020204" pitchFamily="34" charset="0"/>
              <a:buChar char="•"/>
            </a:pPr>
            <a:r>
              <a:rPr lang="cs-CZ" b="1" dirty="0"/>
              <a:t>(</a:t>
            </a:r>
            <a:r>
              <a:rPr lang="en-US" b="1" dirty="0"/>
              <a:t>Pseudo</a:t>
            </a:r>
            <a:r>
              <a:rPr lang="cs-CZ" b="1" dirty="0"/>
              <a:t>)</a:t>
            </a:r>
            <a:r>
              <a:rPr lang="en-US" b="1" dirty="0"/>
              <a:t>unipolar neuron</a:t>
            </a:r>
          </a:p>
          <a:p>
            <a:pPr marL="742950" lvl="1" indent="-285750">
              <a:buFont typeface="Arial" panose="020B0604020202020204" pitchFamily="34" charset="0"/>
              <a:buChar char="•"/>
            </a:pPr>
            <a:r>
              <a:rPr lang="en-US" dirty="0"/>
              <a:t>Afferent. Sensory function, carrying impulses from peripheral receptors into the CNS</a:t>
            </a:r>
          </a:p>
          <a:p>
            <a:pPr marL="742950" lvl="1" indent="-285750">
              <a:buFont typeface="Arial" panose="020B0604020202020204" pitchFamily="34" charset="0"/>
              <a:buChar char="•"/>
            </a:pPr>
            <a:r>
              <a:rPr lang="en-US" dirty="0"/>
              <a:t>Found in selected areas of the CNS and in sensory ganglia of cranial nerves and spinal nerves (dorsal root ganglia)</a:t>
            </a:r>
          </a:p>
          <a:p>
            <a:pPr marL="742950" lvl="1" indent="-285750">
              <a:buFont typeface="Arial" panose="020B0604020202020204" pitchFamily="34" charset="0"/>
              <a:buChar char="•"/>
            </a:pPr>
            <a:endParaRPr lang="cs-CZ" dirty="0"/>
          </a:p>
          <a:p>
            <a:pPr marL="285750" indent="-285750">
              <a:buFont typeface="Arial" panose="020B0604020202020204" pitchFamily="34" charset="0"/>
              <a:buChar char="•"/>
            </a:pPr>
            <a:r>
              <a:rPr lang="en-US" b="1" dirty="0"/>
              <a:t>Bipolar neuron</a:t>
            </a:r>
          </a:p>
          <a:p>
            <a:pPr marL="742950" lvl="1" indent="-285750">
              <a:buFont typeface="Arial" panose="020B0604020202020204" pitchFamily="34" charset="0"/>
              <a:buChar char="•"/>
            </a:pPr>
            <a:r>
              <a:rPr lang="en-US" dirty="0"/>
              <a:t>Afferent. Sensory function</a:t>
            </a:r>
          </a:p>
          <a:p>
            <a:pPr marL="742950" lvl="1" indent="-285750">
              <a:buFont typeface="Arial" panose="020B0604020202020204" pitchFamily="34" charset="0"/>
              <a:buChar char="•"/>
            </a:pPr>
            <a:r>
              <a:rPr lang="en-US" dirty="0"/>
              <a:t>Found associated with organs of special sense (retina of the eye, olfactory epithelium, vestibular and cochlear ganglia of the inner ear)</a:t>
            </a:r>
          </a:p>
          <a:p>
            <a:pPr marL="742950" lvl="1" indent="-285750">
              <a:buFont typeface="Arial" panose="020B0604020202020204" pitchFamily="34" charset="0"/>
              <a:buChar char="•"/>
            </a:pPr>
            <a:r>
              <a:rPr lang="en-US" dirty="0"/>
              <a:t>Developmental stage for all neurons</a:t>
            </a:r>
          </a:p>
        </p:txBody>
      </p:sp>
      <p:pic>
        <p:nvPicPr>
          <p:cNvPr id="3" name="Obrázek 2">
            <a:extLst>
              <a:ext uri="{FF2B5EF4-FFF2-40B4-BE49-F238E27FC236}">
                <a16:creationId xmlns:a16="http://schemas.microsoft.com/office/drawing/2014/main" id="{1F3151BA-6F44-8AD5-5AF4-239406EB06E6}"/>
              </a:ext>
            </a:extLst>
          </p:cNvPr>
          <p:cNvPicPr>
            <a:picLocks noChangeAspect="1"/>
          </p:cNvPicPr>
          <p:nvPr/>
        </p:nvPicPr>
        <p:blipFill>
          <a:blip r:embed="rId2" cstate="print">
            <a:extLst>
              <a:ext uri="{28A0092B-C50C-407E-A947-70E740481C1C}">
                <a14:useLocalDpi xmlns:a14="http://schemas.microsoft.com/office/drawing/2010/main" val="0"/>
              </a:ext>
            </a:extLst>
          </a:blip>
          <a:srcRect b="59229"/>
          <a:stretch>
            <a:fillRect/>
          </a:stretch>
        </p:blipFill>
        <p:spPr>
          <a:xfrm>
            <a:off x="6941574" y="798503"/>
            <a:ext cx="3869455" cy="2389774"/>
          </a:xfrm>
          <a:prstGeom prst="rect">
            <a:avLst/>
          </a:prstGeom>
        </p:spPr>
      </p:pic>
      <p:pic>
        <p:nvPicPr>
          <p:cNvPr id="5" name="Obrázek 4">
            <a:extLst>
              <a:ext uri="{FF2B5EF4-FFF2-40B4-BE49-F238E27FC236}">
                <a16:creationId xmlns:a16="http://schemas.microsoft.com/office/drawing/2014/main" id="{EF912141-9C29-FD2F-4BCE-B0E377E6BAA0}"/>
              </a:ext>
            </a:extLst>
          </p:cNvPr>
          <p:cNvPicPr>
            <a:picLocks noChangeAspect="1"/>
          </p:cNvPicPr>
          <p:nvPr/>
        </p:nvPicPr>
        <p:blipFill>
          <a:blip r:embed="rId3"/>
          <a:stretch>
            <a:fillRect/>
          </a:stretch>
        </p:blipFill>
        <p:spPr>
          <a:xfrm>
            <a:off x="7089059" y="5335262"/>
            <a:ext cx="4316361" cy="1504626"/>
          </a:xfrm>
          <a:prstGeom prst="rect">
            <a:avLst/>
          </a:prstGeom>
        </p:spPr>
      </p:pic>
      <p:pic>
        <p:nvPicPr>
          <p:cNvPr id="6" name="Obrázek 5">
            <a:extLst>
              <a:ext uri="{FF2B5EF4-FFF2-40B4-BE49-F238E27FC236}">
                <a16:creationId xmlns:a16="http://schemas.microsoft.com/office/drawing/2014/main" id="{737BA56F-BF3B-E056-905F-C1F71A3659CD}"/>
              </a:ext>
            </a:extLst>
          </p:cNvPr>
          <p:cNvPicPr>
            <a:picLocks noChangeAspect="1"/>
          </p:cNvPicPr>
          <p:nvPr/>
        </p:nvPicPr>
        <p:blipFill>
          <a:blip r:embed="rId4"/>
          <a:stretch>
            <a:fillRect/>
          </a:stretch>
        </p:blipFill>
        <p:spPr>
          <a:xfrm>
            <a:off x="7855974" y="3171775"/>
            <a:ext cx="4198374" cy="2116583"/>
          </a:xfrm>
          <a:prstGeom prst="rect">
            <a:avLst/>
          </a:prstGeom>
        </p:spPr>
      </p:pic>
    </p:spTree>
    <p:extLst>
      <p:ext uri="{BB962C8B-B14F-4D97-AF65-F5344CB8AC3E}">
        <p14:creationId xmlns:p14="http://schemas.microsoft.com/office/powerpoint/2010/main" val="120463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2E171B9-7263-DA63-791A-F40C86A2FB21}"/>
              </a:ext>
            </a:extLst>
          </p:cNvPr>
          <p:cNvPicPr>
            <a:picLocks noChangeAspect="1"/>
          </p:cNvPicPr>
          <p:nvPr/>
        </p:nvPicPr>
        <p:blipFill>
          <a:blip r:embed="rId2"/>
          <a:stretch>
            <a:fillRect/>
          </a:stretch>
        </p:blipFill>
        <p:spPr>
          <a:xfrm>
            <a:off x="2894992" y="0"/>
            <a:ext cx="6402015" cy="6858000"/>
          </a:xfrm>
          <a:prstGeom prst="rect">
            <a:avLst/>
          </a:prstGeom>
        </p:spPr>
      </p:pic>
    </p:spTree>
    <p:extLst>
      <p:ext uri="{BB962C8B-B14F-4D97-AF65-F5344CB8AC3E}">
        <p14:creationId xmlns:p14="http://schemas.microsoft.com/office/powerpoint/2010/main" val="92334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38498F3-3097-CC10-E59F-2760D0B6342B}"/>
              </a:ext>
            </a:extLst>
          </p:cNvPr>
          <p:cNvPicPr>
            <a:picLocks noChangeAspect="1"/>
          </p:cNvPicPr>
          <p:nvPr/>
        </p:nvPicPr>
        <p:blipFill rotWithShape="1">
          <a:blip r:embed="rId2"/>
          <a:srcRect b="38495"/>
          <a:stretch/>
        </p:blipFill>
        <p:spPr>
          <a:xfrm>
            <a:off x="89314" y="720322"/>
            <a:ext cx="4999109" cy="4478728"/>
          </a:xfrm>
          <a:prstGeom prst="rect">
            <a:avLst/>
          </a:prstGeom>
        </p:spPr>
      </p:pic>
      <p:pic>
        <p:nvPicPr>
          <p:cNvPr id="5" name="Obrázek 4">
            <a:extLst>
              <a:ext uri="{FF2B5EF4-FFF2-40B4-BE49-F238E27FC236}">
                <a16:creationId xmlns:a16="http://schemas.microsoft.com/office/drawing/2014/main" id="{DCE68D4E-31DA-3791-7005-ABC1385BB36D}"/>
              </a:ext>
            </a:extLst>
          </p:cNvPr>
          <p:cNvPicPr>
            <a:picLocks noChangeAspect="1"/>
          </p:cNvPicPr>
          <p:nvPr/>
        </p:nvPicPr>
        <p:blipFill>
          <a:blip r:embed="rId3"/>
          <a:stretch>
            <a:fillRect/>
          </a:stretch>
        </p:blipFill>
        <p:spPr>
          <a:xfrm>
            <a:off x="5088423" y="3898314"/>
            <a:ext cx="6897100" cy="2911855"/>
          </a:xfrm>
          <a:prstGeom prst="rect">
            <a:avLst/>
          </a:prstGeom>
        </p:spPr>
      </p:pic>
      <p:pic>
        <p:nvPicPr>
          <p:cNvPr id="8" name="Obrázek 7">
            <a:extLst>
              <a:ext uri="{FF2B5EF4-FFF2-40B4-BE49-F238E27FC236}">
                <a16:creationId xmlns:a16="http://schemas.microsoft.com/office/drawing/2014/main" id="{4FD2D87C-1184-6345-5D96-70614906BF0A}"/>
              </a:ext>
            </a:extLst>
          </p:cNvPr>
          <p:cNvPicPr>
            <a:picLocks noChangeAspect="1"/>
          </p:cNvPicPr>
          <p:nvPr/>
        </p:nvPicPr>
        <p:blipFill rotWithShape="1">
          <a:blip r:embed="rId4"/>
          <a:srcRect t="61505"/>
          <a:stretch/>
        </p:blipFill>
        <p:spPr>
          <a:xfrm>
            <a:off x="5088423" y="47831"/>
            <a:ext cx="6670958" cy="3724170"/>
          </a:xfrm>
          <a:prstGeom prst="rect">
            <a:avLst/>
          </a:prstGeom>
        </p:spPr>
      </p:pic>
    </p:spTree>
    <p:extLst>
      <p:ext uri="{BB962C8B-B14F-4D97-AF65-F5344CB8AC3E}">
        <p14:creationId xmlns:p14="http://schemas.microsoft.com/office/powerpoint/2010/main" val="3170118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0F734683-9E9A-DE87-2BD6-63F954048445}"/>
              </a:ext>
            </a:extLst>
          </p:cNvPr>
          <p:cNvSpPr txBox="1"/>
          <p:nvPr/>
        </p:nvSpPr>
        <p:spPr>
          <a:xfrm>
            <a:off x="230659" y="859587"/>
            <a:ext cx="9658998" cy="1107996"/>
          </a:xfrm>
          <a:prstGeom prst="rect">
            <a:avLst/>
          </a:prstGeom>
          <a:noFill/>
        </p:spPr>
        <p:txBody>
          <a:bodyPr wrap="square">
            <a:spAutoFit/>
          </a:bodyPr>
          <a:lstStyle/>
          <a:p>
            <a:r>
              <a:rPr lang="en-US" b="1" dirty="0">
                <a:solidFill>
                  <a:srgbClr val="FF0000"/>
                </a:solidFill>
              </a:rPr>
              <a:t>ARRANGEMENT OF NEURONAL CELL BODIES AND THEIR PROCESSES</a:t>
            </a:r>
          </a:p>
          <a:p>
            <a:endParaRPr lang="en-US" sz="1200" dirty="0"/>
          </a:p>
          <a:p>
            <a:r>
              <a:rPr lang="en-US" dirty="0"/>
              <a:t>In both CNS and PNS, cell bodies are found in clusters or layers and axons travel in bundles. </a:t>
            </a:r>
            <a:endParaRPr lang="cs-CZ" dirty="0"/>
          </a:p>
          <a:p>
            <a:r>
              <a:rPr lang="en-US" dirty="0"/>
              <a:t>These groupings are based on common functions and/or common connections.	</a:t>
            </a:r>
          </a:p>
        </p:txBody>
      </p:sp>
      <p:pic>
        <p:nvPicPr>
          <p:cNvPr id="7" name="Obrázek 6">
            <a:extLst>
              <a:ext uri="{FF2B5EF4-FFF2-40B4-BE49-F238E27FC236}">
                <a16:creationId xmlns:a16="http://schemas.microsoft.com/office/drawing/2014/main" id="{D621366F-F2A7-B1EA-6748-D293F78A8E8F}"/>
              </a:ext>
            </a:extLst>
          </p:cNvPr>
          <p:cNvPicPr>
            <a:picLocks noChangeAspect="1"/>
          </p:cNvPicPr>
          <p:nvPr/>
        </p:nvPicPr>
        <p:blipFill rotWithShape="1">
          <a:blip r:embed="rId2">
            <a:duotone>
              <a:schemeClr val="accent1">
                <a:shade val="45000"/>
                <a:satMod val="135000"/>
              </a:schemeClr>
              <a:prstClr val="white"/>
            </a:duotone>
          </a:blip>
          <a:srcRect t="38172"/>
          <a:stretch/>
        </p:blipFill>
        <p:spPr>
          <a:xfrm>
            <a:off x="1371538" y="2467896"/>
            <a:ext cx="8914416" cy="2578842"/>
          </a:xfrm>
          <a:prstGeom prst="rect">
            <a:avLst/>
          </a:prstGeom>
        </p:spPr>
      </p:pic>
    </p:spTree>
    <p:extLst>
      <p:ext uri="{BB962C8B-B14F-4D97-AF65-F5344CB8AC3E}">
        <p14:creationId xmlns:p14="http://schemas.microsoft.com/office/powerpoint/2010/main" val="1537028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pic>
        <p:nvPicPr>
          <p:cNvPr id="3" name="Picture 19">
            <a:extLst>
              <a:ext uri="{FF2B5EF4-FFF2-40B4-BE49-F238E27FC236}">
                <a16:creationId xmlns:a16="http://schemas.microsoft.com/office/drawing/2014/main" id="{85E6B4F4-8115-BBA5-AE57-A93CDD6AD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0593" y="2939036"/>
            <a:ext cx="6680053" cy="3918964"/>
          </a:xfrm>
          <a:prstGeom prst="rect">
            <a:avLst/>
          </a:prstGeom>
        </p:spPr>
      </p:pic>
      <p:sp>
        <p:nvSpPr>
          <p:cNvPr id="5" name="TextovéPole 4">
            <a:extLst>
              <a:ext uri="{FF2B5EF4-FFF2-40B4-BE49-F238E27FC236}">
                <a16:creationId xmlns:a16="http://schemas.microsoft.com/office/drawing/2014/main" id="{59564E04-CD89-518B-E789-47A4D6FD28F2}"/>
              </a:ext>
            </a:extLst>
          </p:cNvPr>
          <p:cNvSpPr txBox="1"/>
          <p:nvPr/>
        </p:nvSpPr>
        <p:spPr>
          <a:xfrm>
            <a:off x="222421" y="798503"/>
            <a:ext cx="11747157" cy="2492990"/>
          </a:xfrm>
          <a:prstGeom prst="rect">
            <a:avLst/>
          </a:prstGeom>
          <a:noFill/>
        </p:spPr>
        <p:txBody>
          <a:bodyPr wrap="square">
            <a:spAutoFit/>
          </a:bodyPr>
          <a:lstStyle/>
          <a:p>
            <a:r>
              <a:rPr lang="en-US" b="1" dirty="0">
                <a:solidFill>
                  <a:srgbClr val="FF0000"/>
                </a:solidFill>
              </a:rPr>
              <a:t>THE REFLEX ARC</a:t>
            </a:r>
          </a:p>
          <a:p>
            <a:endParaRPr lang="en-US" sz="1200" dirty="0"/>
          </a:p>
          <a:p>
            <a:r>
              <a:rPr lang="en-US" dirty="0"/>
              <a:t>The reflex arc is the simplest neuronal circuit. </a:t>
            </a:r>
            <a:endParaRPr lang="cs-CZ" dirty="0"/>
          </a:p>
          <a:p>
            <a:r>
              <a:rPr lang="en-US" dirty="0"/>
              <a:t>These circuits provide rapid, stereotyped reactions to help maintain homeostasis. </a:t>
            </a:r>
            <a:endParaRPr lang="cs-CZ" dirty="0"/>
          </a:p>
          <a:p>
            <a:r>
              <a:rPr lang="en-US" dirty="0"/>
              <a:t>To begin the reflex, a </a:t>
            </a:r>
            <a:r>
              <a:rPr lang="en-US" dirty="0" err="1"/>
              <a:t>pseudounipolar</a:t>
            </a:r>
            <a:r>
              <a:rPr lang="en-US" dirty="0"/>
              <a:t>, sensory neuron is activated by a receptor. </a:t>
            </a:r>
            <a:endParaRPr lang="cs-CZ" dirty="0"/>
          </a:p>
          <a:p>
            <a:r>
              <a:rPr lang="en-US" dirty="0"/>
              <a:t>The axon carries an afferent signal from the skin into the spinal cord where it synapses on a multipolar association neuron or interneuron. </a:t>
            </a:r>
            <a:endParaRPr lang="cs-CZ" dirty="0"/>
          </a:p>
          <a:p>
            <a:r>
              <a:rPr lang="en-US" dirty="0"/>
              <a:t>The interneuron signals a multipolar, motor neuron whose axon then carries an efferent signal to skeletal muscle to initiate contraction.</a:t>
            </a:r>
          </a:p>
        </p:txBody>
      </p:sp>
    </p:spTree>
    <p:extLst>
      <p:ext uri="{BB962C8B-B14F-4D97-AF65-F5344CB8AC3E}">
        <p14:creationId xmlns:p14="http://schemas.microsoft.com/office/powerpoint/2010/main" val="2320576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317A8DB6-9E27-4CB6-61AA-26296DBDABC3}"/>
              </a:ext>
            </a:extLst>
          </p:cNvPr>
          <p:cNvSpPr txBox="1"/>
          <p:nvPr/>
        </p:nvSpPr>
        <p:spPr>
          <a:xfrm>
            <a:off x="222421" y="932041"/>
            <a:ext cx="5873579" cy="4431983"/>
          </a:xfrm>
          <a:prstGeom prst="rect">
            <a:avLst/>
          </a:prstGeom>
          <a:noFill/>
        </p:spPr>
        <p:txBody>
          <a:bodyPr wrap="square">
            <a:spAutoFit/>
          </a:bodyPr>
          <a:lstStyle/>
          <a:p>
            <a:r>
              <a:rPr lang="en-US" b="1" dirty="0">
                <a:solidFill>
                  <a:srgbClr val="FF0000"/>
                </a:solidFill>
              </a:rPr>
              <a:t>SYNAPSE</a:t>
            </a:r>
          </a:p>
          <a:p>
            <a:endParaRPr lang="en-US" sz="1200" dirty="0"/>
          </a:p>
          <a:p>
            <a:pPr marL="285750" indent="-285750">
              <a:buFont typeface="Arial" panose="020B0604020202020204" pitchFamily="34" charset="0"/>
              <a:buChar char="•"/>
            </a:pPr>
            <a:r>
              <a:rPr lang="en-US" dirty="0"/>
              <a:t>The function of the synapse is to alter the membrane potential of the postsynaptic target cell to either facilitate or inhibit the likelihood of the stimulus to be propagated by the postsynaptic cell. Most neurons receive thousands of synaptic contacts, both stimulatory and inhibitory, and the algebraic sum of these inputs determines whether the postsynaptic cell will depolarize.</a:t>
            </a:r>
          </a:p>
          <a:p>
            <a:endParaRPr lang="cs-CZ" dirty="0"/>
          </a:p>
          <a:p>
            <a:pPr marL="285750" indent="-285750">
              <a:buFont typeface="Arial" panose="020B0604020202020204" pitchFamily="34" charset="0"/>
              <a:buChar char="•"/>
            </a:pPr>
            <a:r>
              <a:rPr lang="en-US" b="1" dirty="0"/>
              <a:t>Classified according to postsynaptic target</a:t>
            </a:r>
            <a:r>
              <a:rPr lang="cs-CZ" b="1" dirty="0"/>
              <a:t>:</a:t>
            </a:r>
            <a:endParaRPr lang="en-US" b="1" dirty="0"/>
          </a:p>
          <a:p>
            <a:pPr marL="742950" lvl="1" indent="-285750">
              <a:buFont typeface="Arial" panose="020B0604020202020204" pitchFamily="34" charset="0"/>
              <a:buChar char="•"/>
            </a:pPr>
            <a:r>
              <a:rPr lang="en-US" dirty="0"/>
              <a:t>Axodendritic. Most common</a:t>
            </a:r>
          </a:p>
          <a:p>
            <a:pPr marL="742950" lvl="1" indent="-285750">
              <a:buFont typeface="Arial" panose="020B0604020202020204" pitchFamily="34" charset="0"/>
              <a:buChar char="•"/>
            </a:pPr>
            <a:r>
              <a:rPr lang="en-US" dirty="0"/>
              <a:t>Axosomatic</a:t>
            </a:r>
          </a:p>
          <a:p>
            <a:pPr marL="742950" lvl="1" indent="-285750">
              <a:buFont typeface="Arial" panose="020B0604020202020204" pitchFamily="34" charset="0"/>
              <a:buChar char="•"/>
            </a:pPr>
            <a:r>
              <a:rPr lang="en-US" dirty="0"/>
              <a:t>Axoaxonic. Occur mostly at presynaptic terminals</a:t>
            </a:r>
          </a:p>
          <a:p>
            <a:pPr marL="742950" lvl="1" indent="-285750">
              <a:buFont typeface="Arial" panose="020B0604020202020204" pitchFamily="34" charset="0"/>
              <a:buChar char="•"/>
            </a:pPr>
            <a:r>
              <a:rPr lang="en-US" dirty="0"/>
              <a:t>Neuromuscular junction</a:t>
            </a:r>
          </a:p>
          <a:p>
            <a:endParaRPr lang="cs-CZ" dirty="0"/>
          </a:p>
        </p:txBody>
      </p:sp>
      <p:pic>
        <p:nvPicPr>
          <p:cNvPr id="3" name="Obrázek 2">
            <a:extLst>
              <a:ext uri="{FF2B5EF4-FFF2-40B4-BE49-F238E27FC236}">
                <a16:creationId xmlns:a16="http://schemas.microsoft.com/office/drawing/2014/main" id="{67B3CAF3-E688-B0E4-8063-B59B6A86B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644" y="809859"/>
            <a:ext cx="4955459" cy="6048141"/>
          </a:xfrm>
          <a:prstGeom prst="rect">
            <a:avLst/>
          </a:prstGeom>
        </p:spPr>
      </p:pic>
    </p:spTree>
    <p:extLst>
      <p:ext uri="{BB962C8B-B14F-4D97-AF65-F5344CB8AC3E}">
        <p14:creationId xmlns:p14="http://schemas.microsoft.com/office/powerpoint/2010/main" val="197741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317A8DB6-9E27-4CB6-61AA-26296DBDABC3}"/>
              </a:ext>
            </a:extLst>
          </p:cNvPr>
          <p:cNvSpPr txBox="1"/>
          <p:nvPr/>
        </p:nvSpPr>
        <p:spPr>
          <a:xfrm>
            <a:off x="222422" y="932041"/>
            <a:ext cx="5667102" cy="5816977"/>
          </a:xfrm>
          <a:prstGeom prst="rect">
            <a:avLst/>
          </a:prstGeom>
          <a:noFill/>
        </p:spPr>
        <p:txBody>
          <a:bodyPr wrap="square">
            <a:spAutoFit/>
          </a:bodyPr>
          <a:lstStyle/>
          <a:p>
            <a:r>
              <a:rPr lang="en-US" b="1" dirty="0">
                <a:solidFill>
                  <a:srgbClr val="FF0000"/>
                </a:solidFill>
              </a:rPr>
              <a:t>SYNAPSE</a:t>
            </a:r>
          </a:p>
          <a:p>
            <a:endParaRPr lang="en-US" sz="1200" dirty="0"/>
          </a:p>
          <a:p>
            <a:pPr marL="285750" indent="-285750">
              <a:buFont typeface="Arial" panose="020B0604020202020204" pitchFamily="34" charset="0"/>
              <a:buChar char="•"/>
            </a:pPr>
            <a:r>
              <a:rPr lang="en-US" b="1" dirty="0"/>
              <a:t>Structure of the synapse</a:t>
            </a:r>
            <a:r>
              <a:rPr lang="en-US" dirty="0"/>
              <a:t> </a:t>
            </a:r>
            <a:endParaRPr lang="cs-CZ" dirty="0"/>
          </a:p>
          <a:p>
            <a:pPr marL="742950" lvl="1" indent="-285750">
              <a:buFont typeface="Arial" panose="020B0604020202020204" pitchFamily="34" charset="0"/>
              <a:buChar char="•"/>
            </a:pPr>
            <a:r>
              <a:rPr lang="en-US" i="1" dirty="0"/>
              <a:t>Presynaptic component</a:t>
            </a:r>
          </a:p>
          <a:p>
            <a:pPr marL="1200150" lvl="2" indent="-285750">
              <a:buFont typeface="Arial" panose="020B0604020202020204" pitchFamily="34" charset="0"/>
              <a:buChar char="•"/>
            </a:pPr>
            <a:r>
              <a:rPr lang="en-US" dirty="0"/>
              <a:t>Distal end of the axon branches, each branch terminating in a swelling or button called the terminal bouton.</a:t>
            </a:r>
          </a:p>
          <a:p>
            <a:pPr marL="1200150" lvl="2" indent="-285750">
              <a:buFont typeface="Arial" panose="020B0604020202020204" pitchFamily="34" charset="0"/>
              <a:buChar char="•"/>
            </a:pPr>
            <a:r>
              <a:rPr lang="en-US" dirty="0"/>
              <a:t>Boutons with neurotransmitter-containing synaptic vesicles and numerous mitochondria.</a:t>
            </a:r>
          </a:p>
          <a:p>
            <a:pPr marL="742950" lvl="1" indent="-285750">
              <a:buFont typeface="Arial" panose="020B0604020202020204" pitchFamily="34" charset="0"/>
              <a:buChar char="•"/>
            </a:pPr>
            <a:r>
              <a:rPr lang="en-US" i="1" dirty="0"/>
              <a:t>Synaptic gap/cleft. </a:t>
            </a:r>
            <a:r>
              <a:rPr lang="en-US" dirty="0"/>
              <a:t>Separation (20-30 nm) between pre- and postsynaptic cells.</a:t>
            </a:r>
          </a:p>
          <a:p>
            <a:pPr marL="742950" lvl="1" indent="-285750">
              <a:buFont typeface="Arial" panose="020B0604020202020204" pitchFamily="34" charset="0"/>
              <a:buChar char="•"/>
            </a:pPr>
            <a:r>
              <a:rPr lang="en-US" i="1" dirty="0"/>
              <a:t>Postsynaptic component</a:t>
            </a:r>
          </a:p>
          <a:p>
            <a:pPr marL="1200150" lvl="2" indent="-285750">
              <a:buFont typeface="Arial" panose="020B0604020202020204" pitchFamily="34" charset="0"/>
              <a:buChar char="•"/>
            </a:pPr>
            <a:r>
              <a:rPr lang="en-US" dirty="0"/>
              <a:t>Formed by the membrane of the postsynaptic neuron or muscle cell and contains receptors for neurotransmitters</a:t>
            </a:r>
          </a:p>
          <a:p>
            <a:pPr marL="1200150" lvl="2" indent="-285750">
              <a:buFont typeface="Arial" panose="020B0604020202020204" pitchFamily="34" charset="0"/>
              <a:buChar char="•"/>
            </a:pPr>
            <a:r>
              <a:rPr lang="en-US" dirty="0"/>
              <a:t>Membrane shows a postsynaptic density or thickening on its cyto-</a:t>
            </a:r>
            <a:r>
              <a:rPr lang="en-US" dirty="0" err="1"/>
              <a:t>plasmic</a:t>
            </a:r>
            <a:r>
              <a:rPr lang="en-US" dirty="0"/>
              <a:t> side.</a:t>
            </a:r>
          </a:p>
          <a:p>
            <a:pPr marL="742950" lvl="1" indent="-285750">
              <a:buFont typeface="Arial" panose="020B0604020202020204" pitchFamily="34" charset="0"/>
              <a:buChar char="•"/>
            </a:pPr>
            <a:r>
              <a:rPr lang="en-US" dirty="0"/>
              <a:t>"Bouton-like" swellings along the length of an axon, allow a single axon to contact many distant cells. Common in smooth muscle innervation.</a:t>
            </a:r>
          </a:p>
        </p:txBody>
      </p:sp>
      <p:pic>
        <p:nvPicPr>
          <p:cNvPr id="5" name="Picture 9">
            <a:extLst>
              <a:ext uri="{FF2B5EF4-FFF2-40B4-BE49-F238E27FC236}">
                <a16:creationId xmlns:a16="http://schemas.microsoft.com/office/drawing/2014/main" id="{227BDAE3-DE8C-7AF9-85C2-67F9A080959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10865" y="863849"/>
            <a:ext cx="4109884" cy="574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07BD7B2C-89C6-CAEF-7DB2-2B4C7C8BBBA0}"/>
              </a:ext>
            </a:extLst>
          </p:cNvPr>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l="3272" t="37534" r="64826" b="32275"/>
          <a:stretch>
            <a:fillRect/>
          </a:stretch>
        </p:blipFill>
        <p:spPr bwMode="auto">
          <a:xfrm>
            <a:off x="9527704" y="863849"/>
            <a:ext cx="2664296" cy="252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1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57" y="0"/>
            <a:ext cx="8746302" cy="5184576"/>
          </a:xfrm>
        </p:spPr>
      </p:pic>
      <p:sp>
        <p:nvSpPr>
          <p:cNvPr id="5" name="Zástupný symbol pro číslo snímku 4"/>
          <p:cNvSpPr>
            <a:spLocks noGrp="1"/>
          </p:cNvSpPr>
          <p:nvPr>
            <p:ph type="sldNum" sz="quarter" idx="12"/>
          </p:nvPr>
        </p:nvSpPr>
        <p:spPr/>
        <p:txBody>
          <a:bodyPr/>
          <a:lstStyle/>
          <a:p>
            <a:fld id="{4C2BC5E7-BF99-4A5E-84EA-AC38465734F1}" type="slidenum">
              <a:rPr lang="cs-CZ" smtClean="0"/>
              <a:pPr/>
              <a:t>17</a:t>
            </a:fld>
            <a:endParaRPr lang="cs-CZ"/>
          </a:p>
        </p:txBody>
      </p:sp>
      <p:pic>
        <p:nvPicPr>
          <p:cNvPr id="8" name="Obrázek 7">
            <a:extLst>
              <a:ext uri="{FF2B5EF4-FFF2-40B4-BE49-F238E27FC236}">
                <a16:creationId xmlns:a16="http://schemas.microsoft.com/office/drawing/2014/main" id="{DA3183FB-4CF4-DE6B-7E4D-F7CA1890F5DE}"/>
              </a:ext>
            </a:extLst>
          </p:cNvPr>
          <p:cNvPicPr>
            <a:picLocks noChangeAspect="1"/>
          </p:cNvPicPr>
          <p:nvPr/>
        </p:nvPicPr>
        <p:blipFill>
          <a:blip r:embed="rId3"/>
          <a:stretch>
            <a:fillRect/>
          </a:stretch>
        </p:blipFill>
        <p:spPr>
          <a:xfrm>
            <a:off x="4873884" y="4955459"/>
            <a:ext cx="7246759" cy="1902542"/>
          </a:xfrm>
          <a:prstGeom prst="rect">
            <a:avLst/>
          </a:prstGeom>
        </p:spPr>
      </p:pic>
    </p:spTree>
    <p:extLst>
      <p:ext uri="{BB962C8B-B14F-4D97-AF65-F5344CB8AC3E}">
        <p14:creationId xmlns:p14="http://schemas.microsoft.com/office/powerpoint/2010/main" val="454701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1508" name="Obrázek 5" descr="F09_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238" y="136525"/>
            <a:ext cx="6288532" cy="647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číslo snímku 4"/>
          <p:cNvSpPr>
            <a:spLocks noGrp="1"/>
          </p:cNvSpPr>
          <p:nvPr>
            <p:ph type="sldNum" sz="quarter" idx="12"/>
          </p:nvPr>
        </p:nvSpPr>
        <p:spPr/>
        <p:txBody>
          <a:bodyPr/>
          <a:lstStyle/>
          <a:p>
            <a:fld id="{4C2BC5E7-BF99-4A5E-84EA-AC38465734F1}" type="slidenum">
              <a:rPr lang="cs-CZ" smtClean="0"/>
              <a:pPr/>
              <a:t>18</a:t>
            </a:fld>
            <a:endParaRPr lang="cs-CZ"/>
          </a:p>
        </p:txBody>
      </p:sp>
    </p:spTree>
    <p:extLst>
      <p:ext uri="{BB962C8B-B14F-4D97-AF65-F5344CB8AC3E}">
        <p14:creationId xmlns:p14="http://schemas.microsoft.com/office/powerpoint/2010/main" val="89659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0" y="798503"/>
            <a:ext cx="4598057" cy="4801314"/>
          </a:xfrm>
          <a:prstGeom prst="rect">
            <a:avLst/>
          </a:prstGeom>
          <a:noFill/>
        </p:spPr>
        <p:txBody>
          <a:bodyPr wrap="square">
            <a:spAutoFit/>
          </a:bodyPr>
          <a:lstStyle/>
          <a:p>
            <a:r>
              <a:rPr lang="en-GB" b="1" dirty="0">
                <a:solidFill>
                  <a:srgbClr val="FF0000"/>
                </a:solidFill>
              </a:rPr>
              <a:t>SUPPORTIVE </a:t>
            </a:r>
            <a:r>
              <a:rPr lang="cs-CZ" b="1" dirty="0">
                <a:solidFill>
                  <a:srgbClr val="FF0000"/>
                </a:solidFill>
              </a:rPr>
              <a:t>(GLIAL) </a:t>
            </a:r>
            <a:r>
              <a:rPr lang="en-GB" b="1" dirty="0">
                <a:solidFill>
                  <a:srgbClr val="FF0000"/>
                </a:solidFill>
              </a:rPr>
              <a:t>CELLS</a:t>
            </a:r>
            <a:endParaRPr lang="cs-CZ" b="1" dirty="0">
              <a:solidFill>
                <a:srgbClr val="FF0000"/>
              </a:solidFill>
            </a:endParaRPr>
          </a:p>
          <a:p>
            <a:endParaRPr lang="cs-CZ" b="1" dirty="0">
              <a:solidFill>
                <a:srgbClr val="FF0000"/>
              </a:solidFill>
            </a:endParaRPr>
          </a:p>
          <a:p>
            <a:pPr marL="285750" indent="-285750">
              <a:buFont typeface="Arial" panose="020B0604020202020204" pitchFamily="34" charset="0"/>
              <a:buChar char="•"/>
            </a:pPr>
            <a:r>
              <a:rPr lang="cs-CZ" dirty="0"/>
              <a:t>10x more </a:t>
            </a:r>
            <a:r>
              <a:rPr lang="cs-CZ" dirty="0" err="1"/>
              <a:t>abundant</a:t>
            </a:r>
            <a:r>
              <a:rPr lang="cs-CZ" dirty="0"/>
              <a:t> </a:t>
            </a:r>
            <a:r>
              <a:rPr lang="cs-CZ" dirty="0" err="1"/>
              <a:t>than</a:t>
            </a:r>
            <a:r>
              <a:rPr lang="cs-CZ" dirty="0"/>
              <a:t> </a:t>
            </a:r>
            <a:r>
              <a:rPr lang="cs-CZ" dirty="0" err="1"/>
              <a:t>neurons</a:t>
            </a:r>
            <a:endParaRPr lang="cs-CZ" dirty="0"/>
          </a:p>
          <a:p>
            <a:pPr marL="285750" indent="-285750">
              <a:buFont typeface="Arial" panose="020B0604020202020204" pitchFamily="34" charset="0"/>
              <a:buChar char="•"/>
            </a:pPr>
            <a:r>
              <a:rPr lang="cs-CZ" dirty="0"/>
              <a:t>Support and </a:t>
            </a:r>
            <a:r>
              <a:rPr lang="cs-CZ" dirty="0" err="1"/>
              <a:t>protect</a:t>
            </a:r>
            <a:r>
              <a:rPr lang="cs-CZ" dirty="0"/>
              <a:t> </a:t>
            </a:r>
            <a:r>
              <a:rPr lang="cs-CZ" dirty="0" err="1"/>
              <a:t>neurons</a:t>
            </a:r>
            <a:endParaRPr lang="en-GB" dirty="0"/>
          </a:p>
          <a:p>
            <a:endParaRPr lang="en-GB" sz="1200" dirty="0"/>
          </a:p>
          <a:p>
            <a:pPr marL="285750" indent="-285750">
              <a:buFont typeface="Arial" panose="020B0604020202020204" pitchFamily="34" charset="0"/>
              <a:buChar char="•"/>
            </a:pPr>
            <a:r>
              <a:rPr lang="en-GB" b="1" dirty="0"/>
              <a:t>Supporting cells of the CNS</a:t>
            </a:r>
            <a:endParaRPr lang="cs-CZ" b="1"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i="1" dirty="0"/>
              <a:t>Astrocytes</a:t>
            </a:r>
            <a:endParaRPr lang="cs-CZ" i="1" dirty="0"/>
          </a:p>
          <a:p>
            <a:pPr marL="285750" indent="-285750">
              <a:buFont typeface="Arial" panose="020B0604020202020204" pitchFamily="34" charset="0"/>
              <a:buChar char="•"/>
            </a:pPr>
            <a:r>
              <a:rPr lang="cs-CZ" i="1" dirty="0" err="1"/>
              <a:t>Oligodendrocytes</a:t>
            </a:r>
            <a:endParaRPr lang="cs-CZ" i="1" dirty="0"/>
          </a:p>
          <a:p>
            <a:pPr marL="285750" indent="-285750">
              <a:buFont typeface="Arial" panose="020B0604020202020204" pitchFamily="34" charset="0"/>
              <a:buChar char="•"/>
            </a:pPr>
            <a:r>
              <a:rPr lang="cs-CZ" i="1" dirty="0" err="1"/>
              <a:t>Ependymal</a:t>
            </a:r>
            <a:r>
              <a:rPr lang="cs-CZ" i="1" dirty="0"/>
              <a:t> </a:t>
            </a:r>
            <a:r>
              <a:rPr lang="cs-CZ" i="1" dirty="0" err="1"/>
              <a:t>cells</a:t>
            </a:r>
            <a:r>
              <a:rPr lang="cs-CZ" i="1" dirty="0"/>
              <a:t> </a:t>
            </a:r>
          </a:p>
          <a:p>
            <a:pPr marL="285750" indent="-285750">
              <a:buFont typeface="Arial" panose="020B0604020202020204" pitchFamily="34" charset="0"/>
              <a:buChar char="•"/>
            </a:pPr>
            <a:r>
              <a:rPr lang="cs-CZ" i="1" dirty="0" err="1"/>
              <a:t>Microglial</a:t>
            </a:r>
            <a:r>
              <a:rPr lang="cs-CZ" i="1" dirty="0"/>
              <a:t> </a:t>
            </a:r>
            <a:r>
              <a:rPr lang="cs-CZ" i="1" dirty="0" err="1"/>
              <a:t>cells</a:t>
            </a:r>
            <a:endParaRPr lang="cs-CZ" i="1" dirty="0"/>
          </a:p>
          <a:p>
            <a:pPr marL="285750" indent="-285750">
              <a:buFont typeface="Arial" panose="020B0604020202020204" pitchFamily="34" charset="0"/>
              <a:buChar char="•"/>
            </a:pPr>
            <a:endParaRPr lang="cs-CZ" i="1" dirty="0"/>
          </a:p>
          <a:p>
            <a:pPr marL="285750" indent="-285750">
              <a:buFont typeface="Arial" panose="020B0604020202020204" pitchFamily="34" charset="0"/>
              <a:buChar char="•"/>
            </a:pPr>
            <a:r>
              <a:rPr lang="en-GB" b="1" dirty="0"/>
              <a:t>Supporting cells of the </a:t>
            </a:r>
            <a:r>
              <a:rPr lang="cs-CZ" b="1" dirty="0"/>
              <a:t>P</a:t>
            </a:r>
            <a:r>
              <a:rPr lang="en-GB" b="1" dirty="0"/>
              <a:t>NS</a:t>
            </a:r>
            <a:endParaRPr lang="cs-CZ" b="1"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cs-CZ" i="1" dirty="0" err="1"/>
              <a:t>Schwann</a:t>
            </a:r>
            <a:r>
              <a:rPr lang="cs-CZ" i="1" dirty="0"/>
              <a:t> </a:t>
            </a:r>
            <a:r>
              <a:rPr lang="cs-CZ" i="1" dirty="0" err="1"/>
              <a:t>cells</a:t>
            </a:r>
            <a:endParaRPr lang="cs-CZ" i="1" dirty="0"/>
          </a:p>
          <a:p>
            <a:pPr marL="285750" indent="-285750">
              <a:buFont typeface="Arial" panose="020B0604020202020204" pitchFamily="34" charset="0"/>
              <a:buChar char="•"/>
            </a:pPr>
            <a:r>
              <a:rPr lang="cs-CZ" i="1" dirty="0"/>
              <a:t>Satelite </a:t>
            </a:r>
            <a:r>
              <a:rPr lang="cs-CZ" i="1" dirty="0" err="1"/>
              <a:t>cells</a:t>
            </a:r>
            <a:endParaRPr lang="cs-CZ" i="1" dirty="0"/>
          </a:p>
          <a:p>
            <a:pPr marL="285750" indent="-285750">
              <a:buFont typeface="Arial" panose="020B0604020202020204" pitchFamily="34" charset="0"/>
              <a:buChar char="•"/>
            </a:pPr>
            <a:endParaRPr lang="en-GB" i="1" dirty="0"/>
          </a:p>
          <a:p>
            <a:pPr algn="just"/>
            <a:r>
              <a:rPr lang="en-GB" dirty="0"/>
              <a:t>	</a:t>
            </a:r>
          </a:p>
        </p:txBody>
      </p:sp>
      <p:pic>
        <p:nvPicPr>
          <p:cNvPr id="3" name="Obrázek 2">
            <a:extLst>
              <a:ext uri="{FF2B5EF4-FFF2-40B4-BE49-F238E27FC236}">
                <a16:creationId xmlns:a16="http://schemas.microsoft.com/office/drawing/2014/main" id="{DA59ED83-3B52-E969-8A28-5FDED015CE34}"/>
              </a:ext>
            </a:extLst>
          </p:cNvPr>
          <p:cNvPicPr>
            <a:picLocks noChangeAspect="1"/>
          </p:cNvPicPr>
          <p:nvPr/>
        </p:nvPicPr>
        <p:blipFill>
          <a:blip r:embed="rId2"/>
          <a:stretch>
            <a:fillRect/>
          </a:stretch>
        </p:blipFill>
        <p:spPr>
          <a:xfrm>
            <a:off x="3369066" y="2081308"/>
            <a:ext cx="8600512" cy="3010899"/>
          </a:xfrm>
          <a:prstGeom prst="rect">
            <a:avLst/>
          </a:prstGeom>
        </p:spPr>
      </p:pic>
    </p:spTree>
    <p:extLst>
      <p:ext uri="{BB962C8B-B14F-4D97-AF65-F5344CB8AC3E}">
        <p14:creationId xmlns:p14="http://schemas.microsoft.com/office/powerpoint/2010/main" val="41998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F1BA733C-486D-0F4F-95D0-FAA9E8888196}"/>
              </a:ext>
            </a:extLst>
          </p:cNvPr>
          <p:cNvSpPr txBox="1"/>
          <p:nvPr/>
        </p:nvSpPr>
        <p:spPr>
          <a:xfrm>
            <a:off x="222421" y="810425"/>
            <a:ext cx="11747156" cy="5432256"/>
          </a:xfrm>
          <a:prstGeom prst="rect">
            <a:avLst/>
          </a:prstGeom>
          <a:noFill/>
        </p:spPr>
        <p:txBody>
          <a:bodyPr wrap="square">
            <a:spAutoFit/>
          </a:bodyPr>
          <a:lstStyle/>
          <a:p>
            <a:r>
              <a:rPr lang="en-GB" b="1" dirty="0">
                <a:solidFill>
                  <a:srgbClr val="FF0000"/>
                </a:solidFill>
              </a:rPr>
              <a:t>GENERAL CONCEPTS</a:t>
            </a:r>
          </a:p>
          <a:p>
            <a:endParaRPr lang="en-GB" sz="1100" dirty="0"/>
          </a:p>
          <a:p>
            <a:pPr marL="285750" indent="-285750">
              <a:buFont typeface="Arial" panose="020B0604020202020204" pitchFamily="34" charset="0"/>
              <a:buChar char="•"/>
            </a:pPr>
            <a:r>
              <a:rPr lang="en-GB" dirty="0" err="1"/>
              <a:t>Nerv</a:t>
            </a:r>
            <a:r>
              <a:rPr lang="cs-CZ" dirty="0"/>
              <a:t>e</a:t>
            </a:r>
            <a:r>
              <a:rPr lang="en-GB" dirty="0"/>
              <a:t> tissue is highly specialized to employ modifications in membrane electrical potentials to relay signals throughout the body. Neurons form intricate circuits that:</a:t>
            </a:r>
          </a:p>
          <a:p>
            <a:pPr marL="742950" lvl="1" indent="-285750">
              <a:buFont typeface="Arial" panose="020B0604020202020204" pitchFamily="34" charset="0"/>
              <a:buChar char="•"/>
            </a:pPr>
            <a:r>
              <a:rPr lang="en-GB" dirty="0"/>
              <a:t>Relay sensory information from the internal and external environments.</a:t>
            </a:r>
          </a:p>
          <a:p>
            <a:pPr marL="742950" lvl="1" indent="-285750">
              <a:buFont typeface="Arial" panose="020B0604020202020204" pitchFamily="34" charset="0"/>
              <a:buChar char="•"/>
            </a:pPr>
            <a:r>
              <a:rPr lang="en-GB" dirty="0"/>
              <a:t>Integrate information among millions of neurons</a:t>
            </a:r>
          </a:p>
          <a:p>
            <a:pPr marL="742950" lvl="1" indent="-285750">
              <a:buFont typeface="Arial" panose="020B0604020202020204" pitchFamily="34" charset="0"/>
              <a:buChar char="•"/>
            </a:pPr>
            <a:r>
              <a:rPr lang="en-GB" dirty="0"/>
              <a:t>Transmit effector signals to muscles and glands.</a:t>
            </a:r>
          </a:p>
          <a:p>
            <a:pPr lvl="1"/>
            <a:endParaRPr lang="en-GB" dirty="0"/>
          </a:p>
          <a:p>
            <a:pPr marL="285750" indent="-285750">
              <a:buFont typeface="Arial" panose="020B0604020202020204" pitchFamily="34" charset="0"/>
              <a:buChar char="•"/>
            </a:pPr>
            <a:r>
              <a:rPr lang="en-GB" b="1" dirty="0"/>
              <a:t>Anatomical subdivisions of nervous tissue</a:t>
            </a:r>
            <a:endParaRPr lang="cs-CZ" b="1" dirty="0"/>
          </a:p>
          <a:p>
            <a:pPr marL="285750" indent="-285750">
              <a:buFont typeface="Arial" panose="020B0604020202020204" pitchFamily="34" charset="0"/>
              <a:buChar char="•"/>
            </a:pPr>
            <a:endParaRPr lang="en-GB" sz="1200" dirty="0"/>
          </a:p>
          <a:p>
            <a:pPr marL="742950" lvl="1" indent="-285750">
              <a:buFont typeface="Arial" panose="020B0604020202020204" pitchFamily="34" charset="0"/>
              <a:buChar char="•"/>
            </a:pPr>
            <a:r>
              <a:rPr lang="en-GB" i="1" dirty="0"/>
              <a:t>Central nervous system </a:t>
            </a:r>
            <a:r>
              <a:rPr lang="en-GB" dirty="0"/>
              <a:t>(CNS)</a:t>
            </a:r>
          </a:p>
          <a:p>
            <a:pPr marL="1200150" lvl="2" indent="-285750">
              <a:buFont typeface="Arial" panose="020B0604020202020204" pitchFamily="34" charset="0"/>
              <a:buChar char="•"/>
            </a:pPr>
            <a:r>
              <a:rPr lang="en-GB" dirty="0"/>
              <a:t>Brain</a:t>
            </a:r>
          </a:p>
          <a:p>
            <a:pPr marL="1200150" lvl="2" indent="-285750">
              <a:buFont typeface="Arial" panose="020B0604020202020204" pitchFamily="34" charset="0"/>
              <a:buChar char="•"/>
            </a:pPr>
            <a:r>
              <a:rPr lang="en-GB" dirty="0"/>
              <a:t>Spinal cord</a:t>
            </a:r>
            <a:endParaRPr lang="cs-CZ" dirty="0"/>
          </a:p>
          <a:p>
            <a:pPr marL="1200150" lvl="2" indent="-285750">
              <a:buFont typeface="Arial" panose="020B0604020202020204" pitchFamily="34" charset="0"/>
              <a:buChar char="•"/>
            </a:pPr>
            <a:endParaRPr lang="en-GB" dirty="0"/>
          </a:p>
          <a:p>
            <a:pPr marL="742950" lvl="1" indent="-285750">
              <a:buFont typeface="Arial" panose="020B0604020202020204" pitchFamily="34" charset="0"/>
              <a:buChar char="•"/>
            </a:pPr>
            <a:r>
              <a:rPr lang="en-GB" i="1" dirty="0"/>
              <a:t>Peripheral nervous system </a:t>
            </a:r>
            <a:r>
              <a:rPr lang="en-GB" dirty="0"/>
              <a:t>(PNS)</a:t>
            </a:r>
          </a:p>
          <a:p>
            <a:pPr marL="1200150" lvl="2" indent="-285750">
              <a:buFont typeface="Arial" panose="020B0604020202020204" pitchFamily="34" charset="0"/>
              <a:buChar char="•"/>
            </a:pPr>
            <a:r>
              <a:rPr lang="en-GB" dirty="0"/>
              <a:t>Nerves</a:t>
            </a:r>
          </a:p>
          <a:p>
            <a:pPr marL="1200150" lvl="2" indent="-285750">
              <a:buFont typeface="Arial" panose="020B0604020202020204" pitchFamily="34" charset="0"/>
              <a:buChar char="•"/>
            </a:pPr>
            <a:r>
              <a:rPr lang="en-GB" dirty="0"/>
              <a:t>Ganglia (singular, ganglion)</a:t>
            </a:r>
            <a:endParaRPr lang="cs-CZ" dirty="0"/>
          </a:p>
          <a:p>
            <a:pPr marL="1200150" lvl="2" indent="-285750">
              <a:buFont typeface="Arial" panose="020B0604020202020204" pitchFamily="34" charset="0"/>
              <a:buChar char="•"/>
            </a:pPr>
            <a:endParaRPr lang="cs-CZ" dirty="0"/>
          </a:p>
          <a:p>
            <a:pPr marL="1200150" lvl="2" indent="-285750">
              <a:buFont typeface="Arial" panose="020B0604020202020204" pitchFamily="34" charset="0"/>
              <a:buChar char="•"/>
            </a:pPr>
            <a:r>
              <a:rPr lang="cs-CZ" dirty="0"/>
              <a:t>Motor and sensory </a:t>
            </a:r>
            <a:r>
              <a:rPr lang="cs-CZ" dirty="0" err="1"/>
              <a:t>components</a:t>
            </a:r>
            <a:endParaRPr lang="en-GB" dirty="0"/>
          </a:p>
          <a:p>
            <a:endParaRPr lang="en-GB" dirty="0"/>
          </a:p>
        </p:txBody>
      </p:sp>
      <p:pic>
        <p:nvPicPr>
          <p:cNvPr id="8" name="Obrázek 7">
            <a:extLst>
              <a:ext uri="{FF2B5EF4-FFF2-40B4-BE49-F238E27FC236}">
                <a16:creationId xmlns:a16="http://schemas.microsoft.com/office/drawing/2014/main" id="{10BD1E6D-6B0D-F43F-F47C-0F22911E6FBD}"/>
              </a:ext>
            </a:extLst>
          </p:cNvPr>
          <p:cNvPicPr>
            <a:picLocks noChangeAspect="1"/>
          </p:cNvPicPr>
          <p:nvPr/>
        </p:nvPicPr>
        <p:blipFill>
          <a:blip r:embed="rId2"/>
          <a:stretch>
            <a:fillRect/>
          </a:stretch>
        </p:blipFill>
        <p:spPr>
          <a:xfrm>
            <a:off x="4662040" y="2701045"/>
            <a:ext cx="7163232" cy="4156955"/>
          </a:xfrm>
          <a:prstGeom prst="rect">
            <a:avLst/>
          </a:prstGeom>
        </p:spPr>
      </p:pic>
    </p:spTree>
    <p:extLst>
      <p:ext uri="{BB962C8B-B14F-4D97-AF65-F5344CB8AC3E}">
        <p14:creationId xmlns:p14="http://schemas.microsoft.com/office/powerpoint/2010/main" val="312131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A1A962B-6962-E038-E469-57B8418A9066}"/>
              </a:ext>
            </a:extLst>
          </p:cNvPr>
          <p:cNvPicPr>
            <a:picLocks noChangeAspect="1"/>
          </p:cNvPicPr>
          <p:nvPr/>
        </p:nvPicPr>
        <p:blipFill>
          <a:blip r:embed="rId2"/>
          <a:stretch>
            <a:fillRect/>
          </a:stretch>
        </p:blipFill>
        <p:spPr>
          <a:xfrm>
            <a:off x="781758" y="383459"/>
            <a:ext cx="10446681" cy="4713014"/>
          </a:xfrm>
          <a:prstGeom prst="rect">
            <a:avLst/>
          </a:prstGeom>
        </p:spPr>
      </p:pic>
      <p:sp>
        <p:nvSpPr>
          <p:cNvPr id="4" name="TextovéPole 3">
            <a:extLst>
              <a:ext uri="{FF2B5EF4-FFF2-40B4-BE49-F238E27FC236}">
                <a16:creationId xmlns:a16="http://schemas.microsoft.com/office/drawing/2014/main" id="{478D6FA4-E607-8612-5E8D-CA837906F950}"/>
              </a:ext>
            </a:extLst>
          </p:cNvPr>
          <p:cNvSpPr txBox="1"/>
          <p:nvPr/>
        </p:nvSpPr>
        <p:spPr>
          <a:xfrm>
            <a:off x="694605" y="5270090"/>
            <a:ext cx="5310493" cy="646331"/>
          </a:xfrm>
          <a:prstGeom prst="rect">
            <a:avLst/>
          </a:prstGeom>
          <a:solidFill>
            <a:schemeClr val="bg1"/>
          </a:solidFill>
        </p:spPr>
        <p:txBody>
          <a:bodyPr wrap="none" rtlCol="0">
            <a:spAutoFit/>
          </a:bodyPr>
          <a:lstStyle/>
          <a:p>
            <a:r>
              <a:rPr lang="cs-CZ" b="1" dirty="0" err="1"/>
              <a:t>White</a:t>
            </a:r>
            <a:r>
              <a:rPr lang="cs-CZ" b="1" dirty="0"/>
              <a:t> </a:t>
            </a:r>
            <a:r>
              <a:rPr lang="cs-CZ" b="1" dirty="0" err="1"/>
              <a:t>matter</a:t>
            </a:r>
            <a:r>
              <a:rPr lang="cs-CZ" b="1" dirty="0"/>
              <a:t> </a:t>
            </a:r>
            <a:r>
              <a:rPr lang="cs-CZ" dirty="0"/>
              <a:t>– </a:t>
            </a:r>
            <a:r>
              <a:rPr lang="cs-CZ" dirty="0" err="1"/>
              <a:t>axons</a:t>
            </a:r>
            <a:r>
              <a:rPr lang="cs-CZ" dirty="0"/>
              <a:t>, </a:t>
            </a:r>
            <a:r>
              <a:rPr lang="cs-CZ" dirty="0" err="1"/>
              <a:t>glial</a:t>
            </a:r>
            <a:r>
              <a:rPr lang="cs-CZ" dirty="0"/>
              <a:t> </a:t>
            </a:r>
            <a:r>
              <a:rPr lang="cs-CZ" dirty="0" err="1"/>
              <a:t>cells</a:t>
            </a:r>
            <a:endParaRPr lang="cs-CZ" dirty="0"/>
          </a:p>
          <a:p>
            <a:r>
              <a:rPr lang="cs-CZ" b="1" dirty="0" err="1"/>
              <a:t>Grey</a:t>
            </a:r>
            <a:r>
              <a:rPr lang="cs-CZ" b="1" dirty="0"/>
              <a:t> </a:t>
            </a:r>
            <a:r>
              <a:rPr lang="cs-CZ" b="1" dirty="0" err="1"/>
              <a:t>matter</a:t>
            </a:r>
            <a:r>
              <a:rPr lang="cs-CZ" b="1" dirty="0"/>
              <a:t> </a:t>
            </a:r>
            <a:r>
              <a:rPr lang="cs-CZ" dirty="0"/>
              <a:t>– </a:t>
            </a:r>
            <a:r>
              <a:rPr lang="cs-CZ" dirty="0" err="1"/>
              <a:t>glial</a:t>
            </a:r>
            <a:r>
              <a:rPr lang="cs-CZ" dirty="0"/>
              <a:t> </a:t>
            </a:r>
            <a:r>
              <a:rPr lang="cs-CZ" dirty="0" err="1"/>
              <a:t>cells</a:t>
            </a:r>
            <a:r>
              <a:rPr lang="cs-CZ" dirty="0"/>
              <a:t>, </a:t>
            </a:r>
            <a:r>
              <a:rPr lang="cs-CZ" dirty="0" err="1"/>
              <a:t>neuronal</a:t>
            </a:r>
            <a:r>
              <a:rPr lang="cs-CZ" dirty="0"/>
              <a:t> cell </a:t>
            </a:r>
            <a:r>
              <a:rPr lang="cs-CZ" dirty="0" err="1"/>
              <a:t>bodies</a:t>
            </a:r>
            <a:r>
              <a:rPr lang="cs-CZ" dirty="0"/>
              <a:t>, </a:t>
            </a:r>
            <a:r>
              <a:rPr lang="cs-CZ" dirty="0" err="1"/>
              <a:t>neuropil</a:t>
            </a:r>
            <a:endParaRPr lang="en-GB" dirty="0"/>
          </a:p>
        </p:txBody>
      </p:sp>
    </p:spTree>
    <p:extLst>
      <p:ext uri="{BB962C8B-B14F-4D97-AF65-F5344CB8AC3E}">
        <p14:creationId xmlns:p14="http://schemas.microsoft.com/office/powerpoint/2010/main" val="55865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952F34-356B-D7D4-BC06-7D600924E1FB}"/>
              </a:ext>
            </a:extLst>
          </p:cNvPr>
          <p:cNvSpPr txBox="1"/>
          <p:nvPr/>
        </p:nvSpPr>
        <p:spPr>
          <a:xfrm>
            <a:off x="1028365" y="6066504"/>
            <a:ext cx="8116646" cy="369332"/>
          </a:xfrm>
          <a:prstGeom prst="rect">
            <a:avLst/>
          </a:prstGeom>
          <a:solidFill>
            <a:schemeClr val="bg1"/>
          </a:solidFill>
        </p:spPr>
        <p:txBody>
          <a:bodyPr wrap="none" rtlCol="0">
            <a:spAutoFit/>
          </a:bodyPr>
          <a:lstStyle/>
          <a:p>
            <a:r>
              <a:rPr lang="cs-CZ" b="1" dirty="0" err="1"/>
              <a:t>Neuropil</a:t>
            </a:r>
            <a:r>
              <a:rPr lang="cs-CZ" dirty="0"/>
              <a:t> – </a:t>
            </a:r>
            <a:r>
              <a:rPr lang="cs-CZ" dirty="0" err="1"/>
              <a:t>dense</a:t>
            </a:r>
            <a:r>
              <a:rPr lang="cs-CZ" dirty="0"/>
              <a:t> network </a:t>
            </a:r>
            <a:r>
              <a:rPr lang="cs-CZ" dirty="0" err="1"/>
              <a:t>of</a:t>
            </a:r>
            <a:r>
              <a:rPr lang="cs-CZ" dirty="0"/>
              <a:t> astrocyte </a:t>
            </a:r>
            <a:r>
              <a:rPr lang="cs-CZ" dirty="0" err="1"/>
              <a:t>processes</a:t>
            </a:r>
            <a:r>
              <a:rPr lang="cs-CZ" dirty="0"/>
              <a:t>, </a:t>
            </a:r>
            <a:r>
              <a:rPr lang="cs-CZ" dirty="0" err="1"/>
              <a:t>axons</a:t>
            </a:r>
            <a:r>
              <a:rPr lang="cs-CZ" dirty="0"/>
              <a:t> and </a:t>
            </a:r>
            <a:r>
              <a:rPr lang="cs-CZ" dirty="0" err="1"/>
              <a:t>dendrites</a:t>
            </a:r>
            <a:r>
              <a:rPr lang="cs-CZ" dirty="0"/>
              <a:t> in </a:t>
            </a:r>
            <a:r>
              <a:rPr lang="cs-CZ" dirty="0" err="1"/>
              <a:t>gray</a:t>
            </a:r>
            <a:r>
              <a:rPr lang="cs-CZ" dirty="0"/>
              <a:t> </a:t>
            </a:r>
            <a:r>
              <a:rPr lang="cs-CZ" dirty="0" err="1"/>
              <a:t>matter</a:t>
            </a:r>
            <a:r>
              <a:rPr lang="cs-CZ" dirty="0"/>
              <a:t>.</a:t>
            </a:r>
            <a:endParaRPr lang="en-GB" dirty="0"/>
          </a:p>
        </p:txBody>
      </p:sp>
      <p:pic>
        <p:nvPicPr>
          <p:cNvPr id="4" name="Obrázek 3">
            <a:extLst>
              <a:ext uri="{FF2B5EF4-FFF2-40B4-BE49-F238E27FC236}">
                <a16:creationId xmlns:a16="http://schemas.microsoft.com/office/drawing/2014/main" id="{A3A47E79-2DB0-78FC-FCEF-C3FB462A9577}"/>
              </a:ext>
            </a:extLst>
          </p:cNvPr>
          <p:cNvPicPr>
            <a:picLocks noChangeAspect="1"/>
          </p:cNvPicPr>
          <p:nvPr/>
        </p:nvPicPr>
        <p:blipFill>
          <a:blip r:embed="rId2"/>
          <a:stretch>
            <a:fillRect/>
          </a:stretch>
        </p:blipFill>
        <p:spPr>
          <a:xfrm>
            <a:off x="1028365" y="22842"/>
            <a:ext cx="10135270" cy="5764065"/>
          </a:xfrm>
          <a:prstGeom prst="rect">
            <a:avLst/>
          </a:prstGeom>
        </p:spPr>
      </p:pic>
    </p:spTree>
    <p:extLst>
      <p:ext uri="{BB962C8B-B14F-4D97-AF65-F5344CB8AC3E}">
        <p14:creationId xmlns:p14="http://schemas.microsoft.com/office/powerpoint/2010/main" val="55054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0BF23F1-3C2E-B6D7-5911-8866878D05AD}"/>
              </a:ext>
            </a:extLst>
          </p:cNvPr>
          <p:cNvPicPr>
            <a:picLocks noChangeAspect="1"/>
          </p:cNvPicPr>
          <p:nvPr/>
        </p:nvPicPr>
        <p:blipFill rotWithShape="1">
          <a:blip r:embed="rId2"/>
          <a:srcRect b="50935"/>
          <a:stretch/>
        </p:blipFill>
        <p:spPr>
          <a:xfrm>
            <a:off x="1077234" y="0"/>
            <a:ext cx="10629651" cy="6858000"/>
          </a:xfrm>
          <a:prstGeom prst="rect">
            <a:avLst/>
          </a:prstGeom>
        </p:spPr>
      </p:pic>
    </p:spTree>
    <p:extLst>
      <p:ext uri="{BB962C8B-B14F-4D97-AF65-F5344CB8AC3E}">
        <p14:creationId xmlns:p14="http://schemas.microsoft.com/office/powerpoint/2010/main" val="814315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0BF23F1-3C2E-B6D7-5911-8866878D05AD}"/>
              </a:ext>
            </a:extLst>
          </p:cNvPr>
          <p:cNvPicPr>
            <a:picLocks noChangeAspect="1"/>
          </p:cNvPicPr>
          <p:nvPr/>
        </p:nvPicPr>
        <p:blipFill rotWithShape="1">
          <a:blip r:embed="rId2"/>
          <a:srcRect t="51326" r="22809" b="12037"/>
          <a:stretch/>
        </p:blipFill>
        <p:spPr>
          <a:xfrm>
            <a:off x="601634" y="0"/>
            <a:ext cx="10988731" cy="6858000"/>
          </a:xfrm>
          <a:prstGeom prst="rect">
            <a:avLst/>
          </a:prstGeom>
        </p:spPr>
      </p:pic>
    </p:spTree>
    <p:extLst>
      <p:ext uri="{BB962C8B-B14F-4D97-AF65-F5344CB8AC3E}">
        <p14:creationId xmlns:p14="http://schemas.microsoft.com/office/powerpoint/2010/main" val="1975823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40060EE-7C4C-BA5A-8E52-4F097E81535C}"/>
              </a:ext>
            </a:extLst>
          </p:cNvPr>
          <p:cNvPicPr>
            <a:picLocks noChangeAspect="1"/>
          </p:cNvPicPr>
          <p:nvPr/>
        </p:nvPicPr>
        <p:blipFill>
          <a:blip r:embed="rId2"/>
          <a:stretch>
            <a:fillRect/>
          </a:stretch>
        </p:blipFill>
        <p:spPr>
          <a:xfrm>
            <a:off x="5740914" y="798503"/>
            <a:ext cx="6238496" cy="3321213"/>
          </a:xfrm>
          <a:prstGeom prst="rect">
            <a:avLst/>
          </a:prstGeom>
        </p:spPr>
      </p:pic>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798503"/>
            <a:ext cx="5214818" cy="5416868"/>
          </a:xfrm>
          <a:prstGeom prst="rect">
            <a:avLst/>
          </a:prstGeom>
          <a:noFill/>
        </p:spPr>
        <p:txBody>
          <a:bodyPr wrap="square">
            <a:spAutoFit/>
          </a:bodyPr>
          <a:lstStyle/>
          <a:p>
            <a:r>
              <a:rPr lang="en-GB" b="1" dirty="0">
                <a:solidFill>
                  <a:srgbClr val="FF0000"/>
                </a:solidFill>
              </a:rPr>
              <a:t>SUPPORTIVE CELLS</a:t>
            </a:r>
          </a:p>
          <a:p>
            <a:endParaRPr lang="en-GB" sz="1200" dirty="0"/>
          </a:p>
          <a:p>
            <a:pPr marL="285750" indent="-285750">
              <a:buFont typeface="Arial" panose="020B0604020202020204" pitchFamily="34" charset="0"/>
              <a:buChar char="•"/>
            </a:pPr>
            <a:r>
              <a:rPr lang="en-GB" b="1" dirty="0"/>
              <a:t>Supporting cells of the CNS</a:t>
            </a:r>
            <a:endParaRPr lang="cs-CZ" b="1"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i="1" dirty="0"/>
              <a:t>Astrocytes</a:t>
            </a:r>
            <a:endParaRPr lang="cs-CZ" i="1" dirty="0"/>
          </a:p>
          <a:p>
            <a:pPr marL="285750" indent="-285750">
              <a:buFont typeface="Arial" panose="020B0604020202020204" pitchFamily="34" charset="0"/>
              <a:buChar char="•"/>
            </a:pPr>
            <a:endParaRPr lang="en-GB" sz="1200" i="1" dirty="0"/>
          </a:p>
          <a:p>
            <a:pPr marL="742950" lvl="1" indent="-285750">
              <a:buFont typeface="Arial" panose="020B0604020202020204" pitchFamily="34" charset="0"/>
              <a:buChar char="•"/>
            </a:pPr>
            <a:r>
              <a:rPr lang="en-GB" dirty="0"/>
              <a:t>Stellate morphology</a:t>
            </a:r>
            <a:endParaRPr lang="cs-CZ" dirty="0"/>
          </a:p>
          <a:p>
            <a:pPr marL="742950" lvl="1" indent="-285750">
              <a:buFont typeface="Arial" panose="020B0604020202020204" pitchFamily="34" charset="0"/>
              <a:buChar char="•"/>
            </a:pPr>
            <a:endParaRPr lang="en-GB" sz="1100" dirty="0"/>
          </a:p>
          <a:p>
            <a:pPr marL="742950" lvl="1" indent="-285750">
              <a:buFont typeface="Arial" panose="020B0604020202020204" pitchFamily="34" charset="0"/>
              <a:buChar char="•"/>
            </a:pPr>
            <a:r>
              <a:rPr lang="en-GB" dirty="0"/>
              <a:t>Types</a:t>
            </a:r>
            <a:r>
              <a:rPr lang="cs-CZ" dirty="0"/>
              <a:t>:</a:t>
            </a:r>
            <a:endParaRPr lang="en-GB" dirty="0"/>
          </a:p>
          <a:p>
            <a:pPr marL="1200150" lvl="2" indent="-285750">
              <a:buFont typeface="Arial" panose="020B0604020202020204" pitchFamily="34" charset="0"/>
              <a:buChar char="•"/>
            </a:pPr>
            <a:r>
              <a:rPr lang="en-GB" dirty="0"/>
              <a:t>Fibrous astrocytes in white matter</a:t>
            </a:r>
          </a:p>
          <a:p>
            <a:pPr marL="1200150" lvl="2" indent="-285750">
              <a:buFont typeface="Arial" panose="020B0604020202020204" pitchFamily="34" charset="0"/>
              <a:buChar char="•"/>
            </a:pPr>
            <a:r>
              <a:rPr lang="en-GB" dirty="0"/>
              <a:t>Protoplasmic astrocytes in </a:t>
            </a:r>
            <a:r>
              <a:rPr lang="en-GB" dirty="0" err="1"/>
              <a:t>gray</a:t>
            </a:r>
            <a:r>
              <a:rPr lang="en-GB" dirty="0"/>
              <a:t> matter</a:t>
            </a:r>
            <a:endParaRPr lang="cs-CZ" dirty="0"/>
          </a:p>
          <a:p>
            <a:pPr marL="1200150" lvl="2" indent="-285750">
              <a:buFont typeface="Arial" panose="020B0604020202020204" pitchFamily="34" charset="0"/>
              <a:buChar char="•"/>
            </a:pPr>
            <a:endParaRPr lang="en-GB" sz="1100" dirty="0"/>
          </a:p>
          <a:p>
            <a:pPr marL="742950" lvl="1" indent="-285750">
              <a:buFont typeface="Arial" panose="020B0604020202020204" pitchFamily="34" charset="0"/>
              <a:buChar char="•"/>
            </a:pPr>
            <a:r>
              <a:rPr lang="en-GB" dirty="0"/>
              <a:t>Functions</a:t>
            </a:r>
            <a:r>
              <a:rPr lang="cs-CZ" dirty="0"/>
              <a:t>:</a:t>
            </a:r>
            <a:endParaRPr lang="en-GB" dirty="0"/>
          </a:p>
          <a:p>
            <a:pPr marL="1200150" lvl="2" indent="-285750">
              <a:buFont typeface="Arial" panose="020B0604020202020204" pitchFamily="34" charset="0"/>
              <a:buChar char="•"/>
            </a:pPr>
            <a:r>
              <a:rPr lang="en-GB" dirty="0"/>
              <a:t>Physical support</a:t>
            </a:r>
          </a:p>
          <a:p>
            <a:pPr marL="1200150" lvl="2" indent="-285750">
              <a:buFont typeface="Arial" panose="020B0604020202020204" pitchFamily="34" charset="0"/>
              <a:buChar char="•"/>
            </a:pPr>
            <a:r>
              <a:rPr lang="en-GB" dirty="0"/>
              <a:t>Transport nutrients</a:t>
            </a:r>
          </a:p>
          <a:p>
            <a:pPr marL="1200150" lvl="2" indent="-285750">
              <a:buFont typeface="Arial" panose="020B0604020202020204" pitchFamily="34" charset="0"/>
              <a:buChar char="•"/>
            </a:pPr>
            <a:r>
              <a:rPr lang="en-GB" dirty="0"/>
              <a:t>Maintain ionic homeostasis</a:t>
            </a:r>
          </a:p>
          <a:p>
            <a:pPr marL="1200150" lvl="2" indent="-285750" algn="just">
              <a:buFont typeface="Arial" panose="020B0604020202020204" pitchFamily="34" charset="0"/>
              <a:buChar char="•"/>
            </a:pPr>
            <a:r>
              <a:rPr lang="en-GB" dirty="0"/>
              <a:t>Take up neurotransmitters</a:t>
            </a:r>
            <a:endParaRPr lang="cs-CZ" dirty="0"/>
          </a:p>
          <a:p>
            <a:pPr marL="1200150" lvl="2" indent="-285750" algn="just">
              <a:buFont typeface="Arial" panose="020B0604020202020204" pitchFamily="34" charset="0"/>
              <a:buChar char="•"/>
            </a:pPr>
            <a:endParaRPr lang="en-GB" sz="1100" dirty="0"/>
          </a:p>
          <a:p>
            <a:pPr marL="800100" lvl="1" indent="-342900" algn="just">
              <a:buFont typeface="Arial" panose="020B0604020202020204" pitchFamily="34" charset="0"/>
              <a:buChar char="•"/>
            </a:pPr>
            <a:r>
              <a:rPr lang="en-GB" dirty="0"/>
              <a:t>Form glial scars (gliosis)</a:t>
            </a:r>
            <a:endParaRPr lang="cs-CZ" dirty="0"/>
          </a:p>
          <a:p>
            <a:pPr marL="342900" indent="-342900" algn="just">
              <a:buAutoNum type="alphaLcPeriod" startAt="5"/>
            </a:pPr>
            <a:endParaRPr lang="en-GB" dirty="0"/>
          </a:p>
          <a:p>
            <a:pPr algn="just"/>
            <a:r>
              <a:rPr lang="en-GB" dirty="0"/>
              <a:t>	</a:t>
            </a:r>
          </a:p>
        </p:txBody>
      </p:sp>
      <p:pic>
        <p:nvPicPr>
          <p:cNvPr id="5" name="Obrázek 4">
            <a:extLst>
              <a:ext uri="{FF2B5EF4-FFF2-40B4-BE49-F238E27FC236}">
                <a16:creationId xmlns:a16="http://schemas.microsoft.com/office/drawing/2014/main" id="{33B11ED0-D152-910B-8CE0-CAE94E629FF0}"/>
              </a:ext>
            </a:extLst>
          </p:cNvPr>
          <p:cNvPicPr>
            <a:picLocks noChangeAspect="1"/>
          </p:cNvPicPr>
          <p:nvPr/>
        </p:nvPicPr>
        <p:blipFill rotWithShape="1">
          <a:blip r:embed="rId3"/>
          <a:srcRect b="21376"/>
          <a:stretch/>
        </p:blipFill>
        <p:spPr>
          <a:xfrm>
            <a:off x="6960820" y="3947313"/>
            <a:ext cx="4992813" cy="2748455"/>
          </a:xfrm>
          <a:prstGeom prst="rect">
            <a:avLst/>
          </a:prstGeom>
        </p:spPr>
      </p:pic>
      <p:pic>
        <p:nvPicPr>
          <p:cNvPr id="9" name="Obrázek 8">
            <a:extLst>
              <a:ext uri="{FF2B5EF4-FFF2-40B4-BE49-F238E27FC236}">
                <a16:creationId xmlns:a16="http://schemas.microsoft.com/office/drawing/2014/main" id="{CAA7354D-2E44-9187-56F4-CB04AC67614D}"/>
              </a:ext>
            </a:extLst>
          </p:cNvPr>
          <p:cNvPicPr>
            <a:picLocks noChangeAspect="1"/>
          </p:cNvPicPr>
          <p:nvPr/>
        </p:nvPicPr>
        <p:blipFill rotWithShape="1">
          <a:blip r:embed="rId4"/>
          <a:srcRect t="79061"/>
          <a:stretch/>
        </p:blipFill>
        <p:spPr>
          <a:xfrm>
            <a:off x="1219416" y="5925677"/>
            <a:ext cx="6310349" cy="924455"/>
          </a:xfrm>
          <a:prstGeom prst="rect">
            <a:avLst/>
          </a:prstGeom>
        </p:spPr>
      </p:pic>
    </p:spTree>
    <p:extLst>
      <p:ext uri="{BB962C8B-B14F-4D97-AF65-F5344CB8AC3E}">
        <p14:creationId xmlns:p14="http://schemas.microsoft.com/office/powerpoint/2010/main" val="224595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BC02F05-CA5C-2D97-C1BA-BE07B1E64285}"/>
              </a:ext>
            </a:extLst>
          </p:cNvPr>
          <p:cNvPicPr>
            <a:picLocks noChangeAspect="1"/>
          </p:cNvPicPr>
          <p:nvPr/>
        </p:nvPicPr>
        <p:blipFill>
          <a:blip r:embed="rId2"/>
          <a:stretch>
            <a:fillRect/>
          </a:stretch>
        </p:blipFill>
        <p:spPr>
          <a:xfrm>
            <a:off x="1008583" y="82194"/>
            <a:ext cx="9747907" cy="6551168"/>
          </a:xfrm>
          <a:prstGeom prst="rect">
            <a:avLst/>
          </a:prstGeom>
        </p:spPr>
      </p:pic>
    </p:spTree>
    <p:extLst>
      <p:ext uri="{BB962C8B-B14F-4D97-AF65-F5344CB8AC3E}">
        <p14:creationId xmlns:p14="http://schemas.microsoft.com/office/powerpoint/2010/main" val="4068003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798503"/>
            <a:ext cx="4379076" cy="3416320"/>
          </a:xfrm>
          <a:prstGeom prst="rect">
            <a:avLst/>
          </a:prstGeom>
          <a:noFill/>
        </p:spPr>
        <p:txBody>
          <a:bodyPr wrap="square">
            <a:spAutoFit/>
          </a:bodyPr>
          <a:lstStyle/>
          <a:p>
            <a:r>
              <a:rPr lang="en-GB" b="1" dirty="0">
                <a:solidFill>
                  <a:srgbClr val="FF0000"/>
                </a:solidFill>
              </a:rPr>
              <a:t>SUPPORTIVE CELLS</a:t>
            </a:r>
          </a:p>
          <a:p>
            <a:endParaRPr lang="en-GB" sz="1200" dirty="0"/>
          </a:p>
          <a:p>
            <a:pPr marL="285750" indent="-285750">
              <a:buFont typeface="Arial" panose="020B0604020202020204" pitchFamily="34" charset="0"/>
              <a:buChar char="•"/>
            </a:pPr>
            <a:r>
              <a:rPr lang="en-GB" b="1" dirty="0"/>
              <a:t>Supporting cells of the CNS</a:t>
            </a:r>
            <a:endParaRPr lang="cs-CZ" b="1" dirty="0"/>
          </a:p>
          <a:p>
            <a:pPr marL="285750" indent="-285750">
              <a:buFont typeface="Arial" panose="020B0604020202020204" pitchFamily="34" charset="0"/>
              <a:buChar char="•"/>
            </a:pPr>
            <a:endParaRPr lang="en-GB" sz="1200" dirty="0"/>
          </a:p>
          <a:p>
            <a:pPr marL="285750" indent="-285750" algn="just">
              <a:buFont typeface="Arial" panose="020B0604020202020204" pitchFamily="34" charset="0"/>
              <a:buChar char="•"/>
            </a:pPr>
            <a:r>
              <a:rPr lang="en-GB" i="1" dirty="0"/>
              <a:t>Oligodendrocytes</a:t>
            </a:r>
            <a:endParaRPr lang="cs-CZ" i="1" dirty="0"/>
          </a:p>
          <a:p>
            <a:pPr marL="285750" indent="-285750" algn="just">
              <a:buFont typeface="Arial" panose="020B0604020202020204" pitchFamily="34" charset="0"/>
              <a:buChar char="•"/>
            </a:pPr>
            <a:endParaRPr lang="en-GB" sz="1200" i="1" dirty="0"/>
          </a:p>
          <a:p>
            <a:pPr marL="742950" lvl="1" indent="-285750">
              <a:buFont typeface="Arial" panose="020B0604020202020204" pitchFamily="34" charset="0"/>
              <a:buChar char="•"/>
            </a:pPr>
            <a:r>
              <a:rPr lang="en-GB" dirty="0"/>
              <a:t>Present in white and </a:t>
            </a:r>
            <a:r>
              <a:rPr lang="en-GB" dirty="0" err="1"/>
              <a:t>gray</a:t>
            </a:r>
            <a:r>
              <a:rPr lang="en-GB" dirty="0"/>
              <a:t> matter</a:t>
            </a:r>
          </a:p>
          <a:p>
            <a:pPr marL="742950" lvl="1" indent="-285750">
              <a:buFont typeface="Arial" panose="020B0604020202020204" pitchFamily="34" charset="0"/>
              <a:buChar char="•"/>
            </a:pPr>
            <a:r>
              <a:rPr lang="cs-CZ" dirty="0"/>
              <a:t>O</a:t>
            </a:r>
            <a:r>
              <a:rPr lang="en-GB" dirty="0" err="1"/>
              <a:t>ligodendrocytes</a:t>
            </a:r>
            <a:r>
              <a:rPr lang="en-GB" dirty="0"/>
              <a:t> located in the white matter of the CNS</a:t>
            </a:r>
            <a:r>
              <a:rPr lang="cs-CZ" dirty="0"/>
              <a:t> </a:t>
            </a:r>
            <a:r>
              <a:rPr lang="en-GB" dirty="0"/>
              <a:t>produce the myelin sheath.</a:t>
            </a:r>
            <a:endParaRPr lang="cs-CZ" dirty="0"/>
          </a:p>
          <a:p>
            <a:pPr marL="742950" lvl="1" indent="-285750">
              <a:buFont typeface="Arial" panose="020B0604020202020204" pitchFamily="34" charset="0"/>
              <a:buChar char="•"/>
            </a:pPr>
            <a:r>
              <a:rPr lang="cs-CZ" dirty="0"/>
              <a:t>T</a:t>
            </a:r>
            <a:r>
              <a:rPr lang="en-US" dirty="0"/>
              <a:t>hey can myelinate multiple axons</a:t>
            </a:r>
            <a:endParaRPr lang="en-GB" dirty="0"/>
          </a:p>
          <a:p>
            <a:pPr marL="342900" indent="-342900">
              <a:buAutoNum type="arabicPeriod" startAt="3"/>
            </a:pPr>
            <a:endParaRPr lang="en-GB" dirty="0"/>
          </a:p>
          <a:p>
            <a:endParaRPr lang="en-GB" dirty="0"/>
          </a:p>
        </p:txBody>
      </p:sp>
      <p:pic>
        <p:nvPicPr>
          <p:cNvPr id="3" name="Obrázek 2">
            <a:extLst>
              <a:ext uri="{FF2B5EF4-FFF2-40B4-BE49-F238E27FC236}">
                <a16:creationId xmlns:a16="http://schemas.microsoft.com/office/drawing/2014/main" id="{7BD03874-0E54-5A3A-33F4-A3FC528FD9DD}"/>
              </a:ext>
            </a:extLst>
          </p:cNvPr>
          <p:cNvPicPr>
            <a:picLocks noChangeAspect="1"/>
          </p:cNvPicPr>
          <p:nvPr/>
        </p:nvPicPr>
        <p:blipFill>
          <a:blip r:embed="rId2"/>
          <a:stretch>
            <a:fillRect/>
          </a:stretch>
        </p:blipFill>
        <p:spPr>
          <a:xfrm>
            <a:off x="6755607" y="798503"/>
            <a:ext cx="5213971" cy="5848103"/>
          </a:xfrm>
          <a:prstGeom prst="rect">
            <a:avLst/>
          </a:prstGeom>
        </p:spPr>
      </p:pic>
      <p:pic>
        <p:nvPicPr>
          <p:cNvPr id="4" name="Obrázek 3">
            <a:extLst>
              <a:ext uri="{FF2B5EF4-FFF2-40B4-BE49-F238E27FC236}">
                <a16:creationId xmlns:a16="http://schemas.microsoft.com/office/drawing/2014/main" id="{4ACC88B9-479C-6C53-EE19-02A5F44F0E15}"/>
              </a:ext>
            </a:extLst>
          </p:cNvPr>
          <p:cNvPicPr>
            <a:picLocks noChangeAspect="1"/>
          </p:cNvPicPr>
          <p:nvPr/>
        </p:nvPicPr>
        <p:blipFill>
          <a:blip r:embed="rId3"/>
          <a:stretch>
            <a:fillRect/>
          </a:stretch>
        </p:blipFill>
        <p:spPr>
          <a:xfrm>
            <a:off x="3639390" y="798503"/>
            <a:ext cx="2917301" cy="1335282"/>
          </a:xfrm>
          <a:prstGeom prst="rect">
            <a:avLst/>
          </a:prstGeom>
        </p:spPr>
      </p:pic>
      <p:pic>
        <p:nvPicPr>
          <p:cNvPr id="5" name="Obrázek 4">
            <a:extLst>
              <a:ext uri="{FF2B5EF4-FFF2-40B4-BE49-F238E27FC236}">
                <a16:creationId xmlns:a16="http://schemas.microsoft.com/office/drawing/2014/main" id="{E6D6A0B6-17EE-8A85-BD32-94D90515CACB}"/>
              </a:ext>
            </a:extLst>
          </p:cNvPr>
          <p:cNvPicPr>
            <a:picLocks noChangeAspect="1"/>
          </p:cNvPicPr>
          <p:nvPr/>
        </p:nvPicPr>
        <p:blipFill>
          <a:blip r:embed="rId4"/>
          <a:stretch>
            <a:fillRect/>
          </a:stretch>
        </p:blipFill>
        <p:spPr>
          <a:xfrm>
            <a:off x="362132" y="3829145"/>
            <a:ext cx="5473746" cy="2911567"/>
          </a:xfrm>
          <a:prstGeom prst="rect">
            <a:avLst/>
          </a:prstGeom>
        </p:spPr>
      </p:pic>
    </p:spTree>
    <p:extLst>
      <p:ext uri="{BB962C8B-B14F-4D97-AF65-F5344CB8AC3E}">
        <p14:creationId xmlns:p14="http://schemas.microsoft.com/office/powerpoint/2010/main" val="407796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1063974"/>
            <a:ext cx="3071385" cy="3508653"/>
          </a:xfrm>
          <a:prstGeom prst="rect">
            <a:avLst/>
          </a:prstGeom>
          <a:noFill/>
        </p:spPr>
        <p:txBody>
          <a:bodyPr wrap="square">
            <a:spAutoFit/>
          </a:bodyPr>
          <a:lstStyle/>
          <a:p>
            <a:r>
              <a:rPr lang="en-GB" b="1" dirty="0">
                <a:solidFill>
                  <a:srgbClr val="FF0000"/>
                </a:solidFill>
              </a:rPr>
              <a:t>SUPPORTIVE CELLS</a:t>
            </a:r>
          </a:p>
          <a:p>
            <a:endParaRPr lang="en-GB" sz="1200" dirty="0"/>
          </a:p>
          <a:p>
            <a:pPr marL="285750" indent="-285750">
              <a:buFont typeface="Arial" panose="020B0604020202020204" pitchFamily="34" charset="0"/>
              <a:buChar char="•"/>
            </a:pPr>
            <a:r>
              <a:rPr lang="en-GB" b="1" dirty="0"/>
              <a:t>Supporting cells of the CNS</a:t>
            </a:r>
            <a:endParaRPr lang="cs-CZ" b="1" dirty="0"/>
          </a:p>
          <a:p>
            <a:pPr marL="285750" indent="-285750">
              <a:buFont typeface="Arial" panose="020B0604020202020204" pitchFamily="34" charset="0"/>
              <a:buChar char="•"/>
            </a:pPr>
            <a:endParaRPr lang="en-GB" sz="1200" dirty="0"/>
          </a:p>
          <a:p>
            <a:pPr marL="342900" indent="-342900">
              <a:buFont typeface="Arial" panose="020B0604020202020204" pitchFamily="34" charset="0"/>
              <a:buChar char="•"/>
            </a:pPr>
            <a:r>
              <a:rPr lang="en-GB" i="1" dirty="0"/>
              <a:t>Ependymal cells</a:t>
            </a:r>
            <a:r>
              <a:rPr lang="en-GB" dirty="0"/>
              <a:t> </a:t>
            </a:r>
            <a:endParaRPr lang="cs-CZ" dirty="0"/>
          </a:p>
          <a:p>
            <a:pPr marL="800100" lvl="1" indent="-342900">
              <a:buFont typeface="Arial" panose="020B0604020202020204" pitchFamily="34" charset="0"/>
              <a:buChar char="•"/>
            </a:pPr>
            <a:r>
              <a:rPr lang="en-GB" dirty="0"/>
              <a:t>Line </a:t>
            </a:r>
            <a:r>
              <a:rPr lang="cs-CZ" dirty="0" err="1"/>
              <a:t>central</a:t>
            </a:r>
            <a:r>
              <a:rPr lang="cs-CZ" dirty="0"/>
              <a:t> </a:t>
            </a:r>
            <a:r>
              <a:rPr lang="cs-CZ" dirty="0" err="1"/>
              <a:t>canal</a:t>
            </a:r>
            <a:r>
              <a:rPr lang="cs-CZ" dirty="0"/>
              <a:t> </a:t>
            </a:r>
            <a:r>
              <a:rPr lang="cs-CZ" dirty="0" err="1"/>
              <a:t>of</a:t>
            </a:r>
            <a:r>
              <a:rPr lang="cs-CZ" dirty="0"/>
              <a:t> </a:t>
            </a:r>
            <a:r>
              <a:rPr lang="cs-CZ" dirty="0" err="1"/>
              <a:t>spinal</a:t>
            </a:r>
            <a:r>
              <a:rPr lang="cs-CZ" dirty="0"/>
              <a:t> </a:t>
            </a:r>
            <a:r>
              <a:rPr lang="cs-CZ" dirty="0" err="1"/>
              <a:t>cord</a:t>
            </a:r>
            <a:r>
              <a:rPr lang="cs-CZ" dirty="0"/>
              <a:t> and </a:t>
            </a:r>
            <a:r>
              <a:rPr lang="cs-CZ" dirty="0" err="1"/>
              <a:t>ventricles</a:t>
            </a:r>
            <a:r>
              <a:rPr lang="cs-CZ" dirty="0"/>
              <a:t> </a:t>
            </a:r>
            <a:r>
              <a:rPr lang="cs-CZ" dirty="0" err="1"/>
              <a:t>of</a:t>
            </a:r>
            <a:r>
              <a:rPr lang="cs-CZ" dirty="0"/>
              <a:t> brain</a:t>
            </a:r>
          </a:p>
          <a:p>
            <a:pPr marL="800100" lvl="1" indent="-342900">
              <a:buFont typeface="Arial" panose="020B0604020202020204" pitchFamily="34" charset="0"/>
              <a:buChar char="•"/>
            </a:pPr>
            <a:r>
              <a:rPr lang="cs-CZ" dirty="0" err="1"/>
              <a:t>Cuboidal</a:t>
            </a:r>
            <a:r>
              <a:rPr lang="cs-CZ" dirty="0"/>
              <a:t> to </a:t>
            </a:r>
            <a:r>
              <a:rPr lang="cs-CZ" dirty="0" err="1"/>
              <a:t>columnar</a:t>
            </a:r>
            <a:r>
              <a:rPr lang="cs-CZ" dirty="0"/>
              <a:t>, </a:t>
            </a:r>
            <a:r>
              <a:rPr lang="cs-CZ" dirty="0" err="1"/>
              <a:t>with</a:t>
            </a:r>
            <a:r>
              <a:rPr lang="cs-CZ" dirty="0"/>
              <a:t> </a:t>
            </a:r>
            <a:r>
              <a:rPr lang="cs-CZ" dirty="0" err="1"/>
              <a:t>cilia</a:t>
            </a:r>
            <a:r>
              <a:rPr lang="cs-CZ" dirty="0"/>
              <a:t> and </a:t>
            </a:r>
            <a:r>
              <a:rPr lang="cs-CZ" dirty="0" err="1"/>
              <a:t>microvilli</a:t>
            </a:r>
            <a:endParaRPr lang="cs-CZ" dirty="0"/>
          </a:p>
          <a:p>
            <a:pPr marL="800100" lvl="1" indent="-342900">
              <a:buFont typeface="Arial" panose="020B0604020202020204" pitchFamily="34" charset="0"/>
              <a:buChar char="•"/>
            </a:pPr>
            <a:endParaRPr lang="cs-CZ" dirty="0"/>
          </a:p>
          <a:p>
            <a:pPr marL="342900" indent="-342900">
              <a:buAutoNum type="alphaUcPeriod" startAt="3"/>
            </a:pPr>
            <a:endParaRPr lang="en-GB" dirty="0"/>
          </a:p>
        </p:txBody>
      </p:sp>
      <p:pic>
        <p:nvPicPr>
          <p:cNvPr id="3" name="Obrázek 2">
            <a:extLst>
              <a:ext uri="{FF2B5EF4-FFF2-40B4-BE49-F238E27FC236}">
                <a16:creationId xmlns:a16="http://schemas.microsoft.com/office/drawing/2014/main" id="{F64BE75D-29A8-2F76-88F3-7BE82C37C6DF}"/>
              </a:ext>
            </a:extLst>
          </p:cNvPr>
          <p:cNvPicPr>
            <a:picLocks noChangeAspect="1"/>
          </p:cNvPicPr>
          <p:nvPr/>
        </p:nvPicPr>
        <p:blipFill>
          <a:blip r:embed="rId2"/>
          <a:stretch>
            <a:fillRect/>
          </a:stretch>
        </p:blipFill>
        <p:spPr>
          <a:xfrm>
            <a:off x="3191231" y="1506389"/>
            <a:ext cx="8880923" cy="4838803"/>
          </a:xfrm>
          <a:prstGeom prst="rect">
            <a:avLst/>
          </a:prstGeom>
        </p:spPr>
      </p:pic>
    </p:spTree>
    <p:extLst>
      <p:ext uri="{BB962C8B-B14F-4D97-AF65-F5344CB8AC3E}">
        <p14:creationId xmlns:p14="http://schemas.microsoft.com/office/powerpoint/2010/main" val="422378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5E982B-68D0-6E2E-9C10-DE646BE1024F}"/>
              </a:ext>
            </a:extLst>
          </p:cNvPr>
          <p:cNvPicPr>
            <a:picLocks noChangeAspect="1"/>
          </p:cNvPicPr>
          <p:nvPr/>
        </p:nvPicPr>
        <p:blipFill rotWithShape="1">
          <a:blip r:embed="rId2"/>
          <a:srcRect r="51028" b="30610"/>
          <a:stretch/>
        </p:blipFill>
        <p:spPr>
          <a:xfrm>
            <a:off x="1489320" y="15153"/>
            <a:ext cx="4705001" cy="6827694"/>
          </a:xfrm>
          <a:prstGeom prst="rect">
            <a:avLst/>
          </a:prstGeom>
        </p:spPr>
      </p:pic>
      <p:pic>
        <p:nvPicPr>
          <p:cNvPr id="2" name="Obrázek 1">
            <a:extLst>
              <a:ext uri="{FF2B5EF4-FFF2-40B4-BE49-F238E27FC236}">
                <a16:creationId xmlns:a16="http://schemas.microsoft.com/office/drawing/2014/main" id="{D8B38859-DB37-D17C-D74B-BAF4CED7BC3A}"/>
              </a:ext>
            </a:extLst>
          </p:cNvPr>
          <p:cNvPicPr>
            <a:picLocks noChangeAspect="1"/>
          </p:cNvPicPr>
          <p:nvPr/>
        </p:nvPicPr>
        <p:blipFill rotWithShape="1">
          <a:blip r:embed="rId3"/>
          <a:srcRect t="69104"/>
          <a:stretch/>
        </p:blipFill>
        <p:spPr>
          <a:xfrm>
            <a:off x="6530782" y="3953377"/>
            <a:ext cx="4495897" cy="2904623"/>
          </a:xfrm>
          <a:prstGeom prst="rect">
            <a:avLst/>
          </a:prstGeom>
        </p:spPr>
      </p:pic>
    </p:spTree>
    <p:extLst>
      <p:ext uri="{BB962C8B-B14F-4D97-AF65-F5344CB8AC3E}">
        <p14:creationId xmlns:p14="http://schemas.microsoft.com/office/powerpoint/2010/main" val="1986106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798503"/>
            <a:ext cx="4202095" cy="3677930"/>
          </a:xfrm>
          <a:prstGeom prst="rect">
            <a:avLst/>
          </a:prstGeom>
          <a:noFill/>
        </p:spPr>
        <p:txBody>
          <a:bodyPr wrap="square">
            <a:spAutoFit/>
          </a:bodyPr>
          <a:lstStyle/>
          <a:p>
            <a:r>
              <a:rPr lang="en-GB" b="1" dirty="0">
                <a:solidFill>
                  <a:srgbClr val="FF0000"/>
                </a:solidFill>
              </a:rPr>
              <a:t>SUPPORTIVE CELLS</a:t>
            </a:r>
          </a:p>
          <a:p>
            <a:endParaRPr lang="en-GB" sz="1200" dirty="0"/>
          </a:p>
          <a:p>
            <a:pPr marL="285750" indent="-285750">
              <a:buFont typeface="Arial" panose="020B0604020202020204" pitchFamily="34" charset="0"/>
              <a:buChar char="•"/>
            </a:pPr>
            <a:r>
              <a:rPr lang="en-GB" b="1" dirty="0"/>
              <a:t>Supporting cells of the CNS</a:t>
            </a:r>
            <a:endParaRPr lang="cs-CZ" b="1" dirty="0"/>
          </a:p>
          <a:p>
            <a:pPr marL="285750" indent="-285750">
              <a:buFont typeface="Arial" panose="020B0604020202020204" pitchFamily="34" charset="0"/>
              <a:buChar char="•"/>
            </a:pPr>
            <a:endParaRPr lang="en-GB" sz="1200" dirty="0"/>
          </a:p>
          <a:p>
            <a:pPr marL="285750" indent="-285750" algn="just">
              <a:buFont typeface="Arial" panose="020B0604020202020204" pitchFamily="34" charset="0"/>
              <a:buChar char="•"/>
            </a:pPr>
            <a:r>
              <a:rPr lang="en-GB" i="1" dirty="0"/>
              <a:t>Microglia</a:t>
            </a:r>
            <a:endParaRPr lang="cs-CZ" i="1" dirty="0"/>
          </a:p>
          <a:p>
            <a:pPr marL="285750" indent="-285750" algn="just">
              <a:buFont typeface="Arial" panose="020B0604020202020204" pitchFamily="34" charset="0"/>
              <a:buChar char="•"/>
            </a:pPr>
            <a:endParaRPr lang="en-GB" sz="1100" i="1" dirty="0"/>
          </a:p>
          <a:p>
            <a:pPr marL="742950" lvl="1" indent="-285750">
              <a:buFont typeface="Arial" panose="020B0604020202020204" pitchFamily="34" charset="0"/>
              <a:buChar char="•"/>
            </a:pPr>
            <a:r>
              <a:rPr lang="cs-CZ" dirty="0" err="1"/>
              <a:t>Small</a:t>
            </a:r>
            <a:r>
              <a:rPr lang="cs-CZ" dirty="0"/>
              <a:t> </a:t>
            </a:r>
            <a:r>
              <a:rPr lang="cs-CZ" dirty="0" err="1"/>
              <a:t>cells</a:t>
            </a:r>
            <a:r>
              <a:rPr lang="cs-CZ" dirty="0"/>
              <a:t> </a:t>
            </a:r>
            <a:r>
              <a:rPr lang="cs-CZ" dirty="0" err="1"/>
              <a:t>with</a:t>
            </a:r>
            <a:r>
              <a:rPr lang="cs-CZ" dirty="0"/>
              <a:t> </a:t>
            </a:r>
            <a:r>
              <a:rPr lang="cs-CZ" dirty="0" err="1"/>
              <a:t>short</a:t>
            </a:r>
            <a:r>
              <a:rPr lang="cs-CZ" dirty="0"/>
              <a:t> </a:t>
            </a:r>
            <a:r>
              <a:rPr lang="cs-CZ" dirty="0" err="1"/>
              <a:t>irregular</a:t>
            </a:r>
            <a:r>
              <a:rPr lang="cs-CZ" dirty="0"/>
              <a:t> </a:t>
            </a:r>
            <a:r>
              <a:rPr lang="cs-CZ" dirty="0" err="1"/>
              <a:t>precesses</a:t>
            </a:r>
            <a:r>
              <a:rPr lang="cs-CZ" dirty="0"/>
              <a:t>, </a:t>
            </a:r>
            <a:r>
              <a:rPr lang="cs-CZ" dirty="0" err="1"/>
              <a:t>elongated</a:t>
            </a:r>
            <a:r>
              <a:rPr lang="cs-CZ" dirty="0"/>
              <a:t> </a:t>
            </a:r>
            <a:r>
              <a:rPr lang="cs-CZ" dirty="0" err="1"/>
              <a:t>nuclei</a:t>
            </a:r>
            <a:endParaRPr lang="cs-CZ" dirty="0"/>
          </a:p>
          <a:p>
            <a:pPr marL="742950" lvl="1" indent="-285750">
              <a:buFont typeface="Arial" panose="020B0604020202020204" pitchFamily="34" charset="0"/>
              <a:buChar char="•"/>
            </a:pPr>
            <a:r>
              <a:rPr lang="cs-CZ" dirty="0" err="1"/>
              <a:t>Originate</a:t>
            </a:r>
            <a:r>
              <a:rPr lang="cs-CZ" dirty="0"/>
              <a:t> </a:t>
            </a:r>
            <a:r>
              <a:rPr lang="cs-CZ" dirty="0" err="1"/>
              <a:t>from</a:t>
            </a:r>
            <a:r>
              <a:rPr lang="cs-CZ" dirty="0"/>
              <a:t> </a:t>
            </a:r>
            <a:r>
              <a:rPr lang="cs-CZ" dirty="0" err="1"/>
              <a:t>monocytes</a:t>
            </a:r>
            <a:r>
              <a:rPr lang="cs-CZ" dirty="0"/>
              <a:t> and </a:t>
            </a:r>
            <a:r>
              <a:rPr lang="cs-CZ" dirty="0" err="1"/>
              <a:t>have</a:t>
            </a:r>
            <a:r>
              <a:rPr lang="cs-CZ" dirty="0"/>
              <a:t> </a:t>
            </a:r>
            <a:r>
              <a:rPr lang="cs-CZ" dirty="0" err="1"/>
              <a:t>similar</a:t>
            </a:r>
            <a:r>
              <a:rPr lang="cs-CZ" dirty="0"/>
              <a:t> p</a:t>
            </a:r>
            <a:r>
              <a:rPr lang="en-GB" dirty="0" err="1"/>
              <a:t>hagocytic</a:t>
            </a:r>
            <a:r>
              <a:rPr lang="en-GB" dirty="0"/>
              <a:t> </a:t>
            </a:r>
            <a:r>
              <a:rPr lang="cs-CZ" dirty="0" err="1"/>
              <a:t>function</a:t>
            </a:r>
            <a:endParaRPr lang="en-GB" dirty="0"/>
          </a:p>
          <a:p>
            <a:pPr marL="742950" lvl="1" indent="-285750">
              <a:buFont typeface="Arial" panose="020B0604020202020204" pitchFamily="34" charset="0"/>
              <a:buChar char="•"/>
            </a:pPr>
            <a:r>
              <a:rPr lang="en-GB" dirty="0"/>
              <a:t>Provide immune surveillance and produce immunomodulatory compounds</a:t>
            </a:r>
          </a:p>
          <a:p>
            <a:endParaRPr lang="en-GB" dirty="0"/>
          </a:p>
        </p:txBody>
      </p:sp>
      <p:pic>
        <p:nvPicPr>
          <p:cNvPr id="3" name="Obrázek 2">
            <a:extLst>
              <a:ext uri="{FF2B5EF4-FFF2-40B4-BE49-F238E27FC236}">
                <a16:creationId xmlns:a16="http://schemas.microsoft.com/office/drawing/2014/main" id="{F1891F6D-79F5-649D-6E05-0ADDDD0F7FC8}"/>
              </a:ext>
            </a:extLst>
          </p:cNvPr>
          <p:cNvPicPr>
            <a:picLocks noChangeAspect="1"/>
          </p:cNvPicPr>
          <p:nvPr/>
        </p:nvPicPr>
        <p:blipFill>
          <a:blip r:embed="rId2"/>
          <a:stretch>
            <a:fillRect/>
          </a:stretch>
        </p:blipFill>
        <p:spPr>
          <a:xfrm>
            <a:off x="4248247" y="1750142"/>
            <a:ext cx="7859049" cy="3588773"/>
          </a:xfrm>
          <a:prstGeom prst="rect">
            <a:avLst/>
          </a:prstGeom>
        </p:spPr>
      </p:pic>
      <p:pic>
        <p:nvPicPr>
          <p:cNvPr id="4" name="Obrázek 3">
            <a:extLst>
              <a:ext uri="{FF2B5EF4-FFF2-40B4-BE49-F238E27FC236}">
                <a16:creationId xmlns:a16="http://schemas.microsoft.com/office/drawing/2014/main" id="{C47D71FD-4631-6246-CCDF-1A7A2C670209}"/>
              </a:ext>
            </a:extLst>
          </p:cNvPr>
          <p:cNvPicPr>
            <a:picLocks noChangeAspect="1"/>
          </p:cNvPicPr>
          <p:nvPr/>
        </p:nvPicPr>
        <p:blipFill>
          <a:blip r:embed="rId3"/>
          <a:stretch>
            <a:fillRect/>
          </a:stretch>
        </p:blipFill>
        <p:spPr>
          <a:xfrm>
            <a:off x="418360" y="4279418"/>
            <a:ext cx="3081924" cy="2680824"/>
          </a:xfrm>
          <a:prstGeom prst="rect">
            <a:avLst/>
          </a:prstGeom>
        </p:spPr>
      </p:pic>
    </p:spTree>
    <p:extLst>
      <p:ext uri="{BB962C8B-B14F-4D97-AF65-F5344CB8AC3E}">
        <p14:creationId xmlns:p14="http://schemas.microsoft.com/office/powerpoint/2010/main" val="205641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F80A6DB-8A18-1C4C-7AE5-1539473E55B1}"/>
              </a:ext>
            </a:extLst>
          </p:cNvPr>
          <p:cNvPicPr>
            <a:picLocks noChangeAspect="1"/>
          </p:cNvPicPr>
          <p:nvPr/>
        </p:nvPicPr>
        <p:blipFill>
          <a:blip r:embed="rId2"/>
          <a:stretch>
            <a:fillRect/>
          </a:stretch>
        </p:blipFill>
        <p:spPr>
          <a:xfrm>
            <a:off x="1490717" y="188756"/>
            <a:ext cx="9210565" cy="6480488"/>
          </a:xfrm>
          <a:prstGeom prst="rect">
            <a:avLst/>
          </a:prstGeom>
        </p:spPr>
      </p:pic>
    </p:spTree>
    <p:extLst>
      <p:ext uri="{BB962C8B-B14F-4D97-AF65-F5344CB8AC3E}">
        <p14:creationId xmlns:p14="http://schemas.microsoft.com/office/powerpoint/2010/main" val="1581916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55E982B-68D0-6E2E-9C10-DE646BE1024F}"/>
              </a:ext>
            </a:extLst>
          </p:cNvPr>
          <p:cNvPicPr>
            <a:picLocks noChangeAspect="1"/>
          </p:cNvPicPr>
          <p:nvPr/>
        </p:nvPicPr>
        <p:blipFill rotWithShape="1">
          <a:blip r:embed="rId2"/>
          <a:srcRect l="47504" t="-1" b="62438"/>
          <a:stretch/>
        </p:blipFill>
        <p:spPr>
          <a:xfrm>
            <a:off x="1079574" y="393289"/>
            <a:ext cx="6386569" cy="4680155"/>
          </a:xfrm>
          <a:prstGeom prst="rect">
            <a:avLst/>
          </a:prstGeom>
        </p:spPr>
      </p:pic>
      <p:pic>
        <p:nvPicPr>
          <p:cNvPr id="2" name="Obrázek 1">
            <a:extLst>
              <a:ext uri="{FF2B5EF4-FFF2-40B4-BE49-F238E27FC236}">
                <a16:creationId xmlns:a16="http://schemas.microsoft.com/office/drawing/2014/main" id="{6249E0C4-3365-9180-A2FD-EBA78E7435CA}"/>
              </a:ext>
            </a:extLst>
          </p:cNvPr>
          <p:cNvPicPr>
            <a:picLocks noChangeAspect="1"/>
          </p:cNvPicPr>
          <p:nvPr/>
        </p:nvPicPr>
        <p:blipFill rotWithShape="1">
          <a:blip r:embed="rId3"/>
          <a:srcRect l="-105" t="53067" r="105"/>
          <a:stretch/>
        </p:blipFill>
        <p:spPr>
          <a:xfrm>
            <a:off x="7319373" y="3731342"/>
            <a:ext cx="4784615" cy="3126658"/>
          </a:xfrm>
          <a:prstGeom prst="rect">
            <a:avLst/>
          </a:prstGeom>
        </p:spPr>
      </p:pic>
    </p:spTree>
    <p:extLst>
      <p:ext uri="{BB962C8B-B14F-4D97-AF65-F5344CB8AC3E}">
        <p14:creationId xmlns:p14="http://schemas.microsoft.com/office/powerpoint/2010/main" val="2607937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945987"/>
            <a:ext cx="5106663" cy="3877985"/>
          </a:xfrm>
          <a:prstGeom prst="rect">
            <a:avLst/>
          </a:prstGeom>
          <a:noFill/>
        </p:spPr>
        <p:txBody>
          <a:bodyPr wrap="square">
            <a:spAutoFit/>
          </a:bodyPr>
          <a:lstStyle/>
          <a:p>
            <a:r>
              <a:rPr lang="cs-CZ" b="1" dirty="0" err="1"/>
              <a:t>Main</a:t>
            </a:r>
            <a:r>
              <a:rPr lang="cs-CZ" b="1" dirty="0"/>
              <a:t> </a:t>
            </a:r>
            <a:r>
              <a:rPr lang="cs-CZ" b="1" dirty="0" err="1"/>
              <a:t>components</a:t>
            </a:r>
            <a:r>
              <a:rPr lang="cs-CZ" b="1" dirty="0"/>
              <a:t> </a:t>
            </a:r>
            <a:r>
              <a:rPr lang="cs-CZ" b="1" dirty="0" err="1"/>
              <a:t>of</a:t>
            </a:r>
            <a:r>
              <a:rPr lang="cs-CZ" b="1" dirty="0"/>
              <a:t> </a:t>
            </a:r>
            <a:r>
              <a:rPr lang="cs-CZ" b="1" dirty="0" err="1"/>
              <a:t>the</a:t>
            </a:r>
            <a:r>
              <a:rPr lang="cs-CZ" b="1" dirty="0"/>
              <a:t> </a:t>
            </a:r>
            <a:r>
              <a:rPr lang="cs-CZ" b="1" dirty="0" err="1"/>
              <a:t>peripheral</a:t>
            </a:r>
            <a:r>
              <a:rPr lang="cs-CZ" b="1" dirty="0"/>
              <a:t> </a:t>
            </a:r>
            <a:r>
              <a:rPr lang="cs-CZ" b="1" dirty="0" err="1"/>
              <a:t>nervous</a:t>
            </a:r>
            <a:r>
              <a:rPr lang="cs-CZ" b="1" dirty="0"/>
              <a:t> </a:t>
            </a:r>
            <a:r>
              <a:rPr lang="cs-CZ" b="1" dirty="0" err="1"/>
              <a:t>system</a:t>
            </a:r>
            <a:endParaRPr lang="cs-CZ" b="1" dirty="0"/>
          </a:p>
          <a:p>
            <a:endParaRPr lang="cs-CZ" b="1" dirty="0"/>
          </a:p>
          <a:p>
            <a:pPr marL="285750" indent="-285750">
              <a:buFont typeface="Arial" panose="020B0604020202020204" pitchFamily="34" charset="0"/>
              <a:buChar char="•"/>
            </a:pPr>
            <a:r>
              <a:rPr lang="cs-CZ" dirty="0" err="1"/>
              <a:t>Nerves</a:t>
            </a:r>
            <a:r>
              <a:rPr lang="cs-CZ" dirty="0"/>
              <a:t>. </a:t>
            </a:r>
          </a:p>
          <a:p>
            <a:pPr marL="742950" lvl="1" indent="-285750">
              <a:buFont typeface="Arial" panose="020B0604020202020204" pitchFamily="34" charset="0"/>
              <a:buChar char="•"/>
            </a:pPr>
            <a:r>
              <a:rPr lang="cs-CZ" dirty="0" err="1"/>
              <a:t>Bundle</a:t>
            </a:r>
            <a:r>
              <a:rPr lang="cs-CZ" dirty="0"/>
              <a:t> </a:t>
            </a:r>
            <a:r>
              <a:rPr lang="cs-CZ" dirty="0" err="1"/>
              <a:t>of</a:t>
            </a:r>
            <a:r>
              <a:rPr lang="cs-CZ" dirty="0"/>
              <a:t> nerve </a:t>
            </a:r>
            <a:r>
              <a:rPr lang="cs-CZ" dirty="0" err="1"/>
              <a:t>fibres</a:t>
            </a:r>
            <a:r>
              <a:rPr lang="cs-CZ" dirty="0"/>
              <a:t> (</a:t>
            </a:r>
            <a:r>
              <a:rPr lang="cs-CZ" dirty="0" err="1"/>
              <a:t>axons</a:t>
            </a:r>
            <a:r>
              <a:rPr lang="cs-CZ" dirty="0"/>
              <a:t>) </a:t>
            </a:r>
            <a:r>
              <a:rPr lang="cs-CZ" dirty="0" err="1"/>
              <a:t>surrounded</a:t>
            </a:r>
            <a:r>
              <a:rPr lang="cs-CZ" dirty="0"/>
              <a:t> by </a:t>
            </a:r>
            <a:r>
              <a:rPr lang="cs-CZ" dirty="0" err="1"/>
              <a:t>glial</a:t>
            </a:r>
            <a:r>
              <a:rPr lang="cs-CZ" dirty="0"/>
              <a:t> </a:t>
            </a:r>
            <a:r>
              <a:rPr lang="cs-CZ" dirty="0" err="1"/>
              <a:t>cells</a:t>
            </a:r>
            <a:r>
              <a:rPr lang="cs-CZ" dirty="0"/>
              <a:t> (</a:t>
            </a:r>
            <a:r>
              <a:rPr lang="cs-CZ" dirty="0" err="1"/>
              <a:t>Schwann</a:t>
            </a:r>
            <a:r>
              <a:rPr lang="cs-CZ" dirty="0"/>
              <a:t> </a:t>
            </a:r>
            <a:r>
              <a:rPr lang="cs-CZ" dirty="0" err="1"/>
              <a:t>cells</a:t>
            </a:r>
            <a:r>
              <a:rPr lang="cs-CZ" dirty="0"/>
              <a:t>) and </a:t>
            </a:r>
            <a:r>
              <a:rPr lang="cs-CZ" dirty="0" err="1"/>
              <a:t>connective</a:t>
            </a:r>
            <a:r>
              <a:rPr lang="cs-CZ" dirty="0"/>
              <a:t> </a:t>
            </a:r>
            <a:r>
              <a:rPr lang="cs-CZ" dirty="0" err="1"/>
              <a:t>tissue</a:t>
            </a:r>
            <a:endParaRPr lang="cs-CZ"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dirty="0"/>
              <a:t>Ganglia. </a:t>
            </a:r>
          </a:p>
          <a:p>
            <a:pPr marL="742950" lvl="1" indent="-285750">
              <a:buFont typeface="Arial" panose="020B0604020202020204" pitchFamily="34" charset="0"/>
              <a:buChar char="•"/>
            </a:pPr>
            <a:r>
              <a:rPr lang="cs-CZ" dirty="0" err="1"/>
              <a:t>Collections</a:t>
            </a:r>
            <a:r>
              <a:rPr lang="cs-CZ" dirty="0"/>
              <a:t> </a:t>
            </a:r>
            <a:r>
              <a:rPr lang="cs-CZ" dirty="0" err="1"/>
              <a:t>of</a:t>
            </a:r>
            <a:r>
              <a:rPr lang="cs-CZ" dirty="0"/>
              <a:t> neuron cell </a:t>
            </a:r>
            <a:r>
              <a:rPr lang="cs-CZ" dirty="0" err="1"/>
              <a:t>bodies</a:t>
            </a:r>
            <a:endParaRPr lang="cs-CZ" dirty="0"/>
          </a:p>
          <a:p>
            <a:pPr marL="285750" indent="-285750">
              <a:buFont typeface="Arial" panose="020B0604020202020204" pitchFamily="34" charset="0"/>
              <a:buChar char="•"/>
            </a:pPr>
            <a:endParaRPr lang="cs-CZ" sz="1200" dirty="0"/>
          </a:p>
          <a:p>
            <a:pPr marL="285750" indent="-285750">
              <a:buFont typeface="Arial" panose="020B0604020202020204" pitchFamily="34" charset="0"/>
              <a:buChar char="•"/>
            </a:pPr>
            <a:r>
              <a:rPr lang="cs-CZ" dirty="0" err="1"/>
              <a:t>Specialized</a:t>
            </a:r>
            <a:r>
              <a:rPr lang="cs-CZ" dirty="0"/>
              <a:t> nerve </a:t>
            </a:r>
            <a:r>
              <a:rPr lang="cs-CZ" dirty="0" err="1"/>
              <a:t>endings</a:t>
            </a:r>
            <a:endParaRPr lang="cs-CZ" dirty="0"/>
          </a:p>
          <a:p>
            <a:endParaRPr lang="en-GB" dirty="0">
              <a:solidFill>
                <a:srgbClr val="FF0000"/>
              </a:solidFill>
            </a:endParaRPr>
          </a:p>
          <a:p>
            <a:endParaRPr lang="en-GB" sz="1200" dirty="0"/>
          </a:p>
          <a:p>
            <a:pPr marL="742950" lvl="1" indent="-285750">
              <a:buFont typeface="Arial" panose="020B0604020202020204" pitchFamily="34" charset="0"/>
              <a:buChar char="•"/>
            </a:pPr>
            <a:endParaRPr lang="cs-CZ" sz="1200" dirty="0"/>
          </a:p>
          <a:p>
            <a:endParaRPr lang="en-GB" dirty="0"/>
          </a:p>
        </p:txBody>
      </p:sp>
      <p:pic>
        <p:nvPicPr>
          <p:cNvPr id="3" name="Obrázek 2">
            <a:extLst>
              <a:ext uri="{FF2B5EF4-FFF2-40B4-BE49-F238E27FC236}">
                <a16:creationId xmlns:a16="http://schemas.microsoft.com/office/drawing/2014/main" id="{DD86A37B-C80B-CA61-2C9E-09A963B3D2B6}"/>
              </a:ext>
            </a:extLst>
          </p:cNvPr>
          <p:cNvPicPr>
            <a:picLocks noChangeAspect="1"/>
          </p:cNvPicPr>
          <p:nvPr/>
        </p:nvPicPr>
        <p:blipFill>
          <a:blip r:embed="rId2"/>
          <a:stretch>
            <a:fillRect/>
          </a:stretch>
        </p:blipFill>
        <p:spPr>
          <a:xfrm>
            <a:off x="5496232" y="1020465"/>
            <a:ext cx="6473346" cy="5738870"/>
          </a:xfrm>
          <a:prstGeom prst="rect">
            <a:avLst/>
          </a:prstGeom>
        </p:spPr>
      </p:pic>
    </p:spTree>
    <p:extLst>
      <p:ext uri="{BB962C8B-B14F-4D97-AF65-F5344CB8AC3E}">
        <p14:creationId xmlns:p14="http://schemas.microsoft.com/office/powerpoint/2010/main" val="1168730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810425"/>
            <a:ext cx="3690818" cy="2569934"/>
          </a:xfrm>
          <a:prstGeom prst="rect">
            <a:avLst/>
          </a:prstGeom>
          <a:noFill/>
        </p:spPr>
        <p:txBody>
          <a:bodyPr wrap="square">
            <a:spAutoFit/>
          </a:bodyPr>
          <a:lstStyle/>
          <a:p>
            <a:r>
              <a:rPr lang="en-GB" b="1" dirty="0">
                <a:solidFill>
                  <a:srgbClr val="FF0000"/>
                </a:solidFill>
              </a:rPr>
              <a:t>SUPPORTIVE CELLS</a:t>
            </a:r>
          </a:p>
          <a:p>
            <a:endParaRPr lang="en-GB" sz="1200" dirty="0"/>
          </a:p>
          <a:p>
            <a:pPr marL="285750" indent="-285750">
              <a:buFont typeface="Arial" panose="020B0604020202020204" pitchFamily="34" charset="0"/>
              <a:buChar char="•"/>
            </a:pPr>
            <a:r>
              <a:rPr lang="en-GB" b="1" dirty="0"/>
              <a:t>Supporting cells of the PNS</a:t>
            </a:r>
            <a:endParaRPr lang="cs-CZ" b="1" dirty="0"/>
          </a:p>
          <a:p>
            <a:pPr marL="285750" indent="-285750">
              <a:buFont typeface="Arial" panose="020B0604020202020204" pitchFamily="34" charset="0"/>
              <a:buChar char="•"/>
            </a:pPr>
            <a:endParaRPr lang="cs-CZ" dirty="0"/>
          </a:p>
          <a:p>
            <a:pPr marL="742950" lvl="1" indent="-285750">
              <a:buFont typeface="Arial" panose="020B0604020202020204" pitchFamily="34" charset="0"/>
              <a:buChar char="•"/>
            </a:pPr>
            <a:r>
              <a:rPr lang="en-GB" i="1" dirty="0"/>
              <a:t>Satellite cells </a:t>
            </a:r>
            <a:endParaRPr lang="cs-CZ" i="1" dirty="0"/>
          </a:p>
          <a:p>
            <a:pPr marL="1200150" lvl="2" indent="-285750">
              <a:buFont typeface="Arial" panose="020B0604020202020204" pitchFamily="34" charset="0"/>
              <a:buChar char="•"/>
            </a:pPr>
            <a:endParaRPr lang="cs-CZ" sz="1100" i="1" dirty="0"/>
          </a:p>
          <a:p>
            <a:pPr marL="1200150" lvl="2" indent="-285750">
              <a:buFont typeface="Arial" panose="020B0604020202020204" pitchFamily="34" charset="0"/>
              <a:buChar char="•"/>
            </a:pPr>
            <a:r>
              <a:rPr lang="en-GB" dirty="0"/>
              <a:t>surround cell bodies in ganglia</a:t>
            </a:r>
          </a:p>
          <a:p>
            <a:pPr marL="742950" lvl="1" indent="-285750">
              <a:buFont typeface="Arial" panose="020B0604020202020204" pitchFamily="34" charset="0"/>
              <a:buChar char="•"/>
            </a:pPr>
            <a:endParaRPr lang="cs-CZ" sz="1200" dirty="0"/>
          </a:p>
          <a:p>
            <a:endParaRPr lang="en-GB" dirty="0"/>
          </a:p>
        </p:txBody>
      </p:sp>
      <p:pic>
        <p:nvPicPr>
          <p:cNvPr id="5" name="Obrázek 4">
            <a:extLst>
              <a:ext uri="{FF2B5EF4-FFF2-40B4-BE49-F238E27FC236}">
                <a16:creationId xmlns:a16="http://schemas.microsoft.com/office/drawing/2014/main" id="{2391BE40-3BDE-9DDA-5B73-5BCEE75DEBBE}"/>
              </a:ext>
            </a:extLst>
          </p:cNvPr>
          <p:cNvPicPr>
            <a:picLocks noChangeAspect="1"/>
          </p:cNvPicPr>
          <p:nvPr/>
        </p:nvPicPr>
        <p:blipFill>
          <a:blip r:embed="rId2"/>
          <a:stretch>
            <a:fillRect/>
          </a:stretch>
        </p:blipFill>
        <p:spPr>
          <a:xfrm>
            <a:off x="3810164" y="810425"/>
            <a:ext cx="7988545" cy="5991408"/>
          </a:xfrm>
          <a:prstGeom prst="rect">
            <a:avLst/>
          </a:prstGeom>
        </p:spPr>
      </p:pic>
    </p:spTree>
    <p:extLst>
      <p:ext uri="{BB962C8B-B14F-4D97-AF65-F5344CB8AC3E}">
        <p14:creationId xmlns:p14="http://schemas.microsoft.com/office/powerpoint/2010/main" val="3021506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AD69CE-710B-3048-3693-E53F2595E0DB}"/>
              </a:ext>
            </a:extLst>
          </p:cNvPr>
          <p:cNvPicPr>
            <a:picLocks noChangeAspect="1"/>
          </p:cNvPicPr>
          <p:nvPr/>
        </p:nvPicPr>
        <p:blipFill rotWithShape="1">
          <a:blip r:embed="rId2"/>
          <a:srcRect b="32616"/>
          <a:stretch/>
        </p:blipFill>
        <p:spPr>
          <a:xfrm>
            <a:off x="1981857" y="-41901"/>
            <a:ext cx="3976492" cy="6899901"/>
          </a:xfrm>
          <a:prstGeom prst="rect">
            <a:avLst/>
          </a:prstGeom>
        </p:spPr>
      </p:pic>
      <p:pic>
        <p:nvPicPr>
          <p:cNvPr id="2" name="Obrázek 1">
            <a:extLst>
              <a:ext uri="{FF2B5EF4-FFF2-40B4-BE49-F238E27FC236}">
                <a16:creationId xmlns:a16="http://schemas.microsoft.com/office/drawing/2014/main" id="{B3510E44-3FD1-AD03-73A6-A31FC1267138}"/>
              </a:ext>
            </a:extLst>
          </p:cNvPr>
          <p:cNvPicPr>
            <a:picLocks noChangeAspect="1"/>
          </p:cNvPicPr>
          <p:nvPr/>
        </p:nvPicPr>
        <p:blipFill rotWithShape="1">
          <a:blip r:embed="rId3"/>
          <a:srcRect t="67240"/>
          <a:stretch/>
        </p:blipFill>
        <p:spPr>
          <a:xfrm>
            <a:off x="6907821" y="3429000"/>
            <a:ext cx="4069601" cy="3432139"/>
          </a:xfrm>
          <a:prstGeom prst="rect">
            <a:avLst/>
          </a:prstGeom>
        </p:spPr>
      </p:pic>
    </p:spTree>
    <p:extLst>
      <p:ext uri="{BB962C8B-B14F-4D97-AF65-F5344CB8AC3E}">
        <p14:creationId xmlns:p14="http://schemas.microsoft.com/office/powerpoint/2010/main" val="1872006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222421" y="810425"/>
            <a:ext cx="4595385" cy="4062651"/>
          </a:xfrm>
          <a:prstGeom prst="rect">
            <a:avLst/>
          </a:prstGeom>
          <a:noFill/>
        </p:spPr>
        <p:txBody>
          <a:bodyPr wrap="square">
            <a:spAutoFit/>
          </a:bodyPr>
          <a:lstStyle/>
          <a:p>
            <a:r>
              <a:rPr lang="en-GB" b="1" dirty="0">
                <a:solidFill>
                  <a:srgbClr val="FF0000"/>
                </a:solidFill>
              </a:rPr>
              <a:t>SUPPORTIVE CELLS</a:t>
            </a:r>
          </a:p>
          <a:p>
            <a:endParaRPr lang="en-GB" sz="1200" dirty="0"/>
          </a:p>
          <a:p>
            <a:pPr marL="285750" indent="-285750">
              <a:buFont typeface="Arial" panose="020B0604020202020204" pitchFamily="34" charset="0"/>
              <a:buChar char="•"/>
            </a:pPr>
            <a:r>
              <a:rPr lang="en-GB" b="1" dirty="0"/>
              <a:t>Supporting cells of the PNS</a:t>
            </a:r>
            <a:endParaRPr lang="cs-CZ" b="1" dirty="0"/>
          </a:p>
          <a:p>
            <a:pPr marL="285750" indent="-285750">
              <a:buFont typeface="Arial" panose="020B0604020202020204" pitchFamily="34" charset="0"/>
              <a:buChar char="•"/>
            </a:pPr>
            <a:endParaRPr lang="cs-CZ" dirty="0"/>
          </a:p>
          <a:p>
            <a:pPr marL="742950" lvl="1" indent="-285750">
              <a:buFont typeface="Arial" panose="020B0604020202020204" pitchFamily="34" charset="0"/>
              <a:buChar char="•"/>
            </a:pPr>
            <a:r>
              <a:rPr lang="en-GB" i="1" dirty="0"/>
              <a:t>Schwann cells</a:t>
            </a:r>
            <a:endParaRPr lang="cs-CZ" i="1" dirty="0"/>
          </a:p>
          <a:p>
            <a:pPr marL="742950" lvl="1" indent="-285750">
              <a:buFont typeface="Arial" panose="020B0604020202020204" pitchFamily="34" charset="0"/>
              <a:buChar char="•"/>
            </a:pPr>
            <a:endParaRPr lang="cs-CZ" sz="1200" i="1" dirty="0"/>
          </a:p>
          <a:p>
            <a:pPr marL="1200150" lvl="2" indent="-285750">
              <a:buFont typeface="Arial" panose="020B0604020202020204" pitchFamily="34" charset="0"/>
              <a:buChar char="•"/>
            </a:pPr>
            <a:r>
              <a:rPr lang="en-GB" dirty="0"/>
              <a:t>Surround unmyelinated axons. Numerous axons indent the Schwann cell cytoplasm and, therefore, are surrounded by a single plasma membrane.</a:t>
            </a:r>
            <a:endParaRPr lang="cs-CZ" dirty="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r>
              <a:rPr lang="en-GB" dirty="0"/>
              <a:t>Produce the myelin sheath around axons </a:t>
            </a:r>
          </a:p>
          <a:p>
            <a:endParaRPr lang="en-GB" dirty="0"/>
          </a:p>
        </p:txBody>
      </p:sp>
      <p:pic>
        <p:nvPicPr>
          <p:cNvPr id="3" name="Obrázek 2">
            <a:extLst>
              <a:ext uri="{FF2B5EF4-FFF2-40B4-BE49-F238E27FC236}">
                <a16:creationId xmlns:a16="http://schemas.microsoft.com/office/drawing/2014/main" id="{C08B7941-C522-47F9-1E8E-056B70810384}"/>
              </a:ext>
            </a:extLst>
          </p:cNvPr>
          <p:cNvPicPr>
            <a:picLocks noChangeAspect="1"/>
          </p:cNvPicPr>
          <p:nvPr/>
        </p:nvPicPr>
        <p:blipFill>
          <a:blip r:embed="rId2"/>
          <a:stretch>
            <a:fillRect/>
          </a:stretch>
        </p:blipFill>
        <p:spPr>
          <a:xfrm>
            <a:off x="4709655" y="3637566"/>
            <a:ext cx="4247534" cy="3121580"/>
          </a:xfrm>
          <a:prstGeom prst="rect">
            <a:avLst/>
          </a:prstGeom>
        </p:spPr>
      </p:pic>
      <p:pic>
        <p:nvPicPr>
          <p:cNvPr id="4" name="Obrázek 3">
            <a:extLst>
              <a:ext uri="{FF2B5EF4-FFF2-40B4-BE49-F238E27FC236}">
                <a16:creationId xmlns:a16="http://schemas.microsoft.com/office/drawing/2014/main" id="{C4E66771-59E5-5962-FB40-A755459B6FC5}"/>
              </a:ext>
            </a:extLst>
          </p:cNvPr>
          <p:cNvPicPr>
            <a:picLocks noChangeAspect="1"/>
          </p:cNvPicPr>
          <p:nvPr/>
        </p:nvPicPr>
        <p:blipFill rotWithShape="1">
          <a:blip r:embed="rId3"/>
          <a:srcRect r="3086" b="16950"/>
          <a:stretch/>
        </p:blipFill>
        <p:spPr>
          <a:xfrm>
            <a:off x="6221748" y="908747"/>
            <a:ext cx="4981766" cy="2618575"/>
          </a:xfrm>
          <a:prstGeom prst="rect">
            <a:avLst/>
          </a:prstGeom>
        </p:spPr>
      </p:pic>
      <p:cxnSp>
        <p:nvCxnSpPr>
          <p:cNvPr id="7" name="Přímá spojnice se šipkou 6">
            <a:extLst>
              <a:ext uri="{FF2B5EF4-FFF2-40B4-BE49-F238E27FC236}">
                <a16:creationId xmlns:a16="http://schemas.microsoft.com/office/drawing/2014/main" id="{0701372F-5247-3CA0-C2DF-9564458990A0}"/>
              </a:ext>
            </a:extLst>
          </p:cNvPr>
          <p:cNvCxnSpPr>
            <a:endCxn id="4" idx="1"/>
          </p:cNvCxnSpPr>
          <p:nvPr/>
        </p:nvCxnSpPr>
        <p:spPr>
          <a:xfrm flipV="1">
            <a:off x="4925961" y="2218035"/>
            <a:ext cx="1295787" cy="6237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32FFACAE-820F-B2C1-1373-3D69CD9B8905}"/>
              </a:ext>
            </a:extLst>
          </p:cNvPr>
          <p:cNvCxnSpPr>
            <a:cxnSpLocks/>
          </p:cNvCxnSpPr>
          <p:nvPr/>
        </p:nvCxnSpPr>
        <p:spPr>
          <a:xfrm>
            <a:off x="3305713" y="4305119"/>
            <a:ext cx="1192292" cy="893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429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8D43B38-EA35-7F68-3E90-7D3D8D0BC897}"/>
              </a:ext>
            </a:extLst>
          </p:cNvPr>
          <p:cNvPicPr>
            <a:picLocks noChangeAspect="1"/>
          </p:cNvPicPr>
          <p:nvPr/>
        </p:nvPicPr>
        <p:blipFill>
          <a:blip r:embed="rId2"/>
          <a:stretch>
            <a:fillRect/>
          </a:stretch>
        </p:blipFill>
        <p:spPr>
          <a:xfrm>
            <a:off x="447121" y="0"/>
            <a:ext cx="4887126" cy="6858000"/>
          </a:xfrm>
          <a:prstGeom prst="rect">
            <a:avLst/>
          </a:prstGeom>
        </p:spPr>
      </p:pic>
      <p:pic>
        <p:nvPicPr>
          <p:cNvPr id="2" name="Obrázek 1">
            <a:extLst>
              <a:ext uri="{FF2B5EF4-FFF2-40B4-BE49-F238E27FC236}">
                <a16:creationId xmlns:a16="http://schemas.microsoft.com/office/drawing/2014/main" id="{79B6CDB9-0EC2-D05F-7593-6B248101FEBD}"/>
              </a:ext>
            </a:extLst>
          </p:cNvPr>
          <p:cNvPicPr>
            <a:picLocks noChangeAspect="1"/>
          </p:cNvPicPr>
          <p:nvPr/>
        </p:nvPicPr>
        <p:blipFill>
          <a:blip r:embed="rId3"/>
          <a:stretch>
            <a:fillRect/>
          </a:stretch>
        </p:blipFill>
        <p:spPr>
          <a:xfrm>
            <a:off x="6210249" y="0"/>
            <a:ext cx="4864609" cy="6858000"/>
          </a:xfrm>
          <a:prstGeom prst="rect">
            <a:avLst/>
          </a:prstGeom>
        </p:spPr>
      </p:pic>
    </p:spTree>
    <p:extLst>
      <p:ext uri="{BB962C8B-B14F-4D97-AF65-F5344CB8AC3E}">
        <p14:creationId xmlns:p14="http://schemas.microsoft.com/office/powerpoint/2010/main" val="3549771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369905" y="798503"/>
            <a:ext cx="4595385" cy="369332"/>
          </a:xfrm>
          <a:prstGeom prst="rect">
            <a:avLst/>
          </a:prstGeom>
          <a:noFill/>
        </p:spPr>
        <p:txBody>
          <a:bodyPr wrap="square">
            <a:spAutoFit/>
          </a:bodyPr>
          <a:lstStyle/>
          <a:p>
            <a:r>
              <a:rPr lang="cs-CZ" b="1" dirty="0"/>
              <a:t>U</a:t>
            </a:r>
            <a:r>
              <a:rPr lang="en-GB" b="1" dirty="0" err="1"/>
              <a:t>nmyelinated</a:t>
            </a:r>
            <a:r>
              <a:rPr lang="en-GB" b="1" dirty="0"/>
              <a:t> axons</a:t>
            </a:r>
          </a:p>
        </p:txBody>
      </p:sp>
      <p:pic>
        <p:nvPicPr>
          <p:cNvPr id="9" name="Obrázek 8">
            <a:extLst>
              <a:ext uri="{FF2B5EF4-FFF2-40B4-BE49-F238E27FC236}">
                <a16:creationId xmlns:a16="http://schemas.microsoft.com/office/drawing/2014/main" id="{4BC077AD-DDD6-F224-41EB-FFAE8CF49753}"/>
              </a:ext>
            </a:extLst>
          </p:cNvPr>
          <p:cNvPicPr>
            <a:picLocks noChangeAspect="1"/>
          </p:cNvPicPr>
          <p:nvPr/>
        </p:nvPicPr>
        <p:blipFill>
          <a:blip r:embed="rId2"/>
          <a:stretch>
            <a:fillRect/>
          </a:stretch>
        </p:blipFill>
        <p:spPr>
          <a:xfrm>
            <a:off x="5247801" y="1307690"/>
            <a:ext cx="6522376" cy="3883741"/>
          </a:xfrm>
          <a:prstGeom prst="rect">
            <a:avLst/>
          </a:prstGeom>
        </p:spPr>
      </p:pic>
      <p:pic>
        <p:nvPicPr>
          <p:cNvPr id="11" name="Obrázek 10">
            <a:extLst>
              <a:ext uri="{FF2B5EF4-FFF2-40B4-BE49-F238E27FC236}">
                <a16:creationId xmlns:a16="http://schemas.microsoft.com/office/drawing/2014/main" id="{C8710E43-38A6-943D-70EF-47B30DC8EF59}"/>
              </a:ext>
            </a:extLst>
          </p:cNvPr>
          <p:cNvPicPr>
            <a:picLocks noChangeAspect="1"/>
          </p:cNvPicPr>
          <p:nvPr/>
        </p:nvPicPr>
        <p:blipFill>
          <a:blip r:embed="rId3"/>
          <a:stretch>
            <a:fillRect/>
          </a:stretch>
        </p:blipFill>
        <p:spPr>
          <a:xfrm>
            <a:off x="458395" y="1167835"/>
            <a:ext cx="4415671" cy="5690165"/>
          </a:xfrm>
          <a:prstGeom prst="rect">
            <a:avLst/>
          </a:prstGeom>
        </p:spPr>
      </p:pic>
    </p:spTree>
    <p:extLst>
      <p:ext uri="{BB962C8B-B14F-4D97-AF65-F5344CB8AC3E}">
        <p14:creationId xmlns:p14="http://schemas.microsoft.com/office/powerpoint/2010/main" val="3105593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6" name="TextovéPole 5">
            <a:extLst>
              <a:ext uri="{FF2B5EF4-FFF2-40B4-BE49-F238E27FC236}">
                <a16:creationId xmlns:a16="http://schemas.microsoft.com/office/drawing/2014/main" id="{BBA595C0-330B-94E3-EDBB-11A3B3256585}"/>
              </a:ext>
            </a:extLst>
          </p:cNvPr>
          <p:cNvSpPr txBox="1"/>
          <p:nvPr/>
        </p:nvSpPr>
        <p:spPr>
          <a:xfrm>
            <a:off x="369905" y="811584"/>
            <a:ext cx="4595385" cy="369332"/>
          </a:xfrm>
          <a:prstGeom prst="rect">
            <a:avLst/>
          </a:prstGeom>
          <a:noFill/>
        </p:spPr>
        <p:txBody>
          <a:bodyPr wrap="square">
            <a:spAutoFit/>
          </a:bodyPr>
          <a:lstStyle/>
          <a:p>
            <a:r>
              <a:rPr lang="cs-CZ" b="1" dirty="0"/>
              <a:t>M</a:t>
            </a:r>
            <a:r>
              <a:rPr lang="en-GB" b="1" dirty="0" err="1"/>
              <a:t>yelinated</a:t>
            </a:r>
            <a:r>
              <a:rPr lang="en-GB" b="1" dirty="0"/>
              <a:t> axons</a:t>
            </a:r>
          </a:p>
        </p:txBody>
      </p:sp>
      <p:pic>
        <p:nvPicPr>
          <p:cNvPr id="3" name="Obrázek 2">
            <a:extLst>
              <a:ext uri="{FF2B5EF4-FFF2-40B4-BE49-F238E27FC236}">
                <a16:creationId xmlns:a16="http://schemas.microsoft.com/office/drawing/2014/main" id="{FD3D22FA-38B5-31C6-112D-97708451E8F4}"/>
              </a:ext>
            </a:extLst>
          </p:cNvPr>
          <p:cNvPicPr>
            <a:picLocks noChangeAspect="1"/>
          </p:cNvPicPr>
          <p:nvPr/>
        </p:nvPicPr>
        <p:blipFill>
          <a:blip r:embed="rId2"/>
          <a:stretch>
            <a:fillRect/>
          </a:stretch>
        </p:blipFill>
        <p:spPr>
          <a:xfrm>
            <a:off x="7091895" y="996250"/>
            <a:ext cx="5447393" cy="3497092"/>
          </a:xfrm>
          <a:prstGeom prst="rect">
            <a:avLst/>
          </a:prstGeom>
        </p:spPr>
      </p:pic>
      <p:pic>
        <p:nvPicPr>
          <p:cNvPr id="7" name="Obrázek 6">
            <a:extLst>
              <a:ext uri="{FF2B5EF4-FFF2-40B4-BE49-F238E27FC236}">
                <a16:creationId xmlns:a16="http://schemas.microsoft.com/office/drawing/2014/main" id="{DF53F6C2-2E47-948D-F7FB-E0BEF859A447}"/>
              </a:ext>
            </a:extLst>
          </p:cNvPr>
          <p:cNvPicPr>
            <a:picLocks noChangeAspect="1"/>
          </p:cNvPicPr>
          <p:nvPr/>
        </p:nvPicPr>
        <p:blipFill>
          <a:blip r:embed="rId3"/>
          <a:stretch>
            <a:fillRect/>
          </a:stretch>
        </p:blipFill>
        <p:spPr>
          <a:xfrm>
            <a:off x="222421" y="1108699"/>
            <a:ext cx="7004291" cy="5711291"/>
          </a:xfrm>
          <a:prstGeom prst="rect">
            <a:avLst/>
          </a:prstGeom>
        </p:spPr>
      </p:pic>
    </p:spTree>
    <p:extLst>
      <p:ext uri="{BB962C8B-B14F-4D97-AF65-F5344CB8AC3E}">
        <p14:creationId xmlns:p14="http://schemas.microsoft.com/office/powerpoint/2010/main" val="643008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75F88013-AA29-5F4F-8F66-1A06D357F415}"/>
              </a:ext>
            </a:extLst>
          </p:cNvPr>
          <p:cNvSpPr txBox="1"/>
          <p:nvPr/>
        </p:nvSpPr>
        <p:spPr>
          <a:xfrm>
            <a:off x="145888" y="805059"/>
            <a:ext cx="6884177" cy="6001643"/>
          </a:xfrm>
          <a:prstGeom prst="rect">
            <a:avLst/>
          </a:prstGeom>
          <a:noFill/>
        </p:spPr>
        <p:txBody>
          <a:bodyPr wrap="square">
            <a:spAutoFit/>
          </a:bodyPr>
          <a:lstStyle/>
          <a:p>
            <a:r>
              <a:rPr lang="en-US" b="1" dirty="0"/>
              <a:t>MYELIN SHEATH </a:t>
            </a:r>
            <a:endParaRPr lang="cs-CZ" b="1" dirty="0"/>
          </a:p>
          <a:p>
            <a:endParaRPr lang="cs-CZ" sz="1200" b="1" dirty="0"/>
          </a:p>
          <a:p>
            <a:pPr marL="285750" indent="-285750">
              <a:buFont typeface="Arial" panose="020B0604020202020204" pitchFamily="34" charset="0"/>
              <a:buChar char="•"/>
            </a:pPr>
            <a:r>
              <a:rPr lang="en-US" dirty="0"/>
              <a:t>The myelin sheath is formed by the plasma membrane of supporting cells wrapping around the axon. The sheath consists of multilamellar, lipid-rich segments produced by Schwann cells in the PNS and oligodendrocytes in the CNS.</a:t>
            </a:r>
            <a:endParaRPr lang="cs-CZ" dirty="0"/>
          </a:p>
          <a:p>
            <a:pPr marL="285750" indent="-285750">
              <a:buFont typeface="Arial" panose="020B0604020202020204" pitchFamily="34" charset="0"/>
              <a:buChar char="•"/>
            </a:pPr>
            <a:r>
              <a:rPr lang="en-US" dirty="0"/>
              <a:t>Functions</a:t>
            </a:r>
            <a:r>
              <a:rPr lang="cs-CZ" dirty="0"/>
              <a:t>:</a:t>
            </a:r>
            <a:endParaRPr lang="en-US" dirty="0"/>
          </a:p>
          <a:p>
            <a:pPr marL="742950" lvl="1" indent="-285750">
              <a:buFont typeface="Arial" panose="020B0604020202020204" pitchFamily="34" charset="0"/>
              <a:buChar char="•"/>
            </a:pPr>
            <a:r>
              <a:rPr lang="en-US" dirty="0"/>
              <a:t>Increases speed of conduction (saltatory conduction)</a:t>
            </a:r>
          </a:p>
          <a:p>
            <a:pPr marL="742950" lvl="1" indent="-285750">
              <a:buFont typeface="Arial" panose="020B0604020202020204" pitchFamily="34" charset="0"/>
              <a:buChar char="•"/>
            </a:pPr>
            <a:r>
              <a:rPr lang="en-US" dirty="0"/>
              <a:t>Insulates the axon</a:t>
            </a:r>
            <a:endParaRPr lang="cs-CZ" dirty="0"/>
          </a:p>
          <a:p>
            <a:pPr marL="285750" indent="-285750">
              <a:buFont typeface="Arial" panose="020B0604020202020204" pitchFamily="34" charset="0"/>
              <a:buChar char="•"/>
            </a:pPr>
            <a:r>
              <a:rPr lang="en-US" dirty="0"/>
              <a:t>Similar structure in CNS and PNS with some differences in protein composition</a:t>
            </a:r>
            <a:endParaRPr lang="cs-CZ" dirty="0"/>
          </a:p>
          <a:p>
            <a:pPr marL="285750" indent="-285750">
              <a:buFont typeface="Arial" panose="020B0604020202020204" pitchFamily="34" charset="0"/>
              <a:buChar char="•"/>
            </a:pPr>
            <a:r>
              <a:rPr lang="en-US" dirty="0"/>
              <a:t>Organization</a:t>
            </a:r>
            <a:r>
              <a:rPr lang="cs-CZ" dirty="0"/>
              <a:t>:</a:t>
            </a:r>
            <a:endParaRPr lang="en-US" dirty="0"/>
          </a:p>
          <a:p>
            <a:pPr marL="742950" lvl="1" indent="-285750">
              <a:buFont typeface="Arial" panose="020B0604020202020204" pitchFamily="34" charset="0"/>
              <a:buChar char="•"/>
            </a:pPr>
            <a:r>
              <a:rPr lang="en-US" i="1" dirty="0"/>
              <a:t>Internode</a:t>
            </a:r>
            <a:r>
              <a:rPr lang="en-US" dirty="0"/>
              <a:t>. Single myelin segment</a:t>
            </a:r>
          </a:p>
          <a:p>
            <a:pPr marL="742950" lvl="1" indent="-285750">
              <a:buFont typeface="Arial" panose="020B0604020202020204" pitchFamily="34" charset="0"/>
              <a:buChar char="•"/>
            </a:pPr>
            <a:r>
              <a:rPr lang="en-US" i="1" dirty="0"/>
              <a:t>Paranode</a:t>
            </a:r>
            <a:r>
              <a:rPr lang="en-US" dirty="0"/>
              <a:t>. Ends of each internode where they attach to the axon</a:t>
            </a:r>
          </a:p>
          <a:p>
            <a:pPr marL="742950" lvl="1" indent="-285750">
              <a:buFont typeface="Arial" panose="020B0604020202020204" pitchFamily="34" charset="0"/>
              <a:buChar char="•"/>
            </a:pPr>
            <a:r>
              <a:rPr lang="en-US" i="1" dirty="0"/>
              <a:t>Node of Ranvier.</a:t>
            </a:r>
            <a:r>
              <a:rPr lang="en-US" dirty="0"/>
              <a:t> Specialized region of the axon between myelin internodes where depolarization occurs</a:t>
            </a:r>
            <a:endParaRPr lang="cs-CZ" dirty="0"/>
          </a:p>
          <a:p>
            <a:pPr marL="742950" lvl="1" indent="-285750">
              <a:buFont typeface="Arial" panose="020B0604020202020204" pitchFamily="34" charset="0"/>
              <a:buChar char="•"/>
            </a:pPr>
            <a:endParaRPr lang="cs-CZ" sz="1200" dirty="0"/>
          </a:p>
          <a:p>
            <a:pPr marL="285750" indent="-285750">
              <a:buFont typeface="Arial" panose="020B0604020202020204" pitchFamily="34" charset="0"/>
              <a:buChar char="•"/>
            </a:pPr>
            <a:r>
              <a:rPr lang="en-US" dirty="0"/>
              <a:t>In the </a:t>
            </a:r>
            <a:r>
              <a:rPr lang="en-US" b="1" dirty="0"/>
              <a:t>PNS</a:t>
            </a:r>
            <a:r>
              <a:rPr lang="en-US" dirty="0"/>
              <a:t>, each </a:t>
            </a:r>
            <a:r>
              <a:rPr lang="en-US" i="1" dirty="0"/>
              <a:t>Schwann cell </a:t>
            </a:r>
            <a:r>
              <a:rPr lang="en-US" dirty="0"/>
              <a:t>associates with </a:t>
            </a:r>
            <a:r>
              <a:rPr lang="en-US" b="1" dirty="0"/>
              <a:t>only one axon </a:t>
            </a:r>
            <a:r>
              <a:rPr lang="en-US" dirty="0"/>
              <a:t>and forms a </a:t>
            </a:r>
            <a:r>
              <a:rPr lang="en-US" b="1" dirty="0"/>
              <a:t>single internode of myelin</a:t>
            </a:r>
            <a:r>
              <a:rPr lang="en-US" dirty="0"/>
              <a:t>.</a:t>
            </a:r>
          </a:p>
          <a:p>
            <a:pPr marL="285750" indent="-285750">
              <a:buFont typeface="Arial" panose="020B0604020202020204" pitchFamily="34" charset="0"/>
              <a:buChar char="•"/>
            </a:pPr>
            <a:r>
              <a:rPr lang="en-US" dirty="0"/>
              <a:t>In the </a:t>
            </a:r>
            <a:r>
              <a:rPr lang="en-US" b="1" dirty="0"/>
              <a:t>CNS</a:t>
            </a:r>
            <a:r>
              <a:rPr lang="en-US" dirty="0"/>
              <a:t>, each </a:t>
            </a:r>
            <a:r>
              <a:rPr lang="en-US" i="1" dirty="0"/>
              <a:t>oligodendrocyte</a:t>
            </a:r>
            <a:r>
              <a:rPr lang="en-US" dirty="0"/>
              <a:t> associates with </a:t>
            </a:r>
            <a:r>
              <a:rPr lang="en-US" b="1" dirty="0"/>
              <a:t>many axons </a:t>
            </a:r>
            <a:r>
              <a:rPr lang="en-US" dirty="0"/>
              <a:t>(i.e., each oligodendrocyte forms </a:t>
            </a:r>
            <a:r>
              <a:rPr lang="en-US" b="1" dirty="0"/>
              <a:t>multiple internodes on different axons</a:t>
            </a:r>
            <a:r>
              <a:rPr lang="en-US" dirty="0"/>
              <a:t>).</a:t>
            </a:r>
          </a:p>
        </p:txBody>
      </p:sp>
      <p:pic>
        <p:nvPicPr>
          <p:cNvPr id="3" name="Obrázek 2">
            <a:extLst>
              <a:ext uri="{FF2B5EF4-FFF2-40B4-BE49-F238E27FC236}">
                <a16:creationId xmlns:a16="http://schemas.microsoft.com/office/drawing/2014/main" id="{2DAA8414-21AD-BE42-9B3B-6442622A666B}"/>
              </a:ext>
            </a:extLst>
          </p:cNvPr>
          <p:cNvPicPr>
            <a:picLocks noChangeAspect="1"/>
          </p:cNvPicPr>
          <p:nvPr/>
        </p:nvPicPr>
        <p:blipFill>
          <a:blip r:embed="rId2"/>
          <a:stretch>
            <a:fillRect/>
          </a:stretch>
        </p:blipFill>
        <p:spPr>
          <a:xfrm>
            <a:off x="7030065" y="1304754"/>
            <a:ext cx="5161935" cy="4248491"/>
          </a:xfrm>
          <a:prstGeom prst="rect">
            <a:avLst/>
          </a:prstGeom>
        </p:spPr>
      </p:pic>
    </p:spTree>
    <p:extLst>
      <p:ext uri="{BB962C8B-B14F-4D97-AF65-F5344CB8AC3E}">
        <p14:creationId xmlns:p14="http://schemas.microsoft.com/office/powerpoint/2010/main" val="1535215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3F7BECA-44EE-ED99-5324-4D7A7D8CDCFC}"/>
              </a:ext>
            </a:extLst>
          </p:cNvPr>
          <p:cNvPicPr>
            <a:picLocks noChangeAspect="1"/>
          </p:cNvPicPr>
          <p:nvPr/>
        </p:nvPicPr>
        <p:blipFill>
          <a:blip r:embed="rId2"/>
          <a:stretch>
            <a:fillRect/>
          </a:stretch>
        </p:blipFill>
        <p:spPr>
          <a:xfrm>
            <a:off x="1367614" y="297426"/>
            <a:ext cx="10131124" cy="6263148"/>
          </a:xfrm>
          <a:prstGeom prst="rect">
            <a:avLst/>
          </a:prstGeom>
        </p:spPr>
      </p:pic>
    </p:spTree>
    <p:extLst>
      <p:ext uri="{BB962C8B-B14F-4D97-AF65-F5344CB8AC3E}">
        <p14:creationId xmlns:p14="http://schemas.microsoft.com/office/powerpoint/2010/main" val="2521639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pic>
        <p:nvPicPr>
          <p:cNvPr id="4" name="Obrázek 3">
            <a:extLst>
              <a:ext uri="{FF2B5EF4-FFF2-40B4-BE49-F238E27FC236}">
                <a16:creationId xmlns:a16="http://schemas.microsoft.com/office/drawing/2014/main" id="{603762CA-6390-638C-9586-1F14032AFF2D}"/>
              </a:ext>
            </a:extLst>
          </p:cNvPr>
          <p:cNvPicPr>
            <a:picLocks noChangeAspect="1"/>
          </p:cNvPicPr>
          <p:nvPr/>
        </p:nvPicPr>
        <p:blipFill>
          <a:blip r:embed="rId2"/>
          <a:stretch>
            <a:fillRect/>
          </a:stretch>
        </p:blipFill>
        <p:spPr>
          <a:xfrm>
            <a:off x="2179040" y="798503"/>
            <a:ext cx="8203824" cy="6062650"/>
          </a:xfrm>
          <a:prstGeom prst="rect">
            <a:avLst/>
          </a:prstGeom>
        </p:spPr>
      </p:pic>
    </p:spTree>
    <p:extLst>
      <p:ext uri="{BB962C8B-B14F-4D97-AF65-F5344CB8AC3E}">
        <p14:creationId xmlns:p14="http://schemas.microsoft.com/office/powerpoint/2010/main" val="893187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0FD4BE6-1423-A6C8-DC4A-D73C4ED34B65}"/>
              </a:ext>
            </a:extLst>
          </p:cNvPr>
          <p:cNvPicPr>
            <a:picLocks noChangeAspect="1"/>
          </p:cNvPicPr>
          <p:nvPr/>
        </p:nvPicPr>
        <p:blipFill rotWithShape="1">
          <a:blip r:embed="rId2"/>
          <a:srcRect b="36344"/>
          <a:stretch/>
        </p:blipFill>
        <p:spPr>
          <a:xfrm>
            <a:off x="975350" y="23750"/>
            <a:ext cx="4088261" cy="6834250"/>
          </a:xfrm>
          <a:prstGeom prst="rect">
            <a:avLst/>
          </a:prstGeom>
        </p:spPr>
      </p:pic>
      <p:pic>
        <p:nvPicPr>
          <p:cNvPr id="7" name="Obrázek 6">
            <a:extLst>
              <a:ext uri="{FF2B5EF4-FFF2-40B4-BE49-F238E27FC236}">
                <a16:creationId xmlns:a16="http://schemas.microsoft.com/office/drawing/2014/main" id="{F64F934A-6364-6694-7DFF-A9966FC9CF34}"/>
              </a:ext>
            </a:extLst>
          </p:cNvPr>
          <p:cNvPicPr>
            <a:picLocks noChangeAspect="1"/>
          </p:cNvPicPr>
          <p:nvPr/>
        </p:nvPicPr>
        <p:blipFill rotWithShape="1">
          <a:blip r:embed="rId2"/>
          <a:srcRect l="376" t="63454" r="-376" b="345"/>
          <a:stretch/>
        </p:blipFill>
        <p:spPr>
          <a:xfrm>
            <a:off x="5704667" y="2578819"/>
            <a:ext cx="4501218" cy="4279181"/>
          </a:xfrm>
          <a:prstGeom prst="rect">
            <a:avLst/>
          </a:prstGeom>
        </p:spPr>
      </p:pic>
    </p:spTree>
    <p:extLst>
      <p:ext uri="{BB962C8B-B14F-4D97-AF65-F5344CB8AC3E}">
        <p14:creationId xmlns:p14="http://schemas.microsoft.com/office/powerpoint/2010/main" val="3425506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1F0597-D115-C3AA-2CC2-95E80613AEAB}"/>
              </a:ext>
            </a:extLst>
          </p:cNvPr>
          <p:cNvPicPr>
            <a:picLocks noChangeAspect="1"/>
          </p:cNvPicPr>
          <p:nvPr/>
        </p:nvPicPr>
        <p:blipFill>
          <a:blip r:embed="rId2"/>
          <a:stretch>
            <a:fillRect/>
          </a:stretch>
        </p:blipFill>
        <p:spPr>
          <a:xfrm>
            <a:off x="569334" y="0"/>
            <a:ext cx="5448944" cy="6858000"/>
          </a:xfrm>
          <a:prstGeom prst="rect">
            <a:avLst/>
          </a:prstGeom>
        </p:spPr>
      </p:pic>
      <p:pic>
        <p:nvPicPr>
          <p:cNvPr id="2" name="Obrázek 1">
            <a:extLst>
              <a:ext uri="{FF2B5EF4-FFF2-40B4-BE49-F238E27FC236}">
                <a16:creationId xmlns:a16="http://schemas.microsoft.com/office/drawing/2014/main" id="{0130155C-80D8-C49E-2DB6-B97622C32D06}"/>
              </a:ext>
            </a:extLst>
          </p:cNvPr>
          <p:cNvPicPr>
            <a:picLocks noChangeAspect="1"/>
          </p:cNvPicPr>
          <p:nvPr/>
        </p:nvPicPr>
        <p:blipFill>
          <a:blip r:embed="rId3"/>
          <a:stretch>
            <a:fillRect/>
          </a:stretch>
        </p:blipFill>
        <p:spPr>
          <a:xfrm>
            <a:off x="6527214" y="109440"/>
            <a:ext cx="5194242" cy="6639119"/>
          </a:xfrm>
          <a:prstGeom prst="rect">
            <a:avLst/>
          </a:prstGeom>
        </p:spPr>
      </p:pic>
    </p:spTree>
    <p:extLst>
      <p:ext uri="{BB962C8B-B14F-4D97-AF65-F5344CB8AC3E}">
        <p14:creationId xmlns:p14="http://schemas.microsoft.com/office/powerpoint/2010/main" val="1488704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F26DBC85-EA12-2D31-A426-25A5C206323A}"/>
              </a:ext>
            </a:extLst>
          </p:cNvPr>
          <p:cNvSpPr txBox="1"/>
          <p:nvPr/>
        </p:nvSpPr>
        <p:spPr>
          <a:xfrm>
            <a:off x="222421" y="999273"/>
            <a:ext cx="11154033" cy="4339650"/>
          </a:xfrm>
          <a:prstGeom prst="rect">
            <a:avLst/>
          </a:prstGeom>
          <a:noFill/>
        </p:spPr>
        <p:txBody>
          <a:bodyPr wrap="square">
            <a:spAutoFit/>
          </a:bodyPr>
          <a:lstStyle/>
          <a:p>
            <a:r>
              <a:rPr lang="en-GB" b="1" dirty="0">
                <a:solidFill>
                  <a:srgbClr val="FF0000"/>
                </a:solidFill>
              </a:rPr>
              <a:t>CONNECTIVE TISSUE INVESTMENTS OF NERVOUS TISSUE </a:t>
            </a:r>
            <a:endParaRPr lang="cs-CZ" b="1" dirty="0">
              <a:solidFill>
                <a:srgbClr val="FF0000"/>
              </a:solidFill>
            </a:endParaRPr>
          </a:p>
          <a:p>
            <a:endParaRPr lang="cs-CZ" sz="1200" dirty="0"/>
          </a:p>
          <a:p>
            <a:pPr marL="285750" indent="-285750">
              <a:buFont typeface="Arial" panose="020B0604020202020204" pitchFamily="34" charset="0"/>
              <a:buChar char="•"/>
            </a:pPr>
            <a:r>
              <a:rPr lang="en-GB" b="1" dirty="0"/>
              <a:t>Central nervous system (meninges)</a:t>
            </a:r>
            <a:endParaRPr lang="cs-CZ" b="1" dirty="0"/>
          </a:p>
          <a:p>
            <a:pPr marL="285750" indent="-285750">
              <a:buFont typeface="Arial" panose="020B0604020202020204" pitchFamily="34" charset="0"/>
              <a:buChar char="•"/>
            </a:pPr>
            <a:endParaRPr lang="en-GB" sz="1200" dirty="0"/>
          </a:p>
          <a:p>
            <a:pPr marL="742950" lvl="1" indent="-285750">
              <a:buFont typeface="Arial" panose="020B0604020202020204" pitchFamily="34" charset="0"/>
              <a:buChar char="•"/>
            </a:pPr>
            <a:r>
              <a:rPr lang="en-GB" i="1" dirty="0"/>
              <a:t>Pia mater</a:t>
            </a:r>
          </a:p>
          <a:p>
            <a:pPr marL="1200150" lvl="2" indent="-285750">
              <a:buFont typeface="Arial" panose="020B0604020202020204" pitchFamily="34" charset="0"/>
              <a:buChar char="•"/>
            </a:pPr>
            <a:r>
              <a:rPr lang="en-GB" dirty="0"/>
              <a:t>Thin membrane lying directly on the surface of the brain and spinal cord</a:t>
            </a:r>
          </a:p>
          <a:p>
            <a:pPr marL="1200150" lvl="2" indent="-285750">
              <a:buFont typeface="Arial" panose="020B0604020202020204" pitchFamily="34" charset="0"/>
              <a:buChar char="•"/>
            </a:pPr>
            <a:r>
              <a:rPr lang="en-GB" dirty="0"/>
              <a:t>Accompanies larger blood vessels into the brain and spinal cord</a:t>
            </a:r>
          </a:p>
          <a:p>
            <a:pPr marL="742950" lvl="1" indent="-285750">
              <a:buFont typeface="Arial" panose="020B0604020202020204" pitchFamily="34" charset="0"/>
              <a:buChar char="•"/>
            </a:pPr>
            <a:r>
              <a:rPr lang="en-GB" i="1" dirty="0"/>
              <a:t>Arachnoid membrane</a:t>
            </a:r>
          </a:p>
          <a:p>
            <a:pPr marL="1200150" lvl="2" indent="-285750">
              <a:buFont typeface="Arial" panose="020B0604020202020204" pitchFamily="34" charset="0"/>
              <a:buChar char="•"/>
            </a:pPr>
            <a:r>
              <a:rPr lang="en-GB" dirty="0"/>
              <a:t>Separated from pia mater by connective tissue trabeculae</a:t>
            </a:r>
          </a:p>
          <a:p>
            <a:pPr marL="1200150" lvl="2" indent="-285750">
              <a:buFont typeface="Arial" panose="020B0604020202020204" pitchFamily="34" charset="0"/>
              <a:buChar char="•"/>
            </a:pPr>
            <a:r>
              <a:rPr lang="en-GB" dirty="0"/>
              <a:t>Encloses the subarachnoid space, which contains blood vessels and the cerebrospinal fluid (CSF) produced by the cells of the choroid plexus</a:t>
            </a:r>
          </a:p>
          <a:p>
            <a:pPr marL="1200150" lvl="2" indent="-285750">
              <a:buFont typeface="Arial" panose="020B0604020202020204" pitchFamily="34" charset="0"/>
              <a:buChar char="•"/>
            </a:pPr>
            <a:r>
              <a:rPr lang="en-GB" dirty="0"/>
              <a:t>Together with pia mater, constitute the leptomeninges; </a:t>
            </a:r>
            <a:r>
              <a:rPr lang="en-GB" dirty="0" err="1"/>
              <a:t>inflam¬mation</a:t>
            </a:r>
            <a:r>
              <a:rPr lang="en-GB" dirty="0"/>
              <a:t> of these membranes produces meningitis</a:t>
            </a:r>
          </a:p>
          <a:p>
            <a:pPr marL="742950" lvl="1" indent="-285750">
              <a:buFont typeface="Arial" panose="020B0604020202020204" pitchFamily="34" charset="0"/>
              <a:buChar char="•"/>
            </a:pPr>
            <a:r>
              <a:rPr lang="en-GB" i="1" dirty="0"/>
              <a:t>Dura mater</a:t>
            </a:r>
          </a:p>
          <a:p>
            <a:pPr marL="1200150" lvl="2" indent="-285750">
              <a:buFont typeface="Arial" panose="020B0604020202020204" pitchFamily="34" charset="0"/>
              <a:buChar char="•"/>
            </a:pPr>
            <a:r>
              <a:rPr lang="en-GB" dirty="0"/>
              <a:t>Outermost of the meninges</a:t>
            </a:r>
          </a:p>
          <a:p>
            <a:pPr marL="1200150" lvl="2" indent="-285750">
              <a:buFont typeface="Arial" panose="020B0604020202020204" pitchFamily="34" charset="0"/>
              <a:buChar char="•"/>
            </a:pPr>
            <a:r>
              <a:rPr lang="en-GB" dirty="0"/>
              <a:t>Dense connective tissue that includes the periosteum of the skull</a:t>
            </a:r>
          </a:p>
        </p:txBody>
      </p:sp>
    </p:spTree>
    <p:extLst>
      <p:ext uri="{BB962C8B-B14F-4D97-AF65-F5344CB8AC3E}">
        <p14:creationId xmlns:p14="http://schemas.microsoft.com/office/powerpoint/2010/main" val="3283885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F26DBC85-EA12-2D31-A426-25A5C206323A}"/>
              </a:ext>
            </a:extLst>
          </p:cNvPr>
          <p:cNvSpPr txBox="1"/>
          <p:nvPr/>
        </p:nvSpPr>
        <p:spPr>
          <a:xfrm>
            <a:off x="222421" y="900950"/>
            <a:ext cx="11154033" cy="2769989"/>
          </a:xfrm>
          <a:prstGeom prst="rect">
            <a:avLst/>
          </a:prstGeom>
          <a:noFill/>
        </p:spPr>
        <p:txBody>
          <a:bodyPr wrap="square">
            <a:spAutoFit/>
          </a:bodyPr>
          <a:lstStyle/>
          <a:p>
            <a:r>
              <a:rPr lang="en-GB" b="1" dirty="0">
                <a:solidFill>
                  <a:srgbClr val="FF0000"/>
                </a:solidFill>
              </a:rPr>
              <a:t>CONNECTIVE TISSUE INVESTMENTS OF NERVOUS TISSUE </a:t>
            </a:r>
            <a:endParaRPr lang="cs-CZ" b="1" dirty="0">
              <a:solidFill>
                <a:srgbClr val="FF0000"/>
              </a:solidFill>
            </a:endParaRPr>
          </a:p>
          <a:p>
            <a:endParaRPr lang="en-GB" sz="1200" b="1" dirty="0">
              <a:solidFill>
                <a:srgbClr val="FF0000"/>
              </a:solidFill>
            </a:endParaRPr>
          </a:p>
          <a:p>
            <a:pPr marL="285750" indent="-285750">
              <a:buFont typeface="Arial" panose="020B0604020202020204" pitchFamily="34" charset="0"/>
              <a:buChar char="•"/>
            </a:pPr>
            <a:r>
              <a:rPr lang="en-GB" b="1" dirty="0"/>
              <a:t>Peripheral nervous system </a:t>
            </a:r>
            <a:endParaRPr lang="cs-CZ" b="1" dirty="0"/>
          </a:p>
          <a:p>
            <a:pPr marL="285750" indent="-285750">
              <a:buFont typeface="Arial" panose="020B0604020202020204" pitchFamily="34" charset="0"/>
              <a:buChar char="•"/>
            </a:pPr>
            <a:endParaRPr lang="cs-CZ" sz="1200" b="1" dirty="0"/>
          </a:p>
          <a:p>
            <a:pPr marL="742950" lvl="1" indent="-285750">
              <a:buFont typeface="Arial" panose="020B0604020202020204" pitchFamily="34" charset="0"/>
              <a:buChar char="•"/>
            </a:pPr>
            <a:r>
              <a:rPr lang="en-GB" i="1" dirty="0"/>
              <a:t>Epineurium</a:t>
            </a:r>
            <a:r>
              <a:rPr lang="en-GB" dirty="0"/>
              <a:t>. Dense connective tissue surrounding fascicles and the entire nerve</a:t>
            </a:r>
          </a:p>
          <a:p>
            <a:pPr marL="742950" lvl="1" indent="-285750">
              <a:buFont typeface="Arial" panose="020B0604020202020204" pitchFamily="34" charset="0"/>
              <a:buChar char="•"/>
            </a:pPr>
            <a:r>
              <a:rPr lang="en-GB" i="1" dirty="0"/>
              <a:t>Perineurium</a:t>
            </a:r>
            <a:r>
              <a:rPr lang="en-GB" dirty="0"/>
              <a:t>. Dense tissue surrounding groups of axons and their surrounding Schwann cells, forming fascicles; forms the blood-nerve barrier</a:t>
            </a:r>
            <a:endParaRPr lang="cs-CZ" dirty="0"/>
          </a:p>
          <a:p>
            <a:pPr marL="742950" lvl="1" indent="-285750">
              <a:buFont typeface="Arial" panose="020B0604020202020204" pitchFamily="34" charset="0"/>
              <a:buChar char="•"/>
            </a:pPr>
            <a:r>
              <a:rPr lang="en-GB" i="1" dirty="0"/>
              <a:t>Endoneurium</a:t>
            </a:r>
            <a:r>
              <a:rPr lang="en-GB" dirty="0"/>
              <a:t>. Delicate connective tissue surrounding Schwann cells; includes the basal lamina secreted by Schwann cells as well as reticular </a:t>
            </a:r>
            <a:r>
              <a:rPr lang="en-GB" dirty="0" err="1"/>
              <a:t>fibers</a:t>
            </a:r>
            <a:endParaRPr lang="en-GB" dirty="0"/>
          </a:p>
          <a:p>
            <a:pPr marL="742950" lvl="1" indent="-285750">
              <a:buFont typeface="Arial" panose="020B0604020202020204" pitchFamily="34" charset="0"/>
              <a:buChar char="•"/>
            </a:pPr>
            <a:endParaRPr lang="en-GB" dirty="0"/>
          </a:p>
        </p:txBody>
      </p:sp>
      <p:pic>
        <p:nvPicPr>
          <p:cNvPr id="3" name="Obrázek 2">
            <a:extLst>
              <a:ext uri="{FF2B5EF4-FFF2-40B4-BE49-F238E27FC236}">
                <a16:creationId xmlns:a16="http://schemas.microsoft.com/office/drawing/2014/main" id="{215C83F9-38CB-2D77-530D-5163B25F9114}"/>
              </a:ext>
            </a:extLst>
          </p:cNvPr>
          <p:cNvPicPr>
            <a:picLocks noChangeAspect="1"/>
          </p:cNvPicPr>
          <p:nvPr/>
        </p:nvPicPr>
        <p:blipFill rotWithShape="1">
          <a:blip r:embed="rId2"/>
          <a:srcRect b="51135"/>
          <a:stretch/>
        </p:blipFill>
        <p:spPr>
          <a:xfrm>
            <a:off x="440733" y="3524809"/>
            <a:ext cx="7888908" cy="2993979"/>
          </a:xfrm>
          <a:prstGeom prst="rect">
            <a:avLst/>
          </a:prstGeom>
        </p:spPr>
      </p:pic>
      <p:pic>
        <p:nvPicPr>
          <p:cNvPr id="6" name="Obrázek 5">
            <a:extLst>
              <a:ext uri="{FF2B5EF4-FFF2-40B4-BE49-F238E27FC236}">
                <a16:creationId xmlns:a16="http://schemas.microsoft.com/office/drawing/2014/main" id="{41B29A90-29EF-CC54-20E2-A3A22074D318}"/>
              </a:ext>
            </a:extLst>
          </p:cNvPr>
          <p:cNvPicPr>
            <a:picLocks noChangeAspect="1"/>
          </p:cNvPicPr>
          <p:nvPr/>
        </p:nvPicPr>
        <p:blipFill>
          <a:blip r:embed="rId3"/>
          <a:stretch>
            <a:fillRect/>
          </a:stretch>
        </p:blipFill>
        <p:spPr>
          <a:xfrm>
            <a:off x="8423721" y="3524808"/>
            <a:ext cx="3719464" cy="2207397"/>
          </a:xfrm>
          <a:prstGeom prst="rect">
            <a:avLst/>
          </a:prstGeom>
        </p:spPr>
      </p:pic>
    </p:spTree>
    <p:extLst>
      <p:ext uri="{BB962C8B-B14F-4D97-AF65-F5344CB8AC3E}">
        <p14:creationId xmlns:p14="http://schemas.microsoft.com/office/powerpoint/2010/main" val="1268672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2"/>
          </p:nvPr>
        </p:nvSpPr>
        <p:spPr/>
        <p:txBody>
          <a:bodyPr/>
          <a:lstStyle/>
          <a:p>
            <a:fld id="{4C2BC5E7-BF99-4A5E-84EA-AC38465734F1}" type="slidenum">
              <a:rPr lang="cs-CZ" smtClean="0"/>
              <a:pPr/>
              <a:t>44</a:t>
            </a:fld>
            <a:endParaRPr lang="cs-CZ"/>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50093"/>
          <a:stretch/>
        </p:blipFill>
        <p:spPr>
          <a:xfrm>
            <a:off x="1025652" y="1014753"/>
            <a:ext cx="10140695" cy="3934030"/>
          </a:xfrm>
          <a:prstGeom prst="rect">
            <a:avLst/>
          </a:prstGeom>
        </p:spPr>
      </p:pic>
      <p:pic>
        <p:nvPicPr>
          <p:cNvPr id="4" name="Obrázek 3">
            <a:extLst>
              <a:ext uri="{FF2B5EF4-FFF2-40B4-BE49-F238E27FC236}">
                <a16:creationId xmlns:a16="http://schemas.microsoft.com/office/drawing/2014/main" id="{27182A14-0E2E-794F-1AA7-9B30F636CD6C}"/>
              </a:ext>
            </a:extLst>
          </p:cNvPr>
          <p:cNvPicPr>
            <a:picLocks noChangeAspect="1"/>
          </p:cNvPicPr>
          <p:nvPr/>
        </p:nvPicPr>
        <p:blipFill rotWithShape="1">
          <a:blip r:embed="rId4"/>
          <a:srcRect b="58491"/>
          <a:stretch/>
        </p:blipFill>
        <p:spPr>
          <a:xfrm>
            <a:off x="1025652" y="5419780"/>
            <a:ext cx="4057625" cy="1119132"/>
          </a:xfrm>
          <a:prstGeom prst="rect">
            <a:avLst/>
          </a:prstGeom>
        </p:spPr>
      </p:pic>
      <p:pic>
        <p:nvPicPr>
          <p:cNvPr id="6" name="Obrázek 5">
            <a:extLst>
              <a:ext uri="{FF2B5EF4-FFF2-40B4-BE49-F238E27FC236}">
                <a16:creationId xmlns:a16="http://schemas.microsoft.com/office/drawing/2014/main" id="{2489FF52-D258-3B41-4D42-056351B3A346}"/>
              </a:ext>
            </a:extLst>
          </p:cNvPr>
          <p:cNvPicPr>
            <a:picLocks noChangeAspect="1"/>
          </p:cNvPicPr>
          <p:nvPr/>
        </p:nvPicPr>
        <p:blipFill>
          <a:blip r:embed="rId5"/>
          <a:stretch>
            <a:fillRect/>
          </a:stretch>
        </p:blipFill>
        <p:spPr>
          <a:xfrm>
            <a:off x="8032955" y="5150702"/>
            <a:ext cx="3133392" cy="1440028"/>
          </a:xfrm>
          <a:prstGeom prst="rect">
            <a:avLst/>
          </a:prstGeom>
        </p:spPr>
      </p:pic>
    </p:spTree>
    <p:extLst>
      <p:ext uri="{BB962C8B-B14F-4D97-AF65-F5344CB8AC3E}">
        <p14:creationId xmlns:p14="http://schemas.microsoft.com/office/powerpoint/2010/main" val="303550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2028212-2A4C-A469-1312-4321B83D8A73}"/>
              </a:ext>
            </a:extLst>
          </p:cNvPr>
          <p:cNvPicPr>
            <a:picLocks noChangeAspect="1"/>
          </p:cNvPicPr>
          <p:nvPr/>
        </p:nvPicPr>
        <p:blipFill>
          <a:blip r:embed="rId2"/>
          <a:stretch>
            <a:fillRect/>
          </a:stretch>
        </p:blipFill>
        <p:spPr>
          <a:xfrm>
            <a:off x="1507690" y="0"/>
            <a:ext cx="8786684" cy="6886860"/>
          </a:xfrm>
          <a:prstGeom prst="rect">
            <a:avLst/>
          </a:prstGeom>
        </p:spPr>
      </p:pic>
    </p:spTree>
    <p:extLst>
      <p:ext uri="{BB962C8B-B14F-4D97-AF65-F5344CB8AC3E}">
        <p14:creationId xmlns:p14="http://schemas.microsoft.com/office/powerpoint/2010/main" val="3966204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 name="Zástupný symbol pro číslo snímku 6"/>
          <p:cNvSpPr>
            <a:spLocks noGrp="1"/>
          </p:cNvSpPr>
          <p:nvPr>
            <p:ph type="sldNum" sz="quarter" idx="12"/>
          </p:nvPr>
        </p:nvSpPr>
        <p:spPr/>
        <p:txBody>
          <a:bodyPr/>
          <a:lstStyle/>
          <a:p>
            <a:fld id="{4C2BC5E7-BF99-4A5E-84EA-AC38465734F1}" type="slidenum">
              <a:rPr lang="cs-CZ" smtClean="0"/>
              <a:pPr/>
              <a:t>46</a:t>
            </a:fld>
            <a:endParaRPr lang="cs-CZ"/>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572" y="136525"/>
            <a:ext cx="6841862" cy="4689987"/>
          </a:xfrm>
          <a:prstGeom prst="rect">
            <a:avLst/>
          </a:prstGeom>
        </p:spPr>
      </p:pic>
      <p:pic>
        <p:nvPicPr>
          <p:cNvPr id="3" name="Obrázek 2">
            <a:extLst>
              <a:ext uri="{FF2B5EF4-FFF2-40B4-BE49-F238E27FC236}">
                <a16:creationId xmlns:a16="http://schemas.microsoft.com/office/drawing/2014/main" id="{6E9C1D23-3FB3-60EE-5174-4885BEC76A5C}"/>
              </a:ext>
            </a:extLst>
          </p:cNvPr>
          <p:cNvPicPr>
            <a:picLocks noChangeAspect="1"/>
          </p:cNvPicPr>
          <p:nvPr/>
        </p:nvPicPr>
        <p:blipFill>
          <a:blip r:embed="rId4"/>
          <a:stretch>
            <a:fillRect/>
          </a:stretch>
        </p:blipFill>
        <p:spPr>
          <a:xfrm>
            <a:off x="1014685" y="0"/>
            <a:ext cx="3812458" cy="6871420"/>
          </a:xfrm>
          <a:prstGeom prst="rect">
            <a:avLst/>
          </a:prstGeom>
        </p:spPr>
      </p:pic>
      <p:pic>
        <p:nvPicPr>
          <p:cNvPr id="5" name="Obrázek 4">
            <a:extLst>
              <a:ext uri="{FF2B5EF4-FFF2-40B4-BE49-F238E27FC236}">
                <a16:creationId xmlns:a16="http://schemas.microsoft.com/office/drawing/2014/main" id="{7EBD897C-8592-A9F6-4791-D4C1164B4302}"/>
              </a:ext>
            </a:extLst>
          </p:cNvPr>
          <p:cNvPicPr>
            <a:picLocks noChangeAspect="1"/>
          </p:cNvPicPr>
          <p:nvPr/>
        </p:nvPicPr>
        <p:blipFill>
          <a:blip r:embed="rId5"/>
          <a:stretch>
            <a:fillRect/>
          </a:stretch>
        </p:blipFill>
        <p:spPr>
          <a:xfrm>
            <a:off x="7641400" y="4920510"/>
            <a:ext cx="4204034" cy="1435840"/>
          </a:xfrm>
          <a:prstGeom prst="rect">
            <a:avLst/>
          </a:prstGeom>
        </p:spPr>
      </p:pic>
    </p:spTree>
    <p:extLst>
      <p:ext uri="{BB962C8B-B14F-4D97-AF65-F5344CB8AC3E}">
        <p14:creationId xmlns:p14="http://schemas.microsoft.com/office/powerpoint/2010/main" val="2779772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C1AF579-B980-58FC-3F9C-F39213DA64C0}"/>
              </a:ext>
            </a:extLst>
          </p:cNvPr>
          <p:cNvPicPr>
            <a:picLocks noChangeAspect="1"/>
          </p:cNvPicPr>
          <p:nvPr/>
        </p:nvPicPr>
        <p:blipFill>
          <a:blip r:embed="rId2"/>
          <a:stretch>
            <a:fillRect/>
          </a:stretch>
        </p:blipFill>
        <p:spPr>
          <a:xfrm>
            <a:off x="2872297" y="0"/>
            <a:ext cx="6261870" cy="6848604"/>
          </a:xfrm>
          <a:prstGeom prst="rect">
            <a:avLst/>
          </a:prstGeom>
        </p:spPr>
      </p:pic>
    </p:spTree>
    <p:extLst>
      <p:ext uri="{BB962C8B-B14F-4D97-AF65-F5344CB8AC3E}">
        <p14:creationId xmlns:p14="http://schemas.microsoft.com/office/powerpoint/2010/main" val="2803971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80F868E-A56F-4A9C-CBF5-4B55C1C68EA6}"/>
              </a:ext>
            </a:extLst>
          </p:cNvPr>
          <p:cNvPicPr>
            <a:picLocks noChangeAspect="1"/>
          </p:cNvPicPr>
          <p:nvPr/>
        </p:nvPicPr>
        <p:blipFill rotWithShape="1">
          <a:blip r:embed="rId2"/>
          <a:srcRect t="53190"/>
          <a:stretch/>
        </p:blipFill>
        <p:spPr>
          <a:xfrm>
            <a:off x="1760960" y="111912"/>
            <a:ext cx="9013505" cy="6634176"/>
          </a:xfrm>
          <a:prstGeom prst="rect">
            <a:avLst/>
          </a:prstGeom>
        </p:spPr>
      </p:pic>
    </p:spTree>
    <p:extLst>
      <p:ext uri="{BB962C8B-B14F-4D97-AF65-F5344CB8AC3E}">
        <p14:creationId xmlns:p14="http://schemas.microsoft.com/office/powerpoint/2010/main" val="420502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017A9AB8-5A81-5E7F-4F3C-08353DF73CC2}"/>
              </a:ext>
            </a:extLst>
          </p:cNvPr>
          <p:cNvSpPr txBox="1"/>
          <p:nvPr/>
        </p:nvSpPr>
        <p:spPr>
          <a:xfrm>
            <a:off x="313037" y="958669"/>
            <a:ext cx="11565924" cy="4985980"/>
          </a:xfrm>
          <a:prstGeom prst="rect">
            <a:avLst/>
          </a:prstGeom>
          <a:noFill/>
        </p:spPr>
        <p:txBody>
          <a:bodyPr wrap="square">
            <a:spAutoFit/>
          </a:bodyPr>
          <a:lstStyle/>
          <a:p>
            <a:r>
              <a:rPr lang="en-GB" b="1" dirty="0">
                <a:solidFill>
                  <a:srgbClr val="FF0000"/>
                </a:solidFill>
              </a:rPr>
              <a:t>CELLS OF NERV</a:t>
            </a:r>
            <a:r>
              <a:rPr lang="cs-CZ" b="1" dirty="0">
                <a:solidFill>
                  <a:srgbClr val="FF0000"/>
                </a:solidFill>
              </a:rPr>
              <a:t>E</a:t>
            </a:r>
            <a:r>
              <a:rPr lang="en-GB" b="1" dirty="0">
                <a:solidFill>
                  <a:srgbClr val="FF0000"/>
                </a:solidFill>
              </a:rPr>
              <a:t> TISSUE</a:t>
            </a:r>
          </a:p>
          <a:p>
            <a:endParaRPr lang="en-GB" sz="1200" dirty="0"/>
          </a:p>
          <a:p>
            <a:pPr marL="285750" indent="-285750">
              <a:buFont typeface="Arial" panose="020B0604020202020204" pitchFamily="34" charset="0"/>
              <a:buChar char="•"/>
            </a:pPr>
            <a:r>
              <a:rPr lang="en-GB" i="1" dirty="0"/>
              <a:t>Neurons</a:t>
            </a:r>
          </a:p>
          <a:p>
            <a:pPr marL="742950" lvl="1" indent="-285750">
              <a:buFont typeface="Arial" panose="020B0604020202020204" pitchFamily="34" charset="0"/>
              <a:buChar char="•"/>
            </a:pPr>
            <a:r>
              <a:rPr lang="en-GB" dirty="0"/>
              <a:t>Functional units of the nervous system; receive, process, store, and transmit information to and from other neurons, muscle cells, or glands</a:t>
            </a:r>
          </a:p>
          <a:p>
            <a:pPr marL="742950" lvl="1" indent="-285750">
              <a:buFont typeface="Arial" panose="020B0604020202020204" pitchFamily="34" charset="0"/>
              <a:buChar char="•"/>
            </a:pPr>
            <a:r>
              <a:rPr lang="en-GB" dirty="0"/>
              <a:t>Composed of a cell body, dendrites, axon and synapses</a:t>
            </a:r>
          </a:p>
          <a:p>
            <a:pPr marL="742950" lvl="1" indent="-285750">
              <a:buFont typeface="Arial" panose="020B0604020202020204" pitchFamily="34" charset="0"/>
              <a:buChar char="•"/>
            </a:pPr>
            <a:r>
              <a:rPr lang="en-GB" dirty="0"/>
              <a:t>Form complex and highly integrated circuits</a:t>
            </a:r>
          </a:p>
          <a:p>
            <a:r>
              <a:rPr lang="en-GB" dirty="0"/>
              <a:t> </a:t>
            </a:r>
          </a:p>
          <a:p>
            <a:pPr marL="285750" indent="-285750">
              <a:buFont typeface="Arial" panose="020B0604020202020204" pitchFamily="34" charset="0"/>
              <a:buChar char="•"/>
            </a:pPr>
            <a:r>
              <a:rPr lang="en-GB" i="1" dirty="0"/>
              <a:t>Supportive </a:t>
            </a:r>
            <a:r>
              <a:rPr lang="cs-CZ" i="1" dirty="0"/>
              <a:t>(</a:t>
            </a:r>
            <a:r>
              <a:rPr lang="cs-CZ" i="1" dirty="0" err="1"/>
              <a:t>glial</a:t>
            </a:r>
            <a:r>
              <a:rPr lang="cs-CZ" i="1" dirty="0"/>
              <a:t>) </a:t>
            </a:r>
            <a:r>
              <a:rPr lang="en-GB" i="1" dirty="0"/>
              <a:t>cells</a:t>
            </a:r>
          </a:p>
          <a:p>
            <a:pPr marL="742950" lvl="1" indent="-285750">
              <a:buFont typeface="Arial" panose="020B0604020202020204" pitchFamily="34" charset="0"/>
              <a:buChar char="•"/>
            </a:pPr>
            <a:r>
              <a:rPr lang="en-GB" dirty="0"/>
              <a:t>Provide metabolic and structural support for neurons, insulate neurons via a myelin sheath, maintain homeostasis, and perform phagocytic functions</a:t>
            </a:r>
            <a:endParaRPr lang="cs-CZ"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r>
              <a:rPr lang="en-GB" dirty="0"/>
              <a:t>Comprised of</a:t>
            </a:r>
            <a:r>
              <a:rPr lang="cs-CZ" dirty="0"/>
              <a:t>:</a:t>
            </a:r>
            <a:r>
              <a:rPr lang="en-GB" dirty="0"/>
              <a:t> </a:t>
            </a:r>
            <a:endParaRPr lang="cs-CZ" dirty="0"/>
          </a:p>
          <a:p>
            <a:pPr marL="1200150" lvl="2" indent="-285750">
              <a:buFont typeface="Arial" panose="020B0604020202020204" pitchFamily="34" charset="0"/>
              <a:buChar char="•"/>
            </a:pPr>
            <a:r>
              <a:rPr lang="en-GB" dirty="0"/>
              <a:t>Astrocytes</a:t>
            </a:r>
            <a:endParaRPr lang="cs-CZ" dirty="0"/>
          </a:p>
          <a:p>
            <a:pPr marL="1200150" lvl="2" indent="-285750">
              <a:buFont typeface="Arial" panose="020B0604020202020204" pitchFamily="34" charset="0"/>
              <a:buChar char="•"/>
            </a:pPr>
            <a:r>
              <a:rPr lang="en-GB" dirty="0"/>
              <a:t>Oligodendrocytes</a:t>
            </a:r>
            <a:endParaRPr lang="cs-CZ" dirty="0"/>
          </a:p>
          <a:p>
            <a:pPr marL="1200150" lvl="2" indent="-285750">
              <a:buFont typeface="Arial" panose="020B0604020202020204" pitchFamily="34" charset="0"/>
              <a:buChar char="•"/>
            </a:pPr>
            <a:r>
              <a:rPr lang="en-GB" dirty="0"/>
              <a:t>Microglia</a:t>
            </a:r>
            <a:endParaRPr lang="cs-CZ" dirty="0"/>
          </a:p>
          <a:p>
            <a:pPr marL="1200150" lvl="2" indent="-285750">
              <a:buFont typeface="Arial" panose="020B0604020202020204" pitchFamily="34" charset="0"/>
              <a:buChar char="•"/>
            </a:pPr>
            <a:r>
              <a:rPr lang="en-GB" dirty="0"/>
              <a:t>ependymal cells in the CNS</a:t>
            </a:r>
            <a:endParaRPr lang="cs-CZ" dirty="0"/>
          </a:p>
          <a:p>
            <a:pPr marL="1200150" lvl="2" indent="-285750">
              <a:buFont typeface="Arial" panose="020B0604020202020204" pitchFamily="34" charset="0"/>
              <a:buChar char="•"/>
            </a:pPr>
            <a:r>
              <a:rPr lang="en-GB" dirty="0"/>
              <a:t>Schwann cells in the PNS</a:t>
            </a:r>
          </a:p>
        </p:txBody>
      </p:sp>
    </p:spTree>
    <p:extLst>
      <p:ext uri="{BB962C8B-B14F-4D97-AF65-F5344CB8AC3E}">
        <p14:creationId xmlns:p14="http://schemas.microsoft.com/office/powerpoint/2010/main" val="121289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AA439272-D200-D58A-25D0-A0A1DF3DE107}"/>
              </a:ext>
            </a:extLst>
          </p:cNvPr>
          <p:cNvSpPr txBox="1"/>
          <p:nvPr/>
        </p:nvSpPr>
        <p:spPr>
          <a:xfrm>
            <a:off x="172993" y="798503"/>
            <a:ext cx="5067601" cy="5970865"/>
          </a:xfrm>
          <a:prstGeom prst="rect">
            <a:avLst/>
          </a:prstGeom>
          <a:noFill/>
        </p:spPr>
        <p:txBody>
          <a:bodyPr wrap="square">
            <a:spAutoFit/>
          </a:bodyPr>
          <a:lstStyle/>
          <a:p>
            <a:r>
              <a:rPr lang="en-US" b="1" dirty="0">
                <a:solidFill>
                  <a:srgbClr val="FF0000"/>
                </a:solidFill>
              </a:rPr>
              <a:t>STRUCTURE OF A "TYPICAL" NEURON</a:t>
            </a:r>
            <a:endParaRPr lang="cs-CZ" b="1" dirty="0">
              <a:solidFill>
                <a:srgbClr val="FF0000"/>
              </a:solidFill>
            </a:endParaRPr>
          </a:p>
          <a:p>
            <a:endParaRPr lang="en-US" sz="1100" b="1" dirty="0">
              <a:solidFill>
                <a:srgbClr val="FF0000"/>
              </a:solidFill>
            </a:endParaRPr>
          </a:p>
          <a:p>
            <a:r>
              <a:rPr lang="en-US" b="1" dirty="0"/>
              <a:t>Cell body (soma, perikaryon)</a:t>
            </a:r>
            <a:endParaRPr lang="cs-CZ" b="1" dirty="0"/>
          </a:p>
          <a:p>
            <a:endParaRPr lang="en-US" sz="1100" b="1" dirty="0"/>
          </a:p>
          <a:p>
            <a:pPr marL="742950" lvl="1" indent="-285750">
              <a:buFont typeface="Arial" panose="020B0604020202020204" pitchFamily="34" charset="0"/>
              <a:buChar char="•"/>
            </a:pPr>
            <a:r>
              <a:rPr lang="en-US" i="1" dirty="0"/>
              <a:t>Nucleus</a:t>
            </a:r>
          </a:p>
          <a:p>
            <a:pPr marL="1200150" lvl="2" indent="-285750">
              <a:buFont typeface="Arial" panose="020B0604020202020204" pitchFamily="34" charset="0"/>
              <a:buChar char="•"/>
            </a:pPr>
            <a:r>
              <a:rPr lang="en-US" dirty="0"/>
              <a:t>Large, spherical, usually centrally located in the soma</a:t>
            </a:r>
          </a:p>
          <a:p>
            <a:pPr marL="1200150" lvl="2" indent="-285750">
              <a:buFont typeface="Arial" panose="020B0604020202020204" pitchFamily="34" charset="0"/>
              <a:buChar char="•"/>
            </a:pPr>
            <a:r>
              <a:rPr lang="en-US" dirty="0"/>
              <a:t>Highly euchromatic with a large, prominent nucleolus</a:t>
            </a:r>
            <a:endParaRPr lang="cs-CZ" dirty="0"/>
          </a:p>
          <a:p>
            <a:pPr marL="1200150" lvl="2" indent="-285750">
              <a:buFont typeface="Arial" panose="020B0604020202020204" pitchFamily="34" charset="0"/>
              <a:buChar char="•"/>
            </a:pPr>
            <a:endParaRPr lang="en-US" sz="1100" dirty="0"/>
          </a:p>
          <a:p>
            <a:pPr marL="742950" lvl="1" indent="-285750">
              <a:buFont typeface="Arial" panose="020B0604020202020204" pitchFamily="34" charset="0"/>
              <a:buChar char="•"/>
            </a:pPr>
            <a:r>
              <a:rPr lang="en-US" i="1" dirty="0"/>
              <a:t>Cytoplasm</a:t>
            </a:r>
          </a:p>
          <a:p>
            <a:pPr marL="1200150" lvl="2" indent="-285750">
              <a:buFont typeface="Arial" panose="020B0604020202020204" pitchFamily="34" charset="0"/>
              <a:buChar char="•"/>
            </a:pPr>
            <a:r>
              <a:rPr lang="en-US" dirty="0"/>
              <a:t>Well-developed </a:t>
            </a:r>
            <a:r>
              <a:rPr lang="en-US" i="1" dirty="0"/>
              <a:t>cytoskeleton</a:t>
            </a:r>
          </a:p>
          <a:p>
            <a:pPr marL="1657350" lvl="3" indent="-285750">
              <a:buFont typeface="Arial" panose="020B0604020202020204" pitchFamily="34" charset="0"/>
              <a:buChar char="•"/>
            </a:pPr>
            <a:r>
              <a:rPr lang="en-US" dirty="0"/>
              <a:t>Intermediate filaments (neurofilaments)</a:t>
            </a:r>
          </a:p>
          <a:p>
            <a:pPr marL="1657350" lvl="3" indent="-285750">
              <a:buFont typeface="Arial" panose="020B0604020202020204" pitchFamily="34" charset="0"/>
              <a:buChar char="•"/>
            </a:pPr>
            <a:r>
              <a:rPr lang="en-US" dirty="0"/>
              <a:t>Microtubules</a:t>
            </a:r>
          </a:p>
          <a:p>
            <a:pPr marL="1200150" lvl="2" indent="-285750">
              <a:buFont typeface="Arial" panose="020B0604020202020204" pitchFamily="34" charset="0"/>
              <a:buChar char="•"/>
            </a:pPr>
            <a:r>
              <a:rPr lang="en-US" dirty="0"/>
              <a:t>Abundant rough endoplasmic reticulum and polysomes (</a:t>
            </a:r>
            <a:r>
              <a:rPr lang="en-US" i="1" dirty="0"/>
              <a:t>Nissl substance</a:t>
            </a:r>
            <a:r>
              <a:rPr lang="en-US" dirty="0"/>
              <a:t>)</a:t>
            </a:r>
          </a:p>
          <a:p>
            <a:pPr marL="1200150" lvl="2" indent="-285750">
              <a:buFont typeface="Arial" panose="020B0604020202020204" pitchFamily="34" charset="0"/>
              <a:buChar char="•"/>
            </a:pPr>
            <a:r>
              <a:rPr lang="en-US" dirty="0"/>
              <a:t>Well-developed </a:t>
            </a:r>
            <a:r>
              <a:rPr lang="en-US" i="1" dirty="0"/>
              <a:t>Golgi apparatus</a:t>
            </a:r>
          </a:p>
          <a:p>
            <a:pPr marL="1200150" lvl="2" indent="-285750">
              <a:buFont typeface="Arial" panose="020B0604020202020204" pitchFamily="34" charset="0"/>
              <a:buChar char="•"/>
            </a:pPr>
            <a:r>
              <a:rPr lang="en-US" dirty="0"/>
              <a:t>Numerous </a:t>
            </a:r>
            <a:r>
              <a:rPr lang="en-US" i="1" dirty="0"/>
              <a:t>mitochondria</a:t>
            </a:r>
          </a:p>
          <a:p>
            <a:endParaRPr lang="cs-CZ" dirty="0"/>
          </a:p>
          <a:p>
            <a:endParaRPr lang="en-US" dirty="0"/>
          </a:p>
        </p:txBody>
      </p:sp>
      <p:pic>
        <p:nvPicPr>
          <p:cNvPr id="5" name="Obrázek 4">
            <a:extLst>
              <a:ext uri="{FF2B5EF4-FFF2-40B4-BE49-F238E27FC236}">
                <a16:creationId xmlns:a16="http://schemas.microsoft.com/office/drawing/2014/main" id="{F50D0E61-DBDF-96BC-4955-D126433FD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1933" y="798503"/>
            <a:ext cx="6657645" cy="6059497"/>
          </a:xfrm>
          <a:prstGeom prst="rect">
            <a:avLst/>
          </a:prstGeom>
        </p:spPr>
      </p:pic>
    </p:spTree>
    <p:extLst>
      <p:ext uri="{BB962C8B-B14F-4D97-AF65-F5344CB8AC3E}">
        <p14:creationId xmlns:p14="http://schemas.microsoft.com/office/powerpoint/2010/main" val="3223092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4" name="Obrázek 5" descr="F09_06.jpg">
            <a:extLst>
              <a:ext uri="{FF2B5EF4-FFF2-40B4-BE49-F238E27FC236}">
                <a16:creationId xmlns:a16="http://schemas.microsoft.com/office/drawing/2014/main" id="{434D81A7-220F-974E-EFCB-BB9A083AD1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771" y="134014"/>
            <a:ext cx="4358558" cy="658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80D63A16-1795-A67C-7654-21B69DA1E647}"/>
              </a:ext>
            </a:extLst>
          </p:cNvPr>
          <p:cNvPicPr>
            <a:picLocks noChangeAspect="1"/>
          </p:cNvPicPr>
          <p:nvPr/>
        </p:nvPicPr>
        <p:blipFill>
          <a:blip r:embed="rId3"/>
          <a:stretch>
            <a:fillRect/>
          </a:stretch>
        </p:blipFill>
        <p:spPr>
          <a:xfrm>
            <a:off x="5067435" y="656867"/>
            <a:ext cx="6714886" cy="5812759"/>
          </a:xfrm>
          <a:prstGeom prst="rect">
            <a:avLst/>
          </a:prstGeom>
        </p:spPr>
      </p:pic>
    </p:spTree>
    <p:extLst>
      <p:ext uri="{BB962C8B-B14F-4D97-AF65-F5344CB8AC3E}">
        <p14:creationId xmlns:p14="http://schemas.microsoft.com/office/powerpoint/2010/main" val="424630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AA439272-D200-D58A-25D0-A0A1DF3DE107}"/>
              </a:ext>
            </a:extLst>
          </p:cNvPr>
          <p:cNvSpPr txBox="1"/>
          <p:nvPr/>
        </p:nvSpPr>
        <p:spPr>
          <a:xfrm>
            <a:off x="222421" y="936155"/>
            <a:ext cx="7008604" cy="5139869"/>
          </a:xfrm>
          <a:prstGeom prst="rect">
            <a:avLst/>
          </a:prstGeom>
          <a:noFill/>
        </p:spPr>
        <p:txBody>
          <a:bodyPr wrap="square">
            <a:spAutoFit/>
          </a:bodyPr>
          <a:lstStyle/>
          <a:p>
            <a:r>
              <a:rPr lang="en-US" b="1" dirty="0">
                <a:solidFill>
                  <a:srgbClr val="FF0000"/>
                </a:solidFill>
              </a:rPr>
              <a:t>STRUCTURE OF A "TYPICAL" NEURON</a:t>
            </a:r>
          </a:p>
          <a:p>
            <a:endParaRPr lang="cs-CZ" sz="1100" dirty="0"/>
          </a:p>
          <a:p>
            <a:r>
              <a:rPr lang="en-US" b="1" dirty="0"/>
              <a:t>Dendrite(s)</a:t>
            </a:r>
            <a:endParaRPr lang="cs-CZ" b="1" dirty="0"/>
          </a:p>
          <a:p>
            <a:endParaRPr lang="en-US" sz="1100" b="1" dirty="0"/>
          </a:p>
          <a:p>
            <a:pPr marL="742950" lvl="1" indent="-285750">
              <a:buFont typeface="Arial" panose="020B0604020202020204" pitchFamily="34" charset="0"/>
              <a:buChar char="•"/>
            </a:pPr>
            <a:r>
              <a:rPr lang="en-US" dirty="0"/>
              <a:t>Usually multiple and highly branched at acute angles</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May possess spines small membranous elevations which form excitatory synapses</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Collectively, form the majority of the receptive field of a neuron; conduct impulses toward the cell body</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Cytoplasmic components</a:t>
            </a:r>
          </a:p>
          <a:p>
            <a:pPr marL="1200150" lvl="2" indent="-285750">
              <a:buFont typeface="Arial" panose="020B0604020202020204" pitchFamily="34" charset="0"/>
              <a:buChar char="•"/>
            </a:pPr>
            <a:r>
              <a:rPr lang="en-US" dirty="0"/>
              <a:t>Microtubules and neurofilaments</a:t>
            </a:r>
          </a:p>
          <a:p>
            <a:pPr marL="1200150" lvl="2" indent="-285750">
              <a:buFont typeface="Arial" panose="020B0604020202020204" pitchFamily="34" charset="0"/>
              <a:buChar char="•"/>
            </a:pPr>
            <a:r>
              <a:rPr lang="en-US" dirty="0"/>
              <a:t>Rough endoplasmic reticulum and polysomes</a:t>
            </a:r>
          </a:p>
          <a:p>
            <a:pPr marL="1200150" lvl="2" indent="-285750">
              <a:buFont typeface="Arial" panose="020B0604020202020204" pitchFamily="34" charset="0"/>
              <a:buChar char="•"/>
            </a:pPr>
            <a:r>
              <a:rPr lang="en-US" dirty="0"/>
              <a:t>Smooth endoplasmic reticulum</a:t>
            </a:r>
          </a:p>
          <a:p>
            <a:pPr marL="1200150" lvl="2" indent="-285750">
              <a:buFont typeface="Arial" panose="020B0604020202020204" pitchFamily="34" charset="0"/>
              <a:buChar char="•"/>
            </a:pPr>
            <a:r>
              <a:rPr lang="en-US" dirty="0"/>
              <a:t>Mitochondria</a:t>
            </a:r>
          </a:p>
          <a:p>
            <a:endParaRPr lang="cs-CZ" dirty="0"/>
          </a:p>
          <a:p>
            <a:endParaRPr lang="en-US" dirty="0"/>
          </a:p>
        </p:txBody>
      </p:sp>
      <p:pic>
        <p:nvPicPr>
          <p:cNvPr id="5" name="Obrázek 4">
            <a:extLst>
              <a:ext uri="{FF2B5EF4-FFF2-40B4-BE49-F238E27FC236}">
                <a16:creationId xmlns:a16="http://schemas.microsoft.com/office/drawing/2014/main" id="{87209545-54C8-96A8-A7B2-1BE88983B54F}"/>
              </a:ext>
            </a:extLst>
          </p:cNvPr>
          <p:cNvPicPr>
            <a:picLocks noChangeAspect="1"/>
          </p:cNvPicPr>
          <p:nvPr/>
        </p:nvPicPr>
        <p:blipFill>
          <a:blip r:embed="rId2"/>
          <a:stretch>
            <a:fillRect/>
          </a:stretch>
        </p:blipFill>
        <p:spPr>
          <a:xfrm>
            <a:off x="7231025" y="805524"/>
            <a:ext cx="4738553" cy="5961859"/>
          </a:xfrm>
          <a:prstGeom prst="rect">
            <a:avLst/>
          </a:prstGeom>
        </p:spPr>
      </p:pic>
    </p:spTree>
    <p:extLst>
      <p:ext uri="{BB962C8B-B14F-4D97-AF65-F5344CB8AC3E}">
        <p14:creationId xmlns:p14="http://schemas.microsoft.com/office/powerpoint/2010/main" val="152077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2806FB8-407B-D9D4-4F4B-4F5D0BE10E31}"/>
              </a:ext>
            </a:extLst>
          </p:cNvPr>
          <p:cNvSpPr txBox="1"/>
          <p:nvPr/>
        </p:nvSpPr>
        <p:spPr>
          <a:xfrm>
            <a:off x="222421" y="90617"/>
            <a:ext cx="11747157" cy="707886"/>
          </a:xfrm>
          <a:prstGeom prst="rect">
            <a:avLst/>
          </a:prstGeom>
          <a:solidFill>
            <a:schemeClr val="accent6">
              <a:lumMod val="20000"/>
              <a:lumOff val="80000"/>
            </a:schemeClr>
          </a:solidFill>
        </p:spPr>
        <p:txBody>
          <a:bodyPr wrap="square" rtlCol="0">
            <a:spAutoFit/>
          </a:bodyPr>
          <a:lstStyle/>
          <a:p>
            <a:pPr algn="ctr"/>
            <a:r>
              <a:rPr lang="cs-CZ" sz="4000" dirty="0">
                <a:solidFill>
                  <a:srgbClr val="0070C0"/>
                </a:solidFill>
              </a:rPr>
              <a:t>NERVE TISSUE</a:t>
            </a:r>
            <a:endParaRPr lang="en-GB" sz="4000" dirty="0">
              <a:solidFill>
                <a:srgbClr val="0070C0"/>
              </a:solidFill>
            </a:endParaRPr>
          </a:p>
        </p:txBody>
      </p:sp>
      <p:sp>
        <p:nvSpPr>
          <p:cNvPr id="4" name="TextovéPole 3">
            <a:extLst>
              <a:ext uri="{FF2B5EF4-FFF2-40B4-BE49-F238E27FC236}">
                <a16:creationId xmlns:a16="http://schemas.microsoft.com/office/drawing/2014/main" id="{AA439272-D200-D58A-25D0-A0A1DF3DE107}"/>
              </a:ext>
            </a:extLst>
          </p:cNvPr>
          <p:cNvSpPr txBox="1"/>
          <p:nvPr/>
        </p:nvSpPr>
        <p:spPr>
          <a:xfrm>
            <a:off x="172993" y="798503"/>
            <a:ext cx="8272917" cy="5978560"/>
          </a:xfrm>
          <a:prstGeom prst="rect">
            <a:avLst/>
          </a:prstGeom>
          <a:noFill/>
        </p:spPr>
        <p:txBody>
          <a:bodyPr wrap="square">
            <a:spAutoFit/>
          </a:bodyPr>
          <a:lstStyle/>
          <a:p>
            <a:r>
              <a:rPr lang="en-US" b="1" dirty="0">
                <a:solidFill>
                  <a:srgbClr val="FF0000"/>
                </a:solidFill>
              </a:rPr>
              <a:t>STRUCTURE OF A "TYPICAL" NEURON</a:t>
            </a:r>
          </a:p>
          <a:p>
            <a:endParaRPr lang="cs-CZ" sz="1050" dirty="0"/>
          </a:p>
          <a:p>
            <a:r>
              <a:rPr lang="en-US" b="1" dirty="0"/>
              <a:t>Axon</a:t>
            </a:r>
            <a:endParaRPr lang="cs-CZ" b="1" dirty="0"/>
          </a:p>
          <a:p>
            <a:endParaRPr lang="en-US" sz="1200" b="1" dirty="0"/>
          </a:p>
          <a:p>
            <a:pPr marL="285750" indent="-285750">
              <a:buFont typeface="Arial" panose="020B0604020202020204" pitchFamily="34" charset="0"/>
              <a:buChar char="•"/>
            </a:pPr>
            <a:r>
              <a:rPr lang="en-US" dirty="0"/>
              <a:t>Usually </a:t>
            </a:r>
            <a:r>
              <a:rPr lang="en-US" i="1" dirty="0"/>
              <a:t>only one </a:t>
            </a:r>
            <a:r>
              <a:rPr lang="en-US" dirty="0"/>
              <a:t>per neuron</a:t>
            </a:r>
          </a:p>
          <a:p>
            <a:pPr marL="285750" indent="-285750">
              <a:buFont typeface="Arial" panose="020B0604020202020204" pitchFamily="34" charset="0"/>
              <a:buChar char="•"/>
            </a:pPr>
            <a:r>
              <a:rPr lang="en-US" dirty="0"/>
              <a:t>Generally, of smaller caliber and longer than dendrites</a:t>
            </a:r>
          </a:p>
          <a:p>
            <a:pPr marL="285750" indent="-285750">
              <a:buFont typeface="Arial" panose="020B0604020202020204" pitchFamily="34" charset="0"/>
              <a:buChar char="•"/>
            </a:pPr>
            <a:r>
              <a:rPr lang="en-US" dirty="0"/>
              <a:t>Branches at right angles, fewer branches than dendrites</a:t>
            </a:r>
          </a:p>
          <a:p>
            <a:pPr marL="285750" indent="-285750">
              <a:buFont typeface="Arial" panose="020B0604020202020204" pitchFamily="34" charset="0"/>
              <a:buChar char="•"/>
            </a:pPr>
            <a:r>
              <a:rPr lang="en-US" i="1" dirty="0"/>
              <a:t>Cytoplasmic components</a:t>
            </a:r>
          </a:p>
          <a:p>
            <a:pPr marL="742950" lvl="1" indent="-285750">
              <a:buFont typeface="Arial" panose="020B0604020202020204" pitchFamily="34" charset="0"/>
              <a:buChar char="•"/>
            </a:pPr>
            <a:r>
              <a:rPr lang="en-US" dirty="0"/>
              <a:t>Microtubules and neurofilaments</a:t>
            </a:r>
          </a:p>
          <a:p>
            <a:pPr marL="742950" lvl="1" indent="-285750">
              <a:buFont typeface="Arial" panose="020B0604020202020204" pitchFamily="34" charset="0"/>
              <a:buChar char="•"/>
            </a:pPr>
            <a:r>
              <a:rPr lang="en-US" dirty="0"/>
              <a:t>Lacks rough endoplasmic reticulum and polysomes</a:t>
            </a:r>
          </a:p>
          <a:p>
            <a:pPr marL="742950" lvl="1" indent="-285750">
              <a:buFont typeface="Arial" panose="020B0604020202020204" pitchFamily="34" charset="0"/>
              <a:buChar char="•"/>
            </a:pPr>
            <a:r>
              <a:rPr lang="en-US" dirty="0"/>
              <a:t>Smooth endoplasmic reticulum</a:t>
            </a:r>
          </a:p>
          <a:p>
            <a:pPr marL="742950" lvl="1" indent="-285750">
              <a:buFont typeface="Arial" panose="020B0604020202020204" pitchFamily="34" charset="0"/>
              <a:buChar char="•"/>
            </a:pPr>
            <a:r>
              <a:rPr lang="en-US" dirty="0"/>
              <a:t>Mitochondria</a:t>
            </a:r>
          </a:p>
          <a:p>
            <a:pPr marL="285750" indent="-285750">
              <a:buFont typeface="Arial" panose="020B0604020202020204" pitchFamily="34" charset="0"/>
              <a:buChar char="•"/>
            </a:pPr>
            <a:r>
              <a:rPr lang="en-US" i="1" dirty="0"/>
              <a:t>Axon hillock. </a:t>
            </a:r>
            <a:r>
              <a:rPr lang="en-US" dirty="0"/>
              <a:t>Region of the cell body where axon originates</a:t>
            </a:r>
          </a:p>
          <a:p>
            <a:pPr marL="742950" lvl="1" indent="-285750">
              <a:buFont typeface="Arial" panose="020B0604020202020204" pitchFamily="34" charset="0"/>
              <a:buChar char="•"/>
            </a:pPr>
            <a:r>
              <a:rPr lang="en-US" dirty="0"/>
              <a:t>Devoid of rough endoplasmic reticulum and so stains pale</a:t>
            </a:r>
          </a:p>
          <a:p>
            <a:pPr marL="742950" lvl="1" indent="-285750">
              <a:buFont typeface="Arial" panose="020B0604020202020204" pitchFamily="34" charset="0"/>
              <a:buChar char="•"/>
            </a:pPr>
            <a:r>
              <a:rPr lang="en-US" dirty="0"/>
              <a:t>Continuous with initial segment of the axon that is a highly electrically excitable zone for initiation of nervous impulse</a:t>
            </a:r>
          </a:p>
          <a:p>
            <a:pPr marL="285750" indent="-285750">
              <a:buFont typeface="Arial" panose="020B0604020202020204" pitchFamily="34" charset="0"/>
              <a:buChar char="•"/>
            </a:pPr>
            <a:r>
              <a:rPr lang="en-US" dirty="0"/>
              <a:t>Usually, </a:t>
            </a:r>
            <a:r>
              <a:rPr lang="en-US" dirty="0" err="1"/>
              <a:t>ensheathed</a:t>
            </a:r>
            <a:r>
              <a:rPr lang="en-US" dirty="0"/>
              <a:t> by supporting cells</a:t>
            </a:r>
          </a:p>
          <a:p>
            <a:pPr marL="285750" indent="-285750">
              <a:buFont typeface="Arial" panose="020B0604020202020204" pitchFamily="34" charset="0"/>
              <a:buChar char="•"/>
            </a:pPr>
            <a:r>
              <a:rPr lang="en-US" dirty="0"/>
              <a:t>Transmits impulses away from the cell body to</a:t>
            </a:r>
          </a:p>
          <a:p>
            <a:pPr marL="742950" lvl="1" indent="-285750">
              <a:buFont typeface="Arial" panose="020B0604020202020204" pitchFamily="34" charset="0"/>
              <a:buChar char="•"/>
            </a:pPr>
            <a:r>
              <a:rPr lang="en-US" dirty="0"/>
              <a:t>Neurons</a:t>
            </a:r>
          </a:p>
          <a:p>
            <a:pPr marL="742950" lvl="1" indent="-285750">
              <a:buFont typeface="Arial" panose="020B0604020202020204" pitchFamily="34" charset="0"/>
              <a:buChar char="•"/>
            </a:pPr>
            <a:r>
              <a:rPr lang="en-US" dirty="0"/>
              <a:t>Effector structures such as muscle and glands</a:t>
            </a:r>
          </a:p>
          <a:p>
            <a:pPr marL="285750" indent="-285750">
              <a:buFont typeface="Arial" panose="020B0604020202020204" pitchFamily="34" charset="0"/>
              <a:buChar char="•"/>
            </a:pPr>
            <a:r>
              <a:rPr lang="en-US" dirty="0"/>
              <a:t>Branches extensively near its target, each branch ends in a swelling, the </a:t>
            </a:r>
            <a:r>
              <a:rPr lang="en-US" i="1" dirty="0"/>
              <a:t>terminal bouton</a:t>
            </a:r>
            <a:r>
              <a:rPr lang="en-US" dirty="0"/>
              <a:t>, which is the presynaptic element of a synapse</a:t>
            </a:r>
          </a:p>
        </p:txBody>
      </p:sp>
      <p:pic>
        <p:nvPicPr>
          <p:cNvPr id="3" name="Obrázek 2">
            <a:extLst>
              <a:ext uri="{FF2B5EF4-FFF2-40B4-BE49-F238E27FC236}">
                <a16:creationId xmlns:a16="http://schemas.microsoft.com/office/drawing/2014/main" id="{99C3AD14-4F34-25ED-878C-4D7281B9B92A}"/>
              </a:ext>
            </a:extLst>
          </p:cNvPr>
          <p:cNvPicPr>
            <a:picLocks noChangeAspect="1"/>
          </p:cNvPicPr>
          <p:nvPr/>
        </p:nvPicPr>
        <p:blipFill rotWithShape="1">
          <a:blip r:embed="rId2"/>
          <a:srcRect r="50000"/>
          <a:stretch/>
        </p:blipFill>
        <p:spPr>
          <a:xfrm>
            <a:off x="8328241" y="798503"/>
            <a:ext cx="3331753" cy="6059949"/>
          </a:xfrm>
          <a:prstGeom prst="rect">
            <a:avLst/>
          </a:prstGeom>
        </p:spPr>
      </p:pic>
    </p:spTree>
    <p:extLst>
      <p:ext uri="{BB962C8B-B14F-4D97-AF65-F5344CB8AC3E}">
        <p14:creationId xmlns:p14="http://schemas.microsoft.com/office/powerpoint/2010/main" val="47776502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1803</Words>
  <Application>Microsoft Office PowerPoint</Application>
  <PresentationFormat>Širokoúhlá obrazovka</PresentationFormat>
  <Paragraphs>302</Paragraphs>
  <Slides>48</Slides>
  <Notes>3</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48</vt:i4>
      </vt:variant>
    </vt:vector>
  </HeadingPairs>
  <TitlesOfParts>
    <vt:vector size="52" baseType="lpstr">
      <vt:lpstr>Arial</vt:lpstr>
      <vt:lpstr>Calibri</vt:lpstr>
      <vt:lpstr>Calibri Light</vt:lpstr>
      <vt:lpstr>Motiv Office</vt:lpstr>
      <vt:lpstr>NERVE TISSUE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Iveta Hodová</dc:creator>
  <cp:lastModifiedBy>Iveta Hodová</cp:lastModifiedBy>
  <cp:revision>1</cp:revision>
  <dcterms:created xsi:type="dcterms:W3CDTF">2023-01-13T14:35:52Z</dcterms:created>
  <dcterms:modified xsi:type="dcterms:W3CDTF">2023-01-16T12:03:45Z</dcterms:modified>
</cp:coreProperties>
</file>