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6" r:id="rId3"/>
    <p:sldId id="262" r:id="rId4"/>
    <p:sldId id="261" r:id="rId5"/>
    <p:sldId id="263" r:id="rId6"/>
    <p:sldId id="271" r:id="rId7"/>
    <p:sldId id="267" r:id="rId8"/>
    <p:sldId id="272" r:id="rId9"/>
    <p:sldId id="273" r:id="rId10"/>
    <p:sldId id="266" r:id="rId11"/>
    <p:sldId id="270" r:id="rId12"/>
    <p:sldId id="278" r:id="rId13"/>
    <p:sldId id="276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kova.e.94@gmail.com" initials="m" lastIdx="1" clrIdx="0">
    <p:extLst>
      <p:ext uri="{19B8F6BF-5375-455C-9EA6-DF929625EA0E}">
        <p15:presenceInfo xmlns:p15="http://schemas.microsoft.com/office/powerpoint/2012/main" userId="622c61584df7cc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25:26.914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11886 344,'8'0,"-1"1,1 1,-1-1,0 1,0 1,0-1,0 1,0 0,0 1,-1 0,8 5,3 4,0 0,25 27,-37-34,-1 0,1 0,-1 1,0-1,3 9,-5-9,1-1,-1 1,1-1,1 0,-1 0,1 0,-1-1,1 1,7 4,-8-6,0 1,0-1,0 0,0 1,-1 0,0-1,1 1,-1 0,0 0,-1 0,1 1,-1-1,0 0,0 0,0 1,-1-1,1 7,0 10,-2 1,-2 25,2-38,0-1,-1 0,0 0,0 0,-1 0,0-1,0 1,-1-1,0 0,0 0,0-1,-11 13,-5 3,-44 35,56-50,4-4,-1 0,1 0,-1-1,1 0,-1 0,0 0,-7 2,7-3,0 0,0 1,0 0,0 0,1 0,-1 1,1 0,-6 4,2 0,-1 0,0-1,-1 0,1-1,-1 1,0-2,-1 1,1-2,-22 6,24-7,-26 12,28-10,0-2,0 1,-1-1,1 0,-1 0,-6 1,-135 14,83-12,-122-4,79-3,83 0,-44-7,44 5,-42-2,62 6,-30 0,0-1,-45-9,32 4,-1 2,0 2,-50 5,3-1,11-3,-95 3,74 16,97-16,0 0,0 1,1 0,-14 6,15-5,-1-1,1 0,-1 0,0-1,0 0,-11 1,-248-1,130-5,-293 3,412-1,0 0,-23-6,-31-3,-60 12,-60-4,135-8,41 7,-1 0,-26-1,-115 6,-115-4,212-7,43 6,0 0,-22-1,-9 5,22 0,0-2,0 0,0-1,-41-10,-91-22,-13-5,111 24,-1 3,0 3,-1 2,0 3,-63 5,38-5,-152-24,99 8,105 16,-46-7,44 5,0 2,0 2,-60 4,17 0,44-1,0 2,-49 9,-45 4,-75 11,96-9,35 0,60-13,0-1,0 0,0-1,-24 1,11-4,18-1,0 1,0 0,0 1,0 0,0 1,0 0,0 0,0 1,1 0,-13 6,8-3,-2-1,1 0,-1-1,1 0,-1-1,-29 1,-14 3,44-4,-21 3,-52 16,54-14,-1-1,1-2,-1-1,0-2,-66-4,50 0,-94 10,125-6,-66 11,-137 3,-1106-17,1308 3,0 0,-25 6,-2 0,42-7,1 1,-1-1,1 1,0 0,0 1,0-1,0 1,0 0,-7 6,6-5,0 0,0 0,-1 0,-12 4,-3 0,5-4,1 1,1 1,-1 0,1 1,0 1,1 0,0 1,0 0,-16 15,23-18,0 0,-1 0,0-1,-9 5,10-7,0 1,0 0,1 1,0-1,0 1,-11 11,9-7,-1-1,-1 0,1-1,-1 0,0 0,-1-1,0-1,0 0,-14 5,-37 20,30-14,0-1,-34 11,40-17,0 1,1 1,0 1,-39 26,17-1,-49 33,60-49,19-11,1-1,1 2,0 0,-20 19,-85 108,116-132,0 1,0-1,1 1,0 0,-4 13,6-14,-1-1,0 1,0-1,0 0,-1 0,1 0,-1 0,0 0,-1-1,1 1,-8 6,4-6,1 1,1 0,-1 0,1 0,0 0,1 1,-1 0,-5 12,2 1,-10 39,6-20,-50 116,52-112,-9 76,14-77,0 19,5 103,2-67,-1-90,0 0,0 0,1 1,0-1,0 0,0-1,1 1,0 0,1-1,0 0,7 10,-6-8,0 0,0 0,-1 0,0 0,0 1,-1 0,4 12,-1 19,-1-9,9 33,-11-54,1 1,0-1,0-1,1 1,0-1,1 0,7 10,75 101,-36-81,-31-16,-12-12,0-1,0-1,1 0,18 13,-19-15,-1 0,1 0,12 15,14 12,-19-20,0 0,-2 1,1 1,-2 1,0 0,-1 0,-1 1,-1 1,0 0,-1 0,-2 1,8 24,27 105,-38-138,0-1,1 1,9 14,-7-16,-2 1,0 1,7 18,-11-24,1 0,-1 1,1-1,0 0,0 0,0-1,1 1,0 0,0-1,0 1,1-1,-1 0,1 0,0-1,0 1,0-1,0 0,1 0,-1 0,1 0,0-1,0 0,0 0,0 0,0-1,10 2,-6 0,0 0,0 1,-1 0,1 1,-1-1,0 1,0 1,-1 0,0 0,0 0,8 10,31 24,-3-3,-37-31,-1 0,1-1,0 1,0-1,1-1,0 1,0-1,0-1,0 1,0-1,1 0,-1-1,1 0,10 2,39-4,-48-1,-1 1,1 0,-1 0,1 0,-1 1,1 0,-1 1,1 0,-1 0,13 6,-3 0,1 0,-1-1,1-1,23 4,28 9,55 13,-32-10,-85-20,19 6,46 8,123 20,-187-34,-1 1,1 0,-1 0,10 5,-12-4,1-1,-1 0,1-1,0 0,0 0,0 0,8 0,135-1,-71-2,-68 0,-1 0,1-1,-1 0,0-1,20-7,-20 5,1 2,0-1,1 2,20-3,340 3,-182 4,-80-12,-74 6,45-1,66 3,115 5,-187 6,-45-5,44 2,43-5,122-4,-141-5,43-3,72-8,-144 10,86-1,-129 10,38-5,-55 4,0-1,0 0,0 0,0-1,0 0,-1-1,14-7,-9 4,0 2,1 0,0 0,0 1,0 1,0 0,1 1,17 0,33-7,13-1,1 3,152 6,-103 3,634-2,-746 1,1 0,22 6,13 2,-33-6,-1 1,1 1,-2 1,1 1,-1 0,21 13,2-1,-8-6,2-1,55 11,-55-14,20 1,1-2,73 1,-66-6,87 16,-29 6,2-4,177 5,-39-13,98-6,-206-9,-120 0,0-1,48-11,-47 7,0 1,39-1,-38 5,0-2,35-9,-36 6,0 2,47-2,-42 7,0 0,-1-1,60-9,-68 6,38-1,-38 3,38-6,-36 3,0-2,0-1,56-24,47-13,-92 27,1 2,0 2,1 2,54-7,73-4,-130 17,-32 4,0 0,1 1,-1 0,1 1,10 0,-17 1,1-1,-1 1,0 0,0 0,0 0,0 0,0 1,0-1,0 1,-1 0,1 0,0 0,-1 0,1 0,-1 1,0-1,0 1,0-1,2 4,4 10,0 0,-1 1,-1 0,0 0,5 32,13 36,-19-64,-1-1,0 1,-2 0,0 0,-2 1,0-1,-3 22,0 22,-12 139,13-149,3-45,-1 1,0-1,-1 0,0 0,-1 0,0 0,-4 12,4-19,0 1,0 0,-1-1,1 0,-1 1,0-1,0-1,0 1,0 0,-1-1,1 1,-1-1,0 0,0 0,1 0,-6 1,-4 1,1 0,-2-1,-21 2,-16 3,20-4,-51 2,-554-6,624-1,-1-1,1 0,0-1,0 0,1-1,-1 0,1-1,-21-11,17 8,0 1,0 1,-31-9,-48-10,58 15,-1 1,-41-5,20 7,-85-4,-1285 11,1413 1,1 1,-26 5,-26 3,-71-1,-30 1,-167-26,-84 10,242 8,95 1,-80 13,77 3,64-14,0 0,0-1,-36 2,-659-7,697 3,1 1,-1 0,1 1,-1 1,1 0,1 2,-22 10,13-6,-54 16,51-22,-1-1,-39 1,34-4,-37 7,32-3,0-2,-75-4,-34 2,133 1,0 1,0 0,-16 7,19-5,-1-1,-1-1,1 0,-18 1,-51 5,54-4,-44 0,-288-5,341-1,1-1,-23-5,-32-3,-63 11,-49-2,45-17,78 10,19 2,-56 0,85 6,-1-2,0 0,0-1,1 0,0-1,-1-1,1 0,1-1,-1 0,1-1,-14-10,17 12,1 2,-1-1,0 1,0 1,0 0,-1 0,-16 0,-14-2,-39-6,43 6,-40-9,-23-9,42 10,1-2,-66-25,90 27,0 2,-1 0,0 3,-37-4,-139-2,149 11,17-3,1-1,0-2,1-2,-59-21,-7-2,-103-31,190 58,-43-5,19 3,15 4,-56-1,66 5,1-1,-1 0,1-1,-1-1,1-1,-36-13,13 2,-55-14,61 20,1-1,-65-30,52 19,-2 1,-68-18,100 33,-50-16,2-2,-83-42,120 50,0-1,-52-38,51 32,-1 2,-61-30,-21-12,87 46,-26-24,43 33,1-1,1 0,-1 0,2-1,-1 0,-8-15,10 14,1 1,1-1,0 1,0-1,-3-18,5 18,-2 2,0-1,0 1,-1-1,0 1,0 0,-1 1,-6-9,-18-35,-3-20,18 43,2 0,-11-35,-12-93,24 118,1-1,2 0,1 0,3-1,-1-51,6 69,-2-23,2 0,3 0,1 0,13-49,-13 68,5-43,-1 6,-1 13,3 0,2 0,22-54,-30 90,-1 0,0 0,2-19,-5 24,0 0,1 0,0 1,0-1,1 1,0-1,1 1,-1 0,2 0,-1 1,8-10,-1 3,0-1,-1 0,14-28,-4 8,10-11,-21 34,0-1,-1 0,0-1,7-19,-8 16,1 0,1 0,16-22,-14 22,-1 1,-1-2,9-21,-8 16,1 0,1 1,14-21,-11 20,-1-1,11-26,-14 25,2 0,26-37,-15 25,-18 26,-1 0,1-1,4-17,-7 20,0 0,0 0,1 1,0-1,1 1,0 0,11-14,1 4,33-24,-1 1,26-39,-66 71,0 0,-1 0,10-15,12-14,4 0,-21 22,1 0,1 1,31-25,62-45,-100 79,0-1,-1 0,0 0,9-12,-11 12,1 0,0 0,0 1,1 0,0 0,9-6,45-21,-29 17,39-27,43-23,-107 62,27-21,2 2,1 1,45-19,80-30,-128 56,-1-2,39-28,-34 21,41-19,-47 25,-24 13,0 1,0-1,16-5,10-2,0-2,-2-1,38-23,-31 16,-3 3,-25 15,0-2,0 1,-1-1,0-1,16-14,-13 11,0 1,1 0,-1 1,2 0,-1 1,1 1,0 0,20-4,-17 4,-6 3,0 0,-1-1,19-10,-6 3,0 2,0 0,41-7,-41 11,46-2,7-1,39-4,-23 2,-48 6,0 1,91 7,-79 5,-40-6,1 0,23 1,12-2,65 10,-91-8,31 5,96 2,650-11,-772-2,39-6,-40 3,44 0,569 6,-625-2,-1-1,23-5,28-3,226 10,-11-1,-149-8,54-1,1422 11,-1446 9,0 0,206-11,-340 3,0 1,50 12,-47-8,64 5,174-11,-125-2,-129 0,0-1,22-5,31-3,-59 9,0-1,-1 0,1-1,-1 0,15-7,27-7,-30 11,33-14,-40 14,0 0,0 1,1 0,26-3,253-31,-238 30,-32 5,52-2,-42 6,-7-1,0 1,0 2,46 9,158 34,-213-42,0 2,26 8,-38-10,0 0,-1 1,1 0,-1 0,0 0,0 1,0 0,8 8,-10-9,1 1,0-1,0 0,0-1,0 1,1-1,-1-1,1 1,0-1,0 0,8 1,-6-1,0 0,0 1,0 1,0-1,12 8,-9-5,1 1,0-2,0 0,0 0,0-1,1-1,0 0,-1-1,17 1,2 2,-26-3,1-1,-1 0,0 0,1-1,-1 1,0-1,11-2,20-4,-20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14.33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0,'1'16,"0"0,2 0,0-1,0 1,6 14,33 74,-28-73,2 2,-1 1,18 66,-30-91,0-1,0 1,1-1,0 0,1 0,7 10,-6-10,0 1,-1 0,0 0,-1 0,4 12,2 16,-6-20,0 0,2-1,0 1,13 25,-11-27,0 1,5 18,-8-20,1-1,0 0,0 0,9 13,18 26,9 13,-38-60,-1 1,0-1,0 1,0 0,-1 0,0 0,0 0,2 12,-3-12,0 1,1-1,0 0,0 0,0 0,1 0,0 0,5 7,0 0,-1 0,0 1,-1 0,-1 0,0 0,5 26,3 6,-8-29,10 28,23 52,-36-92,0 1,0 0,-1 0,2 12,-3-14,1 0,0 0,-1 0,1 0,0 0,1 0,-1 0,1-1,0 1,0 0,0-1,4 6,1-1,0 1,-1 0,0 0,-1 1,0-1,0 1,5 18,-1 4,7 41,-14-63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15.57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1751,'1'-3,"0"0,1 0,-1 1,1-1,0 1,0 0,0-1,0 1,0 0,1 0,-1 0,0 0,1 1,0-1,4-2,5-3,-3-1,0 1,-1-1,0 0,0-1,0 0,-1 0,-1 0,0-1,0 0,-1-1,0 1,5-18,11-24,54-96,-27 78,-35 53,16-16,-23 28,0-2,0 1,-1-1,0 0,8-13,2-5,0 0,2 1,1 1,26-26,12-16,49-83,-65 79,-27 45,1 0,32-40,-32 47,0 0,-1 0,-1-2,-1 1,13-31,-21 44,0-1,0 1,0 0,1 1,6-9,13-16,34-68,-42 61,-14 31,1 0,-1 1,1-1,0 1,0 0,1 0,-1-1,1 1,4-4,13-16,31-46,-12 15,-31 43,-1-1,0-1,8-20,-2 2,-9 23,-1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18.3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91,'53'1,"-12"0,0-2,62-8,-68 5,0 1,62 3,-35 1,58 14,-98-15,1-1,-1-1,1-1,-1-1,0 0,0-2,0-1,-1-1,35-17,-47 22,-1 0,1 0,-1 1,1 1,0-1,0 1,-1 1,1 0,16 1,-12 0,1-1,-1 0,17-3,40-9,-61 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19.48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1,'49'2,"81"16,-24 1,89 13,-54-18,-91-7,27 0,-53-8,-16 0,0 0,0 1,0 1,14 1,-21-2,-1 0,1 1,-1-1,1 0,-1 0,1 0,-1 1,0-1,1 0,-1 0,0 1,1-1,-1 0,0 1,1-1,-1 0,0 1,1-1,-1 1,0-1,0 0,0 1,0-1,1 1,-1-1,0 1,0-1,0 1,0-1,0 1,-5 18,-15 13,-2-4,-30 51,-24 23,-10 13,74-97,-1-1,0 0,-1 0,-2-2,-31 28,34-33,2 2,-1 0,-10 14,-16 18,24-30,9-7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05.17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1,'5207'0,"-5195"0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09.31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1,'5335'0,"-5322"0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15.84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1,'1506'0,"-1493"0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27.32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1,'5777'0,"-5767"0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37.91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0,'5705'0,"-5694"0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14.20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0,'1168'0,"-1160"0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25:45.42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1328 117,'-10'0,"0"1,1 0,-1 1,0 0,1 0,0 1,0 0,0 1,0 0,0 0,1 1,-1 0,1 1,-10 8,3 0,2 0,-1 1,2 0,0 1,0 0,-9 20,9-15,8-15,0 0,0 0,1 0,0 1,-3 9,6-13,-1 0,1-1,0 1,0 0,0-1,0 1,1 0,-1 0,1-1,-1 1,1-1,0 1,0-1,0 1,0-1,0 1,1-1,2 3,12 22,-13-22,1 0,-1 1,1-1,-1 0,1 0,1-1,-1 1,9 5,18 13,29 18,-55-37,0-1,-1 1,1-1,-1 1,0 0,-1 1,1-1,3 7,17 18,12 9,-25-26,0 0,1 0,20 14,-17-17,0-1,0-1,0 0,32 8,-16-5,-12-5,0-1,1-1,-1-1,1 0,34-3,-30 1,1 0,0 2,26 4,-13 0,1-2,-1-2,61-4,-17 0,-60 1,41-8,-40 5,39-2,68 9,100-5,-177-7,-37 5,0 1,20 0,13 2,-16 2,1-3,52-8,39-8,-82 13,31 0,-42 3,35-6,107-11,-113 14,1 2,-1 3,80 10,54 1,-116-12,208 7,-236-2,-1 2,0 3,78 23,-95-22,0-1,1-2,-1-1,1-2,0-1,36-2,-16-3,131 2,-158 4,44 11,-48-9,1-2,39 5,31-7,140 11,-128 4,-47-6,66 3,34-15,28 2,-111 8,-45-4,45 0,-63-5,-4 0,0-1,0 2,0-1,1 1,-1 1,0 0,0 0,14 5,-11-2,0 0,1-2,-1 1,1-2,0 0,-1 0,1-1,0-1,0 0,0 0,0-2,0 1,23-8,-15 5,-1 1,30-1,27-4,-34 2,1 2,-1 2,57 4,-11 1,129-18,-124 11,-69 4,0-1,0-1,30-7,13-5,-32 7,0-1,36-15,-50 15,1 2,0 0,0 1,0 1,26 0,121 4,-75 2,-23-1,80-3,-116-3,-30 3,0 1,1 0,-1 0,0 1,1-1,-1 2,1-1,-1 1,10 2,34 11,-27-6,-1-2,2 0,-1-2,48 3,848-8,-803 11,-76-5,42 0,449-6,-514 2,-1 1,1 1,-1 0,21 8,-19-6,0 0,-1-2,27 3,-31-5,4-1,0 0,1 2,-1 0,0 1,0 1,20 7,163 50,-30-12,234 68,-87-28,-96-17,279 80,182 26,-616-162,-5-3,-1 3,111 46,-149-53,0-1,1-1,0-1,0 0,0-2,29 1,-44-4,-1 1,1 0,0 0,-1 1,1 0,-1 0,0 1,0 0,0 0,0 1,-1 0,7 6,19 13,-2-8,-25-14,-1 0,1 0,-1 1,1-1,-1 1,0 0,0 0,6 7,46 61,23 28,5 0,-51-59,65 63,-84-88,-1 1,0 0,-1 1,0 0,-1 1,-2 0,11 25,-11-22,1 0,1-1,1 0,1-1,22 25,-20-24,0 1,-1 0,-1 1,-1 0,0 1,9 31,-8-23,10 32,-2 2,23 128,-34-117,-8-46,9 36,-4-11,-7-46,0-1,1 1,0-1,1 1,0-1,0 0,6 13,-1-5,-1 1,0-1,-1 1,-1 1,0-1,1 19,-1 108,-4-111,-2-18,0 0,-1 0,0 0,-1 0,-1-1,-1 0,-7 16,3-7,-11 35,7 3,-4 0,-2-2,-2 0,-39 70,-98 127,120-198,27-42,0 1,2 0,-11 23,-5 21,-60 101,70-137,1 1,2 0,-13 33,21-49,0-1,0 0,-1 0,0-1,-1 1,1-1,-2-1,-13 13,9-9,1-1,1 2,-10 13,-49 81,-99 136,32-104,21-24,79-77,-2-1,-1-1,-54 35,70-56,-41 19,-14 9,70-36,0 0,0 1,1 0,-11 14,-20 19,19-26,-1 0,0-2,0 0,-30 12,-91 28,-8 3,75-24,-2-4,-1-3,-116 21,167-38,-1 0,-44 20,49-17,-1-2,0 0,0-1,-29 4,23-6,1 1,0 1,0 2,1 1,-28 14,36-17,-1-1,0-1,-1-1,1-1,-41 2,29-3,15 1,1 0,-32 10,34-9,0 0,0 0,-1-2,-20 2,-289-5,296 0,0-2,-51-12,50 9,0 1,-45-3,31 5,0-2,0-3,0 0,-48-18,19 4,-77-27,137 46,0 0,0 1,0 0,-1 1,1 0,0 1,-17 2,12-1,0-1,-29-3,38 1,-1-1,0-1,1 1,0-1,0 0,-15-11,-18-9,-5 2,14 6,-34-11,48 20,0 0,0-2,-30-18,36 19,-1 2,-1-1,1 2,-1 0,0 0,0 1,-1 1,-16-1,-15 0,-57 2,86 3,-17-1,0-1,-60-9,68 6,0 2,-48 1,-17-1,35-7,45 6,1 1,0 0,-1 0,1 1,-1 1,1 0,-1 0,-13 3,-34 6,0-2,-1-3,-101-5,52-1,22 1,-93 3,86 14,47-6,35-7,1 0,0 0,0 1,-15 8,-7 3,21-12,0 0,-1-1,1 0,0 0,-1-1,1-1,-19-1,14 0,1 1,-1 0,-22 5,-13 2,0-2,0-2,-78-5,29 0,-585 2,675 1,1 0,-1 0,1 1,-1 1,1-1,0 1,0 1,0 0,1 0,-12 8,5-4,4-4,-1 0,0 0,0-1,-1 0,-23 1,13-1,-75 3,73-6,0 1,0 1,-47 10,39-4,1-1,-2-2,-43 1,-105-7,74-1,-282 2,376-1,0 0,-25-7,-24-1,-56 10,-47-2,38-18,10-1,25 3,64 10,-1 2,-45-3,53 6,-1-2,2 0,-1-1,0-2,-24-10,-12-3,10 8,-55-8,-77 2,118 13,49 3,0-1,0 0,-22-8,24 7,-1 0,0 1,0 0,-19-2,13 3,-1-1,1 0,-19-7,16 4,-39-6,53 11,0-1,0 0,-1 0,1-1,-12-6,12 6,0-1,0 1,0 1,-1-1,-13-1,-3 1,-1 1,1-1,-1-1,1-1,-47-17,43 11,0 0,-1 2,0 2,0 0,-1 2,1 1,-45 0,42 3,0-2,-49-12,50 9,-1 0,-49-1,36 4,-87-15,26 1,54 9,33 4,0 1,-24 0,8 3,9 0,-1 0,1-2,-39-7,19 0,1 1,-1 3,-70 0,43 6,-74 10,61-3,-140-7,109-2,76 0,-1 3,1 1,-53 11,35-4,-108 5,48-6,85-6,14-1,0 0,0 1,0 1,-35 11,35-9,1 0,-1-1,-23 2,30-6,-1 1,1 0,0 1,0 0,0 2,0-1,1 1,0 1,-17 10,14-6,0-1,0-1,-1 0,-21 7,-23 11,52-22,1 1,-1 0,1 1,-11 11,-17 13,20-19,1 1,1 0,0 1,1 0,-12 17,3-4,-7-2,24-22,1 1,-1 0,1 0,-1 0,1 0,0 1,0-1,-4 8,-1 3,1 0,0 0,1 1,1 0,-5 23,9-31,0 0,1 0,-1 0,1 0,1 0,-1 0,1 0,0 0,1 0,0-1,0 1,0 0,1-1,6 11,-3-4,1 0,7 26,2 5,-11-36,1 0,0 0,0-1,0 0,1 0,0 0,0-1,1 0,0 0,0-1,16 8,25 5,-43-17,1 0,-1 1,0 0,0 1,0-1,0 1,0 0,-1 0,0 1,1 0,-1 0,0 0,4 6,-5-5,0 0,0 0,1-1,0 1,-1-1,1 0,0 0,1-1,-1 1,1-1,0 0,0-1,8 3,3-1,0 0,0-2,27 1,-26-2,-10 0,0 1,-1-1,1 1,0 1,0-1,-1 1,1 1,-1-1,0 1,0 1,7 5,15 9,-24-16,1 0,-1-1,1 0,-1 0,1 0,-1 0,1-1,0 0,0 0,0-1,0 0,0 0,0 0,-1 0,1-1,0 0,11-4,1-1,0-2,-1-1,34-20,-48 27,6-3,0 2,1-1,-1 1,1 1,0 0,0 0,0 1,0 0,0 0,15 2,45-4,-19-4,-40 7,1-1,-1 0,1-2,-1 1,1-1,-1-1,0 1,12-8,-7 3,1 1,0 0,1 1,-1 1,1 1,0 0,19-1,27-6,27-8,118-27,-179 41,0 2,0 0,1 3,56 5,-17 4,-43-5,40 2,-52-5,0 1,0 1,-1 0,24 8,8 3,-1-5,52 6,-86-13,0 0,0 1,19 7,-18-5,-1-2,0 1,18 2,32 3,-32-5,58 4,51 1,8 1,-133-10,21-1,0 1,0 2,-1 1,47 10,-12 13,-56-20,0-1,0 0,1-1,-1 0,1-1,0-1,13 2,64 5,-56-5,39 1,-25-3,49 9,-33-4,-33-1,0 0,0 2,30 12,34 9,-18-14,112 7,13 1,-123-5,-52-11,1-1,-1-1,41 1,320-8,-360 1,40-7,-40 3,38 0,-51 4,-1-1,1 0,-1-2,19-5,30-6,-34 9,47-15,-50 13,-14 5,0 0,0 1,15 0,-18 2,0-1,1 0,-1 0,0-1,1-1,14-5,-8 1,1 2,-1 0,32-6,24-6,-40 8,-1 2,1 0,0 2,51-1,17-2,59-1,528 10,-534-11,9 0,-136 11,-15 0,-1-1,1 0,-1 0,1-1,-1-1,0 0,1 0,17-7,-12 2,0 0,0 1,0 0,0 2,1 0,0 0,0 2,26-1,1 4,-21 1,-1-2,1 0,-1-1,1-1,-1-2,0 0,36-12,-48 13,1 0,0 0,18-1,-22 4,0-1,0 0,0 0,0-1,0 0,-1 0,1-1,-1 1,1-1,-1-1,6-3,-5 2,1 0,0 1,0 1,0-1,0 1,0 1,1-1,-1 1,1 1,0 0,10-1,23-4,-15-1,-1 0,-1-2,26-13,-31 14,0 1,0 1,0 1,1 1,-1 0,1 2,0 0,21 2,-27-1,0 0,26-6,24-3,-37 10,248 1,-230 5,66 16,-3 0,36 8,9 1,-139-28,0 1,0 1,-1 0,0 1,15 8,31 12,-9-11,0-2,87 9,-14-3,-83-11,1-1,70 1,-77-6,0 1,0 2,0 1,-1 2,46 17,-41-15,74 9,-76-15,-1 3,52 14,-78-17,-1 1,1-1,12 10,-14-9,0 0,0-1,0 1,1-2,13 5,106 19,39 9,-109-22,0-3,62 4,32 6,6 15,-93-20,284 88,-327-97,1-1,0-1,0-1,0-1,1-1,-1-1,26-2,-20 2,50 7,19 1,57-7,296-5,-263-16,-160 13,0-1,36-14,-29 9,11-3,-1-1,81-42,43-24,283-129,-185 82,-54 23,-189 94,-2-1,0-1,26-21,-13 9,23-15,101-79,-115 75,-31 31,0 0,24-18,13-8,69-71,-114 105,0 0,0-1,0 0,-1 0,0 0,-1 0,5-14,-6 15,0-1,1 1,-1 1,1-1,1 0,-1 1,1-1,-1 1,2 0,-1 0,0 1,10-8,-4 6,-1-1,1 1,-1-2,-1 1,0-1,0 0,0-1,-1 0,7-11,62-101,-61 101,0 1,1 0,32-29,-34 37,-1 0,0-1,-1-1,-1 0,0-1,-1 0,0-1,-1 1,10-24,-2-1,59-131,-42 100,-3-2,35-122,-60 179,-1 0,2 0,11-19,8-20,-13 21,102-222,-78 180,36-104,-26 59,39-50,-63 130,-2 0,-1-1,-2-1,18-64,-19 18,-12 54,2 0,2 0,22-59,-18 65,-1-1,-2-1,-1 0,-1 0,-2 0,-1-1,-2 0,0-43,-2 60,0 0,6-26,3-24,-8 14,-3 0,-12-97,-6 6,3 17,9 93,-2 1,-2 0,0 0,-20-35,-20-51,42 95,0-1,0 1,-2 1,-1 0,-17-23,6 5,21 33,-1-1,1 1,-1 0,0 0,-1 0,1 1,-1-1,0 1,0 0,0 0,-1 0,0 1,-6-5,-6 1,0 0,0 1,0 1,-20-3,30 7,-99-33,52 19,-1-2,2-3,0-1,-49-30,-12-18,-47-23,73 49,34 16,-69-25,98 43,1 0,0-2,0-1,2-1,-38-27,20 7,32 24,-1 2,0-1,0 1,0 1,-1 0,0 0,-1 1,-16-7,-6 0,1-1,0-1,-31-21,-32-14,30 26,48 18,0-1,1 0,-18-10,20 8,0 1,-1 1,0 1,0 0,-24-4,9 0,-32-12,3 0,-44-9,-209-76,22-5,49 20,135 54,-2 4,-121-19,207 47,-7 0,-1 2,-34 0,3 0,52 1,-1 1,1-2,0 1,0-1,-10-5,11 5,-1-1,1 1,-1 1,0-1,-17-1,-67 3,49 1,-83-10,-216-44,-4-17,98-7,27 7,176 59,-1 3,-1 1,0 3,-75 1,78 5,7-1,0 2,-53 8,72-7,1-1,-1-1,1-1,-1 0,1-2,-1 0,-27-7,-9-1,-1 3,-91 0,92 8,-78-1,119-1,0-1,0 0,0-1,0-1,0 0,1-1,-14-6,-1-7,22 14,-1-1,1 1,-1 1,-9-5,-37-9,-1 2,-85-13,116 24,1-2,-44-17,-7-3,47 19,-15-5,0 1,0 3,-1 1,-69-3,47 12,-87-3,94-8,-17-1,60 9,-1-1,0-1,1 0,-20-7,21 5,-1 1,0 1,-1 0,1 1,-15-1,-24 3,-84 2,115 2,0 0,0 2,-30 11,-35 8,54-18,16-3,0-1,-33 3,-90 12,110-17,8-2,0 2,0 1,-35 7,25-4,0-1,0-1,0-2,-45-4,0 1,-110-9,-8 1,194 10,-21 1,1-1,-1-1,0-1,1-1,-35-9,20-5,31 14,-1 0,0 0,0 0,0 1,0 0,0 0,-12-1,-205 0,113 6,-4 6,10 1,-442-11,443 10,69-4,-42-1,-123-14,71 1,-2 2,-154-4,187 10,-86 3,119 7,42-5,-41 2,-406-7,448 3,0 0,1 1,-32 9,27-6,-45 6,-228-9,156-5,130 3,0 0,1 1,-1 0,1 1,-18 7,17-5,-1-1,1-1,-1 0,-18 2,-234-4,129-3,120 1,0 0,-23-6,-29-3,55 9,0-1,0-1,1 0,-1 0,1-1,0-1,-22-11,16 7,0 1,-29-8,1 6,-77-6,-32-5,-73-26,126 28,65 10,-1 2,0 2,-45 0,-71 4,-97 3,232 1,3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32.9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0,'1834'0,"-1822"0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35.772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0,'1400'0,"-1388"0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43.419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0,'1579'0,"-1566"0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3:45.484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0,'1436'0,"-1428"0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45.23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0,'1385'0,"-1373"0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52.70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0,'0'397,"2"-375,0 0,2 0,1 0,13 36,0 2,-12-40,2-1,0 1,1-2,22 36,-17-32,-1 2,12 27,-14-17,-9-27,0 0,0 0,1 0,0 0,0 0,1-1,6 10,-4-6,-1-1,0 2,0-1,-1 0,-1 1,0 0,4 20,1 2,-6-23,-1 0,0 1,0-1,-1 11,0-14,0 0,0 0,0 0,1 0,0 0,0 0,1 0,0-1,0 1,5 10,-4-12,0 1,-1 0,0 0,0 0,-1 0,0 1,0-1,1 11,-5 57,1-29,2-22,1-5,-1 1,-1-1,-1 1,-5 18,5-22,0 0,0 1,2 30,0-32,0-1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02.6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1457,'1'-14,"1"-1,1 1,0 0,0 0,9-21,7-30,-16 55,0-1,1 1,7-13,8-28,-12 31,0 1,1 0,17-28,-21 39,1-1,0 0,1 0,0 0,0 1,0 0,1 0,11-9,-13 12,0-1,0-1,0 1,-1-1,0 1,4-12,7-9,-7 15,1 0,20-19,-19 21,0 0,-2 0,14-20,20-33,-39 58,0 0,0 1,0-1,1 0,7-6,-8 8,0 0,0 0,0-1,0 1,0-1,-1 0,1 0,-1 0,3-8,4-13,1 1,19-33,-24 46,-1 0,0-1,5-18,-8 21,1 2,0-1,0 0,1 0,0 1,1-1,0 1,0 0,9-12,-9 14,1-1,-2 1,1-1,4-9,-5 8,0 2,0-1,1 0,0 1,5-6,-3 3,0 1,-1-1,1 0,4-11,10-15,-16 28,-1 0,0 0,-1 0,0-1,0 1,3-14,7-21,45-85,-53 117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04.4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659 1500,'-4'-3,"0"0,1-1,-1 0,1 1,0-1,0 0,-4-8,7 11,-8-13,1-2,0 1,-7-27,-3-8,13 42,1 2,-1-1,-1 0,1 1,-10-10,-15-23,24 28,0-1,1 1,-5-19,-8-23,4 18,-11-38,-6-20,-18-54,44 135,-2 1,1-1,-2 1,1 0,-1 0,-15-15,19 21,-1-1,1 1,0-1,0 1,1-1,-1 0,1 0,1 0,-1 0,0-9,-11-32,3 20,-10-49,18 69,-1-8,-1 1,0-1,-1 1,-1 0,-9-17,3 9,7 13,-1 0,1 0,-1 0,-1 1,-9-10,-7-2,17 16,1-1,0 1,1-1,-1 1,1-1,0 0,0-1,0 1,-5-11,-47-157,52 165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4:58.28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548 0,'1'46,"1"-31,-1 1,-1-1,-1 1,0-1,-1 0,0 1,-2-1,-8 26,2-17,-9 34,5-12,4-12,8-25,-1 0,0 0,0-1,0 1,-10 15,-40 83,39-84,1 1,1 0,-12 35,-18 25,16-44,18-29,0 1,-10 21,7-10,-2 0,0-1,-29 36,36-49,1 1,1-1,-1 1,1-1,-3 14,-9 22,5-20,2 1,-7 31,8-29,-18 47,20-59,1 1,1-1,0 1,2 0,0 0,0 31,2-33,0 1,-1-1,-6 27,5-32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5:55.33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0,'13'1,"-1"1,1 0,0 0,15 6,-15-4,0-1,1 0,24 2,26-7,-42 1,-1 0,1 1,32 5,-46-2,-1-1,1 1,-1 0,12 6,-13-6,0 0,0 0,0 0,0-1,1 0,-1 0,1-1,9 1,114 12,-80-8,62 1,2 8,56-1,-154-14,31-1,0 2,58 10,-79-8,1-2,-1 0,27-3,-20 0,39 4,-39 6,-24-5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1:05.36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0,'5906'0,"-5876"0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5:56.33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2,'30'-1,"0"1,0 1,0 2,0 1,-1 2,0 0,30 12,-19-4,1-1,0-3,1-1,0-1,59 1,-74-5,0 1,-1 1,0 1,0 1,32 16,43 12,95 24,-49-18,-146-42,1 0,-1 1,0-1,1 1,-1-1,0 1,1 0,-1-1,0 1,0 0,0 0,0 0,1 0,-1 0,-1 0,1 0,0 1,0-1,0 0,-1 0,1 1,1 2,-2-2,0 0,0 0,0 1,0-1,0 0,-1 0,1 1,-1-1,1 0,-1 0,0 0,0 0,-1 3,-6 8,0-1,-1 0,-18 19,17-21,-81 82,72-74,-39 55,37-53,-1-1,-1-1,-39 25,-29-1,66-25,14-9,0-1,-1 0,0 0,0-1,-14 5,14-9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11.49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0,'4536'0,"-4521"0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15.63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0,'4473'0,"-4460"0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21.90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1,'1407'0,"-1399"0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23.83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1,'1254'0,"-1246"0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30.800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1,'1391'0,"-1377"0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35.13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1,'1399'0,"-1384"0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37.342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1536 1,'-1522'0,"1508"0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38.041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1,'0'0,"0"0,31 0,582 0,-620 0,1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6:43.12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1,'1693'0,"-1681"0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1:11.54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1,'5726'0,"-5685"0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08:57:33.093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895 85,'0'-3,"-1"1,1-1,-1 1,0-1,0 1,0 0,-1-1,1 1,0 0,-1 0,0 0,1 0,-1 0,0 0,0 0,0 1,0-1,0 1,0-1,0 1,-1 0,1 0,-4-1,-10-4,1 0,-23-5,36 11,-32-6,-1 2,1 1,-1 2,-52 4,2 0,28-5,32 0,0 2,1 1,-26 3,33 1,0 1,0 0,1 1,-26 15,23-11,14-9,0 0,-1 1,1 0,0 0,0 1,1-1,-1 1,1 0,-1 0,1 0,1 1,-1 0,1 0,-1 0,1 0,1 0,-1 0,1 1,0-1,0 1,-1 6,-1 3,-1 0,-9 20,9-24,0-1,1 1,1 0,0 0,0 0,-1 16,4 55,1-60,-1 1,-1 0,-1-1,-6 31,0-8,2 0,2 0,2 0,5 58,-1-14,-3-80,2 0,-1 0,1 0,0 0,1-1,0 1,1 0,-1-1,2 1,-1-1,1 0,0 0,1 0,0-1,0 0,1 0,0 0,0 0,0-1,1 0,0 0,0-1,11 6,130 76,-141-82,-1 0,1-1,-1 1,1-2,0 1,0-1,1 0,-1 0,1-1,13 3,5 1,16 0,-40-5,-1-2,1 1,-1 0,1 0,-1 0,1-1,-1 1,1-1,-1 1,1-1,-1 0,0 1,1-1,-1 0,0 0,0 0,1 0,-1 0,0 0,0 0,0-1,0 1,1-2,10-22,17-47,-20 47,1 0,15-27,-17 38,-2-1,0-1,0 1,-2-1,0 0,3-28,1-2,-4 32,1 1,0-1,0 1,13-20,-12 22,0 0,-1 0,0-1,-1 0,0 0,0 0,1-12,26-165,-8 65,-12 68,-6 35,-1-1,2-35,-6-57,0 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08:57:35.707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1236 475,'1'-21,"-1"0,-2 0,0 0,-1 1,-1-1,-1 1,-13-36,7 30,10 19,-2 0,1 1,-1-1,0 1,0 0,-1 0,1 0,-2 0,1 1,0 0,-1-1,0 2,-9-8,-61-32,49 30,-37-26,55 35,-1 1,1 0,-1 0,0 0,0 1,-1 1,1 0,-1 0,1 0,-1 2,-12-1,-50-9,45 4,-1 2,0 0,0 2,0 0,-52 6,74-3,-1 1,1 0,0 0,0 1,0-1,0 1,0 1,0-1,1 1,-9 8,8-7,-1 0,1-1,-1 1,0-1,0-1,-15 6,-6-2,21-6,1 0,-1 1,1 0,0 0,-1 0,1 1,0-1,1 2,-1-1,0 1,1-1,-9 10,-5 9,2 1,1 0,0 2,2 0,-21 51,30-66,-11 28,-21 39,30-61,0-1,0 1,2 1,-4 18,-2 3,9-34,0 0,0 0,0 0,0 0,-1-1,0 1,0-1,0 0,0 1,-5 3,4-4,0 0,0 1,1 0,-1 0,1 0,0 0,0 0,-3 9,1 2,2 0,0 1,0-1,1 1,1 0,1 0,1 0,0-1,3 17,-3-28,0-1,0 1,0-1,1 1,-1-1,1 0,0 0,0 1,0-1,1 0,-1-1,1 1,-1 0,1-1,0 0,0 1,0-1,6 3,5 2,1-1,-1-1,22 5,24 10,-23-4,39 12,15 5,95 36,-129-50,-51-17,1 0,0 0,0-1,-1 0,1 0,0 0,0-1,0 0,0-1,-1 0,14-2,-4-3,0 1,0-2,25-14,-29 15,-1 2,1-1,1 1,20-3,-24 6,1-1,-1 0,0-1,0 0,-1 0,1-1,0 0,-1 0,0-1,13-10,-8 2,-7 7,0 1,1-1,-1 1,1 0,0 0,15-7,-6 5,-1-2,0 0,-1-1,0 0,0-1,-1 0,19-23,5 7,-33 25,-1 0,1 0,0-1,-1 1,1-1,-1 0,0 0,0 0,0-1,0 1,0-1,-1 1,0-1,3-5,-1-4,1-1,-2 0,0 0,-1 0,-1-1,0-22,-9-87,7 113,-2 1,1 0,-1 0,-1 0,0 0,0 0,-1 1,-1-1,1 1,-1 1,-1-1,-14-14,12 10,0 0,1 0,1 0,-8-19,-17-30,2 3,26 48,-1 0,0 1,-1-1,0 1,0 1,-10-12,12 17,1 0,0-1,0 1,0-1,0 0,1 0,0 0,0 0,0-1,0 1,1 0,-1-8,0-7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08:57:38.46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1226 159,'-13'-1,"-1"0,1-1,-1 0,1-1,-1 0,-23-11,3-1,-40-25,45 25,-35-13,24 11,33 14,0 0,0 0,0 1,0 0,0 1,-1 0,1 0,0 0,-1 1,1 0,0 0,-1 1,1 0,0 0,-1 1,1 0,0 0,0 1,0 0,1 0,-8 5,-139 78,141-80,0 0,-1-1,1-1,-1 0,-19 3,20-5,0 1,0 0,0 1,1 0,-1 1,-17 10,-12 19,34-27,0-1,-1 1,0-1,0-1,-19 10,17-11,0 1,1 1,-1-1,1 1,0 1,-15 14,6-1,-24 33,26-32,15-20,-19 25,-26 45,42-64,1-1,0 0,0 1,0-1,1 1,0 0,0 0,1 0,0 0,0 0,0 0,1 0,0 0,2 8,-1-10,2 1,-1-1,1 1,-1-1,1 0,1 0,-1 0,1 0,0-1,0 1,9 6,8 6,31 19,-23-17,-2-3,0 0,58 22,-60-28,-1 0,0 2,-1 1,39 27,-55-35,0-1,0 1,0-2,1 1,-1-1,1 0,12 3,-11-4,1 1,-1 1,0 0,13 7,67 40,-77-44,0 0,0-1,1 0,0 0,0-2,0 0,18 4,-5-4,1-1,48 0,-68-3,-1-1,0 0,0 0,0-1,1 1,-1-1,-1-1,1 1,0-1,-1 0,1-1,-1 1,0-1,0 0,0 0,-1-1,1 1,-1-1,4-6,8-12,-1 0,-1-2,12-29,-1 4,-20 39,0 1,-1-1,-1-1,1 1,-2-1,0 1,2-20,-5-86,-1 57,2 25,-5-78,4 101,-1 0,-1 0,0 0,0 0,-1 1,-1 0,-6-13,0 9,0 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2T08:57:40.62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1391 397,'-2'-7,"0"1,-1-1,0 1,0-1,0 1,0 0,-1 0,0 0,-7-7,5 5,-48-70,33 45,-2 1,-51-56,64 79,0 0,-1 1,0 0,0 0,-1 2,0-1,0 2,-1-1,1 2,-1-1,0 2,0 0,-1 0,1 2,-1-1,1 2,-1 0,1 0,-1 1,-16 4,21-2,0 0,0 1,0 1,-8 5,-19 9,-46 12,-25 11,50-17,34-16,-1 1,2 2,0 0,-23 17,26-16,0-1,0-1,-36 15,47-22,0 1,0 0,1 0,-1 1,1 0,1 0,-11 13,11-11,-1-1,0-1,0 1,0-1,-1 0,1-1,-10 5,6-3,1 0,0 0,0 1,1 0,0 1,0 0,-11 17,-10 7,24-25,1-1,-1 1,1 0,1 0,0 0,0 1,0-1,1 1,0 0,-1 10,-1 4,2 0,-1 43,3-34,2 46,0-71,-1 0,2-1,-1 1,1 0,0-1,0 1,1-1,0 0,4 7,8 12,0 1,17 43,-26-58,1 1,1-1,0 0,0-1,1 0,0 0,1-1,19 15,22 23,-15-9,54 77,-87-110,1-1,0 1,0-1,1 1,-1-1,1 0,0-1,0 1,1-1,-1 0,1 0,-1-1,1 0,0 0,11 3,6-2,-1 0,1-2,24-1,-25 0,0 0,36 6,-33 0,-1-2,0-1,40 0,-56-3,1-1,0 0,0 0,0-1,0 0,-1-1,1 0,-1 0,0 0,0-1,0-1,0 0,7-6,4-2,-1 0,2 2,-1 0,2 1,-1 1,1 1,37-9,-39 10,-1 0,0-2,32-19,-48 26,21-10,-19 10,1 0,-1 0,1-1,-1 0,0 0,0 0,0 0,-1 0,7-8,-1-1,0 0,-1 0,-1-1,0 0,0 0,-2-1,1 0,2-15,-1 8,-1 0,2 1,1 1,14-25,-12 25,-1-1,-1-1,10-33,-10 18,-1-1,-3 1,0-2,-2-47,-3 71,0 1,-1 0,-1-1,0 1,-4-13,4 20,0 1,0 0,-1 0,0 0,0 0,0 0,-1 1,1 0,-1-1,0 1,0 1,0-1,-1 0,-8-4,8 5,-1-1,1 0,0 0,0 0,0-1,1 1,0-1,-1 0,2-1,-1 1,1 0,0-1,0 0,-4-11,-2-1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1:14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1,'5659'0,"-5625"0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1:18.90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1:20.9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0,'5845'0,"-5829"0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07.74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0,'-1'8,"1"0,1 0,-1-1,1 1,1 0,-1-1,1 1,0-1,1 1,0-1,0 0,1 0,0 0,9 12,-8-12,-1 1,0 0,0 1,-1-1,0 0,0 1,3 17,8 25,-3-22,-2 0,-1 0,7 61,-10-63,1 0,17 42,-12-36,34 91,-37-103,1 0,1-1,24 36,-26-44,9 17,-1 1,-1 0,-2 1,13 44,-20-60,0 0,1 0,16 25,-14-27,-1 1,-1 0,0 0,7 22,13 46,-15-46,10 43,6 0,1 24,-28-97,1 0,-1-1,1 1,0-1,4 10,-1-8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32:10.48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1748,'1'-13,"1"1,1-1,0 1,0 0,1 0,7-14,5-17,-14 38,1 0,0 0,-1 0,2 0,-1 0,6-5,12-21,30-41,-47 64,0 0,-1 0,5-16,-6 17,0 1,0 0,0 0,1 0,0 0,0 0,0 1,1-1,6-7,-3 5,-1 0,0-1,0 0,-1 0,-1 0,1-1,3-11,-5 12,0-1,1 1,1 0,0 1,0-1,0 1,13-15,-14 19,0-1,0 1,0-1,-1 0,0 0,0 0,0-1,-1 1,4-11,7-55,-12 59,1 0,0 1,0-1,1 1,1-1,0 1,7-14,44-77,-30 51,-19 35,2 1,14-24,31-36,-44 56,-1 0,8-30,-12 37,-1-1,2 1,-1-1,2 1,0 1,0-1,1 1,15-19,-16 22,0 0,0-1,0 1,-1-1,-1 0,7-18,7-13,-9 24,-6 13,-1-1,0 0,0 1,-1-1,1 0,-1 0,0 0,1 0,0-8,-2 8,1 0,0 0,0 0,1 0,-1 1,1-1,0 0,0 1,0-1,0 1,1 0,-1 0,5-4,-4 3,1 1,-1-1,0 0,-1 0,1-1,-1 1,1 0,1-9,15-40,-14 41,-1 0,0 0,0 0,-1-1,1-13,-3 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C35FF-AB14-4959-803D-9797A03B6BDB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5DFF-A435-47EC-929C-CF7A68CB5B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33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35DFF-A435-47EC-929C-CF7A68CB5BC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39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16E18-4D69-4CFF-B9B0-E0E77B3A9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1FFD5D-484F-4153-9FFC-06C922F22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EFE00A-C18F-4CD9-95F1-12949DFEB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92C23D-531C-49D0-8C6A-64B3F178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2C3DA7-9B47-4C38-85C9-FAB1040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242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CC2A35-B25B-40F0-9285-D5ACFAEE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9B7AEED-7121-4010-8AD3-D9CACCFC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DDA23-FCE4-4392-8637-C7699603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C28587-4B3C-4895-B3EB-849C1E94B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C33430-2AB3-4E94-9A41-F5FD375C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42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D8038B9-0D57-468E-8271-4AA839A13D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E2FEA5-3E30-4AD9-A1CB-08666A55C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EA445D-4323-44C1-AAB5-E56E36AF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051F12-F915-4BB1-B86D-22C06B17F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2F472E-6333-4CC3-B317-A0801872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15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125AE-E247-408F-B353-CE45B719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72E4A-2A8C-443B-9F4B-64EA591E8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65C9C1-C26D-425E-A1AB-8AF71B52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ECDA8A-C5ED-44C0-A0C2-9F582EB0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B1B529-CC11-40B1-8051-B9F82670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86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60784-FD00-46B7-99B7-CDF4BA66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A8C9B3-5E3E-46C1-BB10-2D7FD6E27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EB8FF1-9C8A-4300-9E8D-FB23D11E9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73A639-3CDA-4092-AC2E-29765C3F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C916E2-D5D1-417B-8C4D-72116728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2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FEEC3-04C2-44F6-A482-A27F139A1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0530E-5211-4713-A611-CEB3E2148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A086CC9-83C3-402C-9CE3-042192285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787ED7-D00F-4B23-83F5-C8E41449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DFE9EB-F033-464B-A19A-1C7F198A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1C0F65-5765-43EB-88EB-25AFE6A2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45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D8C481-0C0F-4BDB-9DD7-3B566D8C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A38B9B-5D48-45CF-8A1C-DA3FA2C6B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936F17A-202E-4978-A5CD-766A3A57A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1C5B14C-D2BF-41CD-BA81-87FE229E40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F7B01B-9C8E-4E37-BA14-73C0F91B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59C7594-B135-45D2-A9E9-E46B4A48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440C711-D03D-4EDC-883D-3907406F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8D0A0E-2636-4A32-BBDF-6B4EDE6D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17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8768D-8FF0-479B-8368-11AC1E0D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42D668-4A16-456E-BD0E-DEF79D0F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5A5BAC0-388C-4A8C-B52B-5CF7213B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56611D-BF2A-4B5E-BBCB-5B015FD31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20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409217-44D9-406E-95E8-5B0E41314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FF6B05-6F6B-452E-833E-41973044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A2DFE5-8E38-4708-B944-228BD920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3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4CEFC9-666B-437C-88F2-FABCDDD5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A447BF-D346-4DEA-B828-9272DF973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4455E6-756A-43DA-B54C-C8EBAB30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7A2331-D530-4D3D-BB3D-631D40CC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D9DCF-A565-4026-A3C5-527CBC63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8CD7D5-F388-484B-84BD-5BC16FDDF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143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EBABB-BCA6-48C4-8F38-86948241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85C751-3F09-4CC9-A9E3-F8B362915F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560E5F-0ADE-450C-87F4-9CBB88CE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5996F0-4175-48B5-AF97-711441D34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659CF3-602E-4C8B-88D9-59F68468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A26A27-4C78-4E29-A33C-470489C2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65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F5755A-2FC8-4423-8777-A1A5C8EF3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32D0F1-0AEC-42F3-8866-B0062625F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F0759F-87D2-4374-A49C-C3459AE10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61425-17DA-4CE1-8D29-902E7C9C398E}" type="datetimeFigureOut">
              <a:rPr lang="cs-CZ" smtClean="0"/>
              <a:t>23.11.2022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CBB188-1895-41FA-A68A-AE05DB908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3F7732-FC21-471E-85ED-B91059865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9B02D-27F0-4D87-9AFF-8508069D1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5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.xml"/><Relationship Id="rId21" Type="http://schemas.openxmlformats.org/officeDocument/2006/relationships/image" Target="../media/image16.png"/><Relationship Id="rId42" Type="http://schemas.openxmlformats.org/officeDocument/2006/relationships/customXml" Target="../ink/ink23.xml"/><Relationship Id="rId47" Type="http://schemas.openxmlformats.org/officeDocument/2006/relationships/image" Target="../media/image29.png"/><Relationship Id="rId63" Type="http://schemas.openxmlformats.org/officeDocument/2006/relationships/image" Target="../media/image37.png"/><Relationship Id="rId68" Type="http://schemas.openxmlformats.org/officeDocument/2006/relationships/image" Target="../media/image39.png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9" Type="http://schemas.openxmlformats.org/officeDocument/2006/relationships/image" Target="../media/image20.png"/><Relationship Id="rId11" Type="http://schemas.openxmlformats.org/officeDocument/2006/relationships/image" Target="../media/image11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24.png"/><Relationship Id="rId40" Type="http://schemas.openxmlformats.org/officeDocument/2006/relationships/customXml" Target="../ink/ink22.xml"/><Relationship Id="rId45" Type="http://schemas.openxmlformats.org/officeDocument/2006/relationships/image" Target="../media/image28.png"/><Relationship Id="rId53" Type="http://schemas.openxmlformats.org/officeDocument/2006/relationships/image" Target="../media/image32.png"/><Relationship Id="rId58" Type="http://schemas.openxmlformats.org/officeDocument/2006/relationships/customXml" Target="../ink/ink31.xml"/><Relationship Id="rId66" Type="http://schemas.openxmlformats.org/officeDocument/2006/relationships/customXml" Target="../ink/ink35.xml"/><Relationship Id="rId74" Type="http://schemas.openxmlformats.org/officeDocument/2006/relationships/image" Target="../media/image42.png"/><Relationship Id="rId5" Type="http://schemas.openxmlformats.org/officeDocument/2006/relationships/image" Target="../media/image8.png"/><Relationship Id="rId61" Type="http://schemas.openxmlformats.org/officeDocument/2006/relationships/image" Target="../media/image36.png"/><Relationship Id="rId19" Type="http://schemas.openxmlformats.org/officeDocument/2006/relationships/image" Target="../media/image15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19.png"/><Relationship Id="rId30" Type="http://schemas.openxmlformats.org/officeDocument/2006/relationships/customXml" Target="../ink/ink17.xml"/><Relationship Id="rId35" Type="http://schemas.openxmlformats.org/officeDocument/2006/relationships/image" Target="../media/image23.png"/><Relationship Id="rId43" Type="http://schemas.openxmlformats.org/officeDocument/2006/relationships/image" Target="../media/image27.png"/><Relationship Id="rId48" Type="http://schemas.openxmlformats.org/officeDocument/2006/relationships/customXml" Target="../ink/ink26.xml"/><Relationship Id="rId56" Type="http://schemas.openxmlformats.org/officeDocument/2006/relationships/customXml" Target="../ink/ink30.xml"/><Relationship Id="rId64" Type="http://schemas.openxmlformats.org/officeDocument/2006/relationships/customXml" Target="../ink/ink34.xml"/><Relationship Id="rId69" Type="http://schemas.openxmlformats.org/officeDocument/2006/relationships/customXml" Target="../ink/ink37.xml"/><Relationship Id="rId8" Type="http://schemas.openxmlformats.org/officeDocument/2006/relationships/customXml" Target="../ink/ink6.xml"/><Relationship Id="rId51" Type="http://schemas.openxmlformats.org/officeDocument/2006/relationships/image" Target="../media/image31.png"/><Relationship Id="rId72" Type="http://schemas.openxmlformats.org/officeDocument/2006/relationships/image" Target="../media/image41.png"/><Relationship Id="rId3" Type="http://schemas.openxmlformats.org/officeDocument/2006/relationships/image" Target="../media/image7.png"/><Relationship Id="rId12" Type="http://schemas.openxmlformats.org/officeDocument/2006/relationships/customXml" Target="../ink/ink8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38" Type="http://schemas.openxmlformats.org/officeDocument/2006/relationships/customXml" Target="../ink/ink21.xml"/><Relationship Id="rId46" Type="http://schemas.openxmlformats.org/officeDocument/2006/relationships/customXml" Target="../ink/ink25.xml"/><Relationship Id="rId59" Type="http://schemas.openxmlformats.org/officeDocument/2006/relationships/image" Target="../media/image35.png"/><Relationship Id="rId67" Type="http://schemas.openxmlformats.org/officeDocument/2006/relationships/customXml" Target="../ink/ink36.xml"/><Relationship Id="rId20" Type="http://schemas.openxmlformats.org/officeDocument/2006/relationships/customXml" Target="../ink/ink12.xml"/><Relationship Id="rId41" Type="http://schemas.openxmlformats.org/officeDocument/2006/relationships/image" Target="../media/image26.png"/><Relationship Id="rId54" Type="http://schemas.openxmlformats.org/officeDocument/2006/relationships/customXml" Target="../ink/ink29.xml"/><Relationship Id="rId62" Type="http://schemas.openxmlformats.org/officeDocument/2006/relationships/customXml" Target="../ink/ink33.xml"/><Relationship Id="rId7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49" Type="http://schemas.openxmlformats.org/officeDocument/2006/relationships/image" Target="../media/image30.png"/><Relationship Id="rId57" Type="http://schemas.openxmlformats.org/officeDocument/2006/relationships/image" Target="../media/image34.png"/><Relationship Id="rId10" Type="http://schemas.openxmlformats.org/officeDocument/2006/relationships/customXml" Target="../ink/ink7.xml"/><Relationship Id="rId31" Type="http://schemas.openxmlformats.org/officeDocument/2006/relationships/image" Target="../media/image21.png"/><Relationship Id="rId44" Type="http://schemas.openxmlformats.org/officeDocument/2006/relationships/customXml" Target="../ink/ink24.xml"/><Relationship Id="rId52" Type="http://schemas.openxmlformats.org/officeDocument/2006/relationships/customXml" Target="../ink/ink28.xml"/><Relationship Id="rId60" Type="http://schemas.openxmlformats.org/officeDocument/2006/relationships/customXml" Target="../ink/ink32.xml"/><Relationship Id="rId65" Type="http://schemas.openxmlformats.org/officeDocument/2006/relationships/image" Target="../media/image38.png"/><Relationship Id="rId73" Type="http://schemas.openxmlformats.org/officeDocument/2006/relationships/customXml" Target="../ink/ink39.xml"/><Relationship Id="rId4" Type="http://schemas.openxmlformats.org/officeDocument/2006/relationships/customXml" Target="../ink/ink4.xml"/><Relationship Id="rId9" Type="http://schemas.openxmlformats.org/officeDocument/2006/relationships/image" Target="../media/image10.png"/><Relationship Id="rId13" Type="http://schemas.openxmlformats.org/officeDocument/2006/relationships/image" Target="../media/image12.png"/><Relationship Id="rId18" Type="http://schemas.openxmlformats.org/officeDocument/2006/relationships/customXml" Target="../ink/ink11.xml"/><Relationship Id="rId39" Type="http://schemas.openxmlformats.org/officeDocument/2006/relationships/image" Target="../media/image25.png"/><Relationship Id="rId34" Type="http://schemas.openxmlformats.org/officeDocument/2006/relationships/customXml" Target="../ink/ink19.xml"/><Relationship Id="rId50" Type="http://schemas.openxmlformats.org/officeDocument/2006/relationships/customXml" Target="../ink/ink27.xml"/><Relationship Id="rId55" Type="http://schemas.openxmlformats.org/officeDocument/2006/relationships/image" Target="../media/image33.png"/><Relationship Id="rId7" Type="http://schemas.openxmlformats.org/officeDocument/2006/relationships/image" Target="../media/image9.png"/><Relationship Id="rId71" Type="http://schemas.openxmlformats.org/officeDocument/2006/relationships/customXml" Target="../ink/ink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customXml" Target="../ink/ink40.xml"/><Relationship Id="rId7" Type="http://schemas.openxmlformats.org/officeDocument/2006/relationships/customXml" Target="../ink/ink4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ustomXml" Target="../ink/ink41.xml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customXml" Target="../ink/ink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105FBB9E-20AB-49F1-BE46-157496A5C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377943" cy="39505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C415FBA-89F3-4539-9248-6555A3E2D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28896"/>
            <a:ext cx="7620000" cy="4262783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40726CF2-D07C-418D-B892-7FC8246BA3BD}"/>
              </a:ext>
            </a:extLst>
          </p:cNvPr>
          <p:cNvSpPr/>
          <p:nvPr/>
        </p:nvSpPr>
        <p:spPr>
          <a:xfrm>
            <a:off x="4465468" y="6063449"/>
            <a:ext cx="6400800" cy="4083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96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0D04A6-8F8D-432D-A31E-F152E5863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4" t="32233" r="35995" b="35922"/>
          <a:stretch/>
        </p:blipFill>
        <p:spPr>
          <a:xfrm>
            <a:off x="278169" y="781234"/>
            <a:ext cx="5817831" cy="27952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6610840" y="781234"/>
            <a:ext cx="46927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3) Vypočteme vzdálenost genů mezi sebou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určíme jako součet četností SCO mezi těmito </a:t>
            </a:r>
          </a:p>
          <a:p>
            <a:r>
              <a:rPr lang="cs-CZ" dirty="0">
                <a:solidFill>
                  <a:srgbClr val="FF0000"/>
                </a:solidFill>
              </a:rPr>
              <a:t>dvěma geny a DCO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C54645-7431-478D-A53A-8748DCB85C6C}"/>
              </a:ext>
            </a:extLst>
          </p:cNvPr>
          <p:cNvSpPr txBox="1"/>
          <p:nvPr/>
        </p:nvSpPr>
        <p:spPr>
          <a:xfrm>
            <a:off x="278169" y="3649648"/>
            <a:ext cx="8726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NCO: rodičovské:	+   br f		339</a:t>
            </a:r>
          </a:p>
          <a:p>
            <a:r>
              <a:rPr lang="cs-CZ" dirty="0"/>
              <a:t>		</a:t>
            </a:r>
            <a:r>
              <a:rPr lang="cs-CZ" dirty="0" err="1"/>
              <a:t>an</a:t>
            </a:r>
            <a:r>
              <a:rPr lang="cs-CZ" dirty="0"/>
              <a:t> +  +		355	tedy 694 jedinců z 879	78,95 % </a:t>
            </a:r>
          </a:p>
          <a:p>
            <a:endParaRPr lang="cs-CZ" dirty="0"/>
          </a:p>
          <a:p>
            <a:r>
              <a:rPr lang="cs-CZ" dirty="0"/>
              <a:t>				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CD6C471-03A0-4DCF-A28C-933AC87F7457}"/>
              </a:ext>
            </a:extLst>
          </p:cNvPr>
          <p:cNvSpPr/>
          <p:nvPr/>
        </p:nvSpPr>
        <p:spPr>
          <a:xfrm>
            <a:off x="627529" y="2698812"/>
            <a:ext cx="1574133" cy="275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278F82-6D7A-474C-8F28-D80719896791}"/>
              </a:ext>
            </a:extLst>
          </p:cNvPr>
          <p:cNvSpPr txBox="1"/>
          <p:nvPr/>
        </p:nvSpPr>
        <p:spPr>
          <a:xfrm>
            <a:off x="282803" y="4322092"/>
            <a:ext cx="93702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SCO1: 		+   +  +		88</a:t>
            </a:r>
          </a:p>
          <a:p>
            <a:r>
              <a:rPr lang="cs-CZ" dirty="0"/>
              <a:t>		</a:t>
            </a:r>
            <a:r>
              <a:rPr lang="cs-CZ" dirty="0" err="1"/>
              <a:t>an</a:t>
            </a:r>
            <a:r>
              <a:rPr lang="cs-CZ" dirty="0"/>
              <a:t> br f		55				16,27 %</a:t>
            </a:r>
          </a:p>
          <a:p>
            <a:endParaRPr lang="cs-CZ" dirty="0"/>
          </a:p>
          <a:p>
            <a:r>
              <a:rPr lang="cs-CZ" dirty="0"/>
              <a:t>SCO2:		+   +   f		21</a:t>
            </a:r>
          </a:p>
          <a:p>
            <a:r>
              <a:rPr lang="cs-CZ" dirty="0"/>
              <a:t>		</a:t>
            </a:r>
            <a:r>
              <a:rPr lang="cs-CZ" dirty="0" err="1"/>
              <a:t>an</a:t>
            </a:r>
            <a:r>
              <a:rPr lang="cs-CZ" dirty="0"/>
              <a:t> br +		17				4,32 %</a:t>
            </a:r>
          </a:p>
          <a:p>
            <a:endParaRPr lang="cs-CZ" dirty="0"/>
          </a:p>
          <a:p>
            <a:r>
              <a:rPr lang="cs-CZ" dirty="0"/>
              <a:t>DCO:		+  br +		2</a:t>
            </a:r>
          </a:p>
          <a:p>
            <a:r>
              <a:rPr lang="cs-CZ" dirty="0"/>
              <a:t>		</a:t>
            </a:r>
            <a:r>
              <a:rPr lang="cs-CZ" dirty="0" err="1"/>
              <a:t>an</a:t>
            </a:r>
            <a:r>
              <a:rPr lang="cs-CZ" dirty="0"/>
              <a:t> +  f		2				0,46 %</a:t>
            </a:r>
          </a:p>
        </p:txBody>
      </p:sp>
    </p:spTree>
    <p:extLst>
      <p:ext uri="{BB962C8B-B14F-4D97-AF65-F5344CB8AC3E}">
        <p14:creationId xmlns:p14="http://schemas.microsoft.com/office/powerpoint/2010/main" val="401734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106532" y="781234"/>
            <a:ext cx="4243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3) Vypočteme vzdálenost genů mezi sebou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určíme jako součet četností SCO mezi těmito dvěma geny a DCO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7C54645-7431-478D-A53A-8748DCB85C6C}"/>
              </a:ext>
            </a:extLst>
          </p:cNvPr>
          <p:cNvSpPr txBox="1"/>
          <p:nvPr/>
        </p:nvSpPr>
        <p:spPr>
          <a:xfrm>
            <a:off x="201837" y="1952892"/>
            <a:ext cx="10551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highlight>
                  <a:srgbClr val="FFFF00"/>
                </a:highlight>
              </a:rPr>
              <a:t>br – f</a:t>
            </a:r>
            <a:r>
              <a:rPr lang="cs-CZ" dirty="0">
                <a:highlight>
                  <a:srgbClr val="FFFF00"/>
                </a:highlight>
              </a:rPr>
              <a:t> – nejdřív určíme správnou třídu SCO (1 či 2?) → testujeme jednoduchý </a:t>
            </a:r>
          </a:p>
          <a:p>
            <a:r>
              <a:rPr lang="cs-CZ" dirty="0">
                <a:highlight>
                  <a:srgbClr val="FFFF00"/>
                </a:highlight>
              </a:rPr>
              <a:t>					     c-o na rodičovském uspořádání</a:t>
            </a:r>
            <a:endParaRPr lang="cs-CZ" b="1" u="sng" dirty="0">
              <a:highlight>
                <a:srgbClr val="FFFF00"/>
              </a:highlight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71DFC79-4B6E-446C-B81B-72425C19D580}"/>
              </a:ext>
            </a:extLst>
          </p:cNvPr>
          <p:cNvSpPr/>
          <p:nvPr/>
        </p:nvSpPr>
        <p:spPr>
          <a:xfrm>
            <a:off x="201837" y="27654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br   f  +			</a:t>
            </a:r>
          </a:p>
          <a:p>
            <a:r>
              <a:rPr lang="cs-CZ" sz="2400" dirty="0"/>
              <a:t>		</a:t>
            </a:r>
          </a:p>
          <a:p>
            <a:r>
              <a:rPr lang="cs-CZ" sz="2400" dirty="0"/>
              <a:t>+   +  </a:t>
            </a:r>
            <a:r>
              <a:rPr lang="cs-CZ" sz="2400" dirty="0" err="1"/>
              <a:t>an</a:t>
            </a:r>
            <a:endParaRPr lang="cs-CZ" sz="2400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3FD40880-EF07-4254-BC0E-A9C71C4D4352}"/>
              </a:ext>
            </a:extLst>
          </p:cNvPr>
          <p:cNvCxnSpPr>
            <a:cxnSpLocks/>
          </p:cNvCxnSpPr>
          <p:nvPr/>
        </p:nvCxnSpPr>
        <p:spPr>
          <a:xfrm>
            <a:off x="434365" y="3212809"/>
            <a:ext cx="235670" cy="35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99B62907-F0E6-4D43-9FE9-51696D7E584C}"/>
              </a:ext>
            </a:extLst>
          </p:cNvPr>
          <p:cNvCxnSpPr>
            <a:cxnSpLocks/>
          </p:cNvCxnSpPr>
          <p:nvPr/>
        </p:nvCxnSpPr>
        <p:spPr>
          <a:xfrm flipH="1">
            <a:off x="340921" y="3212809"/>
            <a:ext cx="395102" cy="378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: doprava 11">
            <a:extLst>
              <a:ext uri="{FF2B5EF4-FFF2-40B4-BE49-F238E27FC236}">
                <a16:creationId xmlns:a16="http://schemas.microsoft.com/office/drawing/2014/main" id="{F1515536-0B80-45F0-B847-2C5A6A061E32}"/>
              </a:ext>
            </a:extLst>
          </p:cNvPr>
          <p:cNvSpPr/>
          <p:nvPr/>
        </p:nvSpPr>
        <p:spPr>
          <a:xfrm>
            <a:off x="2012708" y="3212809"/>
            <a:ext cx="1237129" cy="37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FDE5A61-256A-47E4-B42E-BDCC865C299C}"/>
              </a:ext>
            </a:extLst>
          </p:cNvPr>
          <p:cNvSpPr/>
          <p:nvPr/>
        </p:nvSpPr>
        <p:spPr>
          <a:xfrm>
            <a:off x="3740549" y="273493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br  +   </a:t>
            </a:r>
            <a:r>
              <a:rPr lang="cs-CZ" sz="2400" dirty="0" err="1"/>
              <a:t>an</a:t>
            </a:r>
            <a:endParaRPr lang="cs-CZ" sz="2400" dirty="0"/>
          </a:p>
          <a:p>
            <a:r>
              <a:rPr lang="cs-CZ" sz="2400" dirty="0"/>
              <a:t>		</a:t>
            </a:r>
          </a:p>
          <a:p>
            <a:r>
              <a:rPr lang="cs-CZ" sz="2400" dirty="0"/>
              <a:t>+    f    +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9E31D5-21E6-431D-AC79-65F21FCA7428}"/>
              </a:ext>
            </a:extLst>
          </p:cNvPr>
          <p:cNvSpPr txBox="1"/>
          <p:nvPr/>
        </p:nvSpPr>
        <p:spPr>
          <a:xfrm>
            <a:off x="5477435" y="3471028"/>
            <a:ext cx="1985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+ f + je v SCO2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80E60CD5-6CD0-4DE5-A3CB-8FEAC02C7DB6}"/>
              </a:ext>
            </a:extLst>
          </p:cNvPr>
          <p:cNvSpPr txBox="1"/>
          <p:nvPr/>
        </p:nvSpPr>
        <p:spPr>
          <a:xfrm>
            <a:off x="201837" y="4250647"/>
            <a:ext cx="1055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Vzdálenost určíme jako</a:t>
            </a:r>
            <a:r>
              <a:rPr lang="cs-CZ" dirty="0"/>
              <a:t>: </a:t>
            </a:r>
            <a:r>
              <a:rPr lang="en-US" dirty="0"/>
              <a:t>SCO</a:t>
            </a:r>
            <a:r>
              <a:rPr lang="cs-CZ" dirty="0"/>
              <a:t>2</a:t>
            </a:r>
            <a:r>
              <a:rPr lang="en-US" dirty="0"/>
              <a:t> + DCO = 4,32 + 0,46 = 4,78 </a:t>
            </a:r>
            <a:r>
              <a:rPr lang="en-US" dirty="0" err="1"/>
              <a:t>cM</a:t>
            </a:r>
            <a:endParaRPr lang="cs-CZ" dirty="0"/>
          </a:p>
          <a:p>
            <a:endParaRPr lang="cs-CZ" b="1" u="sng" dirty="0"/>
          </a:p>
          <a:p>
            <a:endParaRPr lang="cs-CZ" b="1" u="sng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288FA02-BBC9-4B3D-9A42-C5D6FA6BACC0}"/>
              </a:ext>
            </a:extLst>
          </p:cNvPr>
          <p:cNvSpPr txBox="1"/>
          <p:nvPr/>
        </p:nvSpPr>
        <p:spPr>
          <a:xfrm>
            <a:off x="106532" y="4952186"/>
            <a:ext cx="10551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highlight>
                  <a:srgbClr val="FFFF00"/>
                </a:highlight>
              </a:rPr>
              <a:t>f - </a:t>
            </a:r>
            <a:r>
              <a:rPr lang="cs-CZ" b="1" u="sng" dirty="0" err="1">
                <a:highlight>
                  <a:srgbClr val="FFFF00"/>
                </a:highlight>
              </a:rPr>
              <a:t>an</a:t>
            </a:r>
            <a:r>
              <a:rPr lang="cs-CZ" dirty="0">
                <a:highlight>
                  <a:srgbClr val="FFFF00"/>
                </a:highlight>
              </a:rPr>
              <a:t> – třída SCO1</a:t>
            </a:r>
            <a:endParaRPr lang="cs-CZ" b="1" u="sng" dirty="0">
              <a:highlight>
                <a:srgbClr val="FFFF00"/>
              </a:highlight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65AC8D76-DA8F-407E-87EC-553C5145E66A}"/>
              </a:ext>
            </a:extLst>
          </p:cNvPr>
          <p:cNvSpPr txBox="1"/>
          <p:nvPr/>
        </p:nvSpPr>
        <p:spPr>
          <a:xfrm>
            <a:off x="116804" y="5421493"/>
            <a:ext cx="1055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Vzdálenost určíme jako</a:t>
            </a:r>
            <a:r>
              <a:rPr lang="cs-CZ" dirty="0"/>
              <a:t>: </a:t>
            </a:r>
            <a:r>
              <a:rPr lang="en-US" dirty="0"/>
              <a:t>SCO</a:t>
            </a:r>
            <a:r>
              <a:rPr lang="cs-CZ" dirty="0"/>
              <a:t>1</a:t>
            </a:r>
            <a:r>
              <a:rPr lang="en-US" dirty="0"/>
              <a:t> + DCO = </a:t>
            </a:r>
            <a:r>
              <a:rPr lang="cs-CZ" dirty="0"/>
              <a:t>16,27</a:t>
            </a:r>
            <a:r>
              <a:rPr lang="en-US" dirty="0"/>
              <a:t> + 0,46 = </a:t>
            </a:r>
            <a:r>
              <a:rPr lang="cs-CZ" dirty="0"/>
              <a:t>16,73</a:t>
            </a:r>
            <a:r>
              <a:rPr lang="en-US" dirty="0"/>
              <a:t> </a:t>
            </a:r>
            <a:r>
              <a:rPr lang="en-US" dirty="0" err="1"/>
              <a:t>cM</a:t>
            </a:r>
            <a:endParaRPr lang="cs-CZ" dirty="0"/>
          </a:p>
          <a:p>
            <a:endParaRPr lang="cs-CZ" b="1" u="sng" dirty="0"/>
          </a:p>
          <a:p>
            <a:endParaRPr lang="cs-CZ" b="1" u="sng" dirty="0"/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45F90856-3F73-4620-AF93-49BBED70A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6" t="53746" r="62777"/>
          <a:stretch/>
        </p:blipFill>
        <p:spPr>
          <a:xfrm>
            <a:off x="8056199" y="676739"/>
            <a:ext cx="2992412" cy="2189009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D4A3F817-48A4-48E3-B0F6-78AC161FB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15" t="53746" r="30026"/>
          <a:stretch/>
        </p:blipFill>
        <p:spPr>
          <a:xfrm>
            <a:off x="11120947" y="533473"/>
            <a:ext cx="666193" cy="2293021"/>
          </a:xfrm>
          <a:prstGeom prst="rect">
            <a:avLst/>
          </a:prstGeom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37C6626B-D0CA-434C-B9C5-267BCD57A4A3}"/>
              </a:ext>
            </a:extLst>
          </p:cNvPr>
          <p:cNvSpPr/>
          <p:nvPr/>
        </p:nvSpPr>
        <p:spPr>
          <a:xfrm>
            <a:off x="8056199" y="676739"/>
            <a:ext cx="3933964" cy="2249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260FA8F4-1DAE-468E-990D-7F35BEBC6ECB}"/>
              </a:ext>
            </a:extLst>
          </p:cNvPr>
          <p:cNvSpPr txBox="1"/>
          <p:nvPr/>
        </p:nvSpPr>
        <p:spPr>
          <a:xfrm>
            <a:off x="106532" y="5915559"/>
            <a:ext cx="4243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4) Nakreslíme genetickou mapu</a:t>
            </a: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EFD971B2-1C2B-4531-98BA-7557B5D94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05" t="79054" r="38786" b="15561"/>
          <a:stretch/>
        </p:blipFill>
        <p:spPr>
          <a:xfrm>
            <a:off x="3384223" y="6100225"/>
            <a:ext cx="3473673" cy="69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Koeficient koincidence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2E4CA23-C507-4A3D-A15D-B3D308866044}"/>
                  </a:ext>
                </a:extLst>
              </p:cNvPr>
              <p:cNvSpPr txBox="1"/>
              <p:nvPr/>
            </p:nvSpPr>
            <p:spPr>
              <a:xfrm>
                <a:off x="88425" y="719387"/>
                <a:ext cx="11479179" cy="2749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:r>
                  <a:rPr lang="cs-CZ" dirty="0"/>
                  <a:t>crossing-overů nemusí být tolik, kolik očekáváme</a:t>
                </a:r>
              </a:p>
              <a:p>
                <a:pPr marL="285750" indent="-285750">
                  <a:buFontTx/>
                  <a:buChar char="-"/>
                </a:pPr>
                <a:endParaRPr lang="cs-CZ" dirty="0"/>
              </a:p>
              <a:p>
                <a:r>
                  <a:rPr lang="cs-CZ" dirty="0"/>
                  <a:t>→ v genomu jsou místa, kde jsou c-o potlačené a naopak, kde jsou častější (rekombinační hot-</a:t>
                </a:r>
                <a:r>
                  <a:rPr lang="cs-CZ" dirty="0" err="1"/>
                  <a:t>spots</a:t>
                </a:r>
                <a:r>
                  <a:rPr lang="cs-CZ" dirty="0"/>
                  <a:t>)</a:t>
                </a:r>
              </a:p>
              <a:p>
                <a:endParaRPr lang="cs-CZ" dirty="0"/>
              </a:p>
              <a:p>
                <a:r>
                  <a:rPr lang="cs-CZ" dirty="0"/>
                  <a:t>→ jeden c-o potlačuje vznik druhého c-o v jeho blízkosti</a:t>
                </a:r>
              </a:p>
              <a:p>
                <a:endParaRPr lang="cs-CZ" dirty="0"/>
              </a:p>
              <a:p>
                <a:r>
                  <a:rPr lang="cs-CZ" b="1" dirty="0"/>
                  <a:t>Koeficient koincidence (c) </a:t>
                </a:r>
                <a:r>
                  <a:rPr lang="cs-CZ" dirty="0"/>
                  <a:t>= kolik vzniklo c-o z toho, kolik jsme očekávali</a:t>
                </a:r>
              </a:p>
              <a:p>
                <a:endParaRPr lang="cs-CZ" b="1" dirty="0"/>
              </a:p>
              <a:p>
                <a:r>
                  <a:rPr lang="cs-CZ" sz="1800" b="1" dirty="0">
                    <a:effectLst/>
                    <a:latin typeface="Calibri "/>
                    <a:ea typeface="Times New Roman" panose="02020603050405020304" pitchFamily="18" charset="0"/>
                  </a:rPr>
                  <a:t>koincidence </a:t>
                </a:r>
                <a14:m>
                  <m:oMath xmlns:m="http://schemas.openxmlformats.org/officeDocument/2006/math">
                    <m:r>
                      <a:rPr lang="cs-CZ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cs-CZ" sz="1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𝑫𝑪𝑶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𝒑𝒐𝒛𝒐𝒓𝒐𝒗𝒂𝒏</m:t>
                        </m:r>
                        <m:r>
                          <a:rPr lang="cs-CZ" sz="1800" b="1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á)</m:t>
                        </m:r>
                      </m:num>
                      <m:den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𝑫𝑪𝑶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(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𝒐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č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𝒆𝒌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𝒗𝒂𝒏</m:t>
                        </m:r>
                        <m:r>
                          <a:rPr lang="cs-CZ" sz="1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á)</m:t>
                        </m:r>
                      </m:den>
                    </m:f>
                  </m:oMath>
                </a14:m>
                <a:endParaRPr lang="cs-CZ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D2E4CA23-C507-4A3D-A15D-B3D308866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5" y="719387"/>
                <a:ext cx="11479179" cy="2749535"/>
              </a:xfrm>
              <a:prstGeom prst="rect">
                <a:avLst/>
              </a:prstGeom>
              <a:blipFill>
                <a:blip r:embed="rId2"/>
                <a:stretch>
                  <a:fillRect l="-478" t="-1109" b="-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98F5EC8-CCD2-4F7A-8B4E-BE9983EE115D}"/>
                  </a:ext>
                </a:extLst>
              </p:cNvPr>
              <p:cNvSpPr txBox="1"/>
              <p:nvPr/>
            </p:nvSpPr>
            <p:spPr>
              <a:xfrm>
                <a:off x="3128565" y="3099590"/>
                <a:ext cx="736499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𝐷𝐶𝑂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cs-CZ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𝑒𝑘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𝑣𝑎𝑛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á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=č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𝑒𝑡𝑛𝑜𝑠𝑡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𝑆𝐶𝑂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č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𝑒𝑡𝑛𝑜𝑠𝑡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𝑆𝐶𝑂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998F5EC8-CCD2-4F7A-8B4E-BE9983EE1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565" y="3099590"/>
                <a:ext cx="736499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E7294A5D-15B8-4D7F-8541-260B08C5B90B}"/>
              </a:ext>
            </a:extLst>
          </p:cNvPr>
          <p:cNvSpPr txBox="1"/>
          <p:nvPr/>
        </p:nvSpPr>
        <p:spPr>
          <a:xfrm>
            <a:off x="-1" y="3655403"/>
            <a:ext cx="113101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z koeficientu koincidence lze potom vypočítat interferenci = jak moc c-o bylo inhibováno (o kolik míň vzniklo, než se očekávalo) </a:t>
            </a:r>
          </a:p>
          <a:p>
            <a:r>
              <a:rPr lang="cs-CZ" dirty="0"/>
              <a:t>		</a:t>
            </a:r>
            <a:r>
              <a:rPr lang="cs-CZ" b="1" dirty="0"/>
              <a:t>interference 	</a:t>
            </a:r>
            <a:r>
              <a:rPr lang="cs-CZ" b="1" i="1" dirty="0"/>
              <a:t>I </a:t>
            </a:r>
            <a:r>
              <a:rPr lang="cs-CZ" b="1" dirty="0"/>
              <a:t>= 1 – 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998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8CBDC69-9354-4F97-9404-164581D76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1" y="676275"/>
            <a:ext cx="7077075" cy="550545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CA46757-7E65-4CF6-B4D0-5C400D77B117}"/>
              </a:ext>
            </a:extLst>
          </p:cNvPr>
          <p:cNvSpPr txBox="1"/>
          <p:nvPr/>
        </p:nvSpPr>
        <p:spPr>
          <a:xfrm>
            <a:off x="4776186" y="2077374"/>
            <a:ext cx="18213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0,227 → 22,7 % = 22,7 </a:t>
            </a:r>
            <a:r>
              <a:rPr lang="cs-CZ" sz="1200" dirty="0" err="1"/>
              <a:t>cM</a:t>
            </a:r>
            <a:endParaRPr lang="cs-CZ" sz="1200" dirty="0"/>
          </a:p>
          <a:p>
            <a:r>
              <a:rPr lang="cs-CZ" sz="1200" dirty="0"/>
              <a:t>6,2 </a:t>
            </a:r>
            <a:r>
              <a:rPr lang="cs-CZ" sz="1200" dirty="0" err="1"/>
              <a:t>cM</a:t>
            </a:r>
            <a:endParaRPr lang="cs-CZ" sz="1200" dirty="0"/>
          </a:p>
          <a:p>
            <a:r>
              <a:rPr lang="cs-CZ" sz="1200" dirty="0"/>
              <a:t>.</a:t>
            </a:r>
          </a:p>
          <a:p>
            <a:r>
              <a:rPr lang="cs-CZ" sz="1200" dirty="0"/>
              <a:t>.</a:t>
            </a:r>
          </a:p>
          <a:p>
            <a:r>
              <a:rPr lang="cs-CZ" sz="1200" dirty="0"/>
              <a:t>.</a:t>
            </a:r>
          </a:p>
          <a:p>
            <a:r>
              <a:rPr lang="cs-CZ" sz="1200" dirty="0"/>
              <a:t>20 </a:t>
            </a:r>
            <a:r>
              <a:rPr lang="cs-CZ" sz="1200" dirty="0" err="1"/>
              <a:t>cM</a:t>
            </a:r>
            <a:endParaRPr lang="cs-CZ" sz="1200" dirty="0"/>
          </a:p>
          <a:p>
            <a:r>
              <a:rPr lang="cs-CZ" sz="1200" dirty="0"/>
              <a:t>.</a:t>
            </a:r>
          </a:p>
          <a:p>
            <a:r>
              <a:rPr lang="cs-CZ" sz="1200" dirty="0"/>
              <a:t>.</a:t>
            </a:r>
          </a:p>
          <a:p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3128F6E-E37D-496C-A47E-A7B6AFBC6AD1}"/>
              </a:ext>
            </a:extLst>
          </p:cNvPr>
          <p:cNvSpPr txBox="1"/>
          <p:nvPr/>
        </p:nvSpPr>
        <p:spPr>
          <a:xfrm>
            <a:off x="7519386" y="1384917"/>
            <a:ext cx="420890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víme, že: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black</a:t>
            </a:r>
            <a:r>
              <a:rPr lang="cs-CZ" dirty="0"/>
              <a:t> – </a:t>
            </a:r>
            <a:r>
              <a:rPr lang="cs-CZ" dirty="0" err="1"/>
              <a:t>curved</a:t>
            </a:r>
            <a:r>
              <a:rPr lang="cs-CZ" dirty="0"/>
              <a:t> 22,7 </a:t>
            </a:r>
            <a:r>
              <a:rPr lang="cs-CZ" dirty="0" err="1"/>
              <a:t>cM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black</a:t>
            </a:r>
            <a:r>
              <a:rPr lang="cs-CZ" dirty="0"/>
              <a:t> – </a:t>
            </a:r>
            <a:r>
              <a:rPr lang="cs-CZ" dirty="0" err="1"/>
              <a:t>purple</a:t>
            </a:r>
            <a:r>
              <a:rPr lang="cs-CZ" dirty="0"/>
              <a:t> 6,2 </a:t>
            </a:r>
            <a:r>
              <a:rPr lang="cs-CZ" dirty="0" err="1"/>
              <a:t>cM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curved</a:t>
            </a:r>
            <a:r>
              <a:rPr lang="cs-CZ" dirty="0"/>
              <a:t> – </a:t>
            </a:r>
            <a:r>
              <a:rPr lang="cs-CZ" dirty="0" err="1"/>
              <a:t>purple</a:t>
            </a:r>
            <a:r>
              <a:rPr lang="cs-CZ" dirty="0"/>
              <a:t> 20 </a:t>
            </a:r>
            <a:r>
              <a:rPr lang="cs-CZ" dirty="0" err="1"/>
              <a:t>cM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→ číselně nebude vycházet přesně!!!</a:t>
            </a:r>
          </a:p>
          <a:p>
            <a:endParaRPr lang="cs-CZ" dirty="0"/>
          </a:p>
          <a:p>
            <a:r>
              <a:rPr lang="cs-CZ" dirty="0"/>
              <a:t>ALE</a:t>
            </a:r>
          </a:p>
          <a:p>
            <a:pPr marL="285750" indent="-285750">
              <a:buFontTx/>
              <a:buChar char="-"/>
            </a:pPr>
            <a:r>
              <a:rPr lang="cs-CZ" dirty="0" err="1"/>
              <a:t>black-curved</a:t>
            </a:r>
            <a:r>
              <a:rPr lang="cs-CZ" dirty="0"/>
              <a:t> jsou dál než </a:t>
            </a:r>
            <a:r>
              <a:rPr lang="cs-CZ" dirty="0" err="1"/>
              <a:t>curved-purple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 err="1"/>
              <a:t>black-purple</a:t>
            </a:r>
            <a:r>
              <a:rPr lang="cs-CZ" dirty="0"/>
              <a:t> jsou si blízko</a:t>
            </a:r>
          </a:p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5F3995E-BB1B-4DA7-A147-35410A5180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852"/>
          <a:stretch/>
        </p:blipFill>
        <p:spPr>
          <a:xfrm>
            <a:off x="160491" y="6116713"/>
            <a:ext cx="6391275" cy="439445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234C63DE-8ECA-4921-A6CE-3E0D1C63AE53}"/>
              </a:ext>
            </a:extLst>
          </p:cNvPr>
          <p:cNvCxnSpPr/>
          <p:nvPr/>
        </p:nvCxnSpPr>
        <p:spPr>
          <a:xfrm>
            <a:off x="7785717" y="5122416"/>
            <a:ext cx="36664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47EA533E-32AE-40E6-BD78-683901577BDE}"/>
              </a:ext>
            </a:extLst>
          </p:cNvPr>
          <p:cNvCxnSpPr/>
          <p:nvPr/>
        </p:nvCxnSpPr>
        <p:spPr>
          <a:xfrm>
            <a:off x="9650027" y="4980373"/>
            <a:ext cx="0" cy="266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5B29904-E5DF-43EF-9070-5AC2E2B1C123}"/>
              </a:ext>
            </a:extLst>
          </p:cNvPr>
          <p:cNvSpPr txBox="1"/>
          <p:nvPr/>
        </p:nvSpPr>
        <p:spPr>
          <a:xfrm>
            <a:off x="9314037" y="535126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black</a:t>
            </a:r>
            <a:endParaRPr lang="cs-CZ" dirty="0"/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41DF74C6-026F-4C8D-A29D-D3094DE67CC1}"/>
              </a:ext>
            </a:extLst>
          </p:cNvPr>
          <p:cNvCxnSpPr/>
          <p:nvPr/>
        </p:nvCxnSpPr>
        <p:spPr>
          <a:xfrm>
            <a:off x="7998781" y="5113538"/>
            <a:ext cx="0" cy="13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D3F6792A-D81A-4224-897B-FDD5E5B94C73}"/>
              </a:ext>
            </a:extLst>
          </p:cNvPr>
          <p:cNvSpPr txBox="1"/>
          <p:nvPr/>
        </p:nvSpPr>
        <p:spPr>
          <a:xfrm>
            <a:off x="7662791" y="5347732"/>
            <a:ext cx="82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curved</a:t>
            </a:r>
            <a:endParaRPr lang="cs-CZ" dirty="0"/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61745BC5-CEB9-498F-B557-991AA7F7D90F}"/>
              </a:ext>
            </a:extLst>
          </p:cNvPr>
          <p:cNvCxnSpPr/>
          <p:nvPr/>
        </p:nvCxnSpPr>
        <p:spPr>
          <a:xfrm>
            <a:off x="9314037" y="5013664"/>
            <a:ext cx="0" cy="199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695C582-80B5-408E-88F7-FABA6DDF2EF2}"/>
              </a:ext>
            </a:extLst>
          </p:cNvPr>
          <p:cNvSpPr txBox="1"/>
          <p:nvPr/>
        </p:nvSpPr>
        <p:spPr>
          <a:xfrm>
            <a:off x="8914728" y="4600152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purple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82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rmAutofit fontScale="90000"/>
          </a:bodyPr>
          <a:lstStyle/>
          <a:p>
            <a:r>
              <a:rPr lang="cs-CZ" dirty="0"/>
              <a:t>Genetické a cytologické mapy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C69818-5205-4EB7-8B0B-D893AEA53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635" y="781235"/>
            <a:ext cx="11576481" cy="5372304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b="1" dirty="0"/>
              <a:t>genetické mapy</a:t>
            </a:r>
            <a:r>
              <a:rPr lang="cs-CZ" dirty="0"/>
              <a:t> – ke stanovení </a:t>
            </a:r>
            <a:r>
              <a:rPr lang="cs-CZ" u="sng" dirty="0"/>
              <a:t>relativní</a:t>
            </a:r>
            <a:r>
              <a:rPr lang="cs-CZ" dirty="0"/>
              <a:t> vzdálenosti mezi geny, </a:t>
            </a:r>
            <a:r>
              <a:rPr lang="cs-CZ" b="1" dirty="0"/>
              <a:t>četnost crossing-overů</a:t>
            </a:r>
          </a:p>
          <a:p>
            <a:pPr algn="l"/>
            <a:r>
              <a:rPr lang="cs-CZ" i="1"/>
              <a:t>	základní </a:t>
            </a:r>
            <a:r>
              <a:rPr lang="cs-CZ" i="1" dirty="0"/>
              <a:t>jednotkou 1 </a:t>
            </a:r>
            <a:r>
              <a:rPr lang="cs-CZ" i="1" dirty="0" err="1"/>
              <a:t>cM</a:t>
            </a:r>
            <a:r>
              <a:rPr lang="cs-CZ" i="1" dirty="0"/>
              <a:t> (centimorgan) = 1 % rekombinací (cca 700 </a:t>
            </a:r>
            <a:r>
              <a:rPr lang="cs-CZ" i="1" dirty="0" err="1"/>
              <a:t>bp</a:t>
            </a:r>
            <a:r>
              <a:rPr lang="cs-CZ" i="1" dirty="0"/>
              <a:t> u člověka)</a:t>
            </a:r>
          </a:p>
          <a:p>
            <a:pPr algn="l"/>
            <a:endParaRPr lang="cs-CZ" dirty="0"/>
          </a:p>
          <a:p>
            <a:pPr marL="342900" indent="-342900" algn="l">
              <a:buFontTx/>
              <a:buChar char="-"/>
            </a:pPr>
            <a:r>
              <a:rPr lang="cs-CZ" b="1" dirty="0"/>
              <a:t>cytologické mapy</a:t>
            </a:r>
            <a:r>
              <a:rPr lang="cs-CZ" dirty="0"/>
              <a:t> – pruhování, FISH – lokalizují geny s ohledem na cytogenetické referenční body</a:t>
            </a:r>
          </a:p>
          <a:p>
            <a:pPr marL="342900" indent="-342900" algn="l">
              <a:buFontTx/>
              <a:buChar char="-"/>
            </a:pPr>
            <a:endParaRPr lang="cs-CZ" b="1" dirty="0"/>
          </a:p>
          <a:p>
            <a:pPr marL="342900" indent="-342900" algn="l">
              <a:buFontTx/>
              <a:buChar char="-"/>
            </a:pPr>
            <a:r>
              <a:rPr lang="cs-CZ" b="1" dirty="0"/>
              <a:t>fyzické mapy </a:t>
            </a:r>
            <a:r>
              <a:rPr lang="cs-CZ" dirty="0"/>
              <a:t>– lokalizují jednotlivé geny přímo na chromozomy, vzdálenosti v </a:t>
            </a:r>
            <a:r>
              <a:rPr lang="cs-CZ" b="1" dirty="0" err="1"/>
              <a:t>bp</a:t>
            </a:r>
            <a:endParaRPr lang="cs-CZ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F2E318E-878E-48D1-9D46-37D6889FBCC2}"/>
              </a:ext>
            </a:extLst>
          </p:cNvPr>
          <p:cNvSpPr txBox="1"/>
          <p:nvPr/>
        </p:nvSpPr>
        <p:spPr>
          <a:xfrm>
            <a:off x="128635" y="4573177"/>
            <a:ext cx="1103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Genetická vs fyzická mapa</a:t>
            </a:r>
            <a:r>
              <a:rPr lang="cs-CZ" dirty="0">
                <a:solidFill>
                  <a:srgbClr val="FF0000"/>
                </a:solidFill>
              </a:rPr>
              <a:t> – odpovídá pořadí, neodpovídá vzdálenost</a:t>
            </a:r>
          </a:p>
          <a:p>
            <a:r>
              <a:rPr lang="cs-CZ" b="1" dirty="0">
                <a:solidFill>
                  <a:srgbClr val="FF0000"/>
                </a:solidFill>
              </a:rPr>
              <a:t>			</a:t>
            </a:r>
            <a:r>
              <a:rPr lang="cs-CZ" dirty="0">
                <a:solidFill>
                  <a:srgbClr val="FF0000"/>
                </a:solidFill>
              </a:rPr>
              <a:t>→ v některých místech c-o častější (rekombinační hot-</a:t>
            </a:r>
            <a:r>
              <a:rPr lang="cs-CZ" dirty="0" err="1">
                <a:solidFill>
                  <a:srgbClr val="FF0000"/>
                </a:solidFill>
              </a:rPr>
              <a:t>spots</a:t>
            </a:r>
            <a:r>
              <a:rPr lang="cs-CZ" dirty="0">
                <a:solidFill>
                  <a:srgbClr val="FF0000"/>
                </a:solidFill>
              </a:rPr>
              <a:t>), jinde potlačený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0DDB4F4-00B4-48FD-903B-9B1E7C3495A3}"/>
              </a:ext>
            </a:extLst>
          </p:cNvPr>
          <p:cNvSpPr txBox="1"/>
          <p:nvPr/>
        </p:nvSpPr>
        <p:spPr>
          <a:xfrm>
            <a:off x="128635" y="5651058"/>
            <a:ext cx="1103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Čím geny blíže, tím větší přesnost mapování → rekombinace &lt; 20 % určuje mapovou vzdálenost, </a:t>
            </a:r>
          </a:p>
          <a:p>
            <a:r>
              <a:rPr lang="cs-CZ" b="1" dirty="0">
                <a:solidFill>
                  <a:srgbClr val="FF0000"/>
                </a:solidFill>
              </a:rPr>
              <a:t>						     &gt; 20 % podhodnocuje (vícenásobné c-o)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rmAutofit fontScale="90000"/>
          </a:bodyPr>
          <a:lstStyle/>
          <a:p>
            <a:r>
              <a:rPr lang="cs-CZ" dirty="0"/>
              <a:t>Genetické a cytologické mapy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C69818-5205-4EB7-8B0B-D893AEA53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" y="843379"/>
            <a:ext cx="11576481" cy="4414421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cs-CZ" dirty="0"/>
              <a:t>v minulosti – mapování genů pomocí </a:t>
            </a:r>
            <a:r>
              <a:rPr lang="cs-CZ" b="1" dirty="0"/>
              <a:t>molekulárních markerů </a:t>
            </a:r>
            <a:r>
              <a:rPr lang="cs-CZ" dirty="0"/>
              <a:t>= polymorfní sekvence DNA ležící v intronech rozptýlené v genomu chovající se jako alely</a:t>
            </a:r>
          </a:p>
          <a:p>
            <a:pPr marL="800100" lvl="1" indent="-342900" algn="l">
              <a:buFontTx/>
              <a:buChar char="-"/>
            </a:pPr>
            <a:r>
              <a:rPr lang="cs-CZ" b="1" dirty="0"/>
              <a:t>molekulární marker</a:t>
            </a:r>
            <a:r>
              <a:rPr lang="cs-CZ" dirty="0"/>
              <a:t> - RFLP – restrikční místo enzymu</a:t>
            </a:r>
          </a:p>
          <a:p>
            <a:pPr lvl="1" algn="l"/>
            <a:r>
              <a:rPr lang="cs-CZ" dirty="0"/>
              <a:t>			    - VNTR – </a:t>
            </a:r>
            <a:r>
              <a:rPr lang="cs-CZ" dirty="0" err="1"/>
              <a:t>variable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tandem </a:t>
            </a:r>
            <a:r>
              <a:rPr lang="cs-CZ" dirty="0" err="1"/>
              <a:t>repeats</a:t>
            </a:r>
            <a:r>
              <a:rPr lang="cs-CZ" dirty="0"/>
              <a:t> – mini/</a:t>
            </a:r>
            <a:r>
              <a:rPr lang="cs-CZ" dirty="0" err="1"/>
              <a:t>mikrosatelity</a:t>
            </a:r>
            <a:r>
              <a:rPr lang="cs-CZ" dirty="0"/>
              <a:t>, SNP</a:t>
            </a:r>
          </a:p>
          <a:p>
            <a:pPr lvl="1" algn="l"/>
            <a:r>
              <a:rPr lang="cs-CZ" dirty="0"/>
              <a:t>→ </a:t>
            </a:r>
            <a:r>
              <a:rPr lang="cs-CZ" b="1" u="sng" dirty="0"/>
              <a:t>nepřímá DNA diagnostika</a:t>
            </a:r>
            <a:r>
              <a:rPr lang="cs-CZ" dirty="0"/>
              <a:t> (např. </a:t>
            </a:r>
            <a:r>
              <a:rPr lang="cs-CZ" dirty="0" err="1"/>
              <a:t>Huntingtonova</a:t>
            </a:r>
            <a:r>
              <a:rPr lang="cs-CZ" dirty="0"/>
              <a:t> choroba)</a:t>
            </a:r>
          </a:p>
          <a:p>
            <a:pPr lvl="1" algn="l"/>
            <a:endParaRPr lang="cs-CZ" dirty="0"/>
          </a:p>
        </p:txBody>
      </p:sp>
      <p:pic>
        <p:nvPicPr>
          <p:cNvPr id="1026" name="Picture 2" descr="Výsledek obrázku pro nancy wexler">
            <a:extLst>
              <a:ext uri="{FF2B5EF4-FFF2-40B4-BE49-F238E27FC236}">
                <a16:creationId xmlns:a16="http://schemas.microsoft.com/office/drawing/2014/main" id="{018C504C-43AD-475C-967B-0213FC04D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79" y="2722281"/>
            <a:ext cx="6620241" cy="397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8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C69818-5205-4EB7-8B0B-D893AEA537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AA59C8D-1596-4541-8A73-C8239167C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15102" r="25612" b="22171"/>
          <a:stretch/>
        </p:blipFill>
        <p:spPr>
          <a:xfrm>
            <a:off x="746447" y="1"/>
            <a:ext cx="102076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C69818-5205-4EB7-8B0B-D893AEA53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941" y="843380"/>
            <a:ext cx="11576481" cy="2183906"/>
          </a:xfrm>
        </p:spPr>
        <p:txBody>
          <a:bodyPr/>
          <a:lstStyle/>
          <a:p>
            <a:pPr marL="800100" lvl="1" indent="-342900" algn="l">
              <a:buFontTx/>
              <a:buChar char="-"/>
            </a:pPr>
            <a:r>
              <a:rPr lang="cs-CZ" dirty="0"/>
              <a:t>určuje </a:t>
            </a:r>
            <a:r>
              <a:rPr lang="cs-CZ" b="1" dirty="0">
                <a:solidFill>
                  <a:srgbClr val="FF0000"/>
                </a:solidFill>
              </a:rPr>
              <a:t>pořadí</a:t>
            </a:r>
            <a:r>
              <a:rPr lang="cs-CZ" dirty="0"/>
              <a:t> a </a:t>
            </a:r>
            <a:r>
              <a:rPr lang="cs-CZ" b="1" dirty="0">
                <a:solidFill>
                  <a:srgbClr val="FF0000"/>
                </a:solidFill>
              </a:rPr>
              <a:t>polohu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u="sng" dirty="0">
                <a:solidFill>
                  <a:srgbClr val="FF0000"/>
                </a:solidFill>
              </a:rPr>
              <a:t>tří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genů na chromozomu</a:t>
            </a:r>
          </a:p>
          <a:p>
            <a:pPr marL="800100" lvl="1" indent="-342900" algn="l">
              <a:buFontTx/>
              <a:buChar char="-"/>
            </a:pPr>
            <a:endParaRPr lang="cs-CZ" dirty="0"/>
          </a:p>
          <a:p>
            <a:pPr marL="800100" lvl="1" indent="-342900" algn="l">
              <a:buFontTx/>
              <a:buChar char="-"/>
            </a:pPr>
            <a:endParaRPr lang="cs-CZ" dirty="0"/>
          </a:p>
          <a:p>
            <a:pPr marL="800100" lvl="1" indent="-342900" algn="l">
              <a:buFontTx/>
              <a:buChar char="-"/>
            </a:pPr>
            <a:r>
              <a:rPr lang="cs-CZ" dirty="0"/>
              <a:t>podmínky:	- sledujeme gamety </a:t>
            </a:r>
            <a:r>
              <a:rPr lang="cs-CZ" b="1" dirty="0"/>
              <a:t>heterozygota</a:t>
            </a:r>
          </a:p>
          <a:p>
            <a:pPr lvl="2" algn="l"/>
            <a:r>
              <a:rPr lang="cs-CZ" b="1" dirty="0"/>
              <a:t>		</a:t>
            </a:r>
            <a:r>
              <a:rPr lang="cs-CZ" sz="2000" dirty="0"/>
              <a:t>- zviditelňujeme gamety v </a:t>
            </a:r>
            <a:r>
              <a:rPr lang="cs-CZ" sz="2000" b="1" dirty="0"/>
              <a:t>potomstvu B1</a:t>
            </a:r>
            <a:r>
              <a:rPr lang="cs-CZ" sz="2000" dirty="0"/>
              <a:t>	(</a:t>
            </a:r>
            <a:r>
              <a:rPr lang="cs-CZ" sz="2000" dirty="0" err="1"/>
              <a:t>AaBbCc</a:t>
            </a:r>
            <a:r>
              <a:rPr lang="cs-CZ" sz="2000" dirty="0"/>
              <a:t> x </a:t>
            </a:r>
            <a:r>
              <a:rPr lang="cs-CZ" sz="2000" dirty="0" err="1"/>
              <a:t>aabbcc</a:t>
            </a:r>
            <a:r>
              <a:rPr lang="cs-CZ" sz="2000" dirty="0"/>
              <a:t>)</a:t>
            </a:r>
          </a:p>
          <a:p>
            <a:pPr lvl="2" algn="l"/>
            <a:r>
              <a:rPr lang="cs-CZ" sz="2000" dirty="0"/>
              <a:t>		- </a:t>
            </a:r>
            <a:r>
              <a:rPr lang="cs-CZ" sz="2000" b="1" dirty="0"/>
              <a:t>dostatečný počet </a:t>
            </a:r>
            <a:r>
              <a:rPr lang="cs-CZ" sz="2000" dirty="0"/>
              <a:t>potomstva – abychom zachytili i dvojnásobné c-o (DCO)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EF0DB5A8-E37F-40EB-896B-2140B70C244D}"/>
              </a:ext>
            </a:extLst>
          </p:cNvPr>
          <p:cNvSpPr txBox="1">
            <a:spLocks/>
          </p:cNvSpPr>
          <p:nvPr/>
        </p:nvSpPr>
        <p:spPr>
          <a:xfrm>
            <a:off x="316208" y="5909730"/>
            <a:ext cx="11576481" cy="2183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Tx/>
              <a:buChar char="-"/>
            </a:pPr>
            <a:r>
              <a:rPr lang="cs-CZ" dirty="0"/>
              <a:t>křížíme </a:t>
            </a:r>
            <a:r>
              <a:rPr lang="cs-CZ" dirty="0" err="1"/>
              <a:t>trihybrida</a:t>
            </a:r>
            <a:r>
              <a:rPr lang="cs-CZ" dirty="0"/>
              <a:t> (</a:t>
            </a:r>
            <a:r>
              <a:rPr lang="cs-CZ" dirty="0" err="1"/>
              <a:t>AaBbCc</a:t>
            </a:r>
            <a:r>
              <a:rPr lang="cs-CZ" dirty="0"/>
              <a:t>) s recesivním homozygotem (</a:t>
            </a:r>
            <a:r>
              <a:rPr lang="cs-CZ" dirty="0" err="1"/>
              <a:t>aabbcc</a:t>
            </a:r>
            <a:r>
              <a:rPr lang="cs-CZ" dirty="0"/>
              <a:t>)</a:t>
            </a:r>
          </a:p>
          <a:p>
            <a:pPr lvl="1" algn="l"/>
            <a:r>
              <a:rPr lang="cs-CZ" dirty="0"/>
              <a:t>		</a:t>
            </a:r>
          </a:p>
          <a:p>
            <a:pPr lvl="1" algn="l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082EFF-A8DB-47D8-94C1-18163A50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237" y="2988297"/>
            <a:ext cx="4700911" cy="265835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6938ED93-BDF1-4C5F-98BA-76D8DC5CEF3E}"/>
              </a:ext>
            </a:extLst>
          </p:cNvPr>
          <p:cNvSpPr/>
          <p:nvPr/>
        </p:nvSpPr>
        <p:spPr>
          <a:xfrm>
            <a:off x="2876365" y="1855433"/>
            <a:ext cx="8602462" cy="11328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4669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10D04A6-8F8D-432D-A31E-F152E5863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4" t="32233" r="35995" b="35922"/>
          <a:stretch/>
        </p:blipFill>
        <p:spPr>
          <a:xfrm>
            <a:off x="278169" y="781234"/>
            <a:ext cx="5817831" cy="279528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6610840" y="781234"/>
            <a:ext cx="44960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cs-CZ" b="1" dirty="0">
                <a:solidFill>
                  <a:srgbClr val="FF0000"/>
                </a:solidFill>
              </a:rPr>
              <a:t>Rozdělíme fenotypové třídy dle počtu c-o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NCO </a:t>
            </a:r>
            <a:r>
              <a:rPr lang="cs-CZ" dirty="0">
                <a:solidFill>
                  <a:srgbClr val="FF0000"/>
                </a:solidFill>
              </a:rPr>
              <a:t>– žádný c-o – rodičovská = nejčastější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SCO </a:t>
            </a:r>
            <a:r>
              <a:rPr lang="cs-CZ" dirty="0">
                <a:solidFill>
                  <a:srgbClr val="FF0000"/>
                </a:solidFill>
              </a:rPr>
              <a:t>– jednoduchý c-o = méně časté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DCO</a:t>
            </a:r>
            <a:r>
              <a:rPr lang="cs-CZ" dirty="0">
                <a:solidFill>
                  <a:srgbClr val="FF0000"/>
                </a:solidFill>
              </a:rPr>
              <a:t> – dvojnásobný c-o = velmi vzácný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46070C-D62D-410E-A150-0F5EF2F9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4" t="46742" r="53203" b="35922"/>
          <a:stretch/>
        </p:blipFill>
        <p:spPr>
          <a:xfrm>
            <a:off x="2243603" y="3153103"/>
            <a:ext cx="6490503" cy="3153104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49FDF462-2517-4C70-BEB0-7474561305F8}"/>
              </a:ext>
            </a:extLst>
          </p:cNvPr>
          <p:cNvSpPr/>
          <p:nvPr/>
        </p:nvSpPr>
        <p:spPr>
          <a:xfrm>
            <a:off x="2708577" y="4493172"/>
            <a:ext cx="4732748" cy="6249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46D53604-0D94-4BFB-BE85-3B52624AF725}"/>
                  </a:ext>
                </a:extLst>
              </p14:cNvPr>
              <p14:cNvContentPartPr/>
              <p14:nvPr/>
            </p14:nvContentPartPr>
            <p14:xfrm>
              <a:off x="1876008" y="3779328"/>
              <a:ext cx="4376880" cy="196632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46D53604-0D94-4BFB-BE85-3B52624AF7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7008" y="3770688"/>
                <a:ext cx="4394520" cy="19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2C4B18D9-B8E9-4885-86B1-1B73057E9412}"/>
                  </a:ext>
                </a:extLst>
              </p14:cNvPr>
              <p14:cNvContentPartPr/>
              <p14:nvPr/>
            </p14:nvContentPartPr>
            <p14:xfrm>
              <a:off x="2606448" y="3472248"/>
              <a:ext cx="6108480" cy="27313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2C4B18D9-B8E9-4885-86B1-1B73057E94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7448" y="3463608"/>
                <a:ext cx="6126120" cy="274896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ovéPole 19">
            <a:extLst>
              <a:ext uri="{FF2B5EF4-FFF2-40B4-BE49-F238E27FC236}">
                <a16:creationId xmlns:a16="http://schemas.microsoft.com/office/drawing/2014/main" id="{013C2838-2195-4316-86C8-A45D96EA2D2B}"/>
              </a:ext>
            </a:extLst>
          </p:cNvPr>
          <p:cNvSpPr txBox="1"/>
          <p:nvPr/>
        </p:nvSpPr>
        <p:spPr>
          <a:xfrm>
            <a:off x="9291484" y="4262284"/>
            <a:ext cx="852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NCO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23D97F0-E243-4A27-8A48-E55DF163D7FB}"/>
              </a:ext>
            </a:extLst>
          </p:cNvPr>
          <p:cNvSpPr txBox="1"/>
          <p:nvPr/>
        </p:nvSpPr>
        <p:spPr>
          <a:xfrm>
            <a:off x="9291484" y="4748981"/>
            <a:ext cx="96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chemeClr val="accent6"/>
                </a:solidFill>
              </a:rPr>
              <a:t>SCO1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B68EC21-C608-4DEF-B01B-76243A39B958}"/>
              </a:ext>
            </a:extLst>
          </p:cNvPr>
          <p:cNvSpPr txBox="1"/>
          <p:nvPr/>
        </p:nvSpPr>
        <p:spPr>
          <a:xfrm>
            <a:off x="9340645" y="5225845"/>
            <a:ext cx="967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</a:rPr>
              <a:t>SCO2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D95B6610-EC53-4228-8BFA-27B1CA485B2F}"/>
              </a:ext>
            </a:extLst>
          </p:cNvPr>
          <p:cNvSpPr txBox="1"/>
          <p:nvPr/>
        </p:nvSpPr>
        <p:spPr>
          <a:xfrm>
            <a:off x="9365226" y="5574891"/>
            <a:ext cx="840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7030A0"/>
                </a:solidFill>
              </a:rPr>
              <a:t>DCO</a:t>
            </a:r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2A71B8AB-4CF6-4F2E-97F4-291CB5A51D2F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6002594" y="4336026"/>
            <a:ext cx="3362632" cy="1500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B4A409F8-9CD3-4A80-8D5F-2C9E6293D605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5987846" y="5265175"/>
            <a:ext cx="3377380" cy="571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88426" y="719387"/>
            <a:ext cx="2575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2) Stanovíme pořadí genů na chromozomu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vezmeme rodičovské (nejčastější) – bez c-o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Provedeme dvojitý c-o a porovnáme s potomstvem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A40CB5E-45D6-423A-8A5B-B7A05474FBD8}"/>
              </a:ext>
            </a:extLst>
          </p:cNvPr>
          <p:cNvSpPr/>
          <p:nvPr/>
        </p:nvSpPr>
        <p:spPr>
          <a:xfrm>
            <a:off x="3163410" y="63601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+   br  f			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 err="1"/>
              <a:t>an</a:t>
            </a:r>
            <a:r>
              <a:rPr lang="cs-CZ" sz="3200" dirty="0"/>
              <a:t>  +  +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392AE81E-055E-4A1A-90CE-13547BFA6563}"/>
              </a:ext>
            </a:extLst>
          </p:cNvPr>
          <p:cNvCxnSpPr/>
          <p:nvPr/>
        </p:nvCxnSpPr>
        <p:spPr>
          <a:xfrm>
            <a:off x="3302494" y="1131937"/>
            <a:ext cx="560163" cy="63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E993BC87-6940-4FD6-8CE3-43B84F455FEB}"/>
              </a:ext>
            </a:extLst>
          </p:cNvPr>
          <p:cNvCxnSpPr>
            <a:cxnSpLocks/>
          </p:cNvCxnSpPr>
          <p:nvPr/>
        </p:nvCxnSpPr>
        <p:spPr>
          <a:xfrm>
            <a:off x="3862657" y="1159595"/>
            <a:ext cx="490712" cy="60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171B662-B247-4DB3-9E02-893F1E24B33B}"/>
              </a:ext>
            </a:extLst>
          </p:cNvPr>
          <p:cNvCxnSpPr>
            <a:cxnSpLocks/>
          </p:cNvCxnSpPr>
          <p:nvPr/>
        </p:nvCxnSpPr>
        <p:spPr>
          <a:xfrm flipH="1">
            <a:off x="3413420" y="1083394"/>
            <a:ext cx="407764" cy="539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B6A6B50A-62E5-457F-AD6E-590FE7E66674}"/>
              </a:ext>
            </a:extLst>
          </p:cNvPr>
          <p:cNvCxnSpPr>
            <a:cxnSpLocks/>
          </p:cNvCxnSpPr>
          <p:nvPr/>
        </p:nvCxnSpPr>
        <p:spPr>
          <a:xfrm flipH="1">
            <a:off x="4001741" y="1159595"/>
            <a:ext cx="368378" cy="556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33029DD3-91CA-497E-901C-186FB203E7A1}"/>
              </a:ext>
            </a:extLst>
          </p:cNvPr>
          <p:cNvSpPr/>
          <p:nvPr/>
        </p:nvSpPr>
        <p:spPr>
          <a:xfrm>
            <a:off x="4974281" y="1083394"/>
            <a:ext cx="1237129" cy="37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E961A52-7852-45BC-A913-EDED0761F103}"/>
              </a:ext>
            </a:extLst>
          </p:cNvPr>
          <p:cNvSpPr/>
          <p:nvPr/>
        </p:nvSpPr>
        <p:spPr>
          <a:xfrm>
            <a:off x="6702122" y="60552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+    +   f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 err="1"/>
              <a:t>an</a:t>
            </a:r>
            <a:r>
              <a:rPr lang="cs-CZ" sz="3200" dirty="0"/>
              <a:t>  br  +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69B80E1-F1FA-4305-A086-FEDEA2E6A28E}"/>
              </a:ext>
            </a:extLst>
          </p:cNvPr>
          <p:cNvSpPr txBox="1"/>
          <p:nvPr/>
        </p:nvSpPr>
        <p:spPr>
          <a:xfrm>
            <a:off x="9259410" y="605524"/>
            <a:ext cx="23363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NENÍ !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Musíme zkusit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jiné pořadí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2A317D6F-AA78-4606-9269-56E7B5C23FA5}"/>
              </a:ext>
            </a:extLst>
          </p:cNvPr>
          <p:cNvSpPr/>
          <p:nvPr/>
        </p:nvSpPr>
        <p:spPr>
          <a:xfrm>
            <a:off x="3302494" y="2261162"/>
            <a:ext cx="64674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Prohodíme pozice genů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BD988DDD-2513-4F00-96A8-D1640E180F09}"/>
              </a:ext>
            </a:extLst>
          </p:cNvPr>
          <p:cNvSpPr/>
          <p:nvPr/>
        </p:nvSpPr>
        <p:spPr>
          <a:xfrm>
            <a:off x="3056878" y="2871893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br  +   f			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/>
              <a:t>+   </a:t>
            </a:r>
            <a:r>
              <a:rPr lang="cs-CZ" sz="3200" dirty="0" err="1"/>
              <a:t>an</a:t>
            </a:r>
            <a:r>
              <a:rPr lang="cs-CZ" sz="3200" dirty="0"/>
              <a:t>  +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97EA9BFB-AC8B-45AA-B53B-9A394DB8EC7C}"/>
              </a:ext>
            </a:extLst>
          </p:cNvPr>
          <p:cNvCxnSpPr/>
          <p:nvPr/>
        </p:nvCxnSpPr>
        <p:spPr>
          <a:xfrm>
            <a:off x="3195962" y="3367820"/>
            <a:ext cx="560163" cy="63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7CC1E8E5-C25E-4413-BBFA-C3085B04AF6A}"/>
              </a:ext>
            </a:extLst>
          </p:cNvPr>
          <p:cNvCxnSpPr>
            <a:cxnSpLocks/>
          </p:cNvCxnSpPr>
          <p:nvPr/>
        </p:nvCxnSpPr>
        <p:spPr>
          <a:xfrm>
            <a:off x="3756125" y="3395478"/>
            <a:ext cx="490712" cy="60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D6F8092-50EC-48EC-BE60-C95DDE5B68DC}"/>
              </a:ext>
            </a:extLst>
          </p:cNvPr>
          <p:cNvCxnSpPr>
            <a:cxnSpLocks/>
          </p:cNvCxnSpPr>
          <p:nvPr/>
        </p:nvCxnSpPr>
        <p:spPr>
          <a:xfrm flipH="1">
            <a:off x="3306888" y="3319277"/>
            <a:ext cx="407764" cy="539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2B71EF59-7FDF-4287-8A94-2EA5DECAA223}"/>
              </a:ext>
            </a:extLst>
          </p:cNvPr>
          <p:cNvCxnSpPr>
            <a:cxnSpLocks/>
          </p:cNvCxnSpPr>
          <p:nvPr/>
        </p:nvCxnSpPr>
        <p:spPr>
          <a:xfrm flipH="1">
            <a:off x="3895209" y="3395478"/>
            <a:ext cx="368378" cy="556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Šipka: doprava 28">
            <a:extLst>
              <a:ext uri="{FF2B5EF4-FFF2-40B4-BE49-F238E27FC236}">
                <a16:creationId xmlns:a16="http://schemas.microsoft.com/office/drawing/2014/main" id="{D5A1A9A2-B6FC-4502-B5E7-A11C5D249912}"/>
              </a:ext>
            </a:extLst>
          </p:cNvPr>
          <p:cNvSpPr/>
          <p:nvPr/>
        </p:nvSpPr>
        <p:spPr>
          <a:xfrm>
            <a:off x="4867749" y="3319277"/>
            <a:ext cx="1237129" cy="37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883350D6-DAC1-424F-AD4B-4306B9AE9A0C}"/>
              </a:ext>
            </a:extLst>
          </p:cNvPr>
          <p:cNvSpPr/>
          <p:nvPr/>
        </p:nvSpPr>
        <p:spPr>
          <a:xfrm>
            <a:off x="6595590" y="284140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br  </a:t>
            </a:r>
            <a:r>
              <a:rPr lang="cs-CZ" sz="3200" dirty="0" err="1"/>
              <a:t>an</a:t>
            </a:r>
            <a:r>
              <a:rPr lang="cs-CZ" sz="3200" dirty="0"/>
              <a:t>  f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/>
              <a:t>+    +    +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C0F007BB-E7B2-4643-BDCC-F0107C3C70C8}"/>
              </a:ext>
            </a:extLst>
          </p:cNvPr>
          <p:cNvSpPr txBox="1"/>
          <p:nvPr/>
        </p:nvSpPr>
        <p:spPr>
          <a:xfrm>
            <a:off x="9291962" y="2810921"/>
            <a:ext cx="23363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NENÍ !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Musíme zkusit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jiné pořadí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915D58EB-2183-4063-8F1E-8CCE0FDE421E}"/>
              </a:ext>
            </a:extLst>
          </p:cNvPr>
          <p:cNvSpPr/>
          <p:nvPr/>
        </p:nvSpPr>
        <p:spPr>
          <a:xfrm>
            <a:off x="3039122" y="47098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br   f   +			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/>
              <a:t>+   +   </a:t>
            </a:r>
            <a:r>
              <a:rPr lang="cs-CZ" sz="3200" dirty="0" err="1"/>
              <a:t>an</a:t>
            </a:r>
            <a:endParaRPr lang="cs-CZ" sz="3200" dirty="0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128C28B2-8396-4614-8889-BF446DD5AEA6}"/>
              </a:ext>
            </a:extLst>
          </p:cNvPr>
          <p:cNvCxnSpPr/>
          <p:nvPr/>
        </p:nvCxnSpPr>
        <p:spPr>
          <a:xfrm>
            <a:off x="3178206" y="5205778"/>
            <a:ext cx="560163" cy="6347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BF4E9D94-E2E6-428E-BB35-B6DE7A5AE350}"/>
              </a:ext>
            </a:extLst>
          </p:cNvPr>
          <p:cNvCxnSpPr>
            <a:cxnSpLocks/>
          </p:cNvCxnSpPr>
          <p:nvPr/>
        </p:nvCxnSpPr>
        <p:spPr>
          <a:xfrm>
            <a:off x="3738369" y="5233436"/>
            <a:ext cx="490712" cy="607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67FE1CBB-306E-4376-9B86-02F982783BEB}"/>
              </a:ext>
            </a:extLst>
          </p:cNvPr>
          <p:cNvCxnSpPr>
            <a:cxnSpLocks/>
          </p:cNvCxnSpPr>
          <p:nvPr/>
        </p:nvCxnSpPr>
        <p:spPr>
          <a:xfrm flipH="1">
            <a:off x="3289132" y="5157235"/>
            <a:ext cx="407764" cy="539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507BA8DC-FDC4-4587-AAC0-AA2B194F7074}"/>
              </a:ext>
            </a:extLst>
          </p:cNvPr>
          <p:cNvCxnSpPr>
            <a:cxnSpLocks/>
          </p:cNvCxnSpPr>
          <p:nvPr/>
        </p:nvCxnSpPr>
        <p:spPr>
          <a:xfrm flipH="1">
            <a:off x="3877453" y="5233436"/>
            <a:ext cx="368378" cy="5566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5BCB779D-4E07-47CC-B269-7CB2F81285C5}"/>
              </a:ext>
            </a:extLst>
          </p:cNvPr>
          <p:cNvSpPr/>
          <p:nvPr/>
        </p:nvSpPr>
        <p:spPr>
          <a:xfrm>
            <a:off x="4849993" y="5157235"/>
            <a:ext cx="1237129" cy="378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12FD63CE-40B6-4E5B-A134-26F4AD997210}"/>
              </a:ext>
            </a:extLst>
          </p:cNvPr>
          <p:cNvSpPr/>
          <p:nvPr/>
        </p:nvSpPr>
        <p:spPr>
          <a:xfrm>
            <a:off x="6577834" y="46793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br  +   +</a:t>
            </a:r>
          </a:p>
          <a:p>
            <a:r>
              <a:rPr lang="cs-CZ" sz="3200" dirty="0"/>
              <a:t>		</a:t>
            </a:r>
          </a:p>
          <a:p>
            <a:r>
              <a:rPr lang="cs-CZ" sz="3200" dirty="0"/>
              <a:t>+    f    </a:t>
            </a:r>
            <a:r>
              <a:rPr lang="cs-CZ" sz="3200" dirty="0" err="1"/>
              <a:t>an</a:t>
            </a:r>
            <a:endParaRPr lang="cs-CZ" sz="3200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07460262-2564-4B18-9E09-C32E0B22D331}"/>
              </a:ext>
            </a:extLst>
          </p:cNvPr>
          <p:cNvSpPr txBox="1"/>
          <p:nvPr/>
        </p:nvSpPr>
        <p:spPr>
          <a:xfrm>
            <a:off x="9078573" y="4536727"/>
            <a:ext cx="2488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br + + v DCO je!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84D8E34-31C6-4B66-AF49-5065EE0B33F1}"/>
              </a:ext>
            </a:extLst>
          </p:cNvPr>
          <p:cNvSpPr txBox="1"/>
          <p:nvPr/>
        </p:nvSpPr>
        <p:spPr>
          <a:xfrm>
            <a:off x="182227" y="3143675"/>
            <a:ext cx="2488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SPRÁVNÉ </a:t>
            </a:r>
          </a:p>
          <a:p>
            <a:r>
              <a:rPr lang="cs-CZ" sz="3200" dirty="0">
                <a:highlight>
                  <a:srgbClr val="FFFF00"/>
                </a:highlight>
              </a:rPr>
              <a:t>POŘADÍ </a:t>
            </a:r>
          </a:p>
          <a:p>
            <a:r>
              <a:rPr lang="cs-CZ" sz="3200" dirty="0">
                <a:highlight>
                  <a:srgbClr val="FFFF00"/>
                </a:highlight>
              </a:rPr>
              <a:t>GENŮ JE	 </a:t>
            </a:r>
          </a:p>
          <a:p>
            <a:r>
              <a:rPr lang="cs-CZ" sz="3200" b="1" dirty="0">
                <a:highlight>
                  <a:srgbClr val="FFFF00"/>
                </a:highlight>
              </a:rPr>
              <a:t>br – f - </a:t>
            </a:r>
            <a:r>
              <a:rPr lang="cs-CZ" sz="3200" b="1" dirty="0" err="1">
                <a:highlight>
                  <a:srgbClr val="FFFF00"/>
                </a:highlight>
              </a:rPr>
              <a:t>an</a:t>
            </a:r>
            <a:endParaRPr lang="cs-CZ" sz="3200" dirty="0">
              <a:highlight>
                <a:srgbClr val="FFFF00"/>
              </a:highlight>
            </a:endParaRP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58A51815-EFA5-42F7-AF16-A1DF63F12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0" t="46196" r="59735" b="35922"/>
          <a:stretch/>
        </p:blipFill>
        <p:spPr>
          <a:xfrm>
            <a:off x="9197136" y="5013780"/>
            <a:ext cx="1834324" cy="1569660"/>
          </a:xfrm>
          <a:prstGeom prst="rect">
            <a:avLst/>
          </a:prstGeom>
        </p:spPr>
      </p:pic>
      <p:sp>
        <p:nvSpPr>
          <p:cNvPr id="42" name="Obdélník 41">
            <a:extLst>
              <a:ext uri="{FF2B5EF4-FFF2-40B4-BE49-F238E27FC236}">
                <a16:creationId xmlns:a16="http://schemas.microsoft.com/office/drawing/2014/main" id="{C25B0321-7165-4E58-939B-330EEFEBC8C2}"/>
              </a:ext>
            </a:extLst>
          </p:cNvPr>
          <p:cNvSpPr/>
          <p:nvPr/>
        </p:nvSpPr>
        <p:spPr>
          <a:xfrm>
            <a:off x="9291962" y="5535693"/>
            <a:ext cx="1529918" cy="161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6A876CDC-74C2-4221-BCD7-7CC37E7ED1C5}"/>
              </a:ext>
            </a:extLst>
          </p:cNvPr>
          <p:cNvSpPr/>
          <p:nvPr/>
        </p:nvSpPr>
        <p:spPr>
          <a:xfrm>
            <a:off x="9259410" y="5980810"/>
            <a:ext cx="1529918" cy="1613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15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88426" y="719387"/>
            <a:ext cx="2575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2) Stanovíme pořadí genů na chromozomu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vezmeme rodičovské (nejčastější) – bez c-o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Provedeme dvojitý c-o a porovnáme s potomstvem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84D8E34-31C6-4B66-AF49-5065EE0B33F1}"/>
              </a:ext>
            </a:extLst>
          </p:cNvPr>
          <p:cNvSpPr txBox="1"/>
          <p:nvPr/>
        </p:nvSpPr>
        <p:spPr>
          <a:xfrm>
            <a:off x="182226" y="3143675"/>
            <a:ext cx="104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ZKRATKA – porovnáme rodičovské (NCO) s DCO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38B1EEC6-CDAB-4B6B-BC7D-D0C7EDD6C926}"/>
                  </a:ext>
                </a:extLst>
              </p14:cNvPr>
              <p14:cNvContentPartPr/>
              <p14:nvPr/>
            </p14:nvContentPartPr>
            <p14:xfrm>
              <a:off x="3324338" y="4116273"/>
              <a:ext cx="213732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38B1EEC6-CDAB-4B6B-BC7D-D0C7EDD6C9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15338" y="4107273"/>
                <a:ext cx="21549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5B772D56-2B3E-45F3-9C85-0DB210F4C334}"/>
                  </a:ext>
                </a:extLst>
              </p14:cNvPr>
              <p14:cNvContentPartPr/>
              <p14:nvPr/>
            </p14:nvContentPartPr>
            <p14:xfrm>
              <a:off x="3374378" y="4416153"/>
              <a:ext cx="2076480" cy="3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5B772D56-2B3E-45F3-9C85-0DB210F4C3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5738" y="4407513"/>
                <a:ext cx="2094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D2D40777-D851-4C2A-BD6B-428BD8708781}"/>
                  </a:ext>
                </a:extLst>
              </p14:cNvPr>
              <p14:cNvContentPartPr/>
              <p14:nvPr/>
            </p14:nvContentPartPr>
            <p14:xfrm>
              <a:off x="3390938" y="5081433"/>
              <a:ext cx="2049840" cy="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D2D40777-D851-4C2A-BD6B-428BD87087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2298" y="5072793"/>
                <a:ext cx="20674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Skupina 15">
            <a:extLst>
              <a:ext uri="{FF2B5EF4-FFF2-40B4-BE49-F238E27FC236}">
                <a16:creationId xmlns:a16="http://schemas.microsoft.com/office/drawing/2014/main" id="{46BC3C44-67D8-435D-9E9C-46797C1E553F}"/>
              </a:ext>
            </a:extLst>
          </p:cNvPr>
          <p:cNvGrpSpPr/>
          <p:nvPr/>
        </p:nvGrpSpPr>
        <p:grpSpPr>
          <a:xfrm>
            <a:off x="3358178" y="5364393"/>
            <a:ext cx="2110320" cy="360"/>
            <a:chOff x="3358178" y="5364393"/>
            <a:chExt cx="21103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0EC30D28-5ED3-4A10-8B8B-7EA9ABA26F35}"/>
                    </a:ext>
                  </a:extLst>
                </p14:cNvPr>
                <p14:cNvContentPartPr/>
                <p14:nvPr/>
              </p14:nvContentPartPr>
              <p14:xfrm>
                <a:off x="3773618" y="5364393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0EC30D28-5ED3-4A10-8B8B-7EA9ABA26F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64618" y="535539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Rukopis 13">
                  <a:extLst>
                    <a:ext uri="{FF2B5EF4-FFF2-40B4-BE49-F238E27FC236}">
                      <a16:creationId xmlns:a16="http://schemas.microsoft.com/office/drawing/2014/main" id="{E82327D6-BEFB-4FF9-B352-5D4477F58C4C}"/>
                    </a:ext>
                  </a:extLst>
                </p14:cNvPr>
                <p14:cNvContentPartPr/>
                <p14:nvPr/>
              </p14:nvContentPartPr>
              <p14:xfrm>
                <a:off x="3358178" y="5364393"/>
                <a:ext cx="2110320" cy="360"/>
              </p14:xfrm>
            </p:contentPart>
          </mc:Choice>
          <mc:Fallback xmlns="">
            <p:pic>
              <p:nvPicPr>
                <p:cNvPr id="14" name="Rukopis 13">
                  <a:extLst>
                    <a:ext uri="{FF2B5EF4-FFF2-40B4-BE49-F238E27FC236}">
                      <a16:creationId xmlns:a16="http://schemas.microsoft.com/office/drawing/2014/main" id="{E82327D6-BEFB-4FF9-B352-5D4477F58C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49178" y="5355393"/>
                  <a:ext cx="212796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A969935-7A76-45C4-B5FC-C844D5AB1C73}"/>
              </a:ext>
            </a:extLst>
          </p:cNvPr>
          <p:cNvSpPr txBox="1"/>
          <p:nvPr/>
        </p:nvSpPr>
        <p:spPr>
          <a:xfrm>
            <a:off x="3342640" y="373888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A944D09E-BFFD-4626-8D1E-959C8663898D}"/>
              </a:ext>
            </a:extLst>
          </p:cNvPr>
          <p:cNvSpPr txBox="1"/>
          <p:nvPr/>
        </p:nvSpPr>
        <p:spPr>
          <a:xfrm>
            <a:off x="3327400" y="405384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F5A1DF31-7A85-476A-AD0E-59F3C63072C1}"/>
              </a:ext>
            </a:extLst>
          </p:cNvPr>
          <p:cNvSpPr txBox="1"/>
          <p:nvPr/>
        </p:nvSpPr>
        <p:spPr>
          <a:xfrm>
            <a:off x="3347720" y="473456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A3FAF05F-E3B5-4DA9-857F-093D711F38FF}"/>
              </a:ext>
            </a:extLst>
          </p:cNvPr>
          <p:cNvSpPr txBox="1"/>
          <p:nvPr/>
        </p:nvSpPr>
        <p:spPr>
          <a:xfrm>
            <a:off x="3368040" y="504444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E82094C1-7B2F-4472-940D-0A252752CE4B}"/>
              </a:ext>
            </a:extLst>
          </p:cNvPr>
          <p:cNvGrpSpPr/>
          <p:nvPr/>
        </p:nvGrpSpPr>
        <p:grpSpPr>
          <a:xfrm>
            <a:off x="3870800" y="4403840"/>
            <a:ext cx="2754360" cy="666360"/>
            <a:chOff x="3855560" y="4398760"/>
            <a:chExt cx="275436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3F4FD5D-A8D1-4C81-A434-3A842F33428D}"/>
                    </a:ext>
                  </a:extLst>
                </p14:cNvPr>
                <p14:cNvContentPartPr/>
                <p14:nvPr/>
              </p14:nvContentPartPr>
              <p14:xfrm>
                <a:off x="3865640" y="4414240"/>
                <a:ext cx="215640" cy="59256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3F4FD5D-A8D1-4C81-A434-3A842F33428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56640" y="4405240"/>
                  <a:ext cx="23328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D0A98BD8-F144-4278-8940-C94D86FEB1C6}"/>
                    </a:ext>
                  </a:extLst>
                </p14:cNvPr>
                <p14:cNvContentPartPr/>
                <p14:nvPr/>
              </p14:nvContentPartPr>
              <p14:xfrm>
                <a:off x="3855560" y="4435480"/>
                <a:ext cx="295560" cy="62964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D0A98BD8-F144-4278-8940-C94D86FEB1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560" y="4426480"/>
                  <a:ext cx="31320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8" name="Rukopis 47">
                  <a:extLst>
                    <a:ext uri="{FF2B5EF4-FFF2-40B4-BE49-F238E27FC236}">
                      <a16:creationId xmlns:a16="http://schemas.microsoft.com/office/drawing/2014/main" id="{571A6A28-E47E-42B2-94C7-F073FD360A3C}"/>
                    </a:ext>
                  </a:extLst>
                </p14:cNvPr>
                <p14:cNvContentPartPr/>
                <p14:nvPr/>
              </p14:nvContentPartPr>
              <p14:xfrm>
                <a:off x="4678520" y="4404160"/>
                <a:ext cx="244080" cy="614880"/>
              </p14:xfrm>
            </p:contentPart>
          </mc:Choice>
          <mc:Fallback xmlns="">
            <p:pic>
              <p:nvPicPr>
                <p:cNvPr id="48" name="Rukopis 47">
                  <a:extLst>
                    <a:ext uri="{FF2B5EF4-FFF2-40B4-BE49-F238E27FC236}">
                      <a16:creationId xmlns:a16="http://schemas.microsoft.com/office/drawing/2014/main" id="{571A6A28-E47E-42B2-94C7-F073FD360A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69520" y="4395160"/>
                  <a:ext cx="2617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9" name="Rukopis 48">
                  <a:extLst>
                    <a:ext uri="{FF2B5EF4-FFF2-40B4-BE49-F238E27FC236}">
                      <a16:creationId xmlns:a16="http://schemas.microsoft.com/office/drawing/2014/main" id="{882230BF-2FD3-409D-B51A-16F09FA9F3DA}"/>
                    </a:ext>
                  </a:extLst>
                </p14:cNvPr>
                <p14:cNvContentPartPr/>
                <p14:nvPr/>
              </p14:nvContentPartPr>
              <p14:xfrm>
                <a:off x="4703720" y="4398760"/>
                <a:ext cx="416160" cy="630360"/>
              </p14:xfrm>
            </p:contentPart>
          </mc:Choice>
          <mc:Fallback xmlns="">
            <p:pic>
              <p:nvPicPr>
                <p:cNvPr id="49" name="Rukopis 48">
                  <a:extLst>
                    <a:ext uri="{FF2B5EF4-FFF2-40B4-BE49-F238E27FC236}">
                      <a16:creationId xmlns:a16="http://schemas.microsoft.com/office/drawing/2014/main" id="{882230BF-2FD3-409D-B51A-16F09FA9F3D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95080" y="4390120"/>
                  <a:ext cx="43380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BB35ACDB-9120-4FF7-A2FB-5F9A708CA113}"/>
                    </a:ext>
                  </a:extLst>
                </p14:cNvPr>
                <p14:cNvContentPartPr/>
                <p14:nvPr/>
              </p14:nvContentPartPr>
              <p14:xfrm>
                <a:off x="5897480" y="4660840"/>
                <a:ext cx="394200" cy="3384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BB35ACDB-9120-4FF7-A2FB-5F9A708CA11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88840" y="4652200"/>
                  <a:ext cx="411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755F9F09-3307-4F6D-97E3-DC46C4A4E357}"/>
                    </a:ext>
                  </a:extLst>
                </p14:cNvPr>
                <p14:cNvContentPartPr/>
                <p14:nvPr/>
              </p14:nvContentPartPr>
              <p14:xfrm>
                <a:off x="6308960" y="4551400"/>
                <a:ext cx="300960" cy="26568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755F9F09-3307-4F6D-97E3-DC46C4A4E35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00320" y="4542760"/>
                  <a:ext cx="318600" cy="28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C4E600AC-268F-498C-9C71-B5B16C946F9C}"/>
                  </a:ext>
                </a:extLst>
              </p14:cNvPr>
              <p14:cNvContentPartPr/>
              <p14:nvPr/>
            </p14:nvContentPartPr>
            <p14:xfrm>
              <a:off x="7035360" y="4132000"/>
              <a:ext cx="1879560" cy="3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C4E600AC-268F-498C-9C71-B5B16C946F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26720" y="4123360"/>
                <a:ext cx="1897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Rukopis 57">
                <a:extLst>
                  <a:ext uri="{FF2B5EF4-FFF2-40B4-BE49-F238E27FC236}">
                    <a16:creationId xmlns:a16="http://schemas.microsoft.com/office/drawing/2014/main" id="{CD5076E0-EB4C-4AAF-B4DC-48BF254042D7}"/>
                  </a:ext>
                </a:extLst>
              </p14:cNvPr>
              <p14:cNvContentPartPr/>
              <p14:nvPr/>
            </p14:nvContentPartPr>
            <p14:xfrm>
              <a:off x="7065960" y="5348800"/>
              <a:ext cx="1925280" cy="360"/>
            </p14:xfrm>
          </p:contentPart>
        </mc:Choice>
        <mc:Fallback xmlns="">
          <p:pic>
            <p:nvPicPr>
              <p:cNvPr id="58" name="Rukopis 57">
                <a:extLst>
                  <a:ext uri="{FF2B5EF4-FFF2-40B4-BE49-F238E27FC236}">
                    <a16:creationId xmlns:a16="http://schemas.microsoft.com/office/drawing/2014/main" id="{CD5076E0-EB4C-4AAF-B4DC-48BF254042D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56960" y="5340160"/>
                <a:ext cx="1942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E5E36348-3C3C-4913-920D-4E273714779D}"/>
                  </a:ext>
                </a:extLst>
              </p14:cNvPr>
              <p14:cNvContentPartPr/>
              <p14:nvPr/>
            </p14:nvContentPartPr>
            <p14:xfrm>
              <a:off x="7050840" y="5069440"/>
              <a:ext cx="547200" cy="36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E5E36348-3C3C-4913-920D-4E27371477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41840" y="5060800"/>
                <a:ext cx="564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DAE9EFBE-4396-4C31-9C93-4815CF3A868D}"/>
                  </a:ext>
                </a:extLst>
              </p14:cNvPr>
              <p14:cNvContentPartPr/>
              <p14:nvPr/>
            </p14:nvContentPartPr>
            <p14:xfrm>
              <a:off x="3357600" y="4421440"/>
              <a:ext cx="2083680" cy="3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DAE9EFBE-4396-4C31-9C93-4815CF3A868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48960" y="4412800"/>
                <a:ext cx="21013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CD4E4E9D-E0E0-40E6-9E47-2497FF9CCADD}"/>
                  </a:ext>
                </a:extLst>
              </p14:cNvPr>
              <p14:cNvContentPartPr/>
              <p14:nvPr/>
            </p14:nvContentPartPr>
            <p14:xfrm>
              <a:off x="3393240" y="5077000"/>
              <a:ext cx="2057760" cy="36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CD4E4E9D-E0E0-40E6-9E47-2497FF9CCAD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384240" y="5068000"/>
                <a:ext cx="2075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E6C3AC5F-B5E0-43EB-BD1B-EB24B2AACDAF}"/>
                  </a:ext>
                </a:extLst>
              </p14:cNvPr>
              <p14:cNvContentPartPr/>
              <p14:nvPr/>
            </p14:nvContentPartPr>
            <p14:xfrm>
              <a:off x="7823040" y="4538440"/>
              <a:ext cx="423720" cy="3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E6C3AC5F-B5E0-43EB-BD1B-EB24B2AACD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14040" y="4529440"/>
                <a:ext cx="441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Rukopis 69">
                <a:extLst>
                  <a:ext uri="{FF2B5EF4-FFF2-40B4-BE49-F238E27FC236}">
                    <a16:creationId xmlns:a16="http://schemas.microsoft.com/office/drawing/2014/main" id="{A4D7CA95-19F0-499C-ACC0-F43253715778}"/>
                  </a:ext>
                </a:extLst>
              </p14:cNvPr>
              <p14:cNvContentPartPr/>
              <p14:nvPr/>
            </p14:nvContentPartPr>
            <p14:xfrm>
              <a:off x="7015200" y="4521160"/>
              <a:ext cx="665280" cy="360"/>
            </p14:xfrm>
          </p:contentPart>
        </mc:Choice>
        <mc:Fallback xmlns="">
          <p:pic>
            <p:nvPicPr>
              <p:cNvPr id="70" name="Rukopis 69">
                <a:extLst>
                  <a:ext uri="{FF2B5EF4-FFF2-40B4-BE49-F238E27FC236}">
                    <a16:creationId xmlns:a16="http://schemas.microsoft.com/office/drawing/2014/main" id="{A4D7CA95-19F0-499C-ACC0-F4325371577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006560" y="4512160"/>
                <a:ext cx="682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Rukopis 70">
                <a:extLst>
                  <a:ext uri="{FF2B5EF4-FFF2-40B4-BE49-F238E27FC236}">
                    <a16:creationId xmlns:a16="http://schemas.microsoft.com/office/drawing/2014/main" id="{3258BD37-AF91-47ED-A1E0-1E52510BEF9A}"/>
                  </a:ext>
                </a:extLst>
              </p14:cNvPr>
              <p14:cNvContentPartPr/>
              <p14:nvPr/>
            </p14:nvContentPartPr>
            <p14:xfrm>
              <a:off x="8432520" y="4521160"/>
              <a:ext cx="508320" cy="360"/>
            </p14:xfrm>
          </p:contentPart>
        </mc:Choice>
        <mc:Fallback xmlns="">
          <p:pic>
            <p:nvPicPr>
              <p:cNvPr id="71" name="Rukopis 70">
                <a:extLst>
                  <a:ext uri="{FF2B5EF4-FFF2-40B4-BE49-F238E27FC236}">
                    <a16:creationId xmlns:a16="http://schemas.microsoft.com/office/drawing/2014/main" id="{3258BD37-AF91-47ED-A1E0-1E52510BEF9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423520" y="4512160"/>
                <a:ext cx="525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Skupina 72">
            <a:extLst>
              <a:ext uri="{FF2B5EF4-FFF2-40B4-BE49-F238E27FC236}">
                <a16:creationId xmlns:a16="http://schemas.microsoft.com/office/drawing/2014/main" id="{59DA2B5A-E8E8-409B-84CD-81B7B0C01F2E}"/>
              </a:ext>
            </a:extLst>
          </p:cNvPr>
          <p:cNvGrpSpPr/>
          <p:nvPr/>
        </p:nvGrpSpPr>
        <p:grpSpPr>
          <a:xfrm>
            <a:off x="7035360" y="5077000"/>
            <a:ext cx="1953000" cy="3600"/>
            <a:chOff x="7035360" y="5077000"/>
            <a:chExt cx="1953000" cy="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2" name="Rukopis 61">
                  <a:extLst>
                    <a:ext uri="{FF2B5EF4-FFF2-40B4-BE49-F238E27FC236}">
                      <a16:creationId xmlns:a16="http://schemas.microsoft.com/office/drawing/2014/main" id="{E40D5FE7-C478-47EB-B54A-48A44FD1D70F}"/>
                    </a:ext>
                  </a:extLst>
                </p14:cNvPr>
                <p14:cNvContentPartPr/>
                <p14:nvPr/>
              </p14:nvContentPartPr>
              <p14:xfrm>
                <a:off x="7035360" y="5077000"/>
                <a:ext cx="573480" cy="360"/>
              </p14:xfrm>
            </p:contentPart>
          </mc:Choice>
          <mc:Fallback xmlns="">
            <p:pic>
              <p:nvPicPr>
                <p:cNvPr id="62" name="Rukopis 61">
                  <a:extLst>
                    <a:ext uri="{FF2B5EF4-FFF2-40B4-BE49-F238E27FC236}">
                      <a16:creationId xmlns:a16="http://schemas.microsoft.com/office/drawing/2014/main" id="{E40D5FE7-C478-47EB-B54A-48A44FD1D7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26720" y="5068000"/>
                  <a:ext cx="591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6F93DD32-F9B7-47B5-83A6-3BFA302842A7}"/>
                    </a:ext>
                  </a:extLst>
                </p14:cNvPr>
                <p14:cNvContentPartPr/>
                <p14:nvPr/>
              </p14:nvContentPartPr>
              <p14:xfrm>
                <a:off x="8468160" y="5077000"/>
                <a:ext cx="52020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6F93DD32-F9B7-47B5-83A6-3BFA302842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59160" y="5068000"/>
                  <a:ext cx="537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2" name="Rukopis 71">
                  <a:extLst>
                    <a:ext uri="{FF2B5EF4-FFF2-40B4-BE49-F238E27FC236}">
                      <a16:creationId xmlns:a16="http://schemas.microsoft.com/office/drawing/2014/main" id="{B699A6F7-26AA-4B1C-A023-98CD6CA16539}"/>
                    </a:ext>
                  </a:extLst>
                </p14:cNvPr>
                <p14:cNvContentPartPr/>
                <p14:nvPr/>
              </p14:nvContentPartPr>
              <p14:xfrm>
                <a:off x="7731600" y="5080240"/>
                <a:ext cx="503280" cy="360"/>
              </p14:xfrm>
            </p:contentPart>
          </mc:Choice>
          <mc:Fallback xmlns="">
            <p:pic>
              <p:nvPicPr>
                <p:cNvPr id="72" name="Rukopis 71">
                  <a:extLst>
                    <a:ext uri="{FF2B5EF4-FFF2-40B4-BE49-F238E27FC236}">
                      <a16:creationId xmlns:a16="http://schemas.microsoft.com/office/drawing/2014/main" id="{B699A6F7-26AA-4B1C-A023-98CD6CA1653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22600" y="5071240"/>
                  <a:ext cx="5209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Rukopis 73">
                <a:extLst>
                  <a:ext uri="{FF2B5EF4-FFF2-40B4-BE49-F238E27FC236}">
                    <a16:creationId xmlns:a16="http://schemas.microsoft.com/office/drawing/2014/main" id="{E18D9C88-A989-43AE-855E-B4B411A5ACD5}"/>
                  </a:ext>
                </a:extLst>
              </p14:cNvPr>
              <p14:cNvContentPartPr/>
              <p14:nvPr/>
            </p14:nvContentPartPr>
            <p14:xfrm>
              <a:off x="7670400" y="4500640"/>
              <a:ext cx="103680" cy="594360"/>
            </p14:xfrm>
          </p:contentPart>
        </mc:Choice>
        <mc:Fallback xmlns="">
          <p:pic>
            <p:nvPicPr>
              <p:cNvPr id="74" name="Rukopis 73">
                <a:extLst>
                  <a:ext uri="{FF2B5EF4-FFF2-40B4-BE49-F238E27FC236}">
                    <a16:creationId xmlns:a16="http://schemas.microsoft.com/office/drawing/2014/main" id="{E18D9C88-A989-43AE-855E-B4B411A5ACD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661760" y="4491640"/>
                <a:ext cx="121320" cy="61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Skupina 78">
            <a:extLst>
              <a:ext uri="{FF2B5EF4-FFF2-40B4-BE49-F238E27FC236}">
                <a16:creationId xmlns:a16="http://schemas.microsoft.com/office/drawing/2014/main" id="{73416F03-59FA-495D-8DEF-C8EE01AC6B5B}"/>
              </a:ext>
            </a:extLst>
          </p:cNvPr>
          <p:cNvGrpSpPr/>
          <p:nvPr/>
        </p:nvGrpSpPr>
        <p:grpSpPr>
          <a:xfrm>
            <a:off x="7614600" y="4505680"/>
            <a:ext cx="833760" cy="559800"/>
            <a:chOff x="7614600" y="4505680"/>
            <a:chExt cx="83376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Rukopis 65">
                  <a:extLst>
                    <a:ext uri="{FF2B5EF4-FFF2-40B4-BE49-F238E27FC236}">
                      <a16:creationId xmlns:a16="http://schemas.microsoft.com/office/drawing/2014/main" id="{4E62D1B1-2015-46AD-BF5F-4704E46143B8}"/>
                    </a:ext>
                  </a:extLst>
                </p14:cNvPr>
                <p14:cNvContentPartPr/>
                <p14:nvPr/>
              </p14:nvContentPartPr>
              <p14:xfrm>
                <a:off x="7614600" y="4519720"/>
                <a:ext cx="267840" cy="524880"/>
              </p14:xfrm>
            </p:contentPart>
          </mc:Choice>
          <mc:Fallback xmlns="">
            <p:pic>
              <p:nvPicPr>
                <p:cNvPr id="66" name="Rukopis 65">
                  <a:extLst>
                    <a:ext uri="{FF2B5EF4-FFF2-40B4-BE49-F238E27FC236}">
                      <a16:creationId xmlns:a16="http://schemas.microsoft.com/office/drawing/2014/main" id="{4E62D1B1-2015-46AD-BF5F-4704E46143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05600" y="4510720"/>
                  <a:ext cx="28548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7" name="Rukopis 66">
                  <a:extLst>
                    <a:ext uri="{FF2B5EF4-FFF2-40B4-BE49-F238E27FC236}">
                      <a16:creationId xmlns:a16="http://schemas.microsoft.com/office/drawing/2014/main" id="{819B84A1-9E43-42E5-A4E3-14FF43B3FF24}"/>
                    </a:ext>
                  </a:extLst>
                </p14:cNvPr>
                <p14:cNvContentPartPr/>
                <p14:nvPr/>
              </p14:nvContentPartPr>
              <p14:xfrm>
                <a:off x="8210760" y="4509280"/>
                <a:ext cx="237600" cy="540000"/>
              </p14:xfrm>
            </p:contentPart>
          </mc:Choice>
          <mc:Fallback xmlns="">
            <p:pic>
              <p:nvPicPr>
                <p:cNvPr id="67" name="Rukopis 66">
                  <a:extLst>
                    <a:ext uri="{FF2B5EF4-FFF2-40B4-BE49-F238E27FC236}">
                      <a16:creationId xmlns:a16="http://schemas.microsoft.com/office/drawing/2014/main" id="{819B84A1-9E43-42E5-A4E3-14FF43B3FF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01760" y="4500640"/>
                  <a:ext cx="2552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8" name="Rukopis 77">
                  <a:extLst>
                    <a:ext uri="{FF2B5EF4-FFF2-40B4-BE49-F238E27FC236}">
                      <a16:creationId xmlns:a16="http://schemas.microsoft.com/office/drawing/2014/main" id="{A0255E91-6CDC-4ABD-8E20-9A84ADCB5359}"/>
                    </a:ext>
                  </a:extLst>
                </p14:cNvPr>
                <p14:cNvContentPartPr/>
                <p14:nvPr/>
              </p14:nvContentPartPr>
              <p14:xfrm>
                <a:off x="8220120" y="4505680"/>
                <a:ext cx="198720" cy="559800"/>
              </p14:xfrm>
            </p:contentPart>
          </mc:Choice>
          <mc:Fallback xmlns="">
            <p:pic>
              <p:nvPicPr>
                <p:cNvPr id="78" name="Rukopis 77">
                  <a:extLst>
                    <a:ext uri="{FF2B5EF4-FFF2-40B4-BE49-F238E27FC236}">
                      <a16:creationId xmlns:a16="http://schemas.microsoft.com/office/drawing/2014/main" id="{A0255E91-6CDC-4ABD-8E20-9A84ADCB53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11480" y="4496680"/>
                  <a:ext cx="216360" cy="577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F20C07A9-BA53-4A4C-B038-63B193B14CD2}"/>
              </a:ext>
            </a:extLst>
          </p:cNvPr>
          <p:cNvSpPr txBox="1"/>
          <p:nvPr/>
        </p:nvSpPr>
        <p:spPr>
          <a:xfrm>
            <a:off x="6949440" y="381000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678EAE38-90C3-4F4E-ABD1-DE1FE4C48ABB}"/>
              </a:ext>
            </a:extLst>
          </p:cNvPr>
          <p:cNvSpPr txBox="1"/>
          <p:nvPr/>
        </p:nvSpPr>
        <p:spPr>
          <a:xfrm>
            <a:off x="6985000" y="4165600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486CF1C8-980C-4A37-B35A-26087D65B997}"/>
              </a:ext>
            </a:extLst>
          </p:cNvPr>
          <p:cNvSpPr txBox="1"/>
          <p:nvPr/>
        </p:nvSpPr>
        <p:spPr>
          <a:xfrm>
            <a:off x="6979920" y="476504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sp>
        <p:nvSpPr>
          <p:cNvPr id="84" name="TextovéPole 83">
            <a:extLst>
              <a:ext uri="{FF2B5EF4-FFF2-40B4-BE49-F238E27FC236}">
                <a16:creationId xmlns:a16="http://schemas.microsoft.com/office/drawing/2014/main" id="{BA682563-383C-40F3-A5F6-F5B38E05E1D3}"/>
              </a:ext>
            </a:extLst>
          </p:cNvPr>
          <p:cNvSpPr txBox="1"/>
          <p:nvPr/>
        </p:nvSpPr>
        <p:spPr>
          <a:xfrm>
            <a:off x="7010400" y="508508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	b	c</a:t>
            </a:r>
          </a:p>
        </p:txBody>
      </p:sp>
      <p:grpSp>
        <p:nvGrpSpPr>
          <p:cNvPr id="94" name="Skupina 93">
            <a:extLst>
              <a:ext uri="{FF2B5EF4-FFF2-40B4-BE49-F238E27FC236}">
                <a16:creationId xmlns:a16="http://schemas.microsoft.com/office/drawing/2014/main" id="{46C0A523-1F5D-42B8-AF00-350470A3C5EB}"/>
              </a:ext>
            </a:extLst>
          </p:cNvPr>
          <p:cNvGrpSpPr/>
          <p:nvPr/>
        </p:nvGrpSpPr>
        <p:grpSpPr>
          <a:xfrm>
            <a:off x="9265560" y="4627160"/>
            <a:ext cx="911880" cy="294840"/>
            <a:chOff x="9265560" y="4627160"/>
            <a:chExt cx="9118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2" name="Rukopis 91">
                  <a:extLst>
                    <a:ext uri="{FF2B5EF4-FFF2-40B4-BE49-F238E27FC236}">
                      <a16:creationId xmlns:a16="http://schemas.microsoft.com/office/drawing/2014/main" id="{9044A997-E67E-46F4-A844-542710B6AE41}"/>
                    </a:ext>
                  </a:extLst>
                </p14:cNvPr>
                <p14:cNvContentPartPr/>
                <p14:nvPr/>
              </p14:nvContentPartPr>
              <p14:xfrm>
                <a:off x="9265560" y="4708880"/>
                <a:ext cx="549360" cy="55080"/>
              </p14:xfrm>
            </p:contentPart>
          </mc:Choice>
          <mc:Fallback xmlns="">
            <p:pic>
              <p:nvPicPr>
                <p:cNvPr id="92" name="Rukopis 91">
                  <a:extLst>
                    <a:ext uri="{FF2B5EF4-FFF2-40B4-BE49-F238E27FC236}">
                      <a16:creationId xmlns:a16="http://schemas.microsoft.com/office/drawing/2014/main" id="{9044A997-E67E-46F4-A844-542710B6AE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56920" y="4699880"/>
                  <a:ext cx="5670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3" name="Rukopis 92">
                  <a:extLst>
                    <a:ext uri="{FF2B5EF4-FFF2-40B4-BE49-F238E27FC236}">
                      <a16:creationId xmlns:a16="http://schemas.microsoft.com/office/drawing/2014/main" id="{3EA41CE0-553C-40D5-AA60-00E91280F1A7}"/>
                    </a:ext>
                  </a:extLst>
                </p14:cNvPr>
                <p14:cNvContentPartPr/>
                <p14:nvPr/>
              </p14:nvContentPartPr>
              <p14:xfrm>
                <a:off x="9732840" y="4627160"/>
                <a:ext cx="444600" cy="294840"/>
              </p14:xfrm>
            </p:contentPart>
          </mc:Choice>
          <mc:Fallback xmlns="">
            <p:pic>
              <p:nvPicPr>
                <p:cNvPr id="93" name="Rukopis 92">
                  <a:extLst>
                    <a:ext uri="{FF2B5EF4-FFF2-40B4-BE49-F238E27FC236}">
                      <a16:creationId xmlns:a16="http://schemas.microsoft.com/office/drawing/2014/main" id="{3EA41CE0-553C-40D5-AA60-00E91280F1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724200" y="4618520"/>
                  <a:ext cx="46224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6" name="Rukopis 95">
                <a:extLst>
                  <a:ext uri="{FF2B5EF4-FFF2-40B4-BE49-F238E27FC236}">
                    <a16:creationId xmlns:a16="http://schemas.microsoft.com/office/drawing/2014/main" id="{37358352-A9CF-485C-BA60-DAC7CEC7375B}"/>
                  </a:ext>
                </a:extLst>
              </p14:cNvPr>
              <p14:cNvContentPartPr/>
              <p14:nvPr/>
            </p14:nvContentPartPr>
            <p14:xfrm>
              <a:off x="10383360" y="4135400"/>
              <a:ext cx="1638360" cy="360"/>
            </p14:xfrm>
          </p:contentPart>
        </mc:Choice>
        <mc:Fallback xmlns="">
          <p:pic>
            <p:nvPicPr>
              <p:cNvPr id="96" name="Rukopis 95">
                <a:extLst>
                  <a:ext uri="{FF2B5EF4-FFF2-40B4-BE49-F238E27FC236}">
                    <a16:creationId xmlns:a16="http://schemas.microsoft.com/office/drawing/2014/main" id="{37358352-A9CF-485C-BA60-DAC7CEC7375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374360" y="4126400"/>
                <a:ext cx="1656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7" name="Rukopis 96">
                <a:extLst>
                  <a:ext uri="{FF2B5EF4-FFF2-40B4-BE49-F238E27FC236}">
                    <a16:creationId xmlns:a16="http://schemas.microsoft.com/office/drawing/2014/main" id="{5035B5CA-E72E-4236-BB0C-EA15C4ADDC4A}"/>
                  </a:ext>
                </a:extLst>
              </p14:cNvPr>
              <p14:cNvContentPartPr/>
              <p14:nvPr/>
            </p14:nvContentPartPr>
            <p14:xfrm>
              <a:off x="10454280" y="5342120"/>
              <a:ext cx="1615320" cy="360"/>
            </p14:xfrm>
          </p:contentPart>
        </mc:Choice>
        <mc:Fallback xmlns="">
          <p:pic>
            <p:nvPicPr>
              <p:cNvPr id="97" name="Rukopis 96">
                <a:extLst>
                  <a:ext uri="{FF2B5EF4-FFF2-40B4-BE49-F238E27FC236}">
                    <a16:creationId xmlns:a16="http://schemas.microsoft.com/office/drawing/2014/main" id="{5035B5CA-E72E-4236-BB0C-EA15C4ADDC4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445640" y="5333120"/>
                <a:ext cx="1632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835966E6-2938-44A4-87B1-9F685E49EDEE}"/>
              </a:ext>
            </a:extLst>
          </p:cNvPr>
          <p:cNvGrpSpPr/>
          <p:nvPr/>
        </p:nvGrpSpPr>
        <p:grpSpPr>
          <a:xfrm>
            <a:off x="10403520" y="4516280"/>
            <a:ext cx="1602720" cy="360"/>
            <a:chOff x="10403520" y="4516280"/>
            <a:chExt cx="16027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8" name="Rukopis 97">
                  <a:extLst>
                    <a:ext uri="{FF2B5EF4-FFF2-40B4-BE49-F238E27FC236}">
                      <a16:creationId xmlns:a16="http://schemas.microsoft.com/office/drawing/2014/main" id="{5AD496EB-108C-428F-8C43-11338833F1CB}"/>
                    </a:ext>
                  </a:extLst>
                </p14:cNvPr>
                <p14:cNvContentPartPr/>
                <p14:nvPr/>
              </p14:nvContentPartPr>
              <p14:xfrm>
                <a:off x="10403520" y="4516280"/>
                <a:ext cx="509760" cy="360"/>
              </p14:xfrm>
            </p:contentPart>
          </mc:Choice>
          <mc:Fallback xmlns="">
            <p:pic>
              <p:nvPicPr>
                <p:cNvPr id="98" name="Rukopis 97">
                  <a:extLst>
                    <a:ext uri="{FF2B5EF4-FFF2-40B4-BE49-F238E27FC236}">
                      <a16:creationId xmlns:a16="http://schemas.microsoft.com/office/drawing/2014/main" id="{5AD496EB-108C-428F-8C43-11338833F1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394520" y="4507640"/>
                  <a:ext cx="52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9" name="Rukopis 98">
                  <a:extLst>
                    <a:ext uri="{FF2B5EF4-FFF2-40B4-BE49-F238E27FC236}">
                      <a16:creationId xmlns:a16="http://schemas.microsoft.com/office/drawing/2014/main" id="{4D7C55FD-2A18-4A14-98A9-542D637AF09E}"/>
                    </a:ext>
                  </a:extLst>
                </p14:cNvPr>
                <p14:cNvContentPartPr/>
                <p14:nvPr/>
              </p14:nvContentPartPr>
              <p14:xfrm>
                <a:off x="11551560" y="4516280"/>
                <a:ext cx="454680" cy="360"/>
              </p14:xfrm>
            </p:contentPart>
          </mc:Choice>
          <mc:Fallback xmlns="">
            <p:pic>
              <p:nvPicPr>
                <p:cNvPr id="99" name="Rukopis 98">
                  <a:extLst>
                    <a:ext uri="{FF2B5EF4-FFF2-40B4-BE49-F238E27FC236}">
                      <a16:creationId xmlns:a16="http://schemas.microsoft.com/office/drawing/2014/main" id="{4D7C55FD-2A18-4A14-98A9-542D637AF09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542920" y="4507640"/>
                  <a:ext cx="472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1" name="Rukopis 100">
                <a:extLst>
                  <a:ext uri="{FF2B5EF4-FFF2-40B4-BE49-F238E27FC236}">
                    <a16:creationId xmlns:a16="http://schemas.microsoft.com/office/drawing/2014/main" id="{276EEDF1-45FE-4FE5-B85B-A674A20BFAFE}"/>
                  </a:ext>
                </a:extLst>
              </p14:cNvPr>
              <p14:cNvContentPartPr/>
              <p14:nvPr/>
            </p14:nvContentPartPr>
            <p14:xfrm>
              <a:off x="10987800" y="5075000"/>
              <a:ext cx="506160" cy="360"/>
            </p14:xfrm>
          </p:contentPart>
        </mc:Choice>
        <mc:Fallback xmlns="">
          <p:pic>
            <p:nvPicPr>
              <p:cNvPr id="101" name="Rukopis 100">
                <a:extLst>
                  <a:ext uri="{FF2B5EF4-FFF2-40B4-BE49-F238E27FC236}">
                    <a16:creationId xmlns:a16="http://schemas.microsoft.com/office/drawing/2014/main" id="{276EEDF1-45FE-4FE5-B85B-A674A20BFAF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979160" y="5066360"/>
                <a:ext cx="5238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Skupina 104">
            <a:extLst>
              <a:ext uri="{FF2B5EF4-FFF2-40B4-BE49-F238E27FC236}">
                <a16:creationId xmlns:a16="http://schemas.microsoft.com/office/drawing/2014/main" id="{DDCBA7CF-8EB6-4BBB-966F-7F95E87E96F5}"/>
              </a:ext>
            </a:extLst>
          </p:cNvPr>
          <p:cNvGrpSpPr/>
          <p:nvPr/>
        </p:nvGrpSpPr>
        <p:grpSpPr>
          <a:xfrm>
            <a:off x="10429800" y="5075000"/>
            <a:ext cx="1590840" cy="360"/>
            <a:chOff x="10429800" y="5075000"/>
            <a:chExt cx="159084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2" name="Rukopis 101">
                  <a:extLst>
                    <a:ext uri="{FF2B5EF4-FFF2-40B4-BE49-F238E27FC236}">
                      <a16:creationId xmlns:a16="http://schemas.microsoft.com/office/drawing/2014/main" id="{AC0A7067-E2B7-41AA-A975-70577F95BF5C}"/>
                    </a:ext>
                  </a:extLst>
                </p14:cNvPr>
                <p14:cNvContentPartPr/>
                <p14:nvPr/>
              </p14:nvContentPartPr>
              <p14:xfrm>
                <a:off x="11511240" y="5075000"/>
                <a:ext cx="509400" cy="360"/>
              </p14:xfrm>
            </p:contentPart>
          </mc:Choice>
          <mc:Fallback xmlns="">
            <p:pic>
              <p:nvPicPr>
                <p:cNvPr id="102" name="Rukopis 101">
                  <a:extLst>
                    <a:ext uri="{FF2B5EF4-FFF2-40B4-BE49-F238E27FC236}">
                      <a16:creationId xmlns:a16="http://schemas.microsoft.com/office/drawing/2014/main" id="{AC0A7067-E2B7-41AA-A975-70577F95BF5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502240" y="5066360"/>
                  <a:ext cx="527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3" name="Rukopis 102">
                  <a:extLst>
                    <a:ext uri="{FF2B5EF4-FFF2-40B4-BE49-F238E27FC236}">
                      <a16:creationId xmlns:a16="http://schemas.microsoft.com/office/drawing/2014/main" id="{6155E38A-EE44-4685-B2E1-868F857E70E6}"/>
                    </a:ext>
                  </a:extLst>
                </p14:cNvPr>
                <p14:cNvContentPartPr/>
                <p14:nvPr/>
              </p14:nvContentPartPr>
              <p14:xfrm>
                <a:off x="10429800" y="5075000"/>
                <a:ext cx="553320" cy="360"/>
              </p14:xfrm>
            </p:contentPart>
          </mc:Choice>
          <mc:Fallback xmlns="">
            <p:pic>
              <p:nvPicPr>
                <p:cNvPr id="103" name="Rukopis 102">
                  <a:extLst>
                    <a:ext uri="{FF2B5EF4-FFF2-40B4-BE49-F238E27FC236}">
                      <a16:creationId xmlns:a16="http://schemas.microsoft.com/office/drawing/2014/main" id="{6155E38A-EE44-4685-B2E1-868F857E70E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20800" y="5066360"/>
                  <a:ext cx="57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" name="Rukopis 103">
                  <a:extLst>
                    <a:ext uri="{FF2B5EF4-FFF2-40B4-BE49-F238E27FC236}">
                      <a16:creationId xmlns:a16="http://schemas.microsoft.com/office/drawing/2014/main" id="{C997AB7A-90CB-44BC-A78F-E5DE5351C1B7}"/>
                    </a:ext>
                  </a:extLst>
                </p14:cNvPr>
                <p14:cNvContentPartPr/>
                <p14:nvPr/>
              </p14:nvContentPartPr>
              <p14:xfrm>
                <a:off x="10637160" y="5075000"/>
                <a:ext cx="232200" cy="360"/>
              </p14:xfrm>
            </p:contentPart>
          </mc:Choice>
          <mc:Fallback xmlns="">
            <p:pic>
              <p:nvPicPr>
                <p:cNvPr id="104" name="Rukopis 103">
                  <a:extLst>
                    <a:ext uri="{FF2B5EF4-FFF2-40B4-BE49-F238E27FC236}">
                      <a16:creationId xmlns:a16="http://schemas.microsoft.com/office/drawing/2014/main" id="{C997AB7A-90CB-44BC-A78F-E5DE5351C1B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28520" y="5066360"/>
                  <a:ext cx="24984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6" name="Rukopis 105">
                <a:extLst>
                  <a:ext uri="{FF2B5EF4-FFF2-40B4-BE49-F238E27FC236}">
                    <a16:creationId xmlns:a16="http://schemas.microsoft.com/office/drawing/2014/main" id="{A97B7DFA-5A45-4162-B292-BB960156A56B}"/>
                  </a:ext>
                </a:extLst>
              </p14:cNvPr>
              <p14:cNvContentPartPr/>
              <p14:nvPr/>
            </p14:nvContentPartPr>
            <p14:xfrm>
              <a:off x="10911480" y="4531400"/>
              <a:ext cx="614520" cy="360"/>
            </p14:xfrm>
          </p:contentPart>
        </mc:Choice>
        <mc:Fallback xmlns="">
          <p:pic>
            <p:nvPicPr>
              <p:cNvPr id="106" name="Rukopis 105">
                <a:extLst>
                  <a:ext uri="{FF2B5EF4-FFF2-40B4-BE49-F238E27FC236}">
                    <a16:creationId xmlns:a16="http://schemas.microsoft.com/office/drawing/2014/main" id="{A97B7DFA-5A45-4162-B292-BB960156A56B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02840" y="4522760"/>
                <a:ext cx="6321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07" name="TextovéPole 106">
            <a:extLst>
              <a:ext uri="{FF2B5EF4-FFF2-40B4-BE49-F238E27FC236}">
                <a16:creationId xmlns:a16="http://schemas.microsoft.com/office/drawing/2014/main" id="{7216636E-4B39-4C17-968B-83B483D1EB07}"/>
              </a:ext>
            </a:extLst>
          </p:cNvPr>
          <p:cNvSpPr txBox="1"/>
          <p:nvPr/>
        </p:nvSpPr>
        <p:spPr>
          <a:xfrm>
            <a:off x="10495280" y="4165600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        b	    C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032D5F16-75A3-43CE-ADE8-D4255B66C0A4}"/>
              </a:ext>
            </a:extLst>
          </p:cNvPr>
          <p:cNvSpPr txBox="1"/>
          <p:nvPr/>
        </p:nvSpPr>
        <p:spPr>
          <a:xfrm>
            <a:off x="10505440" y="47302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         B        c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8F91A59C-9C74-4B97-A464-9A9F02C6BE39}"/>
              </a:ext>
            </a:extLst>
          </p:cNvPr>
          <p:cNvSpPr txBox="1"/>
          <p:nvPr/>
        </p:nvSpPr>
        <p:spPr>
          <a:xfrm>
            <a:off x="3789026" y="5848775"/>
            <a:ext cx="104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MĚNÍ SE PROSTŘEDNÍ!</a:t>
            </a:r>
          </a:p>
        </p:txBody>
      </p:sp>
    </p:spTree>
    <p:extLst>
      <p:ext uri="{BB962C8B-B14F-4D97-AF65-F5344CB8AC3E}">
        <p14:creationId xmlns:p14="http://schemas.microsoft.com/office/powerpoint/2010/main" val="286296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E913A-CFBD-4C52-9D25-FD4835D2B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574"/>
            <a:ext cx="9144000" cy="617660"/>
          </a:xfrm>
        </p:spPr>
        <p:txBody>
          <a:bodyPr>
            <a:noAutofit/>
          </a:bodyPr>
          <a:lstStyle/>
          <a:p>
            <a:r>
              <a:rPr lang="cs-CZ" sz="4800" dirty="0"/>
              <a:t>Tříbodové mapování, tříbodový test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1FD4FC-EBE8-4703-A87F-07B259585C47}"/>
              </a:ext>
            </a:extLst>
          </p:cNvPr>
          <p:cNvSpPr txBox="1"/>
          <p:nvPr/>
        </p:nvSpPr>
        <p:spPr>
          <a:xfrm>
            <a:off x="88426" y="719387"/>
            <a:ext cx="25753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2) Stanovíme pořadí genů na chromozomu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vezmeme rodičovské (nejčastější) – bez c-o</a:t>
            </a:r>
          </a:p>
          <a:p>
            <a:pPr marL="285750" indent="-285750">
              <a:buFontTx/>
              <a:buChar char="-"/>
            </a:pPr>
            <a:r>
              <a:rPr lang="cs-CZ" dirty="0">
                <a:solidFill>
                  <a:srgbClr val="FF0000"/>
                </a:solidFill>
              </a:rPr>
              <a:t>Provedeme dvojitý c-o a porovnáme s potomstvem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84D8E34-31C6-4B66-AF49-5065EE0B33F1}"/>
              </a:ext>
            </a:extLst>
          </p:cNvPr>
          <p:cNvSpPr txBox="1"/>
          <p:nvPr/>
        </p:nvSpPr>
        <p:spPr>
          <a:xfrm>
            <a:off x="182226" y="3143675"/>
            <a:ext cx="104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ZKRATKA – porovnáme rodičovské (NCO) s DCO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8F91A59C-9C74-4B97-A464-9A9F02C6BE39}"/>
              </a:ext>
            </a:extLst>
          </p:cNvPr>
          <p:cNvSpPr txBox="1"/>
          <p:nvPr/>
        </p:nvSpPr>
        <p:spPr>
          <a:xfrm>
            <a:off x="1071226" y="5315375"/>
            <a:ext cx="10478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highlight>
                  <a:srgbClr val="FFFF00"/>
                </a:highlight>
              </a:rPr>
              <a:t>- mění se f – je uprostřed</a:t>
            </a:r>
          </a:p>
        </p:txBody>
      </p:sp>
      <p:pic>
        <p:nvPicPr>
          <p:cNvPr id="64" name="Obrázek 63">
            <a:extLst>
              <a:ext uri="{FF2B5EF4-FFF2-40B4-BE49-F238E27FC236}">
                <a16:creationId xmlns:a16="http://schemas.microsoft.com/office/drawing/2014/main" id="{4AF97C26-E174-4225-B0B1-E3C1B260B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24" t="46742" r="53203" b="35922"/>
          <a:stretch/>
        </p:blipFill>
        <p:spPr>
          <a:xfrm>
            <a:off x="7734300" y="663903"/>
            <a:ext cx="5152706" cy="2503199"/>
          </a:xfrm>
          <a:prstGeom prst="rect">
            <a:avLst/>
          </a:prstGeom>
        </p:spPr>
      </p:pic>
      <p:sp>
        <p:nvSpPr>
          <p:cNvPr id="65" name="Obdélník 64">
            <a:extLst>
              <a:ext uri="{FF2B5EF4-FFF2-40B4-BE49-F238E27FC236}">
                <a16:creationId xmlns:a16="http://schemas.microsoft.com/office/drawing/2014/main" id="{4208DFE5-CE1D-4F76-A941-30C96AA3F24E}"/>
              </a:ext>
            </a:extLst>
          </p:cNvPr>
          <p:cNvSpPr/>
          <p:nvPr/>
        </p:nvSpPr>
        <p:spPr>
          <a:xfrm>
            <a:off x="2071210" y="3925310"/>
            <a:ext cx="97270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NCO:		+  br  f		DCO:		+  br  +</a:t>
            </a:r>
          </a:p>
          <a:p>
            <a:r>
              <a:rPr lang="cs-CZ" sz="3200" dirty="0"/>
              <a:t>		</a:t>
            </a:r>
            <a:r>
              <a:rPr lang="cs-CZ" sz="3200" dirty="0" err="1"/>
              <a:t>an</a:t>
            </a:r>
            <a:r>
              <a:rPr lang="cs-CZ" sz="3200" dirty="0"/>
              <a:t> +  +				</a:t>
            </a:r>
            <a:r>
              <a:rPr lang="cs-CZ" sz="3200" dirty="0" err="1"/>
              <a:t>an</a:t>
            </a:r>
            <a:r>
              <a:rPr lang="cs-CZ" sz="3200" dirty="0"/>
              <a:t> +   f	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70D9D66D-5009-4E78-84A1-15D130AE5D91}"/>
                  </a:ext>
                </a:extLst>
              </p14:cNvPr>
              <p14:cNvContentPartPr/>
              <p14:nvPr/>
            </p14:nvContentPartPr>
            <p14:xfrm>
              <a:off x="4834073" y="3966131"/>
              <a:ext cx="322560" cy="4500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70D9D66D-5009-4E78-84A1-15D130AE5D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25073" y="3957491"/>
                <a:ext cx="34020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2C2990D-97F7-4190-A56D-841C24CE5779}"/>
                  </a:ext>
                </a:extLst>
              </p14:cNvPr>
              <p14:cNvContentPartPr/>
              <p14:nvPr/>
            </p14:nvContentPartPr>
            <p14:xfrm>
              <a:off x="9330113" y="4051811"/>
              <a:ext cx="476640" cy="404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2C2990D-97F7-4190-A56D-841C24CE57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21113" y="4042811"/>
                <a:ext cx="4942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89AF1192-5207-4726-8DB8-4AD4D9AA210A}"/>
                  </a:ext>
                </a:extLst>
              </p14:cNvPr>
              <p14:cNvContentPartPr/>
              <p14:nvPr/>
            </p14:nvContentPartPr>
            <p14:xfrm>
              <a:off x="4771433" y="4495691"/>
              <a:ext cx="441720" cy="3880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89AF1192-5207-4726-8DB8-4AD4D9AA21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2433" y="4487051"/>
                <a:ext cx="459360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1979C018-C988-40C9-B2E5-4349D42674A7}"/>
                  </a:ext>
                </a:extLst>
              </p14:cNvPr>
              <p14:cNvContentPartPr/>
              <p14:nvPr/>
            </p14:nvContentPartPr>
            <p14:xfrm>
              <a:off x="9378353" y="4494971"/>
              <a:ext cx="539280" cy="51084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1979C018-C988-40C9-B2E5-4349D42674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69353" y="4486331"/>
                <a:ext cx="556920" cy="52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08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963</Words>
  <Application>Microsoft Office PowerPoint</Application>
  <PresentationFormat>Širokoúhlá obrazovka</PresentationFormat>
  <Paragraphs>164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</vt:lpstr>
      <vt:lpstr>Calibri Light</vt:lpstr>
      <vt:lpstr>Cambria Math</vt:lpstr>
      <vt:lpstr>Motiv Office</vt:lpstr>
      <vt:lpstr>Prezentace aplikace PowerPoint</vt:lpstr>
      <vt:lpstr>Genetické a cytologické mapy</vt:lpstr>
      <vt:lpstr>Genetické a cytologické mapy</vt:lpstr>
      <vt:lpstr>Prezentace aplikace PowerPoint</vt:lpstr>
      <vt:lpstr>Tříbodové mapování, tříbodový test</vt:lpstr>
      <vt:lpstr>Tříbodové mapování, tříbodový test</vt:lpstr>
      <vt:lpstr>Tříbodové mapování, tříbodový test</vt:lpstr>
      <vt:lpstr>Tříbodové mapování, tříbodový test</vt:lpstr>
      <vt:lpstr>Tříbodové mapování, tříbodový test</vt:lpstr>
      <vt:lpstr>Tříbodové mapování, tříbodový test</vt:lpstr>
      <vt:lpstr>Tříbodové mapování, tříbodový test</vt:lpstr>
      <vt:lpstr>Koeficient koincidence</vt:lpstr>
      <vt:lpstr>Tříbodové mapování, tříbodový 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Genetické a cytologické mapy</dc:title>
  <dc:creator>Genetika</dc:creator>
  <cp:lastModifiedBy>ucitel</cp:lastModifiedBy>
  <cp:revision>23</cp:revision>
  <dcterms:created xsi:type="dcterms:W3CDTF">2019-11-19T08:19:49Z</dcterms:created>
  <dcterms:modified xsi:type="dcterms:W3CDTF">2022-11-23T11:20:47Z</dcterms:modified>
</cp:coreProperties>
</file>