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0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40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34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81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65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76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48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97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74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22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51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0FA0F-E7D5-45CF-995F-856E2F3F1E74}" type="datetimeFigureOut">
              <a:rPr lang="cs-CZ" smtClean="0"/>
              <a:t>21.12.2023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5B828-CE4E-436F-9A97-E57F9934D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91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846729" cy="38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63888" y="870075"/>
            <a:ext cx="274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Sferoid 1; 24 hod, jamka C3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08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47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04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8107408" cy="456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3768" y="764704"/>
            <a:ext cx="245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Sferoid 2, 24h, jamka A3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09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Sferoid 3, 24h, A1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8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563888" y="870075"/>
            <a:ext cx="274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Sferoid 1; 48 hod, jamka C3</a:t>
            </a:r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8" y="1265297"/>
            <a:ext cx="8820032" cy="496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40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83768" y="764704"/>
            <a:ext cx="245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Sferoid 2, 48h, jamka A3</a:t>
            </a:r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568952" cy="482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68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Sferoid 3, 48h, A1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379354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05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563888" y="658839"/>
            <a:ext cx="26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Sferoid </a:t>
            </a:r>
            <a:r>
              <a:rPr lang="cs-CZ" dirty="0" smtClean="0"/>
              <a:t>1;72 </a:t>
            </a:r>
            <a:r>
              <a:rPr lang="cs-CZ" dirty="0" smtClean="0"/>
              <a:t>hod, jamka C3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19"/>
            <a:ext cx="8989629" cy="505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9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83768" y="764704"/>
            <a:ext cx="245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Sferoid 2, </a:t>
            </a:r>
            <a:r>
              <a:rPr lang="cs-CZ" dirty="0" smtClean="0"/>
              <a:t>72</a:t>
            </a:r>
            <a:r>
              <a:rPr lang="cs-CZ" dirty="0" smtClean="0"/>
              <a:t>h</a:t>
            </a:r>
            <a:r>
              <a:rPr lang="cs-CZ" dirty="0" smtClean="0"/>
              <a:t>, jamka A3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9070976" cy="510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942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Sferoid 3, </a:t>
            </a:r>
            <a:r>
              <a:rPr lang="cs-CZ" dirty="0" smtClean="0"/>
              <a:t>72</a:t>
            </a:r>
            <a:r>
              <a:rPr lang="cs-CZ" dirty="0" smtClean="0"/>
              <a:t>h</a:t>
            </a:r>
            <a:r>
              <a:rPr lang="cs-CZ" dirty="0" smtClean="0"/>
              <a:t>, A1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8751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61</Words>
  <Application>Microsoft Office PowerPoint</Application>
  <PresentationFormat>Předvádění na obrazovce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Prezentace aplikace PowerPoint</vt:lpstr>
      <vt:lpstr>Prezentace aplikace PowerPoint</vt:lpstr>
      <vt:lpstr>Sferoid 3, 24h, A1</vt:lpstr>
      <vt:lpstr>Prezentace aplikace PowerPoint</vt:lpstr>
      <vt:lpstr>Prezentace aplikace PowerPoint</vt:lpstr>
      <vt:lpstr>Sferoid 3, 48h, A1</vt:lpstr>
      <vt:lpstr>Prezentace aplikace PowerPoint</vt:lpstr>
      <vt:lpstr>Prezentace aplikace PowerPoint</vt:lpstr>
      <vt:lpstr>Sferoid 3, 72h, A1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admin</cp:lastModifiedBy>
  <cp:revision>5</cp:revision>
  <dcterms:created xsi:type="dcterms:W3CDTF">2023-12-19T08:00:18Z</dcterms:created>
  <dcterms:modified xsi:type="dcterms:W3CDTF">2023-12-21T09:00:01Z</dcterms:modified>
</cp:coreProperties>
</file>