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6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5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3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6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2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3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78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0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7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84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2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DC006-D651-4592-B76E-09DB5416066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0BED8-EEE3-40DA-B69E-F8EA92CE4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7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68" y="1471422"/>
            <a:ext cx="7540751" cy="471296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992624" y="725424"/>
            <a:ext cx="144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Kontrola Ki67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315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608" y="560832"/>
            <a:ext cx="8784337" cy="549021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85744" y="560832"/>
            <a:ext cx="129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Kombi, Ki67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1219200"/>
            <a:ext cx="8290560" cy="51816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93920" y="481584"/>
            <a:ext cx="219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Kontrola </a:t>
            </a:r>
            <a:r>
              <a:rPr lang="cs-CZ" dirty="0" err="1" smtClean="0"/>
              <a:t>cv</a:t>
            </a:r>
            <a:r>
              <a:rPr lang="cs-CZ" dirty="0" smtClean="0"/>
              <a:t> </a:t>
            </a:r>
            <a:r>
              <a:rPr lang="cs-CZ" dirty="0" err="1" smtClean="0"/>
              <a:t>caspase</a:t>
            </a:r>
            <a:r>
              <a:rPr lang="cs-CZ" dirty="0" smtClean="0"/>
              <a:t>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69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41" y="1216153"/>
            <a:ext cx="8266175" cy="516635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736592" y="432816"/>
            <a:ext cx="203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KOMBI </a:t>
            </a:r>
            <a:r>
              <a:rPr lang="cs-CZ" dirty="0" err="1" smtClean="0"/>
              <a:t>cv</a:t>
            </a:r>
            <a:r>
              <a:rPr lang="cs-CZ" dirty="0" smtClean="0"/>
              <a:t> </a:t>
            </a:r>
            <a:r>
              <a:rPr lang="cs-CZ" dirty="0" err="1" smtClean="0"/>
              <a:t>caspase</a:t>
            </a:r>
            <a:r>
              <a:rPr lang="cs-CZ" dirty="0" smtClean="0"/>
              <a:t>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04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376" y="1337310"/>
            <a:ext cx="7345680" cy="45910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26864" y="658368"/>
            <a:ext cx="201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Kontrola E </a:t>
            </a:r>
            <a:r>
              <a:rPr lang="cs-CZ" dirty="0" err="1" smtClean="0"/>
              <a:t>cadherin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94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649986"/>
            <a:ext cx="8503920" cy="53149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71872" y="292608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KOMBI E </a:t>
            </a:r>
            <a:r>
              <a:rPr lang="cs-CZ" dirty="0" err="1" smtClean="0"/>
              <a:t>cadherin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52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832" y="1289304"/>
            <a:ext cx="7949184" cy="49682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11040" y="810768"/>
            <a:ext cx="191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Kontrola </a:t>
            </a:r>
            <a:r>
              <a:rPr lang="cs-CZ" dirty="0" err="1" smtClean="0"/>
              <a:t>calcein</a:t>
            </a:r>
            <a:r>
              <a:rPr lang="cs-CZ" dirty="0" smtClean="0"/>
              <a:t> 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13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88" y="2015490"/>
            <a:ext cx="7235952" cy="452247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30624" y="926592"/>
            <a:ext cx="181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KOMBI, </a:t>
            </a:r>
            <a:r>
              <a:rPr lang="cs-CZ" dirty="0" err="1" smtClean="0"/>
              <a:t>calcein</a:t>
            </a:r>
            <a:r>
              <a:rPr lang="cs-CZ" dirty="0" smtClean="0"/>
              <a:t> 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860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26</Words>
  <Application>Microsoft Office PowerPoint</Application>
  <PresentationFormat>Širokoúhlá obrazovka</PresentationFormat>
  <Paragraphs>8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TCS-User</dc:creator>
  <cp:lastModifiedBy>TCS-User</cp:lastModifiedBy>
  <cp:revision>9</cp:revision>
  <dcterms:created xsi:type="dcterms:W3CDTF">2023-12-21T07:47:27Z</dcterms:created>
  <dcterms:modified xsi:type="dcterms:W3CDTF">2023-12-21T08:39:00Z</dcterms:modified>
</cp:coreProperties>
</file>