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57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34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3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57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20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9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69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92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70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8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24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BAD7-FE7F-43B9-8A06-1292BD1544DC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67A1-09A1-4E6E-A7B6-BD4837C70A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7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1085850"/>
            <a:ext cx="89154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5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675" y="496887"/>
            <a:ext cx="6419850" cy="27146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675" y="3211512"/>
            <a:ext cx="70294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4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Širokoúhlá obrazovka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</dc:creator>
  <cp:lastModifiedBy>jirka</cp:lastModifiedBy>
  <cp:revision>2</cp:revision>
  <dcterms:created xsi:type="dcterms:W3CDTF">2021-10-01T08:30:54Z</dcterms:created>
  <dcterms:modified xsi:type="dcterms:W3CDTF">2021-11-03T14:09:59Z</dcterms:modified>
</cp:coreProperties>
</file>