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8.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 id="2147484820" r:id="rId2"/>
    <p:sldMasterId id="2147484879" r:id="rId3"/>
    <p:sldMasterId id="2147484896" r:id="rId4"/>
    <p:sldMasterId id="2147484913" r:id="rId5"/>
    <p:sldMasterId id="2147484930" r:id="rId6"/>
    <p:sldMasterId id="2147484947" r:id="rId7"/>
    <p:sldMasterId id="2147485382" r:id="rId8"/>
    <p:sldMasterId id="2147487021" r:id="rId9"/>
  </p:sldMasterIdLst>
  <p:notesMasterIdLst>
    <p:notesMasterId r:id="rId97"/>
  </p:notesMasterIdLst>
  <p:sldIdLst>
    <p:sldId id="260" r:id="rId10"/>
    <p:sldId id="458" r:id="rId11"/>
    <p:sldId id="923" r:id="rId12"/>
    <p:sldId id="993" r:id="rId13"/>
    <p:sldId id="475" r:id="rId14"/>
    <p:sldId id="966" r:id="rId15"/>
    <p:sldId id="485" r:id="rId16"/>
    <p:sldId id="538" r:id="rId17"/>
    <p:sldId id="884" r:id="rId18"/>
    <p:sldId id="572" r:id="rId19"/>
    <p:sldId id="462" r:id="rId20"/>
    <p:sldId id="683" r:id="rId21"/>
    <p:sldId id="471" r:id="rId22"/>
    <p:sldId id="467" r:id="rId23"/>
    <p:sldId id="699" r:id="rId24"/>
    <p:sldId id="631" r:id="rId25"/>
    <p:sldId id="489" r:id="rId26"/>
    <p:sldId id="968" r:id="rId27"/>
    <p:sldId id="283" r:id="rId28"/>
    <p:sldId id="972" r:id="rId29"/>
    <p:sldId id="285" r:id="rId30"/>
    <p:sldId id="971" r:id="rId31"/>
    <p:sldId id="973" r:id="rId32"/>
    <p:sldId id="555" r:id="rId33"/>
    <p:sldId id="836" r:id="rId34"/>
    <p:sldId id="837" r:id="rId35"/>
    <p:sldId id="543" r:id="rId36"/>
    <p:sldId id="803" r:id="rId37"/>
    <p:sldId id="696" r:id="rId38"/>
    <p:sldId id="769" r:id="rId39"/>
    <p:sldId id="977" r:id="rId40"/>
    <p:sldId id="978" r:id="rId41"/>
    <p:sldId id="839" r:id="rId42"/>
    <p:sldId id="294" r:id="rId43"/>
    <p:sldId id="997" r:id="rId44"/>
    <p:sldId id="1001" r:id="rId45"/>
    <p:sldId id="975" r:id="rId46"/>
    <p:sldId id="976" r:id="rId47"/>
    <p:sldId id="885" r:id="rId48"/>
    <p:sldId id="604" r:id="rId49"/>
    <p:sldId id="522" r:id="rId50"/>
    <p:sldId id="528" r:id="rId51"/>
    <p:sldId id="964" r:id="rId52"/>
    <p:sldId id="536" r:id="rId53"/>
    <p:sldId id="263" r:id="rId54"/>
    <p:sldId id="264" r:id="rId55"/>
    <p:sldId id="983" r:id="rId56"/>
    <p:sldId id="920" r:id="rId57"/>
    <p:sldId id="982" r:id="rId58"/>
    <p:sldId id="529" r:id="rId59"/>
    <p:sldId id="530" r:id="rId60"/>
    <p:sldId id="995" r:id="rId61"/>
    <p:sldId id="989" r:id="rId62"/>
    <p:sldId id="999" r:id="rId63"/>
    <p:sldId id="531" r:id="rId64"/>
    <p:sldId id="998" r:id="rId65"/>
    <p:sldId id="990" r:id="rId66"/>
    <p:sldId id="996" r:id="rId67"/>
    <p:sldId id="788" r:id="rId68"/>
    <p:sldId id="824" r:id="rId69"/>
    <p:sldId id="826" r:id="rId70"/>
    <p:sldId id="831" r:id="rId71"/>
    <p:sldId id="802" r:id="rId72"/>
    <p:sldId id="849" r:id="rId73"/>
    <p:sldId id="832" r:id="rId74"/>
    <p:sldId id="833" r:id="rId75"/>
    <p:sldId id="818" r:id="rId76"/>
    <p:sldId id="874" r:id="rId77"/>
    <p:sldId id="819" r:id="rId78"/>
    <p:sldId id="843" r:id="rId79"/>
    <p:sldId id="862" r:id="rId80"/>
    <p:sldId id="870" r:id="rId81"/>
    <p:sldId id="850" r:id="rId82"/>
    <p:sldId id="853" r:id="rId83"/>
    <p:sldId id="869" r:id="rId84"/>
    <p:sldId id="835" r:id="rId85"/>
    <p:sldId id="883" r:id="rId86"/>
    <p:sldId id="278" r:id="rId87"/>
    <p:sldId id="854" r:id="rId88"/>
    <p:sldId id="872" r:id="rId89"/>
    <p:sldId id="858" r:id="rId90"/>
    <p:sldId id="847" r:id="rId91"/>
    <p:sldId id="848" r:id="rId92"/>
    <p:sldId id="798" r:id="rId93"/>
    <p:sldId id="873" r:id="rId94"/>
    <p:sldId id="864" r:id="rId95"/>
    <p:sldId id="825" r:id="rId96"/>
  </p:sldIdLst>
  <p:sldSz cx="9144000" cy="6858000" type="screen4x3"/>
  <p:notesSz cx="6858000" cy="9144000"/>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0066"/>
    <a:srgbClr val="CC0000"/>
    <a:srgbClr val="FF99CC"/>
    <a:srgbClr val="99FF99"/>
    <a:srgbClr val="CCFFFF"/>
    <a:srgbClr val="FFCC99"/>
    <a:srgbClr val="0000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644" autoAdjust="0"/>
    <p:restoredTop sz="93867" autoAdjust="0"/>
  </p:normalViewPr>
  <p:slideViewPr>
    <p:cSldViewPr>
      <p:cViewPr varScale="1">
        <p:scale>
          <a:sx n="116" d="100"/>
          <a:sy n="116" d="100"/>
        </p:scale>
        <p:origin x="1848" y="8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9744"/>
    </p:cViewPr>
  </p:sorterViewPr>
  <p:notesViewPr>
    <p:cSldViewPr>
      <p:cViewPr varScale="1">
        <p:scale>
          <a:sx n="75" d="100"/>
          <a:sy n="75" d="100"/>
        </p:scale>
        <p:origin x="-2381" y="-8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presProps" Target="presProps.xml"/><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png"/></Relationships>
</file>

<file path=ppt/diagrams/_rels/drawing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C1AC66-E052-45DA-AF03-CAEA0EB25AE6}" type="doc">
      <dgm:prSet loTypeId="urn:microsoft.com/office/officeart/2005/8/layout/hProcess10#2" loCatId="process" qsTypeId="urn:microsoft.com/office/officeart/2005/8/quickstyle/simple1#1" qsCatId="simple" csTypeId="urn:microsoft.com/office/officeart/2005/8/colors/accent1_2#1" csCatId="accent1" phldr="1"/>
      <dgm:spPr/>
      <dgm:t>
        <a:bodyPr/>
        <a:lstStyle/>
        <a:p>
          <a:endParaRPr lang="en-US"/>
        </a:p>
      </dgm:t>
    </dgm:pt>
    <dgm:pt modelId="{2DD7804B-DABA-4E75-8F50-8E3291BE1F36}">
      <dgm:prSet phldrT="[Text]" custT="1"/>
      <dgm:spPr>
        <a:blipFill rotWithShape="0">
          <a:blip xmlns:r="http://schemas.openxmlformats.org/officeDocument/2006/relationships" r:embed="rId1"/>
          <a:stretch>
            <a:fillRect/>
          </a:stretch>
        </a:blipFill>
      </dgm:spPr>
      <dgm:t>
        <a:bodyPr/>
        <a:lstStyle/>
        <a:p>
          <a:endParaRPr lang="en-US" sz="2400" b="0" dirty="0"/>
        </a:p>
      </dgm:t>
    </dgm:pt>
    <dgm:pt modelId="{810BF4B1-4897-4D19-8B5B-1971E5737370}" type="sibTrans" cxnId="{30A212E1-21B2-4847-8E37-3C7930598525}">
      <dgm:prSet/>
      <dgm:spPr/>
      <dgm:t>
        <a:bodyPr/>
        <a:lstStyle/>
        <a:p>
          <a:endParaRPr lang="en-US"/>
        </a:p>
      </dgm:t>
    </dgm:pt>
    <dgm:pt modelId="{97A78DF6-8D50-488F-A3B2-6ED59ECC3C98}" type="parTrans" cxnId="{30A212E1-21B2-4847-8E37-3C7930598525}">
      <dgm:prSet/>
      <dgm:spPr/>
      <dgm:t>
        <a:bodyPr/>
        <a:lstStyle/>
        <a:p>
          <a:endParaRPr lang="en-US"/>
        </a:p>
      </dgm:t>
    </dgm:pt>
    <dgm:pt modelId="{639AFD1E-B677-45CD-9E72-73B493A1899F}" type="pres">
      <dgm:prSet presAssocID="{A6C1AC66-E052-45DA-AF03-CAEA0EB25AE6}" presName="Name0" presStyleCnt="0">
        <dgm:presLayoutVars>
          <dgm:dir/>
          <dgm:resizeHandles val="exact"/>
        </dgm:presLayoutVars>
      </dgm:prSet>
      <dgm:spPr/>
    </dgm:pt>
    <dgm:pt modelId="{314B7A8B-F750-49B2-B3AC-4B575D96D3F2}" type="pres">
      <dgm:prSet presAssocID="{2DD7804B-DABA-4E75-8F50-8E3291BE1F36}" presName="composite" presStyleCnt="0"/>
      <dgm:spPr/>
    </dgm:pt>
    <dgm:pt modelId="{BE830130-7563-461E-9E9E-5623AFB1DA80}" type="pres">
      <dgm:prSet presAssocID="{2DD7804B-DABA-4E75-8F50-8E3291BE1F36}" presName="imagSh" presStyleLbl="bgImgPlace1" presStyleIdx="0" presStyleCnt="1" custScaleX="189300" custScaleY="159416" custLinFactNeighborX="2176" custLinFactNeighborY="-29060"/>
      <dgm:spPr>
        <a:blipFill rotWithShape="1">
          <a:blip xmlns:r="http://schemas.openxmlformats.org/officeDocument/2006/relationships" r:embed="rId2"/>
          <a:stretch>
            <a:fillRect/>
          </a:stretch>
        </a:blipFill>
      </dgm:spPr>
    </dgm:pt>
    <dgm:pt modelId="{C2708D5D-4173-47AD-B446-BE72F109D4B8}" type="pres">
      <dgm:prSet presAssocID="{2DD7804B-DABA-4E75-8F50-8E3291BE1F36}" presName="txNode" presStyleLbl="node1" presStyleIdx="0" presStyleCnt="1" custFlipVert="0" custFlipHor="1" custScaleX="156465" custScaleY="84244" custLinFactNeighborX="-1557" custLinFactNeighborY="58595">
        <dgm:presLayoutVars>
          <dgm:bulletEnabled val="1"/>
        </dgm:presLayoutVars>
      </dgm:prSet>
      <dgm:spPr/>
    </dgm:pt>
  </dgm:ptLst>
  <dgm:cxnLst>
    <dgm:cxn modelId="{B37F277B-1DE6-4950-85D3-13AE41CB4436}" type="presOf" srcId="{2DD7804B-DABA-4E75-8F50-8E3291BE1F36}" destId="{C2708D5D-4173-47AD-B446-BE72F109D4B8}" srcOrd="0" destOrd="0" presId="urn:microsoft.com/office/officeart/2005/8/layout/hProcess10#2"/>
    <dgm:cxn modelId="{4A7BB0B7-1E44-4C3F-ACAC-76C85F662FAC}" type="presOf" srcId="{A6C1AC66-E052-45DA-AF03-CAEA0EB25AE6}" destId="{639AFD1E-B677-45CD-9E72-73B493A1899F}" srcOrd="0" destOrd="0" presId="urn:microsoft.com/office/officeart/2005/8/layout/hProcess10#2"/>
    <dgm:cxn modelId="{30A212E1-21B2-4847-8E37-3C7930598525}" srcId="{A6C1AC66-E052-45DA-AF03-CAEA0EB25AE6}" destId="{2DD7804B-DABA-4E75-8F50-8E3291BE1F36}" srcOrd="0" destOrd="0" parTransId="{97A78DF6-8D50-488F-A3B2-6ED59ECC3C98}" sibTransId="{810BF4B1-4897-4D19-8B5B-1971E5737370}"/>
    <dgm:cxn modelId="{A2613BF0-6B83-4050-9081-36D756572B01}" type="presParOf" srcId="{639AFD1E-B677-45CD-9E72-73B493A1899F}" destId="{314B7A8B-F750-49B2-B3AC-4B575D96D3F2}" srcOrd="0" destOrd="0" presId="urn:microsoft.com/office/officeart/2005/8/layout/hProcess10#2"/>
    <dgm:cxn modelId="{66948DEB-C6F2-4D38-AC27-B491082936D5}" type="presParOf" srcId="{314B7A8B-F750-49B2-B3AC-4B575D96D3F2}" destId="{BE830130-7563-461E-9E9E-5623AFB1DA80}" srcOrd="0" destOrd="0" presId="urn:microsoft.com/office/officeart/2005/8/layout/hProcess10#2"/>
    <dgm:cxn modelId="{C54428FC-4487-4B4E-99F8-21CD4D062EDA}" type="presParOf" srcId="{314B7A8B-F750-49B2-B3AC-4B575D96D3F2}" destId="{C2708D5D-4173-47AD-B446-BE72F109D4B8}" srcOrd="1" destOrd="0" presId="urn:microsoft.com/office/officeart/2005/8/layout/hProcess10#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830130-7563-461E-9E9E-5623AFB1DA80}">
      <dsp:nvSpPr>
        <dsp:cNvPr id="0" name=""/>
        <dsp:cNvSpPr/>
      </dsp:nvSpPr>
      <dsp:spPr>
        <a:xfrm>
          <a:off x="1" y="679561"/>
          <a:ext cx="3010854" cy="2535543"/>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708D5D-4173-47AD-B446-BE72F109D4B8}">
      <dsp:nvSpPr>
        <dsp:cNvPr id="0" name=""/>
        <dsp:cNvSpPr/>
      </dsp:nvSpPr>
      <dsp:spPr>
        <a:xfrm flipH="1">
          <a:off x="495281" y="3625856"/>
          <a:ext cx="2488607" cy="1339917"/>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b="0" kern="1200" dirty="0"/>
        </a:p>
      </dsp:txBody>
      <dsp:txXfrm>
        <a:off x="534526" y="3665101"/>
        <a:ext cx="2410117" cy="126142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2">
  <dgm:title val=""/>
  <dgm:desc val=""/>
  <dgm:catLst>
    <dgm:cat type="process" pri="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02E223B1-02E8-43DD-BA81-4E2D0B5A09DE}"/>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75779" name="Rectangle 3">
            <a:extLst>
              <a:ext uri="{FF2B5EF4-FFF2-40B4-BE49-F238E27FC236}">
                <a16:creationId xmlns:a16="http://schemas.microsoft.com/office/drawing/2014/main" id="{7C081F2D-D69E-487B-96EA-5DE82B3B3F7D}"/>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138244" name="Rectangle 4">
            <a:extLst>
              <a:ext uri="{FF2B5EF4-FFF2-40B4-BE49-F238E27FC236}">
                <a16:creationId xmlns:a16="http://schemas.microsoft.com/office/drawing/2014/main" id="{D5FD4140-8D54-4C59-AF60-E63F4E9E4435}"/>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81" name="Rectangle 5">
            <a:extLst>
              <a:ext uri="{FF2B5EF4-FFF2-40B4-BE49-F238E27FC236}">
                <a16:creationId xmlns:a16="http://schemas.microsoft.com/office/drawing/2014/main" id="{8BA4811D-2AB5-4D66-B5D8-4D2197E88DBF}"/>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Klepnutím lze upravit styly předlohy textu.</a:t>
            </a:r>
          </a:p>
          <a:p>
            <a:pPr lvl="1"/>
            <a:r>
              <a:rPr lang="en-US" noProof="0"/>
              <a:t>Druhá úroveň</a:t>
            </a:r>
          </a:p>
          <a:p>
            <a:pPr lvl="2"/>
            <a:r>
              <a:rPr lang="en-US" noProof="0"/>
              <a:t>Třetí úroveň</a:t>
            </a:r>
          </a:p>
          <a:p>
            <a:pPr lvl="3"/>
            <a:r>
              <a:rPr lang="en-US" noProof="0"/>
              <a:t>Čtvrtá úroveň</a:t>
            </a:r>
          </a:p>
          <a:p>
            <a:pPr lvl="4"/>
            <a:r>
              <a:rPr lang="en-US" noProof="0"/>
              <a:t>Pátá úroveň</a:t>
            </a:r>
          </a:p>
        </p:txBody>
      </p:sp>
      <p:sp>
        <p:nvSpPr>
          <p:cNvPr id="75782" name="Rectangle 6">
            <a:extLst>
              <a:ext uri="{FF2B5EF4-FFF2-40B4-BE49-F238E27FC236}">
                <a16:creationId xmlns:a16="http://schemas.microsoft.com/office/drawing/2014/main" id="{8A0F91F5-516C-4019-9484-9C101E4AF3E7}"/>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75783" name="Rectangle 7">
            <a:extLst>
              <a:ext uri="{FF2B5EF4-FFF2-40B4-BE49-F238E27FC236}">
                <a16:creationId xmlns:a16="http://schemas.microsoft.com/office/drawing/2014/main" id="{60D7B9C2-2FFC-4A55-BAF8-8F7C7A0E52E7}"/>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0983FA91-2EAB-4EE4-A8C7-93399B4EA5E1}" type="slidenum">
              <a:rPr lang="en-US" altLang="cs-CZ"/>
              <a:pPr>
                <a:defRPr/>
              </a:pPr>
              <a:t>‹#›</a:t>
            </a:fld>
            <a:endParaRPr lang="en-US"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cs-CZ"/>
          </a:p>
        </p:txBody>
      </p:sp>
      <p:sp>
        <p:nvSpPr>
          <p:cNvPr id="55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E0124A-3495-4E58-AD16-0425B7E6FE93}" type="slidenum">
              <a:rPr kumimoji="0" lang="en-AU"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AU" sz="12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Zástupný symbol pro obrázek snímku 1">
            <a:extLst>
              <a:ext uri="{FF2B5EF4-FFF2-40B4-BE49-F238E27FC236}">
                <a16:creationId xmlns:a16="http://schemas.microsoft.com/office/drawing/2014/main" id="{E5F38EAA-7ED3-4C7B-8453-DABBE9B4BB8A}"/>
              </a:ext>
            </a:extLst>
          </p:cNvPr>
          <p:cNvSpPr>
            <a:spLocks noGrp="1" noRot="1" noChangeAspect="1" noChangeArrowheads="1" noTextEdit="1"/>
          </p:cNvSpPr>
          <p:nvPr>
            <p:ph type="sldImg"/>
          </p:nvPr>
        </p:nvSpPr>
        <p:spPr>
          <a:ln/>
        </p:spPr>
      </p:sp>
      <p:sp>
        <p:nvSpPr>
          <p:cNvPr id="231427" name="Zástupný symbol pro poznámky 2">
            <a:extLst>
              <a:ext uri="{FF2B5EF4-FFF2-40B4-BE49-F238E27FC236}">
                <a16:creationId xmlns:a16="http://schemas.microsoft.com/office/drawing/2014/main" id="{B7230D69-35BD-4329-8B0B-54F340740AF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231428" name="Zástupný symbol pro číslo snímku 3">
            <a:extLst>
              <a:ext uri="{FF2B5EF4-FFF2-40B4-BE49-F238E27FC236}">
                <a16:creationId xmlns:a16="http://schemas.microsoft.com/office/drawing/2014/main" id="{AC35DAA1-7AFA-443C-929E-66B6B801161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E11B587-05A4-4EF1-8220-6581D14AFFCF}" type="slidenum">
              <a:rPr lang="en-US" altLang="cs-CZ"/>
              <a:pPr>
                <a:spcBef>
                  <a:spcPct val="0"/>
                </a:spcBef>
              </a:pPr>
              <a:t>80</a:t>
            </a:fld>
            <a:endParaRPr lang="en-US" alt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Zástupný symbol pro obrázek snímku 1">
            <a:extLst>
              <a:ext uri="{FF2B5EF4-FFF2-40B4-BE49-F238E27FC236}">
                <a16:creationId xmlns:a16="http://schemas.microsoft.com/office/drawing/2014/main" id="{EDA9D974-BA27-4A21-830C-0D6DA801E5DB}"/>
              </a:ext>
            </a:extLst>
          </p:cNvPr>
          <p:cNvSpPr>
            <a:spLocks noGrp="1" noRot="1" noChangeAspect="1" noChangeArrowheads="1" noTextEdit="1"/>
          </p:cNvSpPr>
          <p:nvPr>
            <p:ph type="sldImg"/>
          </p:nvPr>
        </p:nvSpPr>
        <p:spPr>
          <a:ln/>
        </p:spPr>
      </p:sp>
      <p:sp>
        <p:nvSpPr>
          <p:cNvPr id="233475" name="Zástupný symbol pro poznámky 2">
            <a:extLst>
              <a:ext uri="{FF2B5EF4-FFF2-40B4-BE49-F238E27FC236}">
                <a16:creationId xmlns:a16="http://schemas.microsoft.com/office/drawing/2014/main" id="{7C46C7A2-D6A5-4882-AD80-A6A7CB744B3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233476" name="Zástupný symbol pro číslo snímku 3">
            <a:extLst>
              <a:ext uri="{FF2B5EF4-FFF2-40B4-BE49-F238E27FC236}">
                <a16:creationId xmlns:a16="http://schemas.microsoft.com/office/drawing/2014/main" id="{69EBF17E-0427-41EF-B4F5-DE678804FEB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823EE94-3B1A-4B91-AFD5-6EF96D371636}" type="slidenum">
              <a:rPr lang="cs-CZ" altLang="cs-CZ">
                <a:solidFill>
                  <a:srgbClr val="000000"/>
                </a:solidFill>
              </a:rPr>
              <a:pPr>
                <a:spcBef>
                  <a:spcPct val="0"/>
                </a:spcBef>
              </a:pPr>
              <a:t>81</a:t>
            </a:fld>
            <a:endParaRPr lang="cs-CZ" altLang="cs-CZ">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FEAE8F9A-9B81-4057-AEBE-C30EEB17E352}" type="slidenum">
              <a:rPr lang="cs-CZ" smtClean="0"/>
              <a:t>8</a:t>
            </a:fld>
            <a:endParaRPr lang="cs-CZ"/>
          </a:p>
        </p:txBody>
      </p:sp>
    </p:spTree>
    <p:extLst>
      <p:ext uri="{BB962C8B-B14F-4D97-AF65-F5344CB8AC3E}">
        <p14:creationId xmlns:p14="http://schemas.microsoft.com/office/powerpoint/2010/main" val="3502956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a:extLst>
              <a:ext uri="{FF2B5EF4-FFF2-40B4-BE49-F238E27FC236}">
                <a16:creationId xmlns:a16="http://schemas.microsoft.com/office/drawing/2014/main" id="{56E6E91B-050E-4C93-A5A0-FB818411121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B8C606E-DC34-4D62-8D90-7C65F2F7AE53}" type="slidenum">
              <a:rPr lang="en-US" altLang="cs-CZ">
                <a:ea typeface="MS PGothic" panose="020B0600070205080204" pitchFamily="34" charset="-128"/>
              </a:rPr>
              <a:pPr>
                <a:spcBef>
                  <a:spcPct val="0"/>
                </a:spcBef>
              </a:pPr>
              <a:t>12</a:t>
            </a:fld>
            <a:endParaRPr lang="en-US" altLang="cs-CZ">
              <a:ea typeface="MS PGothic" panose="020B0600070205080204" pitchFamily="34" charset="-128"/>
            </a:endParaRPr>
          </a:p>
        </p:txBody>
      </p:sp>
      <p:sp>
        <p:nvSpPr>
          <p:cNvPr id="156675" name="Rectangle 2">
            <a:extLst>
              <a:ext uri="{FF2B5EF4-FFF2-40B4-BE49-F238E27FC236}">
                <a16:creationId xmlns:a16="http://schemas.microsoft.com/office/drawing/2014/main" id="{5CC27574-8C65-47E0-A150-7D2581B04166}"/>
              </a:ext>
            </a:extLst>
          </p:cNvPr>
          <p:cNvSpPr>
            <a:spLocks noGrp="1" noRot="1" noChangeAspect="1" noChangeArrowheads="1" noTextEdit="1"/>
          </p:cNvSpPr>
          <p:nvPr>
            <p:ph type="sldImg"/>
          </p:nvPr>
        </p:nvSpPr>
        <p:spPr>
          <a:solidFill>
            <a:srgbClr val="FFFFFF"/>
          </a:solidFill>
          <a:ln/>
        </p:spPr>
      </p:sp>
      <p:sp>
        <p:nvSpPr>
          <p:cNvPr id="156676" name="Rectangle 3">
            <a:extLst>
              <a:ext uri="{FF2B5EF4-FFF2-40B4-BE49-F238E27FC236}">
                <a16:creationId xmlns:a16="http://schemas.microsoft.com/office/drawing/2014/main" id="{26208A9B-85B0-41C8-A822-87A0755CC0A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cs-CZ" altLang="cs-CZ">
              <a:latin typeface="Arial" panose="020B0604020202020204" pitchFamily="34" charset="0"/>
              <a:ea typeface="MS PGothic"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9C0734EA-6C6A-4980-8F6A-E8BABD1F5249}"/>
              </a:ext>
            </a:extLst>
          </p:cNvPr>
          <p:cNvSpPr>
            <a:spLocks noGrp="1" noRot="1" noChangeAspect="1" noTextEdit="1"/>
          </p:cNvSpPr>
          <p:nvPr>
            <p:ph type="sldImg"/>
          </p:nvPr>
        </p:nvSpPr>
        <p:spPr>
          <a:ln/>
        </p:spPr>
      </p:sp>
      <p:sp>
        <p:nvSpPr>
          <p:cNvPr id="116739" name="Notes Placeholder 2">
            <a:extLst>
              <a:ext uri="{FF2B5EF4-FFF2-40B4-BE49-F238E27FC236}">
                <a16:creationId xmlns:a16="http://schemas.microsoft.com/office/drawing/2014/main" id="{EB25AC63-FC01-441A-A187-2B1D474DDF5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AU" altLang="cs-CZ">
              <a:latin typeface="Arial" panose="020B0604020202020204" pitchFamily="34" charset="0"/>
            </a:endParaRPr>
          </a:p>
        </p:txBody>
      </p:sp>
      <p:sp>
        <p:nvSpPr>
          <p:cNvPr id="116740" name="Slide Number Placeholder 3">
            <a:extLst>
              <a:ext uri="{FF2B5EF4-FFF2-40B4-BE49-F238E27FC236}">
                <a16:creationId xmlns:a16="http://schemas.microsoft.com/office/drawing/2014/main" id="{99FD4EDD-07C2-476E-B772-078EBA89029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507F52EF-6352-4623-AF7F-D33509DB47BA}" type="slidenum">
              <a:rPr lang="en-AU" altLang="cs-CZ"/>
              <a:pPr eaLnBrk="1" hangingPunct="1">
                <a:spcBef>
                  <a:spcPct val="0"/>
                </a:spcBef>
              </a:pPr>
              <a:t>13</a:t>
            </a:fld>
            <a:endParaRPr lang="en-AU" alt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Zástupný symbol pro obrázek snímku 1">
            <a:extLst>
              <a:ext uri="{FF2B5EF4-FFF2-40B4-BE49-F238E27FC236}">
                <a16:creationId xmlns:a16="http://schemas.microsoft.com/office/drawing/2014/main" id="{0E96389E-7D91-4496-ADFC-9010028841DE}"/>
              </a:ext>
            </a:extLst>
          </p:cNvPr>
          <p:cNvSpPr>
            <a:spLocks noGrp="1" noRot="1" noChangeAspect="1" noChangeArrowheads="1" noTextEdit="1"/>
          </p:cNvSpPr>
          <p:nvPr>
            <p:ph type="sldImg"/>
          </p:nvPr>
        </p:nvSpPr>
        <p:spPr>
          <a:ln/>
        </p:spPr>
      </p:sp>
      <p:sp>
        <p:nvSpPr>
          <p:cNvPr id="166915" name="Zástupný symbol pro poznámky 2">
            <a:extLst>
              <a:ext uri="{FF2B5EF4-FFF2-40B4-BE49-F238E27FC236}">
                <a16:creationId xmlns:a16="http://schemas.microsoft.com/office/drawing/2014/main" id="{A97E8CC3-20A2-4116-977D-2853602CA26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166916" name="Zástupný symbol pro číslo snímku 3">
            <a:extLst>
              <a:ext uri="{FF2B5EF4-FFF2-40B4-BE49-F238E27FC236}">
                <a16:creationId xmlns:a16="http://schemas.microsoft.com/office/drawing/2014/main" id="{3A020225-D883-40A3-A693-0901A6B6F1B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E265F8E-76E7-4865-A5BB-827EC391AF1B}" type="slidenum">
              <a:rPr lang="en-US" altLang="cs-CZ"/>
              <a:pPr>
                <a:spcBef>
                  <a:spcPct val="0"/>
                </a:spcBef>
              </a:pPr>
              <a:t>17</a:t>
            </a:fld>
            <a:endParaRPr lang="en-US" alt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Zástupný symbol pro obrázek snímku 1">
            <a:extLst>
              <a:ext uri="{FF2B5EF4-FFF2-40B4-BE49-F238E27FC236}">
                <a16:creationId xmlns:a16="http://schemas.microsoft.com/office/drawing/2014/main" id="{BB9E71DD-2010-4637-BBD4-358B89D58C4B}"/>
              </a:ext>
            </a:extLst>
          </p:cNvPr>
          <p:cNvSpPr>
            <a:spLocks noGrp="1" noRot="1" noChangeAspect="1" noTextEdit="1"/>
          </p:cNvSpPr>
          <p:nvPr>
            <p:ph type="sldImg"/>
          </p:nvPr>
        </p:nvSpPr>
        <p:spPr>
          <a:ln/>
        </p:spPr>
      </p:sp>
      <p:sp>
        <p:nvSpPr>
          <p:cNvPr id="90115" name="Zástupný symbol pro poznámky 2">
            <a:extLst>
              <a:ext uri="{FF2B5EF4-FFF2-40B4-BE49-F238E27FC236}">
                <a16:creationId xmlns:a16="http://schemas.microsoft.com/office/drawing/2014/main" id="{66206104-F6C2-4F99-9F27-6572D77F90D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90116" name="Zástupný symbol pro číslo snímku 3">
            <a:extLst>
              <a:ext uri="{FF2B5EF4-FFF2-40B4-BE49-F238E27FC236}">
                <a16:creationId xmlns:a16="http://schemas.microsoft.com/office/drawing/2014/main" id="{50254E52-4926-4E5C-81CB-679331F734A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6EA4C79D-5196-4B03-9171-2233EAAD1191}" type="slidenum">
              <a:rPr lang="en-US" altLang="cs-CZ"/>
              <a:pPr eaLnBrk="1" hangingPunct="1">
                <a:spcBef>
                  <a:spcPct val="0"/>
                </a:spcBef>
              </a:pPr>
              <a:t>28</a:t>
            </a:fld>
            <a:endParaRPr lang="en-US" alt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22" name="Text Box 1">
            <a:extLst>
              <a:ext uri="{FF2B5EF4-FFF2-40B4-BE49-F238E27FC236}">
                <a16:creationId xmlns:a16="http://schemas.microsoft.com/office/drawing/2014/main" id="{144766D0-E3D1-4AD7-BF0E-C1513E1CD8B6}"/>
              </a:ext>
            </a:extLst>
          </p:cNvPr>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p:spPr>
        <p:txBody>
          <a:bodyPr wrap="none" lIns="82058" tIns="41029" rIns="82058" bIns="41029" anchor="ct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cs-CZ" altLang="cs-CZ" sz="1800"/>
          </a:p>
        </p:txBody>
      </p:sp>
      <p:sp>
        <p:nvSpPr>
          <p:cNvPr id="184323" name="Text Box 2">
            <a:extLst>
              <a:ext uri="{FF2B5EF4-FFF2-40B4-BE49-F238E27FC236}">
                <a16:creationId xmlns:a16="http://schemas.microsoft.com/office/drawing/2014/main" id="{98A4B353-7D6B-46F5-9369-A47C9185AA23}"/>
              </a:ext>
            </a:extLst>
          </p:cNvPr>
          <p:cNvSpPr>
            <a:spLocks noGrp="1" noChangeArrowheads="1"/>
          </p:cNvSpPr>
          <p:nvPr>
            <p:ph type="body"/>
          </p:nvPr>
        </p:nvSpPr>
        <p:spPr>
          <a:xfrm>
            <a:off x="1046163" y="4352925"/>
            <a:ext cx="4770437" cy="3478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76200" indent="-76200" eaLnBrk="1">
              <a:lnSpc>
                <a:spcPct val="93000"/>
              </a:lnSpc>
              <a:spcBef>
                <a:spcPct val="0"/>
              </a:spcBef>
              <a:buSzPct val="45000"/>
              <a:tabLst>
                <a:tab pos="649288" algn="l"/>
                <a:tab pos="1298575" algn="l"/>
                <a:tab pos="1947863" algn="l"/>
                <a:tab pos="2597150" algn="l"/>
                <a:tab pos="3248025" algn="l"/>
                <a:tab pos="3897313" algn="l"/>
                <a:tab pos="4546600" algn="l"/>
              </a:tabLst>
            </a:pPr>
            <a:r>
              <a:rPr lang="en-GB" altLang="cs-CZ">
                <a:latin typeface="Arial" panose="020B0604020202020204" pitchFamily="34" charset="0"/>
                <a:ea typeface="msgothic"/>
                <a:cs typeface="msgothic"/>
              </a:rPr>
              <a:t>Figure 1. CNV influencing gene dosage and expression and disease. There are a number of mechanisms by which CNVs potentially could have an effect on gene expression and phenotypic traits. Well-documented examples involve regions with multiple genes deleted in microdeletion syndromes and microduplication syndromes (A), where there is a direct correlation between genotype and phenotype. Copy number polymorphisms where a gene is located entirely within a region that varies in copy number (B) have also been described to show a direct correlation between gene copy number and gene expression. Another mechanism by which CNVs may have an influence on disease phenotype is if the remaining copy harbors a risk allele that becomes apparent only in the hemizygous state (C). The opposite scenario may also occur, with an increased number of copies harboring a risk allele, causing a concurrent increase in disease susceptibility. It can also be hypothesized that CNVs may affect gene expression without directly changing the gene copy number. Gains or losses affecting the regulatory elements or promoter regions can also be important contributors to differences in gene expression. This could involve either loss of an element of transcriptional regulation (D and F) or a loss/gain changing the structural properties of DNA inhibiting enhancer interaction, chromatin structure or access of transcription factors to their binding sites (E). Interaction and additive models with any of these scenarios combined or in combination with any type of variation at other loci can be expected to be the cause of more complex genetic traits.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Zástupný symbol pro obrázek snímku 1">
            <a:extLst>
              <a:ext uri="{FF2B5EF4-FFF2-40B4-BE49-F238E27FC236}">
                <a16:creationId xmlns:a16="http://schemas.microsoft.com/office/drawing/2014/main" id="{22B419D8-C532-4281-B4ED-A6EA77CB99A3}"/>
              </a:ext>
            </a:extLst>
          </p:cNvPr>
          <p:cNvSpPr>
            <a:spLocks noGrp="1" noRot="1" noChangeAspect="1" noChangeArrowheads="1" noTextEdit="1"/>
          </p:cNvSpPr>
          <p:nvPr>
            <p:ph type="sldImg"/>
          </p:nvPr>
        </p:nvSpPr>
        <p:spPr>
          <a:ln/>
        </p:spPr>
      </p:sp>
      <p:sp>
        <p:nvSpPr>
          <p:cNvPr id="197635" name="Zástupný symbol pro poznámky 2">
            <a:extLst>
              <a:ext uri="{FF2B5EF4-FFF2-40B4-BE49-F238E27FC236}">
                <a16:creationId xmlns:a16="http://schemas.microsoft.com/office/drawing/2014/main" id="{92DD8243-F4C8-4BFD-AE82-EC79EDE7B68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197636" name="Zástupný symbol pro číslo snímku 3">
            <a:extLst>
              <a:ext uri="{FF2B5EF4-FFF2-40B4-BE49-F238E27FC236}">
                <a16:creationId xmlns:a16="http://schemas.microsoft.com/office/drawing/2014/main" id="{AA649792-0D67-462E-9CB4-01B6A109B41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E676EDC-DEAE-4AA2-8D10-536E2F012611}" type="slidenum">
              <a:rPr lang="en-US" altLang="cs-CZ"/>
              <a:pPr>
                <a:spcBef>
                  <a:spcPct val="0"/>
                </a:spcBef>
              </a:pPr>
              <a:t>38</a:t>
            </a:fld>
            <a:endParaRPr lang="en-US" alt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Zástupný symbol pro obrázek snímku 1">
            <a:extLst>
              <a:ext uri="{FF2B5EF4-FFF2-40B4-BE49-F238E27FC236}">
                <a16:creationId xmlns:a16="http://schemas.microsoft.com/office/drawing/2014/main" id="{ECFBAE30-BB2E-40A9-98E3-76AD961D35BF}"/>
              </a:ext>
            </a:extLst>
          </p:cNvPr>
          <p:cNvSpPr>
            <a:spLocks noGrp="1" noRot="1" noChangeAspect="1" noChangeArrowheads="1" noTextEdit="1"/>
          </p:cNvSpPr>
          <p:nvPr>
            <p:ph type="sldImg"/>
          </p:nvPr>
        </p:nvSpPr>
        <p:spPr>
          <a:ln/>
        </p:spPr>
      </p:sp>
      <p:sp>
        <p:nvSpPr>
          <p:cNvPr id="211971" name="Zástupný symbol pro poznámky 2">
            <a:extLst>
              <a:ext uri="{FF2B5EF4-FFF2-40B4-BE49-F238E27FC236}">
                <a16:creationId xmlns:a16="http://schemas.microsoft.com/office/drawing/2014/main" id="{34C996FD-5A27-492B-A404-4C90C9A4329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211972" name="Zástupný symbol pro číslo snímku 3">
            <a:extLst>
              <a:ext uri="{FF2B5EF4-FFF2-40B4-BE49-F238E27FC236}">
                <a16:creationId xmlns:a16="http://schemas.microsoft.com/office/drawing/2014/main" id="{76FFEE4F-E639-441F-93FB-059D551F679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57CFFAB-8616-4E67-85D6-E1ED1CB6FC26}" type="slidenum">
              <a:rPr lang="en-US" altLang="cs-CZ"/>
              <a:pPr>
                <a:spcBef>
                  <a:spcPct val="0"/>
                </a:spcBef>
              </a:pPr>
              <a:t>63</a:t>
            </a:fld>
            <a:endParaRPr lang="en-US" alt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DF0C3E52-028B-454E-95BC-45731C7B5AE6}"/>
              </a:ext>
            </a:extLst>
          </p:cNvPr>
          <p:cNvGrpSpPr>
            <a:grpSpLocks/>
          </p:cNvGrpSpPr>
          <p:nvPr/>
        </p:nvGrpSpPr>
        <p:grpSpPr bwMode="auto">
          <a:xfrm>
            <a:off x="0" y="0"/>
            <a:ext cx="8763000" cy="5943600"/>
            <a:chOff x="0" y="0"/>
            <a:chExt cx="5520" cy="3744"/>
          </a:xfrm>
        </p:grpSpPr>
        <p:sp>
          <p:nvSpPr>
            <p:cNvPr id="5" name="Rectangle 3">
              <a:extLst>
                <a:ext uri="{FF2B5EF4-FFF2-40B4-BE49-F238E27FC236}">
                  <a16:creationId xmlns:a16="http://schemas.microsoft.com/office/drawing/2014/main" id="{13BFA37F-71BB-47AC-9ABA-3B4F341268F2}"/>
                </a:ext>
              </a:extLst>
            </p:cNvPr>
            <p:cNvSpPr>
              <a:spLocks noChangeArrowheads="1"/>
            </p:cNvSpPr>
            <p:nvPr/>
          </p:nvSpPr>
          <p:spPr bwMode="auto">
            <a:xfrm>
              <a:off x="0" y="0"/>
              <a:ext cx="1104" cy="3072"/>
            </a:xfrm>
            <a:prstGeom prst="rect">
              <a:avLst/>
            </a:prstGeom>
            <a:solidFill>
              <a:schemeClr val="accent1"/>
            </a:solidFill>
            <a:ln>
              <a:noFill/>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cs-CZ" sz="2400">
                <a:latin typeface="Times New Roman" pitchFamily="18" charset="0"/>
                <a:cs typeface="+mn-cs"/>
              </a:endParaRPr>
            </a:p>
          </p:txBody>
        </p:sp>
        <p:grpSp>
          <p:nvGrpSpPr>
            <p:cNvPr id="6" name="Group 4">
              <a:extLst>
                <a:ext uri="{FF2B5EF4-FFF2-40B4-BE49-F238E27FC236}">
                  <a16:creationId xmlns:a16="http://schemas.microsoft.com/office/drawing/2014/main" id="{3BE2719A-5FBB-422A-B7F6-94CEB0D857E9}"/>
                </a:ext>
              </a:extLst>
            </p:cNvPr>
            <p:cNvGrpSpPr>
              <a:grpSpLocks/>
            </p:cNvGrpSpPr>
            <p:nvPr userDrawn="1"/>
          </p:nvGrpSpPr>
          <p:grpSpPr bwMode="auto">
            <a:xfrm>
              <a:off x="0" y="2208"/>
              <a:ext cx="5520" cy="1536"/>
              <a:chOff x="0" y="2208"/>
              <a:chExt cx="5520" cy="1536"/>
            </a:xfrm>
          </p:grpSpPr>
          <p:sp>
            <p:nvSpPr>
              <p:cNvPr id="10" name="Rectangle 5">
                <a:extLst>
                  <a:ext uri="{FF2B5EF4-FFF2-40B4-BE49-F238E27FC236}">
                    <a16:creationId xmlns:a16="http://schemas.microsoft.com/office/drawing/2014/main" id="{94CE5492-C655-44ED-B53F-9D6A104C2298}"/>
                  </a:ext>
                </a:extLst>
              </p:cNvPr>
              <p:cNvSpPr>
                <a:spLocks noChangeArrowheads="1"/>
              </p:cNvSpPr>
              <p:nvPr/>
            </p:nvSpPr>
            <p:spPr bwMode="ltGray">
              <a:xfrm>
                <a:off x="624" y="2208"/>
                <a:ext cx="4896" cy="1536"/>
              </a:xfrm>
              <a:prstGeom prst="rect">
                <a:avLst/>
              </a:prstGeom>
              <a:solidFill>
                <a:schemeClr val="bg2"/>
              </a:solidFill>
              <a:ln>
                <a:noFill/>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cs-CZ" sz="2400">
                  <a:latin typeface="Times New Roman" pitchFamily="18" charset="0"/>
                  <a:cs typeface="+mn-cs"/>
                </a:endParaRPr>
              </a:p>
            </p:txBody>
          </p:sp>
          <p:sp>
            <p:nvSpPr>
              <p:cNvPr id="11" name="Rectangle 6">
                <a:extLst>
                  <a:ext uri="{FF2B5EF4-FFF2-40B4-BE49-F238E27FC236}">
                    <a16:creationId xmlns:a16="http://schemas.microsoft.com/office/drawing/2014/main" id="{D4D1F86A-4808-491E-AA2D-8CE5243DB167}"/>
                  </a:ext>
                </a:extLst>
              </p:cNvPr>
              <p:cNvSpPr>
                <a:spLocks noChangeArrowheads="1"/>
              </p:cNvSpPr>
              <p:nvPr/>
            </p:nvSpPr>
            <p:spPr bwMode="white">
              <a:xfrm>
                <a:off x="654" y="2352"/>
                <a:ext cx="4818" cy="1347"/>
              </a:xfrm>
              <a:prstGeom prst="rect">
                <a:avLst/>
              </a:prstGeom>
              <a:solidFill>
                <a:schemeClr val="bg1"/>
              </a:solidFill>
              <a:ln>
                <a:noFill/>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cs-CZ" sz="2400">
                  <a:latin typeface="Times New Roman" pitchFamily="18" charset="0"/>
                  <a:cs typeface="+mn-cs"/>
                </a:endParaRPr>
              </a:p>
            </p:txBody>
          </p:sp>
          <p:sp>
            <p:nvSpPr>
              <p:cNvPr id="12" name="Line 7">
                <a:extLst>
                  <a:ext uri="{FF2B5EF4-FFF2-40B4-BE49-F238E27FC236}">
                    <a16:creationId xmlns:a16="http://schemas.microsoft.com/office/drawing/2014/main" id="{7ECA063B-63FC-4AA9-86BA-06BC99E4CCF5}"/>
                  </a:ext>
                </a:extLst>
              </p:cNvPr>
              <p:cNvSpPr>
                <a:spLocks noChangeShapeType="1"/>
              </p:cNvSpPr>
              <p:nvPr/>
            </p:nvSpPr>
            <p:spPr bwMode="auto">
              <a:xfrm>
                <a:off x="0" y="3072"/>
                <a:ext cx="624"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7" name="Group 8">
              <a:extLst>
                <a:ext uri="{FF2B5EF4-FFF2-40B4-BE49-F238E27FC236}">
                  <a16:creationId xmlns:a16="http://schemas.microsoft.com/office/drawing/2014/main" id="{46F59C06-B4DB-4FCD-9F15-40C5F74FF5CA}"/>
                </a:ext>
              </a:extLst>
            </p:cNvPr>
            <p:cNvGrpSpPr>
              <a:grpSpLocks/>
            </p:cNvGrpSpPr>
            <p:nvPr userDrawn="1"/>
          </p:nvGrpSpPr>
          <p:grpSpPr bwMode="auto">
            <a:xfrm>
              <a:off x="400" y="336"/>
              <a:ext cx="5088" cy="192"/>
              <a:chOff x="400" y="336"/>
              <a:chExt cx="5088" cy="192"/>
            </a:xfrm>
          </p:grpSpPr>
          <p:sp>
            <p:nvSpPr>
              <p:cNvPr id="8" name="Rectangle 9">
                <a:extLst>
                  <a:ext uri="{FF2B5EF4-FFF2-40B4-BE49-F238E27FC236}">
                    <a16:creationId xmlns:a16="http://schemas.microsoft.com/office/drawing/2014/main" id="{ED5CBAF8-29A4-4287-91C3-C8A7EBB14190}"/>
                  </a:ext>
                </a:extLst>
              </p:cNvPr>
              <p:cNvSpPr>
                <a:spLocks noChangeArrowheads="1"/>
              </p:cNvSpPr>
              <p:nvPr/>
            </p:nvSpPr>
            <p:spPr bwMode="auto">
              <a:xfrm>
                <a:off x="3952" y="336"/>
                <a:ext cx="1536" cy="192"/>
              </a:xfrm>
              <a:prstGeom prst="rect">
                <a:avLst/>
              </a:prstGeom>
              <a:solidFill>
                <a:schemeClr val="folHlink"/>
              </a:solidFill>
              <a:ln>
                <a:noFill/>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cs-CZ" sz="2400">
                  <a:latin typeface="Times New Roman" pitchFamily="18" charset="0"/>
                  <a:cs typeface="+mn-cs"/>
                </a:endParaRPr>
              </a:p>
            </p:txBody>
          </p:sp>
          <p:sp>
            <p:nvSpPr>
              <p:cNvPr id="9" name="Line 10">
                <a:extLst>
                  <a:ext uri="{FF2B5EF4-FFF2-40B4-BE49-F238E27FC236}">
                    <a16:creationId xmlns:a16="http://schemas.microsoft.com/office/drawing/2014/main" id="{0FCC1B9F-F074-4ABB-9B98-99C52D4C1C5D}"/>
                  </a:ext>
                </a:extLst>
              </p:cNvPr>
              <p:cNvSpPr>
                <a:spLocks noChangeShapeType="1"/>
              </p:cNvSpPr>
              <p:nvPr/>
            </p:nvSpPr>
            <p:spPr bwMode="auto">
              <a:xfrm>
                <a:off x="400" y="432"/>
                <a:ext cx="5088" cy="0"/>
              </a:xfrm>
              <a:prstGeom prst="line">
                <a:avLst/>
              </a:prstGeom>
              <a:noFill/>
              <a:ln w="44450">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grpSp>
      </p:grpSp>
      <p:sp>
        <p:nvSpPr>
          <p:cNvPr id="871435" name="Rectangle 11"/>
          <p:cNvSpPr>
            <a:spLocks noGrp="1" noChangeArrowheads="1"/>
          </p:cNvSpPr>
          <p:nvPr>
            <p:ph type="ctrTitle"/>
          </p:nvPr>
        </p:nvSpPr>
        <p:spPr>
          <a:xfrm>
            <a:off x="2057400" y="1143000"/>
            <a:ext cx="6629400" cy="2209800"/>
          </a:xfrm>
        </p:spPr>
        <p:txBody>
          <a:bodyPr/>
          <a:lstStyle>
            <a:lvl1pPr>
              <a:defRPr sz="4800"/>
            </a:lvl1pPr>
          </a:lstStyle>
          <a:p>
            <a:pPr lvl="0"/>
            <a:r>
              <a:rPr lang="en-US" noProof="0"/>
              <a:t>Klepnutím lze upravit styl předlohy nadpisů.</a:t>
            </a:r>
          </a:p>
        </p:txBody>
      </p:sp>
      <p:sp>
        <p:nvSpPr>
          <p:cNvPr id="871436" name="Rectangle 12"/>
          <p:cNvSpPr>
            <a:spLocks noGrp="1" noChangeArrowheads="1"/>
          </p:cNvSpPr>
          <p:nvPr>
            <p:ph type="subTitle" idx="1"/>
          </p:nvPr>
        </p:nvSpPr>
        <p:spPr>
          <a:xfrm>
            <a:off x="1371600" y="3962400"/>
            <a:ext cx="6858000" cy="1600200"/>
          </a:xfrm>
        </p:spPr>
        <p:txBody>
          <a:bodyPr anchor="ctr"/>
          <a:lstStyle>
            <a:lvl1pPr marL="0" indent="0" algn="ctr">
              <a:buFont typeface="Wingdings" pitchFamily="2" charset="2"/>
              <a:buNone/>
              <a:defRPr/>
            </a:lvl1pPr>
          </a:lstStyle>
          <a:p>
            <a:pPr lvl="0"/>
            <a:r>
              <a:rPr lang="en-US" noProof="0"/>
              <a:t>Klepnutím lze upravit styl předlohy podnadpisů.</a:t>
            </a:r>
          </a:p>
        </p:txBody>
      </p:sp>
      <p:sp>
        <p:nvSpPr>
          <p:cNvPr id="13" name="Rectangle 13">
            <a:extLst>
              <a:ext uri="{FF2B5EF4-FFF2-40B4-BE49-F238E27FC236}">
                <a16:creationId xmlns:a16="http://schemas.microsoft.com/office/drawing/2014/main" id="{DFE2FF93-48DC-47E1-98CB-7088BD568EC3}"/>
              </a:ext>
            </a:extLst>
          </p:cNvPr>
          <p:cNvSpPr>
            <a:spLocks noGrp="1" noChangeArrowheads="1"/>
          </p:cNvSpPr>
          <p:nvPr>
            <p:ph type="dt" sz="half" idx="10"/>
          </p:nvPr>
        </p:nvSpPr>
        <p:spPr>
          <a:xfrm>
            <a:off x="912813" y="6251575"/>
            <a:ext cx="1905000" cy="457200"/>
          </a:xfrm>
        </p:spPr>
        <p:txBody>
          <a:bodyPr/>
          <a:lstStyle>
            <a:lvl1pPr>
              <a:defRPr/>
            </a:lvl1pPr>
          </a:lstStyle>
          <a:p>
            <a:pPr>
              <a:defRPr/>
            </a:pPr>
            <a:endParaRPr lang="en-US"/>
          </a:p>
        </p:txBody>
      </p:sp>
      <p:sp>
        <p:nvSpPr>
          <p:cNvPr id="14" name="Rectangle 14">
            <a:extLst>
              <a:ext uri="{FF2B5EF4-FFF2-40B4-BE49-F238E27FC236}">
                <a16:creationId xmlns:a16="http://schemas.microsoft.com/office/drawing/2014/main" id="{18B3613E-C770-41ED-AB3F-A4DC59D4308B}"/>
              </a:ext>
            </a:extLst>
          </p:cNvPr>
          <p:cNvSpPr>
            <a:spLocks noGrp="1" noChangeArrowheads="1"/>
          </p:cNvSpPr>
          <p:nvPr>
            <p:ph type="ftr" sz="quarter" idx="11"/>
          </p:nvPr>
        </p:nvSpPr>
        <p:spPr>
          <a:xfrm>
            <a:off x="3354388" y="6248400"/>
            <a:ext cx="2895600" cy="457200"/>
          </a:xfrm>
        </p:spPr>
        <p:txBody>
          <a:bodyPr/>
          <a:lstStyle>
            <a:lvl1pPr>
              <a:defRPr/>
            </a:lvl1pPr>
          </a:lstStyle>
          <a:p>
            <a:pPr>
              <a:defRPr/>
            </a:pPr>
            <a:endParaRPr lang="en-US"/>
          </a:p>
        </p:txBody>
      </p:sp>
      <p:sp>
        <p:nvSpPr>
          <p:cNvPr id="15" name="Rectangle 15">
            <a:extLst>
              <a:ext uri="{FF2B5EF4-FFF2-40B4-BE49-F238E27FC236}">
                <a16:creationId xmlns:a16="http://schemas.microsoft.com/office/drawing/2014/main" id="{20D989F6-7018-432A-BC19-2C16888BABFA}"/>
              </a:ext>
            </a:extLst>
          </p:cNvPr>
          <p:cNvSpPr>
            <a:spLocks noGrp="1" noChangeArrowheads="1"/>
          </p:cNvSpPr>
          <p:nvPr>
            <p:ph type="sldNum" sz="quarter" idx="12"/>
          </p:nvPr>
        </p:nvSpPr>
        <p:spPr/>
        <p:txBody>
          <a:bodyPr/>
          <a:lstStyle>
            <a:lvl1pPr>
              <a:defRPr smtClean="0"/>
            </a:lvl1pPr>
          </a:lstStyle>
          <a:p>
            <a:pPr>
              <a:defRPr/>
            </a:pPr>
            <a:fld id="{6100BABB-3BC3-4547-836B-F7D3072E7238}" type="slidenum">
              <a:rPr lang="en-US" altLang="cs-CZ"/>
              <a:pPr>
                <a:defRPr/>
              </a:pPr>
              <a:t>‹#›</a:t>
            </a:fld>
            <a:endParaRPr lang="en-US" altLang="cs-CZ"/>
          </a:p>
        </p:txBody>
      </p:sp>
    </p:spTree>
    <p:extLst>
      <p:ext uri="{BB962C8B-B14F-4D97-AF65-F5344CB8AC3E}">
        <p14:creationId xmlns:p14="http://schemas.microsoft.com/office/powerpoint/2010/main" val="2069845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9">
            <a:extLst>
              <a:ext uri="{FF2B5EF4-FFF2-40B4-BE49-F238E27FC236}">
                <a16:creationId xmlns:a16="http://schemas.microsoft.com/office/drawing/2014/main" id="{48E52963-50BF-4BB1-8326-9A4D5AC6ECF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20CB654A-5704-4164-A39C-FC2D79256A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1">
            <a:extLst>
              <a:ext uri="{FF2B5EF4-FFF2-40B4-BE49-F238E27FC236}">
                <a16:creationId xmlns:a16="http://schemas.microsoft.com/office/drawing/2014/main" id="{198CC435-B4DA-4DA9-AB2A-8715E5AF0BEF}"/>
              </a:ext>
            </a:extLst>
          </p:cNvPr>
          <p:cNvSpPr>
            <a:spLocks noGrp="1" noChangeArrowheads="1"/>
          </p:cNvSpPr>
          <p:nvPr>
            <p:ph type="sldNum" sz="quarter" idx="12"/>
          </p:nvPr>
        </p:nvSpPr>
        <p:spPr>
          <a:ln/>
        </p:spPr>
        <p:txBody>
          <a:bodyPr/>
          <a:lstStyle>
            <a:lvl1pPr>
              <a:defRPr/>
            </a:lvl1pPr>
          </a:lstStyle>
          <a:p>
            <a:pPr>
              <a:defRPr/>
            </a:pPr>
            <a:fld id="{59DE38F5-99BB-408A-86D3-327153887FD3}" type="slidenum">
              <a:rPr lang="en-US" altLang="cs-CZ"/>
              <a:pPr>
                <a:defRPr/>
              </a:pPr>
              <a:t>‹#›</a:t>
            </a:fld>
            <a:endParaRPr lang="en-US" altLang="cs-CZ"/>
          </a:p>
        </p:txBody>
      </p:sp>
    </p:spTree>
    <p:extLst>
      <p:ext uri="{BB962C8B-B14F-4D97-AF65-F5344CB8AC3E}">
        <p14:creationId xmlns:p14="http://schemas.microsoft.com/office/powerpoint/2010/main" val="18609006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a:extLst>
              <a:ext uri="{FF2B5EF4-FFF2-40B4-BE49-F238E27FC236}">
                <a16:creationId xmlns:a16="http://schemas.microsoft.com/office/drawing/2014/main" id="{C3A7B654-BC6B-472B-AE6C-B5C075839913}"/>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DD2C13A-5E04-461C-B266-E56930B43D5F}" type="datetimeFigureOut">
              <a:rPr lang="cs-CZ"/>
              <a:pPr>
                <a:defRPr/>
              </a:pPr>
              <a:t>07.11.2023</a:t>
            </a:fld>
            <a:endParaRPr lang="cs-CZ"/>
          </a:p>
        </p:txBody>
      </p:sp>
      <p:sp>
        <p:nvSpPr>
          <p:cNvPr id="6" name="Zástupný symbol pro zápatí 5">
            <a:extLst>
              <a:ext uri="{FF2B5EF4-FFF2-40B4-BE49-F238E27FC236}">
                <a16:creationId xmlns:a16="http://schemas.microsoft.com/office/drawing/2014/main" id="{1B6CDD13-CC5A-4CA0-972B-64FDFA9C5451}"/>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7" name="Zástupný symbol pro číslo snímku 6">
            <a:extLst>
              <a:ext uri="{FF2B5EF4-FFF2-40B4-BE49-F238E27FC236}">
                <a16:creationId xmlns:a16="http://schemas.microsoft.com/office/drawing/2014/main" id="{1308B879-3D41-464E-8055-8BCE5B1F4B1E}"/>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CAB948AC-665F-456A-9D4B-8059C42F4497}" type="slidenum">
              <a:rPr lang="cs-CZ" altLang="cs-CZ"/>
              <a:pPr>
                <a:defRPr/>
              </a:pPr>
              <a:t>‹#›</a:t>
            </a:fld>
            <a:endParaRPr lang="cs-CZ" altLang="cs-CZ"/>
          </a:p>
        </p:txBody>
      </p:sp>
    </p:spTree>
    <p:extLst>
      <p:ext uri="{BB962C8B-B14F-4D97-AF65-F5344CB8AC3E}">
        <p14:creationId xmlns:p14="http://schemas.microsoft.com/office/powerpoint/2010/main" val="27717164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44B2B32F-6CBC-4C57-8E37-8DE1DC7D7AEA}"/>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7677351B-1C15-42AE-A84D-8C3869E790BE}"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CF4ABA4A-AD1D-486E-BBD3-C46D02FEC776}"/>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6" name="Zástupný symbol pro číslo snímku 5">
            <a:extLst>
              <a:ext uri="{FF2B5EF4-FFF2-40B4-BE49-F238E27FC236}">
                <a16:creationId xmlns:a16="http://schemas.microsoft.com/office/drawing/2014/main" id="{6D40581B-BA95-4816-96D6-1CB8FFC03CED}"/>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C310B493-E8B3-4EEA-AEA1-E7B9B0CDBDA8}" type="slidenum">
              <a:rPr lang="cs-CZ" altLang="cs-CZ"/>
              <a:pPr>
                <a:defRPr/>
              </a:pPr>
              <a:t>‹#›</a:t>
            </a:fld>
            <a:endParaRPr lang="cs-CZ" altLang="cs-CZ"/>
          </a:p>
        </p:txBody>
      </p:sp>
    </p:spTree>
    <p:extLst>
      <p:ext uri="{BB962C8B-B14F-4D97-AF65-F5344CB8AC3E}">
        <p14:creationId xmlns:p14="http://schemas.microsoft.com/office/powerpoint/2010/main" val="208783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E66FFB0-FFF8-4DAC-AD79-C6A8238143A8}"/>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0E84F26-F1DD-4E86-978D-F6C236021F9B}"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90FEDD03-1811-4F52-9C91-89C79FB11455}"/>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6" name="Zástupný symbol pro číslo snímku 5">
            <a:extLst>
              <a:ext uri="{FF2B5EF4-FFF2-40B4-BE49-F238E27FC236}">
                <a16:creationId xmlns:a16="http://schemas.microsoft.com/office/drawing/2014/main" id="{A7CF59AF-75F3-489B-BE5A-AF1F3E57E50B}"/>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0937AB6E-F7D6-4275-A9A8-97C99932B4E4}" type="slidenum">
              <a:rPr lang="cs-CZ" altLang="cs-CZ"/>
              <a:pPr>
                <a:defRPr/>
              </a:pPr>
              <a:t>‹#›</a:t>
            </a:fld>
            <a:endParaRPr lang="cs-CZ" altLang="cs-CZ"/>
          </a:p>
        </p:txBody>
      </p:sp>
    </p:spTree>
    <p:extLst>
      <p:ext uri="{BB962C8B-B14F-4D97-AF65-F5344CB8AC3E}">
        <p14:creationId xmlns:p14="http://schemas.microsoft.com/office/powerpoint/2010/main" val="39475384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Vlastní rozložení">
    <p:spTree>
      <p:nvGrpSpPr>
        <p:cNvPr id="1" name=""/>
        <p:cNvGrpSpPr/>
        <p:nvPr/>
      </p:nvGrpSpPr>
      <p:grpSpPr>
        <a:xfrm>
          <a:off x="0" y="0"/>
          <a:ext cx="0" cy="0"/>
          <a:chOff x="0" y="0"/>
          <a:chExt cx="0" cy="0"/>
        </a:xfrm>
      </p:grpSpPr>
      <p:sp>
        <p:nvSpPr>
          <p:cNvPr id="2" name="Nadpis 1"/>
          <p:cNvSpPr>
            <a:spLocks noGrp="1"/>
          </p:cNvSpPr>
          <p:nvPr>
            <p:ph type="title"/>
          </p:nvPr>
        </p:nvSpPr>
        <p:spPr>
          <a:xfrm>
            <a:off x="2057400" y="1143000"/>
            <a:ext cx="6626225" cy="2206625"/>
          </a:xfrm>
        </p:spPr>
        <p:txBody>
          <a:bodyPr/>
          <a:lstStyle/>
          <a:p>
            <a:r>
              <a:rPr lang="cs-CZ"/>
              <a:t>Kliknutím lze upravit styl.</a:t>
            </a:r>
          </a:p>
        </p:txBody>
      </p:sp>
      <p:sp>
        <p:nvSpPr>
          <p:cNvPr id="3" name="Zástupný symbol pro datum 2">
            <a:extLst>
              <a:ext uri="{FF2B5EF4-FFF2-40B4-BE49-F238E27FC236}">
                <a16:creationId xmlns:a16="http://schemas.microsoft.com/office/drawing/2014/main" id="{390835DC-845B-411C-9D5A-ADDB516E61F6}"/>
              </a:ext>
            </a:extLst>
          </p:cNvPr>
          <p:cNvSpPr>
            <a:spLocks noGrp="1"/>
          </p:cNvSpPr>
          <p:nvPr>
            <p:ph type="dt" idx="10"/>
          </p:nvPr>
        </p:nvSpPr>
        <p:spPr>
          <a:xfrm>
            <a:off x="912813" y="6251575"/>
            <a:ext cx="1901825" cy="454025"/>
          </a:xfrm>
        </p:spPr>
        <p:txBody>
          <a:bodyPr/>
          <a:lstStyle>
            <a:lvl1pPr fontAlgn="base">
              <a:spcBef>
                <a:spcPct val="0"/>
              </a:spcBef>
              <a:spcAft>
                <a:spcPct val="0"/>
              </a:spcAft>
              <a:defRPr>
                <a:latin typeface="Arial" pitchFamily="34" charset="0"/>
                <a:cs typeface="Arial" pitchFamily="34" charset="0"/>
              </a:defRPr>
            </a:lvl1pPr>
          </a:lstStyle>
          <a:p>
            <a:pPr>
              <a:defRPr/>
            </a:pPr>
            <a:endParaRPr lang="cs-CZ" altLang="cs-CZ"/>
          </a:p>
        </p:txBody>
      </p:sp>
      <p:sp>
        <p:nvSpPr>
          <p:cNvPr id="4" name="Zástupný symbol pro zápatí 3">
            <a:extLst>
              <a:ext uri="{FF2B5EF4-FFF2-40B4-BE49-F238E27FC236}">
                <a16:creationId xmlns:a16="http://schemas.microsoft.com/office/drawing/2014/main" id="{CAE6219D-CD8D-4453-BE17-EB5C3E63339C}"/>
              </a:ext>
            </a:extLst>
          </p:cNvPr>
          <p:cNvSpPr>
            <a:spLocks noGrp="1"/>
          </p:cNvSpPr>
          <p:nvPr>
            <p:ph type="ftr" idx="11"/>
          </p:nvPr>
        </p:nvSpPr>
        <p:spPr>
          <a:xfrm>
            <a:off x="3354388" y="6248400"/>
            <a:ext cx="2892425" cy="454025"/>
          </a:xfrm>
        </p:spPr>
        <p:txBody>
          <a:bodyPr/>
          <a:lstStyle>
            <a:lvl1pPr fontAlgn="base">
              <a:spcBef>
                <a:spcPct val="0"/>
              </a:spcBef>
              <a:spcAft>
                <a:spcPct val="0"/>
              </a:spcAft>
              <a:defRPr>
                <a:latin typeface="Arial" pitchFamily="34" charset="0"/>
                <a:cs typeface="Arial" pitchFamily="34" charset="0"/>
              </a:defRPr>
            </a:lvl1pPr>
          </a:lstStyle>
          <a:p>
            <a:pPr>
              <a:defRPr/>
            </a:pPr>
            <a:endParaRPr lang="en-US" altLang="cs-CZ"/>
          </a:p>
        </p:txBody>
      </p:sp>
      <p:sp>
        <p:nvSpPr>
          <p:cNvPr id="5" name="Zástupný symbol pro číslo snímku 4">
            <a:extLst>
              <a:ext uri="{FF2B5EF4-FFF2-40B4-BE49-F238E27FC236}">
                <a16:creationId xmlns:a16="http://schemas.microsoft.com/office/drawing/2014/main" id="{A08EB4D5-A45C-4011-B8A4-718352B0306A}"/>
              </a:ext>
            </a:extLst>
          </p:cNvPr>
          <p:cNvSpPr>
            <a:spLocks noGrp="1"/>
          </p:cNvSpPr>
          <p:nvPr>
            <p:ph type="sldNum" idx="12"/>
          </p:nvPr>
        </p:nvSpPr>
        <p:spPr>
          <a:xfrm>
            <a:off x="6781800" y="6248400"/>
            <a:ext cx="1901825" cy="454025"/>
          </a:xfrm>
        </p:spPr>
        <p:txBody>
          <a:bodyPr/>
          <a:lstStyle>
            <a:lvl1pPr>
              <a:defRPr smtClean="0">
                <a:latin typeface="Arial" panose="020B0604020202020204" pitchFamily="34" charset="0"/>
              </a:defRPr>
            </a:lvl1pPr>
          </a:lstStyle>
          <a:p>
            <a:pPr>
              <a:defRPr/>
            </a:pPr>
            <a:fld id="{042939B6-18B7-4BC8-B08B-AD46698678E1}" type="slidenum">
              <a:rPr lang="en-US" altLang="cs-CZ"/>
              <a:pPr>
                <a:defRPr/>
              </a:pPr>
              <a:t>‹#›</a:t>
            </a:fld>
            <a:endParaRPr lang="en-US" altLang="cs-CZ"/>
          </a:p>
        </p:txBody>
      </p:sp>
    </p:spTree>
    <p:extLst>
      <p:ext uri="{BB962C8B-B14F-4D97-AF65-F5344CB8AC3E}">
        <p14:creationId xmlns:p14="http://schemas.microsoft.com/office/powerpoint/2010/main" val="10852879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28600"/>
            <a:ext cx="7848600" cy="1143000"/>
          </a:xfrm>
        </p:spPr>
        <p:txBody>
          <a:bodyPr/>
          <a:lstStyle/>
          <a:p>
            <a:r>
              <a:rPr lang="cs-CZ"/>
              <a:t>Kliknutím lze upravit styl.</a:t>
            </a:r>
          </a:p>
        </p:txBody>
      </p:sp>
      <p:sp>
        <p:nvSpPr>
          <p:cNvPr id="3" name="Zástupný symbol pro text 2"/>
          <p:cNvSpPr>
            <a:spLocks noGrp="1"/>
          </p:cNvSpPr>
          <p:nvPr>
            <p:ph type="body" sz="half" idx="1"/>
          </p:nvPr>
        </p:nvSpPr>
        <p:spPr>
          <a:xfrm>
            <a:off x="609600" y="1981200"/>
            <a:ext cx="38481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10100" y="1981200"/>
            <a:ext cx="38481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10100" y="4114800"/>
            <a:ext cx="38481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7">
            <a:extLst>
              <a:ext uri="{FF2B5EF4-FFF2-40B4-BE49-F238E27FC236}">
                <a16:creationId xmlns:a16="http://schemas.microsoft.com/office/drawing/2014/main" id="{AEEC9877-B276-4754-B1F9-6A23EB349A2A}"/>
              </a:ext>
            </a:extLst>
          </p:cNvPr>
          <p:cNvSpPr>
            <a:spLocks noGrp="1" noChangeArrowheads="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7" name="Rectangle 8">
            <a:extLst>
              <a:ext uri="{FF2B5EF4-FFF2-40B4-BE49-F238E27FC236}">
                <a16:creationId xmlns:a16="http://schemas.microsoft.com/office/drawing/2014/main" id="{C20548E0-29B5-45B1-A1CA-6FB739898F45}"/>
              </a:ext>
            </a:extLst>
          </p:cNvPr>
          <p:cNvSpPr>
            <a:spLocks noGrp="1" noChangeArrowheads="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8" name="Rectangle 9">
            <a:extLst>
              <a:ext uri="{FF2B5EF4-FFF2-40B4-BE49-F238E27FC236}">
                <a16:creationId xmlns:a16="http://schemas.microsoft.com/office/drawing/2014/main" id="{83A9E6CF-D3B3-410D-ADD8-0ADF5C228C7E}"/>
              </a:ext>
            </a:extLst>
          </p:cNvPr>
          <p:cNvSpPr>
            <a:spLocks noGrp="1" noChangeArrowheads="1"/>
          </p:cNvSpPr>
          <p:nvPr>
            <p:ph type="sldNum" sz="quarter" idx="12"/>
          </p:nvPr>
        </p:nvSpPr>
        <p:spPr/>
        <p:txBody>
          <a:bodyPr/>
          <a:lstStyle>
            <a:lvl1pPr>
              <a:defRPr smtClean="0">
                <a:latin typeface="Arial" panose="020B0604020202020204" pitchFamily="34" charset="0"/>
              </a:defRPr>
            </a:lvl1pPr>
          </a:lstStyle>
          <a:p>
            <a:pPr>
              <a:defRPr/>
            </a:pPr>
            <a:fld id="{1BFB4D36-74B9-4332-ABA4-787B78583689}" type="slidenum">
              <a:rPr lang="cs-CZ" altLang="cs-CZ"/>
              <a:pPr>
                <a:defRPr/>
              </a:pPr>
              <a:t>‹#›</a:t>
            </a:fld>
            <a:endParaRPr lang="cs-CZ" altLang="cs-CZ"/>
          </a:p>
        </p:txBody>
      </p:sp>
    </p:spTree>
    <p:extLst>
      <p:ext uri="{BB962C8B-B14F-4D97-AF65-F5344CB8AC3E}">
        <p14:creationId xmlns:p14="http://schemas.microsoft.com/office/powerpoint/2010/main" val="1229182997"/>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09600" y="228600"/>
            <a:ext cx="7848600" cy="58674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Rectangle 7">
            <a:extLst>
              <a:ext uri="{FF2B5EF4-FFF2-40B4-BE49-F238E27FC236}">
                <a16:creationId xmlns:a16="http://schemas.microsoft.com/office/drawing/2014/main" id="{64B1E6AA-1923-4705-8562-4B498E688364}"/>
              </a:ext>
            </a:extLst>
          </p:cNvPr>
          <p:cNvSpPr>
            <a:spLocks noGrp="1" noChangeArrowheads="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4" name="Rectangle 8">
            <a:extLst>
              <a:ext uri="{FF2B5EF4-FFF2-40B4-BE49-F238E27FC236}">
                <a16:creationId xmlns:a16="http://schemas.microsoft.com/office/drawing/2014/main" id="{72E5FBD5-7096-45C1-BCE5-8BF0E05A90B9}"/>
              </a:ext>
            </a:extLst>
          </p:cNvPr>
          <p:cNvSpPr>
            <a:spLocks noGrp="1" noChangeArrowheads="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5" name="Rectangle 9">
            <a:extLst>
              <a:ext uri="{FF2B5EF4-FFF2-40B4-BE49-F238E27FC236}">
                <a16:creationId xmlns:a16="http://schemas.microsoft.com/office/drawing/2014/main" id="{F01CD5FB-C2B0-44F7-9C09-8595ED4592CF}"/>
              </a:ext>
            </a:extLst>
          </p:cNvPr>
          <p:cNvSpPr>
            <a:spLocks noGrp="1" noChangeArrowheads="1"/>
          </p:cNvSpPr>
          <p:nvPr>
            <p:ph type="sldNum" sz="quarter" idx="12"/>
          </p:nvPr>
        </p:nvSpPr>
        <p:spPr/>
        <p:txBody>
          <a:bodyPr/>
          <a:lstStyle>
            <a:lvl1pPr>
              <a:defRPr smtClean="0">
                <a:latin typeface="Arial" panose="020B0604020202020204" pitchFamily="34" charset="0"/>
              </a:defRPr>
            </a:lvl1pPr>
          </a:lstStyle>
          <a:p>
            <a:pPr>
              <a:defRPr/>
            </a:pPr>
            <a:fld id="{22EF39A9-1AA7-4F9B-803A-D5972EEAE089}" type="slidenum">
              <a:rPr lang="cs-CZ" altLang="cs-CZ"/>
              <a:pPr>
                <a:defRPr/>
              </a:pPr>
              <a:t>‹#›</a:t>
            </a:fld>
            <a:endParaRPr lang="cs-CZ" altLang="cs-CZ"/>
          </a:p>
        </p:txBody>
      </p:sp>
    </p:spTree>
    <p:extLst>
      <p:ext uri="{BB962C8B-B14F-4D97-AF65-F5344CB8AC3E}">
        <p14:creationId xmlns:p14="http://schemas.microsoft.com/office/powerpoint/2010/main" val="283598139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ClipArt">
  <p:cSld name="Nadpis, text a klipart">
    <p:spTree>
      <p:nvGrpSpPr>
        <p:cNvPr id="1" name=""/>
        <p:cNvGrpSpPr/>
        <p:nvPr/>
      </p:nvGrpSpPr>
      <p:grpSpPr>
        <a:xfrm>
          <a:off x="0" y="0"/>
          <a:ext cx="0" cy="0"/>
          <a:chOff x="0" y="0"/>
          <a:chExt cx="0" cy="0"/>
        </a:xfrm>
      </p:grpSpPr>
      <p:sp>
        <p:nvSpPr>
          <p:cNvPr id="2" name="Nadpis 1"/>
          <p:cNvSpPr>
            <a:spLocks noGrp="1"/>
          </p:cNvSpPr>
          <p:nvPr>
            <p:ph type="title"/>
          </p:nvPr>
        </p:nvSpPr>
        <p:spPr>
          <a:xfrm>
            <a:off x="609600" y="228600"/>
            <a:ext cx="7848600" cy="1143000"/>
          </a:xfrm>
        </p:spPr>
        <p:txBody>
          <a:bodyPr/>
          <a:lstStyle/>
          <a:p>
            <a:r>
              <a:rPr lang="cs-CZ"/>
              <a:t>Kliknutím lze upravit styl.</a:t>
            </a:r>
          </a:p>
        </p:txBody>
      </p:sp>
      <p:sp>
        <p:nvSpPr>
          <p:cNvPr id="3" name="Zástupný symbol pro text 2"/>
          <p:cNvSpPr>
            <a:spLocks noGrp="1"/>
          </p:cNvSpPr>
          <p:nvPr>
            <p:ph type="body" sz="half" idx="1"/>
          </p:nvPr>
        </p:nvSpPr>
        <p:spPr>
          <a:xfrm>
            <a:off x="609600" y="1981200"/>
            <a:ext cx="38481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klipart 3"/>
          <p:cNvSpPr>
            <a:spLocks noGrp="1"/>
          </p:cNvSpPr>
          <p:nvPr>
            <p:ph type="clipArt" sz="half" idx="2"/>
          </p:nvPr>
        </p:nvSpPr>
        <p:spPr>
          <a:xfrm>
            <a:off x="4610100" y="1981200"/>
            <a:ext cx="3848100" cy="4114800"/>
          </a:xfrm>
        </p:spPr>
        <p:txBody>
          <a:bodyPr rtlCol="0">
            <a:normAutofit/>
          </a:bodyPr>
          <a:lstStyle/>
          <a:p>
            <a:pPr lvl="0"/>
            <a:endParaRPr lang="cs-CZ" noProof="0"/>
          </a:p>
        </p:txBody>
      </p:sp>
      <p:sp>
        <p:nvSpPr>
          <p:cNvPr id="5" name="Rectangle 7">
            <a:extLst>
              <a:ext uri="{FF2B5EF4-FFF2-40B4-BE49-F238E27FC236}">
                <a16:creationId xmlns:a16="http://schemas.microsoft.com/office/drawing/2014/main" id="{66FFAD4A-640B-4DD5-9530-59F91E61407D}"/>
              </a:ext>
            </a:extLst>
          </p:cNvPr>
          <p:cNvSpPr>
            <a:spLocks noGrp="1" noChangeArrowheads="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6" name="Rectangle 8">
            <a:extLst>
              <a:ext uri="{FF2B5EF4-FFF2-40B4-BE49-F238E27FC236}">
                <a16:creationId xmlns:a16="http://schemas.microsoft.com/office/drawing/2014/main" id="{95637DDA-2EA2-4549-ADE8-BDE31864FA2B}"/>
              </a:ext>
            </a:extLst>
          </p:cNvPr>
          <p:cNvSpPr>
            <a:spLocks noGrp="1" noChangeArrowheads="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7" name="Rectangle 9">
            <a:extLst>
              <a:ext uri="{FF2B5EF4-FFF2-40B4-BE49-F238E27FC236}">
                <a16:creationId xmlns:a16="http://schemas.microsoft.com/office/drawing/2014/main" id="{CBADDE69-D471-4BC3-9FE3-F8F38D832C17}"/>
              </a:ext>
            </a:extLst>
          </p:cNvPr>
          <p:cNvSpPr>
            <a:spLocks noGrp="1" noChangeArrowheads="1"/>
          </p:cNvSpPr>
          <p:nvPr>
            <p:ph type="sldNum" sz="quarter" idx="12"/>
          </p:nvPr>
        </p:nvSpPr>
        <p:spPr/>
        <p:txBody>
          <a:bodyPr/>
          <a:lstStyle>
            <a:lvl1pPr>
              <a:defRPr smtClean="0">
                <a:latin typeface="Arial" panose="020B0604020202020204" pitchFamily="34" charset="0"/>
              </a:defRPr>
            </a:lvl1pPr>
          </a:lstStyle>
          <a:p>
            <a:pPr>
              <a:defRPr/>
            </a:pPr>
            <a:fld id="{346ACC67-51C7-4E07-97C1-190F95FC1831}" type="slidenum">
              <a:rPr lang="cs-CZ" altLang="cs-CZ"/>
              <a:pPr>
                <a:defRPr/>
              </a:pPr>
              <a:t>‹#›</a:t>
            </a:fld>
            <a:endParaRPr lang="cs-CZ" altLang="cs-CZ"/>
          </a:p>
        </p:txBody>
      </p:sp>
    </p:spTree>
    <p:extLst>
      <p:ext uri="{BB962C8B-B14F-4D97-AF65-F5344CB8AC3E}">
        <p14:creationId xmlns:p14="http://schemas.microsoft.com/office/powerpoint/2010/main" val="89357181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28600"/>
            <a:ext cx="7848600" cy="1143000"/>
          </a:xfrm>
        </p:spPr>
        <p:txBody>
          <a:bodyPr/>
          <a:lstStyle/>
          <a:p>
            <a:r>
              <a:rPr lang="cs-CZ" dirty="0"/>
              <a:t>Kliknutím lze upravit styl.</a:t>
            </a:r>
          </a:p>
        </p:txBody>
      </p:sp>
      <p:sp>
        <p:nvSpPr>
          <p:cNvPr id="3" name="Zástupný symbol pro text 2"/>
          <p:cNvSpPr>
            <a:spLocks noGrp="1"/>
          </p:cNvSpPr>
          <p:nvPr>
            <p:ph type="body" sz="half" idx="1"/>
          </p:nvPr>
        </p:nvSpPr>
        <p:spPr>
          <a:xfrm>
            <a:off x="609600" y="1981200"/>
            <a:ext cx="38481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10100" y="1981200"/>
            <a:ext cx="38481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7">
            <a:extLst>
              <a:ext uri="{FF2B5EF4-FFF2-40B4-BE49-F238E27FC236}">
                <a16:creationId xmlns:a16="http://schemas.microsoft.com/office/drawing/2014/main" id="{6130B505-F0CA-4407-9A65-9BDD3AD5F263}"/>
              </a:ext>
            </a:extLst>
          </p:cNvPr>
          <p:cNvSpPr>
            <a:spLocks noGrp="1" noChangeArrowheads="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6" name="Rectangle 8">
            <a:extLst>
              <a:ext uri="{FF2B5EF4-FFF2-40B4-BE49-F238E27FC236}">
                <a16:creationId xmlns:a16="http://schemas.microsoft.com/office/drawing/2014/main" id="{B408BAC2-AC2F-4BC5-A947-A5F48FE51B28}"/>
              </a:ext>
            </a:extLst>
          </p:cNvPr>
          <p:cNvSpPr>
            <a:spLocks noGrp="1" noChangeArrowheads="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7" name="Rectangle 9">
            <a:extLst>
              <a:ext uri="{FF2B5EF4-FFF2-40B4-BE49-F238E27FC236}">
                <a16:creationId xmlns:a16="http://schemas.microsoft.com/office/drawing/2014/main" id="{60BD69C7-797E-4EC3-90EB-5A907D8F2C3A}"/>
              </a:ext>
            </a:extLst>
          </p:cNvPr>
          <p:cNvSpPr>
            <a:spLocks noGrp="1" noChangeArrowheads="1"/>
          </p:cNvSpPr>
          <p:nvPr>
            <p:ph type="sldNum" sz="quarter" idx="12"/>
          </p:nvPr>
        </p:nvSpPr>
        <p:spPr/>
        <p:txBody>
          <a:bodyPr/>
          <a:lstStyle>
            <a:lvl1pPr>
              <a:defRPr smtClean="0">
                <a:latin typeface="Arial" panose="020B0604020202020204" pitchFamily="34" charset="0"/>
              </a:defRPr>
            </a:lvl1pPr>
          </a:lstStyle>
          <a:p>
            <a:pPr>
              <a:defRPr/>
            </a:pPr>
            <a:fld id="{8205B955-0651-4F0D-A858-A9F18E176DC0}" type="slidenum">
              <a:rPr lang="cs-CZ" altLang="cs-CZ"/>
              <a:pPr>
                <a:defRPr/>
              </a:pPr>
              <a:t>‹#›</a:t>
            </a:fld>
            <a:endParaRPr lang="cs-CZ" altLang="cs-CZ"/>
          </a:p>
        </p:txBody>
      </p:sp>
    </p:spTree>
    <p:extLst>
      <p:ext uri="{BB962C8B-B14F-4D97-AF65-F5344CB8AC3E}">
        <p14:creationId xmlns:p14="http://schemas.microsoft.com/office/powerpoint/2010/main" val="101321855"/>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a:extLst>
              <a:ext uri="{FF2B5EF4-FFF2-40B4-BE49-F238E27FC236}">
                <a16:creationId xmlns:a16="http://schemas.microsoft.com/office/drawing/2014/main" id="{6BF09DC2-E7DC-42DF-937E-AD69D6DCCBED}"/>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D6A3EAAD-57EA-41B9-AB6A-10DC69BC63A5}"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BEC8FA3E-DE33-4FC9-A7A4-E769A0407145}"/>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6" name="Zástupný symbol pro číslo snímku 5">
            <a:extLst>
              <a:ext uri="{FF2B5EF4-FFF2-40B4-BE49-F238E27FC236}">
                <a16:creationId xmlns:a16="http://schemas.microsoft.com/office/drawing/2014/main" id="{6B7865F7-220A-4F39-8CD1-0F414D83D72C}"/>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321C0C4C-CB88-438A-92A0-12BC4EB6438A}" type="slidenum">
              <a:rPr lang="cs-CZ" altLang="cs-CZ"/>
              <a:pPr>
                <a:defRPr/>
              </a:pPr>
              <a:t>‹#›</a:t>
            </a:fld>
            <a:endParaRPr lang="cs-CZ" altLang="cs-CZ"/>
          </a:p>
        </p:txBody>
      </p:sp>
    </p:spTree>
    <p:extLst>
      <p:ext uri="{BB962C8B-B14F-4D97-AF65-F5344CB8AC3E}">
        <p14:creationId xmlns:p14="http://schemas.microsoft.com/office/powerpoint/2010/main" val="35052381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57F8AFE-52DB-45B3-AFCC-9FFC45D3C4B9}"/>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F4020AD3-A9CC-44B9-B129-AFBD2CAABE8F}"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FF28E44F-CA6D-4625-A413-5D00BB9F85B3}"/>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6" name="Zástupný symbol pro číslo snímku 5">
            <a:extLst>
              <a:ext uri="{FF2B5EF4-FFF2-40B4-BE49-F238E27FC236}">
                <a16:creationId xmlns:a16="http://schemas.microsoft.com/office/drawing/2014/main" id="{18EC00FD-5C91-4A1C-9EE7-290088D380E2}"/>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1F26824F-8905-4722-87DF-6557091587C2}" type="slidenum">
              <a:rPr lang="cs-CZ" altLang="cs-CZ"/>
              <a:pPr>
                <a:defRPr/>
              </a:pPr>
              <a:t>‹#›</a:t>
            </a:fld>
            <a:endParaRPr lang="cs-CZ" altLang="cs-CZ"/>
          </a:p>
        </p:txBody>
      </p:sp>
    </p:spTree>
    <p:extLst>
      <p:ext uri="{BB962C8B-B14F-4D97-AF65-F5344CB8AC3E}">
        <p14:creationId xmlns:p14="http://schemas.microsoft.com/office/powerpoint/2010/main" val="1796174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743700" y="277813"/>
            <a:ext cx="1943100" cy="5853112"/>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914400" y="277813"/>
            <a:ext cx="5676900" cy="5853112"/>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9">
            <a:extLst>
              <a:ext uri="{FF2B5EF4-FFF2-40B4-BE49-F238E27FC236}">
                <a16:creationId xmlns:a16="http://schemas.microsoft.com/office/drawing/2014/main" id="{54265BC6-6771-4D6F-BEB2-A9E4CDA605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88E91023-51E4-4C8F-A044-B3D595FAFD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1">
            <a:extLst>
              <a:ext uri="{FF2B5EF4-FFF2-40B4-BE49-F238E27FC236}">
                <a16:creationId xmlns:a16="http://schemas.microsoft.com/office/drawing/2014/main" id="{C83CCD20-351F-4906-854E-3D5CF1A695AA}"/>
              </a:ext>
            </a:extLst>
          </p:cNvPr>
          <p:cNvSpPr>
            <a:spLocks noGrp="1" noChangeArrowheads="1"/>
          </p:cNvSpPr>
          <p:nvPr>
            <p:ph type="sldNum" sz="quarter" idx="12"/>
          </p:nvPr>
        </p:nvSpPr>
        <p:spPr>
          <a:ln/>
        </p:spPr>
        <p:txBody>
          <a:bodyPr/>
          <a:lstStyle>
            <a:lvl1pPr>
              <a:defRPr/>
            </a:lvl1pPr>
          </a:lstStyle>
          <a:p>
            <a:pPr>
              <a:defRPr/>
            </a:pPr>
            <a:fld id="{CDAC20DC-88CA-4E85-99BA-00C60100A7D5}" type="slidenum">
              <a:rPr lang="en-US" altLang="cs-CZ"/>
              <a:pPr>
                <a:defRPr/>
              </a:pPr>
              <a:t>‹#›</a:t>
            </a:fld>
            <a:endParaRPr lang="en-US" altLang="cs-CZ"/>
          </a:p>
        </p:txBody>
      </p:sp>
    </p:spTree>
    <p:extLst>
      <p:ext uri="{BB962C8B-B14F-4D97-AF65-F5344CB8AC3E}">
        <p14:creationId xmlns:p14="http://schemas.microsoft.com/office/powerpoint/2010/main" val="117370089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a:extLst>
              <a:ext uri="{FF2B5EF4-FFF2-40B4-BE49-F238E27FC236}">
                <a16:creationId xmlns:a16="http://schemas.microsoft.com/office/drawing/2014/main" id="{DAD87AF8-5C02-48B2-9528-D52AEFDA56C6}"/>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812BD69E-BCAE-4484-9637-0503E183A42A}"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EC4CD422-5F23-489F-B9A3-8F05313569AA}"/>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6" name="Zástupný symbol pro číslo snímku 5">
            <a:extLst>
              <a:ext uri="{FF2B5EF4-FFF2-40B4-BE49-F238E27FC236}">
                <a16:creationId xmlns:a16="http://schemas.microsoft.com/office/drawing/2014/main" id="{FBE2AFA1-06DB-4855-A6DF-5862752C81B1}"/>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652CF19E-90A8-40F8-967D-44EAA97659C0}" type="slidenum">
              <a:rPr lang="cs-CZ" altLang="cs-CZ"/>
              <a:pPr>
                <a:defRPr/>
              </a:pPr>
              <a:t>‹#›</a:t>
            </a:fld>
            <a:endParaRPr lang="cs-CZ" altLang="cs-CZ"/>
          </a:p>
        </p:txBody>
      </p:sp>
    </p:spTree>
    <p:extLst>
      <p:ext uri="{BB962C8B-B14F-4D97-AF65-F5344CB8AC3E}">
        <p14:creationId xmlns:p14="http://schemas.microsoft.com/office/powerpoint/2010/main" val="19167204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DE6F31EA-5C55-4D92-AE19-C84CE8F7AB84}"/>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FCE25357-6BE1-4B7C-A153-1761C5B044E1}" type="datetimeFigureOut">
              <a:rPr lang="cs-CZ"/>
              <a:pPr>
                <a:defRPr/>
              </a:pPr>
              <a:t>07.11.2023</a:t>
            </a:fld>
            <a:endParaRPr lang="cs-CZ"/>
          </a:p>
        </p:txBody>
      </p:sp>
      <p:sp>
        <p:nvSpPr>
          <p:cNvPr id="6" name="Zástupný symbol pro zápatí 5">
            <a:extLst>
              <a:ext uri="{FF2B5EF4-FFF2-40B4-BE49-F238E27FC236}">
                <a16:creationId xmlns:a16="http://schemas.microsoft.com/office/drawing/2014/main" id="{3B4AD960-2373-4AAF-BA7F-D8410850DAF6}"/>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7" name="Zástupný symbol pro číslo snímku 6">
            <a:extLst>
              <a:ext uri="{FF2B5EF4-FFF2-40B4-BE49-F238E27FC236}">
                <a16:creationId xmlns:a16="http://schemas.microsoft.com/office/drawing/2014/main" id="{08A85C20-19EC-489C-A7A3-5EF39D91A0C8}"/>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96665B43-5593-4332-8EDB-BDDEE39E3624}" type="slidenum">
              <a:rPr lang="cs-CZ" altLang="cs-CZ"/>
              <a:pPr>
                <a:defRPr/>
              </a:pPr>
              <a:t>‹#›</a:t>
            </a:fld>
            <a:endParaRPr lang="cs-CZ" altLang="cs-CZ"/>
          </a:p>
        </p:txBody>
      </p:sp>
    </p:spTree>
    <p:extLst>
      <p:ext uri="{BB962C8B-B14F-4D97-AF65-F5344CB8AC3E}">
        <p14:creationId xmlns:p14="http://schemas.microsoft.com/office/powerpoint/2010/main" val="42803443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AA095BF9-8BE2-44F9-9226-48947F8E1A34}"/>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6F25691-F34B-4F8F-B4C2-2828A2BC3E09}" type="datetimeFigureOut">
              <a:rPr lang="cs-CZ"/>
              <a:pPr>
                <a:defRPr/>
              </a:pPr>
              <a:t>07.11.2023</a:t>
            </a:fld>
            <a:endParaRPr lang="cs-CZ"/>
          </a:p>
        </p:txBody>
      </p:sp>
      <p:sp>
        <p:nvSpPr>
          <p:cNvPr id="8" name="Zástupný symbol pro zápatí 7">
            <a:extLst>
              <a:ext uri="{FF2B5EF4-FFF2-40B4-BE49-F238E27FC236}">
                <a16:creationId xmlns:a16="http://schemas.microsoft.com/office/drawing/2014/main" id="{6E74C6D2-2FA1-46D6-B499-A4E0433ADEDA}"/>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9" name="Zástupný symbol pro číslo snímku 8">
            <a:extLst>
              <a:ext uri="{FF2B5EF4-FFF2-40B4-BE49-F238E27FC236}">
                <a16:creationId xmlns:a16="http://schemas.microsoft.com/office/drawing/2014/main" id="{45D245D1-D8AB-4F1D-AADE-1571237D12AB}"/>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7AB00709-DCBD-484B-94CE-C566A688528D}" type="slidenum">
              <a:rPr lang="cs-CZ" altLang="cs-CZ"/>
              <a:pPr>
                <a:defRPr/>
              </a:pPr>
              <a:t>‹#›</a:t>
            </a:fld>
            <a:endParaRPr lang="cs-CZ" altLang="cs-CZ"/>
          </a:p>
        </p:txBody>
      </p:sp>
    </p:spTree>
    <p:extLst>
      <p:ext uri="{BB962C8B-B14F-4D97-AF65-F5344CB8AC3E}">
        <p14:creationId xmlns:p14="http://schemas.microsoft.com/office/powerpoint/2010/main" val="271688365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7399DC5B-45EC-41C4-BC75-7C3105063BE4}"/>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65AC0062-4743-45C5-981F-13462119C955}" type="datetimeFigureOut">
              <a:rPr lang="cs-CZ"/>
              <a:pPr>
                <a:defRPr/>
              </a:pPr>
              <a:t>07.11.2023</a:t>
            </a:fld>
            <a:endParaRPr lang="cs-CZ"/>
          </a:p>
        </p:txBody>
      </p:sp>
      <p:sp>
        <p:nvSpPr>
          <p:cNvPr id="4" name="Zástupný symbol pro zápatí 3">
            <a:extLst>
              <a:ext uri="{FF2B5EF4-FFF2-40B4-BE49-F238E27FC236}">
                <a16:creationId xmlns:a16="http://schemas.microsoft.com/office/drawing/2014/main" id="{B5FC6F77-097A-42B8-BE91-7F1E395A7CC0}"/>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5" name="Zástupný symbol pro číslo snímku 4">
            <a:extLst>
              <a:ext uri="{FF2B5EF4-FFF2-40B4-BE49-F238E27FC236}">
                <a16:creationId xmlns:a16="http://schemas.microsoft.com/office/drawing/2014/main" id="{7B72CE93-16C8-4B45-AAA8-5A0510350E86}"/>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8C3A5C65-350F-4EEB-A1B8-51555AFF2383}" type="slidenum">
              <a:rPr lang="cs-CZ" altLang="cs-CZ"/>
              <a:pPr>
                <a:defRPr/>
              </a:pPr>
              <a:t>‹#›</a:t>
            </a:fld>
            <a:endParaRPr lang="cs-CZ" altLang="cs-CZ"/>
          </a:p>
        </p:txBody>
      </p:sp>
    </p:spTree>
    <p:extLst>
      <p:ext uri="{BB962C8B-B14F-4D97-AF65-F5344CB8AC3E}">
        <p14:creationId xmlns:p14="http://schemas.microsoft.com/office/powerpoint/2010/main" val="12542690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0DF71D1F-CD0C-4523-B29D-1D60790D30FB}"/>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446FDD8-2A86-4FB9-A8E9-47FAA7593F82}" type="datetimeFigureOut">
              <a:rPr lang="cs-CZ"/>
              <a:pPr>
                <a:defRPr/>
              </a:pPr>
              <a:t>07.11.2023</a:t>
            </a:fld>
            <a:endParaRPr lang="cs-CZ"/>
          </a:p>
        </p:txBody>
      </p:sp>
      <p:sp>
        <p:nvSpPr>
          <p:cNvPr id="3" name="Zástupný symbol pro zápatí 2">
            <a:extLst>
              <a:ext uri="{FF2B5EF4-FFF2-40B4-BE49-F238E27FC236}">
                <a16:creationId xmlns:a16="http://schemas.microsoft.com/office/drawing/2014/main" id="{86C3CB46-24A5-4237-B34F-9F11C5CECD42}"/>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4" name="Zástupný symbol pro číslo snímku 3">
            <a:extLst>
              <a:ext uri="{FF2B5EF4-FFF2-40B4-BE49-F238E27FC236}">
                <a16:creationId xmlns:a16="http://schemas.microsoft.com/office/drawing/2014/main" id="{806B965E-BB0B-4320-AB57-5110594D2283}"/>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B7E1526F-B801-4395-A896-F01D407584FB}" type="slidenum">
              <a:rPr lang="cs-CZ" altLang="cs-CZ"/>
              <a:pPr>
                <a:defRPr/>
              </a:pPr>
              <a:t>‹#›</a:t>
            </a:fld>
            <a:endParaRPr lang="cs-CZ" altLang="cs-CZ"/>
          </a:p>
        </p:txBody>
      </p:sp>
    </p:spTree>
    <p:extLst>
      <p:ext uri="{BB962C8B-B14F-4D97-AF65-F5344CB8AC3E}">
        <p14:creationId xmlns:p14="http://schemas.microsoft.com/office/powerpoint/2010/main" val="176189455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a:extLst>
              <a:ext uri="{FF2B5EF4-FFF2-40B4-BE49-F238E27FC236}">
                <a16:creationId xmlns:a16="http://schemas.microsoft.com/office/drawing/2014/main" id="{A50469CD-1741-403D-8E0D-EC093FCE6848}"/>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377D3CC9-1D0F-437F-97B2-79EF1923DF4C}" type="datetimeFigureOut">
              <a:rPr lang="cs-CZ"/>
              <a:pPr>
                <a:defRPr/>
              </a:pPr>
              <a:t>07.11.2023</a:t>
            </a:fld>
            <a:endParaRPr lang="cs-CZ"/>
          </a:p>
        </p:txBody>
      </p:sp>
      <p:sp>
        <p:nvSpPr>
          <p:cNvPr id="6" name="Zástupný symbol pro zápatí 5">
            <a:extLst>
              <a:ext uri="{FF2B5EF4-FFF2-40B4-BE49-F238E27FC236}">
                <a16:creationId xmlns:a16="http://schemas.microsoft.com/office/drawing/2014/main" id="{AC4FC5F3-2879-4928-8B4C-C3AB16B43415}"/>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7" name="Zástupný symbol pro číslo snímku 6">
            <a:extLst>
              <a:ext uri="{FF2B5EF4-FFF2-40B4-BE49-F238E27FC236}">
                <a16:creationId xmlns:a16="http://schemas.microsoft.com/office/drawing/2014/main" id="{18171FF2-BAA4-4373-8D02-8D2F9AB68E69}"/>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D150C44E-C8C4-4AAA-B3C0-BA2BE318E21F}" type="slidenum">
              <a:rPr lang="cs-CZ" altLang="cs-CZ"/>
              <a:pPr>
                <a:defRPr/>
              </a:pPr>
              <a:t>‹#›</a:t>
            </a:fld>
            <a:endParaRPr lang="cs-CZ" altLang="cs-CZ"/>
          </a:p>
        </p:txBody>
      </p:sp>
    </p:spTree>
    <p:extLst>
      <p:ext uri="{BB962C8B-B14F-4D97-AF65-F5344CB8AC3E}">
        <p14:creationId xmlns:p14="http://schemas.microsoft.com/office/powerpoint/2010/main" val="20926289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a:extLst>
              <a:ext uri="{FF2B5EF4-FFF2-40B4-BE49-F238E27FC236}">
                <a16:creationId xmlns:a16="http://schemas.microsoft.com/office/drawing/2014/main" id="{03592C18-8665-45FC-80A5-815E243AE2D0}"/>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D3F2D3E6-DC0F-449F-A4ED-3A27A1A234B0}" type="datetimeFigureOut">
              <a:rPr lang="cs-CZ"/>
              <a:pPr>
                <a:defRPr/>
              </a:pPr>
              <a:t>07.11.2023</a:t>
            </a:fld>
            <a:endParaRPr lang="cs-CZ"/>
          </a:p>
        </p:txBody>
      </p:sp>
      <p:sp>
        <p:nvSpPr>
          <p:cNvPr id="6" name="Zástupný symbol pro zápatí 5">
            <a:extLst>
              <a:ext uri="{FF2B5EF4-FFF2-40B4-BE49-F238E27FC236}">
                <a16:creationId xmlns:a16="http://schemas.microsoft.com/office/drawing/2014/main" id="{BE25A841-2A22-492B-806A-2AB28D739279}"/>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7" name="Zástupný symbol pro číslo snímku 6">
            <a:extLst>
              <a:ext uri="{FF2B5EF4-FFF2-40B4-BE49-F238E27FC236}">
                <a16:creationId xmlns:a16="http://schemas.microsoft.com/office/drawing/2014/main" id="{375BA517-C3FE-41FA-BFB7-AA9EA59933C8}"/>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07DA3BE8-EAE7-4CB4-87B4-449A1CF7F068}" type="slidenum">
              <a:rPr lang="cs-CZ" altLang="cs-CZ"/>
              <a:pPr>
                <a:defRPr/>
              </a:pPr>
              <a:t>‹#›</a:t>
            </a:fld>
            <a:endParaRPr lang="cs-CZ" altLang="cs-CZ"/>
          </a:p>
        </p:txBody>
      </p:sp>
    </p:spTree>
    <p:extLst>
      <p:ext uri="{BB962C8B-B14F-4D97-AF65-F5344CB8AC3E}">
        <p14:creationId xmlns:p14="http://schemas.microsoft.com/office/powerpoint/2010/main" val="228284003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D1BF0FB-40E6-4D15-9694-221A685C1363}"/>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8E9E43C4-DB26-4E10-9FA3-84985B8AE82B}"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5976307C-F622-41C1-B9AA-E95DAA3B4111}"/>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6" name="Zástupný symbol pro číslo snímku 5">
            <a:extLst>
              <a:ext uri="{FF2B5EF4-FFF2-40B4-BE49-F238E27FC236}">
                <a16:creationId xmlns:a16="http://schemas.microsoft.com/office/drawing/2014/main" id="{7D881230-F9B4-445A-89B5-E9F61DB37A84}"/>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886AC459-B858-4E0D-AF62-24F3D3F2C33F}" type="slidenum">
              <a:rPr lang="cs-CZ" altLang="cs-CZ"/>
              <a:pPr>
                <a:defRPr/>
              </a:pPr>
              <a:t>‹#›</a:t>
            </a:fld>
            <a:endParaRPr lang="cs-CZ" altLang="cs-CZ"/>
          </a:p>
        </p:txBody>
      </p:sp>
    </p:spTree>
    <p:extLst>
      <p:ext uri="{BB962C8B-B14F-4D97-AF65-F5344CB8AC3E}">
        <p14:creationId xmlns:p14="http://schemas.microsoft.com/office/powerpoint/2010/main" val="16742660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004003B-3EB6-410C-BF26-88E02B607EC2}"/>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FA74F83E-0FCB-418E-94A7-47CCD03B171C}"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11880880-F791-4FA2-9AF3-2C868FFB5376}"/>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6" name="Zástupný symbol pro číslo snímku 5">
            <a:extLst>
              <a:ext uri="{FF2B5EF4-FFF2-40B4-BE49-F238E27FC236}">
                <a16:creationId xmlns:a16="http://schemas.microsoft.com/office/drawing/2014/main" id="{E285F57D-78C9-4DEF-8F77-61D7D3E8B416}"/>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7089F2C1-F348-4F0F-8317-7C0491A45A94}" type="slidenum">
              <a:rPr lang="cs-CZ" altLang="cs-CZ"/>
              <a:pPr>
                <a:defRPr/>
              </a:pPr>
              <a:t>‹#›</a:t>
            </a:fld>
            <a:endParaRPr lang="cs-CZ" altLang="cs-CZ"/>
          </a:p>
        </p:txBody>
      </p:sp>
    </p:spTree>
    <p:extLst>
      <p:ext uri="{BB962C8B-B14F-4D97-AF65-F5344CB8AC3E}">
        <p14:creationId xmlns:p14="http://schemas.microsoft.com/office/powerpoint/2010/main" val="329167687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a:extLst>
              <a:ext uri="{FF2B5EF4-FFF2-40B4-BE49-F238E27FC236}">
                <a16:creationId xmlns:a16="http://schemas.microsoft.com/office/drawing/2014/main" id="{363977FD-568D-444A-A4AE-5B4B1E80E890}"/>
              </a:ext>
            </a:extLst>
          </p:cNvPr>
          <p:cNvSpPr>
            <a:spLocks noGrp="1"/>
          </p:cNvSpPr>
          <p:nvPr>
            <p:ph type="dt" sz="half" idx="10"/>
          </p:nvPr>
        </p:nvSpPr>
        <p:spPr/>
        <p:txBody>
          <a:bodyPr/>
          <a:lstStyle>
            <a:lvl1pPr>
              <a:defRPr/>
            </a:lvl1pPr>
          </a:lstStyle>
          <a:p>
            <a:pPr>
              <a:defRPr/>
            </a:pPr>
            <a:fld id="{BEBB71B8-91E6-46D1-9390-400DCB40D7F5}"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DB85C5C0-3182-4461-81DD-A52B7FD4C2B4}"/>
              </a:ext>
            </a:extLst>
          </p:cNvPr>
          <p:cNvSpPr>
            <a:spLocks noGrp="1"/>
          </p:cNvSpPr>
          <p:nvPr>
            <p:ph type="ftr" sz="quarter" idx="11"/>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E0DF4C9F-4ADF-45BE-97A5-BC36FE5D0BBF}"/>
              </a:ext>
            </a:extLst>
          </p:cNvPr>
          <p:cNvSpPr>
            <a:spLocks noGrp="1"/>
          </p:cNvSpPr>
          <p:nvPr>
            <p:ph type="sldNum" sz="quarter" idx="12"/>
          </p:nvPr>
        </p:nvSpPr>
        <p:spPr/>
        <p:txBody>
          <a:bodyPr/>
          <a:lstStyle>
            <a:lvl1pPr>
              <a:defRPr/>
            </a:lvl1pPr>
          </a:lstStyle>
          <a:p>
            <a:pPr>
              <a:defRPr/>
            </a:pPr>
            <a:fld id="{6ED89B11-7F14-4333-86C1-32E81AA3351B}" type="slidenum">
              <a:rPr lang="cs-CZ" altLang="cs-CZ"/>
              <a:pPr>
                <a:defRPr/>
              </a:pPr>
              <a:t>‹#›</a:t>
            </a:fld>
            <a:endParaRPr lang="cs-CZ" altLang="cs-CZ"/>
          </a:p>
        </p:txBody>
      </p:sp>
    </p:spTree>
    <p:extLst>
      <p:ext uri="{BB962C8B-B14F-4D97-AF65-F5344CB8AC3E}">
        <p14:creationId xmlns:p14="http://schemas.microsoft.com/office/powerpoint/2010/main" val="3635431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914400" y="277813"/>
            <a:ext cx="7772400" cy="1143000"/>
          </a:xfrm>
        </p:spPr>
        <p:txBody>
          <a:bodyPr/>
          <a:lstStyle/>
          <a:p>
            <a:r>
              <a:rPr lang="cs-CZ" dirty="0"/>
              <a:t>Kliknutím lze upravit styl.</a:t>
            </a:r>
          </a:p>
        </p:txBody>
      </p:sp>
      <p:sp>
        <p:nvSpPr>
          <p:cNvPr id="3" name="Zástupný symbol pro tabulku 2"/>
          <p:cNvSpPr>
            <a:spLocks noGrp="1"/>
          </p:cNvSpPr>
          <p:nvPr>
            <p:ph type="tbl" idx="1"/>
          </p:nvPr>
        </p:nvSpPr>
        <p:spPr>
          <a:xfrm>
            <a:off x="914400" y="1600200"/>
            <a:ext cx="7772400" cy="4530725"/>
          </a:xfrm>
        </p:spPr>
        <p:txBody>
          <a:bodyPr/>
          <a:lstStyle/>
          <a:p>
            <a:pPr lvl="0"/>
            <a:endParaRPr lang="cs-CZ" noProof="0"/>
          </a:p>
        </p:txBody>
      </p:sp>
      <p:sp>
        <p:nvSpPr>
          <p:cNvPr id="4" name="Rectangle 9">
            <a:extLst>
              <a:ext uri="{FF2B5EF4-FFF2-40B4-BE49-F238E27FC236}">
                <a16:creationId xmlns:a16="http://schemas.microsoft.com/office/drawing/2014/main" id="{42D45BBC-D58F-4804-91A3-1F21831687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CECD3D93-2958-43D4-A8F4-06F17255FC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1">
            <a:extLst>
              <a:ext uri="{FF2B5EF4-FFF2-40B4-BE49-F238E27FC236}">
                <a16:creationId xmlns:a16="http://schemas.microsoft.com/office/drawing/2014/main" id="{82D1A9E9-F025-49AB-A8AD-9B1D692FD1C4}"/>
              </a:ext>
            </a:extLst>
          </p:cNvPr>
          <p:cNvSpPr>
            <a:spLocks noGrp="1" noChangeArrowheads="1"/>
          </p:cNvSpPr>
          <p:nvPr>
            <p:ph type="sldNum" sz="quarter" idx="12"/>
          </p:nvPr>
        </p:nvSpPr>
        <p:spPr>
          <a:ln/>
        </p:spPr>
        <p:txBody>
          <a:bodyPr/>
          <a:lstStyle>
            <a:lvl1pPr>
              <a:defRPr/>
            </a:lvl1pPr>
          </a:lstStyle>
          <a:p>
            <a:pPr>
              <a:defRPr/>
            </a:pPr>
            <a:fld id="{9A4FE550-3BD3-4574-8C0E-98582017E3A8}" type="slidenum">
              <a:rPr lang="en-US" altLang="cs-CZ"/>
              <a:pPr>
                <a:defRPr/>
              </a:pPr>
              <a:t>‹#›</a:t>
            </a:fld>
            <a:endParaRPr lang="en-US" altLang="cs-CZ"/>
          </a:p>
        </p:txBody>
      </p:sp>
    </p:spTree>
    <p:extLst>
      <p:ext uri="{BB962C8B-B14F-4D97-AF65-F5344CB8AC3E}">
        <p14:creationId xmlns:p14="http://schemas.microsoft.com/office/powerpoint/2010/main" val="17199243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B0D1A04-EE4C-4DD5-BBDC-FCE09D3AF666}"/>
              </a:ext>
            </a:extLst>
          </p:cNvPr>
          <p:cNvSpPr>
            <a:spLocks noGrp="1"/>
          </p:cNvSpPr>
          <p:nvPr>
            <p:ph type="dt" sz="half" idx="10"/>
          </p:nvPr>
        </p:nvSpPr>
        <p:spPr/>
        <p:txBody>
          <a:bodyPr/>
          <a:lstStyle>
            <a:lvl1pPr>
              <a:defRPr/>
            </a:lvl1pPr>
          </a:lstStyle>
          <a:p>
            <a:pPr>
              <a:defRPr/>
            </a:pPr>
            <a:fld id="{95C96155-6D85-49C9-AF8D-369A5B3A5DB8}"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B65F073B-CF4D-427C-AC10-D9467207E84C}"/>
              </a:ext>
            </a:extLst>
          </p:cNvPr>
          <p:cNvSpPr>
            <a:spLocks noGrp="1"/>
          </p:cNvSpPr>
          <p:nvPr>
            <p:ph type="ftr" sz="quarter" idx="11"/>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E3A68E69-46DE-4621-90CD-6506FB175A59}"/>
              </a:ext>
            </a:extLst>
          </p:cNvPr>
          <p:cNvSpPr>
            <a:spLocks noGrp="1"/>
          </p:cNvSpPr>
          <p:nvPr>
            <p:ph type="sldNum" sz="quarter" idx="12"/>
          </p:nvPr>
        </p:nvSpPr>
        <p:spPr/>
        <p:txBody>
          <a:bodyPr/>
          <a:lstStyle>
            <a:lvl1pPr>
              <a:defRPr/>
            </a:lvl1pPr>
          </a:lstStyle>
          <a:p>
            <a:pPr>
              <a:defRPr/>
            </a:pPr>
            <a:fld id="{59097008-F05F-49D4-B48B-F62698372C0C}" type="slidenum">
              <a:rPr lang="cs-CZ" altLang="cs-CZ"/>
              <a:pPr>
                <a:defRPr/>
              </a:pPr>
              <a:t>‹#›</a:t>
            </a:fld>
            <a:endParaRPr lang="cs-CZ" altLang="cs-CZ"/>
          </a:p>
        </p:txBody>
      </p:sp>
    </p:spTree>
    <p:extLst>
      <p:ext uri="{BB962C8B-B14F-4D97-AF65-F5344CB8AC3E}">
        <p14:creationId xmlns:p14="http://schemas.microsoft.com/office/powerpoint/2010/main" val="243636705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a:extLst>
              <a:ext uri="{FF2B5EF4-FFF2-40B4-BE49-F238E27FC236}">
                <a16:creationId xmlns:a16="http://schemas.microsoft.com/office/drawing/2014/main" id="{6CB1E9CF-E6BA-4C1B-81B7-130366A89760}"/>
              </a:ext>
            </a:extLst>
          </p:cNvPr>
          <p:cNvSpPr>
            <a:spLocks noGrp="1"/>
          </p:cNvSpPr>
          <p:nvPr>
            <p:ph type="dt" sz="half" idx="10"/>
          </p:nvPr>
        </p:nvSpPr>
        <p:spPr/>
        <p:txBody>
          <a:bodyPr/>
          <a:lstStyle>
            <a:lvl1pPr>
              <a:defRPr/>
            </a:lvl1pPr>
          </a:lstStyle>
          <a:p>
            <a:pPr>
              <a:defRPr/>
            </a:pPr>
            <a:fld id="{CE280F3C-5EC0-4E85-81FF-6CBC3DFD56E9}"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70D60A6A-6FD2-4EDE-B26C-74FED4DC0593}"/>
              </a:ext>
            </a:extLst>
          </p:cNvPr>
          <p:cNvSpPr>
            <a:spLocks noGrp="1"/>
          </p:cNvSpPr>
          <p:nvPr>
            <p:ph type="ftr" sz="quarter" idx="11"/>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163A522F-6A39-49AA-A5C3-AAB0C4A306D7}"/>
              </a:ext>
            </a:extLst>
          </p:cNvPr>
          <p:cNvSpPr>
            <a:spLocks noGrp="1"/>
          </p:cNvSpPr>
          <p:nvPr>
            <p:ph type="sldNum" sz="quarter" idx="12"/>
          </p:nvPr>
        </p:nvSpPr>
        <p:spPr/>
        <p:txBody>
          <a:bodyPr/>
          <a:lstStyle>
            <a:lvl1pPr>
              <a:defRPr/>
            </a:lvl1pPr>
          </a:lstStyle>
          <a:p>
            <a:pPr>
              <a:defRPr/>
            </a:pPr>
            <a:fld id="{805B7885-BE65-4704-81C4-F944C1143298}" type="slidenum">
              <a:rPr lang="cs-CZ" altLang="cs-CZ"/>
              <a:pPr>
                <a:defRPr/>
              </a:pPr>
              <a:t>‹#›</a:t>
            </a:fld>
            <a:endParaRPr lang="cs-CZ" altLang="cs-CZ"/>
          </a:p>
        </p:txBody>
      </p:sp>
    </p:spTree>
    <p:extLst>
      <p:ext uri="{BB962C8B-B14F-4D97-AF65-F5344CB8AC3E}">
        <p14:creationId xmlns:p14="http://schemas.microsoft.com/office/powerpoint/2010/main" val="20713328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3">
            <a:extLst>
              <a:ext uri="{FF2B5EF4-FFF2-40B4-BE49-F238E27FC236}">
                <a16:creationId xmlns:a16="http://schemas.microsoft.com/office/drawing/2014/main" id="{686067E4-8029-46A0-97F3-2F1E15DAF646}"/>
              </a:ext>
            </a:extLst>
          </p:cNvPr>
          <p:cNvSpPr>
            <a:spLocks noGrp="1"/>
          </p:cNvSpPr>
          <p:nvPr>
            <p:ph type="dt" sz="half" idx="10"/>
          </p:nvPr>
        </p:nvSpPr>
        <p:spPr/>
        <p:txBody>
          <a:bodyPr/>
          <a:lstStyle>
            <a:lvl1pPr>
              <a:defRPr/>
            </a:lvl1pPr>
          </a:lstStyle>
          <a:p>
            <a:pPr>
              <a:defRPr/>
            </a:pPr>
            <a:fld id="{CA1381B7-6E30-4000-872D-3DCE0D8F87F5}" type="datetimeFigureOut">
              <a:rPr lang="cs-CZ"/>
              <a:pPr>
                <a:defRPr/>
              </a:pPr>
              <a:t>07.11.2023</a:t>
            </a:fld>
            <a:endParaRPr lang="cs-CZ"/>
          </a:p>
        </p:txBody>
      </p:sp>
      <p:sp>
        <p:nvSpPr>
          <p:cNvPr id="6" name="Zástupný symbol pro zápatí 4">
            <a:extLst>
              <a:ext uri="{FF2B5EF4-FFF2-40B4-BE49-F238E27FC236}">
                <a16:creationId xmlns:a16="http://schemas.microsoft.com/office/drawing/2014/main" id="{06EBF538-92F5-4FCB-AD6B-AFFD1A31BCFF}"/>
              </a:ext>
            </a:extLst>
          </p:cNvPr>
          <p:cNvSpPr>
            <a:spLocks noGrp="1"/>
          </p:cNvSpPr>
          <p:nvPr>
            <p:ph type="ftr" sz="quarter" idx="11"/>
          </p:nvPr>
        </p:nvSpPr>
        <p:spPr/>
        <p:txBody>
          <a:bodyPr/>
          <a:lstStyle>
            <a:lvl1pPr>
              <a:defRPr/>
            </a:lvl1pPr>
          </a:lstStyle>
          <a:p>
            <a:pPr>
              <a:defRPr/>
            </a:pPr>
            <a:endParaRPr lang="cs-CZ"/>
          </a:p>
        </p:txBody>
      </p:sp>
      <p:sp>
        <p:nvSpPr>
          <p:cNvPr id="7" name="Zástupný symbol pro číslo snímku 5">
            <a:extLst>
              <a:ext uri="{FF2B5EF4-FFF2-40B4-BE49-F238E27FC236}">
                <a16:creationId xmlns:a16="http://schemas.microsoft.com/office/drawing/2014/main" id="{05437E8D-297E-4241-87BC-740253D90932}"/>
              </a:ext>
            </a:extLst>
          </p:cNvPr>
          <p:cNvSpPr>
            <a:spLocks noGrp="1"/>
          </p:cNvSpPr>
          <p:nvPr>
            <p:ph type="sldNum" sz="quarter" idx="12"/>
          </p:nvPr>
        </p:nvSpPr>
        <p:spPr/>
        <p:txBody>
          <a:bodyPr/>
          <a:lstStyle>
            <a:lvl1pPr>
              <a:defRPr/>
            </a:lvl1pPr>
          </a:lstStyle>
          <a:p>
            <a:pPr>
              <a:defRPr/>
            </a:pPr>
            <a:fld id="{6374B12F-7BD1-42F2-862A-21CEA2A2F92F}" type="slidenum">
              <a:rPr lang="cs-CZ" altLang="cs-CZ"/>
              <a:pPr>
                <a:defRPr/>
              </a:pPr>
              <a:t>‹#›</a:t>
            </a:fld>
            <a:endParaRPr lang="cs-CZ" altLang="cs-CZ"/>
          </a:p>
        </p:txBody>
      </p:sp>
    </p:spTree>
    <p:extLst>
      <p:ext uri="{BB962C8B-B14F-4D97-AF65-F5344CB8AC3E}">
        <p14:creationId xmlns:p14="http://schemas.microsoft.com/office/powerpoint/2010/main" val="77648317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3">
            <a:extLst>
              <a:ext uri="{FF2B5EF4-FFF2-40B4-BE49-F238E27FC236}">
                <a16:creationId xmlns:a16="http://schemas.microsoft.com/office/drawing/2014/main" id="{74E58247-6BE2-45F5-B978-E7D05CA86FF1}"/>
              </a:ext>
            </a:extLst>
          </p:cNvPr>
          <p:cNvSpPr>
            <a:spLocks noGrp="1"/>
          </p:cNvSpPr>
          <p:nvPr>
            <p:ph type="dt" sz="half" idx="10"/>
          </p:nvPr>
        </p:nvSpPr>
        <p:spPr/>
        <p:txBody>
          <a:bodyPr/>
          <a:lstStyle>
            <a:lvl1pPr>
              <a:defRPr/>
            </a:lvl1pPr>
          </a:lstStyle>
          <a:p>
            <a:pPr>
              <a:defRPr/>
            </a:pPr>
            <a:fld id="{DF1C9CE6-B669-4780-8854-5996AE10B6F4}" type="datetimeFigureOut">
              <a:rPr lang="cs-CZ"/>
              <a:pPr>
                <a:defRPr/>
              </a:pPr>
              <a:t>07.11.2023</a:t>
            </a:fld>
            <a:endParaRPr lang="cs-CZ"/>
          </a:p>
        </p:txBody>
      </p:sp>
      <p:sp>
        <p:nvSpPr>
          <p:cNvPr id="8" name="Zástupný symbol pro zápatí 4">
            <a:extLst>
              <a:ext uri="{FF2B5EF4-FFF2-40B4-BE49-F238E27FC236}">
                <a16:creationId xmlns:a16="http://schemas.microsoft.com/office/drawing/2014/main" id="{C973A106-03FB-429A-A852-E20F1C294254}"/>
              </a:ext>
            </a:extLst>
          </p:cNvPr>
          <p:cNvSpPr>
            <a:spLocks noGrp="1"/>
          </p:cNvSpPr>
          <p:nvPr>
            <p:ph type="ftr" sz="quarter" idx="11"/>
          </p:nvPr>
        </p:nvSpPr>
        <p:spPr/>
        <p:txBody>
          <a:bodyPr/>
          <a:lstStyle>
            <a:lvl1pPr>
              <a:defRPr/>
            </a:lvl1pPr>
          </a:lstStyle>
          <a:p>
            <a:pPr>
              <a:defRPr/>
            </a:pPr>
            <a:endParaRPr lang="cs-CZ"/>
          </a:p>
        </p:txBody>
      </p:sp>
      <p:sp>
        <p:nvSpPr>
          <p:cNvPr id="9" name="Zástupný symbol pro číslo snímku 5">
            <a:extLst>
              <a:ext uri="{FF2B5EF4-FFF2-40B4-BE49-F238E27FC236}">
                <a16:creationId xmlns:a16="http://schemas.microsoft.com/office/drawing/2014/main" id="{4429B7A9-307F-4A15-A661-5861114C685F}"/>
              </a:ext>
            </a:extLst>
          </p:cNvPr>
          <p:cNvSpPr>
            <a:spLocks noGrp="1"/>
          </p:cNvSpPr>
          <p:nvPr>
            <p:ph type="sldNum" sz="quarter" idx="12"/>
          </p:nvPr>
        </p:nvSpPr>
        <p:spPr/>
        <p:txBody>
          <a:bodyPr/>
          <a:lstStyle>
            <a:lvl1pPr>
              <a:defRPr/>
            </a:lvl1pPr>
          </a:lstStyle>
          <a:p>
            <a:pPr>
              <a:defRPr/>
            </a:pPr>
            <a:fld id="{C3E858CC-E9D0-4B89-8F08-FAE30ABC3BAC}" type="slidenum">
              <a:rPr lang="cs-CZ" altLang="cs-CZ"/>
              <a:pPr>
                <a:defRPr/>
              </a:pPr>
              <a:t>‹#›</a:t>
            </a:fld>
            <a:endParaRPr lang="cs-CZ" altLang="cs-CZ"/>
          </a:p>
        </p:txBody>
      </p:sp>
    </p:spTree>
    <p:extLst>
      <p:ext uri="{BB962C8B-B14F-4D97-AF65-F5344CB8AC3E}">
        <p14:creationId xmlns:p14="http://schemas.microsoft.com/office/powerpoint/2010/main" val="231792450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3">
            <a:extLst>
              <a:ext uri="{FF2B5EF4-FFF2-40B4-BE49-F238E27FC236}">
                <a16:creationId xmlns:a16="http://schemas.microsoft.com/office/drawing/2014/main" id="{49631739-9733-41EA-BBCC-EA6FCCE1E075}"/>
              </a:ext>
            </a:extLst>
          </p:cNvPr>
          <p:cNvSpPr>
            <a:spLocks noGrp="1"/>
          </p:cNvSpPr>
          <p:nvPr>
            <p:ph type="dt" sz="half" idx="10"/>
          </p:nvPr>
        </p:nvSpPr>
        <p:spPr/>
        <p:txBody>
          <a:bodyPr/>
          <a:lstStyle>
            <a:lvl1pPr>
              <a:defRPr/>
            </a:lvl1pPr>
          </a:lstStyle>
          <a:p>
            <a:pPr>
              <a:defRPr/>
            </a:pPr>
            <a:fld id="{3D5DF3AD-7D79-4C0C-B2A3-571DD75ED503}" type="datetimeFigureOut">
              <a:rPr lang="cs-CZ"/>
              <a:pPr>
                <a:defRPr/>
              </a:pPr>
              <a:t>07.11.2023</a:t>
            </a:fld>
            <a:endParaRPr lang="cs-CZ"/>
          </a:p>
        </p:txBody>
      </p:sp>
      <p:sp>
        <p:nvSpPr>
          <p:cNvPr id="4" name="Zástupný symbol pro zápatí 4">
            <a:extLst>
              <a:ext uri="{FF2B5EF4-FFF2-40B4-BE49-F238E27FC236}">
                <a16:creationId xmlns:a16="http://schemas.microsoft.com/office/drawing/2014/main" id="{D3E3564C-9B6F-4C9E-9202-E1CC5E461230}"/>
              </a:ext>
            </a:extLst>
          </p:cNvPr>
          <p:cNvSpPr>
            <a:spLocks noGrp="1"/>
          </p:cNvSpPr>
          <p:nvPr>
            <p:ph type="ftr" sz="quarter" idx="11"/>
          </p:nvPr>
        </p:nvSpPr>
        <p:spPr/>
        <p:txBody>
          <a:bodyPr/>
          <a:lstStyle>
            <a:lvl1pPr>
              <a:defRPr/>
            </a:lvl1pPr>
          </a:lstStyle>
          <a:p>
            <a:pPr>
              <a:defRPr/>
            </a:pPr>
            <a:endParaRPr lang="cs-CZ"/>
          </a:p>
        </p:txBody>
      </p:sp>
      <p:sp>
        <p:nvSpPr>
          <p:cNvPr id="5" name="Zástupný symbol pro číslo snímku 5">
            <a:extLst>
              <a:ext uri="{FF2B5EF4-FFF2-40B4-BE49-F238E27FC236}">
                <a16:creationId xmlns:a16="http://schemas.microsoft.com/office/drawing/2014/main" id="{2BA84BD5-046E-454D-B530-8C7C7235CD39}"/>
              </a:ext>
            </a:extLst>
          </p:cNvPr>
          <p:cNvSpPr>
            <a:spLocks noGrp="1"/>
          </p:cNvSpPr>
          <p:nvPr>
            <p:ph type="sldNum" sz="quarter" idx="12"/>
          </p:nvPr>
        </p:nvSpPr>
        <p:spPr/>
        <p:txBody>
          <a:bodyPr/>
          <a:lstStyle>
            <a:lvl1pPr>
              <a:defRPr/>
            </a:lvl1pPr>
          </a:lstStyle>
          <a:p>
            <a:pPr>
              <a:defRPr/>
            </a:pPr>
            <a:fld id="{E10A5FDC-6BFF-4363-A54A-BAB07FDD6419}" type="slidenum">
              <a:rPr lang="cs-CZ" altLang="cs-CZ"/>
              <a:pPr>
                <a:defRPr/>
              </a:pPr>
              <a:t>‹#›</a:t>
            </a:fld>
            <a:endParaRPr lang="cs-CZ" altLang="cs-CZ"/>
          </a:p>
        </p:txBody>
      </p:sp>
    </p:spTree>
    <p:extLst>
      <p:ext uri="{BB962C8B-B14F-4D97-AF65-F5344CB8AC3E}">
        <p14:creationId xmlns:p14="http://schemas.microsoft.com/office/powerpoint/2010/main" val="237499248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a:extLst>
              <a:ext uri="{FF2B5EF4-FFF2-40B4-BE49-F238E27FC236}">
                <a16:creationId xmlns:a16="http://schemas.microsoft.com/office/drawing/2014/main" id="{22DDE220-66DC-4F31-9E60-102AE6DC2137}"/>
              </a:ext>
            </a:extLst>
          </p:cNvPr>
          <p:cNvSpPr>
            <a:spLocks noGrp="1"/>
          </p:cNvSpPr>
          <p:nvPr>
            <p:ph type="dt" sz="half" idx="10"/>
          </p:nvPr>
        </p:nvSpPr>
        <p:spPr/>
        <p:txBody>
          <a:bodyPr/>
          <a:lstStyle>
            <a:lvl1pPr>
              <a:defRPr/>
            </a:lvl1pPr>
          </a:lstStyle>
          <a:p>
            <a:pPr>
              <a:defRPr/>
            </a:pPr>
            <a:fld id="{5D65C62F-CB85-472F-9E54-25132F5DF701}" type="datetimeFigureOut">
              <a:rPr lang="cs-CZ"/>
              <a:pPr>
                <a:defRPr/>
              </a:pPr>
              <a:t>07.11.2023</a:t>
            </a:fld>
            <a:endParaRPr lang="cs-CZ"/>
          </a:p>
        </p:txBody>
      </p:sp>
      <p:sp>
        <p:nvSpPr>
          <p:cNvPr id="3" name="Zástupný symbol pro zápatí 4">
            <a:extLst>
              <a:ext uri="{FF2B5EF4-FFF2-40B4-BE49-F238E27FC236}">
                <a16:creationId xmlns:a16="http://schemas.microsoft.com/office/drawing/2014/main" id="{266B9F99-9A45-4938-A868-6C464E5B2FFD}"/>
              </a:ext>
            </a:extLst>
          </p:cNvPr>
          <p:cNvSpPr>
            <a:spLocks noGrp="1"/>
          </p:cNvSpPr>
          <p:nvPr>
            <p:ph type="ftr" sz="quarter" idx="11"/>
          </p:nvPr>
        </p:nvSpPr>
        <p:spPr/>
        <p:txBody>
          <a:bodyPr/>
          <a:lstStyle>
            <a:lvl1pPr>
              <a:defRPr/>
            </a:lvl1pPr>
          </a:lstStyle>
          <a:p>
            <a:pPr>
              <a:defRPr/>
            </a:pPr>
            <a:endParaRPr lang="cs-CZ"/>
          </a:p>
        </p:txBody>
      </p:sp>
      <p:sp>
        <p:nvSpPr>
          <p:cNvPr id="4" name="Zástupný symbol pro číslo snímku 5">
            <a:extLst>
              <a:ext uri="{FF2B5EF4-FFF2-40B4-BE49-F238E27FC236}">
                <a16:creationId xmlns:a16="http://schemas.microsoft.com/office/drawing/2014/main" id="{92FDE5DE-7FCA-4D71-ABCD-291F8F75C178}"/>
              </a:ext>
            </a:extLst>
          </p:cNvPr>
          <p:cNvSpPr>
            <a:spLocks noGrp="1"/>
          </p:cNvSpPr>
          <p:nvPr>
            <p:ph type="sldNum" sz="quarter" idx="12"/>
          </p:nvPr>
        </p:nvSpPr>
        <p:spPr/>
        <p:txBody>
          <a:bodyPr/>
          <a:lstStyle>
            <a:lvl1pPr>
              <a:defRPr/>
            </a:lvl1pPr>
          </a:lstStyle>
          <a:p>
            <a:pPr>
              <a:defRPr/>
            </a:pPr>
            <a:fld id="{B4072B42-33B2-483D-80F6-E11CEEF26A9E}" type="slidenum">
              <a:rPr lang="cs-CZ" altLang="cs-CZ"/>
              <a:pPr>
                <a:defRPr/>
              </a:pPr>
              <a:t>‹#›</a:t>
            </a:fld>
            <a:endParaRPr lang="cs-CZ" altLang="cs-CZ"/>
          </a:p>
        </p:txBody>
      </p:sp>
    </p:spTree>
    <p:extLst>
      <p:ext uri="{BB962C8B-B14F-4D97-AF65-F5344CB8AC3E}">
        <p14:creationId xmlns:p14="http://schemas.microsoft.com/office/powerpoint/2010/main" val="313428682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3">
            <a:extLst>
              <a:ext uri="{FF2B5EF4-FFF2-40B4-BE49-F238E27FC236}">
                <a16:creationId xmlns:a16="http://schemas.microsoft.com/office/drawing/2014/main" id="{667F1B5C-7625-4E10-BE79-76C1D578FBC1}"/>
              </a:ext>
            </a:extLst>
          </p:cNvPr>
          <p:cNvSpPr>
            <a:spLocks noGrp="1"/>
          </p:cNvSpPr>
          <p:nvPr>
            <p:ph type="dt" sz="half" idx="10"/>
          </p:nvPr>
        </p:nvSpPr>
        <p:spPr/>
        <p:txBody>
          <a:bodyPr/>
          <a:lstStyle>
            <a:lvl1pPr>
              <a:defRPr/>
            </a:lvl1pPr>
          </a:lstStyle>
          <a:p>
            <a:pPr>
              <a:defRPr/>
            </a:pPr>
            <a:fld id="{6847C47C-6517-4225-81C4-94A29BA61F87}" type="datetimeFigureOut">
              <a:rPr lang="cs-CZ"/>
              <a:pPr>
                <a:defRPr/>
              </a:pPr>
              <a:t>07.11.2023</a:t>
            </a:fld>
            <a:endParaRPr lang="cs-CZ"/>
          </a:p>
        </p:txBody>
      </p:sp>
      <p:sp>
        <p:nvSpPr>
          <p:cNvPr id="6" name="Zástupný symbol pro zápatí 4">
            <a:extLst>
              <a:ext uri="{FF2B5EF4-FFF2-40B4-BE49-F238E27FC236}">
                <a16:creationId xmlns:a16="http://schemas.microsoft.com/office/drawing/2014/main" id="{B639AA61-5F16-4E11-88EC-A37F4CCBC72C}"/>
              </a:ext>
            </a:extLst>
          </p:cNvPr>
          <p:cNvSpPr>
            <a:spLocks noGrp="1"/>
          </p:cNvSpPr>
          <p:nvPr>
            <p:ph type="ftr" sz="quarter" idx="11"/>
          </p:nvPr>
        </p:nvSpPr>
        <p:spPr/>
        <p:txBody>
          <a:bodyPr/>
          <a:lstStyle>
            <a:lvl1pPr>
              <a:defRPr/>
            </a:lvl1pPr>
          </a:lstStyle>
          <a:p>
            <a:pPr>
              <a:defRPr/>
            </a:pPr>
            <a:endParaRPr lang="cs-CZ"/>
          </a:p>
        </p:txBody>
      </p:sp>
      <p:sp>
        <p:nvSpPr>
          <p:cNvPr id="7" name="Zástupný symbol pro číslo snímku 5">
            <a:extLst>
              <a:ext uri="{FF2B5EF4-FFF2-40B4-BE49-F238E27FC236}">
                <a16:creationId xmlns:a16="http://schemas.microsoft.com/office/drawing/2014/main" id="{BB961145-A7B1-4BF8-AD3A-7BAAC06F2B1F}"/>
              </a:ext>
            </a:extLst>
          </p:cNvPr>
          <p:cNvSpPr>
            <a:spLocks noGrp="1"/>
          </p:cNvSpPr>
          <p:nvPr>
            <p:ph type="sldNum" sz="quarter" idx="12"/>
          </p:nvPr>
        </p:nvSpPr>
        <p:spPr/>
        <p:txBody>
          <a:bodyPr/>
          <a:lstStyle>
            <a:lvl1pPr>
              <a:defRPr/>
            </a:lvl1pPr>
          </a:lstStyle>
          <a:p>
            <a:pPr>
              <a:defRPr/>
            </a:pPr>
            <a:fld id="{01DAED3F-6B72-4708-9B98-252DC2CA8625}" type="slidenum">
              <a:rPr lang="cs-CZ" altLang="cs-CZ"/>
              <a:pPr>
                <a:defRPr/>
              </a:pPr>
              <a:t>‹#›</a:t>
            </a:fld>
            <a:endParaRPr lang="cs-CZ" altLang="cs-CZ"/>
          </a:p>
        </p:txBody>
      </p:sp>
    </p:spTree>
    <p:extLst>
      <p:ext uri="{BB962C8B-B14F-4D97-AF65-F5344CB8AC3E}">
        <p14:creationId xmlns:p14="http://schemas.microsoft.com/office/powerpoint/2010/main" val="33293592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3">
            <a:extLst>
              <a:ext uri="{FF2B5EF4-FFF2-40B4-BE49-F238E27FC236}">
                <a16:creationId xmlns:a16="http://schemas.microsoft.com/office/drawing/2014/main" id="{AD4A5B6B-9A09-4C5F-9826-E4EC00477815}"/>
              </a:ext>
            </a:extLst>
          </p:cNvPr>
          <p:cNvSpPr>
            <a:spLocks noGrp="1"/>
          </p:cNvSpPr>
          <p:nvPr>
            <p:ph type="dt" sz="half" idx="10"/>
          </p:nvPr>
        </p:nvSpPr>
        <p:spPr/>
        <p:txBody>
          <a:bodyPr/>
          <a:lstStyle>
            <a:lvl1pPr>
              <a:defRPr/>
            </a:lvl1pPr>
          </a:lstStyle>
          <a:p>
            <a:pPr>
              <a:defRPr/>
            </a:pPr>
            <a:fld id="{BC0DCCB9-BB0D-4A53-96A7-BF76A5979F1F}" type="datetimeFigureOut">
              <a:rPr lang="cs-CZ"/>
              <a:pPr>
                <a:defRPr/>
              </a:pPr>
              <a:t>07.11.2023</a:t>
            </a:fld>
            <a:endParaRPr lang="cs-CZ"/>
          </a:p>
        </p:txBody>
      </p:sp>
      <p:sp>
        <p:nvSpPr>
          <p:cNvPr id="6" name="Zástupný symbol pro zápatí 4">
            <a:extLst>
              <a:ext uri="{FF2B5EF4-FFF2-40B4-BE49-F238E27FC236}">
                <a16:creationId xmlns:a16="http://schemas.microsoft.com/office/drawing/2014/main" id="{0BA9E51A-B314-4AE1-B8C4-EA71A55EF818}"/>
              </a:ext>
            </a:extLst>
          </p:cNvPr>
          <p:cNvSpPr>
            <a:spLocks noGrp="1"/>
          </p:cNvSpPr>
          <p:nvPr>
            <p:ph type="ftr" sz="quarter" idx="11"/>
          </p:nvPr>
        </p:nvSpPr>
        <p:spPr/>
        <p:txBody>
          <a:bodyPr/>
          <a:lstStyle>
            <a:lvl1pPr>
              <a:defRPr/>
            </a:lvl1pPr>
          </a:lstStyle>
          <a:p>
            <a:pPr>
              <a:defRPr/>
            </a:pPr>
            <a:endParaRPr lang="cs-CZ"/>
          </a:p>
        </p:txBody>
      </p:sp>
      <p:sp>
        <p:nvSpPr>
          <p:cNvPr id="7" name="Zástupný symbol pro číslo snímku 5">
            <a:extLst>
              <a:ext uri="{FF2B5EF4-FFF2-40B4-BE49-F238E27FC236}">
                <a16:creationId xmlns:a16="http://schemas.microsoft.com/office/drawing/2014/main" id="{3EBC3669-FF88-4896-889B-D6F804EA78A1}"/>
              </a:ext>
            </a:extLst>
          </p:cNvPr>
          <p:cNvSpPr>
            <a:spLocks noGrp="1"/>
          </p:cNvSpPr>
          <p:nvPr>
            <p:ph type="sldNum" sz="quarter" idx="12"/>
          </p:nvPr>
        </p:nvSpPr>
        <p:spPr/>
        <p:txBody>
          <a:bodyPr/>
          <a:lstStyle>
            <a:lvl1pPr>
              <a:defRPr/>
            </a:lvl1pPr>
          </a:lstStyle>
          <a:p>
            <a:pPr>
              <a:defRPr/>
            </a:pPr>
            <a:fld id="{95D2CD1A-5B4E-46B4-B7E9-440894716D1F}" type="slidenum">
              <a:rPr lang="cs-CZ" altLang="cs-CZ"/>
              <a:pPr>
                <a:defRPr/>
              </a:pPr>
              <a:t>‹#›</a:t>
            </a:fld>
            <a:endParaRPr lang="cs-CZ" altLang="cs-CZ"/>
          </a:p>
        </p:txBody>
      </p:sp>
    </p:spTree>
    <p:extLst>
      <p:ext uri="{BB962C8B-B14F-4D97-AF65-F5344CB8AC3E}">
        <p14:creationId xmlns:p14="http://schemas.microsoft.com/office/powerpoint/2010/main" val="176094008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C6075B9-70D8-4F67-A78B-BA847157DAF3}"/>
              </a:ext>
            </a:extLst>
          </p:cNvPr>
          <p:cNvSpPr>
            <a:spLocks noGrp="1"/>
          </p:cNvSpPr>
          <p:nvPr>
            <p:ph type="dt" sz="half" idx="10"/>
          </p:nvPr>
        </p:nvSpPr>
        <p:spPr/>
        <p:txBody>
          <a:bodyPr/>
          <a:lstStyle>
            <a:lvl1pPr>
              <a:defRPr/>
            </a:lvl1pPr>
          </a:lstStyle>
          <a:p>
            <a:pPr>
              <a:defRPr/>
            </a:pPr>
            <a:fld id="{150BE3C6-2A3C-43FD-BFB5-9CC5E869BE29}"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F216642E-20B7-4912-B414-951F62196D86}"/>
              </a:ext>
            </a:extLst>
          </p:cNvPr>
          <p:cNvSpPr>
            <a:spLocks noGrp="1"/>
          </p:cNvSpPr>
          <p:nvPr>
            <p:ph type="ftr" sz="quarter" idx="11"/>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140824C1-AB02-4FA4-BC36-B8703DFE8183}"/>
              </a:ext>
            </a:extLst>
          </p:cNvPr>
          <p:cNvSpPr>
            <a:spLocks noGrp="1"/>
          </p:cNvSpPr>
          <p:nvPr>
            <p:ph type="sldNum" sz="quarter" idx="12"/>
          </p:nvPr>
        </p:nvSpPr>
        <p:spPr/>
        <p:txBody>
          <a:bodyPr/>
          <a:lstStyle>
            <a:lvl1pPr>
              <a:defRPr/>
            </a:lvl1pPr>
          </a:lstStyle>
          <a:p>
            <a:pPr>
              <a:defRPr/>
            </a:pPr>
            <a:fld id="{FAFAB58F-AC10-4FFF-A108-33A1D83FF85C}" type="slidenum">
              <a:rPr lang="cs-CZ" altLang="cs-CZ"/>
              <a:pPr>
                <a:defRPr/>
              </a:pPr>
              <a:t>‹#›</a:t>
            </a:fld>
            <a:endParaRPr lang="cs-CZ" altLang="cs-CZ"/>
          </a:p>
        </p:txBody>
      </p:sp>
    </p:spTree>
    <p:extLst>
      <p:ext uri="{BB962C8B-B14F-4D97-AF65-F5344CB8AC3E}">
        <p14:creationId xmlns:p14="http://schemas.microsoft.com/office/powerpoint/2010/main" val="221014117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1258174-541D-4983-B0DF-6EAC072BF239}"/>
              </a:ext>
            </a:extLst>
          </p:cNvPr>
          <p:cNvSpPr>
            <a:spLocks noGrp="1"/>
          </p:cNvSpPr>
          <p:nvPr>
            <p:ph type="dt" sz="half" idx="10"/>
          </p:nvPr>
        </p:nvSpPr>
        <p:spPr/>
        <p:txBody>
          <a:bodyPr/>
          <a:lstStyle>
            <a:lvl1pPr>
              <a:defRPr/>
            </a:lvl1pPr>
          </a:lstStyle>
          <a:p>
            <a:pPr>
              <a:defRPr/>
            </a:pPr>
            <a:fld id="{75012D0F-789A-4E83-A7FA-DDD1079FF666}"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FA42C189-609A-490C-93DC-0222B810D3EF}"/>
              </a:ext>
            </a:extLst>
          </p:cNvPr>
          <p:cNvSpPr>
            <a:spLocks noGrp="1"/>
          </p:cNvSpPr>
          <p:nvPr>
            <p:ph type="ftr" sz="quarter" idx="11"/>
          </p:nvPr>
        </p:nvSpPr>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509ADA25-8BE4-4BDD-8D3D-3C176FE64BBE}"/>
              </a:ext>
            </a:extLst>
          </p:cNvPr>
          <p:cNvSpPr>
            <a:spLocks noGrp="1"/>
          </p:cNvSpPr>
          <p:nvPr>
            <p:ph type="sldNum" sz="quarter" idx="12"/>
          </p:nvPr>
        </p:nvSpPr>
        <p:spPr/>
        <p:txBody>
          <a:bodyPr/>
          <a:lstStyle>
            <a:lvl1pPr>
              <a:defRPr/>
            </a:lvl1pPr>
          </a:lstStyle>
          <a:p>
            <a:pPr>
              <a:defRPr/>
            </a:pPr>
            <a:fld id="{987EBEBB-4128-4E78-955A-EEB358E0B6B4}" type="slidenum">
              <a:rPr lang="cs-CZ" altLang="cs-CZ"/>
              <a:pPr>
                <a:defRPr/>
              </a:pPr>
              <a:t>‹#›</a:t>
            </a:fld>
            <a:endParaRPr lang="cs-CZ" altLang="cs-CZ"/>
          </a:p>
        </p:txBody>
      </p:sp>
    </p:spTree>
    <p:extLst>
      <p:ext uri="{BB962C8B-B14F-4D97-AF65-F5344CB8AC3E}">
        <p14:creationId xmlns:p14="http://schemas.microsoft.com/office/powerpoint/2010/main" val="3229749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E5C1A368-287A-4F3A-BFB1-2E6168BF92AC}"/>
              </a:ext>
            </a:extLst>
          </p:cNvPr>
          <p:cNvGrpSpPr>
            <a:grpSpLocks/>
          </p:cNvGrpSpPr>
          <p:nvPr/>
        </p:nvGrpSpPr>
        <p:grpSpPr bwMode="auto">
          <a:xfrm>
            <a:off x="0" y="0"/>
            <a:ext cx="8763000" cy="5943600"/>
            <a:chOff x="0" y="0"/>
            <a:chExt cx="5520" cy="3744"/>
          </a:xfrm>
        </p:grpSpPr>
        <p:sp>
          <p:nvSpPr>
            <p:cNvPr id="5" name="Rectangle 3">
              <a:extLst>
                <a:ext uri="{FF2B5EF4-FFF2-40B4-BE49-F238E27FC236}">
                  <a16:creationId xmlns:a16="http://schemas.microsoft.com/office/drawing/2014/main" id="{E785C6D4-7C5D-4F49-9E54-B39B947D8113}"/>
                </a:ext>
              </a:extLst>
            </p:cNvPr>
            <p:cNvSpPr>
              <a:spLocks noChangeArrowheads="1"/>
            </p:cNvSpPr>
            <p:nvPr/>
          </p:nvSpPr>
          <p:spPr bwMode="auto">
            <a:xfrm>
              <a:off x="0" y="0"/>
              <a:ext cx="1104" cy="3072"/>
            </a:xfrm>
            <a:prstGeom prst="rect">
              <a:avLst/>
            </a:prstGeom>
            <a:solidFill>
              <a:schemeClr val="accent1"/>
            </a:solidFill>
            <a:ln>
              <a:noFill/>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cs-CZ" sz="2400">
                <a:solidFill>
                  <a:srgbClr val="000000"/>
                </a:solidFill>
                <a:latin typeface="Times New Roman" pitchFamily="18" charset="0"/>
                <a:cs typeface="+mn-cs"/>
              </a:endParaRPr>
            </a:p>
          </p:txBody>
        </p:sp>
        <p:grpSp>
          <p:nvGrpSpPr>
            <p:cNvPr id="6" name="Group 4">
              <a:extLst>
                <a:ext uri="{FF2B5EF4-FFF2-40B4-BE49-F238E27FC236}">
                  <a16:creationId xmlns:a16="http://schemas.microsoft.com/office/drawing/2014/main" id="{DA061F21-77E6-4730-A498-D4C7EB32D97A}"/>
                </a:ext>
              </a:extLst>
            </p:cNvPr>
            <p:cNvGrpSpPr>
              <a:grpSpLocks/>
            </p:cNvGrpSpPr>
            <p:nvPr userDrawn="1"/>
          </p:nvGrpSpPr>
          <p:grpSpPr bwMode="auto">
            <a:xfrm>
              <a:off x="0" y="2208"/>
              <a:ext cx="5520" cy="1536"/>
              <a:chOff x="0" y="2208"/>
              <a:chExt cx="5520" cy="1536"/>
            </a:xfrm>
          </p:grpSpPr>
          <p:sp>
            <p:nvSpPr>
              <p:cNvPr id="10" name="Rectangle 5">
                <a:extLst>
                  <a:ext uri="{FF2B5EF4-FFF2-40B4-BE49-F238E27FC236}">
                    <a16:creationId xmlns:a16="http://schemas.microsoft.com/office/drawing/2014/main" id="{4AB65AD3-54A4-4690-BA73-4D120F432C7A}"/>
                  </a:ext>
                </a:extLst>
              </p:cNvPr>
              <p:cNvSpPr>
                <a:spLocks noChangeArrowheads="1"/>
              </p:cNvSpPr>
              <p:nvPr/>
            </p:nvSpPr>
            <p:spPr bwMode="ltGray">
              <a:xfrm>
                <a:off x="624" y="2208"/>
                <a:ext cx="4896" cy="1536"/>
              </a:xfrm>
              <a:prstGeom prst="rect">
                <a:avLst/>
              </a:prstGeom>
              <a:solidFill>
                <a:schemeClr val="bg2"/>
              </a:solidFill>
              <a:ln>
                <a:noFill/>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cs-CZ" sz="2400">
                  <a:solidFill>
                    <a:srgbClr val="000000"/>
                  </a:solidFill>
                  <a:latin typeface="Times New Roman" pitchFamily="18" charset="0"/>
                  <a:cs typeface="+mn-cs"/>
                </a:endParaRPr>
              </a:p>
            </p:txBody>
          </p:sp>
          <p:sp>
            <p:nvSpPr>
              <p:cNvPr id="11" name="Rectangle 6">
                <a:extLst>
                  <a:ext uri="{FF2B5EF4-FFF2-40B4-BE49-F238E27FC236}">
                    <a16:creationId xmlns:a16="http://schemas.microsoft.com/office/drawing/2014/main" id="{BE16A509-A928-4B29-B021-18C04C2DB049}"/>
                  </a:ext>
                </a:extLst>
              </p:cNvPr>
              <p:cNvSpPr>
                <a:spLocks noChangeArrowheads="1"/>
              </p:cNvSpPr>
              <p:nvPr/>
            </p:nvSpPr>
            <p:spPr bwMode="white">
              <a:xfrm>
                <a:off x="654" y="2352"/>
                <a:ext cx="4818" cy="1347"/>
              </a:xfrm>
              <a:prstGeom prst="rect">
                <a:avLst/>
              </a:prstGeom>
              <a:solidFill>
                <a:schemeClr val="bg1"/>
              </a:solidFill>
              <a:ln>
                <a:noFill/>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cs-CZ" sz="2400">
                  <a:solidFill>
                    <a:srgbClr val="000000"/>
                  </a:solidFill>
                  <a:latin typeface="Times New Roman" pitchFamily="18" charset="0"/>
                  <a:cs typeface="+mn-cs"/>
                </a:endParaRPr>
              </a:p>
            </p:txBody>
          </p:sp>
          <p:sp>
            <p:nvSpPr>
              <p:cNvPr id="12" name="Line 7">
                <a:extLst>
                  <a:ext uri="{FF2B5EF4-FFF2-40B4-BE49-F238E27FC236}">
                    <a16:creationId xmlns:a16="http://schemas.microsoft.com/office/drawing/2014/main" id="{37981632-AA5A-46FE-A69D-F103F3CA93E3}"/>
                  </a:ext>
                </a:extLst>
              </p:cNvPr>
              <p:cNvSpPr>
                <a:spLocks noChangeShapeType="1"/>
              </p:cNvSpPr>
              <p:nvPr/>
            </p:nvSpPr>
            <p:spPr bwMode="auto">
              <a:xfrm>
                <a:off x="0" y="3072"/>
                <a:ext cx="624"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7" name="Group 8">
              <a:extLst>
                <a:ext uri="{FF2B5EF4-FFF2-40B4-BE49-F238E27FC236}">
                  <a16:creationId xmlns:a16="http://schemas.microsoft.com/office/drawing/2014/main" id="{9D7CE2A7-15F3-4747-A457-88FC98D85324}"/>
                </a:ext>
              </a:extLst>
            </p:cNvPr>
            <p:cNvGrpSpPr>
              <a:grpSpLocks/>
            </p:cNvGrpSpPr>
            <p:nvPr userDrawn="1"/>
          </p:nvGrpSpPr>
          <p:grpSpPr bwMode="auto">
            <a:xfrm>
              <a:off x="400" y="336"/>
              <a:ext cx="5088" cy="192"/>
              <a:chOff x="400" y="336"/>
              <a:chExt cx="5088" cy="192"/>
            </a:xfrm>
          </p:grpSpPr>
          <p:sp>
            <p:nvSpPr>
              <p:cNvPr id="8" name="Rectangle 9">
                <a:extLst>
                  <a:ext uri="{FF2B5EF4-FFF2-40B4-BE49-F238E27FC236}">
                    <a16:creationId xmlns:a16="http://schemas.microsoft.com/office/drawing/2014/main" id="{6926D974-8C85-44D8-8977-E6DD03844E63}"/>
                  </a:ext>
                </a:extLst>
              </p:cNvPr>
              <p:cNvSpPr>
                <a:spLocks noChangeArrowheads="1"/>
              </p:cNvSpPr>
              <p:nvPr/>
            </p:nvSpPr>
            <p:spPr bwMode="auto">
              <a:xfrm>
                <a:off x="3952" y="336"/>
                <a:ext cx="1536" cy="192"/>
              </a:xfrm>
              <a:prstGeom prst="rect">
                <a:avLst/>
              </a:prstGeom>
              <a:solidFill>
                <a:schemeClr val="folHlink"/>
              </a:solidFill>
              <a:ln>
                <a:noFill/>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cs-CZ" sz="2400">
                  <a:solidFill>
                    <a:srgbClr val="000000"/>
                  </a:solidFill>
                  <a:latin typeface="Times New Roman" pitchFamily="18" charset="0"/>
                  <a:cs typeface="+mn-cs"/>
                </a:endParaRPr>
              </a:p>
            </p:txBody>
          </p:sp>
          <p:sp>
            <p:nvSpPr>
              <p:cNvPr id="9" name="Line 10">
                <a:extLst>
                  <a:ext uri="{FF2B5EF4-FFF2-40B4-BE49-F238E27FC236}">
                    <a16:creationId xmlns:a16="http://schemas.microsoft.com/office/drawing/2014/main" id="{52C175EB-9116-4070-B892-C4F4CF330C37}"/>
                  </a:ext>
                </a:extLst>
              </p:cNvPr>
              <p:cNvSpPr>
                <a:spLocks noChangeShapeType="1"/>
              </p:cNvSpPr>
              <p:nvPr/>
            </p:nvSpPr>
            <p:spPr bwMode="auto">
              <a:xfrm>
                <a:off x="400" y="432"/>
                <a:ext cx="5088" cy="0"/>
              </a:xfrm>
              <a:prstGeom prst="line">
                <a:avLst/>
              </a:prstGeom>
              <a:noFill/>
              <a:ln w="44450">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grpSp>
      </p:grpSp>
      <p:sp>
        <p:nvSpPr>
          <p:cNvPr id="871435" name="Rectangle 11"/>
          <p:cNvSpPr>
            <a:spLocks noGrp="1" noChangeArrowheads="1"/>
          </p:cNvSpPr>
          <p:nvPr>
            <p:ph type="ctrTitle"/>
          </p:nvPr>
        </p:nvSpPr>
        <p:spPr>
          <a:xfrm>
            <a:off x="2057400" y="1143000"/>
            <a:ext cx="6629400" cy="2209800"/>
          </a:xfrm>
        </p:spPr>
        <p:txBody>
          <a:bodyPr/>
          <a:lstStyle>
            <a:lvl1pPr>
              <a:defRPr sz="4800"/>
            </a:lvl1pPr>
          </a:lstStyle>
          <a:p>
            <a:pPr lvl="0"/>
            <a:r>
              <a:rPr lang="en-US" noProof="0"/>
              <a:t>Klepnutím lze upravit styl předlohy nadpisů.</a:t>
            </a:r>
          </a:p>
        </p:txBody>
      </p:sp>
      <p:sp>
        <p:nvSpPr>
          <p:cNvPr id="871436" name="Rectangle 12"/>
          <p:cNvSpPr>
            <a:spLocks noGrp="1" noChangeArrowheads="1"/>
          </p:cNvSpPr>
          <p:nvPr>
            <p:ph type="subTitle" idx="1"/>
          </p:nvPr>
        </p:nvSpPr>
        <p:spPr>
          <a:xfrm>
            <a:off x="1371600" y="3962400"/>
            <a:ext cx="6858000" cy="1600200"/>
          </a:xfrm>
        </p:spPr>
        <p:txBody>
          <a:bodyPr anchor="ctr"/>
          <a:lstStyle>
            <a:lvl1pPr marL="0" indent="0" algn="ctr">
              <a:buFont typeface="Wingdings" pitchFamily="2" charset="2"/>
              <a:buNone/>
              <a:defRPr/>
            </a:lvl1pPr>
          </a:lstStyle>
          <a:p>
            <a:pPr lvl="0"/>
            <a:r>
              <a:rPr lang="en-US" noProof="0"/>
              <a:t>Klepnutím lze upravit styl předlohy podnadpisů.</a:t>
            </a:r>
          </a:p>
        </p:txBody>
      </p:sp>
      <p:sp>
        <p:nvSpPr>
          <p:cNvPr id="13" name="Rectangle 13">
            <a:extLst>
              <a:ext uri="{FF2B5EF4-FFF2-40B4-BE49-F238E27FC236}">
                <a16:creationId xmlns:a16="http://schemas.microsoft.com/office/drawing/2014/main" id="{5DDAF33F-27EE-4D0D-8B8E-69F9F8061D18}"/>
              </a:ext>
            </a:extLst>
          </p:cNvPr>
          <p:cNvSpPr>
            <a:spLocks noGrp="1" noChangeArrowheads="1"/>
          </p:cNvSpPr>
          <p:nvPr>
            <p:ph type="dt" sz="half" idx="10"/>
          </p:nvPr>
        </p:nvSpPr>
        <p:spPr>
          <a:xfrm>
            <a:off x="912813" y="6251575"/>
            <a:ext cx="1905000" cy="457200"/>
          </a:xfrm>
        </p:spPr>
        <p:txBody>
          <a:bodyPr/>
          <a:lstStyle>
            <a:lvl1pPr>
              <a:defRPr>
                <a:cs typeface="Arial" pitchFamily="34" charset="0"/>
              </a:defRPr>
            </a:lvl1pPr>
          </a:lstStyle>
          <a:p>
            <a:pPr>
              <a:defRPr/>
            </a:pPr>
            <a:endParaRPr lang="en-US"/>
          </a:p>
        </p:txBody>
      </p:sp>
      <p:sp>
        <p:nvSpPr>
          <p:cNvPr id="14" name="Rectangle 14">
            <a:extLst>
              <a:ext uri="{FF2B5EF4-FFF2-40B4-BE49-F238E27FC236}">
                <a16:creationId xmlns:a16="http://schemas.microsoft.com/office/drawing/2014/main" id="{5CF07A28-B014-46C8-8CAE-77F7FB13BCCE}"/>
              </a:ext>
            </a:extLst>
          </p:cNvPr>
          <p:cNvSpPr>
            <a:spLocks noGrp="1" noChangeArrowheads="1"/>
          </p:cNvSpPr>
          <p:nvPr>
            <p:ph type="ftr" sz="quarter" idx="11"/>
          </p:nvPr>
        </p:nvSpPr>
        <p:spPr>
          <a:xfrm>
            <a:off x="3354388" y="6248400"/>
            <a:ext cx="2895600" cy="457200"/>
          </a:xfrm>
        </p:spPr>
        <p:txBody>
          <a:bodyPr/>
          <a:lstStyle>
            <a:lvl1pPr>
              <a:defRPr>
                <a:cs typeface="Arial" pitchFamily="34" charset="0"/>
              </a:defRPr>
            </a:lvl1pPr>
          </a:lstStyle>
          <a:p>
            <a:pPr>
              <a:defRPr/>
            </a:pPr>
            <a:endParaRPr lang="en-US"/>
          </a:p>
        </p:txBody>
      </p:sp>
      <p:sp>
        <p:nvSpPr>
          <p:cNvPr id="15" name="Rectangle 15">
            <a:extLst>
              <a:ext uri="{FF2B5EF4-FFF2-40B4-BE49-F238E27FC236}">
                <a16:creationId xmlns:a16="http://schemas.microsoft.com/office/drawing/2014/main" id="{B86C20F4-1AE6-4D09-9325-08AEE7D19254}"/>
              </a:ext>
            </a:extLst>
          </p:cNvPr>
          <p:cNvSpPr>
            <a:spLocks noGrp="1" noChangeArrowheads="1"/>
          </p:cNvSpPr>
          <p:nvPr>
            <p:ph type="sldNum" sz="quarter" idx="12"/>
          </p:nvPr>
        </p:nvSpPr>
        <p:spPr/>
        <p:txBody>
          <a:bodyPr/>
          <a:lstStyle>
            <a:lvl1pPr>
              <a:defRPr smtClean="0"/>
            </a:lvl1pPr>
          </a:lstStyle>
          <a:p>
            <a:pPr>
              <a:defRPr/>
            </a:pPr>
            <a:fld id="{D3D51AEF-9474-4992-BA8F-0C83C5A835B2}" type="slidenum">
              <a:rPr lang="en-US" altLang="cs-CZ"/>
              <a:pPr>
                <a:defRPr/>
              </a:pPr>
              <a:t>‹#›</a:t>
            </a:fld>
            <a:endParaRPr lang="en-US" altLang="cs-CZ"/>
          </a:p>
        </p:txBody>
      </p:sp>
    </p:spTree>
    <p:extLst>
      <p:ext uri="{BB962C8B-B14F-4D97-AF65-F5344CB8AC3E}">
        <p14:creationId xmlns:p14="http://schemas.microsoft.com/office/powerpoint/2010/main" val="591548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9">
            <a:extLst>
              <a:ext uri="{FF2B5EF4-FFF2-40B4-BE49-F238E27FC236}">
                <a16:creationId xmlns:a16="http://schemas.microsoft.com/office/drawing/2014/main" id="{894F9A95-9A93-4D41-8464-9191BF0BBDDD}"/>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10">
            <a:extLst>
              <a:ext uri="{FF2B5EF4-FFF2-40B4-BE49-F238E27FC236}">
                <a16:creationId xmlns:a16="http://schemas.microsoft.com/office/drawing/2014/main" id="{52E20066-21E6-4DE0-819E-15B777FBA97D}"/>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11">
            <a:extLst>
              <a:ext uri="{FF2B5EF4-FFF2-40B4-BE49-F238E27FC236}">
                <a16:creationId xmlns:a16="http://schemas.microsoft.com/office/drawing/2014/main" id="{86AB5FE3-12F1-43B3-808B-783E98A4D51F}"/>
              </a:ext>
            </a:extLst>
          </p:cNvPr>
          <p:cNvSpPr>
            <a:spLocks noGrp="1" noChangeArrowheads="1"/>
          </p:cNvSpPr>
          <p:nvPr>
            <p:ph type="sldNum" sz="quarter" idx="12"/>
          </p:nvPr>
        </p:nvSpPr>
        <p:spPr/>
        <p:txBody>
          <a:bodyPr/>
          <a:lstStyle>
            <a:lvl1pPr>
              <a:defRPr smtClean="0"/>
            </a:lvl1pPr>
          </a:lstStyle>
          <a:p>
            <a:pPr>
              <a:defRPr/>
            </a:pPr>
            <a:fld id="{1379BCA3-F109-4382-A655-86622DF4129B}" type="slidenum">
              <a:rPr lang="en-US" altLang="cs-CZ"/>
              <a:pPr>
                <a:defRPr/>
              </a:pPr>
              <a:t>‹#›</a:t>
            </a:fld>
            <a:endParaRPr lang="en-US" altLang="cs-CZ"/>
          </a:p>
        </p:txBody>
      </p:sp>
    </p:spTree>
    <p:extLst>
      <p:ext uri="{BB962C8B-B14F-4D97-AF65-F5344CB8AC3E}">
        <p14:creationId xmlns:p14="http://schemas.microsoft.com/office/powerpoint/2010/main" val="1764244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Rectangle 9">
            <a:extLst>
              <a:ext uri="{FF2B5EF4-FFF2-40B4-BE49-F238E27FC236}">
                <a16:creationId xmlns:a16="http://schemas.microsoft.com/office/drawing/2014/main" id="{EDD69878-0DCF-4F80-A7C2-ED2870AEB711}"/>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10">
            <a:extLst>
              <a:ext uri="{FF2B5EF4-FFF2-40B4-BE49-F238E27FC236}">
                <a16:creationId xmlns:a16="http://schemas.microsoft.com/office/drawing/2014/main" id="{73566BC7-E442-46A1-BE41-43EAD65DFAD2}"/>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11">
            <a:extLst>
              <a:ext uri="{FF2B5EF4-FFF2-40B4-BE49-F238E27FC236}">
                <a16:creationId xmlns:a16="http://schemas.microsoft.com/office/drawing/2014/main" id="{1C5E72F2-C2DB-401E-92FC-476B18D4EE1A}"/>
              </a:ext>
            </a:extLst>
          </p:cNvPr>
          <p:cNvSpPr>
            <a:spLocks noGrp="1" noChangeArrowheads="1"/>
          </p:cNvSpPr>
          <p:nvPr>
            <p:ph type="sldNum" sz="quarter" idx="12"/>
          </p:nvPr>
        </p:nvSpPr>
        <p:spPr/>
        <p:txBody>
          <a:bodyPr/>
          <a:lstStyle>
            <a:lvl1pPr>
              <a:defRPr smtClean="0"/>
            </a:lvl1pPr>
          </a:lstStyle>
          <a:p>
            <a:pPr>
              <a:defRPr/>
            </a:pPr>
            <a:fld id="{154D3B37-35BF-40A2-A787-6634301C534E}" type="slidenum">
              <a:rPr lang="en-US" altLang="cs-CZ"/>
              <a:pPr>
                <a:defRPr/>
              </a:pPr>
              <a:t>‹#›</a:t>
            </a:fld>
            <a:endParaRPr lang="en-US" altLang="cs-CZ"/>
          </a:p>
        </p:txBody>
      </p:sp>
    </p:spTree>
    <p:extLst>
      <p:ext uri="{BB962C8B-B14F-4D97-AF65-F5344CB8AC3E}">
        <p14:creationId xmlns:p14="http://schemas.microsoft.com/office/powerpoint/2010/main" val="1442120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9144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8768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9">
            <a:extLst>
              <a:ext uri="{FF2B5EF4-FFF2-40B4-BE49-F238E27FC236}">
                <a16:creationId xmlns:a16="http://schemas.microsoft.com/office/drawing/2014/main" id="{730D581B-C3EC-47CB-BDD4-F4CF4901AA10}"/>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Rectangle 10">
            <a:extLst>
              <a:ext uri="{FF2B5EF4-FFF2-40B4-BE49-F238E27FC236}">
                <a16:creationId xmlns:a16="http://schemas.microsoft.com/office/drawing/2014/main" id="{2415957B-5AA1-4BB3-88B0-C8824DA2452A}"/>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7" name="Rectangle 11">
            <a:extLst>
              <a:ext uri="{FF2B5EF4-FFF2-40B4-BE49-F238E27FC236}">
                <a16:creationId xmlns:a16="http://schemas.microsoft.com/office/drawing/2014/main" id="{83F008A1-3947-4129-9CC9-FCB9CC1F1127}"/>
              </a:ext>
            </a:extLst>
          </p:cNvPr>
          <p:cNvSpPr>
            <a:spLocks noGrp="1" noChangeArrowheads="1"/>
          </p:cNvSpPr>
          <p:nvPr>
            <p:ph type="sldNum" sz="quarter" idx="12"/>
          </p:nvPr>
        </p:nvSpPr>
        <p:spPr/>
        <p:txBody>
          <a:bodyPr/>
          <a:lstStyle>
            <a:lvl1pPr>
              <a:defRPr smtClean="0"/>
            </a:lvl1pPr>
          </a:lstStyle>
          <a:p>
            <a:pPr>
              <a:defRPr/>
            </a:pPr>
            <a:fld id="{C43D332F-948B-4618-A0E3-CE8FBA817C25}" type="slidenum">
              <a:rPr lang="en-US" altLang="cs-CZ"/>
              <a:pPr>
                <a:defRPr/>
              </a:pPr>
              <a:t>‹#›</a:t>
            </a:fld>
            <a:endParaRPr lang="en-US" altLang="cs-CZ"/>
          </a:p>
        </p:txBody>
      </p:sp>
    </p:spTree>
    <p:extLst>
      <p:ext uri="{BB962C8B-B14F-4D97-AF65-F5344CB8AC3E}">
        <p14:creationId xmlns:p14="http://schemas.microsoft.com/office/powerpoint/2010/main" val="18985654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9">
            <a:extLst>
              <a:ext uri="{FF2B5EF4-FFF2-40B4-BE49-F238E27FC236}">
                <a16:creationId xmlns:a16="http://schemas.microsoft.com/office/drawing/2014/main" id="{8C06F3E3-7CE0-4E22-A1C3-08F7680E8E5F}"/>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8" name="Rectangle 10">
            <a:extLst>
              <a:ext uri="{FF2B5EF4-FFF2-40B4-BE49-F238E27FC236}">
                <a16:creationId xmlns:a16="http://schemas.microsoft.com/office/drawing/2014/main" id="{14B1C141-DF30-485A-826A-24622E863C3B}"/>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9" name="Rectangle 11">
            <a:extLst>
              <a:ext uri="{FF2B5EF4-FFF2-40B4-BE49-F238E27FC236}">
                <a16:creationId xmlns:a16="http://schemas.microsoft.com/office/drawing/2014/main" id="{27F200B7-550E-41D5-B4DA-3C9B57963ED1}"/>
              </a:ext>
            </a:extLst>
          </p:cNvPr>
          <p:cNvSpPr>
            <a:spLocks noGrp="1" noChangeArrowheads="1"/>
          </p:cNvSpPr>
          <p:nvPr>
            <p:ph type="sldNum" sz="quarter" idx="12"/>
          </p:nvPr>
        </p:nvSpPr>
        <p:spPr/>
        <p:txBody>
          <a:bodyPr/>
          <a:lstStyle>
            <a:lvl1pPr>
              <a:defRPr smtClean="0"/>
            </a:lvl1pPr>
          </a:lstStyle>
          <a:p>
            <a:pPr>
              <a:defRPr/>
            </a:pPr>
            <a:fld id="{F732103C-850B-4587-A7E0-EFD742614898}" type="slidenum">
              <a:rPr lang="en-US" altLang="cs-CZ"/>
              <a:pPr>
                <a:defRPr/>
              </a:pPr>
              <a:t>‹#›</a:t>
            </a:fld>
            <a:endParaRPr lang="en-US" altLang="cs-CZ"/>
          </a:p>
        </p:txBody>
      </p:sp>
    </p:spTree>
    <p:extLst>
      <p:ext uri="{BB962C8B-B14F-4D97-AF65-F5344CB8AC3E}">
        <p14:creationId xmlns:p14="http://schemas.microsoft.com/office/powerpoint/2010/main" val="997756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9">
            <a:extLst>
              <a:ext uri="{FF2B5EF4-FFF2-40B4-BE49-F238E27FC236}">
                <a16:creationId xmlns:a16="http://schemas.microsoft.com/office/drawing/2014/main" id="{53E755F3-4C13-4998-83C6-DC35C6780473}"/>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4" name="Rectangle 10">
            <a:extLst>
              <a:ext uri="{FF2B5EF4-FFF2-40B4-BE49-F238E27FC236}">
                <a16:creationId xmlns:a16="http://schemas.microsoft.com/office/drawing/2014/main" id="{35FC30C1-9BC2-499B-8622-663F55FD4F2D}"/>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5" name="Rectangle 11">
            <a:extLst>
              <a:ext uri="{FF2B5EF4-FFF2-40B4-BE49-F238E27FC236}">
                <a16:creationId xmlns:a16="http://schemas.microsoft.com/office/drawing/2014/main" id="{170CEEB2-5D93-4574-A863-1ED6976BF0BB}"/>
              </a:ext>
            </a:extLst>
          </p:cNvPr>
          <p:cNvSpPr>
            <a:spLocks noGrp="1" noChangeArrowheads="1"/>
          </p:cNvSpPr>
          <p:nvPr>
            <p:ph type="sldNum" sz="quarter" idx="12"/>
          </p:nvPr>
        </p:nvSpPr>
        <p:spPr/>
        <p:txBody>
          <a:bodyPr/>
          <a:lstStyle>
            <a:lvl1pPr>
              <a:defRPr smtClean="0"/>
            </a:lvl1pPr>
          </a:lstStyle>
          <a:p>
            <a:pPr>
              <a:defRPr/>
            </a:pPr>
            <a:fld id="{1851C8DA-20DC-46EF-BAD4-E1A0B93EA917}" type="slidenum">
              <a:rPr lang="en-US" altLang="cs-CZ"/>
              <a:pPr>
                <a:defRPr/>
              </a:pPr>
              <a:t>‹#›</a:t>
            </a:fld>
            <a:endParaRPr lang="en-US" altLang="cs-CZ"/>
          </a:p>
        </p:txBody>
      </p:sp>
    </p:spTree>
    <p:extLst>
      <p:ext uri="{BB962C8B-B14F-4D97-AF65-F5344CB8AC3E}">
        <p14:creationId xmlns:p14="http://schemas.microsoft.com/office/powerpoint/2010/main" val="3583227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6C1DDA7F-E64E-4E61-8892-60F58A571787}"/>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3" name="Rectangle 10">
            <a:extLst>
              <a:ext uri="{FF2B5EF4-FFF2-40B4-BE49-F238E27FC236}">
                <a16:creationId xmlns:a16="http://schemas.microsoft.com/office/drawing/2014/main" id="{3A9A601E-035A-4D0B-9F8A-BD974B80B39B}"/>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4" name="Rectangle 11">
            <a:extLst>
              <a:ext uri="{FF2B5EF4-FFF2-40B4-BE49-F238E27FC236}">
                <a16:creationId xmlns:a16="http://schemas.microsoft.com/office/drawing/2014/main" id="{4651FF7F-78F1-482A-96E6-B9D5E73E3EC8}"/>
              </a:ext>
            </a:extLst>
          </p:cNvPr>
          <p:cNvSpPr>
            <a:spLocks noGrp="1" noChangeArrowheads="1"/>
          </p:cNvSpPr>
          <p:nvPr>
            <p:ph type="sldNum" sz="quarter" idx="12"/>
          </p:nvPr>
        </p:nvSpPr>
        <p:spPr/>
        <p:txBody>
          <a:bodyPr/>
          <a:lstStyle>
            <a:lvl1pPr>
              <a:defRPr smtClean="0"/>
            </a:lvl1pPr>
          </a:lstStyle>
          <a:p>
            <a:pPr>
              <a:defRPr/>
            </a:pPr>
            <a:fld id="{277FCF91-1986-494F-B813-0ECCA399344B}" type="slidenum">
              <a:rPr lang="en-US" altLang="cs-CZ"/>
              <a:pPr>
                <a:defRPr/>
              </a:pPr>
              <a:t>‹#›</a:t>
            </a:fld>
            <a:endParaRPr lang="en-US" altLang="cs-CZ"/>
          </a:p>
        </p:txBody>
      </p:sp>
    </p:spTree>
    <p:extLst>
      <p:ext uri="{BB962C8B-B14F-4D97-AF65-F5344CB8AC3E}">
        <p14:creationId xmlns:p14="http://schemas.microsoft.com/office/powerpoint/2010/main" val="2432292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9">
            <a:extLst>
              <a:ext uri="{FF2B5EF4-FFF2-40B4-BE49-F238E27FC236}">
                <a16:creationId xmlns:a16="http://schemas.microsoft.com/office/drawing/2014/main" id="{2351459D-E363-4B95-866D-47E2DA518F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A52FF847-181C-41F7-A078-CE1C56F721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1">
            <a:extLst>
              <a:ext uri="{FF2B5EF4-FFF2-40B4-BE49-F238E27FC236}">
                <a16:creationId xmlns:a16="http://schemas.microsoft.com/office/drawing/2014/main" id="{7DEAA9F9-3622-4846-B06B-3036870368DC}"/>
              </a:ext>
            </a:extLst>
          </p:cNvPr>
          <p:cNvSpPr>
            <a:spLocks noGrp="1" noChangeArrowheads="1"/>
          </p:cNvSpPr>
          <p:nvPr>
            <p:ph type="sldNum" sz="quarter" idx="12"/>
          </p:nvPr>
        </p:nvSpPr>
        <p:spPr>
          <a:ln/>
        </p:spPr>
        <p:txBody>
          <a:bodyPr/>
          <a:lstStyle>
            <a:lvl1pPr>
              <a:defRPr/>
            </a:lvl1pPr>
          </a:lstStyle>
          <a:p>
            <a:pPr>
              <a:defRPr/>
            </a:pPr>
            <a:fld id="{0A3EA909-4C5C-4EA0-B692-09DFE78EA137}" type="slidenum">
              <a:rPr lang="en-US" altLang="cs-CZ"/>
              <a:pPr>
                <a:defRPr/>
              </a:pPr>
              <a:t>‹#›</a:t>
            </a:fld>
            <a:endParaRPr lang="en-US" altLang="cs-CZ"/>
          </a:p>
        </p:txBody>
      </p:sp>
    </p:spTree>
    <p:extLst>
      <p:ext uri="{BB962C8B-B14F-4D97-AF65-F5344CB8AC3E}">
        <p14:creationId xmlns:p14="http://schemas.microsoft.com/office/powerpoint/2010/main" val="3134530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9">
            <a:extLst>
              <a:ext uri="{FF2B5EF4-FFF2-40B4-BE49-F238E27FC236}">
                <a16:creationId xmlns:a16="http://schemas.microsoft.com/office/drawing/2014/main" id="{F0E48173-F577-4555-9ED8-A10DD4001500}"/>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Rectangle 10">
            <a:extLst>
              <a:ext uri="{FF2B5EF4-FFF2-40B4-BE49-F238E27FC236}">
                <a16:creationId xmlns:a16="http://schemas.microsoft.com/office/drawing/2014/main" id="{35274BF5-CB06-4F57-9969-47327DA4636F}"/>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7" name="Rectangle 11">
            <a:extLst>
              <a:ext uri="{FF2B5EF4-FFF2-40B4-BE49-F238E27FC236}">
                <a16:creationId xmlns:a16="http://schemas.microsoft.com/office/drawing/2014/main" id="{38180225-76B6-4087-9AD4-0EC72062CAF4}"/>
              </a:ext>
            </a:extLst>
          </p:cNvPr>
          <p:cNvSpPr>
            <a:spLocks noGrp="1" noChangeArrowheads="1"/>
          </p:cNvSpPr>
          <p:nvPr>
            <p:ph type="sldNum" sz="quarter" idx="12"/>
          </p:nvPr>
        </p:nvSpPr>
        <p:spPr/>
        <p:txBody>
          <a:bodyPr/>
          <a:lstStyle>
            <a:lvl1pPr>
              <a:defRPr smtClean="0"/>
            </a:lvl1pPr>
          </a:lstStyle>
          <a:p>
            <a:pPr>
              <a:defRPr/>
            </a:pPr>
            <a:fld id="{6D68BF89-60D3-42EE-A426-AD2FC6AA2846}" type="slidenum">
              <a:rPr lang="en-US" altLang="cs-CZ"/>
              <a:pPr>
                <a:defRPr/>
              </a:pPr>
              <a:t>‹#›</a:t>
            </a:fld>
            <a:endParaRPr lang="en-US" altLang="cs-CZ"/>
          </a:p>
        </p:txBody>
      </p:sp>
    </p:spTree>
    <p:extLst>
      <p:ext uri="{BB962C8B-B14F-4D97-AF65-F5344CB8AC3E}">
        <p14:creationId xmlns:p14="http://schemas.microsoft.com/office/powerpoint/2010/main" val="33478734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9">
            <a:extLst>
              <a:ext uri="{FF2B5EF4-FFF2-40B4-BE49-F238E27FC236}">
                <a16:creationId xmlns:a16="http://schemas.microsoft.com/office/drawing/2014/main" id="{9AA71E03-51BA-4173-9AEF-F8324361A720}"/>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6" name="Rectangle 10">
            <a:extLst>
              <a:ext uri="{FF2B5EF4-FFF2-40B4-BE49-F238E27FC236}">
                <a16:creationId xmlns:a16="http://schemas.microsoft.com/office/drawing/2014/main" id="{2A7087CE-2BCD-480B-B099-AE58FD584F85}"/>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7" name="Rectangle 11">
            <a:extLst>
              <a:ext uri="{FF2B5EF4-FFF2-40B4-BE49-F238E27FC236}">
                <a16:creationId xmlns:a16="http://schemas.microsoft.com/office/drawing/2014/main" id="{35F557B2-4EEA-4BE3-9070-79141AFEE56A}"/>
              </a:ext>
            </a:extLst>
          </p:cNvPr>
          <p:cNvSpPr>
            <a:spLocks noGrp="1" noChangeArrowheads="1"/>
          </p:cNvSpPr>
          <p:nvPr>
            <p:ph type="sldNum" sz="quarter" idx="12"/>
          </p:nvPr>
        </p:nvSpPr>
        <p:spPr/>
        <p:txBody>
          <a:bodyPr/>
          <a:lstStyle>
            <a:lvl1pPr>
              <a:defRPr smtClean="0"/>
            </a:lvl1pPr>
          </a:lstStyle>
          <a:p>
            <a:pPr>
              <a:defRPr/>
            </a:pPr>
            <a:fld id="{81881ED1-0E35-45FA-BFED-AF7C810757DE}" type="slidenum">
              <a:rPr lang="en-US" altLang="cs-CZ"/>
              <a:pPr>
                <a:defRPr/>
              </a:pPr>
              <a:t>‹#›</a:t>
            </a:fld>
            <a:endParaRPr lang="en-US" altLang="cs-CZ"/>
          </a:p>
        </p:txBody>
      </p:sp>
    </p:spTree>
    <p:extLst>
      <p:ext uri="{BB962C8B-B14F-4D97-AF65-F5344CB8AC3E}">
        <p14:creationId xmlns:p14="http://schemas.microsoft.com/office/powerpoint/2010/main" val="270827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9">
            <a:extLst>
              <a:ext uri="{FF2B5EF4-FFF2-40B4-BE49-F238E27FC236}">
                <a16:creationId xmlns:a16="http://schemas.microsoft.com/office/drawing/2014/main" id="{BCABE234-3B16-4638-BCBD-35265CBFC718}"/>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10">
            <a:extLst>
              <a:ext uri="{FF2B5EF4-FFF2-40B4-BE49-F238E27FC236}">
                <a16:creationId xmlns:a16="http://schemas.microsoft.com/office/drawing/2014/main" id="{1D2324C9-4D7D-4BF5-AC36-A8944AEDE619}"/>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11">
            <a:extLst>
              <a:ext uri="{FF2B5EF4-FFF2-40B4-BE49-F238E27FC236}">
                <a16:creationId xmlns:a16="http://schemas.microsoft.com/office/drawing/2014/main" id="{00B043E6-1AA2-4B3C-B684-960A4BEA2284}"/>
              </a:ext>
            </a:extLst>
          </p:cNvPr>
          <p:cNvSpPr>
            <a:spLocks noGrp="1" noChangeArrowheads="1"/>
          </p:cNvSpPr>
          <p:nvPr>
            <p:ph type="sldNum" sz="quarter" idx="12"/>
          </p:nvPr>
        </p:nvSpPr>
        <p:spPr/>
        <p:txBody>
          <a:bodyPr/>
          <a:lstStyle>
            <a:lvl1pPr>
              <a:defRPr smtClean="0"/>
            </a:lvl1pPr>
          </a:lstStyle>
          <a:p>
            <a:pPr>
              <a:defRPr/>
            </a:pPr>
            <a:fld id="{1923E37A-43DF-4648-987D-3696BCFF8E0C}" type="slidenum">
              <a:rPr lang="en-US" altLang="cs-CZ"/>
              <a:pPr>
                <a:defRPr/>
              </a:pPr>
              <a:t>‹#›</a:t>
            </a:fld>
            <a:endParaRPr lang="en-US" altLang="cs-CZ"/>
          </a:p>
        </p:txBody>
      </p:sp>
    </p:spTree>
    <p:extLst>
      <p:ext uri="{BB962C8B-B14F-4D97-AF65-F5344CB8AC3E}">
        <p14:creationId xmlns:p14="http://schemas.microsoft.com/office/powerpoint/2010/main" val="14793435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743700" y="277813"/>
            <a:ext cx="1943100" cy="5853112"/>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914400" y="277813"/>
            <a:ext cx="5676900" cy="5853112"/>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9">
            <a:extLst>
              <a:ext uri="{FF2B5EF4-FFF2-40B4-BE49-F238E27FC236}">
                <a16:creationId xmlns:a16="http://schemas.microsoft.com/office/drawing/2014/main" id="{F751E417-6A3F-4AD4-B67C-B57681186215}"/>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10">
            <a:extLst>
              <a:ext uri="{FF2B5EF4-FFF2-40B4-BE49-F238E27FC236}">
                <a16:creationId xmlns:a16="http://schemas.microsoft.com/office/drawing/2014/main" id="{66D73DA6-C9EA-4D34-B14A-3BF45DFEC301}"/>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11">
            <a:extLst>
              <a:ext uri="{FF2B5EF4-FFF2-40B4-BE49-F238E27FC236}">
                <a16:creationId xmlns:a16="http://schemas.microsoft.com/office/drawing/2014/main" id="{9410814F-9DC2-496B-9015-76843F1A20C8}"/>
              </a:ext>
            </a:extLst>
          </p:cNvPr>
          <p:cNvSpPr>
            <a:spLocks noGrp="1" noChangeArrowheads="1"/>
          </p:cNvSpPr>
          <p:nvPr>
            <p:ph type="sldNum" sz="quarter" idx="12"/>
          </p:nvPr>
        </p:nvSpPr>
        <p:spPr/>
        <p:txBody>
          <a:bodyPr/>
          <a:lstStyle>
            <a:lvl1pPr>
              <a:defRPr smtClean="0"/>
            </a:lvl1pPr>
          </a:lstStyle>
          <a:p>
            <a:pPr>
              <a:defRPr/>
            </a:pPr>
            <a:fld id="{EC00E290-FA37-471A-9AD9-2B385AA9E3ED}" type="slidenum">
              <a:rPr lang="en-US" altLang="cs-CZ"/>
              <a:pPr>
                <a:defRPr/>
              </a:pPr>
              <a:t>‹#›</a:t>
            </a:fld>
            <a:endParaRPr lang="en-US" altLang="cs-CZ"/>
          </a:p>
        </p:txBody>
      </p:sp>
    </p:spTree>
    <p:extLst>
      <p:ext uri="{BB962C8B-B14F-4D97-AF65-F5344CB8AC3E}">
        <p14:creationId xmlns:p14="http://schemas.microsoft.com/office/powerpoint/2010/main" val="21450406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914400" y="277813"/>
            <a:ext cx="7772400" cy="1143000"/>
          </a:xfrm>
        </p:spPr>
        <p:txBody>
          <a:bodyPr/>
          <a:lstStyle/>
          <a:p>
            <a:r>
              <a:rPr lang="cs-CZ" dirty="0"/>
              <a:t>Kliknutím lze upravit styl.</a:t>
            </a:r>
          </a:p>
        </p:txBody>
      </p:sp>
      <p:sp>
        <p:nvSpPr>
          <p:cNvPr id="3" name="Zástupný symbol pro tabulku 2"/>
          <p:cNvSpPr>
            <a:spLocks noGrp="1"/>
          </p:cNvSpPr>
          <p:nvPr>
            <p:ph type="tbl" idx="1"/>
          </p:nvPr>
        </p:nvSpPr>
        <p:spPr>
          <a:xfrm>
            <a:off x="914400" y="1600200"/>
            <a:ext cx="7772400" cy="4530725"/>
          </a:xfrm>
        </p:spPr>
        <p:txBody>
          <a:bodyPr/>
          <a:lstStyle/>
          <a:p>
            <a:pPr lvl="0"/>
            <a:endParaRPr lang="cs-CZ" noProof="0"/>
          </a:p>
        </p:txBody>
      </p:sp>
      <p:sp>
        <p:nvSpPr>
          <p:cNvPr id="4" name="Rectangle 9">
            <a:extLst>
              <a:ext uri="{FF2B5EF4-FFF2-40B4-BE49-F238E27FC236}">
                <a16:creationId xmlns:a16="http://schemas.microsoft.com/office/drawing/2014/main" id="{BA4B23FF-CD2C-4D82-B6A1-F5A1677FEA63}"/>
              </a:ext>
            </a:extLst>
          </p:cNvPr>
          <p:cNvSpPr>
            <a:spLocks noGrp="1" noChangeArrowheads="1"/>
          </p:cNvSpPr>
          <p:nvPr>
            <p:ph type="dt" sz="half" idx="10"/>
          </p:nvPr>
        </p:nvSpPr>
        <p:spPr/>
        <p:txBody>
          <a:bodyPr/>
          <a:lstStyle>
            <a:lvl1pPr>
              <a:defRPr>
                <a:cs typeface="Arial" pitchFamily="34" charset="0"/>
              </a:defRPr>
            </a:lvl1pPr>
          </a:lstStyle>
          <a:p>
            <a:pPr>
              <a:defRPr/>
            </a:pPr>
            <a:endParaRPr lang="en-US"/>
          </a:p>
        </p:txBody>
      </p:sp>
      <p:sp>
        <p:nvSpPr>
          <p:cNvPr id="5" name="Rectangle 10">
            <a:extLst>
              <a:ext uri="{FF2B5EF4-FFF2-40B4-BE49-F238E27FC236}">
                <a16:creationId xmlns:a16="http://schemas.microsoft.com/office/drawing/2014/main" id="{58C4FF7C-1120-4723-9B14-8F802D1E1BBA}"/>
              </a:ext>
            </a:extLst>
          </p:cNvPr>
          <p:cNvSpPr>
            <a:spLocks noGrp="1" noChangeArrowheads="1"/>
          </p:cNvSpPr>
          <p:nvPr>
            <p:ph type="ftr" sz="quarter" idx="11"/>
          </p:nvPr>
        </p:nvSpPr>
        <p:spPr/>
        <p:txBody>
          <a:bodyPr/>
          <a:lstStyle>
            <a:lvl1pPr>
              <a:defRPr>
                <a:cs typeface="Arial" pitchFamily="34" charset="0"/>
              </a:defRPr>
            </a:lvl1pPr>
          </a:lstStyle>
          <a:p>
            <a:pPr>
              <a:defRPr/>
            </a:pPr>
            <a:endParaRPr lang="en-US"/>
          </a:p>
        </p:txBody>
      </p:sp>
      <p:sp>
        <p:nvSpPr>
          <p:cNvPr id="6" name="Rectangle 11">
            <a:extLst>
              <a:ext uri="{FF2B5EF4-FFF2-40B4-BE49-F238E27FC236}">
                <a16:creationId xmlns:a16="http://schemas.microsoft.com/office/drawing/2014/main" id="{181AEBE4-B030-42C1-9C6B-82D419948893}"/>
              </a:ext>
            </a:extLst>
          </p:cNvPr>
          <p:cNvSpPr>
            <a:spLocks noGrp="1" noChangeArrowheads="1"/>
          </p:cNvSpPr>
          <p:nvPr>
            <p:ph type="sldNum" sz="quarter" idx="12"/>
          </p:nvPr>
        </p:nvSpPr>
        <p:spPr/>
        <p:txBody>
          <a:bodyPr/>
          <a:lstStyle>
            <a:lvl1pPr>
              <a:defRPr smtClean="0"/>
            </a:lvl1pPr>
          </a:lstStyle>
          <a:p>
            <a:pPr>
              <a:defRPr/>
            </a:pPr>
            <a:fld id="{B62D4704-24B2-474A-9FA8-F3EF6EB44843}" type="slidenum">
              <a:rPr lang="en-US" altLang="cs-CZ"/>
              <a:pPr>
                <a:defRPr/>
              </a:pPr>
              <a:t>‹#›</a:t>
            </a:fld>
            <a:endParaRPr lang="en-US" altLang="cs-CZ"/>
          </a:p>
        </p:txBody>
      </p:sp>
    </p:spTree>
    <p:extLst>
      <p:ext uri="{BB962C8B-B14F-4D97-AF65-F5344CB8AC3E}">
        <p14:creationId xmlns:p14="http://schemas.microsoft.com/office/powerpoint/2010/main" val="2087577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lipArt">
  <p:cSld name="Nadpis, text a klipart">
    <p:spTree>
      <p:nvGrpSpPr>
        <p:cNvPr id="1" name=""/>
        <p:cNvGrpSpPr/>
        <p:nvPr/>
      </p:nvGrpSpPr>
      <p:grpSpPr>
        <a:xfrm>
          <a:off x="0" y="0"/>
          <a:ext cx="0" cy="0"/>
          <a:chOff x="0" y="0"/>
          <a:chExt cx="0" cy="0"/>
        </a:xfrm>
      </p:grpSpPr>
      <p:sp>
        <p:nvSpPr>
          <p:cNvPr id="2" name="Nadpis 1"/>
          <p:cNvSpPr>
            <a:spLocks noGrp="1"/>
          </p:cNvSpPr>
          <p:nvPr>
            <p:ph type="title"/>
          </p:nvPr>
        </p:nvSpPr>
        <p:spPr>
          <a:xfrm>
            <a:off x="762000" y="762000"/>
            <a:ext cx="7924800" cy="1143000"/>
          </a:xfrm>
        </p:spPr>
        <p:txBody>
          <a:bodyPr/>
          <a:lstStyle/>
          <a:p>
            <a:r>
              <a:rPr lang="cs-CZ"/>
              <a:t>Kliknutím lze upravit styl.</a:t>
            </a:r>
          </a:p>
        </p:txBody>
      </p:sp>
      <p:sp>
        <p:nvSpPr>
          <p:cNvPr id="3" name="Zástupný symbol pro text 2"/>
          <p:cNvSpPr>
            <a:spLocks noGrp="1"/>
          </p:cNvSpPr>
          <p:nvPr>
            <p:ph type="body" sz="half" idx="1"/>
          </p:nvPr>
        </p:nvSpPr>
        <p:spPr>
          <a:xfrm>
            <a:off x="838200" y="2362200"/>
            <a:ext cx="3770313" cy="37242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klipart 3"/>
          <p:cNvSpPr>
            <a:spLocks noGrp="1"/>
          </p:cNvSpPr>
          <p:nvPr>
            <p:ph type="clipArt" sz="half" idx="2"/>
          </p:nvPr>
        </p:nvSpPr>
        <p:spPr>
          <a:xfrm>
            <a:off x="4760913" y="2362200"/>
            <a:ext cx="3770312" cy="3724275"/>
          </a:xfrm>
        </p:spPr>
        <p:txBody>
          <a:bodyPr/>
          <a:lstStyle/>
          <a:p>
            <a:pPr lvl="0"/>
            <a:endParaRPr lang="cs-CZ" noProof="0"/>
          </a:p>
        </p:txBody>
      </p:sp>
      <p:sp>
        <p:nvSpPr>
          <p:cNvPr id="5" name="Rectangle 11">
            <a:extLst>
              <a:ext uri="{FF2B5EF4-FFF2-40B4-BE49-F238E27FC236}">
                <a16:creationId xmlns:a16="http://schemas.microsoft.com/office/drawing/2014/main" id="{D5CA83CB-25DC-4A18-9C70-14143597F53B}"/>
              </a:ext>
            </a:extLst>
          </p:cNvPr>
          <p:cNvSpPr>
            <a:spLocks noGrp="1" noChangeArrowheads="1"/>
          </p:cNvSpPr>
          <p:nvPr>
            <p:ph type="dt" sz="half" idx="10"/>
          </p:nvPr>
        </p:nvSpPr>
        <p:spPr/>
        <p:txBody>
          <a:bodyPr/>
          <a:lstStyle>
            <a:lvl1pPr>
              <a:defRPr>
                <a:cs typeface="Arial" pitchFamily="34" charset="0"/>
              </a:defRPr>
            </a:lvl1pPr>
          </a:lstStyle>
          <a:p>
            <a:pPr>
              <a:defRPr/>
            </a:pPr>
            <a:endParaRPr lang="cs-CZ"/>
          </a:p>
        </p:txBody>
      </p:sp>
      <p:sp>
        <p:nvSpPr>
          <p:cNvPr id="6" name="Rectangle 12">
            <a:extLst>
              <a:ext uri="{FF2B5EF4-FFF2-40B4-BE49-F238E27FC236}">
                <a16:creationId xmlns:a16="http://schemas.microsoft.com/office/drawing/2014/main" id="{AEBAE5F6-FF35-44D5-8B7A-12F50183AFA0}"/>
              </a:ext>
            </a:extLst>
          </p:cNvPr>
          <p:cNvSpPr>
            <a:spLocks noGrp="1" noChangeArrowheads="1"/>
          </p:cNvSpPr>
          <p:nvPr>
            <p:ph type="ftr" sz="quarter" idx="11"/>
          </p:nvPr>
        </p:nvSpPr>
        <p:spPr/>
        <p:txBody>
          <a:bodyPr/>
          <a:lstStyle>
            <a:lvl1pPr>
              <a:defRPr>
                <a:cs typeface="Arial" pitchFamily="34" charset="0"/>
              </a:defRPr>
            </a:lvl1pPr>
          </a:lstStyle>
          <a:p>
            <a:pPr>
              <a:defRPr/>
            </a:pPr>
            <a:endParaRPr lang="cs-CZ"/>
          </a:p>
        </p:txBody>
      </p:sp>
      <p:sp>
        <p:nvSpPr>
          <p:cNvPr id="7" name="Rectangle 13">
            <a:extLst>
              <a:ext uri="{FF2B5EF4-FFF2-40B4-BE49-F238E27FC236}">
                <a16:creationId xmlns:a16="http://schemas.microsoft.com/office/drawing/2014/main" id="{AA3647D5-BEC8-4237-91EB-65A23ECA5B7A}"/>
              </a:ext>
            </a:extLst>
          </p:cNvPr>
          <p:cNvSpPr>
            <a:spLocks noGrp="1" noChangeArrowheads="1"/>
          </p:cNvSpPr>
          <p:nvPr>
            <p:ph type="sldNum" sz="quarter" idx="12"/>
          </p:nvPr>
        </p:nvSpPr>
        <p:spPr/>
        <p:txBody>
          <a:bodyPr/>
          <a:lstStyle>
            <a:lvl1pPr>
              <a:defRPr smtClean="0"/>
            </a:lvl1pPr>
          </a:lstStyle>
          <a:p>
            <a:pPr>
              <a:defRPr/>
            </a:pPr>
            <a:fld id="{DC99AA0E-67EE-41B7-847F-3DA2530CEC90}" type="slidenum">
              <a:rPr lang="cs-CZ" altLang="cs-CZ"/>
              <a:pPr>
                <a:defRPr/>
              </a:pPr>
              <a:t>‹#›</a:t>
            </a:fld>
            <a:endParaRPr lang="cs-CZ" altLang="cs-CZ"/>
          </a:p>
        </p:txBody>
      </p:sp>
    </p:spTree>
    <p:extLst>
      <p:ext uri="{BB962C8B-B14F-4D97-AF65-F5344CB8AC3E}">
        <p14:creationId xmlns:p14="http://schemas.microsoft.com/office/powerpoint/2010/main" val="15447542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OverObj">
  <p:cSld name="Nadpis a text nad obsahem">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a:t>Kliknutím lze upravit styl.</a:t>
            </a:r>
          </a:p>
        </p:txBody>
      </p:sp>
      <p:sp>
        <p:nvSpPr>
          <p:cNvPr id="3" name="Zástupný symbol pro text 2"/>
          <p:cNvSpPr>
            <a:spLocks noGrp="1"/>
          </p:cNvSpPr>
          <p:nvPr>
            <p:ph type="body" sz="half" idx="1"/>
          </p:nvPr>
        </p:nvSpPr>
        <p:spPr>
          <a:xfrm>
            <a:off x="685800" y="1981200"/>
            <a:ext cx="77724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85800" y="4114800"/>
            <a:ext cx="77724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7">
            <a:extLst>
              <a:ext uri="{FF2B5EF4-FFF2-40B4-BE49-F238E27FC236}">
                <a16:creationId xmlns:a16="http://schemas.microsoft.com/office/drawing/2014/main" id="{2BFA8768-D038-4F5A-8073-716C3DC6BBFF}"/>
              </a:ext>
            </a:extLst>
          </p:cNvPr>
          <p:cNvSpPr>
            <a:spLocks noGrp="1" noChangeArrowheads="1"/>
          </p:cNvSpPr>
          <p:nvPr>
            <p:ph type="dt" sz="half" idx="10"/>
          </p:nvPr>
        </p:nvSpPr>
        <p:spPr/>
        <p:txBody>
          <a:bodyPr/>
          <a:lstStyle>
            <a:lvl1pPr>
              <a:defRPr>
                <a:cs typeface="Arial" pitchFamily="34" charset="0"/>
              </a:defRPr>
            </a:lvl1pPr>
          </a:lstStyle>
          <a:p>
            <a:pPr>
              <a:defRPr/>
            </a:pPr>
            <a:endParaRPr lang="cs-CZ"/>
          </a:p>
        </p:txBody>
      </p:sp>
      <p:sp>
        <p:nvSpPr>
          <p:cNvPr id="6" name="Rectangle 8">
            <a:extLst>
              <a:ext uri="{FF2B5EF4-FFF2-40B4-BE49-F238E27FC236}">
                <a16:creationId xmlns:a16="http://schemas.microsoft.com/office/drawing/2014/main" id="{EED6C98D-E2E4-4BCC-A1A5-61E1C73F7A60}"/>
              </a:ext>
            </a:extLst>
          </p:cNvPr>
          <p:cNvSpPr>
            <a:spLocks noGrp="1" noChangeArrowheads="1"/>
          </p:cNvSpPr>
          <p:nvPr>
            <p:ph type="ftr" sz="quarter" idx="11"/>
          </p:nvPr>
        </p:nvSpPr>
        <p:spPr/>
        <p:txBody>
          <a:bodyPr/>
          <a:lstStyle>
            <a:lvl1pPr>
              <a:defRPr>
                <a:cs typeface="Arial" pitchFamily="34" charset="0"/>
              </a:defRPr>
            </a:lvl1pPr>
          </a:lstStyle>
          <a:p>
            <a:pPr>
              <a:defRPr/>
            </a:pPr>
            <a:endParaRPr lang="cs-CZ"/>
          </a:p>
        </p:txBody>
      </p:sp>
      <p:sp>
        <p:nvSpPr>
          <p:cNvPr id="7" name="Rectangle 9">
            <a:extLst>
              <a:ext uri="{FF2B5EF4-FFF2-40B4-BE49-F238E27FC236}">
                <a16:creationId xmlns:a16="http://schemas.microsoft.com/office/drawing/2014/main" id="{4625753C-40AF-457F-8192-9311A7EDE8FB}"/>
              </a:ext>
            </a:extLst>
          </p:cNvPr>
          <p:cNvSpPr>
            <a:spLocks noGrp="1" noChangeArrowheads="1"/>
          </p:cNvSpPr>
          <p:nvPr>
            <p:ph type="sldNum" sz="quarter" idx="12"/>
          </p:nvPr>
        </p:nvSpPr>
        <p:spPr/>
        <p:txBody>
          <a:bodyPr/>
          <a:lstStyle>
            <a:lvl1pPr>
              <a:defRPr smtClean="0"/>
            </a:lvl1pPr>
          </a:lstStyle>
          <a:p>
            <a:pPr>
              <a:defRPr/>
            </a:pPr>
            <a:fld id="{23FA5A62-51AA-4983-A9FA-DD7648012658}" type="slidenum">
              <a:rPr lang="cs-CZ" altLang="cs-CZ"/>
              <a:pPr>
                <a:defRPr/>
              </a:pPr>
              <a:t>‹#›</a:t>
            </a:fld>
            <a:endParaRPr lang="cs-CZ" altLang="cs-CZ"/>
          </a:p>
        </p:txBody>
      </p:sp>
    </p:spTree>
    <p:extLst>
      <p:ext uri="{BB962C8B-B14F-4D97-AF65-F5344CB8AC3E}">
        <p14:creationId xmlns:p14="http://schemas.microsoft.com/office/powerpoint/2010/main" val="13818611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clipArtAndTx">
  <p:cSld name="Nadpis, klipart a text">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a:t>Kliknutím lze upravit styl.</a:t>
            </a:r>
          </a:p>
        </p:txBody>
      </p:sp>
      <p:sp>
        <p:nvSpPr>
          <p:cNvPr id="3" name="Zástupný symbol pro klipart 2"/>
          <p:cNvSpPr>
            <a:spLocks noGrp="1"/>
          </p:cNvSpPr>
          <p:nvPr>
            <p:ph type="clipArt" sz="half" idx="1"/>
          </p:nvPr>
        </p:nvSpPr>
        <p:spPr>
          <a:xfrm>
            <a:off x="685800" y="1981200"/>
            <a:ext cx="3810000" cy="4114800"/>
          </a:xfrm>
        </p:spPr>
        <p:txBody>
          <a:bodyPr/>
          <a:lstStyle/>
          <a:p>
            <a:pPr lvl="0"/>
            <a:endParaRPr lang="cs-CZ" noProof="0"/>
          </a:p>
        </p:txBody>
      </p:sp>
      <p:sp>
        <p:nvSpPr>
          <p:cNvPr id="4" name="Zástupný symbol pro text 3"/>
          <p:cNvSpPr>
            <a:spLocks noGrp="1"/>
          </p:cNvSpPr>
          <p:nvPr>
            <p:ph type="body" sz="half" idx="2"/>
          </p:nvPr>
        </p:nvSpPr>
        <p:spPr>
          <a:xfrm>
            <a:off x="4648200" y="1981200"/>
            <a:ext cx="381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7">
            <a:extLst>
              <a:ext uri="{FF2B5EF4-FFF2-40B4-BE49-F238E27FC236}">
                <a16:creationId xmlns:a16="http://schemas.microsoft.com/office/drawing/2014/main" id="{1133A1C5-06DB-40A7-A1CA-D654FEA1C6E1}"/>
              </a:ext>
            </a:extLst>
          </p:cNvPr>
          <p:cNvSpPr>
            <a:spLocks noGrp="1" noChangeArrowheads="1"/>
          </p:cNvSpPr>
          <p:nvPr>
            <p:ph type="dt" sz="half" idx="10"/>
          </p:nvPr>
        </p:nvSpPr>
        <p:spPr/>
        <p:txBody>
          <a:bodyPr/>
          <a:lstStyle>
            <a:lvl1pPr>
              <a:defRPr>
                <a:solidFill>
                  <a:srgbClr val="95A3D1"/>
                </a:solidFill>
                <a:cs typeface="Arial" pitchFamily="34" charset="0"/>
              </a:defRPr>
            </a:lvl1pPr>
          </a:lstStyle>
          <a:p>
            <a:pPr>
              <a:defRPr/>
            </a:pPr>
            <a:endParaRPr lang="cs-CZ"/>
          </a:p>
        </p:txBody>
      </p:sp>
      <p:sp>
        <p:nvSpPr>
          <p:cNvPr id="6" name="Rectangle 8">
            <a:extLst>
              <a:ext uri="{FF2B5EF4-FFF2-40B4-BE49-F238E27FC236}">
                <a16:creationId xmlns:a16="http://schemas.microsoft.com/office/drawing/2014/main" id="{93C52EE0-1535-4ED0-B20B-32E518DFEAF5}"/>
              </a:ext>
            </a:extLst>
          </p:cNvPr>
          <p:cNvSpPr>
            <a:spLocks noGrp="1" noChangeArrowheads="1"/>
          </p:cNvSpPr>
          <p:nvPr>
            <p:ph type="ftr" sz="quarter" idx="11"/>
          </p:nvPr>
        </p:nvSpPr>
        <p:spPr/>
        <p:txBody>
          <a:bodyPr/>
          <a:lstStyle>
            <a:lvl1pPr>
              <a:defRPr>
                <a:solidFill>
                  <a:srgbClr val="95A3D1"/>
                </a:solidFill>
                <a:cs typeface="Arial" pitchFamily="34" charset="0"/>
              </a:defRPr>
            </a:lvl1pPr>
          </a:lstStyle>
          <a:p>
            <a:pPr>
              <a:defRPr/>
            </a:pPr>
            <a:endParaRPr lang="cs-CZ"/>
          </a:p>
        </p:txBody>
      </p:sp>
      <p:sp>
        <p:nvSpPr>
          <p:cNvPr id="7" name="Rectangle 9">
            <a:extLst>
              <a:ext uri="{FF2B5EF4-FFF2-40B4-BE49-F238E27FC236}">
                <a16:creationId xmlns:a16="http://schemas.microsoft.com/office/drawing/2014/main" id="{D41D41EA-28A3-450B-BE02-9B2315AF2A95}"/>
              </a:ext>
            </a:extLst>
          </p:cNvPr>
          <p:cNvSpPr>
            <a:spLocks noGrp="1" noChangeArrowheads="1"/>
          </p:cNvSpPr>
          <p:nvPr>
            <p:ph type="sldNum" sz="quarter" idx="12"/>
          </p:nvPr>
        </p:nvSpPr>
        <p:spPr/>
        <p:txBody>
          <a:bodyPr/>
          <a:lstStyle>
            <a:lvl1pPr>
              <a:defRPr smtClean="0">
                <a:solidFill>
                  <a:srgbClr val="95A3D1"/>
                </a:solidFill>
              </a:defRPr>
            </a:lvl1pPr>
          </a:lstStyle>
          <a:p>
            <a:pPr>
              <a:defRPr/>
            </a:pPr>
            <a:fld id="{66523099-AA33-4C1E-AB6F-F460045379AD}" type="slidenum">
              <a:rPr lang="cs-CZ" altLang="cs-CZ"/>
              <a:pPr>
                <a:defRPr/>
              </a:pPr>
              <a:t>‹#›</a:t>
            </a:fld>
            <a:endParaRPr lang="cs-CZ" altLang="cs-CZ"/>
          </a:p>
        </p:txBody>
      </p:sp>
    </p:spTree>
    <p:extLst>
      <p:ext uri="{BB962C8B-B14F-4D97-AF65-F5344CB8AC3E}">
        <p14:creationId xmlns:p14="http://schemas.microsoft.com/office/powerpoint/2010/main" val="25996267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a:extLst>
              <a:ext uri="{FF2B5EF4-FFF2-40B4-BE49-F238E27FC236}">
                <a16:creationId xmlns:a16="http://schemas.microsoft.com/office/drawing/2014/main" id="{A3494DBB-2D24-45E9-8A74-5BBA216C3DAB}"/>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A0683C75-780C-43E4-BE84-5C10F6E4332E}"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1BDC6466-A91C-44E0-88DD-769732C704B0}"/>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6" name="Zástupný symbol pro číslo snímku 5">
            <a:extLst>
              <a:ext uri="{FF2B5EF4-FFF2-40B4-BE49-F238E27FC236}">
                <a16:creationId xmlns:a16="http://schemas.microsoft.com/office/drawing/2014/main" id="{7B93498B-2F3D-45EE-95E1-8EDB67D04B24}"/>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096FA803-6D64-43D8-9EA5-04CD70A91E0E}" type="slidenum">
              <a:rPr lang="cs-CZ" altLang="cs-CZ"/>
              <a:pPr>
                <a:defRPr/>
              </a:pPr>
              <a:t>‹#›</a:t>
            </a:fld>
            <a:endParaRPr lang="cs-CZ" altLang="cs-CZ"/>
          </a:p>
        </p:txBody>
      </p:sp>
    </p:spTree>
    <p:extLst>
      <p:ext uri="{BB962C8B-B14F-4D97-AF65-F5344CB8AC3E}">
        <p14:creationId xmlns:p14="http://schemas.microsoft.com/office/powerpoint/2010/main" val="27758631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C12D012C-3435-4E25-8729-3AED559A9140}"/>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6E9D0D9C-409F-4F14-B2DC-E427BBA5B7CC}"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339FEE41-1C65-42FC-9A45-6CBE7DDADA1E}"/>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6" name="Zástupný symbol pro číslo snímku 5">
            <a:extLst>
              <a:ext uri="{FF2B5EF4-FFF2-40B4-BE49-F238E27FC236}">
                <a16:creationId xmlns:a16="http://schemas.microsoft.com/office/drawing/2014/main" id="{46C0F47F-70BE-4AB2-9225-D772E434FE1F}"/>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AC507FD5-B67C-44E0-8940-A351415CCE9A}" type="slidenum">
              <a:rPr lang="cs-CZ" altLang="cs-CZ"/>
              <a:pPr>
                <a:defRPr/>
              </a:pPr>
              <a:t>‹#›</a:t>
            </a:fld>
            <a:endParaRPr lang="cs-CZ" altLang="cs-CZ"/>
          </a:p>
        </p:txBody>
      </p:sp>
    </p:spTree>
    <p:extLst>
      <p:ext uri="{BB962C8B-B14F-4D97-AF65-F5344CB8AC3E}">
        <p14:creationId xmlns:p14="http://schemas.microsoft.com/office/powerpoint/2010/main" val="707176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Rectangle 9">
            <a:extLst>
              <a:ext uri="{FF2B5EF4-FFF2-40B4-BE49-F238E27FC236}">
                <a16:creationId xmlns:a16="http://schemas.microsoft.com/office/drawing/2014/main" id="{FDE90FBE-4FF6-4A93-AA2A-3B5C5B4ED2C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127BBD01-71F5-4461-9C35-D4647B3414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1">
            <a:extLst>
              <a:ext uri="{FF2B5EF4-FFF2-40B4-BE49-F238E27FC236}">
                <a16:creationId xmlns:a16="http://schemas.microsoft.com/office/drawing/2014/main" id="{731D1453-39D1-4219-A5DB-D0F0425D48E1}"/>
              </a:ext>
            </a:extLst>
          </p:cNvPr>
          <p:cNvSpPr>
            <a:spLocks noGrp="1" noChangeArrowheads="1"/>
          </p:cNvSpPr>
          <p:nvPr>
            <p:ph type="sldNum" sz="quarter" idx="12"/>
          </p:nvPr>
        </p:nvSpPr>
        <p:spPr>
          <a:ln/>
        </p:spPr>
        <p:txBody>
          <a:bodyPr/>
          <a:lstStyle>
            <a:lvl1pPr>
              <a:defRPr/>
            </a:lvl1pPr>
          </a:lstStyle>
          <a:p>
            <a:pPr>
              <a:defRPr/>
            </a:pPr>
            <a:fld id="{FF0C427F-7537-4569-8F14-AF56FC3FC0BB}" type="slidenum">
              <a:rPr lang="en-US" altLang="cs-CZ"/>
              <a:pPr>
                <a:defRPr/>
              </a:pPr>
              <a:t>‹#›</a:t>
            </a:fld>
            <a:endParaRPr lang="en-US" altLang="cs-CZ"/>
          </a:p>
        </p:txBody>
      </p:sp>
    </p:spTree>
    <p:extLst>
      <p:ext uri="{BB962C8B-B14F-4D97-AF65-F5344CB8AC3E}">
        <p14:creationId xmlns:p14="http://schemas.microsoft.com/office/powerpoint/2010/main" val="9082323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a:extLst>
              <a:ext uri="{FF2B5EF4-FFF2-40B4-BE49-F238E27FC236}">
                <a16:creationId xmlns:a16="http://schemas.microsoft.com/office/drawing/2014/main" id="{EAD81996-D451-4EFA-B2A1-1D59CBFC3FED}"/>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71FDCBCF-0FF9-4FD6-BCDA-0AAFA843DB72}"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DC765262-3F76-4C78-AE4A-F0B6FF01B9A4}"/>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6" name="Zástupný symbol pro číslo snímku 5">
            <a:extLst>
              <a:ext uri="{FF2B5EF4-FFF2-40B4-BE49-F238E27FC236}">
                <a16:creationId xmlns:a16="http://schemas.microsoft.com/office/drawing/2014/main" id="{AEB1970C-1947-4E18-97DF-60694023516F}"/>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AEB51C1A-97CF-4F60-97F4-B76F2698DBB0}" type="slidenum">
              <a:rPr lang="cs-CZ" altLang="cs-CZ"/>
              <a:pPr>
                <a:defRPr/>
              </a:pPr>
              <a:t>‹#›</a:t>
            </a:fld>
            <a:endParaRPr lang="cs-CZ" altLang="cs-CZ"/>
          </a:p>
        </p:txBody>
      </p:sp>
    </p:spTree>
    <p:extLst>
      <p:ext uri="{BB962C8B-B14F-4D97-AF65-F5344CB8AC3E}">
        <p14:creationId xmlns:p14="http://schemas.microsoft.com/office/powerpoint/2010/main" val="24349426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B912B0F9-7714-4494-9393-F537D6EF4D70}"/>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DE2C3476-D8E2-4438-804A-51E897A98850}" type="datetimeFigureOut">
              <a:rPr lang="cs-CZ"/>
              <a:pPr>
                <a:defRPr/>
              </a:pPr>
              <a:t>07.11.2023</a:t>
            </a:fld>
            <a:endParaRPr lang="cs-CZ"/>
          </a:p>
        </p:txBody>
      </p:sp>
      <p:sp>
        <p:nvSpPr>
          <p:cNvPr id="6" name="Zástupný symbol pro zápatí 5">
            <a:extLst>
              <a:ext uri="{FF2B5EF4-FFF2-40B4-BE49-F238E27FC236}">
                <a16:creationId xmlns:a16="http://schemas.microsoft.com/office/drawing/2014/main" id="{2230527D-35AF-4EDF-B435-5D3A06539AC5}"/>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7" name="Zástupný symbol pro číslo snímku 6">
            <a:extLst>
              <a:ext uri="{FF2B5EF4-FFF2-40B4-BE49-F238E27FC236}">
                <a16:creationId xmlns:a16="http://schemas.microsoft.com/office/drawing/2014/main" id="{A02ACF4D-10D9-4C39-947F-1FD215156D3A}"/>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05BCA64F-934F-43A9-BBF0-38FA73BD99B3}" type="slidenum">
              <a:rPr lang="cs-CZ" altLang="cs-CZ"/>
              <a:pPr>
                <a:defRPr/>
              </a:pPr>
              <a:t>‹#›</a:t>
            </a:fld>
            <a:endParaRPr lang="cs-CZ" altLang="cs-CZ"/>
          </a:p>
        </p:txBody>
      </p:sp>
    </p:spTree>
    <p:extLst>
      <p:ext uri="{BB962C8B-B14F-4D97-AF65-F5344CB8AC3E}">
        <p14:creationId xmlns:p14="http://schemas.microsoft.com/office/powerpoint/2010/main" val="17630124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2E3DFCE6-FEDF-446B-85AD-B6F0CF421B6E}"/>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7859F14C-EB29-47E2-A618-4B2C8081DB86}" type="datetimeFigureOut">
              <a:rPr lang="cs-CZ"/>
              <a:pPr>
                <a:defRPr/>
              </a:pPr>
              <a:t>07.11.2023</a:t>
            </a:fld>
            <a:endParaRPr lang="cs-CZ"/>
          </a:p>
        </p:txBody>
      </p:sp>
      <p:sp>
        <p:nvSpPr>
          <p:cNvPr id="8" name="Zástupný symbol pro zápatí 7">
            <a:extLst>
              <a:ext uri="{FF2B5EF4-FFF2-40B4-BE49-F238E27FC236}">
                <a16:creationId xmlns:a16="http://schemas.microsoft.com/office/drawing/2014/main" id="{9ABE7EB3-342B-4505-9D5B-FDD9E0EF577E}"/>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9" name="Zástupný symbol pro číslo snímku 8">
            <a:extLst>
              <a:ext uri="{FF2B5EF4-FFF2-40B4-BE49-F238E27FC236}">
                <a16:creationId xmlns:a16="http://schemas.microsoft.com/office/drawing/2014/main" id="{C154FE05-12CD-44AD-89FF-6D662B8BCAA1}"/>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C58A7459-AC59-4BD7-9D58-9D7019660205}" type="slidenum">
              <a:rPr lang="cs-CZ" altLang="cs-CZ"/>
              <a:pPr>
                <a:defRPr/>
              </a:pPr>
              <a:t>‹#›</a:t>
            </a:fld>
            <a:endParaRPr lang="cs-CZ" altLang="cs-CZ"/>
          </a:p>
        </p:txBody>
      </p:sp>
    </p:spTree>
    <p:extLst>
      <p:ext uri="{BB962C8B-B14F-4D97-AF65-F5344CB8AC3E}">
        <p14:creationId xmlns:p14="http://schemas.microsoft.com/office/powerpoint/2010/main" val="35321159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D743B648-78F3-4B4D-A654-BADC0A68E862}"/>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4D2A616-B776-4CD2-865D-F4BEAD93A717}" type="datetimeFigureOut">
              <a:rPr lang="cs-CZ"/>
              <a:pPr>
                <a:defRPr/>
              </a:pPr>
              <a:t>07.11.2023</a:t>
            </a:fld>
            <a:endParaRPr lang="cs-CZ"/>
          </a:p>
        </p:txBody>
      </p:sp>
      <p:sp>
        <p:nvSpPr>
          <p:cNvPr id="4" name="Zástupný symbol pro zápatí 3">
            <a:extLst>
              <a:ext uri="{FF2B5EF4-FFF2-40B4-BE49-F238E27FC236}">
                <a16:creationId xmlns:a16="http://schemas.microsoft.com/office/drawing/2014/main" id="{DDF5F6D6-BEAD-4907-B19F-5F20BB390F8B}"/>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5" name="Zástupný symbol pro číslo snímku 4">
            <a:extLst>
              <a:ext uri="{FF2B5EF4-FFF2-40B4-BE49-F238E27FC236}">
                <a16:creationId xmlns:a16="http://schemas.microsoft.com/office/drawing/2014/main" id="{FE1F47CD-FCAB-46E8-8B37-6DAA70B643E8}"/>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7FDEB017-CE8A-49D7-889D-2B8F908BA971}" type="slidenum">
              <a:rPr lang="cs-CZ" altLang="cs-CZ"/>
              <a:pPr>
                <a:defRPr/>
              </a:pPr>
              <a:t>‹#›</a:t>
            </a:fld>
            <a:endParaRPr lang="cs-CZ" altLang="cs-CZ"/>
          </a:p>
        </p:txBody>
      </p:sp>
    </p:spTree>
    <p:extLst>
      <p:ext uri="{BB962C8B-B14F-4D97-AF65-F5344CB8AC3E}">
        <p14:creationId xmlns:p14="http://schemas.microsoft.com/office/powerpoint/2010/main" val="2582974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E31DCFE1-A852-4F49-ABD0-D2AEF084CC1F}"/>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A7A3B6A1-C9EA-44D2-9D51-4390AA559DB3}" type="datetimeFigureOut">
              <a:rPr lang="cs-CZ"/>
              <a:pPr>
                <a:defRPr/>
              </a:pPr>
              <a:t>07.11.2023</a:t>
            </a:fld>
            <a:endParaRPr lang="cs-CZ"/>
          </a:p>
        </p:txBody>
      </p:sp>
      <p:sp>
        <p:nvSpPr>
          <p:cNvPr id="3" name="Zástupný symbol pro zápatí 2">
            <a:extLst>
              <a:ext uri="{FF2B5EF4-FFF2-40B4-BE49-F238E27FC236}">
                <a16:creationId xmlns:a16="http://schemas.microsoft.com/office/drawing/2014/main" id="{B85363E4-CF07-41C2-B48E-78A825D6CA9A}"/>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4" name="Zástupný symbol pro číslo snímku 3">
            <a:extLst>
              <a:ext uri="{FF2B5EF4-FFF2-40B4-BE49-F238E27FC236}">
                <a16:creationId xmlns:a16="http://schemas.microsoft.com/office/drawing/2014/main" id="{D5C4DF12-AA2A-468D-BE16-F260932EFCB7}"/>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961138BD-2700-4B25-AD59-AC1C5036556C}" type="slidenum">
              <a:rPr lang="cs-CZ" altLang="cs-CZ"/>
              <a:pPr>
                <a:defRPr/>
              </a:pPr>
              <a:t>‹#›</a:t>
            </a:fld>
            <a:endParaRPr lang="cs-CZ" altLang="cs-CZ"/>
          </a:p>
        </p:txBody>
      </p:sp>
    </p:spTree>
    <p:extLst>
      <p:ext uri="{BB962C8B-B14F-4D97-AF65-F5344CB8AC3E}">
        <p14:creationId xmlns:p14="http://schemas.microsoft.com/office/powerpoint/2010/main" val="5279267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a:extLst>
              <a:ext uri="{FF2B5EF4-FFF2-40B4-BE49-F238E27FC236}">
                <a16:creationId xmlns:a16="http://schemas.microsoft.com/office/drawing/2014/main" id="{34D74E5C-F47D-415F-B099-4B3426A09054}"/>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A55BCDB7-6604-4567-8A1D-CBA8B24C9530}" type="datetimeFigureOut">
              <a:rPr lang="cs-CZ"/>
              <a:pPr>
                <a:defRPr/>
              </a:pPr>
              <a:t>07.11.2023</a:t>
            </a:fld>
            <a:endParaRPr lang="cs-CZ"/>
          </a:p>
        </p:txBody>
      </p:sp>
      <p:sp>
        <p:nvSpPr>
          <p:cNvPr id="6" name="Zástupný symbol pro zápatí 5">
            <a:extLst>
              <a:ext uri="{FF2B5EF4-FFF2-40B4-BE49-F238E27FC236}">
                <a16:creationId xmlns:a16="http://schemas.microsoft.com/office/drawing/2014/main" id="{DCE39FF4-48DB-4F87-BA27-E964A27525B6}"/>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7" name="Zástupný symbol pro číslo snímku 6">
            <a:extLst>
              <a:ext uri="{FF2B5EF4-FFF2-40B4-BE49-F238E27FC236}">
                <a16:creationId xmlns:a16="http://schemas.microsoft.com/office/drawing/2014/main" id="{B1FC41AA-D856-4C02-B7E5-7755B2FE2B1E}"/>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96FF59F2-CE84-4154-969A-53EB1B2B92B0}" type="slidenum">
              <a:rPr lang="cs-CZ" altLang="cs-CZ"/>
              <a:pPr>
                <a:defRPr/>
              </a:pPr>
              <a:t>‹#›</a:t>
            </a:fld>
            <a:endParaRPr lang="cs-CZ" altLang="cs-CZ"/>
          </a:p>
        </p:txBody>
      </p:sp>
    </p:spTree>
    <p:extLst>
      <p:ext uri="{BB962C8B-B14F-4D97-AF65-F5344CB8AC3E}">
        <p14:creationId xmlns:p14="http://schemas.microsoft.com/office/powerpoint/2010/main" val="31892507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a:extLst>
              <a:ext uri="{FF2B5EF4-FFF2-40B4-BE49-F238E27FC236}">
                <a16:creationId xmlns:a16="http://schemas.microsoft.com/office/drawing/2014/main" id="{1E2DEA18-A42B-48E3-9B04-9D9948592DF9}"/>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E8D1D0D-9659-431C-8A40-3B3765C8DF13}" type="datetimeFigureOut">
              <a:rPr lang="cs-CZ"/>
              <a:pPr>
                <a:defRPr/>
              </a:pPr>
              <a:t>07.11.2023</a:t>
            </a:fld>
            <a:endParaRPr lang="cs-CZ"/>
          </a:p>
        </p:txBody>
      </p:sp>
      <p:sp>
        <p:nvSpPr>
          <p:cNvPr id="6" name="Zástupný symbol pro zápatí 5">
            <a:extLst>
              <a:ext uri="{FF2B5EF4-FFF2-40B4-BE49-F238E27FC236}">
                <a16:creationId xmlns:a16="http://schemas.microsoft.com/office/drawing/2014/main" id="{B5C5EA6E-C60E-41D5-A4D6-7850FF1B792C}"/>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7" name="Zástupný symbol pro číslo snímku 6">
            <a:extLst>
              <a:ext uri="{FF2B5EF4-FFF2-40B4-BE49-F238E27FC236}">
                <a16:creationId xmlns:a16="http://schemas.microsoft.com/office/drawing/2014/main" id="{F53D16F4-F41A-437A-B002-0DB3021C8857}"/>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8461EEED-5121-4FF5-8703-A2D37F80F330}" type="slidenum">
              <a:rPr lang="cs-CZ" altLang="cs-CZ"/>
              <a:pPr>
                <a:defRPr/>
              </a:pPr>
              <a:t>‹#›</a:t>
            </a:fld>
            <a:endParaRPr lang="cs-CZ" altLang="cs-CZ"/>
          </a:p>
        </p:txBody>
      </p:sp>
    </p:spTree>
    <p:extLst>
      <p:ext uri="{BB962C8B-B14F-4D97-AF65-F5344CB8AC3E}">
        <p14:creationId xmlns:p14="http://schemas.microsoft.com/office/powerpoint/2010/main" val="10006589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C2D877EE-C7DA-4A0C-BD58-9F9239CCE293}"/>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C814686-FC28-4DB1-8795-4299FB024FAD}"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90C04547-FCEC-4366-87C5-F8AA8B0DE415}"/>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6" name="Zástupný symbol pro číslo snímku 5">
            <a:extLst>
              <a:ext uri="{FF2B5EF4-FFF2-40B4-BE49-F238E27FC236}">
                <a16:creationId xmlns:a16="http://schemas.microsoft.com/office/drawing/2014/main" id="{0C2D0861-C38D-4E47-8C2F-7EFBBE0384AA}"/>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6FC587E0-C01A-4F1E-A965-CD70BFCF07C9}" type="slidenum">
              <a:rPr lang="cs-CZ" altLang="cs-CZ"/>
              <a:pPr>
                <a:defRPr/>
              </a:pPr>
              <a:t>‹#›</a:t>
            </a:fld>
            <a:endParaRPr lang="cs-CZ" altLang="cs-CZ"/>
          </a:p>
        </p:txBody>
      </p:sp>
    </p:spTree>
    <p:extLst>
      <p:ext uri="{BB962C8B-B14F-4D97-AF65-F5344CB8AC3E}">
        <p14:creationId xmlns:p14="http://schemas.microsoft.com/office/powerpoint/2010/main" val="6708763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A531B9A0-B9AD-4AAC-8BE0-C906E34707E2}"/>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A80C4CA2-BC13-4C22-B43B-5BA832CB327D}"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B2AD6CD5-21D8-4334-9B47-531FBE39CA41}"/>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6" name="Zástupný symbol pro číslo snímku 5">
            <a:extLst>
              <a:ext uri="{FF2B5EF4-FFF2-40B4-BE49-F238E27FC236}">
                <a16:creationId xmlns:a16="http://schemas.microsoft.com/office/drawing/2014/main" id="{16BF2CA2-7900-45BB-8C38-43245EEBE418}"/>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9E629FA5-6A42-4E1A-8927-49D4B41E6735}" type="slidenum">
              <a:rPr lang="cs-CZ" altLang="cs-CZ"/>
              <a:pPr>
                <a:defRPr/>
              </a:pPr>
              <a:t>‹#›</a:t>
            </a:fld>
            <a:endParaRPr lang="cs-CZ" altLang="cs-CZ"/>
          </a:p>
        </p:txBody>
      </p:sp>
    </p:spTree>
    <p:extLst>
      <p:ext uri="{BB962C8B-B14F-4D97-AF65-F5344CB8AC3E}">
        <p14:creationId xmlns:p14="http://schemas.microsoft.com/office/powerpoint/2010/main" val="20762732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Vlastní rozložení">
    <p:spTree>
      <p:nvGrpSpPr>
        <p:cNvPr id="1" name=""/>
        <p:cNvGrpSpPr/>
        <p:nvPr/>
      </p:nvGrpSpPr>
      <p:grpSpPr>
        <a:xfrm>
          <a:off x="0" y="0"/>
          <a:ext cx="0" cy="0"/>
          <a:chOff x="0" y="0"/>
          <a:chExt cx="0" cy="0"/>
        </a:xfrm>
      </p:grpSpPr>
      <p:sp>
        <p:nvSpPr>
          <p:cNvPr id="2" name="Nadpis 1"/>
          <p:cNvSpPr>
            <a:spLocks noGrp="1"/>
          </p:cNvSpPr>
          <p:nvPr>
            <p:ph type="title"/>
          </p:nvPr>
        </p:nvSpPr>
        <p:spPr>
          <a:xfrm>
            <a:off x="2057400" y="1143000"/>
            <a:ext cx="6626225" cy="2206625"/>
          </a:xfrm>
        </p:spPr>
        <p:txBody>
          <a:bodyPr/>
          <a:lstStyle/>
          <a:p>
            <a:r>
              <a:rPr lang="cs-CZ"/>
              <a:t>Kliknutím lze upravit styl.</a:t>
            </a:r>
          </a:p>
        </p:txBody>
      </p:sp>
      <p:sp>
        <p:nvSpPr>
          <p:cNvPr id="3" name="Zástupný symbol pro datum 2">
            <a:extLst>
              <a:ext uri="{FF2B5EF4-FFF2-40B4-BE49-F238E27FC236}">
                <a16:creationId xmlns:a16="http://schemas.microsoft.com/office/drawing/2014/main" id="{4D7EFECB-11A9-4DF8-94C7-182ADCE9BA28}"/>
              </a:ext>
            </a:extLst>
          </p:cNvPr>
          <p:cNvSpPr>
            <a:spLocks noGrp="1"/>
          </p:cNvSpPr>
          <p:nvPr>
            <p:ph type="dt" idx="10"/>
          </p:nvPr>
        </p:nvSpPr>
        <p:spPr>
          <a:xfrm>
            <a:off x="912813" y="6251575"/>
            <a:ext cx="1901825" cy="454025"/>
          </a:xfrm>
        </p:spPr>
        <p:txBody>
          <a:bodyPr/>
          <a:lstStyle>
            <a:lvl1pPr fontAlgn="base">
              <a:spcBef>
                <a:spcPct val="0"/>
              </a:spcBef>
              <a:spcAft>
                <a:spcPct val="0"/>
              </a:spcAft>
              <a:defRPr>
                <a:latin typeface="Arial" pitchFamily="34" charset="0"/>
                <a:cs typeface="Arial" pitchFamily="34" charset="0"/>
              </a:defRPr>
            </a:lvl1pPr>
          </a:lstStyle>
          <a:p>
            <a:pPr>
              <a:defRPr/>
            </a:pPr>
            <a:endParaRPr lang="cs-CZ" altLang="cs-CZ"/>
          </a:p>
        </p:txBody>
      </p:sp>
      <p:sp>
        <p:nvSpPr>
          <p:cNvPr id="4" name="Zástupný symbol pro zápatí 3">
            <a:extLst>
              <a:ext uri="{FF2B5EF4-FFF2-40B4-BE49-F238E27FC236}">
                <a16:creationId xmlns:a16="http://schemas.microsoft.com/office/drawing/2014/main" id="{17E51578-243A-4C73-B5B5-695BEC6B333D}"/>
              </a:ext>
            </a:extLst>
          </p:cNvPr>
          <p:cNvSpPr>
            <a:spLocks noGrp="1"/>
          </p:cNvSpPr>
          <p:nvPr>
            <p:ph type="ftr" idx="11"/>
          </p:nvPr>
        </p:nvSpPr>
        <p:spPr>
          <a:xfrm>
            <a:off x="3354388" y="6248400"/>
            <a:ext cx="2892425" cy="454025"/>
          </a:xfrm>
        </p:spPr>
        <p:txBody>
          <a:bodyPr/>
          <a:lstStyle>
            <a:lvl1pPr fontAlgn="base">
              <a:spcBef>
                <a:spcPct val="0"/>
              </a:spcBef>
              <a:spcAft>
                <a:spcPct val="0"/>
              </a:spcAft>
              <a:defRPr>
                <a:latin typeface="Arial" pitchFamily="34" charset="0"/>
                <a:cs typeface="Arial" pitchFamily="34" charset="0"/>
              </a:defRPr>
            </a:lvl1pPr>
          </a:lstStyle>
          <a:p>
            <a:pPr>
              <a:defRPr/>
            </a:pPr>
            <a:endParaRPr lang="en-US" altLang="cs-CZ"/>
          </a:p>
        </p:txBody>
      </p:sp>
      <p:sp>
        <p:nvSpPr>
          <p:cNvPr id="5" name="Zástupný symbol pro číslo snímku 4">
            <a:extLst>
              <a:ext uri="{FF2B5EF4-FFF2-40B4-BE49-F238E27FC236}">
                <a16:creationId xmlns:a16="http://schemas.microsoft.com/office/drawing/2014/main" id="{834FDAB0-FACA-4088-BE3F-1D339AE65FA5}"/>
              </a:ext>
            </a:extLst>
          </p:cNvPr>
          <p:cNvSpPr>
            <a:spLocks noGrp="1"/>
          </p:cNvSpPr>
          <p:nvPr>
            <p:ph type="sldNum" idx="12"/>
          </p:nvPr>
        </p:nvSpPr>
        <p:spPr>
          <a:xfrm>
            <a:off x="6781800" y="6248400"/>
            <a:ext cx="1901825" cy="454025"/>
          </a:xfrm>
        </p:spPr>
        <p:txBody>
          <a:bodyPr/>
          <a:lstStyle>
            <a:lvl1pPr>
              <a:defRPr smtClean="0">
                <a:latin typeface="Arial" panose="020B0604020202020204" pitchFamily="34" charset="0"/>
              </a:defRPr>
            </a:lvl1pPr>
          </a:lstStyle>
          <a:p>
            <a:pPr>
              <a:defRPr/>
            </a:pPr>
            <a:fld id="{D9246EF2-1369-465C-977F-FADA1959AFD4}" type="slidenum">
              <a:rPr lang="en-US" altLang="cs-CZ"/>
              <a:pPr>
                <a:defRPr/>
              </a:pPr>
              <a:t>‹#›</a:t>
            </a:fld>
            <a:endParaRPr lang="en-US" altLang="cs-CZ"/>
          </a:p>
        </p:txBody>
      </p:sp>
    </p:spTree>
    <p:extLst>
      <p:ext uri="{BB962C8B-B14F-4D97-AF65-F5344CB8AC3E}">
        <p14:creationId xmlns:p14="http://schemas.microsoft.com/office/powerpoint/2010/main" val="2598462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9144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8768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9">
            <a:extLst>
              <a:ext uri="{FF2B5EF4-FFF2-40B4-BE49-F238E27FC236}">
                <a16:creationId xmlns:a16="http://schemas.microsoft.com/office/drawing/2014/main" id="{C6072CBE-3D09-451E-8750-6FAC45B3E6A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007B311E-0A49-4839-9EB9-6431657A80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1">
            <a:extLst>
              <a:ext uri="{FF2B5EF4-FFF2-40B4-BE49-F238E27FC236}">
                <a16:creationId xmlns:a16="http://schemas.microsoft.com/office/drawing/2014/main" id="{3F975EAD-4646-4AB2-9AA6-2C975C5090DB}"/>
              </a:ext>
            </a:extLst>
          </p:cNvPr>
          <p:cNvSpPr>
            <a:spLocks noGrp="1" noChangeArrowheads="1"/>
          </p:cNvSpPr>
          <p:nvPr>
            <p:ph type="sldNum" sz="quarter" idx="12"/>
          </p:nvPr>
        </p:nvSpPr>
        <p:spPr>
          <a:ln/>
        </p:spPr>
        <p:txBody>
          <a:bodyPr/>
          <a:lstStyle>
            <a:lvl1pPr>
              <a:defRPr/>
            </a:lvl1pPr>
          </a:lstStyle>
          <a:p>
            <a:pPr>
              <a:defRPr/>
            </a:pPr>
            <a:fld id="{4E0ED576-5A99-45D5-AE20-308B0F7F821B}" type="slidenum">
              <a:rPr lang="en-US" altLang="cs-CZ"/>
              <a:pPr>
                <a:defRPr/>
              </a:pPr>
              <a:t>‹#›</a:t>
            </a:fld>
            <a:endParaRPr lang="en-US" altLang="cs-CZ"/>
          </a:p>
        </p:txBody>
      </p:sp>
    </p:spTree>
    <p:extLst>
      <p:ext uri="{BB962C8B-B14F-4D97-AF65-F5344CB8AC3E}">
        <p14:creationId xmlns:p14="http://schemas.microsoft.com/office/powerpoint/2010/main" val="8959177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28600"/>
            <a:ext cx="7848600" cy="1143000"/>
          </a:xfrm>
        </p:spPr>
        <p:txBody>
          <a:bodyPr/>
          <a:lstStyle/>
          <a:p>
            <a:r>
              <a:rPr lang="cs-CZ"/>
              <a:t>Kliknutím lze upravit styl.</a:t>
            </a:r>
          </a:p>
        </p:txBody>
      </p:sp>
      <p:sp>
        <p:nvSpPr>
          <p:cNvPr id="3" name="Zástupný symbol pro text 2"/>
          <p:cNvSpPr>
            <a:spLocks noGrp="1"/>
          </p:cNvSpPr>
          <p:nvPr>
            <p:ph type="body" sz="half" idx="1"/>
          </p:nvPr>
        </p:nvSpPr>
        <p:spPr>
          <a:xfrm>
            <a:off x="609600" y="1981200"/>
            <a:ext cx="38481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10100" y="1981200"/>
            <a:ext cx="38481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10100" y="4114800"/>
            <a:ext cx="38481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7">
            <a:extLst>
              <a:ext uri="{FF2B5EF4-FFF2-40B4-BE49-F238E27FC236}">
                <a16:creationId xmlns:a16="http://schemas.microsoft.com/office/drawing/2014/main" id="{558068FB-BED5-460E-B65A-BEBAD2F907E2}"/>
              </a:ext>
            </a:extLst>
          </p:cNvPr>
          <p:cNvSpPr>
            <a:spLocks noGrp="1" noChangeArrowheads="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7" name="Rectangle 8">
            <a:extLst>
              <a:ext uri="{FF2B5EF4-FFF2-40B4-BE49-F238E27FC236}">
                <a16:creationId xmlns:a16="http://schemas.microsoft.com/office/drawing/2014/main" id="{38DE6714-AA5B-4DAD-A7A4-54ADB09310C6}"/>
              </a:ext>
            </a:extLst>
          </p:cNvPr>
          <p:cNvSpPr>
            <a:spLocks noGrp="1" noChangeArrowheads="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8" name="Rectangle 9">
            <a:extLst>
              <a:ext uri="{FF2B5EF4-FFF2-40B4-BE49-F238E27FC236}">
                <a16:creationId xmlns:a16="http://schemas.microsoft.com/office/drawing/2014/main" id="{AC9A3C9B-1AB6-4E7D-95BF-44B122C2F88A}"/>
              </a:ext>
            </a:extLst>
          </p:cNvPr>
          <p:cNvSpPr>
            <a:spLocks noGrp="1" noChangeArrowheads="1"/>
          </p:cNvSpPr>
          <p:nvPr>
            <p:ph type="sldNum" sz="quarter" idx="12"/>
          </p:nvPr>
        </p:nvSpPr>
        <p:spPr/>
        <p:txBody>
          <a:bodyPr/>
          <a:lstStyle>
            <a:lvl1pPr>
              <a:defRPr smtClean="0">
                <a:latin typeface="Arial" panose="020B0604020202020204" pitchFamily="34" charset="0"/>
              </a:defRPr>
            </a:lvl1pPr>
          </a:lstStyle>
          <a:p>
            <a:pPr>
              <a:defRPr/>
            </a:pPr>
            <a:fld id="{9887EAE1-8F70-4DFB-8F94-2F103F5F03C8}" type="slidenum">
              <a:rPr lang="cs-CZ" altLang="cs-CZ"/>
              <a:pPr>
                <a:defRPr/>
              </a:pPr>
              <a:t>‹#›</a:t>
            </a:fld>
            <a:endParaRPr lang="cs-CZ" altLang="cs-CZ"/>
          </a:p>
        </p:txBody>
      </p:sp>
    </p:spTree>
    <p:extLst>
      <p:ext uri="{BB962C8B-B14F-4D97-AF65-F5344CB8AC3E}">
        <p14:creationId xmlns:p14="http://schemas.microsoft.com/office/powerpoint/2010/main" val="79960586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09600" y="228600"/>
            <a:ext cx="7848600" cy="58674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Rectangle 7">
            <a:extLst>
              <a:ext uri="{FF2B5EF4-FFF2-40B4-BE49-F238E27FC236}">
                <a16:creationId xmlns:a16="http://schemas.microsoft.com/office/drawing/2014/main" id="{725953AA-687E-4EF4-81C3-8EB8E3B668FD}"/>
              </a:ext>
            </a:extLst>
          </p:cNvPr>
          <p:cNvSpPr>
            <a:spLocks noGrp="1" noChangeArrowheads="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4" name="Rectangle 8">
            <a:extLst>
              <a:ext uri="{FF2B5EF4-FFF2-40B4-BE49-F238E27FC236}">
                <a16:creationId xmlns:a16="http://schemas.microsoft.com/office/drawing/2014/main" id="{6A5C67CF-8109-494E-8DB8-2FDD4030567F}"/>
              </a:ext>
            </a:extLst>
          </p:cNvPr>
          <p:cNvSpPr>
            <a:spLocks noGrp="1" noChangeArrowheads="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5" name="Rectangle 9">
            <a:extLst>
              <a:ext uri="{FF2B5EF4-FFF2-40B4-BE49-F238E27FC236}">
                <a16:creationId xmlns:a16="http://schemas.microsoft.com/office/drawing/2014/main" id="{8DE00F3B-790A-4E6E-A724-91B7FEBDBAEE}"/>
              </a:ext>
            </a:extLst>
          </p:cNvPr>
          <p:cNvSpPr>
            <a:spLocks noGrp="1" noChangeArrowheads="1"/>
          </p:cNvSpPr>
          <p:nvPr>
            <p:ph type="sldNum" sz="quarter" idx="12"/>
          </p:nvPr>
        </p:nvSpPr>
        <p:spPr/>
        <p:txBody>
          <a:bodyPr/>
          <a:lstStyle>
            <a:lvl1pPr>
              <a:defRPr smtClean="0">
                <a:latin typeface="Arial" panose="020B0604020202020204" pitchFamily="34" charset="0"/>
              </a:defRPr>
            </a:lvl1pPr>
          </a:lstStyle>
          <a:p>
            <a:pPr>
              <a:defRPr/>
            </a:pPr>
            <a:fld id="{AC6EB5E6-55C6-4649-B469-766B0D0B70CA}" type="slidenum">
              <a:rPr lang="cs-CZ" altLang="cs-CZ"/>
              <a:pPr>
                <a:defRPr/>
              </a:pPr>
              <a:t>‹#›</a:t>
            </a:fld>
            <a:endParaRPr lang="cs-CZ" altLang="cs-CZ"/>
          </a:p>
        </p:txBody>
      </p:sp>
    </p:spTree>
    <p:extLst>
      <p:ext uri="{BB962C8B-B14F-4D97-AF65-F5344CB8AC3E}">
        <p14:creationId xmlns:p14="http://schemas.microsoft.com/office/powerpoint/2010/main" val="274930966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xAndClipArt">
  <p:cSld name="Nadpis, text a klipart">
    <p:spTree>
      <p:nvGrpSpPr>
        <p:cNvPr id="1" name=""/>
        <p:cNvGrpSpPr/>
        <p:nvPr/>
      </p:nvGrpSpPr>
      <p:grpSpPr>
        <a:xfrm>
          <a:off x="0" y="0"/>
          <a:ext cx="0" cy="0"/>
          <a:chOff x="0" y="0"/>
          <a:chExt cx="0" cy="0"/>
        </a:xfrm>
      </p:grpSpPr>
      <p:sp>
        <p:nvSpPr>
          <p:cNvPr id="2" name="Nadpis 1"/>
          <p:cNvSpPr>
            <a:spLocks noGrp="1"/>
          </p:cNvSpPr>
          <p:nvPr>
            <p:ph type="title"/>
          </p:nvPr>
        </p:nvSpPr>
        <p:spPr>
          <a:xfrm>
            <a:off x="609600" y="228600"/>
            <a:ext cx="7848600" cy="1143000"/>
          </a:xfrm>
        </p:spPr>
        <p:txBody>
          <a:bodyPr/>
          <a:lstStyle/>
          <a:p>
            <a:r>
              <a:rPr lang="cs-CZ"/>
              <a:t>Kliknutím lze upravit styl.</a:t>
            </a:r>
          </a:p>
        </p:txBody>
      </p:sp>
      <p:sp>
        <p:nvSpPr>
          <p:cNvPr id="3" name="Zástupný symbol pro text 2"/>
          <p:cNvSpPr>
            <a:spLocks noGrp="1"/>
          </p:cNvSpPr>
          <p:nvPr>
            <p:ph type="body" sz="half" idx="1"/>
          </p:nvPr>
        </p:nvSpPr>
        <p:spPr>
          <a:xfrm>
            <a:off x="609600" y="1981200"/>
            <a:ext cx="38481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klipart 3"/>
          <p:cNvSpPr>
            <a:spLocks noGrp="1"/>
          </p:cNvSpPr>
          <p:nvPr>
            <p:ph type="clipArt" sz="half" idx="2"/>
          </p:nvPr>
        </p:nvSpPr>
        <p:spPr>
          <a:xfrm>
            <a:off x="4610100" y="1981200"/>
            <a:ext cx="3848100" cy="4114800"/>
          </a:xfrm>
        </p:spPr>
        <p:txBody>
          <a:bodyPr rtlCol="0">
            <a:normAutofit/>
          </a:bodyPr>
          <a:lstStyle/>
          <a:p>
            <a:pPr lvl="0"/>
            <a:endParaRPr lang="cs-CZ" noProof="0"/>
          </a:p>
        </p:txBody>
      </p:sp>
      <p:sp>
        <p:nvSpPr>
          <p:cNvPr id="5" name="Rectangle 7">
            <a:extLst>
              <a:ext uri="{FF2B5EF4-FFF2-40B4-BE49-F238E27FC236}">
                <a16:creationId xmlns:a16="http://schemas.microsoft.com/office/drawing/2014/main" id="{A0DB8BBA-B024-47DC-A099-BB4B35F43460}"/>
              </a:ext>
            </a:extLst>
          </p:cNvPr>
          <p:cNvSpPr>
            <a:spLocks noGrp="1" noChangeArrowheads="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6" name="Rectangle 8">
            <a:extLst>
              <a:ext uri="{FF2B5EF4-FFF2-40B4-BE49-F238E27FC236}">
                <a16:creationId xmlns:a16="http://schemas.microsoft.com/office/drawing/2014/main" id="{4C378161-1ACA-4D4A-997C-F2E516C8E377}"/>
              </a:ext>
            </a:extLst>
          </p:cNvPr>
          <p:cNvSpPr>
            <a:spLocks noGrp="1" noChangeArrowheads="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7" name="Rectangle 9">
            <a:extLst>
              <a:ext uri="{FF2B5EF4-FFF2-40B4-BE49-F238E27FC236}">
                <a16:creationId xmlns:a16="http://schemas.microsoft.com/office/drawing/2014/main" id="{D5A020EA-58B0-4740-B761-3E697B4103C8}"/>
              </a:ext>
            </a:extLst>
          </p:cNvPr>
          <p:cNvSpPr>
            <a:spLocks noGrp="1" noChangeArrowheads="1"/>
          </p:cNvSpPr>
          <p:nvPr>
            <p:ph type="sldNum" sz="quarter" idx="12"/>
          </p:nvPr>
        </p:nvSpPr>
        <p:spPr/>
        <p:txBody>
          <a:bodyPr/>
          <a:lstStyle>
            <a:lvl1pPr>
              <a:defRPr smtClean="0">
                <a:latin typeface="Arial" panose="020B0604020202020204" pitchFamily="34" charset="0"/>
              </a:defRPr>
            </a:lvl1pPr>
          </a:lstStyle>
          <a:p>
            <a:pPr>
              <a:defRPr/>
            </a:pPr>
            <a:fld id="{9A43C45C-4331-4EF1-91C5-82671D659F2C}" type="slidenum">
              <a:rPr lang="cs-CZ" altLang="cs-CZ"/>
              <a:pPr>
                <a:defRPr/>
              </a:pPr>
              <a:t>‹#›</a:t>
            </a:fld>
            <a:endParaRPr lang="cs-CZ" altLang="cs-CZ"/>
          </a:p>
        </p:txBody>
      </p:sp>
    </p:spTree>
    <p:extLst>
      <p:ext uri="{BB962C8B-B14F-4D97-AF65-F5344CB8AC3E}">
        <p14:creationId xmlns:p14="http://schemas.microsoft.com/office/powerpoint/2010/main" val="134118551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28600"/>
            <a:ext cx="7848600" cy="1143000"/>
          </a:xfrm>
        </p:spPr>
        <p:txBody>
          <a:bodyPr/>
          <a:lstStyle/>
          <a:p>
            <a:r>
              <a:rPr lang="cs-CZ" dirty="0"/>
              <a:t>Kliknutím lze upravit styl.</a:t>
            </a:r>
          </a:p>
        </p:txBody>
      </p:sp>
      <p:sp>
        <p:nvSpPr>
          <p:cNvPr id="3" name="Zástupný symbol pro text 2"/>
          <p:cNvSpPr>
            <a:spLocks noGrp="1"/>
          </p:cNvSpPr>
          <p:nvPr>
            <p:ph type="body" sz="half" idx="1"/>
          </p:nvPr>
        </p:nvSpPr>
        <p:spPr>
          <a:xfrm>
            <a:off x="609600" y="1981200"/>
            <a:ext cx="38481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10100" y="1981200"/>
            <a:ext cx="38481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7">
            <a:extLst>
              <a:ext uri="{FF2B5EF4-FFF2-40B4-BE49-F238E27FC236}">
                <a16:creationId xmlns:a16="http://schemas.microsoft.com/office/drawing/2014/main" id="{81C95CAC-A4F3-425A-A5C6-9C326C1DED66}"/>
              </a:ext>
            </a:extLst>
          </p:cNvPr>
          <p:cNvSpPr>
            <a:spLocks noGrp="1" noChangeArrowheads="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6" name="Rectangle 8">
            <a:extLst>
              <a:ext uri="{FF2B5EF4-FFF2-40B4-BE49-F238E27FC236}">
                <a16:creationId xmlns:a16="http://schemas.microsoft.com/office/drawing/2014/main" id="{6201C05F-DA77-42A5-8DC3-2C78E9FF0A53}"/>
              </a:ext>
            </a:extLst>
          </p:cNvPr>
          <p:cNvSpPr>
            <a:spLocks noGrp="1" noChangeArrowheads="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7" name="Rectangle 9">
            <a:extLst>
              <a:ext uri="{FF2B5EF4-FFF2-40B4-BE49-F238E27FC236}">
                <a16:creationId xmlns:a16="http://schemas.microsoft.com/office/drawing/2014/main" id="{84029BC2-618A-443A-9CF3-B23E0E0724B9}"/>
              </a:ext>
            </a:extLst>
          </p:cNvPr>
          <p:cNvSpPr>
            <a:spLocks noGrp="1" noChangeArrowheads="1"/>
          </p:cNvSpPr>
          <p:nvPr>
            <p:ph type="sldNum" sz="quarter" idx="12"/>
          </p:nvPr>
        </p:nvSpPr>
        <p:spPr/>
        <p:txBody>
          <a:bodyPr/>
          <a:lstStyle>
            <a:lvl1pPr>
              <a:defRPr smtClean="0">
                <a:latin typeface="Arial" panose="020B0604020202020204" pitchFamily="34" charset="0"/>
              </a:defRPr>
            </a:lvl1pPr>
          </a:lstStyle>
          <a:p>
            <a:pPr>
              <a:defRPr/>
            </a:pPr>
            <a:fld id="{9B188E3B-7F27-4EE2-857D-21F89DE2DB39}" type="slidenum">
              <a:rPr lang="cs-CZ" altLang="cs-CZ"/>
              <a:pPr>
                <a:defRPr/>
              </a:pPr>
              <a:t>‹#›</a:t>
            </a:fld>
            <a:endParaRPr lang="cs-CZ" altLang="cs-CZ"/>
          </a:p>
        </p:txBody>
      </p:sp>
    </p:spTree>
    <p:extLst>
      <p:ext uri="{BB962C8B-B14F-4D97-AF65-F5344CB8AC3E}">
        <p14:creationId xmlns:p14="http://schemas.microsoft.com/office/powerpoint/2010/main" val="1811197513"/>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a:extLst>
              <a:ext uri="{FF2B5EF4-FFF2-40B4-BE49-F238E27FC236}">
                <a16:creationId xmlns:a16="http://schemas.microsoft.com/office/drawing/2014/main" id="{EE1083C8-5A2A-4A74-9E8A-D59C855063E0}"/>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CFA8EA1F-D742-4860-A832-C2A98B116999}"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DA1DA205-185D-41BC-870A-BE042ABE42E5}"/>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6" name="Zástupný symbol pro číslo snímku 5">
            <a:extLst>
              <a:ext uri="{FF2B5EF4-FFF2-40B4-BE49-F238E27FC236}">
                <a16:creationId xmlns:a16="http://schemas.microsoft.com/office/drawing/2014/main" id="{526E7D2F-F694-4793-AD19-F56BB43355D8}"/>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9B1F2388-1FF8-4741-9C9B-2AA8F52D3985}" type="slidenum">
              <a:rPr lang="cs-CZ" altLang="cs-CZ"/>
              <a:pPr>
                <a:defRPr/>
              </a:pPr>
              <a:t>‹#›</a:t>
            </a:fld>
            <a:endParaRPr lang="cs-CZ" altLang="cs-CZ"/>
          </a:p>
        </p:txBody>
      </p:sp>
    </p:spTree>
    <p:extLst>
      <p:ext uri="{BB962C8B-B14F-4D97-AF65-F5344CB8AC3E}">
        <p14:creationId xmlns:p14="http://schemas.microsoft.com/office/powerpoint/2010/main" val="10809171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203756E-970B-40B5-8B5D-72227E4AA4EC}"/>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BC30B31-D438-40A0-86B6-65F493EEC60A}"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79216A03-E1F2-467C-8EC3-9B25E0F753FE}"/>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6" name="Zástupný symbol pro číslo snímku 5">
            <a:extLst>
              <a:ext uri="{FF2B5EF4-FFF2-40B4-BE49-F238E27FC236}">
                <a16:creationId xmlns:a16="http://schemas.microsoft.com/office/drawing/2014/main" id="{9E022994-FFD8-4253-82DE-20C6BE311D07}"/>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B332C77D-4815-4281-8E1D-C57D65367D5F}" type="slidenum">
              <a:rPr lang="cs-CZ" altLang="cs-CZ"/>
              <a:pPr>
                <a:defRPr/>
              </a:pPr>
              <a:t>‹#›</a:t>
            </a:fld>
            <a:endParaRPr lang="cs-CZ" altLang="cs-CZ"/>
          </a:p>
        </p:txBody>
      </p:sp>
    </p:spTree>
    <p:extLst>
      <p:ext uri="{BB962C8B-B14F-4D97-AF65-F5344CB8AC3E}">
        <p14:creationId xmlns:p14="http://schemas.microsoft.com/office/powerpoint/2010/main" val="8017859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a:extLst>
              <a:ext uri="{FF2B5EF4-FFF2-40B4-BE49-F238E27FC236}">
                <a16:creationId xmlns:a16="http://schemas.microsoft.com/office/drawing/2014/main" id="{D027D85E-E939-4189-84EB-F90CE6F48CEE}"/>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7F68D37C-D46B-4A99-BE53-1FBAD8241338}"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17F4BA5A-C37C-48E6-A524-805BCF178D2F}"/>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6" name="Zástupný symbol pro číslo snímku 5">
            <a:extLst>
              <a:ext uri="{FF2B5EF4-FFF2-40B4-BE49-F238E27FC236}">
                <a16:creationId xmlns:a16="http://schemas.microsoft.com/office/drawing/2014/main" id="{B5AD17A6-D34F-4ECF-A184-8153105F7AD9}"/>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F90CA8C2-02F3-4B7C-940A-797BAB446585}" type="slidenum">
              <a:rPr lang="cs-CZ" altLang="cs-CZ"/>
              <a:pPr>
                <a:defRPr/>
              </a:pPr>
              <a:t>‹#›</a:t>
            </a:fld>
            <a:endParaRPr lang="cs-CZ" altLang="cs-CZ"/>
          </a:p>
        </p:txBody>
      </p:sp>
    </p:spTree>
    <p:extLst>
      <p:ext uri="{BB962C8B-B14F-4D97-AF65-F5344CB8AC3E}">
        <p14:creationId xmlns:p14="http://schemas.microsoft.com/office/powerpoint/2010/main" val="3728211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1D6E0FF6-406D-4A7D-A26A-C0F166A00B89}"/>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2D19F10A-B203-4890-B694-E7136144C718}" type="datetimeFigureOut">
              <a:rPr lang="cs-CZ"/>
              <a:pPr>
                <a:defRPr/>
              </a:pPr>
              <a:t>07.11.2023</a:t>
            </a:fld>
            <a:endParaRPr lang="cs-CZ"/>
          </a:p>
        </p:txBody>
      </p:sp>
      <p:sp>
        <p:nvSpPr>
          <p:cNvPr id="6" name="Zástupný symbol pro zápatí 5">
            <a:extLst>
              <a:ext uri="{FF2B5EF4-FFF2-40B4-BE49-F238E27FC236}">
                <a16:creationId xmlns:a16="http://schemas.microsoft.com/office/drawing/2014/main" id="{5E7F568C-FF9A-4700-9B07-3750FC9A96FD}"/>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7" name="Zástupný symbol pro číslo snímku 6">
            <a:extLst>
              <a:ext uri="{FF2B5EF4-FFF2-40B4-BE49-F238E27FC236}">
                <a16:creationId xmlns:a16="http://schemas.microsoft.com/office/drawing/2014/main" id="{46F58E7E-3A17-46BF-A099-24565C3A577B}"/>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2D578E53-0348-4DB9-A075-FAE02B20CA6D}" type="slidenum">
              <a:rPr lang="cs-CZ" altLang="cs-CZ"/>
              <a:pPr>
                <a:defRPr/>
              </a:pPr>
              <a:t>‹#›</a:t>
            </a:fld>
            <a:endParaRPr lang="cs-CZ" altLang="cs-CZ"/>
          </a:p>
        </p:txBody>
      </p:sp>
    </p:spTree>
    <p:extLst>
      <p:ext uri="{BB962C8B-B14F-4D97-AF65-F5344CB8AC3E}">
        <p14:creationId xmlns:p14="http://schemas.microsoft.com/office/powerpoint/2010/main" val="12765728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A52529DB-3EA2-47EC-8F9F-FCAC468AEE31}"/>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FCFA6B93-4993-475C-9B4B-8706691DD186}" type="datetimeFigureOut">
              <a:rPr lang="cs-CZ"/>
              <a:pPr>
                <a:defRPr/>
              </a:pPr>
              <a:t>07.11.2023</a:t>
            </a:fld>
            <a:endParaRPr lang="cs-CZ"/>
          </a:p>
        </p:txBody>
      </p:sp>
      <p:sp>
        <p:nvSpPr>
          <p:cNvPr id="8" name="Zástupný symbol pro zápatí 7">
            <a:extLst>
              <a:ext uri="{FF2B5EF4-FFF2-40B4-BE49-F238E27FC236}">
                <a16:creationId xmlns:a16="http://schemas.microsoft.com/office/drawing/2014/main" id="{5DD35EF9-8B4B-44DD-BA4F-E4882B233A43}"/>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9" name="Zástupný symbol pro číslo snímku 8">
            <a:extLst>
              <a:ext uri="{FF2B5EF4-FFF2-40B4-BE49-F238E27FC236}">
                <a16:creationId xmlns:a16="http://schemas.microsoft.com/office/drawing/2014/main" id="{67A571ED-20EB-4562-B9DE-9C89E0C6AFA8}"/>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F0B07266-9267-478A-857C-950D83302475}" type="slidenum">
              <a:rPr lang="cs-CZ" altLang="cs-CZ"/>
              <a:pPr>
                <a:defRPr/>
              </a:pPr>
              <a:t>‹#›</a:t>
            </a:fld>
            <a:endParaRPr lang="cs-CZ" altLang="cs-CZ"/>
          </a:p>
        </p:txBody>
      </p:sp>
    </p:spTree>
    <p:extLst>
      <p:ext uri="{BB962C8B-B14F-4D97-AF65-F5344CB8AC3E}">
        <p14:creationId xmlns:p14="http://schemas.microsoft.com/office/powerpoint/2010/main" val="15833634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86AF7775-3790-4CBD-BEC5-3FDD2A4768D4}"/>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9D9BA3C-B642-4337-8D8F-5F7650F03709}" type="datetimeFigureOut">
              <a:rPr lang="cs-CZ"/>
              <a:pPr>
                <a:defRPr/>
              </a:pPr>
              <a:t>07.11.2023</a:t>
            </a:fld>
            <a:endParaRPr lang="cs-CZ"/>
          </a:p>
        </p:txBody>
      </p:sp>
      <p:sp>
        <p:nvSpPr>
          <p:cNvPr id="4" name="Zástupný symbol pro zápatí 3">
            <a:extLst>
              <a:ext uri="{FF2B5EF4-FFF2-40B4-BE49-F238E27FC236}">
                <a16:creationId xmlns:a16="http://schemas.microsoft.com/office/drawing/2014/main" id="{AAF0F0C9-3F4C-4411-8468-4D73BEFE1117}"/>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5" name="Zástupný symbol pro číslo snímku 4">
            <a:extLst>
              <a:ext uri="{FF2B5EF4-FFF2-40B4-BE49-F238E27FC236}">
                <a16:creationId xmlns:a16="http://schemas.microsoft.com/office/drawing/2014/main" id="{C5B5D60F-63CA-4FBB-B7B5-ACBF8ACD8AA4}"/>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2CC989C7-12D7-4C2E-984A-0319E4935C58}" type="slidenum">
              <a:rPr lang="cs-CZ" altLang="cs-CZ"/>
              <a:pPr>
                <a:defRPr/>
              </a:pPr>
              <a:t>‹#›</a:t>
            </a:fld>
            <a:endParaRPr lang="cs-CZ" altLang="cs-CZ"/>
          </a:p>
        </p:txBody>
      </p:sp>
    </p:spTree>
    <p:extLst>
      <p:ext uri="{BB962C8B-B14F-4D97-AF65-F5344CB8AC3E}">
        <p14:creationId xmlns:p14="http://schemas.microsoft.com/office/powerpoint/2010/main" val="1844302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9">
            <a:extLst>
              <a:ext uri="{FF2B5EF4-FFF2-40B4-BE49-F238E27FC236}">
                <a16:creationId xmlns:a16="http://schemas.microsoft.com/office/drawing/2014/main" id="{D57DD824-04B0-46B9-8772-0CFD1F178AC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0">
            <a:extLst>
              <a:ext uri="{FF2B5EF4-FFF2-40B4-BE49-F238E27FC236}">
                <a16:creationId xmlns:a16="http://schemas.microsoft.com/office/drawing/2014/main" id="{991D1A06-A9C6-432B-B43B-768FB783F1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1">
            <a:extLst>
              <a:ext uri="{FF2B5EF4-FFF2-40B4-BE49-F238E27FC236}">
                <a16:creationId xmlns:a16="http://schemas.microsoft.com/office/drawing/2014/main" id="{9C291B86-1364-4B4B-B7DD-D491F6B7435F}"/>
              </a:ext>
            </a:extLst>
          </p:cNvPr>
          <p:cNvSpPr>
            <a:spLocks noGrp="1" noChangeArrowheads="1"/>
          </p:cNvSpPr>
          <p:nvPr>
            <p:ph type="sldNum" sz="quarter" idx="12"/>
          </p:nvPr>
        </p:nvSpPr>
        <p:spPr>
          <a:ln/>
        </p:spPr>
        <p:txBody>
          <a:bodyPr/>
          <a:lstStyle>
            <a:lvl1pPr>
              <a:defRPr/>
            </a:lvl1pPr>
          </a:lstStyle>
          <a:p>
            <a:pPr>
              <a:defRPr/>
            </a:pPr>
            <a:fld id="{118AD8D9-B755-4183-B41B-360997A2B148}" type="slidenum">
              <a:rPr lang="en-US" altLang="cs-CZ"/>
              <a:pPr>
                <a:defRPr/>
              </a:pPr>
              <a:t>‹#›</a:t>
            </a:fld>
            <a:endParaRPr lang="en-US" altLang="cs-CZ"/>
          </a:p>
        </p:txBody>
      </p:sp>
    </p:spTree>
    <p:extLst>
      <p:ext uri="{BB962C8B-B14F-4D97-AF65-F5344CB8AC3E}">
        <p14:creationId xmlns:p14="http://schemas.microsoft.com/office/powerpoint/2010/main" val="17134185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C3392D8C-0DF7-4160-BEAC-6D3244FCEC4E}"/>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D78C1749-5D9D-4678-8D1D-78966D334B00}" type="datetimeFigureOut">
              <a:rPr lang="cs-CZ"/>
              <a:pPr>
                <a:defRPr/>
              </a:pPr>
              <a:t>07.11.2023</a:t>
            </a:fld>
            <a:endParaRPr lang="cs-CZ"/>
          </a:p>
        </p:txBody>
      </p:sp>
      <p:sp>
        <p:nvSpPr>
          <p:cNvPr id="3" name="Zástupný symbol pro zápatí 2">
            <a:extLst>
              <a:ext uri="{FF2B5EF4-FFF2-40B4-BE49-F238E27FC236}">
                <a16:creationId xmlns:a16="http://schemas.microsoft.com/office/drawing/2014/main" id="{6DC73566-F089-40B6-A62A-8995335C66B3}"/>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4" name="Zástupný symbol pro číslo snímku 3">
            <a:extLst>
              <a:ext uri="{FF2B5EF4-FFF2-40B4-BE49-F238E27FC236}">
                <a16:creationId xmlns:a16="http://schemas.microsoft.com/office/drawing/2014/main" id="{18B2E9B8-7D89-4565-BAED-FB5E7C973668}"/>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01C5C25F-1C41-451C-A981-9AAF7293D0C4}" type="slidenum">
              <a:rPr lang="cs-CZ" altLang="cs-CZ"/>
              <a:pPr>
                <a:defRPr/>
              </a:pPr>
              <a:t>‹#›</a:t>
            </a:fld>
            <a:endParaRPr lang="cs-CZ" altLang="cs-CZ"/>
          </a:p>
        </p:txBody>
      </p:sp>
    </p:spTree>
    <p:extLst>
      <p:ext uri="{BB962C8B-B14F-4D97-AF65-F5344CB8AC3E}">
        <p14:creationId xmlns:p14="http://schemas.microsoft.com/office/powerpoint/2010/main" val="21355931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a:extLst>
              <a:ext uri="{FF2B5EF4-FFF2-40B4-BE49-F238E27FC236}">
                <a16:creationId xmlns:a16="http://schemas.microsoft.com/office/drawing/2014/main" id="{790489CF-850B-4CF8-B720-A87203A741BD}"/>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88ED877D-DC3E-4BD3-A06C-3E7F3BA9BB90}" type="datetimeFigureOut">
              <a:rPr lang="cs-CZ"/>
              <a:pPr>
                <a:defRPr/>
              </a:pPr>
              <a:t>07.11.2023</a:t>
            </a:fld>
            <a:endParaRPr lang="cs-CZ"/>
          </a:p>
        </p:txBody>
      </p:sp>
      <p:sp>
        <p:nvSpPr>
          <p:cNvPr id="6" name="Zástupný symbol pro zápatí 5">
            <a:extLst>
              <a:ext uri="{FF2B5EF4-FFF2-40B4-BE49-F238E27FC236}">
                <a16:creationId xmlns:a16="http://schemas.microsoft.com/office/drawing/2014/main" id="{88875BE7-C4AD-4154-A99F-53BBB8CC0569}"/>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7" name="Zástupný symbol pro číslo snímku 6">
            <a:extLst>
              <a:ext uri="{FF2B5EF4-FFF2-40B4-BE49-F238E27FC236}">
                <a16:creationId xmlns:a16="http://schemas.microsoft.com/office/drawing/2014/main" id="{9F9B912C-A4D9-48A8-AAF2-702C11BE4B00}"/>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ACBCA2F0-6C8A-4446-A327-3F60EBAE1C1C}" type="slidenum">
              <a:rPr lang="cs-CZ" altLang="cs-CZ"/>
              <a:pPr>
                <a:defRPr/>
              </a:pPr>
              <a:t>‹#›</a:t>
            </a:fld>
            <a:endParaRPr lang="cs-CZ" altLang="cs-CZ"/>
          </a:p>
        </p:txBody>
      </p:sp>
    </p:spTree>
    <p:extLst>
      <p:ext uri="{BB962C8B-B14F-4D97-AF65-F5344CB8AC3E}">
        <p14:creationId xmlns:p14="http://schemas.microsoft.com/office/powerpoint/2010/main" val="23289330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a:extLst>
              <a:ext uri="{FF2B5EF4-FFF2-40B4-BE49-F238E27FC236}">
                <a16:creationId xmlns:a16="http://schemas.microsoft.com/office/drawing/2014/main" id="{30A40859-DDBC-4A0F-BCBE-5E4DE8087C80}"/>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A27E2C03-96AD-45A6-8807-1832D1FDD0DB}" type="datetimeFigureOut">
              <a:rPr lang="cs-CZ"/>
              <a:pPr>
                <a:defRPr/>
              </a:pPr>
              <a:t>07.11.2023</a:t>
            </a:fld>
            <a:endParaRPr lang="cs-CZ"/>
          </a:p>
        </p:txBody>
      </p:sp>
      <p:sp>
        <p:nvSpPr>
          <p:cNvPr id="6" name="Zástupný symbol pro zápatí 5">
            <a:extLst>
              <a:ext uri="{FF2B5EF4-FFF2-40B4-BE49-F238E27FC236}">
                <a16:creationId xmlns:a16="http://schemas.microsoft.com/office/drawing/2014/main" id="{EE0CC086-709B-4B9B-AF74-C528FB74F27D}"/>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7" name="Zástupný symbol pro číslo snímku 6">
            <a:extLst>
              <a:ext uri="{FF2B5EF4-FFF2-40B4-BE49-F238E27FC236}">
                <a16:creationId xmlns:a16="http://schemas.microsoft.com/office/drawing/2014/main" id="{5682D517-B784-489E-B2DF-67013E06874A}"/>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354F7BCC-B180-4EB4-BCE3-41E8902B9996}" type="slidenum">
              <a:rPr lang="cs-CZ" altLang="cs-CZ"/>
              <a:pPr>
                <a:defRPr/>
              </a:pPr>
              <a:t>‹#›</a:t>
            </a:fld>
            <a:endParaRPr lang="cs-CZ" altLang="cs-CZ"/>
          </a:p>
        </p:txBody>
      </p:sp>
    </p:spTree>
    <p:extLst>
      <p:ext uri="{BB962C8B-B14F-4D97-AF65-F5344CB8AC3E}">
        <p14:creationId xmlns:p14="http://schemas.microsoft.com/office/powerpoint/2010/main" val="8265342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EB73813-C9B2-44ED-801F-6BD8AC1DC20F}"/>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D4298055-09D8-4BE9-8A8B-6C07044D367B}"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B4567738-89D6-44DE-8C48-48C1DEA76C91}"/>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6" name="Zástupný symbol pro číslo snímku 5">
            <a:extLst>
              <a:ext uri="{FF2B5EF4-FFF2-40B4-BE49-F238E27FC236}">
                <a16:creationId xmlns:a16="http://schemas.microsoft.com/office/drawing/2014/main" id="{755FF5BA-2BD5-4B61-A49C-4793FD3D13D9}"/>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ED3047D9-5F3C-4C1E-94F8-4082E630B443}" type="slidenum">
              <a:rPr lang="cs-CZ" altLang="cs-CZ"/>
              <a:pPr>
                <a:defRPr/>
              </a:pPr>
              <a:t>‹#›</a:t>
            </a:fld>
            <a:endParaRPr lang="cs-CZ" altLang="cs-CZ"/>
          </a:p>
        </p:txBody>
      </p:sp>
    </p:spTree>
    <p:extLst>
      <p:ext uri="{BB962C8B-B14F-4D97-AF65-F5344CB8AC3E}">
        <p14:creationId xmlns:p14="http://schemas.microsoft.com/office/powerpoint/2010/main" val="5193266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3B9057B-9F21-4827-AFC7-0523739C376E}"/>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683DA82-60F2-442A-BEF4-9E330593B131}"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44AC579F-EF68-4479-945F-B1A71C3B351A}"/>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6" name="Zástupný symbol pro číslo snímku 5">
            <a:extLst>
              <a:ext uri="{FF2B5EF4-FFF2-40B4-BE49-F238E27FC236}">
                <a16:creationId xmlns:a16="http://schemas.microsoft.com/office/drawing/2014/main" id="{FE51A178-5D48-4BA2-8458-B16E5D9278D2}"/>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6DFE7F30-7EAE-4859-87BF-5FEAC0B25D9E}" type="slidenum">
              <a:rPr lang="cs-CZ" altLang="cs-CZ"/>
              <a:pPr>
                <a:defRPr/>
              </a:pPr>
              <a:t>‹#›</a:t>
            </a:fld>
            <a:endParaRPr lang="cs-CZ" altLang="cs-CZ"/>
          </a:p>
        </p:txBody>
      </p:sp>
    </p:spTree>
    <p:extLst>
      <p:ext uri="{BB962C8B-B14F-4D97-AF65-F5344CB8AC3E}">
        <p14:creationId xmlns:p14="http://schemas.microsoft.com/office/powerpoint/2010/main" val="17960414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Vlastní rozložení">
    <p:spTree>
      <p:nvGrpSpPr>
        <p:cNvPr id="1" name=""/>
        <p:cNvGrpSpPr/>
        <p:nvPr/>
      </p:nvGrpSpPr>
      <p:grpSpPr>
        <a:xfrm>
          <a:off x="0" y="0"/>
          <a:ext cx="0" cy="0"/>
          <a:chOff x="0" y="0"/>
          <a:chExt cx="0" cy="0"/>
        </a:xfrm>
      </p:grpSpPr>
      <p:sp>
        <p:nvSpPr>
          <p:cNvPr id="2" name="Nadpis 1"/>
          <p:cNvSpPr>
            <a:spLocks noGrp="1"/>
          </p:cNvSpPr>
          <p:nvPr>
            <p:ph type="title"/>
          </p:nvPr>
        </p:nvSpPr>
        <p:spPr>
          <a:xfrm>
            <a:off x="2057400" y="1143000"/>
            <a:ext cx="6626225" cy="2206625"/>
          </a:xfrm>
        </p:spPr>
        <p:txBody>
          <a:bodyPr/>
          <a:lstStyle/>
          <a:p>
            <a:r>
              <a:rPr lang="cs-CZ"/>
              <a:t>Kliknutím lze upravit styl.</a:t>
            </a:r>
          </a:p>
        </p:txBody>
      </p:sp>
      <p:sp>
        <p:nvSpPr>
          <p:cNvPr id="3" name="Zástupný symbol pro datum 2">
            <a:extLst>
              <a:ext uri="{FF2B5EF4-FFF2-40B4-BE49-F238E27FC236}">
                <a16:creationId xmlns:a16="http://schemas.microsoft.com/office/drawing/2014/main" id="{FB55619A-E543-429C-A027-74CB402B84AD}"/>
              </a:ext>
            </a:extLst>
          </p:cNvPr>
          <p:cNvSpPr>
            <a:spLocks noGrp="1"/>
          </p:cNvSpPr>
          <p:nvPr>
            <p:ph type="dt" idx="10"/>
          </p:nvPr>
        </p:nvSpPr>
        <p:spPr>
          <a:xfrm>
            <a:off x="912813" y="6251575"/>
            <a:ext cx="1901825" cy="454025"/>
          </a:xfrm>
        </p:spPr>
        <p:txBody>
          <a:bodyPr/>
          <a:lstStyle>
            <a:lvl1pPr fontAlgn="base">
              <a:spcBef>
                <a:spcPct val="0"/>
              </a:spcBef>
              <a:spcAft>
                <a:spcPct val="0"/>
              </a:spcAft>
              <a:defRPr>
                <a:latin typeface="Arial" pitchFamily="34" charset="0"/>
                <a:cs typeface="Arial" pitchFamily="34" charset="0"/>
              </a:defRPr>
            </a:lvl1pPr>
          </a:lstStyle>
          <a:p>
            <a:pPr>
              <a:defRPr/>
            </a:pPr>
            <a:endParaRPr lang="cs-CZ" altLang="cs-CZ"/>
          </a:p>
        </p:txBody>
      </p:sp>
      <p:sp>
        <p:nvSpPr>
          <p:cNvPr id="4" name="Zástupný symbol pro zápatí 3">
            <a:extLst>
              <a:ext uri="{FF2B5EF4-FFF2-40B4-BE49-F238E27FC236}">
                <a16:creationId xmlns:a16="http://schemas.microsoft.com/office/drawing/2014/main" id="{E313BF6F-0FA4-470A-BFFE-22E65FFF2309}"/>
              </a:ext>
            </a:extLst>
          </p:cNvPr>
          <p:cNvSpPr>
            <a:spLocks noGrp="1"/>
          </p:cNvSpPr>
          <p:nvPr>
            <p:ph type="ftr" idx="11"/>
          </p:nvPr>
        </p:nvSpPr>
        <p:spPr>
          <a:xfrm>
            <a:off x="3354388" y="6248400"/>
            <a:ext cx="2892425" cy="454025"/>
          </a:xfrm>
        </p:spPr>
        <p:txBody>
          <a:bodyPr/>
          <a:lstStyle>
            <a:lvl1pPr fontAlgn="base">
              <a:spcBef>
                <a:spcPct val="0"/>
              </a:spcBef>
              <a:spcAft>
                <a:spcPct val="0"/>
              </a:spcAft>
              <a:defRPr>
                <a:latin typeface="Arial" pitchFamily="34" charset="0"/>
                <a:cs typeface="Arial" pitchFamily="34" charset="0"/>
              </a:defRPr>
            </a:lvl1pPr>
          </a:lstStyle>
          <a:p>
            <a:pPr>
              <a:defRPr/>
            </a:pPr>
            <a:endParaRPr lang="en-US" altLang="cs-CZ"/>
          </a:p>
        </p:txBody>
      </p:sp>
      <p:sp>
        <p:nvSpPr>
          <p:cNvPr id="5" name="Zástupný symbol pro číslo snímku 4">
            <a:extLst>
              <a:ext uri="{FF2B5EF4-FFF2-40B4-BE49-F238E27FC236}">
                <a16:creationId xmlns:a16="http://schemas.microsoft.com/office/drawing/2014/main" id="{14D11901-AD7D-46B5-B380-C08B810577AA}"/>
              </a:ext>
            </a:extLst>
          </p:cNvPr>
          <p:cNvSpPr>
            <a:spLocks noGrp="1"/>
          </p:cNvSpPr>
          <p:nvPr>
            <p:ph type="sldNum" idx="12"/>
          </p:nvPr>
        </p:nvSpPr>
        <p:spPr>
          <a:xfrm>
            <a:off x="6781800" y="6248400"/>
            <a:ext cx="1901825" cy="454025"/>
          </a:xfrm>
        </p:spPr>
        <p:txBody>
          <a:bodyPr/>
          <a:lstStyle>
            <a:lvl1pPr>
              <a:defRPr smtClean="0">
                <a:latin typeface="Arial" panose="020B0604020202020204" pitchFamily="34" charset="0"/>
              </a:defRPr>
            </a:lvl1pPr>
          </a:lstStyle>
          <a:p>
            <a:pPr>
              <a:defRPr/>
            </a:pPr>
            <a:fld id="{16C86198-7B47-4253-B9D3-30CB4FAED1EA}" type="slidenum">
              <a:rPr lang="en-US" altLang="cs-CZ"/>
              <a:pPr>
                <a:defRPr/>
              </a:pPr>
              <a:t>‹#›</a:t>
            </a:fld>
            <a:endParaRPr lang="en-US" altLang="cs-CZ"/>
          </a:p>
        </p:txBody>
      </p:sp>
    </p:spTree>
    <p:extLst>
      <p:ext uri="{BB962C8B-B14F-4D97-AF65-F5344CB8AC3E}">
        <p14:creationId xmlns:p14="http://schemas.microsoft.com/office/powerpoint/2010/main" val="35429882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28600"/>
            <a:ext cx="7848600" cy="1143000"/>
          </a:xfrm>
        </p:spPr>
        <p:txBody>
          <a:bodyPr/>
          <a:lstStyle/>
          <a:p>
            <a:r>
              <a:rPr lang="cs-CZ"/>
              <a:t>Kliknutím lze upravit styl.</a:t>
            </a:r>
          </a:p>
        </p:txBody>
      </p:sp>
      <p:sp>
        <p:nvSpPr>
          <p:cNvPr id="3" name="Zástupný symbol pro text 2"/>
          <p:cNvSpPr>
            <a:spLocks noGrp="1"/>
          </p:cNvSpPr>
          <p:nvPr>
            <p:ph type="body" sz="half" idx="1"/>
          </p:nvPr>
        </p:nvSpPr>
        <p:spPr>
          <a:xfrm>
            <a:off x="609600" y="1981200"/>
            <a:ext cx="38481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10100" y="1981200"/>
            <a:ext cx="38481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10100" y="4114800"/>
            <a:ext cx="38481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7">
            <a:extLst>
              <a:ext uri="{FF2B5EF4-FFF2-40B4-BE49-F238E27FC236}">
                <a16:creationId xmlns:a16="http://schemas.microsoft.com/office/drawing/2014/main" id="{DA0908CB-8904-4F23-A65A-A172A6DF1BA0}"/>
              </a:ext>
            </a:extLst>
          </p:cNvPr>
          <p:cNvSpPr>
            <a:spLocks noGrp="1" noChangeArrowheads="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7" name="Rectangle 8">
            <a:extLst>
              <a:ext uri="{FF2B5EF4-FFF2-40B4-BE49-F238E27FC236}">
                <a16:creationId xmlns:a16="http://schemas.microsoft.com/office/drawing/2014/main" id="{C22BEED9-E00F-4B07-BD61-349E5BE95FBA}"/>
              </a:ext>
            </a:extLst>
          </p:cNvPr>
          <p:cNvSpPr>
            <a:spLocks noGrp="1" noChangeArrowheads="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8" name="Rectangle 9">
            <a:extLst>
              <a:ext uri="{FF2B5EF4-FFF2-40B4-BE49-F238E27FC236}">
                <a16:creationId xmlns:a16="http://schemas.microsoft.com/office/drawing/2014/main" id="{047217AC-2E3F-45A6-9987-30883C14A70B}"/>
              </a:ext>
            </a:extLst>
          </p:cNvPr>
          <p:cNvSpPr>
            <a:spLocks noGrp="1" noChangeArrowheads="1"/>
          </p:cNvSpPr>
          <p:nvPr>
            <p:ph type="sldNum" sz="quarter" idx="12"/>
          </p:nvPr>
        </p:nvSpPr>
        <p:spPr/>
        <p:txBody>
          <a:bodyPr/>
          <a:lstStyle>
            <a:lvl1pPr>
              <a:defRPr smtClean="0">
                <a:latin typeface="Arial" panose="020B0604020202020204" pitchFamily="34" charset="0"/>
              </a:defRPr>
            </a:lvl1pPr>
          </a:lstStyle>
          <a:p>
            <a:pPr>
              <a:defRPr/>
            </a:pPr>
            <a:fld id="{0E503EEA-01B8-41E3-AD0B-63605C1B9582}" type="slidenum">
              <a:rPr lang="cs-CZ" altLang="cs-CZ"/>
              <a:pPr>
                <a:defRPr/>
              </a:pPr>
              <a:t>‹#›</a:t>
            </a:fld>
            <a:endParaRPr lang="cs-CZ" altLang="cs-CZ"/>
          </a:p>
        </p:txBody>
      </p:sp>
    </p:spTree>
    <p:extLst>
      <p:ext uri="{BB962C8B-B14F-4D97-AF65-F5344CB8AC3E}">
        <p14:creationId xmlns:p14="http://schemas.microsoft.com/office/powerpoint/2010/main" val="4082428443"/>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09600" y="228600"/>
            <a:ext cx="7848600" cy="58674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Rectangle 7">
            <a:extLst>
              <a:ext uri="{FF2B5EF4-FFF2-40B4-BE49-F238E27FC236}">
                <a16:creationId xmlns:a16="http://schemas.microsoft.com/office/drawing/2014/main" id="{5DF4E040-46BB-48F9-8F20-DFCF5F83335F}"/>
              </a:ext>
            </a:extLst>
          </p:cNvPr>
          <p:cNvSpPr>
            <a:spLocks noGrp="1" noChangeArrowheads="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4" name="Rectangle 8">
            <a:extLst>
              <a:ext uri="{FF2B5EF4-FFF2-40B4-BE49-F238E27FC236}">
                <a16:creationId xmlns:a16="http://schemas.microsoft.com/office/drawing/2014/main" id="{B30BECEC-037D-43F7-89B3-D542D3E12D12}"/>
              </a:ext>
            </a:extLst>
          </p:cNvPr>
          <p:cNvSpPr>
            <a:spLocks noGrp="1" noChangeArrowheads="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5" name="Rectangle 9">
            <a:extLst>
              <a:ext uri="{FF2B5EF4-FFF2-40B4-BE49-F238E27FC236}">
                <a16:creationId xmlns:a16="http://schemas.microsoft.com/office/drawing/2014/main" id="{8AA2FBAA-C69D-4424-839A-D3A852882469}"/>
              </a:ext>
            </a:extLst>
          </p:cNvPr>
          <p:cNvSpPr>
            <a:spLocks noGrp="1" noChangeArrowheads="1"/>
          </p:cNvSpPr>
          <p:nvPr>
            <p:ph type="sldNum" sz="quarter" idx="12"/>
          </p:nvPr>
        </p:nvSpPr>
        <p:spPr/>
        <p:txBody>
          <a:bodyPr/>
          <a:lstStyle>
            <a:lvl1pPr>
              <a:defRPr smtClean="0">
                <a:latin typeface="Arial" panose="020B0604020202020204" pitchFamily="34" charset="0"/>
              </a:defRPr>
            </a:lvl1pPr>
          </a:lstStyle>
          <a:p>
            <a:pPr>
              <a:defRPr/>
            </a:pPr>
            <a:fld id="{93920B3C-6EAC-41A0-A751-6A6157CFE858}" type="slidenum">
              <a:rPr lang="cs-CZ" altLang="cs-CZ"/>
              <a:pPr>
                <a:defRPr/>
              </a:pPr>
              <a:t>‹#›</a:t>
            </a:fld>
            <a:endParaRPr lang="cs-CZ" altLang="cs-CZ"/>
          </a:p>
        </p:txBody>
      </p:sp>
    </p:spTree>
    <p:extLst>
      <p:ext uri="{BB962C8B-B14F-4D97-AF65-F5344CB8AC3E}">
        <p14:creationId xmlns:p14="http://schemas.microsoft.com/office/powerpoint/2010/main" val="113733799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xAndClipArt">
  <p:cSld name="Nadpis, text a klipart">
    <p:spTree>
      <p:nvGrpSpPr>
        <p:cNvPr id="1" name=""/>
        <p:cNvGrpSpPr/>
        <p:nvPr/>
      </p:nvGrpSpPr>
      <p:grpSpPr>
        <a:xfrm>
          <a:off x="0" y="0"/>
          <a:ext cx="0" cy="0"/>
          <a:chOff x="0" y="0"/>
          <a:chExt cx="0" cy="0"/>
        </a:xfrm>
      </p:grpSpPr>
      <p:sp>
        <p:nvSpPr>
          <p:cNvPr id="2" name="Nadpis 1"/>
          <p:cNvSpPr>
            <a:spLocks noGrp="1"/>
          </p:cNvSpPr>
          <p:nvPr>
            <p:ph type="title"/>
          </p:nvPr>
        </p:nvSpPr>
        <p:spPr>
          <a:xfrm>
            <a:off x="609600" y="228600"/>
            <a:ext cx="7848600" cy="1143000"/>
          </a:xfrm>
        </p:spPr>
        <p:txBody>
          <a:bodyPr/>
          <a:lstStyle/>
          <a:p>
            <a:r>
              <a:rPr lang="cs-CZ"/>
              <a:t>Kliknutím lze upravit styl.</a:t>
            </a:r>
          </a:p>
        </p:txBody>
      </p:sp>
      <p:sp>
        <p:nvSpPr>
          <p:cNvPr id="3" name="Zástupný symbol pro text 2"/>
          <p:cNvSpPr>
            <a:spLocks noGrp="1"/>
          </p:cNvSpPr>
          <p:nvPr>
            <p:ph type="body" sz="half" idx="1"/>
          </p:nvPr>
        </p:nvSpPr>
        <p:spPr>
          <a:xfrm>
            <a:off x="609600" y="1981200"/>
            <a:ext cx="38481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klipart 3"/>
          <p:cNvSpPr>
            <a:spLocks noGrp="1"/>
          </p:cNvSpPr>
          <p:nvPr>
            <p:ph type="clipArt" sz="half" idx="2"/>
          </p:nvPr>
        </p:nvSpPr>
        <p:spPr>
          <a:xfrm>
            <a:off x="4610100" y="1981200"/>
            <a:ext cx="3848100" cy="4114800"/>
          </a:xfrm>
        </p:spPr>
        <p:txBody>
          <a:bodyPr rtlCol="0">
            <a:normAutofit/>
          </a:bodyPr>
          <a:lstStyle/>
          <a:p>
            <a:pPr lvl="0"/>
            <a:endParaRPr lang="cs-CZ" noProof="0"/>
          </a:p>
        </p:txBody>
      </p:sp>
      <p:sp>
        <p:nvSpPr>
          <p:cNvPr id="5" name="Rectangle 7">
            <a:extLst>
              <a:ext uri="{FF2B5EF4-FFF2-40B4-BE49-F238E27FC236}">
                <a16:creationId xmlns:a16="http://schemas.microsoft.com/office/drawing/2014/main" id="{F7B8A697-0028-4F81-8F02-29B5E506ECA6}"/>
              </a:ext>
            </a:extLst>
          </p:cNvPr>
          <p:cNvSpPr>
            <a:spLocks noGrp="1" noChangeArrowheads="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6" name="Rectangle 8">
            <a:extLst>
              <a:ext uri="{FF2B5EF4-FFF2-40B4-BE49-F238E27FC236}">
                <a16:creationId xmlns:a16="http://schemas.microsoft.com/office/drawing/2014/main" id="{78FBA0A8-4CBB-4044-9B02-585943990072}"/>
              </a:ext>
            </a:extLst>
          </p:cNvPr>
          <p:cNvSpPr>
            <a:spLocks noGrp="1" noChangeArrowheads="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7" name="Rectangle 9">
            <a:extLst>
              <a:ext uri="{FF2B5EF4-FFF2-40B4-BE49-F238E27FC236}">
                <a16:creationId xmlns:a16="http://schemas.microsoft.com/office/drawing/2014/main" id="{ACED830F-9ED3-4FEC-B33F-BC31E81D5E16}"/>
              </a:ext>
            </a:extLst>
          </p:cNvPr>
          <p:cNvSpPr>
            <a:spLocks noGrp="1" noChangeArrowheads="1"/>
          </p:cNvSpPr>
          <p:nvPr>
            <p:ph type="sldNum" sz="quarter" idx="12"/>
          </p:nvPr>
        </p:nvSpPr>
        <p:spPr/>
        <p:txBody>
          <a:bodyPr/>
          <a:lstStyle>
            <a:lvl1pPr>
              <a:defRPr smtClean="0">
                <a:latin typeface="Arial" panose="020B0604020202020204" pitchFamily="34" charset="0"/>
              </a:defRPr>
            </a:lvl1pPr>
          </a:lstStyle>
          <a:p>
            <a:pPr>
              <a:defRPr/>
            </a:pPr>
            <a:fld id="{6DC2DD69-E2B6-4F1E-B282-1A4F5397E85A}" type="slidenum">
              <a:rPr lang="cs-CZ" altLang="cs-CZ"/>
              <a:pPr>
                <a:defRPr/>
              </a:pPr>
              <a:t>‹#›</a:t>
            </a:fld>
            <a:endParaRPr lang="cs-CZ" altLang="cs-CZ"/>
          </a:p>
        </p:txBody>
      </p:sp>
    </p:spTree>
    <p:extLst>
      <p:ext uri="{BB962C8B-B14F-4D97-AF65-F5344CB8AC3E}">
        <p14:creationId xmlns:p14="http://schemas.microsoft.com/office/powerpoint/2010/main" val="325209304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28600"/>
            <a:ext cx="7848600" cy="1143000"/>
          </a:xfrm>
        </p:spPr>
        <p:txBody>
          <a:bodyPr/>
          <a:lstStyle/>
          <a:p>
            <a:r>
              <a:rPr lang="cs-CZ" dirty="0"/>
              <a:t>Kliknutím lze upravit styl.</a:t>
            </a:r>
          </a:p>
        </p:txBody>
      </p:sp>
      <p:sp>
        <p:nvSpPr>
          <p:cNvPr id="3" name="Zástupný symbol pro text 2"/>
          <p:cNvSpPr>
            <a:spLocks noGrp="1"/>
          </p:cNvSpPr>
          <p:nvPr>
            <p:ph type="body" sz="half" idx="1"/>
          </p:nvPr>
        </p:nvSpPr>
        <p:spPr>
          <a:xfrm>
            <a:off x="609600" y="1981200"/>
            <a:ext cx="38481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10100" y="1981200"/>
            <a:ext cx="38481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7">
            <a:extLst>
              <a:ext uri="{FF2B5EF4-FFF2-40B4-BE49-F238E27FC236}">
                <a16:creationId xmlns:a16="http://schemas.microsoft.com/office/drawing/2014/main" id="{35011ED2-7A78-43D0-BB2B-ACBE5FB5A11F}"/>
              </a:ext>
            </a:extLst>
          </p:cNvPr>
          <p:cNvSpPr>
            <a:spLocks noGrp="1" noChangeArrowheads="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6" name="Rectangle 8">
            <a:extLst>
              <a:ext uri="{FF2B5EF4-FFF2-40B4-BE49-F238E27FC236}">
                <a16:creationId xmlns:a16="http://schemas.microsoft.com/office/drawing/2014/main" id="{15384D6E-C78C-492F-BE41-FA0F603CCB3C}"/>
              </a:ext>
            </a:extLst>
          </p:cNvPr>
          <p:cNvSpPr>
            <a:spLocks noGrp="1" noChangeArrowheads="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7" name="Rectangle 9">
            <a:extLst>
              <a:ext uri="{FF2B5EF4-FFF2-40B4-BE49-F238E27FC236}">
                <a16:creationId xmlns:a16="http://schemas.microsoft.com/office/drawing/2014/main" id="{260E0651-3851-45E1-9DB2-7E6FCB7A7FCA}"/>
              </a:ext>
            </a:extLst>
          </p:cNvPr>
          <p:cNvSpPr>
            <a:spLocks noGrp="1" noChangeArrowheads="1"/>
          </p:cNvSpPr>
          <p:nvPr>
            <p:ph type="sldNum" sz="quarter" idx="12"/>
          </p:nvPr>
        </p:nvSpPr>
        <p:spPr/>
        <p:txBody>
          <a:bodyPr/>
          <a:lstStyle>
            <a:lvl1pPr>
              <a:defRPr smtClean="0">
                <a:latin typeface="Arial" panose="020B0604020202020204" pitchFamily="34" charset="0"/>
              </a:defRPr>
            </a:lvl1pPr>
          </a:lstStyle>
          <a:p>
            <a:pPr>
              <a:defRPr/>
            </a:pPr>
            <a:fld id="{893F2648-35F1-47B9-B5C0-E36AE034CFEB}" type="slidenum">
              <a:rPr lang="cs-CZ" altLang="cs-CZ"/>
              <a:pPr>
                <a:defRPr/>
              </a:pPr>
              <a:t>‹#›</a:t>
            </a:fld>
            <a:endParaRPr lang="cs-CZ" altLang="cs-CZ"/>
          </a:p>
        </p:txBody>
      </p:sp>
    </p:spTree>
    <p:extLst>
      <p:ext uri="{BB962C8B-B14F-4D97-AF65-F5344CB8AC3E}">
        <p14:creationId xmlns:p14="http://schemas.microsoft.com/office/powerpoint/2010/main" val="349461110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9">
            <a:extLst>
              <a:ext uri="{FF2B5EF4-FFF2-40B4-BE49-F238E27FC236}">
                <a16:creationId xmlns:a16="http://schemas.microsoft.com/office/drawing/2014/main" id="{3172877F-473C-446C-BA62-2706AA7E336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0">
            <a:extLst>
              <a:ext uri="{FF2B5EF4-FFF2-40B4-BE49-F238E27FC236}">
                <a16:creationId xmlns:a16="http://schemas.microsoft.com/office/drawing/2014/main" id="{F07D8F1D-19FC-4B3E-8388-E70596B041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1">
            <a:extLst>
              <a:ext uri="{FF2B5EF4-FFF2-40B4-BE49-F238E27FC236}">
                <a16:creationId xmlns:a16="http://schemas.microsoft.com/office/drawing/2014/main" id="{9F34CD66-35BB-4CA4-9F56-A963A2AFF319}"/>
              </a:ext>
            </a:extLst>
          </p:cNvPr>
          <p:cNvSpPr>
            <a:spLocks noGrp="1" noChangeArrowheads="1"/>
          </p:cNvSpPr>
          <p:nvPr>
            <p:ph type="sldNum" sz="quarter" idx="12"/>
          </p:nvPr>
        </p:nvSpPr>
        <p:spPr>
          <a:ln/>
        </p:spPr>
        <p:txBody>
          <a:bodyPr/>
          <a:lstStyle>
            <a:lvl1pPr>
              <a:defRPr/>
            </a:lvl1pPr>
          </a:lstStyle>
          <a:p>
            <a:pPr>
              <a:defRPr/>
            </a:pPr>
            <a:fld id="{5F59D1A6-417A-4AFB-8A65-4EFDE8D975A6}" type="slidenum">
              <a:rPr lang="en-US" altLang="cs-CZ"/>
              <a:pPr>
                <a:defRPr/>
              </a:pPr>
              <a:t>‹#›</a:t>
            </a:fld>
            <a:endParaRPr lang="en-US" altLang="cs-CZ"/>
          </a:p>
        </p:txBody>
      </p:sp>
    </p:spTree>
    <p:extLst>
      <p:ext uri="{BB962C8B-B14F-4D97-AF65-F5344CB8AC3E}">
        <p14:creationId xmlns:p14="http://schemas.microsoft.com/office/powerpoint/2010/main" val="30385445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a:extLst>
              <a:ext uri="{FF2B5EF4-FFF2-40B4-BE49-F238E27FC236}">
                <a16:creationId xmlns:a16="http://schemas.microsoft.com/office/drawing/2014/main" id="{FF0BD48A-F5AA-4AF7-B052-C1BD265413FE}"/>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29213488-2D28-475B-8E3E-60C085248104}"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3C15247F-6BC2-438B-8DD4-9634B2CC8C15}"/>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6" name="Zástupný symbol pro číslo snímku 5">
            <a:extLst>
              <a:ext uri="{FF2B5EF4-FFF2-40B4-BE49-F238E27FC236}">
                <a16:creationId xmlns:a16="http://schemas.microsoft.com/office/drawing/2014/main" id="{293089B6-93C5-4686-8FA0-7D51791C632A}"/>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6CFBA679-5D0F-487A-872B-630DE27DCF30}" type="slidenum">
              <a:rPr lang="cs-CZ" altLang="cs-CZ"/>
              <a:pPr>
                <a:defRPr/>
              </a:pPr>
              <a:t>‹#›</a:t>
            </a:fld>
            <a:endParaRPr lang="cs-CZ" altLang="cs-CZ"/>
          </a:p>
        </p:txBody>
      </p:sp>
    </p:spTree>
    <p:extLst>
      <p:ext uri="{BB962C8B-B14F-4D97-AF65-F5344CB8AC3E}">
        <p14:creationId xmlns:p14="http://schemas.microsoft.com/office/powerpoint/2010/main" val="12694719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18E22CA-9C14-4878-AFFA-91B4CD8A5B4A}"/>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8EF5DEB4-53CE-43C7-ADB2-D84DB6A3751D}"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432BE4B7-B6FD-449B-B1A0-5681DEAEA0F7}"/>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6" name="Zástupný symbol pro číslo snímku 5">
            <a:extLst>
              <a:ext uri="{FF2B5EF4-FFF2-40B4-BE49-F238E27FC236}">
                <a16:creationId xmlns:a16="http://schemas.microsoft.com/office/drawing/2014/main" id="{30C01796-A861-4195-8847-50B8ED71FB87}"/>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B59E9EFB-0237-4622-8F0E-D8FE8838C045}" type="slidenum">
              <a:rPr lang="cs-CZ" altLang="cs-CZ"/>
              <a:pPr>
                <a:defRPr/>
              </a:pPr>
              <a:t>‹#›</a:t>
            </a:fld>
            <a:endParaRPr lang="cs-CZ" altLang="cs-CZ"/>
          </a:p>
        </p:txBody>
      </p:sp>
    </p:spTree>
    <p:extLst>
      <p:ext uri="{BB962C8B-B14F-4D97-AF65-F5344CB8AC3E}">
        <p14:creationId xmlns:p14="http://schemas.microsoft.com/office/powerpoint/2010/main" val="28281714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a:extLst>
              <a:ext uri="{FF2B5EF4-FFF2-40B4-BE49-F238E27FC236}">
                <a16:creationId xmlns:a16="http://schemas.microsoft.com/office/drawing/2014/main" id="{97391B82-1239-42C8-B93F-C43B871F77AD}"/>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D0F0B8EA-C857-4C59-8422-913E3A5E8D8F}"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A281759E-BB38-48DB-B883-9F8C14A40D84}"/>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6" name="Zástupný symbol pro číslo snímku 5">
            <a:extLst>
              <a:ext uri="{FF2B5EF4-FFF2-40B4-BE49-F238E27FC236}">
                <a16:creationId xmlns:a16="http://schemas.microsoft.com/office/drawing/2014/main" id="{FB74CC34-648F-4795-9135-C1191E66E6F9}"/>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5A07ED00-F789-43E0-B621-345D6DEDAFD9}" type="slidenum">
              <a:rPr lang="cs-CZ" altLang="cs-CZ"/>
              <a:pPr>
                <a:defRPr/>
              </a:pPr>
              <a:t>‹#›</a:t>
            </a:fld>
            <a:endParaRPr lang="cs-CZ" altLang="cs-CZ"/>
          </a:p>
        </p:txBody>
      </p:sp>
    </p:spTree>
    <p:extLst>
      <p:ext uri="{BB962C8B-B14F-4D97-AF65-F5344CB8AC3E}">
        <p14:creationId xmlns:p14="http://schemas.microsoft.com/office/powerpoint/2010/main" val="38783215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C8A1F3B4-D690-40F4-BD1B-F0800C603C80}"/>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3CBB3FB8-EE1C-43D1-86A5-11BB7C6394E7}" type="datetimeFigureOut">
              <a:rPr lang="cs-CZ"/>
              <a:pPr>
                <a:defRPr/>
              </a:pPr>
              <a:t>07.11.2023</a:t>
            </a:fld>
            <a:endParaRPr lang="cs-CZ"/>
          </a:p>
        </p:txBody>
      </p:sp>
      <p:sp>
        <p:nvSpPr>
          <p:cNvPr id="6" name="Zástupný symbol pro zápatí 5">
            <a:extLst>
              <a:ext uri="{FF2B5EF4-FFF2-40B4-BE49-F238E27FC236}">
                <a16:creationId xmlns:a16="http://schemas.microsoft.com/office/drawing/2014/main" id="{C5D8B914-3387-4F3C-95BC-99AF2BF5FE64}"/>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7" name="Zástupný symbol pro číslo snímku 6">
            <a:extLst>
              <a:ext uri="{FF2B5EF4-FFF2-40B4-BE49-F238E27FC236}">
                <a16:creationId xmlns:a16="http://schemas.microsoft.com/office/drawing/2014/main" id="{D0B746F3-6B14-4CAD-954C-89265D63D23B}"/>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6CC5D1BE-CD96-40AC-A874-A6DD96C336A1}" type="slidenum">
              <a:rPr lang="cs-CZ" altLang="cs-CZ"/>
              <a:pPr>
                <a:defRPr/>
              </a:pPr>
              <a:t>‹#›</a:t>
            </a:fld>
            <a:endParaRPr lang="cs-CZ" altLang="cs-CZ"/>
          </a:p>
        </p:txBody>
      </p:sp>
    </p:spTree>
    <p:extLst>
      <p:ext uri="{BB962C8B-B14F-4D97-AF65-F5344CB8AC3E}">
        <p14:creationId xmlns:p14="http://schemas.microsoft.com/office/powerpoint/2010/main" val="35121111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08EE1F96-C36F-4F24-95FF-C7812ADE3EB5}"/>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A4A7BFDD-11F3-4B6B-B70B-08A264E56338}" type="datetimeFigureOut">
              <a:rPr lang="cs-CZ"/>
              <a:pPr>
                <a:defRPr/>
              </a:pPr>
              <a:t>07.11.2023</a:t>
            </a:fld>
            <a:endParaRPr lang="cs-CZ"/>
          </a:p>
        </p:txBody>
      </p:sp>
      <p:sp>
        <p:nvSpPr>
          <p:cNvPr id="8" name="Zástupný symbol pro zápatí 7">
            <a:extLst>
              <a:ext uri="{FF2B5EF4-FFF2-40B4-BE49-F238E27FC236}">
                <a16:creationId xmlns:a16="http://schemas.microsoft.com/office/drawing/2014/main" id="{DD5672D7-9C4D-48E1-994A-38BA3CE6E28D}"/>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9" name="Zástupný symbol pro číslo snímku 8">
            <a:extLst>
              <a:ext uri="{FF2B5EF4-FFF2-40B4-BE49-F238E27FC236}">
                <a16:creationId xmlns:a16="http://schemas.microsoft.com/office/drawing/2014/main" id="{9E8232BF-5BD0-4E3E-A3D0-A66FED602E25}"/>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30817A69-C9D9-4033-8110-A8A5DDB86092}" type="slidenum">
              <a:rPr lang="cs-CZ" altLang="cs-CZ"/>
              <a:pPr>
                <a:defRPr/>
              </a:pPr>
              <a:t>‹#›</a:t>
            </a:fld>
            <a:endParaRPr lang="cs-CZ" altLang="cs-CZ"/>
          </a:p>
        </p:txBody>
      </p:sp>
    </p:spTree>
    <p:extLst>
      <p:ext uri="{BB962C8B-B14F-4D97-AF65-F5344CB8AC3E}">
        <p14:creationId xmlns:p14="http://schemas.microsoft.com/office/powerpoint/2010/main" val="9355084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027D1E7B-046C-408E-8B23-97A04AD39B38}"/>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F72A5B3B-681B-40A3-BC7A-89826C900629}" type="datetimeFigureOut">
              <a:rPr lang="cs-CZ"/>
              <a:pPr>
                <a:defRPr/>
              </a:pPr>
              <a:t>07.11.2023</a:t>
            </a:fld>
            <a:endParaRPr lang="cs-CZ"/>
          </a:p>
        </p:txBody>
      </p:sp>
      <p:sp>
        <p:nvSpPr>
          <p:cNvPr id="4" name="Zástupný symbol pro zápatí 3">
            <a:extLst>
              <a:ext uri="{FF2B5EF4-FFF2-40B4-BE49-F238E27FC236}">
                <a16:creationId xmlns:a16="http://schemas.microsoft.com/office/drawing/2014/main" id="{CAE3625F-46FC-4DAB-87AF-BDF6200B4999}"/>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5" name="Zástupný symbol pro číslo snímku 4">
            <a:extLst>
              <a:ext uri="{FF2B5EF4-FFF2-40B4-BE49-F238E27FC236}">
                <a16:creationId xmlns:a16="http://schemas.microsoft.com/office/drawing/2014/main" id="{0072532B-E624-4F9B-B3B9-9A44DEC2D884}"/>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59B331BD-1478-47BE-A773-B6EEAF3DC94D}" type="slidenum">
              <a:rPr lang="cs-CZ" altLang="cs-CZ"/>
              <a:pPr>
                <a:defRPr/>
              </a:pPr>
              <a:t>‹#›</a:t>
            </a:fld>
            <a:endParaRPr lang="cs-CZ" altLang="cs-CZ"/>
          </a:p>
        </p:txBody>
      </p:sp>
    </p:spTree>
    <p:extLst>
      <p:ext uri="{BB962C8B-B14F-4D97-AF65-F5344CB8AC3E}">
        <p14:creationId xmlns:p14="http://schemas.microsoft.com/office/powerpoint/2010/main" val="40835064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AF2E20DF-3045-45C0-9550-B6008913EA2D}"/>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3659CE6E-B713-4175-A0EA-767D3BB04CFA}" type="datetimeFigureOut">
              <a:rPr lang="cs-CZ"/>
              <a:pPr>
                <a:defRPr/>
              </a:pPr>
              <a:t>07.11.2023</a:t>
            </a:fld>
            <a:endParaRPr lang="cs-CZ"/>
          </a:p>
        </p:txBody>
      </p:sp>
      <p:sp>
        <p:nvSpPr>
          <p:cNvPr id="3" name="Zástupný symbol pro zápatí 2">
            <a:extLst>
              <a:ext uri="{FF2B5EF4-FFF2-40B4-BE49-F238E27FC236}">
                <a16:creationId xmlns:a16="http://schemas.microsoft.com/office/drawing/2014/main" id="{6A5E10E0-373D-494C-B1ED-7C42DDB6BFEE}"/>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4" name="Zástupný symbol pro číslo snímku 3">
            <a:extLst>
              <a:ext uri="{FF2B5EF4-FFF2-40B4-BE49-F238E27FC236}">
                <a16:creationId xmlns:a16="http://schemas.microsoft.com/office/drawing/2014/main" id="{69AD2AB3-590C-4E10-A01C-4C668BDC26D7}"/>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25D92406-2807-4219-BB06-0C1D94860629}" type="slidenum">
              <a:rPr lang="cs-CZ" altLang="cs-CZ"/>
              <a:pPr>
                <a:defRPr/>
              </a:pPr>
              <a:t>‹#›</a:t>
            </a:fld>
            <a:endParaRPr lang="cs-CZ" altLang="cs-CZ"/>
          </a:p>
        </p:txBody>
      </p:sp>
    </p:spTree>
    <p:extLst>
      <p:ext uri="{BB962C8B-B14F-4D97-AF65-F5344CB8AC3E}">
        <p14:creationId xmlns:p14="http://schemas.microsoft.com/office/powerpoint/2010/main" val="24134215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a:extLst>
              <a:ext uri="{FF2B5EF4-FFF2-40B4-BE49-F238E27FC236}">
                <a16:creationId xmlns:a16="http://schemas.microsoft.com/office/drawing/2014/main" id="{5B0E0EC1-F0F4-4A97-8354-860AD0F61B51}"/>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523E01F5-48C3-4F90-8560-8033F7572AFD}" type="datetimeFigureOut">
              <a:rPr lang="cs-CZ"/>
              <a:pPr>
                <a:defRPr/>
              </a:pPr>
              <a:t>07.11.2023</a:t>
            </a:fld>
            <a:endParaRPr lang="cs-CZ"/>
          </a:p>
        </p:txBody>
      </p:sp>
      <p:sp>
        <p:nvSpPr>
          <p:cNvPr id="6" name="Zástupný symbol pro zápatí 5">
            <a:extLst>
              <a:ext uri="{FF2B5EF4-FFF2-40B4-BE49-F238E27FC236}">
                <a16:creationId xmlns:a16="http://schemas.microsoft.com/office/drawing/2014/main" id="{C1AD84A3-51E7-4B72-B6D1-3D0A416F4CF2}"/>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7" name="Zástupný symbol pro číslo snímku 6">
            <a:extLst>
              <a:ext uri="{FF2B5EF4-FFF2-40B4-BE49-F238E27FC236}">
                <a16:creationId xmlns:a16="http://schemas.microsoft.com/office/drawing/2014/main" id="{376A8126-7A04-4E12-ADE3-FF9A733944F6}"/>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78DCF3B2-D82D-4521-9629-4D78762B8F2C}" type="slidenum">
              <a:rPr lang="cs-CZ" altLang="cs-CZ"/>
              <a:pPr>
                <a:defRPr/>
              </a:pPr>
              <a:t>‹#›</a:t>
            </a:fld>
            <a:endParaRPr lang="cs-CZ" altLang="cs-CZ"/>
          </a:p>
        </p:txBody>
      </p:sp>
    </p:spTree>
    <p:extLst>
      <p:ext uri="{BB962C8B-B14F-4D97-AF65-F5344CB8AC3E}">
        <p14:creationId xmlns:p14="http://schemas.microsoft.com/office/powerpoint/2010/main" val="19948578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a:extLst>
              <a:ext uri="{FF2B5EF4-FFF2-40B4-BE49-F238E27FC236}">
                <a16:creationId xmlns:a16="http://schemas.microsoft.com/office/drawing/2014/main" id="{898D223F-C41F-45E1-BEE4-E75FD1170EBC}"/>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F93FED7-E3F0-4FB1-A859-732DF3A64B0A}" type="datetimeFigureOut">
              <a:rPr lang="cs-CZ"/>
              <a:pPr>
                <a:defRPr/>
              </a:pPr>
              <a:t>07.11.2023</a:t>
            </a:fld>
            <a:endParaRPr lang="cs-CZ"/>
          </a:p>
        </p:txBody>
      </p:sp>
      <p:sp>
        <p:nvSpPr>
          <p:cNvPr id="6" name="Zástupný symbol pro zápatí 5">
            <a:extLst>
              <a:ext uri="{FF2B5EF4-FFF2-40B4-BE49-F238E27FC236}">
                <a16:creationId xmlns:a16="http://schemas.microsoft.com/office/drawing/2014/main" id="{D7D15676-CD21-4F5C-8B5B-6DE940EE40A9}"/>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7" name="Zástupný symbol pro číslo snímku 6">
            <a:extLst>
              <a:ext uri="{FF2B5EF4-FFF2-40B4-BE49-F238E27FC236}">
                <a16:creationId xmlns:a16="http://schemas.microsoft.com/office/drawing/2014/main" id="{714974E7-9D2B-47BE-A5DB-EA1DABE07517}"/>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B80351AA-5ADE-4FD0-8495-169EF0F5DF1B}" type="slidenum">
              <a:rPr lang="cs-CZ" altLang="cs-CZ"/>
              <a:pPr>
                <a:defRPr/>
              </a:pPr>
              <a:t>‹#›</a:t>
            </a:fld>
            <a:endParaRPr lang="cs-CZ" altLang="cs-CZ"/>
          </a:p>
        </p:txBody>
      </p:sp>
    </p:spTree>
    <p:extLst>
      <p:ext uri="{BB962C8B-B14F-4D97-AF65-F5344CB8AC3E}">
        <p14:creationId xmlns:p14="http://schemas.microsoft.com/office/powerpoint/2010/main" val="25506484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C222767-37AF-4F89-9C00-E0EA9FDADC77}"/>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F7A18784-48F2-40FA-9592-93ADF4E251C1}"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492B67E1-EE01-4B2A-945D-C2C8CCE6087B}"/>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6" name="Zástupný symbol pro číslo snímku 5">
            <a:extLst>
              <a:ext uri="{FF2B5EF4-FFF2-40B4-BE49-F238E27FC236}">
                <a16:creationId xmlns:a16="http://schemas.microsoft.com/office/drawing/2014/main" id="{F02C0B7B-1BCE-4873-A5E5-EA40ECFD147B}"/>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83F3D282-D287-4B8D-9BF7-7AEC60A2621F}" type="slidenum">
              <a:rPr lang="cs-CZ" altLang="cs-CZ"/>
              <a:pPr>
                <a:defRPr/>
              </a:pPr>
              <a:t>‹#›</a:t>
            </a:fld>
            <a:endParaRPr lang="cs-CZ" altLang="cs-CZ"/>
          </a:p>
        </p:txBody>
      </p:sp>
    </p:spTree>
    <p:extLst>
      <p:ext uri="{BB962C8B-B14F-4D97-AF65-F5344CB8AC3E}">
        <p14:creationId xmlns:p14="http://schemas.microsoft.com/office/powerpoint/2010/main" val="2783580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ACD0D664-A75A-4681-B848-2EBF670EDB9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0">
            <a:extLst>
              <a:ext uri="{FF2B5EF4-FFF2-40B4-BE49-F238E27FC236}">
                <a16:creationId xmlns:a16="http://schemas.microsoft.com/office/drawing/2014/main" id="{84A1A494-6A66-4024-9B3C-8BFDD62C6D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1">
            <a:extLst>
              <a:ext uri="{FF2B5EF4-FFF2-40B4-BE49-F238E27FC236}">
                <a16:creationId xmlns:a16="http://schemas.microsoft.com/office/drawing/2014/main" id="{5FD41579-12A7-46FD-A412-A34FAC742BE8}"/>
              </a:ext>
            </a:extLst>
          </p:cNvPr>
          <p:cNvSpPr>
            <a:spLocks noGrp="1" noChangeArrowheads="1"/>
          </p:cNvSpPr>
          <p:nvPr>
            <p:ph type="sldNum" sz="quarter" idx="12"/>
          </p:nvPr>
        </p:nvSpPr>
        <p:spPr>
          <a:ln/>
        </p:spPr>
        <p:txBody>
          <a:bodyPr/>
          <a:lstStyle>
            <a:lvl1pPr>
              <a:defRPr/>
            </a:lvl1pPr>
          </a:lstStyle>
          <a:p>
            <a:pPr>
              <a:defRPr/>
            </a:pPr>
            <a:fld id="{857BF7E9-0366-43C5-B356-65B59483813A}" type="slidenum">
              <a:rPr lang="en-US" altLang="cs-CZ"/>
              <a:pPr>
                <a:defRPr/>
              </a:pPr>
              <a:t>‹#›</a:t>
            </a:fld>
            <a:endParaRPr lang="en-US" altLang="cs-CZ"/>
          </a:p>
        </p:txBody>
      </p:sp>
    </p:spTree>
    <p:extLst>
      <p:ext uri="{BB962C8B-B14F-4D97-AF65-F5344CB8AC3E}">
        <p14:creationId xmlns:p14="http://schemas.microsoft.com/office/powerpoint/2010/main" val="4098583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C0E4828-A03F-40F7-8B0E-5A33878B9EFE}"/>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09101A1-7FF0-4157-8755-C1E182215425}"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C77D1B38-9285-485B-AACA-E2A7F47E648D}"/>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6" name="Zástupný symbol pro číslo snímku 5">
            <a:extLst>
              <a:ext uri="{FF2B5EF4-FFF2-40B4-BE49-F238E27FC236}">
                <a16:creationId xmlns:a16="http://schemas.microsoft.com/office/drawing/2014/main" id="{3D560FBC-1D66-4FB7-80D6-E10E2A6C681C}"/>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9EC5C627-262F-4271-ABD3-C991765D7117}" type="slidenum">
              <a:rPr lang="cs-CZ" altLang="cs-CZ"/>
              <a:pPr>
                <a:defRPr/>
              </a:pPr>
              <a:t>‹#›</a:t>
            </a:fld>
            <a:endParaRPr lang="cs-CZ" altLang="cs-CZ"/>
          </a:p>
        </p:txBody>
      </p:sp>
    </p:spTree>
    <p:extLst>
      <p:ext uri="{BB962C8B-B14F-4D97-AF65-F5344CB8AC3E}">
        <p14:creationId xmlns:p14="http://schemas.microsoft.com/office/powerpoint/2010/main" val="10632888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Vlastní rozložení">
    <p:spTree>
      <p:nvGrpSpPr>
        <p:cNvPr id="1" name=""/>
        <p:cNvGrpSpPr/>
        <p:nvPr/>
      </p:nvGrpSpPr>
      <p:grpSpPr>
        <a:xfrm>
          <a:off x="0" y="0"/>
          <a:ext cx="0" cy="0"/>
          <a:chOff x="0" y="0"/>
          <a:chExt cx="0" cy="0"/>
        </a:xfrm>
      </p:grpSpPr>
      <p:sp>
        <p:nvSpPr>
          <p:cNvPr id="2" name="Nadpis 1"/>
          <p:cNvSpPr>
            <a:spLocks noGrp="1"/>
          </p:cNvSpPr>
          <p:nvPr>
            <p:ph type="title"/>
          </p:nvPr>
        </p:nvSpPr>
        <p:spPr>
          <a:xfrm>
            <a:off x="2057400" y="1143000"/>
            <a:ext cx="6626225" cy="2206625"/>
          </a:xfrm>
        </p:spPr>
        <p:txBody>
          <a:bodyPr/>
          <a:lstStyle/>
          <a:p>
            <a:r>
              <a:rPr lang="cs-CZ"/>
              <a:t>Kliknutím lze upravit styl.</a:t>
            </a:r>
          </a:p>
        </p:txBody>
      </p:sp>
      <p:sp>
        <p:nvSpPr>
          <p:cNvPr id="3" name="Zástupný symbol pro datum 2">
            <a:extLst>
              <a:ext uri="{FF2B5EF4-FFF2-40B4-BE49-F238E27FC236}">
                <a16:creationId xmlns:a16="http://schemas.microsoft.com/office/drawing/2014/main" id="{144AC2C2-8613-4DDC-A6CE-A13D74A6E8F5}"/>
              </a:ext>
            </a:extLst>
          </p:cNvPr>
          <p:cNvSpPr>
            <a:spLocks noGrp="1"/>
          </p:cNvSpPr>
          <p:nvPr>
            <p:ph type="dt" idx="10"/>
          </p:nvPr>
        </p:nvSpPr>
        <p:spPr>
          <a:xfrm>
            <a:off x="912813" y="6251575"/>
            <a:ext cx="1901825" cy="454025"/>
          </a:xfrm>
        </p:spPr>
        <p:txBody>
          <a:bodyPr/>
          <a:lstStyle>
            <a:lvl1pPr fontAlgn="base">
              <a:spcBef>
                <a:spcPct val="0"/>
              </a:spcBef>
              <a:spcAft>
                <a:spcPct val="0"/>
              </a:spcAft>
              <a:defRPr>
                <a:latin typeface="Arial" pitchFamily="34" charset="0"/>
                <a:cs typeface="Arial" pitchFamily="34" charset="0"/>
              </a:defRPr>
            </a:lvl1pPr>
          </a:lstStyle>
          <a:p>
            <a:pPr>
              <a:defRPr/>
            </a:pPr>
            <a:endParaRPr lang="cs-CZ" altLang="cs-CZ"/>
          </a:p>
        </p:txBody>
      </p:sp>
      <p:sp>
        <p:nvSpPr>
          <p:cNvPr id="4" name="Zástupný symbol pro zápatí 3">
            <a:extLst>
              <a:ext uri="{FF2B5EF4-FFF2-40B4-BE49-F238E27FC236}">
                <a16:creationId xmlns:a16="http://schemas.microsoft.com/office/drawing/2014/main" id="{E6670D1C-C5A6-4CA2-87DB-E8461B73329A}"/>
              </a:ext>
            </a:extLst>
          </p:cNvPr>
          <p:cNvSpPr>
            <a:spLocks noGrp="1"/>
          </p:cNvSpPr>
          <p:nvPr>
            <p:ph type="ftr" idx="11"/>
          </p:nvPr>
        </p:nvSpPr>
        <p:spPr>
          <a:xfrm>
            <a:off x="3354388" y="6248400"/>
            <a:ext cx="2892425" cy="454025"/>
          </a:xfrm>
        </p:spPr>
        <p:txBody>
          <a:bodyPr/>
          <a:lstStyle>
            <a:lvl1pPr fontAlgn="base">
              <a:spcBef>
                <a:spcPct val="0"/>
              </a:spcBef>
              <a:spcAft>
                <a:spcPct val="0"/>
              </a:spcAft>
              <a:defRPr>
                <a:latin typeface="Arial" pitchFamily="34" charset="0"/>
                <a:cs typeface="Arial" pitchFamily="34" charset="0"/>
              </a:defRPr>
            </a:lvl1pPr>
          </a:lstStyle>
          <a:p>
            <a:pPr>
              <a:defRPr/>
            </a:pPr>
            <a:endParaRPr lang="en-US" altLang="cs-CZ"/>
          </a:p>
        </p:txBody>
      </p:sp>
      <p:sp>
        <p:nvSpPr>
          <p:cNvPr id="5" name="Zástupný symbol pro číslo snímku 4">
            <a:extLst>
              <a:ext uri="{FF2B5EF4-FFF2-40B4-BE49-F238E27FC236}">
                <a16:creationId xmlns:a16="http://schemas.microsoft.com/office/drawing/2014/main" id="{DD26C1E1-CBF6-4103-8ECF-B7F68EF14257}"/>
              </a:ext>
            </a:extLst>
          </p:cNvPr>
          <p:cNvSpPr>
            <a:spLocks noGrp="1"/>
          </p:cNvSpPr>
          <p:nvPr>
            <p:ph type="sldNum" idx="12"/>
          </p:nvPr>
        </p:nvSpPr>
        <p:spPr>
          <a:xfrm>
            <a:off x="6781800" y="6248400"/>
            <a:ext cx="1901825" cy="454025"/>
          </a:xfrm>
        </p:spPr>
        <p:txBody>
          <a:bodyPr/>
          <a:lstStyle>
            <a:lvl1pPr>
              <a:defRPr smtClean="0">
                <a:latin typeface="Arial" panose="020B0604020202020204" pitchFamily="34" charset="0"/>
              </a:defRPr>
            </a:lvl1pPr>
          </a:lstStyle>
          <a:p>
            <a:pPr>
              <a:defRPr/>
            </a:pPr>
            <a:fld id="{6A92290F-4BD0-4D7F-B81A-8F4DB287428F}" type="slidenum">
              <a:rPr lang="en-US" altLang="cs-CZ"/>
              <a:pPr>
                <a:defRPr/>
              </a:pPr>
              <a:t>‹#›</a:t>
            </a:fld>
            <a:endParaRPr lang="en-US" altLang="cs-CZ"/>
          </a:p>
        </p:txBody>
      </p:sp>
    </p:spTree>
    <p:extLst>
      <p:ext uri="{BB962C8B-B14F-4D97-AF65-F5344CB8AC3E}">
        <p14:creationId xmlns:p14="http://schemas.microsoft.com/office/powerpoint/2010/main" val="36410757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28600"/>
            <a:ext cx="7848600" cy="1143000"/>
          </a:xfrm>
        </p:spPr>
        <p:txBody>
          <a:bodyPr/>
          <a:lstStyle/>
          <a:p>
            <a:r>
              <a:rPr lang="cs-CZ"/>
              <a:t>Kliknutím lze upravit styl.</a:t>
            </a:r>
          </a:p>
        </p:txBody>
      </p:sp>
      <p:sp>
        <p:nvSpPr>
          <p:cNvPr id="3" name="Zástupný symbol pro text 2"/>
          <p:cNvSpPr>
            <a:spLocks noGrp="1"/>
          </p:cNvSpPr>
          <p:nvPr>
            <p:ph type="body" sz="half" idx="1"/>
          </p:nvPr>
        </p:nvSpPr>
        <p:spPr>
          <a:xfrm>
            <a:off x="609600" y="1981200"/>
            <a:ext cx="38481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10100" y="1981200"/>
            <a:ext cx="38481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10100" y="4114800"/>
            <a:ext cx="38481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7">
            <a:extLst>
              <a:ext uri="{FF2B5EF4-FFF2-40B4-BE49-F238E27FC236}">
                <a16:creationId xmlns:a16="http://schemas.microsoft.com/office/drawing/2014/main" id="{F36EDC7B-83F1-4A9A-A0CF-564CF6A0F100}"/>
              </a:ext>
            </a:extLst>
          </p:cNvPr>
          <p:cNvSpPr>
            <a:spLocks noGrp="1" noChangeArrowheads="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7" name="Rectangle 8">
            <a:extLst>
              <a:ext uri="{FF2B5EF4-FFF2-40B4-BE49-F238E27FC236}">
                <a16:creationId xmlns:a16="http://schemas.microsoft.com/office/drawing/2014/main" id="{FA04114F-627C-46AE-96DE-DC9952AE4D9A}"/>
              </a:ext>
            </a:extLst>
          </p:cNvPr>
          <p:cNvSpPr>
            <a:spLocks noGrp="1" noChangeArrowheads="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8" name="Rectangle 9">
            <a:extLst>
              <a:ext uri="{FF2B5EF4-FFF2-40B4-BE49-F238E27FC236}">
                <a16:creationId xmlns:a16="http://schemas.microsoft.com/office/drawing/2014/main" id="{FACC9765-CE5B-4B25-B119-3ACF1402C789}"/>
              </a:ext>
            </a:extLst>
          </p:cNvPr>
          <p:cNvSpPr>
            <a:spLocks noGrp="1" noChangeArrowheads="1"/>
          </p:cNvSpPr>
          <p:nvPr>
            <p:ph type="sldNum" sz="quarter" idx="12"/>
          </p:nvPr>
        </p:nvSpPr>
        <p:spPr/>
        <p:txBody>
          <a:bodyPr/>
          <a:lstStyle>
            <a:lvl1pPr>
              <a:defRPr smtClean="0">
                <a:latin typeface="Arial" panose="020B0604020202020204" pitchFamily="34" charset="0"/>
              </a:defRPr>
            </a:lvl1pPr>
          </a:lstStyle>
          <a:p>
            <a:pPr>
              <a:defRPr/>
            </a:pPr>
            <a:fld id="{3561B5CF-1264-40E5-934F-B4BB0ECA2369}" type="slidenum">
              <a:rPr lang="cs-CZ" altLang="cs-CZ"/>
              <a:pPr>
                <a:defRPr/>
              </a:pPr>
              <a:t>‹#›</a:t>
            </a:fld>
            <a:endParaRPr lang="cs-CZ" altLang="cs-CZ"/>
          </a:p>
        </p:txBody>
      </p:sp>
    </p:spTree>
    <p:extLst>
      <p:ext uri="{BB962C8B-B14F-4D97-AF65-F5344CB8AC3E}">
        <p14:creationId xmlns:p14="http://schemas.microsoft.com/office/powerpoint/2010/main" val="197769048"/>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09600" y="228600"/>
            <a:ext cx="7848600" cy="58674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Rectangle 7">
            <a:extLst>
              <a:ext uri="{FF2B5EF4-FFF2-40B4-BE49-F238E27FC236}">
                <a16:creationId xmlns:a16="http://schemas.microsoft.com/office/drawing/2014/main" id="{E68358DC-D666-408B-A176-774DAF0B4292}"/>
              </a:ext>
            </a:extLst>
          </p:cNvPr>
          <p:cNvSpPr>
            <a:spLocks noGrp="1" noChangeArrowheads="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4" name="Rectangle 8">
            <a:extLst>
              <a:ext uri="{FF2B5EF4-FFF2-40B4-BE49-F238E27FC236}">
                <a16:creationId xmlns:a16="http://schemas.microsoft.com/office/drawing/2014/main" id="{B131E71E-C4E0-4729-9D1A-FCC06A894B11}"/>
              </a:ext>
            </a:extLst>
          </p:cNvPr>
          <p:cNvSpPr>
            <a:spLocks noGrp="1" noChangeArrowheads="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5" name="Rectangle 9">
            <a:extLst>
              <a:ext uri="{FF2B5EF4-FFF2-40B4-BE49-F238E27FC236}">
                <a16:creationId xmlns:a16="http://schemas.microsoft.com/office/drawing/2014/main" id="{56CF2DF0-76B8-4AEA-B540-6D5EB26EAF68}"/>
              </a:ext>
            </a:extLst>
          </p:cNvPr>
          <p:cNvSpPr>
            <a:spLocks noGrp="1" noChangeArrowheads="1"/>
          </p:cNvSpPr>
          <p:nvPr>
            <p:ph type="sldNum" sz="quarter" idx="12"/>
          </p:nvPr>
        </p:nvSpPr>
        <p:spPr/>
        <p:txBody>
          <a:bodyPr/>
          <a:lstStyle>
            <a:lvl1pPr>
              <a:defRPr smtClean="0">
                <a:latin typeface="Arial" panose="020B0604020202020204" pitchFamily="34" charset="0"/>
              </a:defRPr>
            </a:lvl1pPr>
          </a:lstStyle>
          <a:p>
            <a:pPr>
              <a:defRPr/>
            </a:pPr>
            <a:fld id="{28B67F50-539C-4803-BAB6-27CE38892EB1}" type="slidenum">
              <a:rPr lang="cs-CZ" altLang="cs-CZ"/>
              <a:pPr>
                <a:defRPr/>
              </a:pPr>
              <a:t>‹#›</a:t>
            </a:fld>
            <a:endParaRPr lang="cs-CZ" altLang="cs-CZ"/>
          </a:p>
        </p:txBody>
      </p:sp>
    </p:spTree>
    <p:extLst>
      <p:ext uri="{BB962C8B-B14F-4D97-AF65-F5344CB8AC3E}">
        <p14:creationId xmlns:p14="http://schemas.microsoft.com/office/powerpoint/2010/main" val="95446225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xAndClipArt">
  <p:cSld name="Nadpis, text a klipart">
    <p:spTree>
      <p:nvGrpSpPr>
        <p:cNvPr id="1" name=""/>
        <p:cNvGrpSpPr/>
        <p:nvPr/>
      </p:nvGrpSpPr>
      <p:grpSpPr>
        <a:xfrm>
          <a:off x="0" y="0"/>
          <a:ext cx="0" cy="0"/>
          <a:chOff x="0" y="0"/>
          <a:chExt cx="0" cy="0"/>
        </a:xfrm>
      </p:grpSpPr>
      <p:sp>
        <p:nvSpPr>
          <p:cNvPr id="2" name="Nadpis 1"/>
          <p:cNvSpPr>
            <a:spLocks noGrp="1"/>
          </p:cNvSpPr>
          <p:nvPr>
            <p:ph type="title"/>
          </p:nvPr>
        </p:nvSpPr>
        <p:spPr>
          <a:xfrm>
            <a:off x="609600" y="228600"/>
            <a:ext cx="7848600" cy="1143000"/>
          </a:xfrm>
        </p:spPr>
        <p:txBody>
          <a:bodyPr/>
          <a:lstStyle/>
          <a:p>
            <a:r>
              <a:rPr lang="cs-CZ"/>
              <a:t>Kliknutím lze upravit styl.</a:t>
            </a:r>
          </a:p>
        </p:txBody>
      </p:sp>
      <p:sp>
        <p:nvSpPr>
          <p:cNvPr id="3" name="Zástupný symbol pro text 2"/>
          <p:cNvSpPr>
            <a:spLocks noGrp="1"/>
          </p:cNvSpPr>
          <p:nvPr>
            <p:ph type="body" sz="half" idx="1"/>
          </p:nvPr>
        </p:nvSpPr>
        <p:spPr>
          <a:xfrm>
            <a:off x="609600" y="1981200"/>
            <a:ext cx="38481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klipart 3"/>
          <p:cNvSpPr>
            <a:spLocks noGrp="1"/>
          </p:cNvSpPr>
          <p:nvPr>
            <p:ph type="clipArt" sz="half" idx="2"/>
          </p:nvPr>
        </p:nvSpPr>
        <p:spPr>
          <a:xfrm>
            <a:off x="4610100" y="1981200"/>
            <a:ext cx="3848100" cy="4114800"/>
          </a:xfrm>
        </p:spPr>
        <p:txBody>
          <a:bodyPr rtlCol="0">
            <a:normAutofit/>
          </a:bodyPr>
          <a:lstStyle/>
          <a:p>
            <a:pPr lvl="0"/>
            <a:endParaRPr lang="cs-CZ" noProof="0"/>
          </a:p>
        </p:txBody>
      </p:sp>
      <p:sp>
        <p:nvSpPr>
          <p:cNvPr id="5" name="Rectangle 7">
            <a:extLst>
              <a:ext uri="{FF2B5EF4-FFF2-40B4-BE49-F238E27FC236}">
                <a16:creationId xmlns:a16="http://schemas.microsoft.com/office/drawing/2014/main" id="{C2753BF9-10FE-4339-B5F2-2F2863B17302}"/>
              </a:ext>
            </a:extLst>
          </p:cNvPr>
          <p:cNvSpPr>
            <a:spLocks noGrp="1" noChangeArrowheads="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6" name="Rectangle 8">
            <a:extLst>
              <a:ext uri="{FF2B5EF4-FFF2-40B4-BE49-F238E27FC236}">
                <a16:creationId xmlns:a16="http://schemas.microsoft.com/office/drawing/2014/main" id="{D42E01EE-9AE9-4907-A4F0-0520A4631B46}"/>
              </a:ext>
            </a:extLst>
          </p:cNvPr>
          <p:cNvSpPr>
            <a:spLocks noGrp="1" noChangeArrowheads="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7" name="Rectangle 9">
            <a:extLst>
              <a:ext uri="{FF2B5EF4-FFF2-40B4-BE49-F238E27FC236}">
                <a16:creationId xmlns:a16="http://schemas.microsoft.com/office/drawing/2014/main" id="{F8D10629-E77F-4EE1-A162-F5B48B2DD2FA}"/>
              </a:ext>
            </a:extLst>
          </p:cNvPr>
          <p:cNvSpPr>
            <a:spLocks noGrp="1" noChangeArrowheads="1"/>
          </p:cNvSpPr>
          <p:nvPr>
            <p:ph type="sldNum" sz="quarter" idx="12"/>
          </p:nvPr>
        </p:nvSpPr>
        <p:spPr/>
        <p:txBody>
          <a:bodyPr/>
          <a:lstStyle>
            <a:lvl1pPr>
              <a:defRPr smtClean="0">
                <a:latin typeface="Arial" panose="020B0604020202020204" pitchFamily="34" charset="0"/>
              </a:defRPr>
            </a:lvl1pPr>
          </a:lstStyle>
          <a:p>
            <a:pPr>
              <a:defRPr/>
            </a:pPr>
            <a:fld id="{E436338E-00B4-4D94-8BBB-C8ED697EA171}" type="slidenum">
              <a:rPr lang="cs-CZ" altLang="cs-CZ"/>
              <a:pPr>
                <a:defRPr/>
              </a:pPr>
              <a:t>‹#›</a:t>
            </a:fld>
            <a:endParaRPr lang="cs-CZ" altLang="cs-CZ"/>
          </a:p>
        </p:txBody>
      </p:sp>
    </p:spTree>
    <p:extLst>
      <p:ext uri="{BB962C8B-B14F-4D97-AF65-F5344CB8AC3E}">
        <p14:creationId xmlns:p14="http://schemas.microsoft.com/office/powerpoint/2010/main" val="2986415083"/>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28600"/>
            <a:ext cx="7848600" cy="1143000"/>
          </a:xfrm>
        </p:spPr>
        <p:txBody>
          <a:bodyPr/>
          <a:lstStyle/>
          <a:p>
            <a:r>
              <a:rPr lang="cs-CZ" dirty="0"/>
              <a:t>Kliknutím lze upravit styl.</a:t>
            </a:r>
          </a:p>
        </p:txBody>
      </p:sp>
      <p:sp>
        <p:nvSpPr>
          <p:cNvPr id="3" name="Zástupný symbol pro text 2"/>
          <p:cNvSpPr>
            <a:spLocks noGrp="1"/>
          </p:cNvSpPr>
          <p:nvPr>
            <p:ph type="body" sz="half" idx="1"/>
          </p:nvPr>
        </p:nvSpPr>
        <p:spPr>
          <a:xfrm>
            <a:off x="609600" y="1981200"/>
            <a:ext cx="38481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10100" y="1981200"/>
            <a:ext cx="38481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7">
            <a:extLst>
              <a:ext uri="{FF2B5EF4-FFF2-40B4-BE49-F238E27FC236}">
                <a16:creationId xmlns:a16="http://schemas.microsoft.com/office/drawing/2014/main" id="{A824B43B-1915-488E-A083-5451F06A766E}"/>
              </a:ext>
            </a:extLst>
          </p:cNvPr>
          <p:cNvSpPr>
            <a:spLocks noGrp="1" noChangeArrowheads="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6" name="Rectangle 8">
            <a:extLst>
              <a:ext uri="{FF2B5EF4-FFF2-40B4-BE49-F238E27FC236}">
                <a16:creationId xmlns:a16="http://schemas.microsoft.com/office/drawing/2014/main" id="{82FD70A1-4A97-4538-8672-3415D05172E7}"/>
              </a:ext>
            </a:extLst>
          </p:cNvPr>
          <p:cNvSpPr>
            <a:spLocks noGrp="1" noChangeArrowheads="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7" name="Rectangle 9">
            <a:extLst>
              <a:ext uri="{FF2B5EF4-FFF2-40B4-BE49-F238E27FC236}">
                <a16:creationId xmlns:a16="http://schemas.microsoft.com/office/drawing/2014/main" id="{CEAD636E-8DCD-4D68-970D-9DF42B3E7073}"/>
              </a:ext>
            </a:extLst>
          </p:cNvPr>
          <p:cNvSpPr>
            <a:spLocks noGrp="1" noChangeArrowheads="1"/>
          </p:cNvSpPr>
          <p:nvPr>
            <p:ph type="sldNum" sz="quarter" idx="12"/>
          </p:nvPr>
        </p:nvSpPr>
        <p:spPr/>
        <p:txBody>
          <a:bodyPr/>
          <a:lstStyle>
            <a:lvl1pPr>
              <a:defRPr smtClean="0">
                <a:latin typeface="Arial" panose="020B0604020202020204" pitchFamily="34" charset="0"/>
              </a:defRPr>
            </a:lvl1pPr>
          </a:lstStyle>
          <a:p>
            <a:pPr>
              <a:defRPr/>
            </a:pPr>
            <a:fld id="{87EDD0F1-2C85-402D-AD35-BE0B5368D1D7}" type="slidenum">
              <a:rPr lang="cs-CZ" altLang="cs-CZ"/>
              <a:pPr>
                <a:defRPr/>
              </a:pPr>
              <a:t>‹#›</a:t>
            </a:fld>
            <a:endParaRPr lang="cs-CZ" altLang="cs-CZ"/>
          </a:p>
        </p:txBody>
      </p:sp>
    </p:spTree>
    <p:extLst>
      <p:ext uri="{BB962C8B-B14F-4D97-AF65-F5344CB8AC3E}">
        <p14:creationId xmlns:p14="http://schemas.microsoft.com/office/powerpoint/2010/main" val="6932458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a:extLst>
              <a:ext uri="{FF2B5EF4-FFF2-40B4-BE49-F238E27FC236}">
                <a16:creationId xmlns:a16="http://schemas.microsoft.com/office/drawing/2014/main" id="{0AC5A949-C080-4148-9845-1A3A2F6D385C}"/>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AA01442C-A28E-43BC-B788-926641CD11E3}"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94F5D441-41E1-439E-AD3C-4D5BBD36583F}"/>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6" name="Zástupný symbol pro číslo snímku 5">
            <a:extLst>
              <a:ext uri="{FF2B5EF4-FFF2-40B4-BE49-F238E27FC236}">
                <a16:creationId xmlns:a16="http://schemas.microsoft.com/office/drawing/2014/main" id="{F954DC30-9BDB-40ED-B734-AAC4B058A8A5}"/>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C1A821AB-76F7-49D5-A04E-62998940FA18}" type="slidenum">
              <a:rPr lang="cs-CZ" altLang="cs-CZ"/>
              <a:pPr>
                <a:defRPr/>
              </a:pPr>
              <a:t>‹#›</a:t>
            </a:fld>
            <a:endParaRPr lang="cs-CZ" altLang="cs-CZ"/>
          </a:p>
        </p:txBody>
      </p:sp>
    </p:spTree>
    <p:extLst>
      <p:ext uri="{BB962C8B-B14F-4D97-AF65-F5344CB8AC3E}">
        <p14:creationId xmlns:p14="http://schemas.microsoft.com/office/powerpoint/2010/main" val="39339862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45221386-17B7-44D9-8116-2B21902973CD}"/>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AACE7417-1F16-4CC7-9A6E-6FCA0E0A026D}"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619676B7-63B0-42DF-8F55-267E4B05D06D}"/>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6" name="Zástupný symbol pro číslo snímku 5">
            <a:extLst>
              <a:ext uri="{FF2B5EF4-FFF2-40B4-BE49-F238E27FC236}">
                <a16:creationId xmlns:a16="http://schemas.microsoft.com/office/drawing/2014/main" id="{A40CE1C5-B264-43B5-A7F3-703BD1F411B4}"/>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B0581DED-5D0A-4E1E-9D7A-40E56D04E1B6}" type="slidenum">
              <a:rPr lang="cs-CZ" altLang="cs-CZ"/>
              <a:pPr>
                <a:defRPr/>
              </a:pPr>
              <a:t>‹#›</a:t>
            </a:fld>
            <a:endParaRPr lang="cs-CZ" altLang="cs-CZ"/>
          </a:p>
        </p:txBody>
      </p:sp>
    </p:spTree>
    <p:extLst>
      <p:ext uri="{BB962C8B-B14F-4D97-AF65-F5344CB8AC3E}">
        <p14:creationId xmlns:p14="http://schemas.microsoft.com/office/powerpoint/2010/main" val="16451923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a:extLst>
              <a:ext uri="{FF2B5EF4-FFF2-40B4-BE49-F238E27FC236}">
                <a16:creationId xmlns:a16="http://schemas.microsoft.com/office/drawing/2014/main" id="{B88A9A4F-16E6-4415-9DB0-70AEE1297A69}"/>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D99017B-A2AC-40C5-B086-9353E9DE1F18}"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C5BD4887-45DE-4BFB-BA37-A71922072A24}"/>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6" name="Zástupný symbol pro číslo snímku 5">
            <a:extLst>
              <a:ext uri="{FF2B5EF4-FFF2-40B4-BE49-F238E27FC236}">
                <a16:creationId xmlns:a16="http://schemas.microsoft.com/office/drawing/2014/main" id="{E312099E-4282-4AF2-9AD9-593645896533}"/>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C1CA3DD5-5817-4CF3-8AF6-4930A2705F6B}" type="slidenum">
              <a:rPr lang="cs-CZ" altLang="cs-CZ"/>
              <a:pPr>
                <a:defRPr/>
              </a:pPr>
              <a:t>‹#›</a:t>
            </a:fld>
            <a:endParaRPr lang="cs-CZ" altLang="cs-CZ"/>
          </a:p>
        </p:txBody>
      </p:sp>
    </p:spTree>
    <p:extLst>
      <p:ext uri="{BB962C8B-B14F-4D97-AF65-F5344CB8AC3E}">
        <p14:creationId xmlns:p14="http://schemas.microsoft.com/office/powerpoint/2010/main" val="15559957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AD5BE650-E58B-4D40-B024-9A35A9A1A0F0}"/>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32BE78D-00C0-4E12-84E5-B97B9B9F26BB}" type="datetimeFigureOut">
              <a:rPr lang="cs-CZ"/>
              <a:pPr>
                <a:defRPr/>
              </a:pPr>
              <a:t>07.11.2023</a:t>
            </a:fld>
            <a:endParaRPr lang="cs-CZ"/>
          </a:p>
        </p:txBody>
      </p:sp>
      <p:sp>
        <p:nvSpPr>
          <p:cNvPr id="6" name="Zástupný symbol pro zápatí 5">
            <a:extLst>
              <a:ext uri="{FF2B5EF4-FFF2-40B4-BE49-F238E27FC236}">
                <a16:creationId xmlns:a16="http://schemas.microsoft.com/office/drawing/2014/main" id="{FCD94B47-4EC6-499F-B838-E22BDE201EB2}"/>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7" name="Zástupný symbol pro číslo snímku 6">
            <a:extLst>
              <a:ext uri="{FF2B5EF4-FFF2-40B4-BE49-F238E27FC236}">
                <a16:creationId xmlns:a16="http://schemas.microsoft.com/office/drawing/2014/main" id="{F095FB4E-57CF-4AFE-8304-1F374D469481}"/>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90BD5C4A-E46B-456A-9805-EBAEBC966C9B}" type="slidenum">
              <a:rPr lang="cs-CZ" altLang="cs-CZ"/>
              <a:pPr>
                <a:defRPr/>
              </a:pPr>
              <a:t>‹#›</a:t>
            </a:fld>
            <a:endParaRPr lang="cs-CZ" altLang="cs-CZ"/>
          </a:p>
        </p:txBody>
      </p:sp>
    </p:spTree>
    <p:extLst>
      <p:ext uri="{BB962C8B-B14F-4D97-AF65-F5344CB8AC3E}">
        <p14:creationId xmlns:p14="http://schemas.microsoft.com/office/powerpoint/2010/main" val="2987567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9">
            <a:extLst>
              <a:ext uri="{FF2B5EF4-FFF2-40B4-BE49-F238E27FC236}">
                <a16:creationId xmlns:a16="http://schemas.microsoft.com/office/drawing/2014/main" id="{B94F2D64-A223-4BA3-A013-596FEB0FDF5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478B263F-941A-4ED4-8678-E321DF5448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1">
            <a:extLst>
              <a:ext uri="{FF2B5EF4-FFF2-40B4-BE49-F238E27FC236}">
                <a16:creationId xmlns:a16="http://schemas.microsoft.com/office/drawing/2014/main" id="{BA7E68AE-B020-4BF2-A1E1-CFD041DE463E}"/>
              </a:ext>
            </a:extLst>
          </p:cNvPr>
          <p:cNvSpPr>
            <a:spLocks noGrp="1" noChangeArrowheads="1"/>
          </p:cNvSpPr>
          <p:nvPr>
            <p:ph type="sldNum" sz="quarter" idx="12"/>
          </p:nvPr>
        </p:nvSpPr>
        <p:spPr>
          <a:ln/>
        </p:spPr>
        <p:txBody>
          <a:bodyPr/>
          <a:lstStyle>
            <a:lvl1pPr>
              <a:defRPr/>
            </a:lvl1pPr>
          </a:lstStyle>
          <a:p>
            <a:pPr>
              <a:defRPr/>
            </a:pPr>
            <a:fld id="{EC4A9177-2DF2-4ABA-B727-74505594C178}" type="slidenum">
              <a:rPr lang="en-US" altLang="cs-CZ"/>
              <a:pPr>
                <a:defRPr/>
              </a:pPr>
              <a:t>‹#›</a:t>
            </a:fld>
            <a:endParaRPr lang="en-US" altLang="cs-CZ"/>
          </a:p>
        </p:txBody>
      </p:sp>
    </p:spTree>
    <p:extLst>
      <p:ext uri="{BB962C8B-B14F-4D97-AF65-F5344CB8AC3E}">
        <p14:creationId xmlns:p14="http://schemas.microsoft.com/office/powerpoint/2010/main" val="3260190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92253E6E-3508-4B7C-A292-971F9E86D005}"/>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8787E9A7-7196-4605-9588-59BD5F0582F1}" type="datetimeFigureOut">
              <a:rPr lang="cs-CZ"/>
              <a:pPr>
                <a:defRPr/>
              </a:pPr>
              <a:t>07.11.2023</a:t>
            </a:fld>
            <a:endParaRPr lang="cs-CZ"/>
          </a:p>
        </p:txBody>
      </p:sp>
      <p:sp>
        <p:nvSpPr>
          <p:cNvPr id="8" name="Zástupný symbol pro zápatí 7">
            <a:extLst>
              <a:ext uri="{FF2B5EF4-FFF2-40B4-BE49-F238E27FC236}">
                <a16:creationId xmlns:a16="http://schemas.microsoft.com/office/drawing/2014/main" id="{9AD0C529-18D1-4EB3-BEA7-B53B539AFA8C}"/>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9" name="Zástupný symbol pro číslo snímku 8">
            <a:extLst>
              <a:ext uri="{FF2B5EF4-FFF2-40B4-BE49-F238E27FC236}">
                <a16:creationId xmlns:a16="http://schemas.microsoft.com/office/drawing/2014/main" id="{60AF13E9-9804-4128-851D-2BF3CE01C78A}"/>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FCC90833-043B-417E-92C1-4209B10530AF}" type="slidenum">
              <a:rPr lang="cs-CZ" altLang="cs-CZ"/>
              <a:pPr>
                <a:defRPr/>
              </a:pPr>
              <a:t>‹#›</a:t>
            </a:fld>
            <a:endParaRPr lang="cs-CZ" altLang="cs-CZ"/>
          </a:p>
        </p:txBody>
      </p:sp>
    </p:spTree>
    <p:extLst>
      <p:ext uri="{BB962C8B-B14F-4D97-AF65-F5344CB8AC3E}">
        <p14:creationId xmlns:p14="http://schemas.microsoft.com/office/powerpoint/2010/main" val="30753133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CA5CD54D-350C-4FB1-BF57-D75F4A2ECC42}"/>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C4A07C5D-1263-4ECC-A699-AB5AFF0B686C}" type="datetimeFigureOut">
              <a:rPr lang="cs-CZ"/>
              <a:pPr>
                <a:defRPr/>
              </a:pPr>
              <a:t>07.11.2023</a:t>
            </a:fld>
            <a:endParaRPr lang="cs-CZ"/>
          </a:p>
        </p:txBody>
      </p:sp>
      <p:sp>
        <p:nvSpPr>
          <p:cNvPr id="4" name="Zástupný symbol pro zápatí 3">
            <a:extLst>
              <a:ext uri="{FF2B5EF4-FFF2-40B4-BE49-F238E27FC236}">
                <a16:creationId xmlns:a16="http://schemas.microsoft.com/office/drawing/2014/main" id="{46167F96-FA23-48CE-9C55-4AA8F578F715}"/>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5" name="Zástupný symbol pro číslo snímku 4">
            <a:extLst>
              <a:ext uri="{FF2B5EF4-FFF2-40B4-BE49-F238E27FC236}">
                <a16:creationId xmlns:a16="http://schemas.microsoft.com/office/drawing/2014/main" id="{0AF1A11D-2F4C-4907-A967-B72AACEF87E4}"/>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6565CF62-91DC-49C0-890F-EED7E32DE692}" type="slidenum">
              <a:rPr lang="cs-CZ" altLang="cs-CZ"/>
              <a:pPr>
                <a:defRPr/>
              </a:pPr>
              <a:t>‹#›</a:t>
            </a:fld>
            <a:endParaRPr lang="cs-CZ" altLang="cs-CZ"/>
          </a:p>
        </p:txBody>
      </p:sp>
    </p:spTree>
    <p:extLst>
      <p:ext uri="{BB962C8B-B14F-4D97-AF65-F5344CB8AC3E}">
        <p14:creationId xmlns:p14="http://schemas.microsoft.com/office/powerpoint/2010/main" val="21836281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E1A83D32-167B-4FC6-9DB6-F81126FA5BDB}"/>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5403DFA8-9648-4C51-859F-226407E06690}" type="datetimeFigureOut">
              <a:rPr lang="cs-CZ"/>
              <a:pPr>
                <a:defRPr/>
              </a:pPr>
              <a:t>07.11.2023</a:t>
            </a:fld>
            <a:endParaRPr lang="cs-CZ"/>
          </a:p>
        </p:txBody>
      </p:sp>
      <p:sp>
        <p:nvSpPr>
          <p:cNvPr id="3" name="Zástupný symbol pro zápatí 2">
            <a:extLst>
              <a:ext uri="{FF2B5EF4-FFF2-40B4-BE49-F238E27FC236}">
                <a16:creationId xmlns:a16="http://schemas.microsoft.com/office/drawing/2014/main" id="{CD56509C-4045-46F0-B796-F8D7FEAE43D7}"/>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4" name="Zástupný symbol pro číslo snímku 3">
            <a:extLst>
              <a:ext uri="{FF2B5EF4-FFF2-40B4-BE49-F238E27FC236}">
                <a16:creationId xmlns:a16="http://schemas.microsoft.com/office/drawing/2014/main" id="{5BB6D301-89AE-4DC1-9415-F9D0274F23BD}"/>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2DFBC1E1-12C7-44E8-8653-ACDF80B2684E}" type="slidenum">
              <a:rPr lang="cs-CZ" altLang="cs-CZ"/>
              <a:pPr>
                <a:defRPr/>
              </a:pPr>
              <a:t>‹#›</a:t>
            </a:fld>
            <a:endParaRPr lang="cs-CZ" altLang="cs-CZ"/>
          </a:p>
        </p:txBody>
      </p:sp>
    </p:spTree>
    <p:extLst>
      <p:ext uri="{BB962C8B-B14F-4D97-AF65-F5344CB8AC3E}">
        <p14:creationId xmlns:p14="http://schemas.microsoft.com/office/powerpoint/2010/main" val="42089485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a:extLst>
              <a:ext uri="{FF2B5EF4-FFF2-40B4-BE49-F238E27FC236}">
                <a16:creationId xmlns:a16="http://schemas.microsoft.com/office/drawing/2014/main" id="{909F0BE9-7E2B-4320-A41B-885125181296}"/>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F2751AB5-9978-4BBA-AEA4-4478A763EF0E}" type="datetimeFigureOut">
              <a:rPr lang="cs-CZ"/>
              <a:pPr>
                <a:defRPr/>
              </a:pPr>
              <a:t>07.11.2023</a:t>
            </a:fld>
            <a:endParaRPr lang="cs-CZ"/>
          </a:p>
        </p:txBody>
      </p:sp>
      <p:sp>
        <p:nvSpPr>
          <p:cNvPr id="6" name="Zástupný symbol pro zápatí 5">
            <a:extLst>
              <a:ext uri="{FF2B5EF4-FFF2-40B4-BE49-F238E27FC236}">
                <a16:creationId xmlns:a16="http://schemas.microsoft.com/office/drawing/2014/main" id="{C945C96F-C827-47B4-96F9-9A755BB5B80D}"/>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7" name="Zástupný symbol pro číslo snímku 6">
            <a:extLst>
              <a:ext uri="{FF2B5EF4-FFF2-40B4-BE49-F238E27FC236}">
                <a16:creationId xmlns:a16="http://schemas.microsoft.com/office/drawing/2014/main" id="{B7A1CEC1-B30D-4737-AFBF-9B3C3561BE9F}"/>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3B950343-E9DD-427F-8D59-90D8F8F56657}" type="slidenum">
              <a:rPr lang="cs-CZ" altLang="cs-CZ"/>
              <a:pPr>
                <a:defRPr/>
              </a:pPr>
              <a:t>‹#›</a:t>
            </a:fld>
            <a:endParaRPr lang="cs-CZ" altLang="cs-CZ"/>
          </a:p>
        </p:txBody>
      </p:sp>
    </p:spTree>
    <p:extLst>
      <p:ext uri="{BB962C8B-B14F-4D97-AF65-F5344CB8AC3E}">
        <p14:creationId xmlns:p14="http://schemas.microsoft.com/office/powerpoint/2010/main" val="26699089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a:extLst>
              <a:ext uri="{FF2B5EF4-FFF2-40B4-BE49-F238E27FC236}">
                <a16:creationId xmlns:a16="http://schemas.microsoft.com/office/drawing/2014/main" id="{53F4FF3E-FDA7-4E6A-B76D-2CA158666C80}"/>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04C3362F-C4D7-4F80-9C67-197B1C168736}" type="datetimeFigureOut">
              <a:rPr lang="cs-CZ"/>
              <a:pPr>
                <a:defRPr/>
              </a:pPr>
              <a:t>07.11.2023</a:t>
            </a:fld>
            <a:endParaRPr lang="cs-CZ"/>
          </a:p>
        </p:txBody>
      </p:sp>
      <p:sp>
        <p:nvSpPr>
          <p:cNvPr id="6" name="Zástupný symbol pro zápatí 5">
            <a:extLst>
              <a:ext uri="{FF2B5EF4-FFF2-40B4-BE49-F238E27FC236}">
                <a16:creationId xmlns:a16="http://schemas.microsoft.com/office/drawing/2014/main" id="{B457D38B-63C3-4A62-B0F8-FA126166FF8B}"/>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7" name="Zástupný symbol pro číslo snímku 6">
            <a:extLst>
              <a:ext uri="{FF2B5EF4-FFF2-40B4-BE49-F238E27FC236}">
                <a16:creationId xmlns:a16="http://schemas.microsoft.com/office/drawing/2014/main" id="{85B19EF7-2B2B-4BAA-BA5E-E43E350643EB}"/>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A6BD0B6C-CEB1-40B4-B6E0-9E5CF4D36038}" type="slidenum">
              <a:rPr lang="cs-CZ" altLang="cs-CZ"/>
              <a:pPr>
                <a:defRPr/>
              </a:pPr>
              <a:t>‹#›</a:t>
            </a:fld>
            <a:endParaRPr lang="cs-CZ" altLang="cs-CZ"/>
          </a:p>
        </p:txBody>
      </p:sp>
    </p:spTree>
    <p:extLst>
      <p:ext uri="{BB962C8B-B14F-4D97-AF65-F5344CB8AC3E}">
        <p14:creationId xmlns:p14="http://schemas.microsoft.com/office/powerpoint/2010/main" val="9397521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59282E3-9350-43C1-94A9-98D3180C3B4D}"/>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69403E12-3600-4286-8C7D-7E6AC6CE2318}"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1EC34D5E-D5A2-498A-BFCD-968E4349C491}"/>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6" name="Zástupný symbol pro číslo snímku 5">
            <a:extLst>
              <a:ext uri="{FF2B5EF4-FFF2-40B4-BE49-F238E27FC236}">
                <a16:creationId xmlns:a16="http://schemas.microsoft.com/office/drawing/2014/main" id="{7A53C82E-174D-4277-BEE0-F394B5DFC9B7}"/>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B135DCE1-EB58-4D25-93C4-D3E9879320EA}" type="slidenum">
              <a:rPr lang="cs-CZ" altLang="cs-CZ"/>
              <a:pPr>
                <a:defRPr/>
              </a:pPr>
              <a:t>‹#›</a:t>
            </a:fld>
            <a:endParaRPr lang="cs-CZ" altLang="cs-CZ"/>
          </a:p>
        </p:txBody>
      </p:sp>
    </p:spTree>
    <p:extLst>
      <p:ext uri="{BB962C8B-B14F-4D97-AF65-F5344CB8AC3E}">
        <p14:creationId xmlns:p14="http://schemas.microsoft.com/office/powerpoint/2010/main" val="28958332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976A6A9-9F34-4FA2-AB81-9D06695C1F21}"/>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2D8C2D29-903B-4685-BABF-047EA6C073D1}"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DDFD6C09-E8AE-4B76-97EB-C3657A012898}"/>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6" name="Zástupný symbol pro číslo snímku 5">
            <a:extLst>
              <a:ext uri="{FF2B5EF4-FFF2-40B4-BE49-F238E27FC236}">
                <a16:creationId xmlns:a16="http://schemas.microsoft.com/office/drawing/2014/main" id="{D9EB3396-F638-4022-ABE9-74D41795BADD}"/>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50A5467F-3595-4F3F-BD52-D1AA3F979A3B}" type="slidenum">
              <a:rPr lang="cs-CZ" altLang="cs-CZ"/>
              <a:pPr>
                <a:defRPr/>
              </a:pPr>
              <a:t>‹#›</a:t>
            </a:fld>
            <a:endParaRPr lang="cs-CZ" altLang="cs-CZ"/>
          </a:p>
        </p:txBody>
      </p:sp>
    </p:spTree>
    <p:extLst>
      <p:ext uri="{BB962C8B-B14F-4D97-AF65-F5344CB8AC3E}">
        <p14:creationId xmlns:p14="http://schemas.microsoft.com/office/powerpoint/2010/main" val="37898608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Vlastní rozložení">
    <p:spTree>
      <p:nvGrpSpPr>
        <p:cNvPr id="1" name=""/>
        <p:cNvGrpSpPr/>
        <p:nvPr/>
      </p:nvGrpSpPr>
      <p:grpSpPr>
        <a:xfrm>
          <a:off x="0" y="0"/>
          <a:ext cx="0" cy="0"/>
          <a:chOff x="0" y="0"/>
          <a:chExt cx="0" cy="0"/>
        </a:xfrm>
      </p:grpSpPr>
      <p:sp>
        <p:nvSpPr>
          <p:cNvPr id="2" name="Nadpis 1"/>
          <p:cNvSpPr>
            <a:spLocks noGrp="1"/>
          </p:cNvSpPr>
          <p:nvPr>
            <p:ph type="title"/>
          </p:nvPr>
        </p:nvSpPr>
        <p:spPr>
          <a:xfrm>
            <a:off x="2057400" y="1143000"/>
            <a:ext cx="6626225" cy="2206625"/>
          </a:xfrm>
        </p:spPr>
        <p:txBody>
          <a:bodyPr/>
          <a:lstStyle/>
          <a:p>
            <a:r>
              <a:rPr lang="cs-CZ"/>
              <a:t>Kliknutím lze upravit styl.</a:t>
            </a:r>
          </a:p>
        </p:txBody>
      </p:sp>
      <p:sp>
        <p:nvSpPr>
          <p:cNvPr id="3" name="Zástupný symbol pro datum 2">
            <a:extLst>
              <a:ext uri="{FF2B5EF4-FFF2-40B4-BE49-F238E27FC236}">
                <a16:creationId xmlns:a16="http://schemas.microsoft.com/office/drawing/2014/main" id="{F6B46CC1-7E3C-4B9C-B6EE-1144E28797C7}"/>
              </a:ext>
            </a:extLst>
          </p:cNvPr>
          <p:cNvSpPr>
            <a:spLocks noGrp="1"/>
          </p:cNvSpPr>
          <p:nvPr>
            <p:ph type="dt" idx="10"/>
          </p:nvPr>
        </p:nvSpPr>
        <p:spPr>
          <a:xfrm>
            <a:off x="912813" y="6251575"/>
            <a:ext cx="1901825" cy="454025"/>
          </a:xfrm>
        </p:spPr>
        <p:txBody>
          <a:bodyPr/>
          <a:lstStyle>
            <a:lvl1pPr fontAlgn="base">
              <a:spcBef>
                <a:spcPct val="0"/>
              </a:spcBef>
              <a:spcAft>
                <a:spcPct val="0"/>
              </a:spcAft>
              <a:defRPr>
                <a:latin typeface="Arial" pitchFamily="34" charset="0"/>
                <a:cs typeface="Arial" pitchFamily="34" charset="0"/>
              </a:defRPr>
            </a:lvl1pPr>
          </a:lstStyle>
          <a:p>
            <a:pPr>
              <a:defRPr/>
            </a:pPr>
            <a:endParaRPr lang="cs-CZ" altLang="cs-CZ"/>
          </a:p>
        </p:txBody>
      </p:sp>
      <p:sp>
        <p:nvSpPr>
          <p:cNvPr id="4" name="Zástupný symbol pro zápatí 3">
            <a:extLst>
              <a:ext uri="{FF2B5EF4-FFF2-40B4-BE49-F238E27FC236}">
                <a16:creationId xmlns:a16="http://schemas.microsoft.com/office/drawing/2014/main" id="{FEAA0F78-2397-4447-93D3-1931003D9A8A}"/>
              </a:ext>
            </a:extLst>
          </p:cNvPr>
          <p:cNvSpPr>
            <a:spLocks noGrp="1"/>
          </p:cNvSpPr>
          <p:nvPr>
            <p:ph type="ftr" idx="11"/>
          </p:nvPr>
        </p:nvSpPr>
        <p:spPr>
          <a:xfrm>
            <a:off x="3354388" y="6248400"/>
            <a:ext cx="2892425" cy="454025"/>
          </a:xfrm>
        </p:spPr>
        <p:txBody>
          <a:bodyPr/>
          <a:lstStyle>
            <a:lvl1pPr fontAlgn="base">
              <a:spcBef>
                <a:spcPct val="0"/>
              </a:spcBef>
              <a:spcAft>
                <a:spcPct val="0"/>
              </a:spcAft>
              <a:defRPr>
                <a:latin typeface="Arial" pitchFamily="34" charset="0"/>
                <a:cs typeface="Arial" pitchFamily="34" charset="0"/>
              </a:defRPr>
            </a:lvl1pPr>
          </a:lstStyle>
          <a:p>
            <a:pPr>
              <a:defRPr/>
            </a:pPr>
            <a:endParaRPr lang="en-US" altLang="cs-CZ"/>
          </a:p>
        </p:txBody>
      </p:sp>
      <p:sp>
        <p:nvSpPr>
          <p:cNvPr id="5" name="Zástupný symbol pro číslo snímku 4">
            <a:extLst>
              <a:ext uri="{FF2B5EF4-FFF2-40B4-BE49-F238E27FC236}">
                <a16:creationId xmlns:a16="http://schemas.microsoft.com/office/drawing/2014/main" id="{4A63E489-118A-4E16-8DD2-817D08ADE706}"/>
              </a:ext>
            </a:extLst>
          </p:cNvPr>
          <p:cNvSpPr>
            <a:spLocks noGrp="1"/>
          </p:cNvSpPr>
          <p:nvPr>
            <p:ph type="sldNum" idx="12"/>
          </p:nvPr>
        </p:nvSpPr>
        <p:spPr>
          <a:xfrm>
            <a:off x="6781800" y="6248400"/>
            <a:ext cx="1901825" cy="454025"/>
          </a:xfrm>
        </p:spPr>
        <p:txBody>
          <a:bodyPr/>
          <a:lstStyle>
            <a:lvl1pPr>
              <a:defRPr smtClean="0">
                <a:latin typeface="Arial" panose="020B0604020202020204" pitchFamily="34" charset="0"/>
              </a:defRPr>
            </a:lvl1pPr>
          </a:lstStyle>
          <a:p>
            <a:pPr>
              <a:defRPr/>
            </a:pPr>
            <a:fld id="{B59BD5BD-E4E9-4EA1-A3CB-DEF0DC6B43AD}" type="slidenum">
              <a:rPr lang="en-US" altLang="cs-CZ"/>
              <a:pPr>
                <a:defRPr/>
              </a:pPr>
              <a:t>‹#›</a:t>
            </a:fld>
            <a:endParaRPr lang="en-US" altLang="cs-CZ"/>
          </a:p>
        </p:txBody>
      </p:sp>
    </p:spTree>
    <p:extLst>
      <p:ext uri="{BB962C8B-B14F-4D97-AF65-F5344CB8AC3E}">
        <p14:creationId xmlns:p14="http://schemas.microsoft.com/office/powerpoint/2010/main" val="571699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28600"/>
            <a:ext cx="7848600" cy="1143000"/>
          </a:xfrm>
        </p:spPr>
        <p:txBody>
          <a:bodyPr/>
          <a:lstStyle/>
          <a:p>
            <a:r>
              <a:rPr lang="cs-CZ"/>
              <a:t>Kliknutím lze upravit styl.</a:t>
            </a:r>
          </a:p>
        </p:txBody>
      </p:sp>
      <p:sp>
        <p:nvSpPr>
          <p:cNvPr id="3" name="Zástupný symbol pro text 2"/>
          <p:cNvSpPr>
            <a:spLocks noGrp="1"/>
          </p:cNvSpPr>
          <p:nvPr>
            <p:ph type="body" sz="half" idx="1"/>
          </p:nvPr>
        </p:nvSpPr>
        <p:spPr>
          <a:xfrm>
            <a:off x="609600" y="1981200"/>
            <a:ext cx="38481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10100" y="1981200"/>
            <a:ext cx="38481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10100" y="4114800"/>
            <a:ext cx="38481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7">
            <a:extLst>
              <a:ext uri="{FF2B5EF4-FFF2-40B4-BE49-F238E27FC236}">
                <a16:creationId xmlns:a16="http://schemas.microsoft.com/office/drawing/2014/main" id="{3F48204E-5626-41CC-80E6-354337B95B0F}"/>
              </a:ext>
            </a:extLst>
          </p:cNvPr>
          <p:cNvSpPr>
            <a:spLocks noGrp="1" noChangeArrowheads="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7" name="Rectangle 8">
            <a:extLst>
              <a:ext uri="{FF2B5EF4-FFF2-40B4-BE49-F238E27FC236}">
                <a16:creationId xmlns:a16="http://schemas.microsoft.com/office/drawing/2014/main" id="{E617C1BA-374C-400E-9688-DB0AB59DE716}"/>
              </a:ext>
            </a:extLst>
          </p:cNvPr>
          <p:cNvSpPr>
            <a:spLocks noGrp="1" noChangeArrowheads="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8" name="Rectangle 9">
            <a:extLst>
              <a:ext uri="{FF2B5EF4-FFF2-40B4-BE49-F238E27FC236}">
                <a16:creationId xmlns:a16="http://schemas.microsoft.com/office/drawing/2014/main" id="{ED25AF9E-0230-4BA4-A933-3914A8ADCCDE}"/>
              </a:ext>
            </a:extLst>
          </p:cNvPr>
          <p:cNvSpPr>
            <a:spLocks noGrp="1" noChangeArrowheads="1"/>
          </p:cNvSpPr>
          <p:nvPr>
            <p:ph type="sldNum" sz="quarter" idx="12"/>
          </p:nvPr>
        </p:nvSpPr>
        <p:spPr/>
        <p:txBody>
          <a:bodyPr/>
          <a:lstStyle>
            <a:lvl1pPr>
              <a:defRPr smtClean="0">
                <a:latin typeface="Arial" panose="020B0604020202020204" pitchFamily="34" charset="0"/>
              </a:defRPr>
            </a:lvl1pPr>
          </a:lstStyle>
          <a:p>
            <a:pPr>
              <a:defRPr/>
            </a:pPr>
            <a:fld id="{4C002463-EBD4-456F-8E77-35DE22FFC8B1}" type="slidenum">
              <a:rPr lang="cs-CZ" altLang="cs-CZ"/>
              <a:pPr>
                <a:defRPr/>
              </a:pPr>
              <a:t>‹#›</a:t>
            </a:fld>
            <a:endParaRPr lang="cs-CZ" altLang="cs-CZ"/>
          </a:p>
        </p:txBody>
      </p:sp>
    </p:spTree>
    <p:extLst>
      <p:ext uri="{BB962C8B-B14F-4D97-AF65-F5344CB8AC3E}">
        <p14:creationId xmlns:p14="http://schemas.microsoft.com/office/powerpoint/2010/main" val="3142739641"/>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09600" y="228600"/>
            <a:ext cx="7848600" cy="58674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Rectangle 7">
            <a:extLst>
              <a:ext uri="{FF2B5EF4-FFF2-40B4-BE49-F238E27FC236}">
                <a16:creationId xmlns:a16="http://schemas.microsoft.com/office/drawing/2014/main" id="{61A8D106-25D1-4E72-8478-D7E2F3DCBC60}"/>
              </a:ext>
            </a:extLst>
          </p:cNvPr>
          <p:cNvSpPr>
            <a:spLocks noGrp="1" noChangeArrowheads="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4" name="Rectangle 8">
            <a:extLst>
              <a:ext uri="{FF2B5EF4-FFF2-40B4-BE49-F238E27FC236}">
                <a16:creationId xmlns:a16="http://schemas.microsoft.com/office/drawing/2014/main" id="{68B909B4-F625-4F55-9434-6E7E0B9498E4}"/>
              </a:ext>
            </a:extLst>
          </p:cNvPr>
          <p:cNvSpPr>
            <a:spLocks noGrp="1" noChangeArrowheads="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5" name="Rectangle 9">
            <a:extLst>
              <a:ext uri="{FF2B5EF4-FFF2-40B4-BE49-F238E27FC236}">
                <a16:creationId xmlns:a16="http://schemas.microsoft.com/office/drawing/2014/main" id="{AAE25C14-61A5-4E9D-92D8-0EA11D4FC4DB}"/>
              </a:ext>
            </a:extLst>
          </p:cNvPr>
          <p:cNvSpPr>
            <a:spLocks noGrp="1" noChangeArrowheads="1"/>
          </p:cNvSpPr>
          <p:nvPr>
            <p:ph type="sldNum" sz="quarter" idx="12"/>
          </p:nvPr>
        </p:nvSpPr>
        <p:spPr/>
        <p:txBody>
          <a:bodyPr/>
          <a:lstStyle>
            <a:lvl1pPr>
              <a:defRPr smtClean="0">
                <a:latin typeface="Arial" panose="020B0604020202020204" pitchFamily="34" charset="0"/>
              </a:defRPr>
            </a:lvl1pPr>
          </a:lstStyle>
          <a:p>
            <a:pPr>
              <a:defRPr/>
            </a:pPr>
            <a:fld id="{DE5C44E3-4413-4B41-9CB6-92C09C1B7EFE}" type="slidenum">
              <a:rPr lang="cs-CZ" altLang="cs-CZ"/>
              <a:pPr>
                <a:defRPr/>
              </a:pPr>
              <a:t>‹#›</a:t>
            </a:fld>
            <a:endParaRPr lang="cs-CZ" altLang="cs-CZ"/>
          </a:p>
        </p:txBody>
      </p:sp>
    </p:spTree>
    <p:extLst>
      <p:ext uri="{BB962C8B-B14F-4D97-AF65-F5344CB8AC3E}">
        <p14:creationId xmlns:p14="http://schemas.microsoft.com/office/powerpoint/2010/main" val="207130543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9">
            <a:extLst>
              <a:ext uri="{FF2B5EF4-FFF2-40B4-BE49-F238E27FC236}">
                <a16:creationId xmlns:a16="http://schemas.microsoft.com/office/drawing/2014/main" id="{41A879F4-07DC-4F5E-9F86-5249D98563A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BB4AACCC-463B-4E6B-9B0B-3408814B37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1">
            <a:extLst>
              <a:ext uri="{FF2B5EF4-FFF2-40B4-BE49-F238E27FC236}">
                <a16:creationId xmlns:a16="http://schemas.microsoft.com/office/drawing/2014/main" id="{7F2C2FB2-1E89-4E2D-836F-EB1E8A46EC95}"/>
              </a:ext>
            </a:extLst>
          </p:cNvPr>
          <p:cNvSpPr>
            <a:spLocks noGrp="1" noChangeArrowheads="1"/>
          </p:cNvSpPr>
          <p:nvPr>
            <p:ph type="sldNum" sz="quarter" idx="12"/>
          </p:nvPr>
        </p:nvSpPr>
        <p:spPr>
          <a:ln/>
        </p:spPr>
        <p:txBody>
          <a:bodyPr/>
          <a:lstStyle>
            <a:lvl1pPr>
              <a:defRPr/>
            </a:lvl1pPr>
          </a:lstStyle>
          <a:p>
            <a:pPr>
              <a:defRPr/>
            </a:pPr>
            <a:fld id="{701AFC38-9D1D-4899-8BDE-31F546C43257}" type="slidenum">
              <a:rPr lang="en-US" altLang="cs-CZ"/>
              <a:pPr>
                <a:defRPr/>
              </a:pPr>
              <a:t>‹#›</a:t>
            </a:fld>
            <a:endParaRPr lang="en-US" altLang="cs-CZ"/>
          </a:p>
        </p:txBody>
      </p:sp>
    </p:spTree>
    <p:extLst>
      <p:ext uri="{BB962C8B-B14F-4D97-AF65-F5344CB8AC3E}">
        <p14:creationId xmlns:p14="http://schemas.microsoft.com/office/powerpoint/2010/main" val="10508677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AndClipArt">
  <p:cSld name="Nadpis, text a klipart">
    <p:spTree>
      <p:nvGrpSpPr>
        <p:cNvPr id="1" name=""/>
        <p:cNvGrpSpPr/>
        <p:nvPr/>
      </p:nvGrpSpPr>
      <p:grpSpPr>
        <a:xfrm>
          <a:off x="0" y="0"/>
          <a:ext cx="0" cy="0"/>
          <a:chOff x="0" y="0"/>
          <a:chExt cx="0" cy="0"/>
        </a:xfrm>
      </p:grpSpPr>
      <p:sp>
        <p:nvSpPr>
          <p:cNvPr id="2" name="Nadpis 1"/>
          <p:cNvSpPr>
            <a:spLocks noGrp="1"/>
          </p:cNvSpPr>
          <p:nvPr>
            <p:ph type="title"/>
          </p:nvPr>
        </p:nvSpPr>
        <p:spPr>
          <a:xfrm>
            <a:off x="609600" y="228600"/>
            <a:ext cx="7848600" cy="1143000"/>
          </a:xfrm>
        </p:spPr>
        <p:txBody>
          <a:bodyPr/>
          <a:lstStyle/>
          <a:p>
            <a:r>
              <a:rPr lang="cs-CZ"/>
              <a:t>Kliknutím lze upravit styl.</a:t>
            </a:r>
          </a:p>
        </p:txBody>
      </p:sp>
      <p:sp>
        <p:nvSpPr>
          <p:cNvPr id="3" name="Zástupný symbol pro text 2"/>
          <p:cNvSpPr>
            <a:spLocks noGrp="1"/>
          </p:cNvSpPr>
          <p:nvPr>
            <p:ph type="body" sz="half" idx="1"/>
          </p:nvPr>
        </p:nvSpPr>
        <p:spPr>
          <a:xfrm>
            <a:off x="609600" y="1981200"/>
            <a:ext cx="38481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klipart 3"/>
          <p:cNvSpPr>
            <a:spLocks noGrp="1"/>
          </p:cNvSpPr>
          <p:nvPr>
            <p:ph type="clipArt" sz="half" idx="2"/>
          </p:nvPr>
        </p:nvSpPr>
        <p:spPr>
          <a:xfrm>
            <a:off x="4610100" y="1981200"/>
            <a:ext cx="3848100" cy="4114800"/>
          </a:xfrm>
        </p:spPr>
        <p:txBody>
          <a:bodyPr rtlCol="0">
            <a:normAutofit/>
          </a:bodyPr>
          <a:lstStyle/>
          <a:p>
            <a:pPr lvl="0"/>
            <a:endParaRPr lang="cs-CZ" noProof="0"/>
          </a:p>
        </p:txBody>
      </p:sp>
      <p:sp>
        <p:nvSpPr>
          <p:cNvPr id="5" name="Rectangle 7">
            <a:extLst>
              <a:ext uri="{FF2B5EF4-FFF2-40B4-BE49-F238E27FC236}">
                <a16:creationId xmlns:a16="http://schemas.microsoft.com/office/drawing/2014/main" id="{5157E994-A846-4881-A314-D36598FEF53C}"/>
              </a:ext>
            </a:extLst>
          </p:cNvPr>
          <p:cNvSpPr>
            <a:spLocks noGrp="1" noChangeArrowheads="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6" name="Rectangle 8">
            <a:extLst>
              <a:ext uri="{FF2B5EF4-FFF2-40B4-BE49-F238E27FC236}">
                <a16:creationId xmlns:a16="http://schemas.microsoft.com/office/drawing/2014/main" id="{54FE706C-CB51-48EA-BA0D-24251458A0F5}"/>
              </a:ext>
            </a:extLst>
          </p:cNvPr>
          <p:cNvSpPr>
            <a:spLocks noGrp="1" noChangeArrowheads="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7" name="Rectangle 9">
            <a:extLst>
              <a:ext uri="{FF2B5EF4-FFF2-40B4-BE49-F238E27FC236}">
                <a16:creationId xmlns:a16="http://schemas.microsoft.com/office/drawing/2014/main" id="{58033503-ADEE-4F88-A3B1-448E9BBDEE2B}"/>
              </a:ext>
            </a:extLst>
          </p:cNvPr>
          <p:cNvSpPr>
            <a:spLocks noGrp="1" noChangeArrowheads="1"/>
          </p:cNvSpPr>
          <p:nvPr>
            <p:ph type="sldNum" sz="quarter" idx="12"/>
          </p:nvPr>
        </p:nvSpPr>
        <p:spPr/>
        <p:txBody>
          <a:bodyPr/>
          <a:lstStyle>
            <a:lvl1pPr>
              <a:defRPr smtClean="0">
                <a:latin typeface="Arial" panose="020B0604020202020204" pitchFamily="34" charset="0"/>
              </a:defRPr>
            </a:lvl1pPr>
          </a:lstStyle>
          <a:p>
            <a:pPr>
              <a:defRPr/>
            </a:pPr>
            <a:fld id="{EDACA3D8-5C1D-42FC-B2D6-FCBC1D74B645}" type="slidenum">
              <a:rPr lang="cs-CZ" altLang="cs-CZ"/>
              <a:pPr>
                <a:defRPr/>
              </a:pPr>
              <a:t>‹#›</a:t>
            </a:fld>
            <a:endParaRPr lang="cs-CZ" altLang="cs-CZ"/>
          </a:p>
        </p:txBody>
      </p:sp>
    </p:spTree>
    <p:extLst>
      <p:ext uri="{BB962C8B-B14F-4D97-AF65-F5344CB8AC3E}">
        <p14:creationId xmlns:p14="http://schemas.microsoft.com/office/powerpoint/2010/main" val="124357718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28600"/>
            <a:ext cx="7848600" cy="1143000"/>
          </a:xfrm>
        </p:spPr>
        <p:txBody>
          <a:bodyPr/>
          <a:lstStyle/>
          <a:p>
            <a:r>
              <a:rPr lang="cs-CZ" dirty="0"/>
              <a:t>Kliknutím lze upravit styl.</a:t>
            </a:r>
          </a:p>
        </p:txBody>
      </p:sp>
      <p:sp>
        <p:nvSpPr>
          <p:cNvPr id="3" name="Zástupný symbol pro text 2"/>
          <p:cNvSpPr>
            <a:spLocks noGrp="1"/>
          </p:cNvSpPr>
          <p:nvPr>
            <p:ph type="body" sz="half" idx="1"/>
          </p:nvPr>
        </p:nvSpPr>
        <p:spPr>
          <a:xfrm>
            <a:off x="609600" y="1981200"/>
            <a:ext cx="38481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10100" y="1981200"/>
            <a:ext cx="38481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7">
            <a:extLst>
              <a:ext uri="{FF2B5EF4-FFF2-40B4-BE49-F238E27FC236}">
                <a16:creationId xmlns:a16="http://schemas.microsoft.com/office/drawing/2014/main" id="{18C89783-A0CC-4F9F-AE38-0F36C0E93FE0}"/>
              </a:ext>
            </a:extLst>
          </p:cNvPr>
          <p:cNvSpPr>
            <a:spLocks noGrp="1" noChangeArrowheads="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6" name="Rectangle 8">
            <a:extLst>
              <a:ext uri="{FF2B5EF4-FFF2-40B4-BE49-F238E27FC236}">
                <a16:creationId xmlns:a16="http://schemas.microsoft.com/office/drawing/2014/main" id="{76BAD3AE-CE38-42F2-A204-081252084977}"/>
              </a:ext>
            </a:extLst>
          </p:cNvPr>
          <p:cNvSpPr>
            <a:spLocks noGrp="1" noChangeArrowheads="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7" name="Rectangle 9">
            <a:extLst>
              <a:ext uri="{FF2B5EF4-FFF2-40B4-BE49-F238E27FC236}">
                <a16:creationId xmlns:a16="http://schemas.microsoft.com/office/drawing/2014/main" id="{63DE0E23-1D3D-43F6-9A3D-D18BFF7B747A}"/>
              </a:ext>
            </a:extLst>
          </p:cNvPr>
          <p:cNvSpPr>
            <a:spLocks noGrp="1" noChangeArrowheads="1"/>
          </p:cNvSpPr>
          <p:nvPr>
            <p:ph type="sldNum" sz="quarter" idx="12"/>
          </p:nvPr>
        </p:nvSpPr>
        <p:spPr/>
        <p:txBody>
          <a:bodyPr/>
          <a:lstStyle>
            <a:lvl1pPr>
              <a:defRPr smtClean="0">
                <a:latin typeface="Arial" panose="020B0604020202020204" pitchFamily="34" charset="0"/>
              </a:defRPr>
            </a:lvl1pPr>
          </a:lstStyle>
          <a:p>
            <a:pPr>
              <a:defRPr/>
            </a:pPr>
            <a:fld id="{2CE250AA-3170-45FF-8183-86873E7B0636}" type="slidenum">
              <a:rPr lang="cs-CZ" altLang="cs-CZ"/>
              <a:pPr>
                <a:defRPr/>
              </a:pPr>
              <a:t>‹#›</a:t>
            </a:fld>
            <a:endParaRPr lang="cs-CZ" altLang="cs-CZ"/>
          </a:p>
        </p:txBody>
      </p:sp>
    </p:spTree>
    <p:extLst>
      <p:ext uri="{BB962C8B-B14F-4D97-AF65-F5344CB8AC3E}">
        <p14:creationId xmlns:p14="http://schemas.microsoft.com/office/powerpoint/2010/main" val="1848475934"/>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a:extLst>
              <a:ext uri="{FF2B5EF4-FFF2-40B4-BE49-F238E27FC236}">
                <a16:creationId xmlns:a16="http://schemas.microsoft.com/office/drawing/2014/main" id="{9C5BE9A4-996E-41D0-85A9-D48C6E0EF32C}"/>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5F8CB34-2F22-4A40-A055-0FC87AFB5666}"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FDEF1145-16F3-4CF7-BD3A-322DD2E33864}"/>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6" name="Zástupný symbol pro číslo snímku 5">
            <a:extLst>
              <a:ext uri="{FF2B5EF4-FFF2-40B4-BE49-F238E27FC236}">
                <a16:creationId xmlns:a16="http://schemas.microsoft.com/office/drawing/2014/main" id="{EA091F62-6715-4840-9942-808655B54CC7}"/>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EDE82E28-4DE9-43E8-97EE-7A92C1243D87}" type="slidenum">
              <a:rPr lang="cs-CZ" altLang="cs-CZ"/>
              <a:pPr>
                <a:defRPr/>
              </a:pPr>
              <a:t>‹#›</a:t>
            </a:fld>
            <a:endParaRPr lang="cs-CZ" altLang="cs-CZ"/>
          </a:p>
        </p:txBody>
      </p:sp>
    </p:spTree>
    <p:extLst>
      <p:ext uri="{BB962C8B-B14F-4D97-AF65-F5344CB8AC3E}">
        <p14:creationId xmlns:p14="http://schemas.microsoft.com/office/powerpoint/2010/main" val="33994405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F7203F7-D026-4070-8987-8FEB7554CE43}"/>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887050DB-1390-46C3-BE37-55A7EB04507B}"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A8D475E7-3102-49ED-A015-3A3133BB8C9D}"/>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6" name="Zástupný symbol pro číslo snímku 5">
            <a:extLst>
              <a:ext uri="{FF2B5EF4-FFF2-40B4-BE49-F238E27FC236}">
                <a16:creationId xmlns:a16="http://schemas.microsoft.com/office/drawing/2014/main" id="{31842411-6495-429A-AA1D-4D4AF8B078E2}"/>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766CE8C6-8421-488F-987B-0675B04CDF1B}" type="slidenum">
              <a:rPr lang="cs-CZ" altLang="cs-CZ"/>
              <a:pPr>
                <a:defRPr/>
              </a:pPr>
              <a:t>‹#›</a:t>
            </a:fld>
            <a:endParaRPr lang="cs-CZ" altLang="cs-CZ"/>
          </a:p>
        </p:txBody>
      </p:sp>
    </p:spTree>
    <p:extLst>
      <p:ext uri="{BB962C8B-B14F-4D97-AF65-F5344CB8AC3E}">
        <p14:creationId xmlns:p14="http://schemas.microsoft.com/office/powerpoint/2010/main" val="40309150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a:extLst>
              <a:ext uri="{FF2B5EF4-FFF2-40B4-BE49-F238E27FC236}">
                <a16:creationId xmlns:a16="http://schemas.microsoft.com/office/drawing/2014/main" id="{99DA1AE7-7A44-4AD8-B4F4-15C7EAEFB0DF}"/>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0CA92359-04D4-4CD5-B777-26C5E84A9517}"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E3D065F7-0385-42B9-BE1B-9DE7B9B17095}"/>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6" name="Zástupný symbol pro číslo snímku 5">
            <a:extLst>
              <a:ext uri="{FF2B5EF4-FFF2-40B4-BE49-F238E27FC236}">
                <a16:creationId xmlns:a16="http://schemas.microsoft.com/office/drawing/2014/main" id="{DB7AA7C7-2270-4271-A47B-1F139B71E66A}"/>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447BED36-FE65-473E-8FB9-839E218ECDE0}" type="slidenum">
              <a:rPr lang="cs-CZ" altLang="cs-CZ"/>
              <a:pPr>
                <a:defRPr/>
              </a:pPr>
              <a:t>‹#›</a:t>
            </a:fld>
            <a:endParaRPr lang="cs-CZ" altLang="cs-CZ"/>
          </a:p>
        </p:txBody>
      </p:sp>
    </p:spTree>
    <p:extLst>
      <p:ext uri="{BB962C8B-B14F-4D97-AF65-F5344CB8AC3E}">
        <p14:creationId xmlns:p14="http://schemas.microsoft.com/office/powerpoint/2010/main" val="33566856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7609A3F1-AE22-47D6-B8DD-CD18A9189A39}"/>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6732EDA6-4A31-4637-8142-4057A215A78B}" type="datetimeFigureOut">
              <a:rPr lang="cs-CZ"/>
              <a:pPr>
                <a:defRPr/>
              </a:pPr>
              <a:t>07.11.2023</a:t>
            </a:fld>
            <a:endParaRPr lang="cs-CZ"/>
          </a:p>
        </p:txBody>
      </p:sp>
      <p:sp>
        <p:nvSpPr>
          <p:cNvPr id="6" name="Zástupný symbol pro zápatí 5">
            <a:extLst>
              <a:ext uri="{FF2B5EF4-FFF2-40B4-BE49-F238E27FC236}">
                <a16:creationId xmlns:a16="http://schemas.microsoft.com/office/drawing/2014/main" id="{D2B40839-B6B4-45FA-A91B-6512D07E3163}"/>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7" name="Zástupný symbol pro číslo snímku 6">
            <a:extLst>
              <a:ext uri="{FF2B5EF4-FFF2-40B4-BE49-F238E27FC236}">
                <a16:creationId xmlns:a16="http://schemas.microsoft.com/office/drawing/2014/main" id="{F66AA1BF-F99A-42BD-85F6-9D6671D1EB4F}"/>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6C07BD3E-14F2-4C31-AF56-D89ECE99CE15}" type="slidenum">
              <a:rPr lang="cs-CZ" altLang="cs-CZ"/>
              <a:pPr>
                <a:defRPr/>
              </a:pPr>
              <a:t>‹#›</a:t>
            </a:fld>
            <a:endParaRPr lang="cs-CZ" altLang="cs-CZ"/>
          </a:p>
        </p:txBody>
      </p:sp>
    </p:spTree>
    <p:extLst>
      <p:ext uri="{BB962C8B-B14F-4D97-AF65-F5344CB8AC3E}">
        <p14:creationId xmlns:p14="http://schemas.microsoft.com/office/powerpoint/2010/main" val="34346477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2A7418DA-1BE2-496B-BA01-60A9E42EA706}"/>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D62A003-7CC5-41CC-98A7-CBE80EF46D96}" type="datetimeFigureOut">
              <a:rPr lang="cs-CZ"/>
              <a:pPr>
                <a:defRPr/>
              </a:pPr>
              <a:t>07.11.2023</a:t>
            </a:fld>
            <a:endParaRPr lang="cs-CZ"/>
          </a:p>
        </p:txBody>
      </p:sp>
      <p:sp>
        <p:nvSpPr>
          <p:cNvPr id="8" name="Zástupný symbol pro zápatí 7">
            <a:extLst>
              <a:ext uri="{FF2B5EF4-FFF2-40B4-BE49-F238E27FC236}">
                <a16:creationId xmlns:a16="http://schemas.microsoft.com/office/drawing/2014/main" id="{87F8300C-580E-4278-8C07-86E50F385637}"/>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9" name="Zástupný symbol pro číslo snímku 8">
            <a:extLst>
              <a:ext uri="{FF2B5EF4-FFF2-40B4-BE49-F238E27FC236}">
                <a16:creationId xmlns:a16="http://schemas.microsoft.com/office/drawing/2014/main" id="{D89D34C6-06B4-4D5D-9C51-DA7C2E8A0D1C}"/>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B8684AB3-F1FB-4E77-BFB6-ADD4334F9DA3}" type="slidenum">
              <a:rPr lang="cs-CZ" altLang="cs-CZ"/>
              <a:pPr>
                <a:defRPr/>
              </a:pPr>
              <a:t>‹#›</a:t>
            </a:fld>
            <a:endParaRPr lang="cs-CZ" altLang="cs-CZ"/>
          </a:p>
        </p:txBody>
      </p:sp>
    </p:spTree>
    <p:extLst>
      <p:ext uri="{BB962C8B-B14F-4D97-AF65-F5344CB8AC3E}">
        <p14:creationId xmlns:p14="http://schemas.microsoft.com/office/powerpoint/2010/main" val="32737480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2C399204-5AFB-4265-A791-49FCC8951059}"/>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9724E910-6D38-40BC-92E1-4AB2AEC6693F}" type="datetimeFigureOut">
              <a:rPr lang="cs-CZ"/>
              <a:pPr>
                <a:defRPr/>
              </a:pPr>
              <a:t>07.11.2023</a:t>
            </a:fld>
            <a:endParaRPr lang="cs-CZ"/>
          </a:p>
        </p:txBody>
      </p:sp>
      <p:sp>
        <p:nvSpPr>
          <p:cNvPr id="4" name="Zástupný symbol pro zápatí 3">
            <a:extLst>
              <a:ext uri="{FF2B5EF4-FFF2-40B4-BE49-F238E27FC236}">
                <a16:creationId xmlns:a16="http://schemas.microsoft.com/office/drawing/2014/main" id="{770086E8-C9C2-4DBB-9E37-601788DB0629}"/>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5" name="Zástupný symbol pro číslo snímku 4">
            <a:extLst>
              <a:ext uri="{FF2B5EF4-FFF2-40B4-BE49-F238E27FC236}">
                <a16:creationId xmlns:a16="http://schemas.microsoft.com/office/drawing/2014/main" id="{8F9B24BF-7C41-4F96-A571-8CA3D38D947B}"/>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0013748F-79AE-4083-ADB6-B54CC90DB656}" type="slidenum">
              <a:rPr lang="cs-CZ" altLang="cs-CZ"/>
              <a:pPr>
                <a:defRPr/>
              </a:pPr>
              <a:t>‹#›</a:t>
            </a:fld>
            <a:endParaRPr lang="cs-CZ" altLang="cs-CZ"/>
          </a:p>
        </p:txBody>
      </p:sp>
    </p:spTree>
    <p:extLst>
      <p:ext uri="{BB962C8B-B14F-4D97-AF65-F5344CB8AC3E}">
        <p14:creationId xmlns:p14="http://schemas.microsoft.com/office/powerpoint/2010/main" val="10082173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53A49C96-826C-491E-B440-1887B2A468D7}"/>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61F25CDF-333A-47F9-9030-F041F0E955D9}" type="datetimeFigureOut">
              <a:rPr lang="cs-CZ"/>
              <a:pPr>
                <a:defRPr/>
              </a:pPr>
              <a:t>07.11.2023</a:t>
            </a:fld>
            <a:endParaRPr lang="cs-CZ"/>
          </a:p>
        </p:txBody>
      </p:sp>
      <p:sp>
        <p:nvSpPr>
          <p:cNvPr id="3" name="Zástupný symbol pro zápatí 2">
            <a:extLst>
              <a:ext uri="{FF2B5EF4-FFF2-40B4-BE49-F238E27FC236}">
                <a16:creationId xmlns:a16="http://schemas.microsoft.com/office/drawing/2014/main" id="{E1BE0DF8-5A09-4C84-A3D0-26E2FE70B9CE}"/>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4" name="Zástupný symbol pro číslo snímku 3">
            <a:extLst>
              <a:ext uri="{FF2B5EF4-FFF2-40B4-BE49-F238E27FC236}">
                <a16:creationId xmlns:a16="http://schemas.microsoft.com/office/drawing/2014/main" id="{8013B5C5-7AA4-4BAB-8C33-23D4BDB6EABB}"/>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34918AC8-B374-41E6-9DA7-1794DDF8D5D6}" type="slidenum">
              <a:rPr lang="cs-CZ" altLang="cs-CZ"/>
              <a:pPr>
                <a:defRPr/>
              </a:pPr>
              <a:t>‹#›</a:t>
            </a:fld>
            <a:endParaRPr lang="cs-CZ" altLang="cs-CZ"/>
          </a:p>
        </p:txBody>
      </p:sp>
    </p:spTree>
    <p:extLst>
      <p:ext uri="{BB962C8B-B14F-4D97-AF65-F5344CB8AC3E}">
        <p14:creationId xmlns:p14="http://schemas.microsoft.com/office/powerpoint/2010/main" val="9156563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a:extLst>
              <a:ext uri="{FF2B5EF4-FFF2-40B4-BE49-F238E27FC236}">
                <a16:creationId xmlns:a16="http://schemas.microsoft.com/office/drawing/2014/main" id="{52DCA189-E1BB-4D31-BEE2-80ACF5848F63}"/>
              </a:ext>
            </a:extLst>
          </p:cNvPr>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EA13962F-F1C1-40E1-90B4-FBA7E9E50106}" type="datetimeFigureOut">
              <a:rPr lang="cs-CZ"/>
              <a:pPr>
                <a:defRPr/>
              </a:pPr>
              <a:t>07.11.2023</a:t>
            </a:fld>
            <a:endParaRPr lang="cs-CZ"/>
          </a:p>
        </p:txBody>
      </p:sp>
      <p:sp>
        <p:nvSpPr>
          <p:cNvPr id="6" name="Zástupný symbol pro zápatí 5">
            <a:extLst>
              <a:ext uri="{FF2B5EF4-FFF2-40B4-BE49-F238E27FC236}">
                <a16:creationId xmlns:a16="http://schemas.microsoft.com/office/drawing/2014/main" id="{9452EB56-FE58-46FC-8915-7668A29EEBC4}"/>
              </a:ext>
            </a:extLst>
          </p:cNvPr>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cs-CZ"/>
          </a:p>
        </p:txBody>
      </p:sp>
      <p:sp>
        <p:nvSpPr>
          <p:cNvPr id="7" name="Zástupný symbol pro číslo snímku 6">
            <a:extLst>
              <a:ext uri="{FF2B5EF4-FFF2-40B4-BE49-F238E27FC236}">
                <a16:creationId xmlns:a16="http://schemas.microsoft.com/office/drawing/2014/main" id="{0D22789B-F11B-4959-A480-274A09F82E0C}"/>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EB99696D-8101-4FFB-B732-234FEEE57459}" type="slidenum">
              <a:rPr lang="cs-CZ" altLang="cs-CZ"/>
              <a:pPr>
                <a:defRPr/>
              </a:pPr>
              <a:t>‹#›</a:t>
            </a:fld>
            <a:endParaRPr lang="cs-CZ" altLang="cs-CZ"/>
          </a:p>
        </p:txBody>
      </p:sp>
    </p:spTree>
    <p:extLst>
      <p:ext uri="{BB962C8B-B14F-4D97-AF65-F5344CB8AC3E}">
        <p14:creationId xmlns:p14="http://schemas.microsoft.com/office/powerpoint/2010/main" val="2549605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theme" Target="../theme/theme4.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theme" Target="../theme/theme5.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theme" Target="../theme/theme6.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theme" Target="../theme/theme7.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8.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9.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5B7287CB-5E0B-4EEC-8EB7-A989F7DA6799}"/>
              </a:ext>
            </a:extLst>
          </p:cNvPr>
          <p:cNvGrpSpPr>
            <a:grpSpLocks/>
          </p:cNvGrpSpPr>
          <p:nvPr/>
        </p:nvGrpSpPr>
        <p:grpSpPr bwMode="auto">
          <a:xfrm>
            <a:off x="0" y="0"/>
            <a:ext cx="8686800" cy="4876800"/>
            <a:chOff x="0" y="0"/>
            <a:chExt cx="5472" cy="3072"/>
          </a:xfrm>
        </p:grpSpPr>
        <p:sp>
          <p:nvSpPr>
            <p:cNvPr id="1033" name="Rectangle 3">
              <a:extLst>
                <a:ext uri="{FF2B5EF4-FFF2-40B4-BE49-F238E27FC236}">
                  <a16:creationId xmlns:a16="http://schemas.microsoft.com/office/drawing/2014/main" id="{CB3D7B83-9296-40F4-9B57-EF98D741EFBF}"/>
                </a:ext>
              </a:extLst>
            </p:cNvPr>
            <p:cNvSpPr>
              <a:spLocks noChangeArrowheads="1"/>
            </p:cNvSpPr>
            <p:nvPr/>
          </p:nvSpPr>
          <p:spPr bwMode="auto">
            <a:xfrm>
              <a:off x="0" y="0"/>
              <a:ext cx="384" cy="3072"/>
            </a:xfrm>
            <a:prstGeom prst="rect">
              <a:avLst/>
            </a:prstGeom>
            <a:solidFill>
              <a:schemeClr val="accent1"/>
            </a:solidFill>
            <a:ln>
              <a:noFill/>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cs-CZ" sz="2400">
                <a:latin typeface="Times New Roman" pitchFamily="18" charset="0"/>
                <a:cs typeface="+mn-cs"/>
              </a:endParaRPr>
            </a:p>
          </p:txBody>
        </p:sp>
        <p:grpSp>
          <p:nvGrpSpPr>
            <p:cNvPr id="1034" name="Group 4">
              <a:extLst>
                <a:ext uri="{FF2B5EF4-FFF2-40B4-BE49-F238E27FC236}">
                  <a16:creationId xmlns:a16="http://schemas.microsoft.com/office/drawing/2014/main" id="{0D40A765-C76C-4E51-9DD8-88AEC0F3D19D}"/>
                </a:ext>
              </a:extLst>
            </p:cNvPr>
            <p:cNvGrpSpPr>
              <a:grpSpLocks/>
            </p:cNvGrpSpPr>
            <p:nvPr/>
          </p:nvGrpSpPr>
          <p:grpSpPr bwMode="auto">
            <a:xfrm>
              <a:off x="240" y="893"/>
              <a:ext cx="5232" cy="115"/>
              <a:chOff x="240" y="893"/>
              <a:chExt cx="5232" cy="115"/>
            </a:xfrm>
          </p:grpSpPr>
          <p:sp>
            <p:nvSpPr>
              <p:cNvPr id="1035" name="Rectangle 5">
                <a:extLst>
                  <a:ext uri="{FF2B5EF4-FFF2-40B4-BE49-F238E27FC236}">
                    <a16:creationId xmlns:a16="http://schemas.microsoft.com/office/drawing/2014/main" id="{63648040-864E-423D-B205-4E58C8E8036F}"/>
                  </a:ext>
                </a:extLst>
              </p:cNvPr>
              <p:cNvSpPr>
                <a:spLocks noChangeArrowheads="1"/>
              </p:cNvSpPr>
              <p:nvPr/>
            </p:nvSpPr>
            <p:spPr bwMode="auto">
              <a:xfrm>
                <a:off x="4320" y="893"/>
                <a:ext cx="1152" cy="115"/>
              </a:xfrm>
              <a:prstGeom prst="rect">
                <a:avLst/>
              </a:prstGeom>
              <a:solidFill>
                <a:schemeClr val="folHlink"/>
              </a:solidFill>
              <a:ln>
                <a:noFill/>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cs-CZ" sz="2400">
                  <a:latin typeface="Times New Roman" pitchFamily="18" charset="0"/>
                  <a:cs typeface="+mn-cs"/>
                </a:endParaRPr>
              </a:p>
            </p:txBody>
          </p:sp>
          <p:sp>
            <p:nvSpPr>
              <p:cNvPr id="1036" name="Line 6">
                <a:extLst>
                  <a:ext uri="{FF2B5EF4-FFF2-40B4-BE49-F238E27FC236}">
                    <a16:creationId xmlns:a16="http://schemas.microsoft.com/office/drawing/2014/main" id="{B8C0042D-A3C9-45AC-9EF6-EABE90ACDA03}"/>
                  </a:ext>
                </a:extLst>
              </p:cNvPr>
              <p:cNvSpPr>
                <a:spLocks noChangeShapeType="1"/>
              </p:cNvSpPr>
              <p:nvPr/>
            </p:nvSpPr>
            <p:spPr bwMode="auto">
              <a:xfrm>
                <a:off x="240" y="941"/>
                <a:ext cx="5232"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grpSp>
      </p:grpSp>
      <p:sp>
        <p:nvSpPr>
          <p:cNvPr id="1027" name="Rectangle 7">
            <a:extLst>
              <a:ext uri="{FF2B5EF4-FFF2-40B4-BE49-F238E27FC236}">
                <a16:creationId xmlns:a16="http://schemas.microsoft.com/office/drawing/2014/main" id="{2E696B03-F629-4CE7-91D5-E937C40B4AB2}"/>
              </a:ext>
            </a:extLst>
          </p:cNvPr>
          <p:cNvSpPr>
            <a:spLocks noGrp="1" noChangeArrowheads="1"/>
          </p:cNvSpPr>
          <p:nvPr>
            <p:ph type="title"/>
          </p:nvPr>
        </p:nvSpPr>
        <p:spPr bwMode="auto">
          <a:xfrm>
            <a:off x="914400" y="277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cs-CZ"/>
              <a:t>Klepnutím lze upravit styl předlohy nadpisů.</a:t>
            </a:r>
          </a:p>
        </p:txBody>
      </p:sp>
      <p:sp>
        <p:nvSpPr>
          <p:cNvPr id="1028" name="Rectangle 8">
            <a:extLst>
              <a:ext uri="{FF2B5EF4-FFF2-40B4-BE49-F238E27FC236}">
                <a16:creationId xmlns:a16="http://schemas.microsoft.com/office/drawing/2014/main" id="{6D65A48F-3DA7-46B0-A512-82ABF91FCD6F}"/>
              </a:ext>
            </a:extLst>
          </p:cNvPr>
          <p:cNvSpPr>
            <a:spLocks noGrp="1" noChangeArrowheads="1"/>
          </p:cNvSpPr>
          <p:nvPr>
            <p:ph type="body" idx="1"/>
          </p:nvPr>
        </p:nvSpPr>
        <p:spPr bwMode="auto">
          <a:xfrm>
            <a:off x="914400" y="1600200"/>
            <a:ext cx="77724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s-CZ"/>
              <a:t>Klepnutím lze upravit styly předlohy textu.</a:t>
            </a:r>
          </a:p>
          <a:p>
            <a:pPr lvl="1"/>
            <a:r>
              <a:rPr lang="en-US" altLang="cs-CZ"/>
              <a:t>Druhá úroveň</a:t>
            </a:r>
          </a:p>
          <a:p>
            <a:pPr lvl="2"/>
            <a:r>
              <a:rPr lang="en-US" altLang="cs-CZ"/>
              <a:t>Třetí úroveň</a:t>
            </a:r>
          </a:p>
          <a:p>
            <a:pPr lvl="3"/>
            <a:r>
              <a:rPr lang="en-US" altLang="cs-CZ"/>
              <a:t>Čtvrtá úroveň</a:t>
            </a:r>
          </a:p>
          <a:p>
            <a:pPr lvl="4"/>
            <a:r>
              <a:rPr lang="en-US" altLang="cs-CZ"/>
              <a:t>Pátá úroveň</a:t>
            </a:r>
          </a:p>
        </p:txBody>
      </p:sp>
      <p:sp>
        <p:nvSpPr>
          <p:cNvPr id="870409" name="Rectangle 9">
            <a:extLst>
              <a:ext uri="{FF2B5EF4-FFF2-40B4-BE49-F238E27FC236}">
                <a16:creationId xmlns:a16="http://schemas.microsoft.com/office/drawing/2014/main" id="{79DE0462-0E36-4A6E-B3D0-9B688FEC7564}"/>
              </a:ext>
            </a:extLst>
          </p:cNvPr>
          <p:cNvSpPr>
            <a:spLocks noGrp="1" noChangeArrowheads="1"/>
          </p:cNvSpPr>
          <p:nvPr>
            <p:ph type="dt" sz="half" idx="2"/>
          </p:nvPr>
        </p:nvSpPr>
        <p:spPr bwMode="auto">
          <a:xfrm>
            <a:off x="914400" y="6251575"/>
            <a:ext cx="19812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cs typeface="+mn-cs"/>
              </a:defRPr>
            </a:lvl1pPr>
          </a:lstStyle>
          <a:p>
            <a:pPr>
              <a:defRPr/>
            </a:pPr>
            <a:endParaRPr lang="en-US"/>
          </a:p>
        </p:txBody>
      </p:sp>
      <p:sp>
        <p:nvSpPr>
          <p:cNvPr id="870410" name="Rectangle 10">
            <a:extLst>
              <a:ext uri="{FF2B5EF4-FFF2-40B4-BE49-F238E27FC236}">
                <a16:creationId xmlns:a16="http://schemas.microsoft.com/office/drawing/2014/main" id="{93ABEFB8-D604-4CDF-91F7-A0681ECE8D59}"/>
              </a:ext>
            </a:extLst>
          </p:cNvPr>
          <p:cNvSpPr>
            <a:spLocks noGrp="1" noChangeArrowheads="1"/>
          </p:cNvSpPr>
          <p:nvPr>
            <p:ph type="ftr" sz="quarter" idx="3"/>
          </p:nvPr>
        </p:nvSpPr>
        <p:spPr bwMode="auto">
          <a:xfrm>
            <a:off x="3352800" y="624840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latin typeface="Arial" charset="0"/>
                <a:cs typeface="+mn-cs"/>
              </a:defRPr>
            </a:lvl1pPr>
          </a:lstStyle>
          <a:p>
            <a:pPr>
              <a:defRPr/>
            </a:pPr>
            <a:endParaRPr lang="en-US"/>
          </a:p>
        </p:txBody>
      </p:sp>
      <p:sp>
        <p:nvSpPr>
          <p:cNvPr id="870411" name="Rectangle 11">
            <a:extLst>
              <a:ext uri="{FF2B5EF4-FFF2-40B4-BE49-F238E27FC236}">
                <a16:creationId xmlns:a16="http://schemas.microsoft.com/office/drawing/2014/main" id="{63CBD00F-F1C9-4DC7-9BC3-1B2447437F7F}"/>
              </a:ext>
            </a:extLst>
          </p:cNvPr>
          <p:cNvSpPr>
            <a:spLocks noGrp="1" noChangeArrowheads="1"/>
          </p:cNvSpPr>
          <p:nvPr>
            <p:ph type="sldNum" sz="quarter" idx="4"/>
          </p:nvPr>
        </p:nvSpPr>
        <p:spPr bwMode="auto">
          <a:xfrm>
            <a:off x="6781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smtClean="0"/>
            </a:lvl1pPr>
          </a:lstStyle>
          <a:p>
            <a:pPr>
              <a:defRPr/>
            </a:pPr>
            <a:fld id="{E44AEF7C-BCD6-4E56-A7A4-39C7E3209A6F}" type="slidenum">
              <a:rPr lang="en-US" altLang="cs-CZ"/>
              <a:pPr>
                <a:defRPr/>
              </a:pPr>
              <a:t>‹#›</a:t>
            </a:fld>
            <a:endParaRPr lang="en-US" altLang="cs-CZ"/>
          </a:p>
        </p:txBody>
      </p:sp>
      <p:sp>
        <p:nvSpPr>
          <p:cNvPr id="1032" name="Line 12">
            <a:extLst>
              <a:ext uri="{FF2B5EF4-FFF2-40B4-BE49-F238E27FC236}">
                <a16:creationId xmlns:a16="http://schemas.microsoft.com/office/drawing/2014/main" id="{EBF73FAB-D5AE-4C5D-B768-58391DE05DFA}"/>
              </a:ext>
            </a:extLst>
          </p:cNvPr>
          <p:cNvSpPr>
            <a:spLocks noChangeShapeType="1"/>
          </p:cNvSpPr>
          <p:nvPr/>
        </p:nvSpPr>
        <p:spPr bwMode="auto">
          <a:xfrm>
            <a:off x="0" y="4876800"/>
            <a:ext cx="609600" cy="0"/>
          </a:xfrm>
          <a:prstGeom prst="line">
            <a:avLst/>
          </a:prstGeom>
          <a:noFill/>
          <a:ln w="44450">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Tree>
  </p:cSld>
  <p:clrMap bg1="lt1" tx1="dk1" bg2="lt2" tx2="dk2" accent1="accent1" accent2="accent2" accent3="accent3" accent4="accent4" accent5="accent5" accent6="accent6" hlink="hlink" folHlink="folHlink"/>
  <p:sldLayoutIdLst>
    <p:sldLayoutId id="2147487719" r:id="rId1"/>
    <p:sldLayoutId id="2147487697" r:id="rId2"/>
    <p:sldLayoutId id="2147487698" r:id="rId3"/>
    <p:sldLayoutId id="2147487699" r:id="rId4"/>
    <p:sldLayoutId id="2147487700" r:id="rId5"/>
    <p:sldLayoutId id="2147487701" r:id="rId6"/>
    <p:sldLayoutId id="2147487702" r:id="rId7"/>
    <p:sldLayoutId id="2147487703" r:id="rId8"/>
    <p:sldLayoutId id="2147487704" r:id="rId9"/>
    <p:sldLayoutId id="2147487705" r:id="rId10"/>
    <p:sldLayoutId id="2147487706" r:id="rId11"/>
    <p:sldLayoutId id="2147487707" r:id="rId12"/>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anose="05000000000000000000"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anose="05000000000000000000"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59AF8887-1A43-4C12-8431-D799F2007568}"/>
              </a:ext>
            </a:extLst>
          </p:cNvPr>
          <p:cNvGrpSpPr>
            <a:grpSpLocks/>
          </p:cNvGrpSpPr>
          <p:nvPr/>
        </p:nvGrpSpPr>
        <p:grpSpPr bwMode="auto">
          <a:xfrm>
            <a:off x="0" y="0"/>
            <a:ext cx="8686800" cy="4876800"/>
            <a:chOff x="0" y="0"/>
            <a:chExt cx="5472" cy="3072"/>
          </a:xfrm>
        </p:grpSpPr>
        <p:sp>
          <p:nvSpPr>
            <p:cNvPr id="1033" name="Rectangle 3">
              <a:extLst>
                <a:ext uri="{FF2B5EF4-FFF2-40B4-BE49-F238E27FC236}">
                  <a16:creationId xmlns:a16="http://schemas.microsoft.com/office/drawing/2014/main" id="{96CD116F-F2B5-4779-B864-B4D7DFEA3010}"/>
                </a:ext>
              </a:extLst>
            </p:cNvPr>
            <p:cNvSpPr>
              <a:spLocks noChangeArrowheads="1"/>
            </p:cNvSpPr>
            <p:nvPr/>
          </p:nvSpPr>
          <p:spPr bwMode="auto">
            <a:xfrm>
              <a:off x="0" y="0"/>
              <a:ext cx="384" cy="3072"/>
            </a:xfrm>
            <a:prstGeom prst="rect">
              <a:avLst/>
            </a:prstGeom>
            <a:solidFill>
              <a:schemeClr val="accent1"/>
            </a:solidFill>
            <a:ln>
              <a:noFill/>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cs-CZ" sz="2400">
                <a:solidFill>
                  <a:srgbClr val="000000"/>
                </a:solidFill>
                <a:latin typeface="Times New Roman" pitchFamily="18" charset="0"/>
                <a:cs typeface="+mn-cs"/>
              </a:endParaRPr>
            </a:p>
          </p:txBody>
        </p:sp>
        <p:grpSp>
          <p:nvGrpSpPr>
            <p:cNvPr id="2058" name="Group 4">
              <a:extLst>
                <a:ext uri="{FF2B5EF4-FFF2-40B4-BE49-F238E27FC236}">
                  <a16:creationId xmlns:a16="http://schemas.microsoft.com/office/drawing/2014/main" id="{1B46EE42-0F08-44CF-92B7-9188AE971C9E}"/>
                </a:ext>
              </a:extLst>
            </p:cNvPr>
            <p:cNvGrpSpPr>
              <a:grpSpLocks/>
            </p:cNvGrpSpPr>
            <p:nvPr/>
          </p:nvGrpSpPr>
          <p:grpSpPr bwMode="auto">
            <a:xfrm>
              <a:off x="240" y="893"/>
              <a:ext cx="5232" cy="115"/>
              <a:chOff x="240" y="893"/>
              <a:chExt cx="5232" cy="115"/>
            </a:xfrm>
          </p:grpSpPr>
          <p:sp>
            <p:nvSpPr>
              <p:cNvPr id="1035" name="Rectangle 5">
                <a:extLst>
                  <a:ext uri="{FF2B5EF4-FFF2-40B4-BE49-F238E27FC236}">
                    <a16:creationId xmlns:a16="http://schemas.microsoft.com/office/drawing/2014/main" id="{64FDA2F4-CA0A-434F-8CE5-44F4047EF506}"/>
                  </a:ext>
                </a:extLst>
              </p:cNvPr>
              <p:cNvSpPr>
                <a:spLocks noChangeArrowheads="1"/>
              </p:cNvSpPr>
              <p:nvPr/>
            </p:nvSpPr>
            <p:spPr bwMode="auto">
              <a:xfrm>
                <a:off x="4320" y="893"/>
                <a:ext cx="1152" cy="115"/>
              </a:xfrm>
              <a:prstGeom prst="rect">
                <a:avLst/>
              </a:prstGeom>
              <a:solidFill>
                <a:schemeClr val="folHlink"/>
              </a:solidFill>
              <a:ln>
                <a:noFill/>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endParaRPr lang="en-US" altLang="cs-CZ" sz="2400">
                  <a:solidFill>
                    <a:srgbClr val="000000"/>
                  </a:solidFill>
                  <a:latin typeface="Times New Roman" pitchFamily="18" charset="0"/>
                  <a:cs typeface="+mn-cs"/>
                </a:endParaRPr>
              </a:p>
            </p:txBody>
          </p:sp>
          <p:sp>
            <p:nvSpPr>
              <p:cNvPr id="2060" name="Line 6">
                <a:extLst>
                  <a:ext uri="{FF2B5EF4-FFF2-40B4-BE49-F238E27FC236}">
                    <a16:creationId xmlns:a16="http://schemas.microsoft.com/office/drawing/2014/main" id="{042EFC62-14DC-41A5-BC6D-6D4B4DB4FF93}"/>
                  </a:ext>
                </a:extLst>
              </p:cNvPr>
              <p:cNvSpPr>
                <a:spLocks noChangeShapeType="1"/>
              </p:cNvSpPr>
              <p:nvPr/>
            </p:nvSpPr>
            <p:spPr bwMode="auto">
              <a:xfrm>
                <a:off x="240" y="941"/>
                <a:ext cx="5232" cy="0"/>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grpSp>
      </p:grpSp>
      <p:sp>
        <p:nvSpPr>
          <p:cNvPr id="2051" name="Rectangle 7">
            <a:extLst>
              <a:ext uri="{FF2B5EF4-FFF2-40B4-BE49-F238E27FC236}">
                <a16:creationId xmlns:a16="http://schemas.microsoft.com/office/drawing/2014/main" id="{361F1B2B-5045-4BB4-AF32-7677585347BC}"/>
              </a:ext>
            </a:extLst>
          </p:cNvPr>
          <p:cNvSpPr>
            <a:spLocks noGrp="1" noChangeArrowheads="1"/>
          </p:cNvSpPr>
          <p:nvPr>
            <p:ph type="title"/>
          </p:nvPr>
        </p:nvSpPr>
        <p:spPr bwMode="auto">
          <a:xfrm>
            <a:off x="914400" y="2778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cs-CZ"/>
              <a:t>Klepnutím lze upravit styl předlohy nadpisů.</a:t>
            </a:r>
          </a:p>
        </p:txBody>
      </p:sp>
      <p:sp>
        <p:nvSpPr>
          <p:cNvPr id="2052" name="Rectangle 8">
            <a:extLst>
              <a:ext uri="{FF2B5EF4-FFF2-40B4-BE49-F238E27FC236}">
                <a16:creationId xmlns:a16="http://schemas.microsoft.com/office/drawing/2014/main" id="{FF1EAB77-47E8-4DEC-A55F-379D422350F4}"/>
              </a:ext>
            </a:extLst>
          </p:cNvPr>
          <p:cNvSpPr>
            <a:spLocks noGrp="1" noChangeArrowheads="1"/>
          </p:cNvSpPr>
          <p:nvPr>
            <p:ph type="body" idx="1"/>
          </p:nvPr>
        </p:nvSpPr>
        <p:spPr bwMode="auto">
          <a:xfrm>
            <a:off x="914400" y="1600200"/>
            <a:ext cx="77724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s-CZ"/>
              <a:t>Klepnutím lze upravit styly předlohy textu.</a:t>
            </a:r>
          </a:p>
          <a:p>
            <a:pPr lvl="1"/>
            <a:r>
              <a:rPr lang="en-US" altLang="cs-CZ"/>
              <a:t>Druhá úroveň</a:t>
            </a:r>
          </a:p>
          <a:p>
            <a:pPr lvl="2"/>
            <a:r>
              <a:rPr lang="en-US" altLang="cs-CZ"/>
              <a:t>Třetí úroveň</a:t>
            </a:r>
          </a:p>
          <a:p>
            <a:pPr lvl="3"/>
            <a:r>
              <a:rPr lang="en-US" altLang="cs-CZ"/>
              <a:t>Čtvrtá úroveň</a:t>
            </a:r>
          </a:p>
          <a:p>
            <a:pPr lvl="4"/>
            <a:r>
              <a:rPr lang="en-US" altLang="cs-CZ"/>
              <a:t>Pátá úroveň</a:t>
            </a:r>
          </a:p>
        </p:txBody>
      </p:sp>
      <p:sp>
        <p:nvSpPr>
          <p:cNvPr id="870409" name="Rectangle 9">
            <a:extLst>
              <a:ext uri="{FF2B5EF4-FFF2-40B4-BE49-F238E27FC236}">
                <a16:creationId xmlns:a16="http://schemas.microsoft.com/office/drawing/2014/main" id="{1776B9EC-0269-4D6F-A8E7-79C49FDA29A7}"/>
              </a:ext>
            </a:extLst>
          </p:cNvPr>
          <p:cNvSpPr>
            <a:spLocks noGrp="1" noChangeArrowheads="1"/>
          </p:cNvSpPr>
          <p:nvPr>
            <p:ph type="dt" sz="half" idx="2"/>
          </p:nvPr>
        </p:nvSpPr>
        <p:spPr bwMode="auto">
          <a:xfrm>
            <a:off x="914400" y="6251575"/>
            <a:ext cx="19812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Arial" charset="0"/>
                <a:cs typeface="+mn-cs"/>
              </a:defRPr>
            </a:lvl1pPr>
          </a:lstStyle>
          <a:p>
            <a:pPr>
              <a:defRPr/>
            </a:pPr>
            <a:endParaRPr lang="en-US"/>
          </a:p>
        </p:txBody>
      </p:sp>
      <p:sp>
        <p:nvSpPr>
          <p:cNvPr id="870410" name="Rectangle 10">
            <a:extLst>
              <a:ext uri="{FF2B5EF4-FFF2-40B4-BE49-F238E27FC236}">
                <a16:creationId xmlns:a16="http://schemas.microsoft.com/office/drawing/2014/main" id="{2DE4AC4C-E723-4767-8862-F9C81460F326}"/>
              </a:ext>
            </a:extLst>
          </p:cNvPr>
          <p:cNvSpPr>
            <a:spLocks noGrp="1" noChangeArrowheads="1"/>
          </p:cNvSpPr>
          <p:nvPr>
            <p:ph type="ftr" sz="quarter" idx="3"/>
          </p:nvPr>
        </p:nvSpPr>
        <p:spPr bwMode="auto">
          <a:xfrm>
            <a:off x="3352800" y="624840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000000"/>
                </a:solidFill>
                <a:latin typeface="Arial" charset="0"/>
                <a:cs typeface="+mn-cs"/>
              </a:defRPr>
            </a:lvl1pPr>
          </a:lstStyle>
          <a:p>
            <a:pPr>
              <a:defRPr/>
            </a:pPr>
            <a:endParaRPr lang="en-US"/>
          </a:p>
        </p:txBody>
      </p:sp>
      <p:sp>
        <p:nvSpPr>
          <p:cNvPr id="870411" name="Rectangle 11">
            <a:extLst>
              <a:ext uri="{FF2B5EF4-FFF2-40B4-BE49-F238E27FC236}">
                <a16:creationId xmlns:a16="http://schemas.microsoft.com/office/drawing/2014/main" id="{8B147FA4-7B24-4B7D-A647-C659A00DCA78}"/>
              </a:ext>
            </a:extLst>
          </p:cNvPr>
          <p:cNvSpPr>
            <a:spLocks noGrp="1" noChangeArrowheads="1"/>
          </p:cNvSpPr>
          <p:nvPr>
            <p:ph type="sldNum" sz="quarter" idx="4"/>
          </p:nvPr>
        </p:nvSpPr>
        <p:spPr bwMode="auto">
          <a:xfrm>
            <a:off x="6781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smtClean="0">
                <a:solidFill>
                  <a:srgbClr val="000000"/>
                </a:solidFill>
              </a:defRPr>
            </a:lvl1pPr>
          </a:lstStyle>
          <a:p>
            <a:pPr>
              <a:defRPr/>
            </a:pPr>
            <a:fld id="{1ED827A7-4E84-42EE-AB61-E84B7351CD54}" type="slidenum">
              <a:rPr lang="en-US" altLang="cs-CZ"/>
              <a:pPr>
                <a:defRPr/>
              </a:pPr>
              <a:t>‹#›</a:t>
            </a:fld>
            <a:endParaRPr lang="en-US" altLang="cs-CZ"/>
          </a:p>
        </p:txBody>
      </p:sp>
      <p:sp>
        <p:nvSpPr>
          <p:cNvPr id="2056" name="Line 12">
            <a:extLst>
              <a:ext uri="{FF2B5EF4-FFF2-40B4-BE49-F238E27FC236}">
                <a16:creationId xmlns:a16="http://schemas.microsoft.com/office/drawing/2014/main" id="{C5E0090B-F4D3-43EB-8FE1-6DA0529D79E7}"/>
              </a:ext>
            </a:extLst>
          </p:cNvPr>
          <p:cNvSpPr>
            <a:spLocks noChangeShapeType="1"/>
          </p:cNvSpPr>
          <p:nvPr/>
        </p:nvSpPr>
        <p:spPr bwMode="auto">
          <a:xfrm>
            <a:off x="0" y="4876800"/>
            <a:ext cx="609600" cy="0"/>
          </a:xfrm>
          <a:prstGeom prst="line">
            <a:avLst/>
          </a:prstGeom>
          <a:noFill/>
          <a:ln w="44450">
            <a:solidFill>
              <a:schemeClr val="bg2"/>
            </a:solidFill>
            <a:round/>
            <a:headEnd/>
            <a:tailEnd/>
          </a:ln>
          <a:extLst>
            <a:ext uri="{909E8E84-426E-40DD-AFC4-6F175D3DCCD1}">
              <a14:hiddenFill xmlns:a14="http://schemas.microsoft.com/office/drawing/2010/main">
                <a:noFill/>
              </a14:hiddenFill>
            </a:ext>
          </a:extLst>
        </p:spPr>
        <p:txBody>
          <a:bodyPr/>
          <a:lstStyle/>
          <a:p>
            <a:endParaRPr lang="cs-CZ"/>
          </a:p>
        </p:txBody>
      </p:sp>
    </p:spTree>
  </p:cSld>
  <p:clrMap bg1="lt1" tx1="dk1" bg2="lt2" tx2="dk2" accent1="accent1" accent2="accent2" accent3="accent3" accent4="accent4" accent5="accent5" accent6="accent6" hlink="hlink" folHlink="folHlink"/>
  <p:sldLayoutIdLst>
    <p:sldLayoutId id="2147487720" r:id="rId1"/>
    <p:sldLayoutId id="2147487721" r:id="rId2"/>
    <p:sldLayoutId id="2147487722" r:id="rId3"/>
    <p:sldLayoutId id="2147487723" r:id="rId4"/>
    <p:sldLayoutId id="2147487724" r:id="rId5"/>
    <p:sldLayoutId id="2147487725" r:id="rId6"/>
    <p:sldLayoutId id="2147487726" r:id="rId7"/>
    <p:sldLayoutId id="2147487727" r:id="rId8"/>
    <p:sldLayoutId id="2147487728" r:id="rId9"/>
    <p:sldLayoutId id="2147487729" r:id="rId10"/>
    <p:sldLayoutId id="2147487730" r:id="rId11"/>
    <p:sldLayoutId id="2147487731" r:id="rId12"/>
    <p:sldLayoutId id="2147487732" r:id="rId13"/>
    <p:sldLayoutId id="2147487733" r:id="rId14"/>
    <p:sldLayoutId id="2147487734" r:id="rId15"/>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anose="05000000000000000000"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anose="05000000000000000000"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anose="05000000000000000000"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Zástupný symbol pro nadpis 1">
            <a:extLst>
              <a:ext uri="{FF2B5EF4-FFF2-40B4-BE49-F238E27FC236}">
                <a16:creationId xmlns:a16="http://schemas.microsoft.com/office/drawing/2014/main" id="{5792183E-748E-4BBC-93E1-474B6C7EE4D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p>
        </p:txBody>
      </p:sp>
      <p:sp>
        <p:nvSpPr>
          <p:cNvPr id="3075" name="Zástupný symbol pro text 2">
            <a:extLst>
              <a:ext uri="{FF2B5EF4-FFF2-40B4-BE49-F238E27FC236}">
                <a16:creationId xmlns:a16="http://schemas.microsoft.com/office/drawing/2014/main" id="{D586FD9D-228B-4631-AF8D-294729232100}"/>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Kliknutím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4" name="Zástupný symbol pro datum 3">
            <a:extLst>
              <a:ext uri="{FF2B5EF4-FFF2-40B4-BE49-F238E27FC236}">
                <a16:creationId xmlns:a16="http://schemas.microsoft.com/office/drawing/2014/main" id="{1AB7FB21-BDFB-496E-9E3D-13479CC53CBE}"/>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E6062853-2EC9-42EB-B3D2-FDDCB1DD860D}"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20D34F2B-8EE0-4090-99DA-7BC545983C5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cs-CZ"/>
          </a:p>
        </p:txBody>
      </p:sp>
      <p:sp>
        <p:nvSpPr>
          <p:cNvPr id="6" name="Zástupný symbol pro číslo snímku 5">
            <a:extLst>
              <a:ext uri="{FF2B5EF4-FFF2-40B4-BE49-F238E27FC236}">
                <a16:creationId xmlns:a16="http://schemas.microsoft.com/office/drawing/2014/main" id="{1F11B1A1-8CEA-4A19-A72F-08FCE9D7B39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0D1AD3EF-84B0-4AE1-AD04-D2CF849419E4}"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7735" r:id="rId1"/>
    <p:sldLayoutId id="2147487736" r:id="rId2"/>
    <p:sldLayoutId id="2147487737" r:id="rId3"/>
    <p:sldLayoutId id="2147487738" r:id="rId4"/>
    <p:sldLayoutId id="2147487739" r:id="rId5"/>
    <p:sldLayoutId id="2147487740" r:id="rId6"/>
    <p:sldLayoutId id="2147487741" r:id="rId7"/>
    <p:sldLayoutId id="2147487742" r:id="rId8"/>
    <p:sldLayoutId id="2147487743" r:id="rId9"/>
    <p:sldLayoutId id="2147487744" r:id="rId10"/>
    <p:sldLayoutId id="2147487745" r:id="rId11"/>
    <p:sldLayoutId id="2147487746" r:id="rId12"/>
    <p:sldLayoutId id="2147487747" r:id="rId13"/>
    <p:sldLayoutId id="2147487748" r:id="rId14"/>
    <p:sldLayoutId id="2147487749" r:id="rId15"/>
    <p:sldLayoutId id="2147487750" r:id="rId16"/>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Zástupný symbol pro nadpis 1">
            <a:extLst>
              <a:ext uri="{FF2B5EF4-FFF2-40B4-BE49-F238E27FC236}">
                <a16:creationId xmlns:a16="http://schemas.microsoft.com/office/drawing/2014/main" id="{8BB2387E-3DCA-4AC6-A9A0-A09964AB5EE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p>
        </p:txBody>
      </p:sp>
      <p:sp>
        <p:nvSpPr>
          <p:cNvPr id="4099" name="Zástupný symbol pro text 2">
            <a:extLst>
              <a:ext uri="{FF2B5EF4-FFF2-40B4-BE49-F238E27FC236}">
                <a16:creationId xmlns:a16="http://schemas.microsoft.com/office/drawing/2014/main" id="{6ED8BF30-0A88-47F5-8CE0-53924DD0EBF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Kliknutím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4" name="Zástupný symbol pro datum 3">
            <a:extLst>
              <a:ext uri="{FF2B5EF4-FFF2-40B4-BE49-F238E27FC236}">
                <a16:creationId xmlns:a16="http://schemas.microsoft.com/office/drawing/2014/main" id="{095054D4-7E8B-4E17-B0B2-C52D5770CF0E}"/>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B910DC48-CCC1-4A1B-BA66-A044DFCB6A70}"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21474361-C030-4371-994F-AB4E5ED4D3F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cs-CZ"/>
          </a:p>
        </p:txBody>
      </p:sp>
      <p:sp>
        <p:nvSpPr>
          <p:cNvPr id="6" name="Zástupný symbol pro číslo snímku 5">
            <a:extLst>
              <a:ext uri="{FF2B5EF4-FFF2-40B4-BE49-F238E27FC236}">
                <a16:creationId xmlns:a16="http://schemas.microsoft.com/office/drawing/2014/main" id="{759D81FD-32ED-4FFD-99C4-C5180C5BBD7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52DC3F14-4D15-475D-8844-8C1F1E53AC66}"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7751" r:id="rId1"/>
    <p:sldLayoutId id="2147487752" r:id="rId2"/>
    <p:sldLayoutId id="2147487753" r:id="rId3"/>
    <p:sldLayoutId id="2147487754" r:id="rId4"/>
    <p:sldLayoutId id="2147487755" r:id="rId5"/>
    <p:sldLayoutId id="2147487756" r:id="rId6"/>
    <p:sldLayoutId id="2147487757" r:id="rId7"/>
    <p:sldLayoutId id="2147487758" r:id="rId8"/>
    <p:sldLayoutId id="2147487759" r:id="rId9"/>
    <p:sldLayoutId id="2147487760" r:id="rId10"/>
    <p:sldLayoutId id="2147487761" r:id="rId11"/>
    <p:sldLayoutId id="2147487762" r:id="rId12"/>
    <p:sldLayoutId id="2147487763" r:id="rId13"/>
    <p:sldLayoutId id="2147487764" r:id="rId14"/>
    <p:sldLayoutId id="2147487765" r:id="rId15"/>
    <p:sldLayoutId id="2147487766" r:id="rId16"/>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Zástupný symbol pro nadpis 1">
            <a:extLst>
              <a:ext uri="{FF2B5EF4-FFF2-40B4-BE49-F238E27FC236}">
                <a16:creationId xmlns:a16="http://schemas.microsoft.com/office/drawing/2014/main" id="{DE92137C-96B6-42A8-8736-C7BD1B4A5401}"/>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p>
        </p:txBody>
      </p:sp>
      <p:sp>
        <p:nvSpPr>
          <p:cNvPr id="5123" name="Zástupný symbol pro text 2">
            <a:extLst>
              <a:ext uri="{FF2B5EF4-FFF2-40B4-BE49-F238E27FC236}">
                <a16:creationId xmlns:a16="http://schemas.microsoft.com/office/drawing/2014/main" id="{31CB6A32-A564-47E8-BB9B-3E53B72382B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Kliknutím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4" name="Zástupný symbol pro datum 3">
            <a:extLst>
              <a:ext uri="{FF2B5EF4-FFF2-40B4-BE49-F238E27FC236}">
                <a16:creationId xmlns:a16="http://schemas.microsoft.com/office/drawing/2014/main" id="{CF7A9B2D-0C8F-42B1-B900-B18BB3AF73B4}"/>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D0C049F0-1C23-4C5F-B18C-5EE45431243E}"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546AEBE8-233F-40A5-8EE0-176E1996477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cs-CZ"/>
          </a:p>
        </p:txBody>
      </p:sp>
      <p:sp>
        <p:nvSpPr>
          <p:cNvPr id="6" name="Zástupný symbol pro číslo snímku 5">
            <a:extLst>
              <a:ext uri="{FF2B5EF4-FFF2-40B4-BE49-F238E27FC236}">
                <a16:creationId xmlns:a16="http://schemas.microsoft.com/office/drawing/2014/main" id="{5F7ABF76-0457-416D-8207-9D3C906A5D9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168E2619-FD6F-4DAF-9220-0A4A592DC08C}"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7767" r:id="rId1"/>
    <p:sldLayoutId id="2147487768" r:id="rId2"/>
    <p:sldLayoutId id="2147487769" r:id="rId3"/>
    <p:sldLayoutId id="2147487770" r:id="rId4"/>
    <p:sldLayoutId id="2147487771" r:id="rId5"/>
    <p:sldLayoutId id="2147487772" r:id="rId6"/>
    <p:sldLayoutId id="2147487773" r:id="rId7"/>
    <p:sldLayoutId id="2147487774" r:id="rId8"/>
    <p:sldLayoutId id="2147487775" r:id="rId9"/>
    <p:sldLayoutId id="2147487776" r:id="rId10"/>
    <p:sldLayoutId id="2147487777" r:id="rId11"/>
    <p:sldLayoutId id="2147487778" r:id="rId12"/>
    <p:sldLayoutId id="2147487779" r:id="rId13"/>
    <p:sldLayoutId id="2147487780" r:id="rId14"/>
    <p:sldLayoutId id="2147487781" r:id="rId15"/>
    <p:sldLayoutId id="2147487782" r:id="rId16"/>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Zástupný symbol pro nadpis 1">
            <a:extLst>
              <a:ext uri="{FF2B5EF4-FFF2-40B4-BE49-F238E27FC236}">
                <a16:creationId xmlns:a16="http://schemas.microsoft.com/office/drawing/2014/main" id="{7230168C-D7CD-4ACB-9BCB-DD373DE81BE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p>
        </p:txBody>
      </p:sp>
      <p:sp>
        <p:nvSpPr>
          <p:cNvPr id="6147" name="Zástupný symbol pro text 2">
            <a:extLst>
              <a:ext uri="{FF2B5EF4-FFF2-40B4-BE49-F238E27FC236}">
                <a16:creationId xmlns:a16="http://schemas.microsoft.com/office/drawing/2014/main" id="{295A069E-8413-47F2-B99E-65D2177096F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Kliknutím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4" name="Zástupný symbol pro datum 3">
            <a:extLst>
              <a:ext uri="{FF2B5EF4-FFF2-40B4-BE49-F238E27FC236}">
                <a16:creationId xmlns:a16="http://schemas.microsoft.com/office/drawing/2014/main" id="{A78EF9E3-6A95-4340-A0C4-101DC98DCB6E}"/>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131B833A-C9D8-45AB-B16D-EE821737432D}"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1A0B6CFB-4D13-49A0-BCDA-6438A5306C77}"/>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cs-CZ"/>
          </a:p>
        </p:txBody>
      </p:sp>
      <p:sp>
        <p:nvSpPr>
          <p:cNvPr id="6" name="Zástupný symbol pro číslo snímku 5">
            <a:extLst>
              <a:ext uri="{FF2B5EF4-FFF2-40B4-BE49-F238E27FC236}">
                <a16:creationId xmlns:a16="http://schemas.microsoft.com/office/drawing/2014/main" id="{714B593C-735E-4BAB-8CEE-6354B7678016}"/>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E7B6DDE7-133B-4B20-85EA-0653CFBCF2D7}"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7783" r:id="rId1"/>
    <p:sldLayoutId id="2147487784" r:id="rId2"/>
    <p:sldLayoutId id="2147487785" r:id="rId3"/>
    <p:sldLayoutId id="2147487786" r:id="rId4"/>
    <p:sldLayoutId id="2147487787" r:id="rId5"/>
    <p:sldLayoutId id="2147487788" r:id="rId6"/>
    <p:sldLayoutId id="2147487789" r:id="rId7"/>
    <p:sldLayoutId id="2147487790" r:id="rId8"/>
    <p:sldLayoutId id="2147487791" r:id="rId9"/>
    <p:sldLayoutId id="2147487792" r:id="rId10"/>
    <p:sldLayoutId id="2147487793" r:id="rId11"/>
    <p:sldLayoutId id="2147487794" r:id="rId12"/>
    <p:sldLayoutId id="2147487795" r:id="rId13"/>
    <p:sldLayoutId id="2147487796" r:id="rId14"/>
    <p:sldLayoutId id="2147487797" r:id="rId15"/>
    <p:sldLayoutId id="2147487798" r:id="rId16"/>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Zástupný symbol pro nadpis 1">
            <a:extLst>
              <a:ext uri="{FF2B5EF4-FFF2-40B4-BE49-F238E27FC236}">
                <a16:creationId xmlns:a16="http://schemas.microsoft.com/office/drawing/2014/main" id="{BF4FBD1F-AF25-4597-A619-E7660D40255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p>
        </p:txBody>
      </p:sp>
      <p:sp>
        <p:nvSpPr>
          <p:cNvPr id="7171" name="Zástupný symbol pro text 2">
            <a:extLst>
              <a:ext uri="{FF2B5EF4-FFF2-40B4-BE49-F238E27FC236}">
                <a16:creationId xmlns:a16="http://schemas.microsoft.com/office/drawing/2014/main" id="{42C69D37-6092-4CD6-A060-DEC5D0B8DCA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Kliknutím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4" name="Zástupný symbol pro datum 3">
            <a:extLst>
              <a:ext uri="{FF2B5EF4-FFF2-40B4-BE49-F238E27FC236}">
                <a16:creationId xmlns:a16="http://schemas.microsoft.com/office/drawing/2014/main" id="{B6C5FD46-9939-4071-9376-12C755A2CEBD}"/>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418AAAD3-BB7A-46FA-9305-BDE36EA73778}"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20BEC99D-C2D2-4A1F-879E-89AC45BFFDBC}"/>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cs-CZ"/>
          </a:p>
        </p:txBody>
      </p:sp>
      <p:sp>
        <p:nvSpPr>
          <p:cNvPr id="6" name="Zástupný symbol pro číslo snímku 5">
            <a:extLst>
              <a:ext uri="{FF2B5EF4-FFF2-40B4-BE49-F238E27FC236}">
                <a16:creationId xmlns:a16="http://schemas.microsoft.com/office/drawing/2014/main" id="{1D543DCF-4194-4995-B3F9-A95519B3680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13C8463C-A34E-47F8-B2B8-9CE5C96C4331}"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7799" r:id="rId1"/>
    <p:sldLayoutId id="2147487800" r:id="rId2"/>
    <p:sldLayoutId id="2147487801" r:id="rId3"/>
    <p:sldLayoutId id="2147487802" r:id="rId4"/>
    <p:sldLayoutId id="2147487803" r:id="rId5"/>
    <p:sldLayoutId id="2147487804" r:id="rId6"/>
    <p:sldLayoutId id="2147487805" r:id="rId7"/>
    <p:sldLayoutId id="2147487806" r:id="rId8"/>
    <p:sldLayoutId id="2147487807" r:id="rId9"/>
    <p:sldLayoutId id="2147487808" r:id="rId10"/>
    <p:sldLayoutId id="2147487809" r:id="rId11"/>
    <p:sldLayoutId id="2147487810" r:id="rId12"/>
    <p:sldLayoutId id="2147487811" r:id="rId13"/>
    <p:sldLayoutId id="2147487812" r:id="rId14"/>
    <p:sldLayoutId id="2147487813" r:id="rId15"/>
    <p:sldLayoutId id="2147487814" r:id="rId16"/>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Zástupný symbol pro nadpis 1">
            <a:extLst>
              <a:ext uri="{FF2B5EF4-FFF2-40B4-BE49-F238E27FC236}">
                <a16:creationId xmlns:a16="http://schemas.microsoft.com/office/drawing/2014/main" id="{DD555026-48EA-4298-95B8-406639246C9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p>
        </p:txBody>
      </p:sp>
      <p:sp>
        <p:nvSpPr>
          <p:cNvPr id="8195" name="Zástupný symbol pro text 2">
            <a:extLst>
              <a:ext uri="{FF2B5EF4-FFF2-40B4-BE49-F238E27FC236}">
                <a16:creationId xmlns:a16="http://schemas.microsoft.com/office/drawing/2014/main" id="{0B941C8F-8519-4CE9-B911-916053BCD8B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Kliknutím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4" name="Zástupný symbol pro datum 3">
            <a:extLst>
              <a:ext uri="{FF2B5EF4-FFF2-40B4-BE49-F238E27FC236}">
                <a16:creationId xmlns:a16="http://schemas.microsoft.com/office/drawing/2014/main" id="{DA15497C-C061-450F-B6D6-45348F6479CA}"/>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10572393-533E-4CC0-A813-8B86A93EFF77}"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9FCBBF9B-932F-4EEB-9AE5-6B965DDC76C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cs-CZ"/>
          </a:p>
        </p:txBody>
      </p:sp>
      <p:sp>
        <p:nvSpPr>
          <p:cNvPr id="6" name="Zástupný symbol pro číslo snímku 5">
            <a:extLst>
              <a:ext uri="{FF2B5EF4-FFF2-40B4-BE49-F238E27FC236}">
                <a16:creationId xmlns:a16="http://schemas.microsoft.com/office/drawing/2014/main" id="{59DCFDDC-6023-466F-B0F6-A3AD3B0DDF86}"/>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D393056F-2A5F-4BD5-ACF0-ECD1D0B4FBA2}"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7815" r:id="rId1"/>
    <p:sldLayoutId id="2147487816" r:id="rId2"/>
    <p:sldLayoutId id="2147487817" r:id="rId3"/>
    <p:sldLayoutId id="2147487818" r:id="rId4"/>
    <p:sldLayoutId id="2147487819" r:id="rId5"/>
    <p:sldLayoutId id="2147487820" r:id="rId6"/>
    <p:sldLayoutId id="2147487821" r:id="rId7"/>
    <p:sldLayoutId id="2147487822" r:id="rId8"/>
    <p:sldLayoutId id="2147487823" r:id="rId9"/>
    <p:sldLayoutId id="2147487824" r:id="rId10"/>
    <p:sldLayoutId id="214748782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Zástupný symbol pro nadpis 1">
            <a:extLst>
              <a:ext uri="{FF2B5EF4-FFF2-40B4-BE49-F238E27FC236}">
                <a16:creationId xmlns:a16="http://schemas.microsoft.com/office/drawing/2014/main" id="{F6D2F242-29FD-49DC-9F0E-34F524C5123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Kliknutím lze upravit styl.</a:t>
            </a:r>
          </a:p>
        </p:txBody>
      </p:sp>
      <p:sp>
        <p:nvSpPr>
          <p:cNvPr id="10243" name="Zástupný symbol pro text 2">
            <a:extLst>
              <a:ext uri="{FF2B5EF4-FFF2-40B4-BE49-F238E27FC236}">
                <a16:creationId xmlns:a16="http://schemas.microsoft.com/office/drawing/2014/main" id="{CF62EDF4-9E15-42D4-BFE9-D2361112FDB9}"/>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Kliknutím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4" name="Zástupný symbol pro datum 3">
            <a:extLst>
              <a:ext uri="{FF2B5EF4-FFF2-40B4-BE49-F238E27FC236}">
                <a16:creationId xmlns:a16="http://schemas.microsoft.com/office/drawing/2014/main" id="{D19BF168-2C53-4EB6-BF14-07F6771650DF}"/>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865F310-890B-4806-A9F2-248C51ED00F7}" type="datetimeFigureOut">
              <a:rPr lang="cs-CZ"/>
              <a:pPr>
                <a:defRPr/>
              </a:pPr>
              <a:t>07.11.2023</a:t>
            </a:fld>
            <a:endParaRPr lang="cs-CZ"/>
          </a:p>
        </p:txBody>
      </p:sp>
      <p:sp>
        <p:nvSpPr>
          <p:cNvPr id="5" name="Zástupný symbol pro zápatí 4">
            <a:extLst>
              <a:ext uri="{FF2B5EF4-FFF2-40B4-BE49-F238E27FC236}">
                <a16:creationId xmlns:a16="http://schemas.microsoft.com/office/drawing/2014/main" id="{BDD7EE78-0108-4037-B647-17F6CC79CCC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cs-CZ"/>
          </a:p>
        </p:txBody>
      </p:sp>
      <p:sp>
        <p:nvSpPr>
          <p:cNvPr id="6" name="Zástupný symbol pro číslo snímku 5">
            <a:extLst>
              <a:ext uri="{FF2B5EF4-FFF2-40B4-BE49-F238E27FC236}">
                <a16:creationId xmlns:a16="http://schemas.microsoft.com/office/drawing/2014/main" id="{F422A1A4-C453-49BE-9726-64DACA8ADEB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20B2A428-88CA-470D-BE16-6476DB89CB1D}"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7708" r:id="rId1"/>
    <p:sldLayoutId id="2147487709" r:id="rId2"/>
    <p:sldLayoutId id="2147487710" r:id="rId3"/>
    <p:sldLayoutId id="2147487711" r:id="rId4"/>
    <p:sldLayoutId id="2147487712" r:id="rId5"/>
    <p:sldLayoutId id="2147487713" r:id="rId6"/>
    <p:sldLayoutId id="2147487714" r:id="rId7"/>
    <p:sldLayoutId id="2147487715" r:id="rId8"/>
    <p:sldLayoutId id="2147487716" r:id="rId9"/>
    <p:sldLayoutId id="2147487717" r:id="rId10"/>
    <p:sldLayoutId id="214748771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Layout" Target="../diagrams/layout1.xml"/><Relationship Id="rId7" Type="http://schemas.openxmlformats.org/officeDocument/2006/relationships/image" Target="../media/image19.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22.png"/><Relationship Id="rId4" Type="http://schemas.openxmlformats.org/officeDocument/2006/relationships/diagramQuickStyle" Target="../diagrams/quickStyle1.xml"/><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emf"/></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emf"/><Relationship Id="rId1" Type="http://schemas.openxmlformats.org/officeDocument/2006/relationships/slideLayout" Target="../slideLayouts/slideLayout14.xml"/><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6.png"/><Relationship Id="rId4" Type="http://schemas.microsoft.com/office/2007/relationships/hdphoto" Target="../media/hdphoto3.wdp"/></Relationships>
</file>

<file path=ppt/slides/_rels/slide4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5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77.xml"/></Relationships>
</file>

<file path=ppt/slides/_rels/slide7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93.xml"/></Relationships>
</file>

<file path=ppt/slides/_rels/slide7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98.xml"/></Relationships>
</file>

<file path=ppt/slides/_rels/slide7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2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8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1.xml"/><Relationship Id="rId1" Type="http://schemas.openxmlformats.org/officeDocument/2006/relationships/slideLayout" Target="../slideLayouts/slideLayout10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8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emf"/><Relationship Id="rId1" Type="http://schemas.openxmlformats.org/officeDocument/2006/relationships/slideLayout" Target="../slideLayouts/slideLayout61.xml"/></Relationships>
</file>

<file path=ppt/slides/_rels/slide8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8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45.xml"/></Relationships>
</file>

<file path=ppt/slides/_rels/slide8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a:extLst>
              <a:ext uri="{FF2B5EF4-FFF2-40B4-BE49-F238E27FC236}">
                <a16:creationId xmlns:a16="http://schemas.microsoft.com/office/drawing/2014/main" id="{7DB97F8E-3277-4774-B096-F62487B474E8}"/>
              </a:ext>
            </a:extLst>
          </p:cNvPr>
          <p:cNvSpPr txBox="1">
            <a:spLocks noChangeArrowheads="1"/>
          </p:cNvSpPr>
          <p:nvPr/>
        </p:nvSpPr>
        <p:spPr bwMode="auto">
          <a:xfrm>
            <a:off x="1514475" y="1120775"/>
            <a:ext cx="70929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3200" b="1" dirty="0">
                <a:solidFill>
                  <a:srgbClr val="CC0000"/>
                </a:solidFill>
              </a:rPr>
              <a:t>Strukturní variabilita (SV) genomu   </a:t>
            </a:r>
          </a:p>
          <a:p>
            <a:pPr algn="ctr" eaLnBrk="1" hangingPunct="1">
              <a:spcBef>
                <a:spcPct val="0"/>
              </a:spcBef>
              <a:buClrTx/>
              <a:buSzTx/>
              <a:buFontTx/>
              <a:buNone/>
            </a:pPr>
            <a:r>
              <a:rPr lang="cs-CZ" altLang="cs-CZ" sz="3200" b="1" dirty="0">
                <a:solidFill>
                  <a:srgbClr val="CC0000"/>
                </a:solidFill>
              </a:rPr>
              <a:t>a </a:t>
            </a:r>
          </a:p>
          <a:p>
            <a:pPr algn="ctr" eaLnBrk="1" hangingPunct="1">
              <a:spcBef>
                <a:spcPct val="0"/>
              </a:spcBef>
              <a:buClrTx/>
              <a:buSzTx/>
              <a:buFontTx/>
              <a:buNone/>
            </a:pPr>
            <a:r>
              <a:rPr lang="cs-CZ" altLang="cs-CZ" sz="3200" b="1" dirty="0">
                <a:solidFill>
                  <a:srgbClr val="CC0000"/>
                </a:solidFill>
              </a:rPr>
              <a:t>„genomová“ onemocnění</a:t>
            </a:r>
            <a:endParaRPr lang="cs-CZ" altLang="cs-CZ" sz="3200" b="1" dirty="0"/>
          </a:p>
        </p:txBody>
      </p:sp>
      <p:pic>
        <p:nvPicPr>
          <p:cNvPr id="139267" name="Picture 3">
            <a:extLst>
              <a:ext uri="{FF2B5EF4-FFF2-40B4-BE49-F238E27FC236}">
                <a16:creationId xmlns:a16="http://schemas.microsoft.com/office/drawing/2014/main" id="{46971FB4-8168-4F4B-9249-E92CDAC0FE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 y="981075"/>
            <a:ext cx="16256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Rectangle 4">
            <a:extLst>
              <a:ext uri="{FF2B5EF4-FFF2-40B4-BE49-F238E27FC236}">
                <a16:creationId xmlns:a16="http://schemas.microsoft.com/office/drawing/2014/main" id="{96D942B4-E164-4848-9EFD-F68CB48D1A88}"/>
              </a:ext>
            </a:extLst>
          </p:cNvPr>
          <p:cNvSpPr>
            <a:spLocks noChangeArrowheads="1"/>
          </p:cNvSpPr>
          <p:nvPr/>
        </p:nvSpPr>
        <p:spPr bwMode="auto">
          <a:xfrm>
            <a:off x="1619250" y="3789363"/>
            <a:ext cx="6265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sk-SK" altLang="ja-JP" sz="2400" b="1"/>
              <a:t>Petr Kuglík</a:t>
            </a:r>
          </a:p>
        </p:txBody>
      </p:sp>
      <p:pic>
        <p:nvPicPr>
          <p:cNvPr id="139269" name="Picture 6" descr="LMC">
            <a:extLst>
              <a:ext uri="{FF2B5EF4-FFF2-40B4-BE49-F238E27FC236}">
                <a16:creationId xmlns:a16="http://schemas.microsoft.com/office/drawing/2014/main" id="{F8EFF4DA-985E-482C-8081-498A28B2BC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4940300"/>
            <a:ext cx="12954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0" name="Picture 7">
            <a:extLst>
              <a:ext uri="{FF2B5EF4-FFF2-40B4-BE49-F238E27FC236}">
                <a16:creationId xmlns:a16="http://schemas.microsoft.com/office/drawing/2014/main" id="{8F5D1CE7-6778-46BD-8F66-CCD94D1F40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0038" y="4529138"/>
            <a:ext cx="1150937"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1" name="Rectangle 8">
            <a:extLst>
              <a:ext uri="{FF2B5EF4-FFF2-40B4-BE49-F238E27FC236}">
                <a16:creationId xmlns:a16="http://schemas.microsoft.com/office/drawing/2014/main" id="{9FEEF90C-FD97-4EA7-B8B7-B13E673F4F3C}"/>
              </a:ext>
            </a:extLst>
          </p:cNvPr>
          <p:cNvSpPr>
            <a:spLocks noChangeArrowheads="1"/>
          </p:cNvSpPr>
          <p:nvPr/>
        </p:nvSpPr>
        <p:spPr bwMode="auto">
          <a:xfrm>
            <a:off x="2627313" y="4221163"/>
            <a:ext cx="46085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600" b="1"/>
              <a:t>Ústav experimentální biologie PřF MU v Brně</a:t>
            </a:r>
          </a:p>
          <a:p>
            <a:pPr algn="ctr" eaLnBrk="1" hangingPunct="1">
              <a:spcBef>
                <a:spcPct val="0"/>
              </a:spcBef>
              <a:buClrTx/>
              <a:buSzTx/>
              <a:buFontTx/>
              <a:buNone/>
            </a:pPr>
            <a:r>
              <a:rPr lang="cs-CZ" altLang="cs-CZ" sz="1600" b="1"/>
              <a:t>Oddělení lékařské genetiky FN Brno</a:t>
            </a:r>
          </a:p>
        </p:txBody>
      </p:sp>
      <p:pic>
        <p:nvPicPr>
          <p:cNvPr id="139272" name="Picture 10" descr="logo">
            <a:extLst>
              <a:ext uri="{FF2B5EF4-FFF2-40B4-BE49-F238E27FC236}">
                <a16:creationId xmlns:a16="http://schemas.microsoft.com/office/drawing/2014/main" id="{8E8503FC-239C-48E4-8920-661A5C516F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4714" r="68750" b="34712"/>
          <a:stretch>
            <a:fillRect/>
          </a:stretch>
        </p:blipFill>
        <p:spPr bwMode="auto">
          <a:xfrm>
            <a:off x="6516688" y="5076825"/>
            <a:ext cx="1920875"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5">
            <a:extLst>
              <a:ext uri="{FF2B5EF4-FFF2-40B4-BE49-F238E27FC236}">
                <a16:creationId xmlns:a16="http://schemas.microsoft.com/office/drawing/2014/main" id="{F83F179E-F7B1-4A80-9BAB-4E03FEDB941B}"/>
              </a:ext>
            </a:extLst>
          </p:cNvPr>
          <p:cNvSpPr>
            <a:spLocks noGrp="1"/>
          </p:cNvSpPr>
          <p:nvPr>
            <p:ph type="title"/>
          </p:nvPr>
        </p:nvSpPr>
        <p:spPr>
          <a:xfrm>
            <a:off x="468313" y="-100013"/>
            <a:ext cx="8785225" cy="1008063"/>
          </a:xfrm>
        </p:spPr>
        <p:txBody>
          <a:bodyPr/>
          <a:lstStyle/>
          <a:p>
            <a:pPr>
              <a:defRPr/>
            </a:pPr>
            <a:r>
              <a:rPr lang="cs-CZ" sz="3200" b="1" dirty="0">
                <a:solidFill>
                  <a:srgbClr val="C00000"/>
                </a:solidFill>
                <a:latin typeface="+mn-lt"/>
              </a:rPr>
              <a:t> 1996 DNA mikročipy -</a:t>
            </a:r>
            <a:r>
              <a:rPr lang="cs-CZ" sz="3600" b="1" dirty="0">
                <a:solidFill>
                  <a:srgbClr val="C00000"/>
                </a:solidFill>
                <a:latin typeface="+mn-lt"/>
              </a:rPr>
              <a:t> </a:t>
            </a:r>
            <a:r>
              <a:rPr lang="cs-CZ" sz="2800" b="1" dirty="0">
                <a:solidFill>
                  <a:srgbClr val="C00000"/>
                </a:solidFill>
                <a:latin typeface="+mn-lt"/>
              </a:rPr>
              <a:t>revoluce v cytogenetice</a:t>
            </a:r>
            <a:endParaRPr lang="en-US" sz="2800" b="1" dirty="0">
              <a:solidFill>
                <a:srgbClr val="C00000"/>
              </a:solidFill>
              <a:latin typeface="+mn-lt"/>
            </a:endParaRPr>
          </a:p>
        </p:txBody>
      </p:sp>
      <p:sp>
        <p:nvSpPr>
          <p:cNvPr id="14339" name="Slide Number Placeholder 3">
            <a:extLst>
              <a:ext uri="{FF2B5EF4-FFF2-40B4-BE49-F238E27FC236}">
                <a16:creationId xmlns:a16="http://schemas.microsoft.com/office/drawing/2014/main" id="{3C64F60D-D677-4FCA-8CB1-D3F3659B4C7E}"/>
              </a:ext>
            </a:extLst>
          </p:cNvPr>
          <p:cNvSpPr>
            <a:spLocks noGrp="1"/>
          </p:cNvSpPr>
          <p:nvPr>
            <p:ph type="sldNum" sz="quarter" idx="12"/>
          </p:nvPr>
        </p:nvSpPr>
        <p:spPr>
          <a:xfrm>
            <a:off x="914400" y="6251575"/>
            <a:ext cx="1981200" cy="457200"/>
          </a:xfrm>
        </p:spPr>
        <p:txBody>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algn="l" eaLnBrk="1" hangingPunct="1">
              <a:spcBef>
                <a:spcPct val="0"/>
              </a:spcBef>
              <a:buClrTx/>
              <a:buSzTx/>
              <a:buFontTx/>
              <a:buNone/>
              <a:defRPr/>
            </a:pPr>
            <a:endParaRPr lang="en-US" altLang="cs-CZ" sz="1000">
              <a:cs typeface="+mn-cs"/>
            </a:endParaRPr>
          </a:p>
        </p:txBody>
      </p:sp>
      <p:sp>
        <p:nvSpPr>
          <p:cNvPr id="14340" name="Footer Placeholder 4">
            <a:extLst>
              <a:ext uri="{FF2B5EF4-FFF2-40B4-BE49-F238E27FC236}">
                <a16:creationId xmlns:a16="http://schemas.microsoft.com/office/drawing/2014/main" id="{9A28EAC1-FD92-4E40-B561-FD12FBDE7268}"/>
              </a:ext>
            </a:extLst>
          </p:cNvPr>
          <p:cNvSpPr>
            <a:spLocks noGrp="1"/>
          </p:cNvSpPr>
          <p:nvPr>
            <p:ph type="ftr" sz="quarter" idx="11"/>
          </p:nvPr>
        </p:nvSpPr>
        <p:spPr>
          <a:xfrm>
            <a:off x="6858000" y="6397625"/>
            <a:ext cx="2057400" cy="134938"/>
          </a:xfrm>
        </p:spPr>
        <p:txBody>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defRPr/>
            </a:pPr>
            <a:endParaRPr lang="en-US" altLang="cs-CZ" sz="1000"/>
          </a:p>
        </p:txBody>
      </p:sp>
      <p:graphicFrame>
        <p:nvGraphicFramePr>
          <p:cNvPr id="7" name="Diagram 6">
            <a:extLst>
              <a:ext uri="{FF2B5EF4-FFF2-40B4-BE49-F238E27FC236}">
                <a16:creationId xmlns:a16="http://schemas.microsoft.com/office/drawing/2014/main" id="{360E85A8-56DC-4208-8B6E-AC183085A316}"/>
              </a:ext>
            </a:extLst>
          </p:cNvPr>
          <p:cNvGraphicFramePr/>
          <p:nvPr/>
        </p:nvGraphicFramePr>
        <p:xfrm>
          <a:off x="331145" y="1214113"/>
          <a:ext cx="3010856" cy="5175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3606" name="Content Placeholder 2">
            <a:extLst>
              <a:ext uri="{FF2B5EF4-FFF2-40B4-BE49-F238E27FC236}">
                <a16:creationId xmlns:a16="http://schemas.microsoft.com/office/drawing/2014/main" id="{37D3197D-D00E-4CD7-B4F6-0C84A905CAFB}"/>
              </a:ext>
            </a:extLst>
          </p:cNvPr>
          <p:cNvSpPr txBox="1">
            <a:spLocks/>
          </p:cNvSpPr>
          <p:nvPr/>
        </p:nvSpPr>
        <p:spPr bwMode="auto">
          <a:xfrm>
            <a:off x="971550" y="836613"/>
            <a:ext cx="7885113"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spcAft>
                <a:spcPct val="50000"/>
              </a:spcAft>
              <a:buClrTx/>
              <a:buSzTx/>
              <a:buFontTx/>
              <a:buNone/>
            </a:pPr>
            <a:r>
              <a:rPr lang="en-US" altLang="cs-CZ" sz="1800" b="1">
                <a:solidFill>
                  <a:srgbClr val="C00000"/>
                </a:solidFill>
                <a:latin typeface="Verdana" panose="020B0604030504040204" pitchFamily="34" charset="0"/>
                <a:ea typeface="MS PGothic" panose="020B0600070205080204" pitchFamily="34" charset="-128"/>
              </a:rPr>
              <a:t>Array CGH: ~</a:t>
            </a:r>
            <a:r>
              <a:rPr lang="cs-CZ" altLang="cs-CZ" sz="1800" b="1">
                <a:solidFill>
                  <a:srgbClr val="C00000"/>
                </a:solidFill>
                <a:latin typeface="Verdana" panose="020B0604030504040204" pitchFamily="34" charset="0"/>
                <a:ea typeface="MS PGothic" panose="020B0600070205080204" pitchFamily="34" charset="-128"/>
              </a:rPr>
              <a:t> </a:t>
            </a:r>
            <a:r>
              <a:rPr lang="en-US" altLang="cs-CZ" sz="1800" b="1">
                <a:solidFill>
                  <a:srgbClr val="C00000"/>
                </a:solidFill>
                <a:latin typeface="Verdana" panose="020B0604030504040204" pitchFamily="34" charset="0"/>
                <a:ea typeface="MS PGothic" panose="020B0600070205080204" pitchFamily="34" charset="-128"/>
              </a:rPr>
              <a:t>1000-</a:t>
            </a:r>
            <a:r>
              <a:rPr lang="cs-CZ" altLang="cs-CZ" sz="1800" b="1">
                <a:solidFill>
                  <a:srgbClr val="C00000"/>
                </a:solidFill>
                <a:latin typeface="Verdana" panose="020B0604030504040204" pitchFamily="34" charset="0"/>
                <a:ea typeface="MS PGothic" panose="020B0600070205080204" pitchFamily="34" charset="-128"/>
              </a:rPr>
              <a:t>krát větší rozlišení nebalancovaných změn než konvenční cytogenetika !!!</a:t>
            </a:r>
            <a:endParaRPr lang="en-US" altLang="cs-CZ" sz="1800" b="1">
              <a:solidFill>
                <a:srgbClr val="C00000"/>
              </a:solidFill>
              <a:latin typeface="Verdana" panose="020B0604030504040204" pitchFamily="34" charset="0"/>
              <a:ea typeface="MS PGothic" panose="020B0600070205080204" pitchFamily="34" charset="-128"/>
            </a:endParaRPr>
          </a:p>
        </p:txBody>
      </p:sp>
      <p:pic>
        <p:nvPicPr>
          <p:cNvPr id="15367" name="Picture 3" descr="cri-du-chat_diagram">
            <a:extLst>
              <a:ext uri="{FF2B5EF4-FFF2-40B4-BE49-F238E27FC236}">
                <a16:creationId xmlns:a16="http://schemas.microsoft.com/office/drawing/2014/main" id="{EC8470BC-E476-43BA-970F-24318A20CFB6}"/>
              </a:ext>
            </a:extLst>
          </p:cNvPr>
          <p:cNvPicPr>
            <a:picLocks noChangeAspect="1" noChangeArrowheads="1"/>
          </p:cNvPicPr>
          <p:nvPr/>
        </p:nvPicPr>
        <p:blipFill>
          <a:blip r:embed="rId7"/>
          <a:srcRect b="8810"/>
          <a:stretch>
            <a:fillRect/>
          </a:stretch>
        </p:blipFill>
        <p:spPr bwMode="auto">
          <a:xfrm>
            <a:off x="3376613" y="2938463"/>
            <a:ext cx="2241550" cy="1325562"/>
          </a:xfrm>
          <a:prstGeom prst="rect">
            <a:avLst/>
          </a:prstGeom>
          <a:ln>
            <a:noFill/>
          </a:ln>
          <a:effectLst>
            <a:outerShdw blurRad="292100" dist="139700" dir="2700000" algn="tl" rotWithShape="0">
              <a:srgbClr val="333333">
                <a:alpha val="65000"/>
              </a:srgbClr>
            </a:outerShdw>
          </a:effectLst>
        </p:spPr>
      </p:pic>
      <p:sp>
        <p:nvSpPr>
          <p:cNvPr id="153608" name="Text Box 14">
            <a:extLst>
              <a:ext uri="{FF2B5EF4-FFF2-40B4-BE49-F238E27FC236}">
                <a16:creationId xmlns:a16="http://schemas.microsoft.com/office/drawing/2014/main" id="{CA7507E1-2B3A-427D-B47D-DFD324771D34}"/>
              </a:ext>
            </a:extLst>
          </p:cNvPr>
          <p:cNvSpPr txBox="1">
            <a:spLocks noChangeArrowheads="1"/>
          </p:cNvSpPr>
          <p:nvPr/>
        </p:nvSpPr>
        <p:spPr bwMode="auto">
          <a:xfrm>
            <a:off x="3551238" y="1819275"/>
            <a:ext cx="22574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cs-CZ" sz="1800" b="1"/>
              <a:t>Tradi</a:t>
            </a:r>
            <a:r>
              <a:rPr lang="cs-CZ" altLang="cs-CZ" sz="1800" b="1"/>
              <a:t>ční</a:t>
            </a:r>
            <a:r>
              <a:rPr lang="en-US" altLang="cs-CZ" sz="1800" b="1"/>
              <a:t> </a:t>
            </a:r>
            <a:r>
              <a:rPr lang="cs-CZ" altLang="cs-CZ" sz="1800" b="1"/>
              <a:t>karyotypování</a:t>
            </a:r>
          </a:p>
          <a:p>
            <a:pPr eaLnBrk="1" hangingPunct="1">
              <a:spcBef>
                <a:spcPct val="0"/>
              </a:spcBef>
              <a:buClrTx/>
              <a:buSzTx/>
              <a:buFontTx/>
              <a:buNone/>
            </a:pPr>
            <a:r>
              <a:rPr lang="cs-CZ" altLang="cs-CZ" sz="1800" b="1"/>
              <a:t>5-10 Mb</a:t>
            </a:r>
            <a:endParaRPr lang="en-US" altLang="cs-CZ" sz="1800" b="1"/>
          </a:p>
        </p:txBody>
      </p:sp>
      <p:pic>
        <p:nvPicPr>
          <p:cNvPr id="153609" name="Picture 11">
            <a:extLst>
              <a:ext uri="{FF2B5EF4-FFF2-40B4-BE49-F238E27FC236}">
                <a16:creationId xmlns:a16="http://schemas.microsoft.com/office/drawing/2014/main" id="{9F6B4504-E134-42C1-8C46-BD322B6132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51513" y="2511425"/>
            <a:ext cx="1084262"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10" name="Picture 12">
            <a:extLst>
              <a:ext uri="{FF2B5EF4-FFF2-40B4-BE49-F238E27FC236}">
                <a16:creationId xmlns:a16="http://schemas.microsoft.com/office/drawing/2014/main" id="{6DB1053D-1BBB-4418-BE9B-64237924EB8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46900" y="2943225"/>
            <a:ext cx="1754188"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11" name="Line 15">
            <a:extLst>
              <a:ext uri="{FF2B5EF4-FFF2-40B4-BE49-F238E27FC236}">
                <a16:creationId xmlns:a16="http://schemas.microsoft.com/office/drawing/2014/main" id="{9FFFD9D3-BF2A-40BC-951D-6C69588417A2}"/>
              </a:ext>
            </a:extLst>
          </p:cNvPr>
          <p:cNvSpPr>
            <a:spLocks noChangeShapeType="1"/>
          </p:cNvSpPr>
          <p:nvPr/>
        </p:nvSpPr>
        <p:spPr bwMode="auto">
          <a:xfrm>
            <a:off x="6440488" y="2405063"/>
            <a:ext cx="1157287" cy="95250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53612" name="Line 16">
            <a:extLst>
              <a:ext uri="{FF2B5EF4-FFF2-40B4-BE49-F238E27FC236}">
                <a16:creationId xmlns:a16="http://schemas.microsoft.com/office/drawing/2014/main" id="{F428A52A-F7D7-4CC0-857E-6BE2C24BCBD8}"/>
              </a:ext>
            </a:extLst>
          </p:cNvPr>
          <p:cNvSpPr>
            <a:spLocks noChangeShapeType="1"/>
          </p:cNvSpPr>
          <p:nvPr/>
        </p:nvSpPr>
        <p:spPr bwMode="auto">
          <a:xfrm>
            <a:off x="6435725" y="2840038"/>
            <a:ext cx="1182688" cy="2230437"/>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53613" name="Text Box 7">
            <a:extLst>
              <a:ext uri="{FF2B5EF4-FFF2-40B4-BE49-F238E27FC236}">
                <a16:creationId xmlns:a16="http://schemas.microsoft.com/office/drawing/2014/main" id="{9012D3B6-1BF9-49A9-8675-BEF9C36DB0AB}"/>
              </a:ext>
            </a:extLst>
          </p:cNvPr>
          <p:cNvSpPr txBox="1">
            <a:spLocks noChangeArrowheads="1"/>
          </p:cNvSpPr>
          <p:nvPr/>
        </p:nvSpPr>
        <p:spPr bwMode="auto">
          <a:xfrm>
            <a:off x="3376613" y="4449763"/>
            <a:ext cx="1838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cs-CZ" sz="1200"/>
              <a:t>NA14117 46,XY,del(5)(qter&gt;p14:)</a:t>
            </a:r>
          </a:p>
        </p:txBody>
      </p:sp>
      <p:sp>
        <p:nvSpPr>
          <p:cNvPr id="153614" name="Text Box 14">
            <a:extLst>
              <a:ext uri="{FF2B5EF4-FFF2-40B4-BE49-F238E27FC236}">
                <a16:creationId xmlns:a16="http://schemas.microsoft.com/office/drawing/2014/main" id="{D968D5C3-5E96-4189-8B89-889AC4543F92}"/>
              </a:ext>
            </a:extLst>
          </p:cNvPr>
          <p:cNvSpPr txBox="1">
            <a:spLocks noChangeArrowheads="1"/>
          </p:cNvSpPr>
          <p:nvPr/>
        </p:nvSpPr>
        <p:spPr bwMode="auto">
          <a:xfrm>
            <a:off x="5435600" y="2020888"/>
            <a:ext cx="3529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cs-CZ" sz="1800" b="1"/>
              <a:t>Microarray CGH</a:t>
            </a:r>
            <a:r>
              <a:rPr lang="cs-CZ" altLang="cs-CZ" sz="1800" b="1"/>
              <a:t>   50-100 kb</a:t>
            </a:r>
            <a:endParaRPr lang="en-US" altLang="cs-CZ" sz="1800" b="1"/>
          </a:p>
        </p:txBody>
      </p:sp>
      <p:pic>
        <p:nvPicPr>
          <p:cNvPr id="153615" name="Picture 15">
            <a:extLst>
              <a:ext uri="{FF2B5EF4-FFF2-40B4-BE49-F238E27FC236}">
                <a16:creationId xmlns:a16="http://schemas.microsoft.com/office/drawing/2014/main" id="{67112DB6-88F1-4BAA-A670-1AB49CECDA6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76613" y="5073650"/>
            <a:ext cx="2124075" cy="141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59627D"/>
                  </a:outerShdw>
                </a:effectLst>
              </a14:hiddenEffects>
            </a:ext>
          </a:extLst>
        </p:spPr>
      </p:pic>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a:extLst>
              <a:ext uri="{FF2B5EF4-FFF2-40B4-BE49-F238E27FC236}">
                <a16:creationId xmlns:a16="http://schemas.microsoft.com/office/drawing/2014/main" id="{FC2E839E-304C-4453-BD71-7E54D1CABF33}"/>
              </a:ext>
            </a:extLst>
          </p:cNvPr>
          <p:cNvPicPr>
            <a:picLocks noChangeAspect="1" noChangeArrowheads="1"/>
          </p:cNvPicPr>
          <p:nvPr/>
        </p:nvPicPr>
        <p:blipFill>
          <a:blip r:embed="rId2"/>
          <a:srcRect/>
          <a:stretch>
            <a:fillRect/>
          </a:stretch>
        </p:blipFill>
        <p:spPr bwMode="auto">
          <a:xfrm>
            <a:off x="273050" y="1546225"/>
            <a:ext cx="8586788" cy="3759200"/>
          </a:xfrm>
          <a:prstGeom prst="rect">
            <a:avLst/>
          </a:prstGeom>
          <a:ln>
            <a:noFill/>
          </a:ln>
          <a:effectLst>
            <a:outerShdw blurRad="292100" dist="139700" dir="2700000" algn="tl" rotWithShape="0">
              <a:srgbClr val="333333">
                <a:alpha val="65000"/>
              </a:srgbClr>
            </a:outerShdw>
          </a:effectLst>
        </p:spPr>
      </p:pic>
      <p:sp>
        <p:nvSpPr>
          <p:cNvPr id="154627" name="Oval 7">
            <a:extLst>
              <a:ext uri="{FF2B5EF4-FFF2-40B4-BE49-F238E27FC236}">
                <a16:creationId xmlns:a16="http://schemas.microsoft.com/office/drawing/2014/main" id="{F7AA992E-FA33-4360-B6A7-5312F42F1106}"/>
              </a:ext>
            </a:extLst>
          </p:cNvPr>
          <p:cNvSpPr>
            <a:spLocks noChangeArrowheads="1"/>
          </p:cNvSpPr>
          <p:nvPr/>
        </p:nvSpPr>
        <p:spPr bwMode="auto">
          <a:xfrm>
            <a:off x="6200775" y="3284538"/>
            <a:ext cx="504825" cy="431800"/>
          </a:xfrm>
          <a:prstGeom prst="ellipse">
            <a:avLst/>
          </a:prstGeom>
          <a:noFill/>
          <a:ln w="12700" cap="sq">
            <a:solidFill>
              <a:srgbClr val="FF0000"/>
            </a:solidFill>
            <a:round/>
            <a:headEnd type="none" w="sm" len="sm"/>
            <a:tailEnd type="none" w="sm" len="sm"/>
          </a:ln>
          <a:effectLst>
            <a:outerShdw dist="17961" dir="13500000" algn="ctr" rotWithShape="0">
              <a:srgbClr val="990000"/>
            </a:outerShd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cs-CZ" altLang="cs-CZ" sz="3600">
              <a:latin typeface="Trebuchet MS" panose="020B0603020202020204" pitchFamily="34" charset="0"/>
            </a:endParaRPr>
          </a:p>
        </p:txBody>
      </p:sp>
      <p:sp>
        <p:nvSpPr>
          <p:cNvPr id="154628" name="Obdélník 1">
            <a:extLst>
              <a:ext uri="{FF2B5EF4-FFF2-40B4-BE49-F238E27FC236}">
                <a16:creationId xmlns:a16="http://schemas.microsoft.com/office/drawing/2014/main" id="{92F4E6E0-EB2C-4BAB-9322-A16B451A0FDC}"/>
              </a:ext>
            </a:extLst>
          </p:cNvPr>
          <p:cNvSpPr>
            <a:spLocks noChangeArrowheads="1"/>
          </p:cNvSpPr>
          <p:nvPr/>
        </p:nvSpPr>
        <p:spPr bwMode="auto">
          <a:xfrm>
            <a:off x="2687638" y="1989138"/>
            <a:ext cx="4392612" cy="1152525"/>
          </a:xfrm>
          <a:prstGeom prst="rect">
            <a:avLst/>
          </a:prstGeom>
          <a:noFill/>
          <a:ln w="25400" cap="sq"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cs-CZ" altLang="cs-CZ" sz="3600">
              <a:latin typeface="Trebuchet MS" panose="020B0603020202020204" pitchFamily="34" charset="0"/>
            </a:endParaRPr>
          </a:p>
        </p:txBody>
      </p:sp>
      <p:sp>
        <p:nvSpPr>
          <p:cNvPr id="154629" name="TextovéPole 1">
            <a:extLst>
              <a:ext uri="{FF2B5EF4-FFF2-40B4-BE49-F238E27FC236}">
                <a16:creationId xmlns:a16="http://schemas.microsoft.com/office/drawing/2014/main" id="{9BB26703-1271-4C6F-BE0A-2F26F24613AA}"/>
              </a:ext>
            </a:extLst>
          </p:cNvPr>
          <p:cNvSpPr txBox="1">
            <a:spLocks noChangeArrowheads="1"/>
          </p:cNvSpPr>
          <p:nvPr/>
        </p:nvSpPr>
        <p:spPr bwMode="auto">
          <a:xfrm>
            <a:off x="827088" y="404813"/>
            <a:ext cx="83169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b="1">
                <a:solidFill>
                  <a:srgbClr val="C00000"/>
                </a:solidFill>
              </a:rPr>
              <a:t>Array-CGH a objev nové genomové strukturní variability -  CNVs – variabilní počet kopií</a:t>
            </a:r>
          </a:p>
        </p:txBody>
      </p:sp>
      <p:sp>
        <p:nvSpPr>
          <p:cNvPr id="9" name="Zaoblený obdélník 8">
            <a:extLst>
              <a:ext uri="{FF2B5EF4-FFF2-40B4-BE49-F238E27FC236}">
                <a16:creationId xmlns:a16="http://schemas.microsoft.com/office/drawing/2014/main" id="{7A14051A-DDF5-4D42-97BD-1C615545879C}"/>
              </a:ext>
            </a:extLst>
          </p:cNvPr>
          <p:cNvSpPr/>
          <p:nvPr/>
        </p:nvSpPr>
        <p:spPr>
          <a:xfrm>
            <a:off x="900113" y="5589588"/>
            <a:ext cx="7332662" cy="1038225"/>
          </a:xfrm>
          <a:prstGeom prst="roundRect">
            <a:avLst/>
          </a:prstGeom>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50000"/>
              </a:spcBef>
              <a:defRPr/>
            </a:pPr>
            <a:r>
              <a:rPr lang="cs-CZ" altLang="cs-CZ" sz="2000" b="1" dirty="0"/>
              <a:t>2004 – objev segmentů </a:t>
            </a:r>
            <a:r>
              <a:rPr lang="cs-CZ" altLang="cs-CZ" sz="2000" b="1" dirty="0">
                <a:solidFill>
                  <a:schemeClr val="bg1"/>
                </a:solidFill>
              </a:rPr>
              <a:t>DNA  vyskytující se v různém počtu kopií  (</a:t>
            </a:r>
            <a:r>
              <a:rPr lang="cs-CZ" altLang="cs-CZ" sz="2000" b="1" dirty="0" err="1">
                <a:solidFill>
                  <a:schemeClr val="bg1"/>
                </a:solidFill>
              </a:rPr>
              <a:t>kb</a:t>
            </a:r>
            <a:r>
              <a:rPr lang="cs-CZ" altLang="cs-CZ" sz="2000" b="1" dirty="0">
                <a:solidFill>
                  <a:schemeClr val="bg1"/>
                </a:solidFill>
              </a:rPr>
              <a:t> - </a:t>
            </a:r>
            <a:r>
              <a:rPr lang="cs-CZ" altLang="cs-CZ" sz="2000" b="1" dirty="0" err="1">
                <a:solidFill>
                  <a:schemeClr val="bg1"/>
                </a:solidFill>
              </a:rPr>
              <a:t>Mb</a:t>
            </a:r>
            <a:r>
              <a:rPr lang="cs-CZ" altLang="cs-CZ" sz="2000" b="1" dirty="0">
                <a:solidFill>
                  <a:schemeClr val="bg1"/>
                </a:solidFill>
              </a:rPr>
              <a:t>) pomocí </a:t>
            </a:r>
            <a:r>
              <a:rPr lang="cs-CZ" altLang="cs-CZ" sz="2000" b="1" dirty="0" err="1">
                <a:solidFill>
                  <a:schemeClr val="bg1"/>
                </a:solidFill>
              </a:rPr>
              <a:t>array</a:t>
            </a:r>
            <a:r>
              <a:rPr lang="cs-CZ" altLang="cs-CZ" sz="2000" b="1" dirty="0">
                <a:solidFill>
                  <a:schemeClr val="bg1"/>
                </a:solidFill>
              </a:rPr>
              <a:t>-CGH (</a:t>
            </a:r>
            <a:r>
              <a:rPr lang="cs-CZ" altLang="cs-CZ" sz="2000" b="1" dirty="0" err="1">
                <a:solidFill>
                  <a:schemeClr val="bg1"/>
                </a:solidFill>
              </a:rPr>
              <a:t>CNVs</a:t>
            </a:r>
            <a:r>
              <a:rPr lang="cs-CZ" altLang="cs-CZ" sz="2000" b="1" dirty="0">
                <a:solidFill>
                  <a:schemeClr val="bg1"/>
                </a:solidFill>
              </a:rPr>
              <a:t>)</a:t>
            </a:r>
          </a:p>
        </p:txBody>
      </p:sp>
      <p:sp>
        <p:nvSpPr>
          <p:cNvPr id="2" name="Obdélník 1">
            <a:extLst>
              <a:ext uri="{FF2B5EF4-FFF2-40B4-BE49-F238E27FC236}">
                <a16:creationId xmlns:a16="http://schemas.microsoft.com/office/drawing/2014/main" id="{80306D4F-DF64-4431-9809-B81E85589571}"/>
              </a:ext>
            </a:extLst>
          </p:cNvPr>
          <p:cNvSpPr/>
          <p:nvPr/>
        </p:nvSpPr>
        <p:spPr>
          <a:xfrm>
            <a:off x="6372225" y="3933825"/>
            <a:ext cx="2487613" cy="1150938"/>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3" name="Šipka dolů 2">
            <a:extLst>
              <a:ext uri="{FF2B5EF4-FFF2-40B4-BE49-F238E27FC236}">
                <a16:creationId xmlns:a16="http://schemas.microsoft.com/office/drawing/2014/main" id="{1A0E7D49-A7B0-4C86-B2D2-31E948EC1003}"/>
              </a:ext>
            </a:extLst>
          </p:cNvPr>
          <p:cNvSpPr/>
          <p:nvPr/>
        </p:nvSpPr>
        <p:spPr>
          <a:xfrm flipV="1">
            <a:off x="3384550" y="2925763"/>
            <a:ext cx="215900" cy="215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0" name="Šipka dolů 9">
            <a:extLst>
              <a:ext uri="{FF2B5EF4-FFF2-40B4-BE49-F238E27FC236}">
                <a16:creationId xmlns:a16="http://schemas.microsoft.com/office/drawing/2014/main" id="{18A1FF00-710C-4769-BDF7-BFB9476C6BDD}"/>
              </a:ext>
            </a:extLst>
          </p:cNvPr>
          <p:cNvSpPr/>
          <p:nvPr/>
        </p:nvSpPr>
        <p:spPr>
          <a:xfrm flipV="1">
            <a:off x="4667250" y="2925763"/>
            <a:ext cx="217488" cy="215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ext Box 2">
            <a:extLst>
              <a:ext uri="{FF2B5EF4-FFF2-40B4-BE49-F238E27FC236}">
                <a16:creationId xmlns:a16="http://schemas.microsoft.com/office/drawing/2014/main" id="{D7218701-3745-4EB4-96B9-4112EA8F9B0C}"/>
              </a:ext>
            </a:extLst>
          </p:cNvPr>
          <p:cNvSpPr txBox="1">
            <a:spLocks noChangeArrowheads="1"/>
          </p:cNvSpPr>
          <p:nvPr/>
        </p:nvSpPr>
        <p:spPr bwMode="auto">
          <a:xfrm>
            <a:off x="755650" y="381000"/>
            <a:ext cx="84645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cs-CZ" altLang="cs-CZ" b="1">
                <a:ea typeface="MS PGothic" panose="020B0600070205080204" pitchFamily="34" charset="-128"/>
              </a:rPr>
              <a:t> </a:t>
            </a:r>
            <a:r>
              <a:rPr lang="en-US" altLang="cs-CZ" b="1">
                <a:solidFill>
                  <a:srgbClr val="C00000"/>
                </a:solidFill>
                <a:ea typeface="MS PGothic" panose="020B0600070205080204" pitchFamily="34" charset="-128"/>
              </a:rPr>
              <a:t>Copy Number Variations in the Human Genome</a:t>
            </a:r>
          </a:p>
        </p:txBody>
      </p:sp>
      <p:pic>
        <p:nvPicPr>
          <p:cNvPr id="155651" name="Picture 3">
            <a:extLst>
              <a:ext uri="{FF2B5EF4-FFF2-40B4-BE49-F238E27FC236}">
                <a16:creationId xmlns:a16="http://schemas.microsoft.com/office/drawing/2014/main" id="{0F7704D0-E37F-42B5-BB1A-80769D2208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122363"/>
            <a:ext cx="4579938"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2" name="Rectangle 4">
            <a:extLst>
              <a:ext uri="{FF2B5EF4-FFF2-40B4-BE49-F238E27FC236}">
                <a16:creationId xmlns:a16="http://schemas.microsoft.com/office/drawing/2014/main" id="{38746422-5896-4016-B1FC-2FBE61DDD472}"/>
              </a:ext>
            </a:extLst>
          </p:cNvPr>
          <p:cNvSpPr>
            <a:spLocks noChangeArrowheads="1"/>
          </p:cNvSpPr>
          <p:nvPr/>
        </p:nvSpPr>
        <p:spPr bwMode="auto">
          <a:xfrm>
            <a:off x="3048000" y="2803525"/>
            <a:ext cx="76200" cy="1066800"/>
          </a:xfrm>
          <a:prstGeom prst="rect">
            <a:avLst/>
          </a:prstGeom>
          <a:solidFill>
            <a:schemeClr val="bg1"/>
          </a:solidFill>
          <a:ln w="9525">
            <a:solidFill>
              <a:schemeClr val="bg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ea typeface="MS PGothic" panose="020B0600070205080204" pitchFamily="34" charset="-128"/>
            </a:endParaRPr>
          </a:p>
        </p:txBody>
      </p:sp>
      <p:sp>
        <p:nvSpPr>
          <p:cNvPr id="155653" name="Rectangle 5">
            <a:extLst>
              <a:ext uri="{FF2B5EF4-FFF2-40B4-BE49-F238E27FC236}">
                <a16:creationId xmlns:a16="http://schemas.microsoft.com/office/drawing/2014/main" id="{15726869-A962-4613-B89E-C48C8F220DB0}"/>
              </a:ext>
            </a:extLst>
          </p:cNvPr>
          <p:cNvSpPr>
            <a:spLocks noChangeArrowheads="1"/>
          </p:cNvSpPr>
          <p:nvPr/>
        </p:nvSpPr>
        <p:spPr bwMode="auto">
          <a:xfrm>
            <a:off x="3048000" y="4195763"/>
            <a:ext cx="76200" cy="1066800"/>
          </a:xfrm>
          <a:prstGeom prst="rect">
            <a:avLst/>
          </a:prstGeom>
          <a:solidFill>
            <a:schemeClr val="bg1"/>
          </a:solidFill>
          <a:ln w="9525">
            <a:solidFill>
              <a:schemeClr val="bg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ea typeface="MS PGothic" panose="020B0600070205080204" pitchFamily="34" charset="-128"/>
            </a:endParaRPr>
          </a:p>
        </p:txBody>
      </p:sp>
      <p:pic>
        <p:nvPicPr>
          <p:cNvPr id="155654" name="Picture 6">
            <a:extLst>
              <a:ext uri="{FF2B5EF4-FFF2-40B4-BE49-F238E27FC236}">
                <a16:creationId xmlns:a16="http://schemas.microsoft.com/office/drawing/2014/main" id="{4202D167-A652-4DB8-A59A-5CC9C3FBEF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879725"/>
            <a:ext cx="4572000"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5" name="Rectangle 7">
            <a:extLst>
              <a:ext uri="{FF2B5EF4-FFF2-40B4-BE49-F238E27FC236}">
                <a16:creationId xmlns:a16="http://schemas.microsoft.com/office/drawing/2014/main" id="{946EA6B5-444F-436B-8A56-E4203FFFA897}"/>
              </a:ext>
            </a:extLst>
          </p:cNvPr>
          <p:cNvSpPr>
            <a:spLocks noChangeArrowheads="1"/>
          </p:cNvSpPr>
          <p:nvPr/>
        </p:nvSpPr>
        <p:spPr bwMode="auto">
          <a:xfrm>
            <a:off x="1600200" y="5089525"/>
            <a:ext cx="52578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cs-CZ" sz="2000" b="1">
                <a:ea typeface="MS PGothic" panose="020B0600070205080204" pitchFamily="34" charset="-128"/>
              </a:rPr>
              <a:t>Chromosome Position</a:t>
            </a:r>
          </a:p>
        </p:txBody>
      </p:sp>
      <p:sp>
        <p:nvSpPr>
          <p:cNvPr id="155656" name="Line 8">
            <a:extLst>
              <a:ext uri="{FF2B5EF4-FFF2-40B4-BE49-F238E27FC236}">
                <a16:creationId xmlns:a16="http://schemas.microsoft.com/office/drawing/2014/main" id="{D18D5247-71FB-4783-A196-DC9B5AE52395}"/>
              </a:ext>
            </a:extLst>
          </p:cNvPr>
          <p:cNvSpPr>
            <a:spLocks noChangeShapeType="1"/>
          </p:cNvSpPr>
          <p:nvPr/>
        </p:nvSpPr>
        <p:spPr bwMode="auto">
          <a:xfrm>
            <a:off x="2057400" y="5013325"/>
            <a:ext cx="4648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155657" name="Line 9">
            <a:extLst>
              <a:ext uri="{FF2B5EF4-FFF2-40B4-BE49-F238E27FC236}">
                <a16:creationId xmlns:a16="http://schemas.microsoft.com/office/drawing/2014/main" id="{A426F5CE-F678-4943-8489-13AD7408ACB5}"/>
              </a:ext>
            </a:extLst>
          </p:cNvPr>
          <p:cNvSpPr>
            <a:spLocks noChangeShapeType="1"/>
          </p:cNvSpPr>
          <p:nvPr/>
        </p:nvSpPr>
        <p:spPr bwMode="auto">
          <a:xfrm>
            <a:off x="2057400" y="1431925"/>
            <a:ext cx="0" cy="1600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155658" name="Line 10">
            <a:extLst>
              <a:ext uri="{FF2B5EF4-FFF2-40B4-BE49-F238E27FC236}">
                <a16:creationId xmlns:a16="http://schemas.microsoft.com/office/drawing/2014/main" id="{D7EE4DD2-F63F-4552-841D-C83ED34907B7}"/>
              </a:ext>
            </a:extLst>
          </p:cNvPr>
          <p:cNvSpPr>
            <a:spLocks noChangeShapeType="1"/>
          </p:cNvSpPr>
          <p:nvPr/>
        </p:nvSpPr>
        <p:spPr bwMode="auto">
          <a:xfrm>
            <a:off x="2057400" y="3413125"/>
            <a:ext cx="0" cy="1600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155659" name="Rectangle 11">
            <a:extLst>
              <a:ext uri="{FF2B5EF4-FFF2-40B4-BE49-F238E27FC236}">
                <a16:creationId xmlns:a16="http://schemas.microsoft.com/office/drawing/2014/main" id="{251660D0-2585-44B4-BFD5-04A442A92292}"/>
              </a:ext>
            </a:extLst>
          </p:cNvPr>
          <p:cNvSpPr>
            <a:spLocks noChangeArrowheads="1"/>
          </p:cNvSpPr>
          <p:nvPr/>
        </p:nvSpPr>
        <p:spPr bwMode="auto">
          <a:xfrm>
            <a:off x="6858000" y="2041525"/>
            <a:ext cx="1471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cs-CZ" sz="2400" b="1">
                <a:ea typeface="MS PGothic" panose="020B0600070205080204" pitchFamily="34" charset="-128"/>
              </a:rPr>
              <a:t>Person 1</a:t>
            </a:r>
          </a:p>
        </p:txBody>
      </p:sp>
      <p:sp>
        <p:nvSpPr>
          <p:cNvPr id="155660" name="Rectangle 12">
            <a:extLst>
              <a:ext uri="{FF2B5EF4-FFF2-40B4-BE49-F238E27FC236}">
                <a16:creationId xmlns:a16="http://schemas.microsoft.com/office/drawing/2014/main" id="{6378F74A-E42C-4C9A-966F-59F94D6A7808}"/>
              </a:ext>
            </a:extLst>
          </p:cNvPr>
          <p:cNvSpPr>
            <a:spLocks noChangeArrowheads="1"/>
          </p:cNvSpPr>
          <p:nvPr/>
        </p:nvSpPr>
        <p:spPr bwMode="auto">
          <a:xfrm>
            <a:off x="6934200" y="3870325"/>
            <a:ext cx="1471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cs-CZ" sz="2400" b="1">
                <a:ea typeface="MS PGothic" panose="020B0600070205080204" pitchFamily="34" charset="-128"/>
              </a:rPr>
              <a:t>Person 2</a:t>
            </a:r>
          </a:p>
        </p:txBody>
      </p:sp>
      <p:sp>
        <p:nvSpPr>
          <p:cNvPr id="155661" name="Rectangle 13">
            <a:extLst>
              <a:ext uri="{FF2B5EF4-FFF2-40B4-BE49-F238E27FC236}">
                <a16:creationId xmlns:a16="http://schemas.microsoft.com/office/drawing/2014/main" id="{32074638-38DF-41DE-8F9C-1BF4BF830EFB}"/>
              </a:ext>
            </a:extLst>
          </p:cNvPr>
          <p:cNvSpPr>
            <a:spLocks noChangeArrowheads="1"/>
          </p:cNvSpPr>
          <p:nvPr/>
        </p:nvSpPr>
        <p:spPr bwMode="auto">
          <a:xfrm rot="-5400000">
            <a:off x="1249363" y="2000250"/>
            <a:ext cx="946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cs-CZ" sz="2000" b="1">
                <a:ea typeface="MS PGothic" panose="020B0600070205080204" pitchFamily="34" charset="-128"/>
              </a:rPr>
              <a:t>Signal</a:t>
            </a:r>
          </a:p>
        </p:txBody>
      </p:sp>
      <p:sp>
        <p:nvSpPr>
          <p:cNvPr id="155662" name="Rectangle 14">
            <a:extLst>
              <a:ext uri="{FF2B5EF4-FFF2-40B4-BE49-F238E27FC236}">
                <a16:creationId xmlns:a16="http://schemas.microsoft.com/office/drawing/2014/main" id="{6A482176-6B13-437D-AA43-170E2502C24F}"/>
              </a:ext>
            </a:extLst>
          </p:cNvPr>
          <p:cNvSpPr>
            <a:spLocks noChangeArrowheads="1"/>
          </p:cNvSpPr>
          <p:nvPr/>
        </p:nvSpPr>
        <p:spPr bwMode="auto">
          <a:xfrm rot="-5400000">
            <a:off x="876301" y="3840162"/>
            <a:ext cx="946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cs-CZ" sz="2000" b="1">
                <a:ea typeface="MS PGothic" panose="020B0600070205080204" pitchFamily="34" charset="-128"/>
              </a:rPr>
              <a:t>Signal</a:t>
            </a:r>
          </a:p>
        </p:txBody>
      </p:sp>
      <p:sp>
        <p:nvSpPr>
          <p:cNvPr id="155663" name="Line 15">
            <a:extLst>
              <a:ext uri="{FF2B5EF4-FFF2-40B4-BE49-F238E27FC236}">
                <a16:creationId xmlns:a16="http://schemas.microsoft.com/office/drawing/2014/main" id="{83426596-2298-476B-B70A-C0C3C0FC799A}"/>
              </a:ext>
            </a:extLst>
          </p:cNvPr>
          <p:cNvSpPr>
            <a:spLocks noChangeShapeType="1"/>
          </p:cNvSpPr>
          <p:nvPr/>
        </p:nvSpPr>
        <p:spPr bwMode="auto">
          <a:xfrm>
            <a:off x="2514600" y="4479925"/>
            <a:ext cx="304800" cy="457200"/>
          </a:xfrm>
          <a:prstGeom prst="line">
            <a:avLst/>
          </a:prstGeom>
          <a:noFill/>
          <a:ln w="41275">
            <a:solidFill>
              <a:srgbClr val="DC0707"/>
            </a:solidFill>
            <a:round/>
            <a:headEnd type="stealth" w="med" len="med"/>
            <a:tailEnd/>
          </a:ln>
          <a:extLst>
            <a:ext uri="{909E8E84-426E-40DD-AFC4-6F175D3DCCD1}">
              <a14:hiddenFill xmlns:a14="http://schemas.microsoft.com/office/drawing/2010/main">
                <a:noFill/>
              </a14:hiddenFill>
            </a:ext>
          </a:extLst>
        </p:spPr>
        <p:txBody>
          <a:bodyPr wrap="none" anchor="ctr"/>
          <a:lstStyle/>
          <a:p>
            <a:endParaRPr lang="cs-CZ"/>
          </a:p>
        </p:txBody>
      </p:sp>
      <p:sp>
        <p:nvSpPr>
          <p:cNvPr id="155664" name="Line 16">
            <a:extLst>
              <a:ext uri="{FF2B5EF4-FFF2-40B4-BE49-F238E27FC236}">
                <a16:creationId xmlns:a16="http://schemas.microsoft.com/office/drawing/2014/main" id="{D0A6F9F0-F2DC-4F14-8444-6734B2A42886}"/>
              </a:ext>
            </a:extLst>
          </p:cNvPr>
          <p:cNvSpPr>
            <a:spLocks noChangeShapeType="1"/>
          </p:cNvSpPr>
          <p:nvPr/>
        </p:nvSpPr>
        <p:spPr bwMode="auto">
          <a:xfrm>
            <a:off x="3429000" y="4479925"/>
            <a:ext cx="304800" cy="457200"/>
          </a:xfrm>
          <a:prstGeom prst="line">
            <a:avLst/>
          </a:prstGeom>
          <a:noFill/>
          <a:ln w="41275">
            <a:solidFill>
              <a:srgbClr val="DC0707"/>
            </a:solidFill>
            <a:round/>
            <a:headEnd type="stealth" w="med" len="med"/>
            <a:tailEnd/>
          </a:ln>
          <a:extLst>
            <a:ext uri="{909E8E84-426E-40DD-AFC4-6F175D3DCCD1}">
              <a14:hiddenFill xmlns:a14="http://schemas.microsoft.com/office/drawing/2010/main">
                <a:noFill/>
              </a14:hiddenFill>
            </a:ext>
          </a:extLst>
        </p:spPr>
        <p:txBody>
          <a:bodyPr wrap="none" anchor="ctr"/>
          <a:lstStyle/>
          <a:p>
            <a:endParaRPr lang="cs-CZ"/>
          </a:p>
        </p:txBody>
      </p:sp>
      <p:sp>
        <p:nvSpPr>
          <p:cNvPr id="155665" name="Line 17">
            <a:extLst>
              <a:ext uri="{FF2B5EF4-FFF2-40B4-BE49-F238E27FC236}">
                <a16:creationId xmlns:a16="http://schemas.microsoft.com/office/drawing/2014/main" id="{1A011CF2-D8D0-45E3-A887-221859CC641D}"/>
              </a:ext>
            </a:extLst>
          </p:cNvPr>
          <p:cNvSpPr>
            <a:spLocks noChangeShapeType="1"/>
          </p:cNvSpPr>
          <p:nvPr/>
        </p:nvSpPr>
        <p:spPr bwMode="auto">
          <a:xfrm>
            <a:off x="3733800" y="4479925"/>
            <a:ext cx="304800" cy="457200"/>
          </a:xfrm>
          <a:prstGeom prst="line">
            <a:avLst/>
          </a:prstGeom>
          <a:noFill/>
          <a:ln w="41275">
            <a:solidFill>
              <a:srgbClr val="DC0707"/>
            </a:solidFill>
            <a:round/>
            <a:headEnd type="stealth" w="med" len="med"/>
            <a:tailEnd/>
          </a:ln>
          <a:extLst>
            <a:ext uri="{909E8E84-426E-40DD-AFC4-6F175D3DCCD1}">
              <a14:hiddenFill xmlns:a14="http://schemas.microsoft.com/office/drawing/2010/main">
                <a:noFill/>
              </a14:hiddenFill>
            </a:ext>
          </a:extLst>
        </p:spPr>
        <p:txBody>
          <a:bodyPr wrap="none" anchor="ctr"/>
          <a:lstStyle/>
          <a:p>
            <a:endParaRPr lang="cs-CZ"/>
          </a:p>
        </p:txBody>
      </p:sp>
      <p:sp>
        <p:nvSpPr>
          <p:cNvPr id="155666" name="Line 18">
            <a:extLst>
              <a:ext uri="{FF2B5EF4-FFF2-40B4-BE49-F238E27FC236}">
                <a16:creationId xmlns:a16="http://schemas.microsoft.com/office/drawing/2014/main" id="{6ED6B283-85D7-4B5D-AFD9-56C4CEF45C76}"/>
              </a:ext>
            </a:extLst>
          </p:cNvPr>
          <p:cNvSpPr>
            <a:spLocks noChangeShapeType="1"/>
          </p:cNvSpPr>
          <p:nvPr/>
        </p:nvSpPr>
        <p:spPr bwMode="auto">
          <a:xfrm flipV="1">
            <a:off x="4038600" y="3260725"/>
            <a:ext cx="304800" cy="457200"/>
          </a:xfrm>
          <a:prstGeom prst="line">
            <a:avLst/>
          </a:prstGeom>
          <a:noFill/>
          <a:ln w="41275">
            <a:solidFill>
              <a:srgbClr val="0C0E85"/>
            </a:solidFill>
            <a:round/>
            <a:headEnd type="stealth" w="med" len="med"/>
            <a:tailEnd/>
          </a:ln>
          <a:extLst>
            <a:ext uri="{909E8E84-426E-40DD-AFC4-6F175D3DCCD1}">
              <a14:hiddenFill xmlns:a14="http://schemas.microsoft.com/office/drawing/2010/main">
                <a:noFill/>
              </a14:hiddenFill>
            </a:ext>
          </a:extLst>
        </p:spPr>
        <p:txBody>
          <a:bodyPr wrap="none" anchor="ctr"/>
          <a:lstStyle/>
          <a:p>
            <a:endParaRPr lang="cs-CZ"/>
          </a:p>
        </p:txBody>
      </p:sp>
      <p:sp>
        <p:nvSpPr>
          <p:cNvPr id="155667" name="Line 19">
            <a:extLst>
              <a:ext uri="{FF2B5EF4-FFF2-40B4-BE49-F238E27FC236}">
                <a16:creationId xmlns:a16="http://schemas.microsoft.com/office/drawing/2014/main" id="{58A3F56B-7617-4269-8CFC-AAB5BB761646}"/>
              </a:ext>
            </a:extLst>
          </p:cNvPr>
          <p:cNvSpPr>
            <a:spLocks noChangeShapeType="1"/>
          </p:cNvSpPr>
          <p:nvPr/>
        </p:nvSpPr>
        <p:spPr bwMode="auto">
          <a:xfrm flipV="1">
            <a:off x="5105400" y="1355725"/>
            <a:ext cx="304800" cy="457200"/>
          </a:xfrm>
          <a:prstGeom prst="line">
            <a:avLst/>
          </a:prstGeom>
          <a:noFill/>
          <a:ln w="41275">
            <a:solidFill>
              <a:srgbClr val="0C0E85"/>
            </a:solidFill>
            <a:round/>
            <a:headEnd type="stealth" w="med" len="med"/>
            <a:tailEnd/>
          </a:ln>
          <a:extLst>
            <a:ext uri="{909E8E84-426E-40DD-AFC4-6F175D3DCCD1}">
              <a14:hiddenFill xmlns:a14="http://schemas.microsoft.com/office/drawing/2010/main">
                <a:noFill/>
              </a14:hiddenFill>
            </a:ext>
          </a:extLst>
        </p:spPr>
        <p:txBody>
          <a:bodyPr wrap="none" anchor="ctr"/>
          <a:lstStyle/>
          <a:p>
            <a:endParaRPr lang="cs-CZ"/>
          </a:p>
        </p:txBody>
      </p:sp>
      <p:sp>
        <p:nvSpPr>
          <p:cNvPr id="155668" name="Line 20">
            <a:extLst>
              <a:ext uri="{FF2B5EF4-FFF2-40B4-BE49-F238E27FC236}">
                <a16:creationId xmlns:a16="http://schemas.microsoft.com/office/drawing/2014/main" id="{17B7752D-D754-4E55-B6BD-0105C18D5B7A}"/>
              </a:ext>
            </a:extLst>
          </p:cNvPr>
          <p:cNvSpPr>
            <a:spLocks noChangeShapeType="1"/>
          </p:cNvSpPr>
          <p:nvPr/>
        </p:nvSpPr>
        <p:spPr bwMode="auto">
          <a:xfrm flipV="1">
            <a:off x="4419600" y="1355725"/>
            <a:ext cx="304800" cy="457200"/>
          </a:xfrm>
          <a:prstGeom prst="line">
            <a:avLst/>
          </a:prstGeom>
          <a:noFill/>
          <a:ln w="41275">
            <a:solidFill>
              <a:srgbClr val="0C0E85"/>
            </a:solidFill>
            <a:round/>
            <a:headEnd type="stealth" w="med" len="med"/>
            <a:tailEnd/>
          </a:ln>
          <a:extLst>
            <a:ext uri="{909E8E84-426E-40DD-AFC4-6F175D3DCCD1}">
              <a14:hiddenFill xmlns:a14="http://schemas.microsoft.com/office/drawing/2010/main">
                <a:noFill/>
              </a14:hiddenFill>
            </a:ext>
          </a:extLst>
        </p:spPr>
        <p:txBody>
          <a:bodyPr wrap="none" anchor="ctr"/>
          <a:lstStyle/>
          <a:p>
            <a:endParaRPr lang="cs-CZ"/>
          </a:p>
        </p:txBody>
      </p:sp>
      <p:sp>
        <p:nvSpPr>
          <p:cNvPr id="155669" name="Line 21">
            <a:extLst>
              <a:ext uri="{FF2B5EF4-FFF2-40B4-BE49-F238E27FC236}">
                <a16:creationId xmlns:a16="http://schemas.microsoft.com/office/drawing/2014/main" id="{40C8FE12-0EC5-47FD-9851-2492E33C8F05}"/>
              </a:ext>
            </a:extLst>
          </p:cNvPr>
          <p:cNvSpPr>
            <a:spLocks noChangeShapeType="1"/>
          </p:cNvSpPr>
          <p:nvPr/>
        </p:nvSpPr>
        <p:spPr bwMode="auto">
          <a:xfrm flipV="1">
            <a:off x="4114800" y="1355725"/>
            <a:ext cx="304800" cy="457200"/>
          </a:xfrm>
          <a:prstGeom prst="line">
            <a:avLst/>
          </a:prstGeom>
          <a:noFill/>
          <a:ln w="41275">
            <a:solidFill>
              <a:srgbClr val="0C0E85"/>
            </a:solidFill>
            <a:round/>
            <a:headEnd type="stealth" w="med" len="med"/>
            <a:tailEnd/>
          </a:ln>
          <a:extLst>
            <a:ext uri="{909E8E84-426E-40DD-AFC4-6F175D3DCCD1}">
              <a14:hiddenFill xmlns:a14="http://schemas.microsoft.com/office/drawing/2010/main">
                <a:noFill/>
              </a14:hiddenFill>
            </a:ext>
          </a:extLst>
        </p:spPr>
        <p:txBody>
          <a:bodyPr wrap="none" anchor="ctr"/>
          <a:lstStyle/>
          <a:p>
            <a:endParaRPr lang="cs-CZ"/>
          </a:p>
        </p:txBody>
      </p:sp>
      <p:sp>
        <p:nvSpPr>
          <p:cNvPr id="155670" name="Line 22">
            <a:extLst>
              <a:ext uri="{FF2B5EF4-FFF2-40B4-BE49-F238E27FC236}">
                <a16:creationId xmlns:a16="http://schemas.microsoft.com/office/drawing/2014/main" id="{243EABFC-6753-4C62-9927-557A6FA37C67}"/>
              </a:ext>
            </a:extLst>
          </p:cNvPr>
          <p:cNvSpPr>
            <a:spLocks noChangeShapeType="1"/>
          </p:cNvSpPr>
          <p:nvPr/>
        </p:nvSpPr>
        <p:spPr bwMode="auto">
          <a:xfrm flipV="1">
            <a:off x="3200400" y="1355725"/>
            <a:ext cx="304800" cy="457200"/>
          </a:xfrm>
          <a:prstGeom prst="line">
            <a:avLst/>
          </a:prstGeom>
          <a:noFill/>
          <a:ln w="41275">
            <a:solidFill>
              <a:srgbClr val="0C0E85"/>
            </a:solidFill>
            <a:round/>
            <a:headEnd type="stealth" w="med" len="med"/>
            <a:tailEnd/>
          </a:ln>
          <a:extLst>
            <a:ext uri="{909E8E84-426E-40DD-AFC4-6F175D3DCCD1}">
              <a14:hiddenFill xmlns:a14="http://schemas.microsoft.com/office/drawing/2010/main">
                <a:noFill/>
              </a14:hiddenFill>
            </a:ext>
          </a:extLst>
        </p:spPr>
        <p:txBody>
          <a:bodyPr wrap="none" anchor="ctr"/>
          <a:lstStyle/>
          <a:p>
            <a:endParaRPr lang="cs-CZ"/>
          </a:p>
        </p:txBody>
      </p:sp>
      <p:sp>
        <p:nvSpPr>
          <p:cNvPr id="155671" name="Line 23">
            <a:extLst>
              <a:ext uri="{FF2B5EF4-FFF2-40B4-BE49-F238E27FC236}">
                <a16:creationId xmlns:a16="http://schemas.microsoft.com/office/drawing/2014/main" id="{8E8500F6-5222-4798-928E-62DF12E069EE}"/>
              </a:ext>
            </a:extLst>
          </p:cNvPr>
          <p:cNvSpPr>
            <a:spLocks noChangeShapeType="1"/>
          </p:cNvSpPr>
          <p:nvPr/>
        </p:nvSpPr>
        <p:spPr bwMode="auto">
          <a:xfrm flipV="1">
            <a:off x="2743200" y="1355725"/>
            <a:ext cx="304800" cy="457200"/>
          </a:xfrm>
          <a:prstGeom prst="line">
            <a:avLst/>
          </a:prstGeom>
          <a:noFill/>
          <a:ln w="41275">
            <a:solidFill>
              <a:srgbClr val="0C0E85"/>
            </a:solidFill>
            <a:round/>
            <a:headEnd type="stealth" w="med" len="med"/>
            <a:tailEnd/>
          </a:ln>
          <a:extLst>
            <a:ext uri="{909E8E84-426E-40DD-AFC4-6F175D3DCCD1}">
              <a14:hiddenFill xmlns:a14="http://schemas.microsoft.com/office/drawing/2010/main">
                <a:noFill/>
              </a14:hiddenFill>
            </a:ext>
          </a:extLst>
        </p:spPr>
        <p:txBody>
          <a:bodyPr wrap="none" anchor="ctr"/>
          <a:lstStyle/>
          <a:p>
            <a:endParaRPr lang="cs-CZ"/>
          </a:p>
        </p:txBody>
      </p:sp>
      <p:sp>
        <p:nvSpPr>
          <p:cNvPr id="155672" name="Rectangle 24">
            <a:extLst>
              <a:ext uri="{FF2B5EF4-FFF2-40B4-BE49-F238E27FC236}">
                <a16:creationId xmlns:a16="http://schemas.microsoft.com/office/drawing/2014/main" id="{7AA8B7DC-607C-499C-BF2F-16B3A9087910}"/>
              </a:ext>
            </a:extLst>
          </p:cNvPr>
          <p:cNvSpPr>
            <a:spLocks noChangeArrowheads="1"/>
          </p:cNvSpPr>
          <p:nvPr/>
        </p:nvSpPr>
        <p:spPr bwMode="auto">
          <a:xfrm>
            <a:off x="4114800" y="5775325"/>
            <a:ext cx="228600" cy="228600"/>
          </a:xfrm>
          <a:prstGeom prst="rect">
            <a:avLst/>
          </a:prstGeom>
          <a:solidFill>
            <a:srgbClr val="0C0E85"/>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ea typeface="MS PGothic" panose="020B0600070205080204" pitchFamily="34" charset="-128"/>
            </a:endParaRPr>
          </a:p>
        </p:txBody>
      </p:sp>
      <p:sp>
        <p:nvSpPr>
          <p:cNvPr id="155673" name="Rectangle 25">
            <a:extLst>
              <a:ext uri="{FF2B5EF4-FFF2-40B4-BE49-F238E27FC236}">
                <a16:creationId xmlns:a16="http://schemas.microsoft.com/office/drawing/2014/main" id="{2725D222-834B-4FC3-AA62-8E3E96793788}"/>
              </a:ext>
            </a:extLst>
          </p:cNvPr>
          <p:cNvSpPr>
            <a:spLocks noChangeArrowheads="1"/>
          </p:cNvSpPr>
          <p:nvPr/>
        </p:nvSpPr>
        <p:spPr bwMode="auto">
          <a:xfrm>
            <a:off x="4114800" y="6080125"/>
            <a:ext cx="228600" cy="228600"/>
          </a:xfrm>
          <a:prstGeom prst="rect">
            <a:avLst/>
          </a:prstGeom>
          <a:solidFill>
            <a:srgbClr val="DC0707"/>
          </a:solidFill>
          <a:ln w="9525">
            <a:solidFill>
              <a:schemeClr val="tx1"/>
            </a:solidFill>
            <a:miter lim="800000"/>
            <a:headEnd/>
            <a:tailEnd/>
          </a:ln>
        </p:spPr>
        <p:txBody>
          <a:bodyPr wrap="none" anchor="ct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ea typeface="MS PGothic" panose="020B0600070205080204" pitchFamily="34" charset="-128"/>
            </a:endParaRPr>
          </a:p>
        </p:txBody>
      </p:sp>
      <p:sp>
        <p:nvSpPr>
          <p:cNvPr id="155674" name="Rectangle 26">
            <a:extLst>
              <a:ext uri="{FF2B5EF4-FFF2-40B4-BE49-F238E27FC236}">
                <a16:creationId xmlns:a16="http://schemas.microsoft.com/office/drawing/2014/main" id="{8189330B-B4A3-48EB-A099-CB1C91FA491B}"/>
              </a:ext>
            </a:extLst>
          </p:cNvPr>
          <p:cNvSpPr>
            <a:spLocks noChangeArrowheads="1"/>
          </p:cNvSpPr>
          <p:nvPr/>
        </p:nvSpPr>
        <p:spPr bwMode="auto">
          <a:xfrm>
            <a:off x="4572000" y="5699125"/>
            <a:ext cx="1751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cs-CZ" sz="2000" b="1">
                <a:ea typeface="MS PGothic" panose="020B0600070205080204" pitchFamily="34" charset="-128"/>
              </a:rPr>
              <a:t>Extra DNA</a:t>
            </a:r>
          </a:p>
          <a:p>
            <a:pPr eaLnBrk="1" hangingPunct="1">
              <a:spcBef>
                <a:spcPct val="0"/>
              </a:spcBef>
              <a:buClrTx/>
              <a:buSzTx/>
              <a:buFontTx/>
              <a:buNone/>
            </a:pPr>
            <a:r>
              <a:rPr lang="en-US" altLang="cs-CZ" sz="2000" b="1">
                <a:ea typeface="MS PGothic" panose="020B0600070205080204" pitchFamily="34" charset="-128"/>
              </a:rPr>
              <a:t>Missing DNA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a:extLst>
              <a:ext uri="{FF2B5EF4-FFF2-40B4-BE49-F238E27FC236}">
                <a16:creationId xmlns:a16="http://schemas.microsoft.com/office/drawing/2014/main" id="{BF204814-33C4-4543-9EE3-94270C8B4476}"/>
              </a:ext>
            </a:extLst>
          </p:cNvPr>
          <p:cNvPicPr>
            <a:picLocks noChangeAspect="1" noChangeArrowheads="1"/>
          </p:cNvPicPr>
          <p:nvPr/>
        </p:nvPicPr>
        <p:blipFill>
          <a:blip r:embed="rId3"/>
          <a:srcRect/>
          <a:stretch>
            <a:fillRect/>
          </a:stretch>
        </p:blipFill>
        <p:spPr bwMode="auto">
          <a:xfrm>
            <a:off x="896918" y="1579101"/>
            <a:ext cx="2787053" cy="2476331"/>
          </a:xfrm>
          <a:prstGeom prst="rect">
            <a:avLst/>
          </a:prstGeom>
          <a:ln>
            <a:noFill/>
          </a:ln>
          <a:effectLst>
            <a:outerShdw blurRad="292100" dist="139700" dir="2700000" algn="tl" rotWithShape="0">
              <a:srgbClr val="333333">
                <a:alpha val="65000"/>
              </a:srgbClr>
            </a:outerShdw>
          </a:effectLst>
        </p:spPr>
      </p:pic>
      <p:sp>
        <p:nvSpPr>
          <p:cNvPr id="16387" name="Oval 5">
            <a:extLst>
              <a:ext uri="{FF2B5EF4-FFF2-40B4-BE49-F238E27FC236}">
                <a16:creationId xmlns:a16="http://schemas.microsoft.com/office/drawing/2014/main" id="{C684841D-E9D1-4127-BB8B-18C72B5463B3}"/>
              </a:ext>
            </a:extLst>
          </p:cNvPr>
          <p:cNvSpPr>
            <a:spLocks noChangeArrowheads="1"/>
          </p:cNvSpPr>
          <p:nvPr/>
        </p:nvSpPr>
        <p:spPr bwMode="auto">
          <a:xfrm>
            <a:off x="4143375" y="2500313"/>
            <a:ext cx="785813" cy="1857375"/>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eaLnBrk="0" hangingPunct="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eaLnBrk="0" hangingPunct="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eaLnBrk="0" hangingPunct="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r">
              <a:spcBef>
                <a:spcPct val="0"/>
              </a:spcBef>
              <a:buClrTx/>
              <a:buSzTx/>
              <a:buFontTx/>
              <a:buNone/>
            </a:pPr>
            <a:endParaRPr lang="en-AU" altLang="cs-CZ" sz="2400">
              <a:latin typeface="Times New Roman" panose="02020603050405020304" pitchFamily="18" charset="0"/>
            </a:endParaRPr>
          </a:p>
        </p:txBody>
      </p:sp>
      <p:pic>
        <p:nvPicPr>
          <p:cNvPr id="9220" name="Picture 4">
            <a:extLst>
              <a:ext uri="{FF2B5EF4-FFF2-40B4-BE49-F238E27FC236}">
                <a16:creationId xmlns:a16="http://schemas.microsoft.com/office/drawing/2014/main" id="{76E249B1-82EE-469B-9D98-B52EF5997191}"/>
              </a:ext>
            </a:extLst>
          </p:cNvPr>
          <p:cNvPicPr>
            <a:picLocks noChangeAspect="1" noChangeArrowheads="1"/>
          </p:cNvPicPr>
          <p:nvPr/>
        </p:nvPicPr>
        <p:blipFill>
          <a:blip r:embed="rId4"/>
          <a:srcRect/>
          <a:stretch>
            <a:fillRect/>
          </a:stretch>
        </p:blipFill>
        <p:spPr bwMode="auto">
          <a:xfrm>
            <a:off x="941993" y="4388066"/>
            <a:ext cx="2709848" cy="2060207"/>
          </a:xfrm>
          <a:prstGeom prst="rect">
            <a:avLst/>
          </a:prstGeom>
          <a:ln>
            <a:noFill/>
          </a:ln>
          <a:effectLst>
            <a:outerShdw blurRad="292100" dist="139700" dir="2700000" algn="tl" rotWithShape="0">
              <a:srgbClr val="333333">
                <a:alpha val="65000"/>
              </a:srgbClr>
            </a:outerShdw>
          </a:effectLst>
        </p:spPr>
      </p:pic>
      <p:sp>
        <p:nvSpPr>
          <p:cNvPr id="16389" name="TextBox 6">
            <a:extLst>
              <a:ext uri="{FF2B5EF4-FFF2-40B4-BE49-F238E27FC236}">
                <a16:creationId xmlns:a16="http://schemas.microsoft.com/office/drawing/2014/main" id="{EE6D9DD4-D259-4A3E-8FF3-28A3327AED9B}"/>
              </a:ext>
            </a:extLst>
          </p:cNvPr>
          <p:cNvSpPr txBox="1">
            <a:spLocks noChangeArrowheads="1"/>
          </p:cNvSpPr>
          <p:nvPr/>
        </p:nvSpPr>
        <p:spPr bwMode="auto">
          <a:xfrm>
            <a:off x="84865" y="4040977"/>
            <a:ext cx="4071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eaLnBrk="0" hangingPunct="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eaLnBrk="0" hangingPunct="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eaLnBrk="0" hangingPunct="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AU" altLang="cs-CZ" sz="1400" i="1" dirty="0">
                <a:latin typeface="Calibri" panose="020F0502020204030204" pitchFamily="34" charset="0"/>
              </a:rPr>
              <a:t>Sebat et al 2004 Science 305: 525</a:t>
            </a:r>
          </a:p>
        </p:txBody>
      </p:sp>
      <p:sp>
        <p:nvSpPr>
          <p:cNvPr id="16390" name="TextBox 7">
            <a:extLst>
              <a:ext uri="{FF2B5EF4-FFF2-40B4-BE49-F238E27FC236}">
                <a16:creationId xmlns:a16="http://schemas.microsoft.com/office/drawing/2014/main" id="{BE5E6763-A619-46A9-B65F-AF91CD502A9D}"/>
              </a:ext>
            </a:extLst>
          </p:cNvPr>
          <p:cNvSpPr txBox="1">
            <a:spLocks noChangeArrowheads="1"/>
          </p:cNvSpPr>
          <p:nvPr/>
        </p:nvSpPr>
        <p:spPr bwMode="auto">
          <a:xfrm>
            <a:off x="395536" y="6464022"/>
            <a:ext cx="40719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eaLnBrk="0" hangingPunct="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eaLnBrk="0" hangingPunct="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eaLnBrk="0" hangingPunct="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en-AU" altLang="cs-CZ" sz="1400" i="1" dirty="0" err="1">
                <a:latin typeface="Calibri" panose="020F0502020204030204" pitchFamily="34" charset="0"/>
              </a:rPr>
              <a:t>Iafrate</a:t>
            </a:r>
            <a:r>
              <a:rPr lang="en-AU" altLang="cs-CZ" sz="1400" i="1" dirty="0">
                <a:latin typeface="Calibri" panose="020F0502020204030204" pitchFamily="34" charset="0"/>
              </a:rPr>
              <a:t> et al 2004 Nat Genet 36: 949</a:t>
            </a:r>
          </a:p>
        </p:txBody>
      </p:sp>
      <p:sp>
        <p:nvSpPr>
          <p:cNvPr id="3" name="Obdélník 2">
            <a:extLst>
              <a:ext uri="{FF2B5EF4-FFF2-40B4-BE49-F238E27FC236}">
                <a16:creationId xmlns:a16="http://schemas.microsoft.com/office/drawing/2014/main" id="{7CEA9492-8E6B-444E-9A4B-5941D4DA21F6}"/>
              </a:ext>
            </a:extLst>
          </p:cNvPr>
          <p:cNvSpPr/>
          <p:nvPr/>
        </p:nvSpPr>
        <p:spPr>
          <a:xfrm>
            <a:off x="258004" y="342045"/>
            <a:ext cx="8820472" cy="923330"/>
          </a:xfrm>
          <a:prstGeom prst="rect">
            <a:avLst/>
          </a:prstGeom>
        </p:spPr>
        <p:txBody>
          <a:bodyPr wrap="square">
            <a:spAutoFit/>
          </a:bodyPr>
          <a:lstStyle/>
          <a:p>
            <a:pPr algn="r">
              <a:defRPr/>
            </a:pPr>
            <a:r>
              <a:rPr lang="cs-CZ" sz="3600" b="1" kern="0" dirty="0">
                <a:solidFill>
                  <a:srgbClr val="C00000"/>
                </a:solidFill>
                <a:latin typeface="Arial"/>
              </a:rPr>
              <a:t>První objevy </a:t>
            </a:r>
            <a:r>
              <a:rPr lang="cs-CZ" sz="3600" b="1" kern="0" dirty="0" err="1">
                <a:solidFill>
                  <a:srgbClr val="C00000"/>
                </a:solidFill>
                <a:latin typeface="Arial"/>
              </a:rPr>
              <a:t>CNVs</a:t>
            </a:r>
            <a:r>
              <a:rPr lang="cs-CZ" sz="3600" b="1" kern="0" dirty="0">
                <a:solidFill>
                  <a:srgbClr val="C00000"/>
                </a:solidFill>
                <a:latin typeface="Arial"/>
              </a:rPr>
              <a:t> v lidském genomu  </a:t>
            </a:r>
          </a:p>
          <a:p>
            <a:pPr algn="r">
              <a:defRPr/>
            </a:pPr>
            <a:endParaRPr lang="cs-CZ" dirty="0">
              <a:latin typeface="Arial" charset="0"/>
            </a:endParaRPr>
          </a:p>
        </p:txBody>
      </p:sp>
      <p:pic>
        <p:nvPicPr>
          <p:cNvPr id="2" name="Obrázek 1">
            <a:extLst>
              <a:ext uri="{FF2B5EF4-FFF2-40B4-BE49-F238E27FC236}">
                <a16:creationId xmlns:a16="http://schemas.microsoft.com/office/drawing/2014/main" id="{16BDF901-8A8C-4D8E-BAAE-F55E0172F471}"/>
              </a:ext>
            </a:extLst>
          </p:cNvPr>
          <p:cNvPicPr>
            <a:picLocks noChangeAspect="1"/>
          </p:cNvPicPr>
          <p:nvPr/>
        </p:nvPicPr>
        <p:blipFill>
          <a:blip r:embed="rId5"/>
          <a:stretch>
            <a:fillRect/>
          </a:stretch>
        </p:blipFill>
        <p:spPr>
          <a:xfrm>
            <a:off x="5724128" y="1933203"/>
            <a:ext cx="3129397" cy="4324654"/>
          </a:xfrm>
          <a:prstGeom prst="rect">
            <a:avLst/>
          </a:prstGeom>
        </p:spPr>
      </p:pic>
      <p:pic>
        <p:nvPicPr>
          <p:cNvPr id="8" name="Obrázek 7">
            <a:extLst>
              <a:ext uri="{FF2B5EF4-FFF2-40B4-BE49-F238E27FC236}">
                <a16:creationId xmlns:a16="http://schemas.microsoft.com/office/drawing/2014/main" id="{CD4FBBD5-9CB2-4BF7-8A89-DA1CAB01608D}"/>
              </a:ext>
            </a:extLst>
          </p:cNvPr>
          <p:cNvPicPr>
            <a:picLocks noChangeAspect="1"/>
          </p:cNvPicPr>
          <p:nvPr/>
        </p:nvPicPr>
        <p:blipFill>
          <a:blip r:embed="rId6"/>
          <a:stretch>
            <a:fillRect/>
          </a:stretch>
        </p:blipFill>
        <p:spPr>
          <a:xfrm>
            <a:off x="3813096" y="2901821"/>
            <a:ext cx="1710289" cy="423720"/>
          </a:xfrm>
          <a:prstGeom prst="rect">
            <a:avLst/>
          </a:prstGeom>
        </p:spPr>
      </p:pic>
      <p:pic>
        <p:nvPicPr>
          <p:cNvPr id="9" name="Obrázek 8">
            <a:extLst>
              <a:ext uri="{FF2B5EF4-FFF2-40B4-BE49-F238E27FC236}">
                <a16:creationId xmlns:a16="http://schemas.microsoft.com/office/drawing/2014/main" id="{810A76D8-0FBB-4241-B364-6FC18FC23EF5}"/>
              </a:ext>
            </a:extLst>
          </p:cNvPr>
          <p:cNvPicPr>
            <a:picLocks noChangeAspect="1"/>
          </p:cNvPicPr>
          <p:nvPr/>
        </p:nvPicPr>
        <p:blipFill>
          <a:blip r:embed="rId7"/>
          <a:stretch>
            <a:fillRect/>
          </a:stretch>
        </p:blipFill>
        <p:spPr>
          <a:xfrm>
            <a:off x="3783106" y="5146559"/>
            <a:ext cx="1891339" cy="5032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Nadpis 1">
            <a:extLst>
              <a:ext uri="{FF2B5EF4-FFF2-40B4-BE49-F238E27FC236}">
                <a16:creationId xmlns:a16="http://schemas.microsoft.com/office/drawing/2014/main" id="{702DF1CA-2BFF-4DAE-899C-95754261E70E}"/>
              </a:ext>
            </a:extLst>
          </p:cNvPr>
          <p:cNvSpPr>
            <a:spLocks noGrp="1" noChangeArrowheads="1"/>
          </p:cNvSpPr>
          <p:nvPr>
            <p:ph type="title"/>
          </p:nvPr>
        </p:nvSpPr>
        <p:spPr>
          <a:xfrm>
            <a:off x="1047750" y="260350"/>
            <a:ext cx="7772400" cy="1143000"/>
          </a:xfrm>
        </p:spPr>
        <p:txBody>
          <a:bodyPr/>
          <a:lstStyle/>
          <a:p>
            <a:pPr>
              <a:spcBef>
                <a:spcPct val="20000"/>
              </a:spcBef>
            </a:pPr>
            <a:r>
              <a:rPr lang="cs-CZ" altLang="cs-CZ" sz="2800" b="1">
                <a:solidFill>
                  <a:srgbClr val="C00000"/>
                </a:solidFill>
                <a:latin typeface="Arial" panose="020B0604020202020204" pitchFamily="34" charset="0"/>
              </a:rPr>
              <a:t>Copy number variabilní oblasti v (CNVRs) v lidském genomu - 2006</a:t>
            </a:r>
            <a:endParaRPr lang="cs-CZ" altLang="cs-CZ" sz="2800">
              <a:solidFill>
                <a:srgbClr val="C00000"/>
              </a:solidFill>
            </a:endParaRPr>
          </a:p>
        </p:txBody>
      </p:sp>
      <p:sp>
        <p:nvSpPr>
          <p:cNvPr id="158723" name="Zástupný symbol pro obsah 4">
            <a:extLst>
              <a:ext uri="{FF2B5EF4-FFF2-40B4-BE49-F238E27FC236}">
                <a16:creationId xmlns:a16="http://schemas.microsoft.com/office/drawing/2014/main" id="{AAC683BF-41A0-4DE6-9570-54B1B9456F26}"/>
              </a:ext>
            </a:extLst>
          </p:cNvPr>
          <p:cNvSpPr>
            <a:spLocks noGrp="1" noChangeArrowheads="1"/>
          </p:cNvSpPr>
          <p:nvPr>
            <p:ph idx="1"/>
          </p:nvPr>
        </p:nvSpPr>
        <p:spPr>
          <a:xfrm>
            <a:off x="684213" y="3068638"/>
            <a:ext cx="7772400" cy="4530725"/>
          </a:xfrm>
        </p:spPr>
        <p:txBody>
          <a:bodyPr/>
          <a:lstStyle/>
          <a:p>
            <a:pPr eaLnBrk="1" hangingPunct="1">
              <a:spcBef>
                <a:spcPct val="50000"/>
              </a:spcBef>
            </a:pPr>
            <a:r>
              <a:rPr lang="cs-CZ" altLang="cs-CZ" sz="1800"/>
              <a:t>první mapa CN variabilních oblastí                                                                                                     v  lidském genomu</a:t>
            </a:r>
          </a:p>
          <a:p>
            <a:pPr eaLnBrk="1" hangingPunct="1">
              <a:spcBef>
                <a:spcPct val="50000"/>
              </a:spcBef>
            </a:pPr>
            <a:r>
              <a:rPr lang="cs-CZ" altLang="cs-CZ" sz="1800" b="1"/>
              <a:t>270 jedinců</a:t>
            </a:r>
          </a:p>
          <a:p>
            <a:pPr eaLnBrk="1" hangingPunct="1">
              <a:spcBef>
                <a:spcPct val="50000"/>
              </a:spcBef>
            </a:pPr>
            <a:r>
              <a:rPr lang="cs-CZ" altLang="cs-CZ" sz="1800" b="1"/>
              <a:t>1447</a:t>
            </a:r>
            <a:r>
              <a:rPr lang="cs-CZ" altLang="cs-CZ" sz="1800"/>
              <a:t> variabilních oblastí - </a:t>
            </a:r>
            <a:r>
              <a:rPr lang="cs-CZ" altLang="cs-CZ" sz="1800" b="1"/>
              <a:t>CNVRs </a:t>
            </a:r>
          </a:p>
          <a:p>
            <a:pPr eaLnBrk="1" hangingPunct="1">
              <a:spcBef>
                <a:spcPct val="50000"/>
              </a:spcBef>
            </a:pPr>
            <a:r>
              <a:rPr lang="cs-CZ" altLang="cs-CZ" sz="2400" b="1">
                <a:solidFill>
                  <a:srgbClr val="C00000"/>
                </a:solidFill>
              </a:rPr>
              <a:t>CNVRs - 360 Mb </a:t>
            </a:r>
          </a:p>
          <a:p>
            <a:pPr eaLnBrk="1" hangingPunct="1">
              <a:spcBef>
                <a:spcPct val="50000"/>
              </a:spcBef>
            </a:pPr>
            <a:r>
              <a:rPr lang="cs-CZ" altLang="cs-CZ" sz="2400" b="1">
                <a:solidFill>
                  <a:srgbClr val="C00000"/>
                </a:solidFill>
              </a:rPr>
              <a:t>12 % genomu</a:t>
            </a:r>
          </a:p>
        </p:txBody>
      </p:sp>
      <p:sp>
        <p:nvSpPr>
          <p:cNvPr id="158724" name="TextovéPole 1">
            <a:extLst>
              <a:ext uri="{FF2B5EF4-FFF2-40B4-BE49-F238E27FC236}">
                <a16:creationId xmlns:a16="http://schemas.microsoft.com/office/drawing/2014/main" id="{6DB09E54-8504-494C-BA8D-7B0C1573442D}"/>
              </a:ext>
            </a:extLst>
          </p:cNvPr>
          <p:cNvSpPr txBox="1">
            <a:spLocks noChangeArrowheads="1"/>
          </p:cNvSpPr>
          <p:nvPr/>
        </p:nvSpPr>
        <p:spPr bwMode="auto">
          <a:xfrm>
            <a:off x="1079500" y="1849438"/>
            <a:ext cx="8064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cs-CZ" sz="1600" b="1"/>
              <a:t>Global variation in copy number in the human genome</a:t>
            </a:r>
          </a:p>
          <a:p>
            <a:pPr eaLnBrk="1" hangingPunct="1">
              <a:spcBef>
                <a:spcPct val="0"/>
              </a:spcBef>
              <a:buClrTx/>
              <a:buSzTx/>
              <a:buFontTx/>
              <a:buNone/>
            </a:pPr>
            <a:r>
              <a:rPr lang="cs-CZ" altLang="cs-CZ" sz="1600"/>
              <a:t>Richard Redon et al.: </a:t>
            </a:r>
            <a:r>
              <a:rPr lang="da-DK" altLang="cs-CZ" sz="1600" i="1"/>
              <a:t>Nature</a:t>
            </a:r>
            <a:r>
              <a:rPr lang="da-DK" altLang="cs-CZ" sz="1600"/>
              <a:t>. 2006 November 23; 444(7118): 444–454.</a:t>
            </a:r>
            <a:endParaRPr lang="cs-CZ" altLang="cs-CZ" sz="1600"/>
          </a:p>
        </p:txBody>
      </p:sp>
      <p:pic>
        <p:nvPicPr>
          <p:cNvPr id="158725" name="Obrázek 2">
            <a:extLst>
              <a:ext uri="{FF2B5EF4-FFF2-40B4-BE49-F238E27FC236}">
                <a16:creationId xmlns:a16="http://schemas.microsoft.com/office/drawing/2014/main" id="{BC354364-5573-485F-821D-8984CCCE4FB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38688" y="2828925"/>
            <a:ext cx="4268787" cy="2513013"/>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8726" name="TextovéPole 3">
            <a:extLst>
              <a:ext uri="{FF2B5EF4-FFF2-40B4-BE49-F238E27FC236}">
                <a16:creationId xmlns:a16="http://schemas.microsoft.com/office/drawing/2014/main" id="{49EC5416-055C-4898-9FF3-C34DABC11DCF}"/>
              </a:ext>
            </a:extLst>
          </p:cNvPr>
          <p:cNvSpPr txBox="1">
            <a:spLocks noChangeArrowheads="1"/>
          </p:cNvSpPr>
          <p:nvPr/>
        </p:nvSpPr>
        <p:spPr bwMode="auto">
          <a:xfrm>
            <a:off x="4862513" y="5332413"/>
            <a:ext cx="8353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cs-CZ" sz="1200" b="1"/>
              <a:t>Genomic distribution of copy number variable regions</a:t>
            </a:r>
            <a:endParaRPr lang="cs-CZ" altLang="cs-CZ" sz="1200"/>
          </a:p>
        </p:txBody>
      </p:sp>
      <p:sp>
        <p:nvSpPr>
          <p:cNvPr id="2" name="Obdélník 1">
            <a:extLst>
              <a:ext uri="{FF2B5EF4-FFF2-40B4-BE49-F238E27FC236}">
                <a16:creationId xmlns:a16="http://schemas.microsoft.com/office/drawing/2014/main" id="{B45D7155-D06E-4C10-836E-40D87294B500}"/>
              </a:ext>
            </a:extLst>
          </p:cNvPr>
          <p:cNvSpPr/>
          <p:nvPr/>
        </p:nvSpPr>
        <p:spPr>
          <a:xfrm>
            <a:off x="900113" y="1773238"/>
            <a:ext cx="6985000" cy="7921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a:extLst>
              <a:ext uri="{FF2B5EF4-FFF2-40B4-BE49-F238E27FC236}">
                <a16:creationId xmlns:a16="http://schemas.microsoft.com/office/drawing/2014/main" id="{08114AC2-A557-48C0-8295-8D5665E5CA99}"/>
              </a:ext>
            </a:extLst>
          </p:cNvPr>
          <p:cNvPicPr>
            <a:picLocks noChangeAspect="1" noChangeArrowheads="1"/>
          </p:cNvPicPr>
          <p:nvPr/>
        </p:nvPicPr>
        <p:blipFill>
          <a:blip r:embed="rId2"/>
          <a:srcRect/>
          <a:stretch>
            <a:fillRect/>
          </a:stretch>
        </p:blipFill>
        <p:spPr bwMode="auto">
          <a:xfrm>
            <a:off x="1042988" y="254000"/>
            <a:ext cx="7408862" cy="3449638"/>
          </a:xfrm>
          <a:prstGeom prst="rect">
            <a:avLst/>
          </a:prstGeom>
          <a:ln>
            <a:noFill/>
          </a:ln>
          <a:effectLst>
            <a:outerShdw blurRad="292100" dist="139700" dir="2700000" algn="tl" rotWithShape="0">
              <a:srgbClr val="333333">
                <a:alpha val="65000"/>
              </a:srgbClr>
            </a:outerShdw>
          </a:effectLst>
        </p:spPr>
      </p:pic>
      <p:sp>
        <p:nvSpPr>
          <p:cNvPr id="3" name="Zaoblený obdélník 2">
            <a:extLst>
              <a:ext uri="{FF2B5EF4-FFF2-40B4-BE49-F238E27FC236}">
                <a16:creationId xmlns:a16="http://schemas.microsoft.com/office/drawing/2014/main" id="{14669A1D-1A12-4D69-BE0A-B562FA9BB54C}"/>
              </a:ext>
            </a:extLst>
          </p:cNvPr>
          <p:cNvSpPr/>
          <p:nvPr/>
        </p:nvSpPr>
        <p:spPr>
          <a:xfrm>
            <a:off x="1839913" y="3933825"/>
            <a:ext cx="5900737" cy="2808288"/>
          </a:xfrm>
          <a:prstGeom prst="roundRect">
            <a:avLst>
              <a:gd name="adj" fmla="val 18374"/>
            </a:avLst>
          </a:prstGeom>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lgn="ctr" eaLnBrk="1" hangingPunct="1">
              <a:buFont typeface="Arial" panose="020B0604020202020204" pitchFamily="34" charset="0"/>
              <a:buChar char="•"/>
              <a:defRPr/>
            </a:pPr>
            <a:endParaRPr lang="cs-CZ" sz="2000" b="1" dirty="0"/>
          </a:p>
          <a:p>
            <a:pPr marL="285750" indent="-285750" algn="ctr" eaLnBrk="1" hangingPunct="1">
              <a:buFont typeface="Arial" panose="020B0604020202020204" pitchFamily="34" charset="0"/>
              <a:buChar char="•"/>
              <a:defRPr/>
            </a:pPr>
            <a:r>
              <a:rPr lang="cs-CZ" sz="2000" b="1" dirty="0" err="1"/>
              <a:t>oligonukleotidový</a:t>
            </a:r>
            <a:r>
              <a:rPr lang="cs-CZ" sz="2000" b="1" dirty="0"/>
              <a:t> čip, 42 miliónů sond</a:t>
            </a:r>
          </a:p>
          <a:p>
            <a:pPr marL="285750" indent="-285750" algn="ctr" eaLnBrk="1" hangingPunct="1">
              <a:buFont typeface="Arial" panose="020B0604020202020204" pitchFamily="34" charset="0"/>
              <a:buChar char="•"/>
              <a:defRPr/>
            </a:pPr>
            <a:r>
              <a:rPr lang="cs-CZ" sz="2000" b="1" dirty="0"/>
              <a:t>450 jedinců</a:t>
            </a:r>
          </a:p>
          <a:p>
            <a:pPr marL="285750" indent="-285750" algn="ctr" eaLnBrk="1" hangingPunct="1">
              <a:buFont typeface="Arial" panose="020B0604020202020204" pitchFamily="34" charset="0"/>
              <a:buChar char="•"/>
              <a:defRPr/>
            </a:pPr>
            <a:r>
              <a:rPr lang="cs-CZ" sz="2000" b="1" dirty="0"/>
              <a:t>nalezeno </a:t>
            </a:r>
            <a:r>
              <a:rPr lang="cs-CZ" sz="2000" b="1" dirty="0">
                <a:solidFill>
                  <a:srgbClr val="C00000"/>
                </a:solidFill>
              </a:rPr>
              <a:t>11 500 </a:t>
            </a:r>
            <a:r>
              <a:rPr lang="cs-CZ" sz="2000" b="1" dirty="0" err="1">
                <a:solidFill>
                  <a:srgbClr val="C00000"/>
                </a:solidFill>
              </a:rPr>
              <a:t>CNVs</a:t>
            </a:r>
            <a:r>
              <a:rPr lang="cs-CZ" sz="2000" b="1" dirty="0">
                <a:solidFill>
                  <a:srgbClr val="C00000"/>
                </a:solidFill>
              </a:rPr>
              <a:t> </a:t>
            </a:r>
            <a:r>
              <a:rPr lang="cs-CZ" sz="2000" b="1" dirty="0"/>
              <a:t>větších než 443 </a:t>
            </a:r>
            <a:r>
              <a:rPr lang="cs-CZ" sz="2000" b="1" dirty="0" err="1"/>
              <a:t>pb</a:t>
            </a:r>
            <a:endParaRPr lang="cs-CZ" sz="2000" b="1" dirty="0"/>
          </a:p>
          <a:p>
            <a:pPr marL="285750" indent="-285750" algn="ctr" eaLnBrk="1" hangingPunct="1">
              <a:buFont typeface="Arial" panose="020B0604020202020204" pitchFamily="34" charset="0"/>
              <a:buChar char="•"/>
              <a:defRPr/>
            </a:pPr>
            <a:endParaRPr lang="cs-CZ" sz="2000" b="1" dirty="0"/>
          </a:p>
          <a:p>
            <a:pPr marL="285750" indent="-285750" algn="ctr" eaLnBrk="1" hangingPunct="1">
              <a:buFont typeface="Arial" panose="020B0604020202020204" pitchFamily="34" charset="0"/>
              <a:buChar char="•"/>
              <a:defRPr/>
            </a:pPr>
            <a:r>
              <a:rPr lang="cs-CZ" sz="2000" b="1" dirty="0">
                <a:solidFill>
                  <a:srgbClr val="C00000"/>
                </a:solidFill>
              </a:rPr>
              <a:t>průměrně 1089 </a:t>
            </a:r>
            <a:r>
              <a:rPr lang="cs-CZ" sz="2000" b="1" dirty="0" err="1">
                <a:solidFill>
                  <a:srgbClr val="C00000"/>
                </a:solidFill>
              </a:rPr>
              <a:t>CNVs</a:t>
            </a:r>
            <a:r>
              <a:rPr lang="cs-CZ" sz="2000" b="1" dirty="0">
                <a:solidFill>
                  <a:srgbClr val="C00000"/>
                </a:solidFill>
              </a:rPr>
              <a:t> / </a:t>
            </a:r>
            <a:r>
              <a:rPr lang="en-US" altLang="cs-CZ" sz="2000" b="1" dirty="0">
                <a:solidFill>
                  <a:srgbClr val="C00000"/>
                </a:solidFill>
              </a:rPr>
              <a:t>&gt;2.5kb </a:t>
            </a:r>
            <a:r>
              <a:rPr lang="cs-CZ" altLang="cs-CZ" sz="2000" b="1" dirty="0">
                <a:solidFill>
                  <a:srgbClr val="C00000"/>
                </a:solidFill>
              </a:rPr>
              <a:t>na osobu</a:t>
            </a:r>
            <a:r>
              <a:rPr lang="cs-CZ" sz="2000" b="1" dirty="0">
                <a:solidFill>
                  <a:srgbClr val="C00000"/>
                </a:solidFill>
              </a:rPr>
              <a:t> </a:t>
            </a:r>
          </a:p>
          <a:p>
            <a:pPr marL="285750" indent="-285750" algn="ctr" eaLnBrk="1" hangingPunct="1">
              <a:buFont typeface="Arial" panose="020B0604020202020204" pitchFamily="34" charset="0"/>
              <a:buChar char="•"/>
              <a:defRPr/>
            </a:pPr>
            <a:r>
              <a:rPr lang="cs-CZ" sz="2000" b="1" dirty="0">
                <a:solidFill>
                  <a:srgbClr val="C00000"/>
                </a:solidFill>
              </a:rPr>
              <a:t>2 genomy se mohou lišit </a:t>
            </a:r>
            <a:r>
              <a:rPr lang="cs-CZ" sz="2000" b="1" dirty="0" err="1">
                <a:solidFill>
                  <a:srgbClr val="C00000"/>
                </a:solidFill>
              </a:rPr>
              <a:t>CNVs</a:t>
            </a:r>
            <a:r>
              <a:rPr lang="cs-CZ" sz="2000" b="1" dirty="0">
                <a:solidFill>
                  <a:srgbClr val="C00000"/>
                </a:solidFill>
              </a:rPr>
              <a:t> o celkové </a:t>
            </a:r>
            <a:r>
              <a:rPr lang="cs-CZ" sz="2000" b="1" u="sng" dirty="0">
                <a:solidFill>
                  <a:srgbClr val="C00000"/>
                </a:solidFill>
              </a:rPr>
              <a:t>velikosti až 24 </a:t>
            </a:r>
            <a:r>
              <a:rPr lang="cs-CZ" sz="2000" b="1" u="sng" dirty="0" err="1">
                <a:solidFill>
                  <a:srgbClr val="C00000"/>
                </a:solidFill>
              </a:rPr>
              <a:t>Mb</a:t>
            </a:r>
            <a:r>
              <a:rPr lang="cs-CZ" sz="2000" b="1" u="sng" dirty="0">
                <a:solidFill>
                  <a:srgbClr val="C00000"/>
                </a:solidFill>
              </a:rPr>
              <a:t> </a:t>
            </a:r>
            <a:r>
              <a:rPr lang="cs-CZ" sz="2000" b="1" dirty="0">
                <a:solidFill>
                  <a:srgbClr val="C00000"/>
                </a:solidFill>
              </a:rPr>
              <a:t>!!!</a:t>
            </a:r>
          </a:p>
          <a:p>
            <a:pPr marL="285750" indent="-285750" algn="ctr" eaLnBrk="1" hangingPunct="1">
              <a:buFont typeface="Arial" panose="020B0604020202020204" pitchFamily="34" charset="0"/>
              <a:buChar char="•"/>
              <a:defRPr/>
            </a:pPr>
            <a:r>
              <a:rPr lang="cs-CZ" sz="2000" b="1" dirty="0" err="1">
                <a:solidFill>
                  <a:srgbClr val="C00000"/>
                </a:solidFill>
              </a:rPr>
              <a:t>CNVs</a:t>
            </a:r>
            <a:r>
              <a:rPr lang="cs-CZ" sz="2000" b="1" dirty="0">
                <a:solidFill>
                  <a:srgbClr val="C00000"/>
                </a:solidFill>
              </a:rPr>
              <a:t> se překrývají s 2698 geny a ovlivňují expresi…(267 genů ztráta funkce)</a:t>
            </a:r>
          </a:p>
          <a:p>
            <a:pPr marL="342900" indent="-342900" eaLnBrk="1" hangingPunct="1">
              <a:buFont typeface="Arial" panose="020B0604020202020204" pitchFamily="34" charset="0"/>
              <a:buChar char="•"/>
              <a:defRPr/>
            </a:pPr>
            <a:endParaRPr lang="cs-CZ" sz="2000" b="1" dirty="0"/>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637BCB-C435-4793-A1E7-31D3A4ACCE34}"/>
              </a:ext>
            </a:extLst>
          </p:cNvPr>
          <p:cNvSpPr>
            <a:spLocks noGrp="1"/>
          </p:cNvSpPr>
          <p:nvPr>
            <p:ph type="title"/>
          </p:nvPr>
        </p:nvSpPr>
        <p:spPr>
          <a:xfrm>
            <a:off x="914400" y="277813"/>
            <a:ext cx="7908925" cy="1143000"/>
          </a:xfrm>
        </p:spPr>
        <p:txBody>
          <a:bodyPr/>
          <a:lstStyle/>
          <a:p>
            <a:pPr>
              <a:defRPr/>
            </a:pPr>
            <a:r>
              <a:rPr lang="cs-CZ" sz="3600" b="1" dirty="0">
                <a:solidFill>
                  <a:srgbClr val="CC0000"/>
                </a:solidFill>
                <a:latin typeface="+mn-lt"/>
              </a:rPr>
              <a:t>Variabilní počet kopií  - význam</a:t>
            </a:r>
          </a:p>
        </p:txBody>
      </p:sp>
      <p:sp>
        <p:nvSpPr>
          <p:cNvPr id="3" name="Zástupný symbol pro obsah 2">
            <a:extLst>
              <a:ext uri="{FF2B5EF4-FFF2-40B4-BE49-F238E27FC236}">
                <a16:creationId xmlns:a16="http://schemas.microsoft.com/office/drawing/2014/main" id="{E606BB05-9DC9-40B7-8C80-D94F5B2C70BF}"/>
              </a:ext>
            </a:extLst>
          </p:cNvPr>
          <p:cNvSpPr>
            <a:spLocks noGrp="1"/>
          </p:cNvSpPr>
          <p:nvPr>
            <p:ph idx="1"/>
          </p:nvPr>
        </p:nvSpPr>
        <p:spPr>
          <a:xfrm>
            <a:off x="611188" y="1566863"/>
            <a:ext cx="8424862" cy="4530725"/>
          </a:xfrm>
        </p:spPr>
        <p:txBody>
          <a:bodyPr/>
          <a:lstStyle/>
          <a:p>
            <a:pPr>
              <a:defRPr/>
            </a:pPr>
            <a:r>
              <a:rPr lang="cs-CZ" dirty="0"/>
              <a:t> </a:t>
            </a:r>
            <a:r>
              <a:rPr lang="cs-CZ" sz="2400" b="1" dirty="0" err="1"/>
              <a:t>CNVs</a:t>
            </a:r>
            <a:r>
              <a:rPr lang="cs-CZ" sz="2400" b="1" dirty="0"/>
              <a:t> – variabilní počet kopií ovlivňuje 12-16 % genomu člověka ! (privátní x populačně specifické)</a:t>
            </a:r>
          </a:p>
          <a:p>
            <a:pPr>
              <a:defRPr/>
            </a:pPr>
            <a:r>
              <a:rPr lang="cs-CZ" sz="2400" b="1" dirty="0"/>
              <a:t>průměrný genom obsahuje 3-7 vzácných CNV</a:t>
            </a:r>
          </a:p>
          <a:p>
            <a:pPr>
              <a:defRPr/>
            </a:pPr>
            <a:r>
              <a:rPr lang="cs-CZ" sz="2400" b="1" dirty="0"/>
              <a:t>5-10 % jedinců nese CNV &gt; 500 </a:t>
            </a:r>
            <a:r>
              <a:rPr lang="cs-CZ" sz="2400" b="1" dirty="0" err="1"/>
              <a:t>kb</a:t>
            </a:r>
            <a:r>
              <a:rPr lang="cs-CZ" sz="2400" b="1" dirty="0"/>
              <a:t>, 1-2 % &gt; 1 </a:t>
            </a:r>
            <a:r>
              <a:rPr lang="cs-CZ" sz="2400" b="1" dirty="0" err="1"/>
              <a:t>Mb</a:t>
            </a:r>
            <a:endParaRPr lang="cs-CZ" sz="2400" b="1" dirty="0"/>
          </a:p>
          <a:p>
            <a:pPr marL="0" indent="0">
              <a:buFont typeface="Wingdings" panose="05000000000000000000" pitchFamily="2" charset="2"/>
              <a:buNone/>
              <a:defRPr/>
            </a:pPr>
            <a:endParaRPr lang="cs-CZ" b="1" dirty="0"/>
          </a:p>
          <a:p>
            <a:pPr marL="0" indent="0">
              <a:buFont typeface="Wingdings" panose="05000000000000000000" pitchFamily="2" charset="2"/>
              <a:buNone/>
              <a:defRPr/>
            </a:pPr>
            <a:endParaRPr lang="cs-CZ" b="1" dirty="0"/>
          </a:p>
          <a:p>
            <a:pPr marL="0" indent="0">
              <a:buFont typeface="Wingdings" panose="05000000000000000000" pitchFamily="2" charset="2"/>
              <a:buNone/>
              <a:defRPr/>
            </a:pPr>
            <a:r>
              <a:rPr lang="cs-CZ" b="1" dirty="0"/>
              <a:t>Význam:</a:t>
            </a:r>
          </a:p>
          <a:p>
            <a:pPr>
              <a:defRPr/>
            </a:pPr>
            <a:r>
              <a:rPr lang="cs-CZ" b="1" dirty="0"/>
              <a:t>variabilita lidského genomu (fenotypu)…</a:t>
            </a:r>
          </a:p>
          <a:p>
            <a:pPr>
              <a:defRPr/>
            </a:pPr>
            <a:endParaRPr lang="cs-CZ" b="1" dirty="0"/>
          </a:p>
          <a:p>
            <a:pPr>
              <a:defRPr/>
            </a:pPr>
            <a:endParaRPr lang="cs-CZ" b="1" dirty="0"/>
          </a:p>
          <a:p>
            <a:pPr>
              <a:defRPr/>
            </a:pPr>
            <a:endParaRPr lang="cs-CZ" b="1" dirty="0"/>
          </a:p>
        </p:txBody>
      </p:sp>
      <p:pic>
        <p:nvPicPr>
          <p:cNvPr id="164868" name="Picture 2">
            <a:extLst>
              <a:ext uri="{FF2B5EF4-FFF2-40B4-BE49-F238E27FC236}">
                <a16:creationId xmlns:a16="http://schemas.microsoft.com/office/drawing/2014/main" id="{FC1CE21B-0FC3-4CE2-B7E8-E8FD3CFD7C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23" y="3573016"/>
            <a:ext cx="5328989"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aoblený obdélník 4">
            <a:extLst>
              <a:ext uri="{FF2B5EF4-FFF2-40B4-BE49-F238E27FC236}">
                <a16:creationId xmlns:a16="http://schemas.microsoft.com/office/drawing/2014/main" id="{79C8AC3C-EC93-437B-A265-88C9AE5B7795}"/>
              </a:ext>
            </a:extLst>
          </p:cNvPr>
          <p:cNvSpPr/>
          <p:nvPr/>
        </p:nvSpPr>
        <p:spPr>
          <a:xfrm>
            <a:off x="755649" y="5445224"/>
            <a:ext cx="7777163" cy="1225550"/>
          </a:xfrm>
          <a:prstGeom prst="roundRect">
            <a:avLst/>
          </a:prstGeom>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eaLnBrk="1" hangingPunct="1">
              <a:buFont typeface="Wingdings" panose="05000000000000000000" pitchFamily="2" charset="2"/>
              <a:buChar char="q"/>
              <a:defRPr/>
            </a:pPr>
            <a:endParaRPr lang="cs-CZ" sz="2400" b="1" dirty="0"/>
          </a:p>
          <a:p>
            <a:pPr marL="342900" indent="-342900" eaLnBrk="1" hangingPunct="1">
              <a:buFont typeface="Wingdings" panose="05000000000000000000" pitchFamily="2" charset="2"/>
              <a:buChar char="q"/>
              <a:defRPr/>
            </a:pPr>
            <a:r>
              <a:rPr lang="cs-CZ" sz="2000" b="1" dirty="0"/>
              <a:t>polymorfismus – genetická diverzita mezi jedinci</a:t>
            </a:r>
          </a:p>
          <a:p>
            <a:pPr marL="342900" indent="-342900" eaLnBrk="1" hangingPunct="1">
              <a:buFont typeface="Wingdings" panose="05000000000000000000" pitchFamily="2" charset="2"/>
              <a:buChar char="q"/>
              <a:defRPr/>
            </a:pPr>
            <a:r>
              <a:rPr lang="cs-CZ" sz="2000" b="1" dirty="0"/>
              <a:t>evoluce</a:t>
            </a:r>
          </a:p>
          <a:p>
            <a:pPr marL="342900" indent="-342900" eaLnBrk="1" hangingPunct="1">
              <a:buFont typeface="Wingdings" panose="05000000000000000000" pitchFamily="2" charset="2"/>
              <a:buChar char="q"/>
              <a:defRPr/>
            </a:pPr>
            <a:r>
              <a:rPr lang="cs-CZ" sz="2000" b="1" dirty="0"/>
              <a:t>genomová onemocnění </a:t>
            </a:r>
          </a:p>
          <a:p>
            <a:pPr eaLnBrk="1" hangingPunct="1">
              <a:defRPr/>
            </a:pPr>
            <a:endParaRPr lang="cs-CZ"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D57437-C269-4A41-9D3F-51F46935508C}"/>
              </a:ext>
            </a:extLst>
          </p:cNvPr>
          <p:cNvSpPr>
            <a:spLocks noGrp="1"/>
          </p:cNvSpPr>
          <p:nvPr>
            <p:ph type="title"/>
          </p:nvPr>
        </p:nvSpPr>
        <p:spPr/>
        <p:txBody>
          <a:bodyPr/>
          <a:lstStyle/>
          <a:p>
            <a:pPr>
              <a:defRPr/>
            </a:pPr>
            <a:r>
              <a:rPr lang="cs-CZ" sz="3200" b="1" dirty="0" err="1">
                <a:solidFill>
                  <a:srgbClr val="C00000"/>
                </a:solidFill>
                <a:latin typeface="+mn-lt"/>
              </a:rPr>
              <a:t>CNVs</a:t>
            </a:r>
            <a:r>
              <a:rPr lang="cs-CZ" sz="3200" b="1" dirty="0">
                <a:solidFill>
                  <a:srgbClr val="C00000"/>
                </a:solidFill>
                <a:latin typeface="+mn-lt"/>
              </a:rPr>
              <a:t> a evoluce genů - příklady pozitivní selekce u člověka</a:t>
            </a:r>
          </a:p>
        </p:txBody>
      </p:sp>
      <p:pic>
        <p:nvPicPr>
          <p:cNvPr id="6146" name="Picture 2">
            <a:extLst>
              <a:ext uri="{FF2B5EF4-FFF2-40B4-BE49-F238E27FC236}">
                <a16:creationId xmlns:a16="http://schemas.microsoft.com/office/drawing/2014/main" id="{BA545CB2-E40E-47A8-B99C-1A1FFE3A444B}"/>
              </a:ext>
            </a:extLst>
          </p:cNvPr>
          <p:cNvPicPr>
            <a:picLocks noGrp="1" noChangeAspect="1" noChangeArrowheads="1"/>
          </p:cNvPicPr>
          <p:nvPr>
            <p:ph idx="1"/>
          </p:nvPr>
        </p:nvPicPr>
        <p:blipFill>
          <a:blip r:embed="rId3"/>
          <a:srcRect/>
          <a:stretch>
            <a:fillRect/>
          </a:stretch>
        </p:blipFill>
        <p:spPr>
          <a:xfrm>
            <a:off x="755650" y="1700213"/>
            <a:ext cx="5381625" cy="4824412"/>
          </a:xfrm>
          <a:ln w="38100" cap="sq">
            <a:solidFill>
              <a:srgbClr val="C00000"/>
            </a:solidFill>
          </a:ln>
          <a:effectLst>
            <a:outerShdw blurRad="50800" dist="38100" dir="2700000" algn="tl" rotWithShape="0">
              <a:srgbClr val="000000">
                <a:alpha val="43000"/>
              </a:srgbClr>
            </a:outerShdw>
          </a:effectLst>
        </p:spPr>
      </p:pic>
      <p:sp>
        <p:nvSpPr>
          <p:cNvPr id="3" name="TextovéPole 2">
            <a:extLst>
              <a:ext uri="{FF2B5EF4-FFF2-40B4-BE49-F238E27FC236}">
                <a16:creationId xmlns:a16="http://schemas.microsoft.com/office/drawing/2014/main" id="{DD1B65E7-5351-41B0-AA15-4F66A03EACE5}"/>
              </a:ext>
            </a:extLst>
          </p:cNvPr>
          <p:cNvSpPr txBox="1"/>
          <p:nvPr/>
        </p:nvSpPr>
        <p:spPr>
          <a:xfrm>
            <a:off x="6310313" y="1620838"/>
            <a:ext cx="2663825" cy="4708525"/>
          </a:xfrm>
          <a:prstGeom prst="rect">
            <a:avLst/>
          </a:prstGeom>
          <a:noFill/>
        </p:spPr>
        <p:txBody>
          <a:bodyPr>
            <a:spAutoFit/>
          </a:bodyPr>
          <a:lstStyle/>
          <a:p>
            <a:pPr eaLnBrk="1" hangingPunct="1">
              <a:defRPr/>
            </a:pPr>
            <a:r>
              <a:rPr lang="cs-CZ" sz="2000" b="1" dirty="0" err="1">
                <a:solidFill>
                  <a:srgbClr val="C00000"/>
                </a:solidFill>
                <a:latin typeface="Arial" charset="0"/>
                <a:cs typeface="+mn-cs"/>
              </a:rPr>
              <a:t>CNVs</a:t>
            </a:r>
            <a:r>
              <a:rPr lang="cs-CZ" sz="2000" b="1" dirty="0">
                <a:solidFill>
                  <a:srgbClr val="C00000"/>
                </a:solidFill>
                <a:latin typeface="Arial" charset="0"/>
                <a:cs typeface="+mn-cs"/>
              </a:rPr>
              <a:t> – substrát pro adaptaci a evoluci člověka</a:t>
            </a:r>
          </a:p>
          <a:p>
            <a:pPr marL="342900" indent="-342900" eaLnBrk="1" hangingPunct="1">
              <a:buFont typeface="Arial" panose="020B0604020202020204" pitchFamily="34" charset="0"/>
              <a:buChar char="•"/>
              <a:defRPr/>
            </a:pPr>
            <a:r>
              <a:rPr lang="cs-CZ" sz="2000" b="1" dirty="0">
                <a:solidFill>
                  <a:srgbClr val="C00000"/>
                </a:solidFill>
                <a:latin typeface="Arial" charset="0"/>
                <a:cs typeface="+mn-cs"/>
              </a:rPr>
              <a:t>146 genů s </a:t>
            </a:r>
            <a:r>
              <a:rPr lang="cs-CZ" sz="2000" b="1" dirty="0" err="1">
                <a:solidFill>
                  <a:srgbClr val="C00000"/>
                </a:solidFill>
                <a:latin typeface="Arial" charset="0"/>
                <a:cs typeface="+mn-cs"/>
              </a:rPr>
              <a:t>CNVs</a:t>
            </a:r>
            <a:r>
              <a:rPr lang="cs-CZ" sz="2000" b="1" dirty="0">
                <a:solidFill>
                  <a:srgbClr val="C00000"/>
                </a:solidFill>
                <a:latin typeface="Arial" charset="0"/>
                <a:cs typeface="+mn-cs"/>
              </a:rPr>
              <a:t> </a:t>
            </a:r>
            <a:r>
              <a:rPr lang="cs-CZ" b="1" dirty="0">
                <a:latin typeface="Arial" charset="0"/>
                <a:cs typeface="+mn-cs"/>
              </a:rPr>
              <a:t>vykazuje pozitivní selekci u člověka</a:t>
            </a:r>
          </a:p>
          <a:p>
            <a:pPr eaLnBrk="1" hangingPunct="1">
              <a:defRPr/>
            </a:pPr>
            <a:endParaRPr lang="cs-CZ" b="1" dirty="0">
              <a:latin typeface="Arial" charset="0"/>
              <a:cs typeface="+mn-cs"/>
            </a:endParaRPr>
          </a:p>
          <a:p>
            <a:pPr marL="285750" indent="-285750" eaLnBrk="1" hangingPunct="1">
              <a:buFont typeface="Arial" panose="020B0604020202020204" pitchFamily="34" charset="0"/>
              <a:buChar char="•"/>
              <a:defRPr/>
            </a:pPr>
            <a:r>
              <a:rPr lang="cs-CZ" b="1" dirty="0">
                <a:latin typeface="Arial" charset="0"/>
                <a:cs typeface="+mn-cs"/>
              </a:rPr>
              <a:t> </a:t>
            </a:r>
            <a:r>
              <a:rPr lang="cs-CZ" sz="2000" b="1" dirty="0">
                <a:solidFill>
                  <a:srgbClr val="C00000"/>
                </a:solidFill>
                <a:latin typeface="Arial" charset="0"/>
                <a:cs typeface="+mn-cs"/>
              </a:rPr>
              <a:t>duplikace i delece genů !</a:t>
            </a:r>
          </a:p>
          <a:p>
            <a:pPr eaLnBrk="1" hangingPunct="1">
              <a:defRPr/>
            </a:pPr>
            <a:endParaRPr lang="cs-CZ" dirty="0">
              <a:solidFill>
                <a:srgbClr val="C00000"/>
              </a:solidFill>
              <a:latin typeface="Arial" charset="0"/>
              <a:cs typeface="+mn-cs"/>
            </a:endParaRPr>
          </a:p>
          <a:p>
            <a:pPr eaLnBrk="1" hangingPunct="1">
              <a:defRPr/>
            </a:pPr>
            <a:r>
              <a:rPr lang="cs-CZ" b="1" dirty="0">
                <a:latin typeface="Arial" charset="0"/>
                <a:cs typeface="+mn-cs"/>
              </a:rPr>
              <a:t>Např.</a:t>
            </a:r>
          </a:p>
          <a:p>
            <a:pPr marL="285750" indent="-285750" eaLnBrk="1" hangingPunct="1">
              <a:buFont typeface="Arial" panose="020B0604020202020204" pitchFamily="34" charset="0"/>
              <a:buChar char="•"/>
              <a:defRPr/>
            </a:pPr>
            <a:r>
              <a:rPr lang="cs-CZ" b="1" dirty="0">
                <a:latin typeface="Arial" charset="0"/>
                <a:cs typeface="+mn-cs"/>
              </a:rPr>
              <a:t>gen </a:t>
            </a:r>
            <a:r>
              <a:rPr lang="cs-CZ" b="1" i="1" dirty="0">
                <a:latin typeface="Arial" charset="0"/>
                <a:cs typeface="+mn-cs"/>
              </a:rPr>
              <a:t>AMY1</a:t>
            </a:r>
          </a:p>
          <a:p>
            <a:pPr marL="285750" indent="-285750" eaLnBrk="1" hangingPunct="1">
              <a:buFont typeface="Arial" panose="020B0604020202020204" pitchFamily="34" charset="0"/>
              <a:buChar char="•"/>
              <a:defRPr/>
            </a:pPr>
            <a:r>
              <a:rPr lang="cs-CZ" b="1" dirty="0">
                <a:latin typeface="Arial" charset="0"/>
                <a:cs typeface="+mn-cs"/>
              </a:rPr>
              <a:t>geny podílející se na vývoji mozku, imunitního systému….</a:t>
            </a:r>
          </a:p>
        </p:txBody>
      </p:sp>
      <p:sp>
        <p:nvSpPr>
          <p:cNvPr id="165893" name="TextovéPole 3">
            <a:extLst>
              <a:ext uri="{FF2B5EF4-FFF2-40B4-BE49-F238E27FC236}">
                <a16:creationId xmlns:a16="http://schemas.microsoft.com/office/drawing/2014/main" id="{A72C5E61-E72C-478D-A1A9-70D0B634DC98}"/>
              </a:ext>
            </a:extLst>
          </p:cNvPr>
          <p:cNvSpPr txBox="1">
            <a:spLocks noChangeArrowheads="1"/>
          </p:cNvSpPr>
          <p:nvPr/>
        </p:nvSpPr>
        <p:spPr bwMode="auto">
          <a:xfrm>
            <a:off x="6748463" y="6453188"/>
            <a:ext cx="22336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i="1"/>
              <a:t>Iskow et al. 2012</a:t>
            </a:r>
          </a:p>
        </p:txBody>
      </p:sp>
      <p:pic>
        <p:nvPicPr>
          <p:cNvPr id="165894" name="Picture 6">
            <a:extLst>
              <a:ext uri="{FF2B5EF4-FFF2-40B4-BE49-F238E27FC236}">
                <a16:creationId xmlns:a16="http://schemas.microsoft.com/office/drawing/2014/main" id="{2ACBC20C-42E0-45EB-B150-34CBB461B6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2565400"/>
            <a:ext cx="4178300" cy="320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59627D"/>
                  </a:outerShdw>
                </a:effectLst>
              </a14:hiddenEffects>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124723-A985-422F-A79A-CCBAE3359E43}"/>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6C9881DD-5BA2-4BEE-8D94-1B5E41DB4671}"/>
              </a:ext>
            </a:extLst>
          </p:cNvPr>
          <p:cNvPicPr>
            <a:picLocks noGrp="1" noChangeAspect="1"/>
          </p:cNvPicPr>
          <p:nvPr>
            <p:ph idx="1"/>
          </p:nvPr>
        </p:nvPicPr>
        <p:blipFill>
          <a:blip r:embed="rId2"/>
          <a:stretch>
            <a:fillRect/>
          </a:stretch>
        </p:blipFill>
        <p:spPr>
          <a:xfrm>
            <a:off x="-13611" y="-10209"/>
            <a:ext cx="8906091" cy="6679569"/>
          </a:xfrm>
        </p:spPr>
      </p:pic>
    </p:spTree>
    <p:extLst>
      <p:ext uri="{BB962C8B-B14F-4D97-AF65-F5344CB8AC3E}">
        <p14:creationId xmlns:p14="http://schemas.microsoft.com/office/powerpoint/2010/main" val="33951842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6" name="TextBox 2"/>
          <p:cNvSpPr txBox="1"/>
          <p:nvPr/>
        </p:nvSpPr>
        <p:spPr>
          <a:xfrm>
            <a:off x="203200" y="274083"/>
            <a:ext cx="8940800" cy="685800"/>
          </a:xfrm>
          <a:prstGeom prst="rect">
            <a:avLst/>
          </a:prstGeom>
          <a:noFill/>
        </p:spPr>
        <p:txBody>
          <a:bodyPr vert="horz" wrap="none" lIns="0" tIns="0" rIns="0" bIns="0" rtlCol="0">
            <a:spAutoFit/>
          </a:bodyPr>
          <a:lstStyle/>
          <a:p>
            <a:pPr>
              <a:lnSpc>
                <a:spcPts val="3680"/>
              </a:lnSpc>
            </a:pPr>
            <a:r>
              <a:rPr lang="en-CA" sz="3612" b="1" dirty="0">
                <a:solidFill>
                  <a:srgbClr val="C00000"/>
                </a:solidFill>
                <a:latin typeface="Arial Bold"/>
                <a:cs typeface="Arial Bold"/>
              </a:rPr>
              <a:t>…</a:t>
            </a:r>
            <a:r>
              <a:rPr lang="en-CA" sz="3216" b="1" dirty="0">
                <a:solidFill>
                  <a:srgbClr val="C00000"/>
                </a:solidFill>
                <a:latin typeface="Arial Bold"/>
                <a:cs typeface="Arial Bold"/>
              </a:rPr>
              <a:t>a </a:t>
            </a:r>
            <a:r>
              <a:rPr lang="en-CA" sz="3216" b="1" dirty="0" err="1">
                <a:solidFill>
                  <a:srgbClr val="C00000"/>
                </a:solidFill>
                <a:latin typeface="Arial Bold"/>
                <a:cs typeface="Arial Bold"/>
              </a:rPr>
              <a:t>mají</a:t>
            </a:r>
            <a:r>
              <a:rPr lang="en-CA" sz="3216" b="1" dirty="0">
                <a:solidFill>
                  <a:srgbClr val="C00000"/>
                </a:solidFill>
                <a:latin typeface="Arial Bold"/>
                <a:cs typeface="Arial Bold"/>
              </a:rPr>
              <a:t> </a:t>
            </a:r>
            <a:r>
              <a:rPr lang="en-CA" sz="3216" b="1" dirty="0" err="1">
                <a:solidFill>
                  <a:srgbClr val="C00000"/>
                </a:solidFill>
                <a:latin typeface="Arial Bold"/>
                <a:cs typeface="Arial Bold"/>
              </a:rPr>
              <a:t>význam</a:t>
            </a:r>
            <a:r>
              <a:rPr lang="en-CA" sz="3216" b="1" dirty="0">
                <a:solidFill>
                  <a:srgbClr val="C00000"/>
                </a:solidFill>
                <a:latin typeface="Arial Bold"/>
                <a:cs typeface="Arial Bold"/>
              </a:rPr>
              <a:t> z </a:t>
            </a:r>
            <a:r>
              <a:rPr lang="en-CA" sz="3216" b="1" dirty="0" err="1">
                <a:solidFill>
                  <a:srgbClr val="C00000"/>
                </a:solidFill>
                <a:latin typeface="Arial Bold"/>
                <a:cs typeface="Arial Bold"/>
              </a:rPr>
              <a:t>hlediska</a:t>
            </a:r>
            <a:r>
              <a:rPr lang="en-CA" sz="3216" b="1" dirty="0">
                <a:solidFill>
                  <a:srgbClr val="C00000"/>
                </a:solidFill>
                <a:latin typeface="Arial Bold"/>
                <a:cs typeface="Arial Bold"/>
              </a:rPr>
              <a:t> diversity </a:t>
            </a:r>
            <a:r>
              <a:rPr lang="en-CA" sz="3216" b="1" dirty="0" err="1">
                <a:solidFill>
                  <a:srgbClr val="C00000"/>
                </a:solidFill>
                <a:latin typeface="Arial Bold"/>
                <a:cs typeface="Arial Bold"/>
              </a:rPr>
              <a:t>člověka</a:t>
            </a:r>
            <a:endParaRPr lang="en-CA" sz="3216" b="1" dirty="0">
              <a:solidFill>
                <a:srgbClr val="C00000"/>
              </a:solidFill>
              <a:latin typeface="Arial Bold"/>
              <a:cs typeface="Arial Bold"/>
            </a:endParaRPr>
          </a:p>
          <a:p>
            <a:pPr>
              <a:lnSpc>
                <a:spcPts val="3680"/>
              </a:lnSpc>
            </a:pPr>
            <a:endParaRPr lang="en-CA" sz="3215" dirty="0">
              <a:solidFill>
                <a:srgbClr val="000000"/>
              </a:solidFill>
            </a:endParaRPr>
          </a:p>
        </p:txBody>
      </p:sp>
      <p:sp>
        <p:nvSpPr>
          <p:cNvPr id="3" name="TextBox 3"/>
          <p:cNvSpPr txBox="1"/>
          <p:nvPr/>
        </p:nvSpPr>
        <p:spPr>
          <a:xfrm>
            <a:off x="622300" y="5702300"/>
            <a:ext cx="8521700" cy="342900"/>
          </a:xfrm>
          <a:prstGeom prst="rect">
            <a:avLst/>
          </a:prstGeom>
          <a:noFill/>
        </p:spPr>
        <p:txBody>
          <a:bodyPr vert="horz" wrap="none" lIns="0" tIns="0" rIns="0" bIns="0" rtlCol="0">
            <a:spAutoFit/>
          </a:bodyPr>
          <a:lstStyle/>
          <a:p>
            <a:pPr>
              <a:lnSpc>
                <a:spcPts val="2070"/>
              </a:lnSpc>
            </a:pPr>
            <a:r>
              <a:rPr lang="en-CA" sz="1810" b="1">
                <a:solidFill>
                  <a:srgbClr val="000000"/>
                </a:solidFill>
                <a:latin typeface="Arial Bold"/>
                <a:cs typeface="Arial Bold"/>
              </a:rPr>
              <a:t>adaptace lokálních</a:t>
            </a:r>
          </a:p>
          <a:p>
            <a:pPr>
              <a:lnSpc>
                <a:spcPts val="2070"/>
              </a:lnSpc>
            </a:pPr>
            <a:endParaRPr lang="en-CA" sz="1800">
              <a:solidFill>
                <a:srgbClr val="000000"/>
              </a:solidFill>
            </a:endParaRPr>
          </a:p>
        </p:txBody>
      </p:sp>
      <p:sp>
        <p:nvSpPr>
          <p:cNvPr id="4" name="TextBox 4"/>
          <p:cNvSpPr txBox="1"/>
          <p:nvPr/>
        </p:nvSpPr>
        <p:spPr>
          <a:xfrm>
            <a:off x="622300" y="5981700"/>
            <a:ext cx="8521700" cy="342900"/>
          </a:xfrm>
          <a:prstGeom prst="rect">
            <a:avLst/>
          </a:prstGeom>
          <a:noFill/>
        </p:spPr>
        <p:txBody>
          <a:bodyPr vert="horz" wrap="none" lIns="0" tIns="0" rIns="0" bIns="0" rtlCol="0">
            <a:spAutoFit/>
          </a:bodyPr>
          <a:lstStyle/>
          <a:p>
            <a:pPr>
              <a:lnSpc>
                <a:spcPts val="2070"/>
              </a:lnSpc>
            </a:pPr>
            <a:r>
              <a:rPr lang="en-CA" sz="1812" b="1">
                <a:solidFill>
                  <a:srgbClr val="000000"/>
                </a:solidFill>
                <a:latin typeface="Arial Bold"/>
                <a:cs typeface="Arial Bold"/>
              </a:rPr>
              <a:t>populací, metabolismus,</a:t>
            </a:r>
          </a:p>
          <a:p>
            <a:pPr>
              <a:lnSpc>
                <a:spcPts val="2070"/>
              </a:lnSpc>
            </a:pPr>
            <a:endParaRPr lang="en-CA" sz="1802">
              <a:solidFill>
                <a:srgbClr val="000000"/>
              </a:solidFill>
            </a:endParaRPr>
          </a:p>
        </p:txBody>
      </p:sp>
      <p:sp>
        <p:nvSpPr>
          <p:cNvPr id="5" name="TextBox 5"/>
          <p:cNvSpPr txBox="1"/>
          <p:nvPr/>
        </p:nvSpPr>
        <p:spPr>
          <a:xfrm>
            <a:off x="622300" y="6248400"/>
            <a:ext cx="8521700" cy="342900"/>
          </a:xfrm>
          <a:prstGeom prst="rect">
            <a:avLst/>
          </a:prstGeom>
          <a:noFill/>
        </p:spPr>
        <p:txBody>
          <a:bodyPr vert="horz" wrap="none" lIns="0" tIns="0" rIns="0" bIns="0" rtlCol="0">
            <a:spAutoFit/>
          </a:bodyPr>
          <a:lstStyle/>
          <a:p>
            <a:pPr>
              <a:lnSpc>
                <a:spcPts val="2070"/>
              </a:lnSpc>
            </a:pPr>
            <a:r>
              <a:rPr lang="en-CA" sz="1810" b="1">
                <a:solidFill>
                  <a:srgbClr val="000000"/>
                </a:solidFill>
                <a:latin typeface="Arial Bold"/>
                <a:cs typeface="Arial Bold"/>
              </a:rPr>
              <a:t>imunitní systém…</a:t>
            </a:r>
          </a:p>
          <a:p>
            <a:pPr>
              <a:lnSpc>
                <a:spcPts val="2070"/>
              </a:lnSpc>
            </a:pPr>
            <a:endParaRPr lang="en-CA" sz="1800">
              <a:solidFill>
                <a:srgbClr val="000000"/>
              </a:solidFill>
            </a:endParaRPr>
          </a:p>
        </p:txBody>
      </p:sp>
      <p:pic>
        <p:nvPicPr>
          <p:cNvPr id="10" name="Obrázek 9">
            <a:extLst>
              <a:ext uri="{FF2B5EF4-FFF2-40B4-BE49-F238E27FC236}">
                <a16:creationId xmlns:a16="http://schemas.microsoft.com/office/drawing/2014/main" id="{BD9ADA90-26DF-48AD-B4AE-BA5471D5920A}"/>
              </a:ext>
            </a:extLst>
          </p:cNvPr>
          <p:cNvPicPr>
            <a:picLocks noChangeAspect="1"/>
          </p:cNvPicPr>
          <p:nvPr/>
        </p:nvPicPr>
        <p:blipFill>
          <a:blip r:embed="rId3"/>
          <a:stretch>
            <a:fillRect/>
          </a:stretch>
        </p:blipFill>
        <p:spPr>
          <a:xfrm>
            <a:off x="35496" y="1268760"/>
            <a:ext cx="5276813" cy="3954759"/>
          </a:xfrm>
          <a:prstGeom prst="rect">
            <a:avLst/>
          </a:prstGeom>
        </p:spPr>
      </p:pic>
      <p:pic>
        <p:nvPicPr>
          <p:cNvPr id="11" name="Obrázek 10">
            <a:extLst>
              <a:ext uri="{FF2B5EF4-FFF2-40B4-BE49-F238E27FC236}">
                <a16:creationId xmlns:a16="http://schemas.microsoft.com/office/drawing/2014/main" id="{676018F1-C969-4577-B69B-561DCFE0556F}"/>
              </a:ext>
            </a:extLst>
          </p:cNvPr>
          <p:cNvPicPr>
            <a:picLocks noChangeAspect="1"/>
          </p:cNvPicPr>
          <p:nvPr/>
        </p:nvPicPr>
        <p:blipFill>
          <a:blip r:embed="rId4"/>
          <a:stretch>
            <a:fillRect/>
          </a:stretch>
        </p:blipFill>
        <p:spPr>
          <a:xfrm>
            <a:off x="4595489" y="1772816"/>
            <a:ext cx="4399409" cy="179388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A82B2D-B088-40D0-A519-73F8535591C3}"/>
              </a:ext>
            </a:extLst>
          </p:cNvPr>
          <p:cNvSpPr>
            <a:spLocks noGrp="1"/>
          </p:cNvSpPr>
          <p:nvPr>
            <p:ph type="title"/>
          </p:nvPr>
        </p:nvSpPr>
        <p:spPr/>
        <p:txBody>
          <a:bodyPr/>
          <a:lstStyle/>
          <a:p>
            <a:pPr algn="ctr">
              <a:defRPr/>
            </a:pPr>
            <a:r>
              <a:rPr lang="cs-CZ" sz="3600" b="1" dirty="0">
                <a:solidFill>
                  <a:srgbClr val="C00000"/>
                </a:solidFill>
                <a:latin typeface="+mn-lt"/>
              </a:rPr>
              <a:t>Osnova</a:t>
            </a:r>
          </a:p>
        </p:txBody>
      </p:sp>
      <p:sp>
        <p:nvSpPr>
          <p:cNvPr id="3" name="Zástupný symbol pro obsah 2">
            <a:extLst>
              <a:ext uri="{FF2B5EF4-FFF2-40B4-BE49-F238E27FC236}">
                <a16:creationId xmlns:a16="http://schemas.microsoft.com/office/drawing/2014/main" id="{61711C3C-BFFB-47F2-8E2A-ACD84116998B}"/>
              </a:ext>
            </a:extLst>
          </p:cNvPr>
          <p:cNvSpPr>
            <a:spLocks noGrp="1"/>
          </p:cNvSpPr>
          <p:nvPr>
            <p:ph idx="1"/>
          </p:nvPr>
        </p:nvSpPr>
        <p:spPr>
          <a:xfrm>
            <a:off x="684213" y="1628775"/>
            <a:ext cx="8459787" cy="4530725"/>
          </a:xfrm>
        </p:spPr>
        <p:txBody>
          <a:bodyPr/>
          <a:lstStyle/>
          <a:p>
            <a:pPr marL="714375" indent="-714375">
              <a:buClrTx/>
              <a:buFont typeface="Wingdings" panose="05000000000000000000" pitchFamily="2" charset="2"/>
              <a:buAutoNum type="arabicPeriod"/>
              <a:defRPr/>
            </a:pPr>
            <a:endParaRPr lang="cs-CZ" sz="2400" b="1" dirty="0"/>
          </a:p>
          <a:p>
            <a:pPr marL="457200" indent="-457200">
              <a:buClr>
                <a:schemeClr val="tx1"/>
              </a:buClr>
              <a:buFont typeface="+mj-lt"/>
              <a:buAutoNum type="arabicPeriod"/>
              <a:defRPr/>
            </a:pPr>
            <a:r>
              <a:rPr lang="cs-CZ" sz="2400" b="1" dirty="0"/>
              <a:t>Strukturní variabilita genomu (SV) a </a:t>
            </a:r>
            <a:r>
              <a:rPr lang="cs-CZ" sz="2400" b="1" dirty="0" err="1"/>
              <a:t>CNVs</a:t>
            </a:r>
            <a:r>
              <a:rPr lang="cs-CZ" sz="2400" b="1" dirty="0"/>
              <a:t> </a:t>
            </a:r>
            <a:r>
              <a:rPr lang="cs-CZ" sz="2400" dirty="0"/>
              <a:t>                                                               historie, význam z hlediska variability genomu a evoluce </a:t>
            </a:r>
          </a:p>
          <a:p>
            <a:pPr marL="714375" indent="-714375">
              <a:buClr>
                <a:schemeClr val="tx1"/>
              </a:buClr>
              <a:buFont typeface="Wingdings" panose="05000000000000000000" pitchFamily="2" charset="2"/>
              <a:buAutoNum type="arabicPeriod"/>
              <a:defRPr/>
            </a:pPr>
            <a:endParaRPr lang="cs-CZ" sz="2400" dirty="0"/>
          </a:p>
          <a:p>
            <a:pPr marL="457200" indent="-457200">
              <a:buClrTx/>
              <a:buFont typeface="+mj-lt"/>
              <a:buAutoNum type="arabicPeriod"/>
              <a:defRPr/>
            </a:pPr>
            <a:r>
              <a:rPr lang="cs-CZ" sz="2400" b="1" dirty="0"/>
              <a:t>Klasifikace </a:t>
            </a:r>
            <a:r>
              <a:rPr lang="cs-CZ" sz="2400" b="1" dirty="0" err="1"/>
              <a:t>CNVs</a:t>
            </a:r>
            <a:r>
              <a:rPr lang="cs-CZ" sz="2400" b="1" dirty="0"/>
              <a:t>, patogenní </a:t>
            </a:r>
            <a:r>
              <a:rPr lang="cs-CZ" sz="2400" b="1" dirty="0" err="1"/>
              <a:t>CNVs</a:t>
            </a:r>
            <a:r>
              <a:rPr lang="cs-CZ" sz="2400" b="1" dirty="0"/>
              <a:t> a genomová                                               onemocnění, </a:t>
            </a:r>
            <a:r>
              <a:rPr lang="cs-CZ" sz="2400" dirty="0"/>
              <a:t>moderní metody detekce SV  </a:t>
            </a:r>
          </a:p>
          <a:p>
            <a:pPr marL="0" indent="0">
              <a:buFont typeface="Wingdings" panose="05000000000000000000" pitchFamily="2" charset="2"/>
              <a:buNone/>
              <a:defRPr/>
            </a:pPr>
            <a:r>
              <a:rPr lang="cs-CZ" sz="2400" dirty="0"/>
              <a:t>               </a:t>
            </a:r>
          </a:p>
          <a:p>
            <a:pPr marL="457200" indent="-457200">
              <a:buClr>
                <a:schemeClr val="tx1"/>
              </a:buClr>
              <a:buFont typeface="+mj-lt"/>
              <a:buAutoNum type="arabicPeriod" startAt="3"/>
              <a:defRPr/>
            </a:pPr>
            <a:r>
              <a:rPr lang="cs-CZ" sz="2400" b="1" dirty="0"/>
              <a:t>Komplexní </a:t>
            </a:r>
            <a:r>
              <a:rPr lang="cs-CZ" sz="2400" b="1" dirty="0" err="1"/>
              <a:t>CNVs</a:t>
            </a:r>
            <a:r>
              <a:rPr lang="cs-CZ" sz="2400" b="1" dirty="0"/>
              <a:t> - </a:t>
            </a:r>
            <a:r>
              <a:rPr lang="cs-CZ" sz="2400" dirty="0" err="1"/>
              <a:t>chromothripsis</a:t>
            </a:r>
            <a:r>
              <a:rPr lang="cs-CZ" sz="2400" dirty="0"/>
              <a:t>, </a:t>
            </a:r>
            <a:r>
              <a:rPr lang="cs-CZ" sz="2400" dirty="0" err="1"/>
              <a:t>chromoplexis</a:t>
            </a:r>
            <a:r>
              <a:rPr lang="cs-CZ" sz="2400" dirty="0"/>
              <a:t> a   </a:t>
            </a:r>
            <a:r>
              <a:rPr lang="cs-CZ" sz="2400" dirty="0" err="1"/>
              <a:t>chromoanagenesis</a:t>
            </a:r>
            <a:endParaRPr lang="cs-CZ" sz="2400" dirty="0"/>
          </a:p>
          <a:p>
            <a:pPr marL="0" indent="0">
              <a:buFont typeface="Wingdings" panose="05000000000000000000" pitchFamily="2" charset="2"/>
              <a:buNone/>
              <a:defRPr/>
            </a:pPr>
            <a:endParaRPr lang="cs-CZ"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4439906C-8372-4617-A114-2A591BD7B5BE}"/>
              </a:ext>
            </a:extLst>
          </p:cNvPr>
          <p:cNvPicPr>
            <a:picLocks noChangeAspect="1"/>
          </p:cNvPicPr>
          <p:nvPr/>
        </p:nvPicPr>
        <p:blipFill>
          <a:blip r:embed="rId2"/>
          <a:stretch>
            <a:fillRect/>
          </a:stretch>
        </p:blipFill>
        <p:spPr>
          <a:xfrm>
            <a:off x="284281" y="62626"/>
            <a:ext cx="4680520" cy="3510390"/>
          </a:xfrm>
          <a:prstGeom prst="rect">
            <a:avLst/>
          </a:prstGeom>
        </p:spPr>
      </p:pic>
      <p:pic>
        <p:nvPicPr>
          <p:cNvPr id="4" name="Obrázek 3">
            <a:extLst>
              <a:ext uri="{FF2B5EF4-FFF2-40B4-BE49-F238E27FC236}">
                <a16:creationId xmlns:a16="http://schemas.microsoft.com/office/drawing/2014/main" id="{8EB23C6D-D165-4587-A640-7BD0901E2ABA}"/>
              </a:ext>
            </a:extLst>
          </p:cNvPr>
          <p:cNvPicPr>
            <a:picLocks noChangeAspect="1"/>
          </p:cNvPicPr>
          <p:nvPr/>
        </p:nvPicPr>
        <p:blipFill>
          <a:blip r:embed="rId3"/>
          <a:stretch>
            <a:fillRect/>
          </a:stretch>
        </p:blipFill>
        <p:spPr>
          <a:xfrm>
            <a:off x="712499" y="3573016"/>
            <a:ext cx="3824085" cy="2808312"/>
          </a:xfrm>
          <a:prstGeom prst="rect">
            <a:avLst/>
          </a:prstGeom>
        </p:spPr>
      </p:pic>
      <p:pic>
        <p:nvPicPr>
          <p:cNvPr id="5" name="Obrázek 4">
            <a:extLst>
              <a:ext uri="{FF2B5EF4-FFF2-40B4-BE49-F238E27FC236}">
                <a16:creationId xmlns:a16="http://schemas.microsoft.com/office/drawing/2014/main" id="{3843EDD2-C6A0-41B9-A9D2-A7F7DCB9950A}"/>
              </a:ext>
            </a:extLst>
          </p:cNvPr>
          <p:cNvPicPr>
            <a:picLocks noChangeAspect="1"/>
          </p:cNvPicPr>
          <p:nvPr/>
        </p:nvPicPr>
        <p:blipFill>
          <a:blip r:embed="rId4"/>
          <a:stretch>
            <a:fillRect/>
          </a:stretch>
        </p:blipFill>
        <p:spPr>
          <a:xfrm>
            <a:off x="5296317" y="3929950"/>
            <a:ext cx="3135184" cy="2451378"/>
          </a:xfrm>
          <a:prstGeom prst="rect">
            <a:avLst/>
          </a:prstGeom>
        </p:spPr>
      </p:pic>
      <p:pic>
        <p:nvPicPr>
          <p:cNvPr id="6" name="Obrázek 5">
            <a:extLst>
              <a:ext uri="{FF2B5EF4-FFF2-40B4-BE49-F238E27FC236}">
                <a16:creationId xmlns:a16="http://schemas.microsoft.com/office/drawing/2014/main" id="{3CF6D08C-89E4-42A9-9902-506FDB9A9D5B}"/>
              </a:ext>
            </a:extLst>
          </p:cNvPr>
          <p:cNvPicPr>
            <a:picLocks noChangeAspect="1"/>
          </p:cNvPicPr>
          <p:nvPr/>
        </p:nvPicPr>
        <p:blipFill>
          <a:blip r:embed="rId5"/>
          <a:stretch>
            <a:fillRect/>
          </a:stretch>
        </p:blipFill>
        <p:spPr>
          <a:xfrm>
            <a:off x="4895193" y="692696"/>
            <a:ext cx="3996332" cy="2997249"/>
          </a:xfrm>
          <a:prstGeom prst="rect">
            <a:avLst/>
          </a:prstGeom>
        </p:spPr>
      </p:pic>
    </p:spTree>
    <p:extLst>
      <p:ext uri="{BB962C8B-B14F-4D97-AF65-F5344CB8AC3E}">
        <p14:creationId xmlns:p14="http://schemas.microsoft.com/office/powerpoint/2010/main" val="3710922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243408"/>
            <a:ext cx="9144000" cy="6845300"/>
          </a:xfrm>
          <a:prstGeom prst="rect">
            <a:avLst/>
          </a:prstGeom>
        </p:spPr>
      </p:pic>
      <p:sp>
        <p:nvSpPr>
          <p:cNvPr id="8" name="TextBox 2"/>
          <p:cNvSpPr txBox="1"/>
          <p:nvPr/>
        </p:nvSpPr>
        <p:spPr>
          <a:xfrm>
            <a:off x="863027" y="476672"/>
            <a:ext cx="8305800" cy="609600"/>
          </a:xfrm>
          <a:prstGeom prst="rect">
            <a:avLst/>
          </a:prstGeom>
          <a:noFill/>
        </p:spPr>
        <p:txBody>
          <a:bodyPr vert="horz" wrap="none" lIns="0" tIns="0" rIns="0" bIns="0" rtlCol="0">
            <a:spAutoFit/>
          </a:bodyPr>
          <a:lstStyle/>
          <a:p>
            <a:pPr>
              <a:lnSpc>
                <a:spcPts val="3680"/>
              </a:lnSpc>
            </a:pPr>
            <a:r>
              <a:rPr lang="en-CA" sz="3214" b="1" dirty="0">
                <a:solidFill>
                  <a:srgbClr val="C00000"/>
                </a:solidFill>
                <a:latin typeface="Arial Bold"/>
                <a:cs typeface="Arial Bold"/>
              </a:rPr>
              <a:t>CNVs u </a:t>
            </a:r>
            <a:r>
              <a:rPr lang="en-CA" sz="3214" b="1" dirty="0" err="1">
                <a:solidFill>
                  <a:srgbClr val="C00000"/>
                </a:solidFill>
                <a:latin typeface="Arial Bold"/>
                <a:cs typeface="Arial Bold"/>
              </a:rPr>
              <a:t>jednovaječných</a:t>
            </a:r>
            <a:r>
              <a:rPr lang="en-CA" sz="3214" b="1" dirty="0">
                <a:solidFill>
                  <a:srgbClr val="C00000"/>
                </a:solidFill>
                <a:latin typeface="Arial Bold"/>
                <a:cs typeface="Arial Bold"/>
              </a:rPr>
              <a:t> </a:t>
            </a:r>
            <a:r>
              <a:rPr lang="en-CA" sz="3214" b="1" dirty="0" err="1">
                <a:solidFill>
                  <a:srgbClr val="C00000"/>
                </a:solidFill>
                <a:latin typeface="Arial Bold"/>
                <a:cs typeface="Arial Bold"/>
              </a:rPr>
              <a:t>dvojčat</a:t>
            </a:r>
            <a:r>
              <a:rPr lang="en-CA" sz="3214" b="1" dirty="0">
                <a:solidFill>
                  <a:srgbClr val="C00000"/>
                </a:solidFill>
                <a:latin typeface="Arial Bold"/>
                <a:cs typeface="Arial Bold"/>
              </a:rPr>
              <a:t> (MZD)</a:t>
            </a:r>
          </a:p>
          <a:p>
            <a:pPr>
              <a:lnSpc>
                <a:spcPts val="3680"/>
              </a:lnSpc>
            </a:pPr>
            <a:endParaRPr lang="en-CA" sz="3204" dirty="0">
              <a:solidFill>
                <a:srgbClr val="000000"/>
              </a:solidFill>
            </a:endParaRPr>
          </a:p>
        </p:txBody>
      </p:sp>
      <p:sp>
        <p:nvSpPr>
          <p:cNvPr id="3" name="TextBox 3"/>
          <p:cNvSpPr txBox="1"/>
          <p:nvPr/>
        </p:nvSpPr>
        <p:spPr>
          <a:xfrm>
            <a:off x="611560" y="4025900"/>
            <a:ext cx="8445500" cy="381000"/>
          </a:xfrm>
          <a:prstGeom prst="rect">
            <a:avLst/>
          </a:prstGeom>
          <a:noFill/>
        </p:spPr>
        <p:txBody>
          <a:bodyPr vert="horz" wrap="none" lIns="0" tIns="0" rIns="0" bIns="0" rtlCol="0">
            <a:spAutoFit/>
          </a:bodyPr>
          <a:lstStyle/>
          <a:p>
            <a:pPr>
              <a:lnSpc>
                <a:spcPts val="2300"/>
              </a:lnSpc>
            </a:pPr>
            <a:r>
              <a:rPr lang="en-CA" sz="2004" dirty="0">
                <a:solidFill>
                  <a:srgbClr val="000000"/>
                </a:solidFill>
                <a:latin typeface="Arial"/>
                <a:cs typeface="Arial"/>
              </a:rPr>
              <a:t>• MZD </a:t>
            </a:r>
            <a:r>
              <a:rPr lang="en-CA" sz="2004" dirty="0" err="1">
                <a:solidFill>
                  <a:srgbClr val="000000"/>
                </a:solidFill>
                <a:latin typeface="Arial"/>
                <a:cs typeface="Arial"/>
              </a:rPr>
              <a:t>geneticky</a:t>
            </a:r>
            <a:r>
              <a:rPr lang="en-CA" sz="2004" dirty="0">
                <a:solidFill>
                  <a:srgbClr val="000000"/>
                </a:solidFill>
                <a:latin typeface="Arial"/>
                <a:cs typeface="Arial"/>
              </a:rPr>
              <a:t> </a:t>
            </a:r>
            <a:r>
              <a:rPr lang="en-CA" sz="2004" dirty="0" err="1">
                <a:solidFill>
                  <a:srgbClr val="000000"/>
                </a:solidFill>
                <a:latin typeface="Arial"/>
                <a:cs typeface="Arial"/>
              </a:rPr>
              <a:t>identická</a:t>
            </a:r>
            <a:r>
              <a:rPr lang="en-CA" sz="2004" dirty="0">
                <a:solidFill>
                  <a:srgbClr val="000000"/>
                </a:solidFill>
                <a:latin typeface="Arial"/>
                <a:cs typeface="Arial"/>
              </a:rPr>
              <a:t> -</a:t>
            </a:r>
            <a:r>
              <a:rPr lang="en-CA" sz="2014" b="1" dirty="0">
                <a:solidFill>
                  <a:srgbClr val="C00000"/>
                </a:solidFill>
                <a:latin typeface="Arial Bold"/>
                <a:cs typeface="Arial Bold"/>
              </a:rPr>
              <a:t> </a:t>
            </a:r>
            <a:r>
              <a:rPr lang="en-CA" sz="2014" b="1" dirty="0" err="1">
                <a:solidFill>
                  <a:srgbClr val="C00000"/>
                </a:solidFill>
                <a:latin typeface="Arial Bold"/>
                <a:cs typeface="Arial Bold"/>
              </a:rPr>
              <a:t>možnost</a:t>
            </a:r>
            <a:r>
              <a:rPr lang="en-CA" sz="2014" b="1" dirty="0">
                <a:solidFill>
                  <a:srgbClr val="C00000"/>
                </a:solidFill>
                <a:latin typeface="Arial Bold"/>
                <a:cs typeface="Arial Bold"/>
              </a:rPr>
              <a:t> </a:t>
            </a:r>
            <a:r>
              <a:rPr lang="en-CA" sz="2014" b="1" dirty="0" err="1">
                <a:solidFill>
                  <a:srgbClr val="C00000"/>
                </a:solidFill>
                <a:latin typeface="Arial Bold"/>
                <a:cs typeface="Arial Bold"/>
              </a:rPr>
              <a:t>studia</a:t>
            </a:r>
            <a:r>
              <a:rPr lang="en-CA" sz="2014" b="1" dirty="0">
                <a:solidFill>
                  <a:srgbClr val="C00000"/>
                </a:solidFill>
                <a:latin typeface="Arial Bold"/>
                <a:cs typeface="Arial Bold"/>
              </a:rPr>
              <a:t> </a:t>
            </a:r>
            <a:r>
              <a:rPr lang="en-CA" sz="2014" b="1" dirty="0" err="1">
                <a:solidFill>
                  <a:srgbClr val="C00000"/>
                </a:solidFill>
                <a:latin typeface="Arial Bold"/>
                <a:cs typeface="Arial Bold"/>
              </a:rPr>
              <a:t>somatických</a:t>
            </a:r>
            <a:r>
              <a:rPr lang="en-CA" sz="2014" b="1" dirty="0">
                <a:solidFill>
                  <a:srgbClr val="C00000"/>
                </a:solidFill>
                <a:latin typeface="Arial Bold"/>
                <a:cs typeface="Arial Bold"/>
              </a:rPr>
              <a:t> </a:t>
            </a:r>
            <a:r>
              <a:rPr lang="en-CA" sz="2014" b="1" dirty="0" err="1">
                <a:solidFill>
                  <a:srgbClr val="C00000"/>
                </a:solidFill>
                <a:latin typeface="Arial Bold"/>
                <a:cs typeface="Arial Bold"/>
              </a:rPr>
              <a:t>mutací</a:t>
            </a:r>
            <a:r>
              <a:rPr lang="en-CA" sz="2014" b="1" dirty="0">
                <a:solidFill>
                  <a:srgbClr val="C00000"/>
                </a:solidFill>
                <a:latin typeface="Arial Bold"/>
                <a:cs typeface="Arial Bold"/>
              </a:rPr>
              <a:t> !!!</a:t>
            </a:r>
          </a:p>
          <a:p>
            <a:pPr>
              <a:lnSpc>
                <a:spcPts val="2300"/>
              </a:lnSpc>
            </a:pPr>
            <a:endParaRPr lang="en-CA" sz="2004" dirty="0">
              <a:solidFill>
                <a:srgbClr val="000000"/>
              </a:solidFill>
            </a:endParaRPr>
          </a:p>
        </p:txBody>
      </p:sp>
      <p:sp>
        <p:nvSpPr>
          <p:cNvPr id="4" name="TextBox 4"/>
          <p:cNvSpPr txBox="1"/>
          <p:nvPr/>
        </p:nvSpPr>
        <p:spPr>
          <a:xfrm>
            <a:off x="698500" y="4483100"/>
            <a:ext cx="8445500" cy="381000"/>
          </a:xfrm>
          <a:prstGeom prst="rect">
            <a:avLst/>
          </a:prstGeom>
          <a:noFill/>
        </p:spPr>
        <p:txBody>
          <a:bodyPr vert="horz" wrap="none" lIns="0" tIns="0" rIns="0" bIns="0" rtlCol="0">
            <a:spAutoFit/>
          </a:bodyPr>
          <a:lstStyle/>
          <a:p>
            <a:pPr>
              <a:lnSpc>
                <a:spcPts val="2300"/>
              </a:lnSpc>
            </a:pPr>
            <a:r>
              <a:rPr lang="en-CA" sz="2004" dirty="0">
                <a:solidFill>
                  <a:srgbClr val="000000"/>
                </a:solidFill>
                <a:latin typeface="Arial"/>
                <a:cs typeface="Arial"/>
              </a:rPr>
              <a:t>• </a:t>
            </a:r>
            <a:r>
              <a:rPr lang="en-CA" sz="2004" dirty="0" err="1">
                <a:solidFill>
                  <a:srgbClr val="000000"/>
                </a:solidFill>
                <a:latin typeface="Arial"/>
                <a:cs typeface="Arial"/>
              </a:rPr>
              <a:t>analyzovány</a:t>
            </a:r>
            <a:r>
              <a:rPr lang="en-CA" sz="2004" dirty="0">
                <a:solidFill>
                  <a:srgbClr val="000000"/>
                </a:solidFill>
                <a:latin typeface="Arial"/>
                <a:cs typeface="Arial"/>
              </a:rPr>
              <a:t> CNVs u 1097 </a:t>
            </a:r>
            <a:r>
              <a:rPr lang="en-CA" sz="2004" dirty="0" err="1">
                <a:solidFill>
                  <a:srgbClr val="000000"/>
                </a:solidFill>
                <a:latin typeface="Arial"/>
                <a:cs typeface="Arial"/>
              </a:rPr>
              <a:t>párů</a:t>
            </a:r>
            <a:r>
              <a:rPr lang="en-CA" sz="2004" dirty="0">
                <a:solidFill>
                  <a:srgbClr val="000000"/>
                </a:solidFill>
                <a:latin typeface="Arial"/>
                <a:cs typeface="Arial"/>
              </a:rPr>
              <a:t> MZD</a:t>
            </a:r>
          </a:p>
          <a:p>
            <a:pPr>
              <a:lnSpc>
                <a:spcPts val="2300"/>
              </a:lnSpc>
            </a:pPr>
            <a:endParaRPr lang="en-CA" sz="2004" dirty="0">
              <a:solidFill>
                <a:srgbClr val="000000"/>
              </a:solidFill>
            </a:endParaRPr>
          </a:p>
        </p:txBody>
      </p:sp>
      <p:sp>
        <p:nvSpPr>
          <p:cNvPr id="5" name="TextBox 5"/>
          <p:cNvSpPr txBox="1"/>
          <p:nvPr/>
        </p:nvSpPr>
        <p:spPr>
          <a:xfrm>
            <a:off x="698500" y="4940300"/>
            <a:ext cx="6823215" cy="589905"/>
          </a:xfrm>
          <a:prstGeom prst="rect">
            <a:avLst/>
          </a:prstGeom>
          <a:noFill/>
        </p:spPr>
        <p:txBody>
          <a:bodyPr vert="horz" wrap="none" lIns="0" tIns="0" rIns="0" bIns="0" rtlCol="0">
            <a:spAutoFit/>
          </a:bodyPr>
          <a:lstStyle/>
          <a:p>
            <a:pPr>
              <a:lnSpc>
                <a:spcPts val="2300"/>
              </a:lnSpc>
            </a:pPr>
            <a:r>
              <a:rPr lang="en-CA" sz="2004" dirty="0">
                <a:solidFill>
                  <a:srgbClr val="000000"/>
                </a:solidFill>
                <a:latin typeface="Arial"/>
                <a:cs typeface="Arial"/>
              </a:rPr>
              <a:t>• Affymetrix 6.0 microarray, </a:t>
            </a:r>
            <a:r>
              <a:rPr lang="en-CA" sz="2004" dirty="0" err="1">
                <a:solidFill>
                  <a:srgbClr val="000000"/>
                </a:solidFill>
                <a:latin typeface="Arial"/>
                <a:cs typeface="Arial"/>
              </a:rPr>
              <a:t>periferní</a:t>
            </a:r>
            <a:r>
              <a:rPr lang="en-CA" sz="2004" dirty="0">
                <a:solidFill>
                  <a:srgbClr val="000000"/>
                </a:solidFill>
                <a:latin typeface="Arial"/>
                <a:cs typeface="Arial"/>
              </a:rPr>
              <a:t> </a:t>
            </a:r>
            <a:r>
              <a:rPr lang="en-CA" sz="2004" dirty="0" err="1">
                <a:solidFill>
                  <a:srgbClr val="000000"/>
                </a:solidFill>
                <a:latin typeface="Arial"/>
                <a:cs typeface="Arial"/>
              </a:rPr>
              <a:t>krev</a:t>
            </a:r>
            <a:r>
              <a:rPr lang="en-CA" sz="2004" dirty="0">
                <a:solidFill>
                  <a:srgbClr val="000000"/>
                </a:solidFill>
                <a:latin typeface="Arial"/>
                <a:cs typeface="Arial"/>
              </a:rPr>
              <a:t>, </a:t>
            </a:r>
            <a:r>
              <a:rPr lang="en-CA" sz="2004" dirty="0" err="1">
                <a:solidFill>
                  <a:srgbClr val="000000"/>
                </a:solidFill>
                <a:latin typeface="Arial"/>
                <a:cs typeface="Arial"/>
              </a:rPr>
              <a:t>bukální</a:t>
            </a:r>
            <a:r>
              <a:rPr lang="en-CA" sz="2004" dirty="0">
                <a:solidFill>
                  <a:srgbClr val="000000"/>
                </a:solidFill>
                <a:latin typeface="Arial"/>
                <a:cs typeface="Arial"/>
              </a:rPr>
              <a:t> </a:t>
            </a:r>
            <a:r>
              <a:rPr lang="en-CA" sz="2004" dirty="0" err="1">
                <a:solidFill>
                  <a:srgbClr val="000000"/>
                </a:solidFill>
                <a:latin typeface="Arial"/>
                <a:cs typeface="Arial"/>
              </a:rPr>
              <a:t>sliznice</a:t>
            </a:r>
            <a:r>
              <a:rPr lang="cs-CZ" sz="2004" dirty="0">
                <a:solidFill>
                  <a:srgbClr val="000000"/>
                </a:solidFill>
                <a:latin typeface="Arial"/>
                <a:cs typeface="Arial"/>
              </a:rPr>
              <a:t>….</a:t>
            </a:r>
            <a:endParaRPr lang="en-CA" sz="2004" dirty="0">
              <a:solidFill>
                <a:srgbClr val="000000"/>
              </a:solidFill>
              <a:latin typeface="Arial"/>
              <a:cs typeface="Arial"/>
            </a:endParaRPr>
          </a:p>
          <a:p>
            <a:pPr>
              <a:lnSpc>
                <a:spcPts val="2300"/>
              </a:lnSpc>
            </a:pPr>
            <a:endParaRPr lang="en-CA" sz="2004" dirty="0">
              <a:solidFill>
                <a:srgbClr val="000000"/>
              </a:solidFill>
            </a:endParaRPr>
          </a:p>
        </p:txBody>
      </p:sp>
      <p:sp>
        <p:nvSpPr>
          <p:cNvPr id="6" name="TextBox 6"/>
          <p:cNvSpPr txBox="1"/>
          <p:nvPr/>
        </p:nvSpPr>
        <p:spPr>
          <a:xfrm>
            <a:off x="698500" y="5549900"/>
            <a:ext cx="8445500" cy="381000"/>
          </a:xfrm>
          <a:prstGeom prst="rect">
            <a:avLst/>
          </a:prstGeom>
          <a:noFill/>
        </p:spPr>
        <p:txBody>
          <a:bodyPr vert="horz" wrap="none" lIns="0" tIns="0" rIns="0" bIns="0" rtlCol="0">
            <a:spAutoFit/>
          </a:bodyPr>
          <a:lstStyle/>
          <a:p>
            <a:pPr>
              <a:lnSpc>
                <a:spcPts val="2300"/>
              </a:lnSpc>
            </a:pPr>
            <a:r>
              <a:rPr lang="en-CA" sz="2004">
                <a:solidFill>
                  <a:srgbClr val="000000"/>
                </a:solidFill>
                <a:latin typeface="Arial"/>
                <a:cs typeface="Arial"/>
              </a:rPr>
              <a:t>• nalezeno celkem 4,415 konkordantních delecí a 3,037 duplikací</a:t>
            </a:r>
          </a:p>
          <a:p>
            <a:pPr>
              <a:lnSpc>
                <a:spcPts val="2300"/>
              </a:lnSpc>
            </a:pPr>
            <a:endParaRPr lang="en-CA" sz="2004">
              <a:solidFill>
                <a:srgbClr val="000000"/>
              </a:solidFill>
            </a:endParaRPr>
          </a:p>
        </p:txBody>
      </p:sp>
      <p:sp>
        <p:nvSpPr>
          <p:cNvPr id="7" name="TextBox 7"/>
          <p:cNvSpPr txBox="1"/>
          <p:nvPr/>
        </p:nvSpPr>
        <p:spPr>
          <a:xfrm>
            <a:off x="723003" y="6093296"/>
            <a:ext cx="7713650" cy="923330"/>
          </a:xfrm>
          <a:prstGeom prst="rect">
            <a:avLst/>
          </a:prstGeom>
          <a:noFill/>
        </p:spPr>
        <p:txBody>
          <a:bodyPr vert="horz" wrap="none" lIns="0" tIns="0" rIns="0" bIns="0" rtlCol="0">
            <a:spAutoFit/>
          </a:bodyPr>
          <a:lstStyle/>
          <a:p>
            <a:pPr>
              <a:lnSpc>
                <a:spcPts val="2400"/>
              </a:lnSpc>
              <a:tabLst>
                <a:tab pos="279400" algn="l"/>
              </a:tabLst>
            </a:pPr>
            <a:r>
              <a:rPr lang="en-CA" sz="2004" dirty="0">
                <a:solidFill>
                  <a:srgbClr val="C00000"/>
                </a:solidFill>
                <a:latin typeface="Arial"/>
                <a:cs typeface="Arial"/>
              </a:rPr>
              <a:t>•</a:t>
            </a:r>
            <a:r>
              <a:rPr lang="en-CA" sz="2014" b="1" dirty="0">
                <a:solidFill>
                  <a:srgbClr val="C00000"/>
                </a:solidFill>
                <a:latin typeface="Arial Bold"/>
                <a:cs typeface="Arial Bold"/>
              </a:rPr>
              <a:t> </a:t>
            </a:r>
            <a:r>
              <a:rPr lang="en-CA" sz="2014" b="1" dirty="0" err="1">
                <a:solidFill>
                  <a:srgbClr val="C00000"/>
                </a:solidFill>
                <a:latin typeface="Arial Bold"/>
                <a:cs typeface="Arial Bold"/>
              </a:rPr>
              <a:t>zjištěno</a:t>
            </a:r>
            <a:r>
              <a:rPr lang="en-CA" sz="2014" b="1" dirty="0">
                <a:solidFill>
                  <a:srgbClr val="C00000"/>
                </a:solidFill>
                <a:latin typeface="Arial Bold"/>
                <a:cs typeface="Arial Bold"/>
              </a:rPr>
              <a:t> 153 </a:t>
            </a:r>
            <a:r>
              <a:rPr lang="en-CA" sz="2014" b="1" i="1" dirty="0">
                <a:solidFill>
                  <a:srgbClr val="C00000"/>
                </a:solidFill>
                <a:latin typeface="Arial Bold Italic"/>
                <a:cs typeface="Arial Bold Italic"/>
              </a:rPr>
              <a:t>de novo </a:t>
            </a:r>
            <a:r>
              <a:rPr lang="en-CA" sz="2014" b="1" dirty="0" err="1">
                <a:solidFill>
                  <a:srgbClr val="C00000"/>
                </a:solidFill>
                <a:latin typeface="Arial Bold"/>
                <a:cs typeface="Arial Bold"/>
              </a:rPr>
              <a:t>vzniklých</a:t>
            </a:r>
            <a:r>
              <a:rPr lang="en-CA" sz="2014" b="1" dirty="0">
                <a:solidFill>
                  <a:srgbClr val="C00000"/>
                </a:solidFill>
                <a:latin typeface="Arial Bold"/>
                <a:cs typeface="Arial Bold"/>
              </a:rPr>
              <a:t> </a:t>
            </a:r>
            <a:r>
              <a:rPr lang="en-CA" sz="2014" b="1" dirty="0" err="1">
                <a:solidFill>
                  <a:srgbClr val="C00000"/>
                </a:solidFill>
                <a:latin typeface="Arial Bold"/>
                <a:cs typeface="Arial Bold"/>
              </a:rPr>
              <a:t>diskordantních</a:t>
            </a:r>
            <a:r>
              <a:rPr lang="en-CA" sz="2014" b="1" dirty="0">
                <a:solidFill>
                  <a:srgbClr val="C00000"/>
                </a:solidFill>
                <a:latin typeface="Arial Bold"/>
                <a:cs typeface="Arial Bold"/>
              </a:rPr>
              <a:t> CNVs &gt; 100 kb</a:t>
            </a:r>
            <a:br>
              <a:rPr lang="en-CA" sz="2004" dirty="0">
                <a:solidFill>
                  <a:srgbClr val="000000"/>
                </a:solidFill>
                <a:latin typeface="Times New Roman"/>
              </a:rPr>
            </a:br>
            <a:r>
              <a:rPr lang="en-CA" sz="2014" b="1" dirty="0">
                <a:solidFill>
                  <a:srgbClr val="C00000"/>
                </a:solidFill>
                <a:latin typeface="Arial Bold"/>
                <a:cs typeface="Arial Bold"/>
              </a:rPr>
              <a:t>	</a:t>
            </a:r>
            <a:r>
              <a:rPr lang="en-CA" sz="2014" b="1" dirty="0" err="1">
                <a:solidFill>
                  <a:srgbClr val="C00000"/>
                </a:solidFill>
                <a:latin typeface="Arial Bold"/>
                <a:cs typeface="Arial Bold"/>
              </a:rPr>
              <a:t>často</a:t>
            </a:r>
            <a:r>
              <a:rPr lang="en-CA" sz="2014" b="1" dirty="0">
                <a:solidFill>
                  <a:srgbClr val="C00000"/>
                </a:solidFill>
                <a:latin typeface="Arial Bold"/>
                <a:cs typeface="Arial Bold"/>
              </a:rPr>
              <a:t> v 15q11.2</a:t>
            </a:r>
          </a:p>
          <a:p>
            <a:pPr>
              <a:lnSpc>
                <a:spcPts val="2400"/>
              </a:lnSpc>
            </a:pPr>
            <a:endParaRPr lang="en-CA" sz="2004" dirty="0">
              <a:solidFill>
                <a:srgbClr val="00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87E2F7B8-83D8-45F8-B02C-351603D809B4}"/>
              </a:ext>
            </a:extLst>
          </p:cNvPr>
          <p:cNvPicPr>
            <a:picLocks noChangeAspect="1"/>
          </p:cNvPicPr>
          <p:nvPr/>
        </p:nvPicPr>
        <p:blipFill>
          <a:blip r:embed="rId2"/>
          <a:stretch>
            <a:fillRect/>
          </a:stretch>
        </p:blipFill>
        <p:spPr>
          <a:xfrm>
            <a:off x="755576" y="106844"/>
            <a:ext cx="8332892" cy="6644312"/>
          </a:xfrm>
          <a:prstGeom prst="rect">
            <a:avLst/>
          </a:prstGeom>
        </p:spPr>
      </p:pic>
    </p:spTree>
    <p:extLst>
      <p:ext uri="{BB962C8B-B14F-4D97-AF65-F5344CB8AC3E}">
        <p14:creationId xmlns:p14="http://schemas.microsoft.com/office/powerpoint/2010/main" val="15304045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6" name="TextBox 2"/>
          <p:cNvSpPr txBox="1"/>
          <p:nvPr/>
        </p:nvSpPr>
        <p:spPr>
          <a:xfrm>
            <a:off x="774700" y="1943100"/>
            <a:ext cx="8369300" cy="736600"/>
          </a:xfrm>
          <a:prstGeom prst="rect">
            <a:avLst/>
          </a:prstGeom>
          <a:noFill/>
        </p:spPr>
        <p:txBody>
          <a:bodyPr vert="horz" wrap="none" lIns="0" tIns="0" rIns="0" bIns="0" rtlCol="0">
            <a:spAutoFit/>
          </a:bodyPr>
          <a:lstStyle/>
          <a:p>
            <a:pPr>
              <a:lnSpc>
                <a:spcPts val="4600"/>
              </a:lnSpc>
            </a:pPr>
            <a:r>
              <a:rPr lang="en-CA" sz="4005" b="1">
                <a:solidFill>
                  <a:srgbClr val="C00000"/>
                </a:solidFill>
                <a:latin typeface="Arial Bold"/>
                <a:cs typeface="Arial Bold"/>
              </a:rPr>
              <a:t>CNVs a genomová onemocnění</a:t>
            </a:r>
          </a:p>
          <a:p>
            <a:pPr>
              <a:lnSpc>
                <a:spcPts val="4600"/>
              </a:lnSpc>
            </a:pPr>
            <a:endParaRPr lang="en-CA" sz="3995">
              <a:solidFill>
                <a:srgbClr val="000000"/>
              </a:solidFill>
            </a:endParaRPr>
          </a:p>
        </p:txBody>
      </p:sp>
      <p:sp>
        <p:nvSpPr>
          <p:cNvPr id="3" name="TextBox 3"/>
          <p:cNvSpPr txBox="1"/>
          <p:nvPr/>
        </p:nvSpPr>
        <p:spPr>
          <a:xfrm>
            <a:off x="1979712" y="3338293"/>
            <a:ext cx="5815695" cy="820738"/>
          </a:xfrm>
          <a:prstGeom prst="rect">
            <a:avLst/>
          </a:prstGeom>
          <a:noFill/>
        </p:spPr>
        <p:txBody>
          <a:bodyPr vert="horz" wrap="none" lIns="0" tIns="0" rIns="0" bIns="0" rtlCol="0">
            <a:spAutoFit/>
          </a:bodyPr>
          <a:lstStyle/>
          <a:p>
            <a:pPr>
              <a:lnSpc>
                <a:spcPts val="3220"/>
              </a:lnSpc>
            </a:pPr>
            <a:r>
              <a:rPr lang="en-CA" sz="2520" dirty="0">
                <a:solidFill>
                  <a:srgbClr val="CCCC99"/>
                </a:solidFill>
                <a:latin typeface="Arial Unicode MS"/>
                <a:cs typeface="Arial Unicode MS"/>
              </a:rPr>
              <a:t>◼</a:t>
            </a:r>
            <a:r>
              <a:rPr lang="en-CA" sz="2805" b="1" dirty="0">
                <a:solidFill>
                  <a:srgbClr val="C00000"/>
                </a:solidFill>
                <a:latin typeface="Arial Bold"/>
                <a:cs typeface="Arial Bold"/>
              </a:rPr>
              <a:t> co CNVs </a:t>
            </a:r>
            <a:r>
              <a:rPr lang="en-CA" sz="2805" b="1" dirty="0" err="1">
                <a:solidFill>
                  <a:srgbClr val="C00000"/>
                </a:solidFill>
                <a:latin typeface="Arial Bold"/>
                <a:cs typeface="Arial Bold"/>
              </a:rPr>
              <a:t>způsobují</a:t>
            </a:r>
            <a:r>
              <a:rPr lang="cs-CZ" sz="2805" b="1" dirty="0">
                <a:solidFill>
                  <a:srgbClr val="C00000"/>
                </a:solidFill>
                <a:latin typeface="Arial Bold"/>
                <a:cs typeface="Arial Bold"/>
              </a:rPr>
              <a:t>a jak vznikají</a:t>
            </a:r>
            <a:endParaRPr lang="en-CA" sz="2805" b="1" dirty="0">
              <a:solidFill>
                <a:srgbClr val="C00000"/>
              </a:solidFill>
              <a:latin typeface="Arial Bold"/>
              <a:cs typeface="Arial Bold"/>
            </a:endParaRPr>
          </a:p>
          <a:p>
            <a:pPr>
              <a:lnSpc>
                <a:spcPts val="3220"/>
              </a:lnSpc>
            </a:pPr>
            <a:endParaRPr lang="en-CA" sz="2781" dirty="0">
              <a:solidFill>
                <a:srgbClr val="000000"/>
              </a:solidFill>
            </a:endParaRPr>
          </a:p>
        </p:txBody>
      </p:sp>
      <p:sp>
        <p:nvSpPr>
          <p:cNvPr id="4" name="TextBox 4"/>
          <p:cNvSpPr txBox="1"/>
          <p:nvPr/>
        </p:nvSpPr>
        <p:spPr>
          <a:xfrm>
            <a:off x="2781300" y="3886200"/>
            <a:ext cx="6362700" cy="508000"/>
          </a:xfrm>
          <a:prstGeom prst="rect">
            <a:avLst/>
          </a:prstGeom>
          <a:noFill/>
        </p:spPr>
        <p:txBody>
          <a:bodyPr vert="horz" wrap="none" lIns="0" tIns="0" rIns="0" bIns="0" rtlCol="0">
            <a:spAutoFit/>
          </a:bodyPr>
          <a:lstStyle/>
          <a:p>
            <a:pPr>
              <a:lnSpc>
                <a:spcPts val="3220"/>
              </a:lnSpc>
            </a:pPr>
            <a:r>
              <a:rPr lang="en-CA" sz="2520">
                <a:solidFill>
                  <a:srgbClr val="CCCC99"/>
                </a:solidFill>
                <a:latin typeface="Arial Unicode MS"/>
                <a:cs typeface="Arial Unicode MS"/>
              </a:rPr>
              <a:t>◼</a:t>
            </a:r>
            <a:r>
              <a:rPr lang="en-CA" sz="2805" b="1">
                <a:solidFill>
                  <a:srgbClr val="C00000"/>
                </a:solidFill>
                <a:latin typeface="Arial Bold"/>
                <a:cs typeface="Arial Bold"/>
              </a:rPr>
              <a:t> jak je klasifikujeme</a:t>
            </a:r>
          </a:p>
          <a:p>
            <a:pPr>
              <a:lnSpc>
                <a:spcPts val="3220"/>
              </a:lnSpc>
            </a:pPr>
            <a:endParaRPr lang="en-CA" sz="2783">
              <a:solidFill>
                <a:srgbClr val="000000"/>
              </a:solidFill>
            </a:endParaRPr>
          </a:p>
        </p:txBody>
      </p:sp>
      <p:sp>
        <p:nvSpPr>
          <p:cNvPr id="5" name="TextBox 5"/>
          <p:cNvSpPr txBox="1"/>
          <p:nvPr/>
        </p:nvSpPr>
        <p:spPr>
          <a:xfrm>
            <a:off x="3347864" y="4464580"/>
            <a:ext cx="6832600" cy="508000"/>
          </a:xfrm>
          <a:prstGeom prst="rect">
            <a:avLst/>
          </a:prstGeom>
          <a:noFill/>
        </p:spPr>
        <p:txBody>
          <a:bodyPr vert="horz" wrap="none" lIns="0" tIns="0" rIns="0" bIns="0" rtlCol="0">
            <a:spAutoFit/>
          </a:bodyPr>
          <a:lstStyle/>
          <a:p>
            <a:pPr>
              <a:lnSpc>
                <a:spcPts val="3220"/>
              </a:lnSpc>
            </a:pPr>
            <a:r>
              <a:rPr lang="en-CA" sz="2522" dirty="0">
                <a:solidFill>
                  <a:srgbClr val="CCCC99"/>
                </a:solidFill>
                <a:latin typeface="Arial Unicode MS"/>
                <a:cs typeface="Arial Unicode MS"/>
              </a:rPr>
              <a:t>◼</a:t>
            </a:r>
            <a:r>
              <a:rPr lang="en-CA" sz="2808" b="1" dirty="0">
                <a:solidFill>
                  <a:srgbClr val="C00000"/>
                </a:solidFill>
                <a:latin typeface="Arial Bold"/>
                <a:cs typeface="Arial Bold"/>
              </a:rPr>
              <a:t> jak je </a:t>
            </a:r>
            <a:r>
              <a:rPr lang="en-CA" sz="2808" b="1" dirty="0" err="1">
                <a:solidFill>
                  <a:srgbClr val="C00000"/>
                </a:solidFill>
                <a:latin typeface="Arial Bold"/>
                <a:cs typeface="Arial Bold"/>
              </a:rPr>
              <a:t>můžeme</a:t>
            </a:r>
            <a:r>
              <a:rPr lang="en-CA" sz="2808" b="1" dirty="0">
                <a:solidFill>
                  <a:srgbClr val="C00000"/>
                </a:solidFill>
                <a:latin typeface="Arial Bold"/>
                <a:cs typeface="Arial Bold"/>
              </a:rPr>
              <a:t> </a:t>
            </a:r>
            <a:r>
              <a:rPr lang="en-CA" sz="2808" b="1" dirty="0" err="1">
                <a:solidFill>
                  <a:srgbClr val="C00000"/>
                </a:solidFill>
                <a:latin typeface="Arial Bold"/>
                <a:cs typeface="Arial Bold"/>
              </a:rPr>
              <a:t>detekovat</a:t>
            </a:r>
            <a:endParaRPr lang="en-CA" sz="2808" b="1" dirty="0">
              <a:solidFill>
                <a:srgbClr val="C00000"/>
              </a:solidFill>
              <a:latin typeface="Arial Bold"/>
              <a:cs typeface="Arial Bold"/>
            </a:endParaRPr>
          </a:p>
          <a:p>
            <a:pPr>
              <a:lnSpc>
                <a:spcPts val="3220"/>
              </a:lnSpc>
            </a:pPr>
            <a:endParaRPr lang="en-CA" sz="2787" dirty="0">
              <a:solidFill>
                <a:srgbClr val="00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053B11-E36C-4742-B08F-3809D7C8EAAC}"/>
              </a:ext>
            </a:extLst>
          </p:cNvPr>
          <p:cNvSpPr>
            <a:spLocks noGrp="1"/>
          </p:cNvSpPr>
          <p:nvPr>
            <p:ph type="title"/>
          </p:nvPr>
        </p:nvSpPr>
        <p:spPr>
          <a:xfrm>
            <a:off x="806450" y="188913"/>
            <a:ext cx="8337550" cy="1143000"/>
          </a:xfrm>
        </p:spPr>
        <p:txBody>
          <a:bodyPr/>
          <a:lstStyle/>
          <a:p>
            <a:pPr>
              <a:defRPr/>
            </a:pPr>
            <a:r>
              <a:rPr lang="cs-CZ" sz="3200" b="1" dirty="0">
                <a:solidFill>
                  <a:srgbClr val="C00000"/>
                </a:solidFill>
                <a:latin typeface="+mn-lt"/>
              </a:rPr>
              <a:t>První pozorování vlivu CNV na fenotyp  -- </a:t>
            </a:r>
            <a:r>
              <a:rPr lang="cs-CZ" sz="2800" b="1" dirty="0">
                <a:solidFill>
                  <a:srgbClr val="C00000"/>
                </a:solidFill>
                <a:latin typeface="+mn-lt"/>
              </a:rPr>
              <a:t>duplikace a mutace Bar u drozofily </a:t>
            </a:r>
          </a:p>
        </p:txBody>
      </p:sp>
      <p:pic>
        <p:nvPicPr>
          <p:cNvPr id="6146" name="Picture 2">
            <a:extLst>
              <a:ext uri="{FF2B5EF4-FFF2-40B4-BE49-F238E27FC236}">
                <a16:creationId xmlns:a16="http://schemas.microsoft.com/office/drawing/2014/main" id="{8423E176-884B-4B90-9F1A-3629790DDB45}"/>
              </a:ext>
            </a:extLst>
          </p:cNvPr>
          <p:cNvPicPr>
            <a:picLocks noGrp="1" noChangeAspect="1" noChangeArrowheads="1"/>
          </p:cNvPicPr>
          <p:nvPr>
            <p:ph idx="1"/>
          </p:nvPr>
        </p:nvPicPr>
        <p:blipFill>
          <a:blip r:embed="rId2"/>
          <a:srcRect/>
          <a:stretch>
            <a:fillRect/>
          </a:stretch>
        </p:blipFill>
        <p:spPr>
          <a:xfrm>
            <a:off x="1115616" y="1700808"/>
            <a:ext cx="7707312" cy="5041900"/>
          </a:xfrm>
          <a:effectLst>
            <a:outerShdw blurRad="292100" dist="139700" dir="2700000" algn="tl" rotWithShape="0">
              <a:srgbClr val="333333">
                <a:alpha val="65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3058" name="Nadpis 1">
            <a:extLst>
              <a:ext uri="{FF2B5EF4-FFF2-40B4-BE49-F238E27FC236}">
                <a16:creationId xmlns:a16="http://schemas.microsoft.com/office/drawing/2014/main" id="{6733FA90-3A0A-450E-8A73-C0D435175A78}"/>
              </a:ext>
            </a:extLst>
          </p:cNvPr>
          <p:cNvSpPr>
            <a:spLocks noGrp="1" noChangeArrowheads="1"/>
          </p:cNvSpPr>
          <p:nvPr>
            <p:ph type="title"/>
          </p:nvPr>
        </p:nvSpPr>
        <p:spPr/>
        <p:txBody>
          <a:bodyPr/>
          <a:lstStyle/>
          <a:p>
            <a:endParaRPr lang="cs-CZ" altLang="cs-CZ"/>
          </a:p>
        </p:txBody>
      </p:sp>
      <p:sp>
        <p:nvSpPr>
          <p:cNvPr id="173059" name="Zástupný symbol pro obsah 2">
            <a:extLst>
              <a:ext uri="{FF2B5EF4-FFF2-40B4-BE49-F238E27FC236}">
                <a16:creationId xmlns:a16="http://schemas.microsoft.com/office/drawing/2014/main" id="{E4A0B05E-7883-408B-BB5A-203486A20ACF}"/>
              </a:ext>
            </a:extLst>
          </p:cNvPr>
          <p:cNvSpPr>
            <a:spLocks noGrp="1" noChangeArrowheads="1"/>
          </p:cNvSpPr>
          <p:nvPr>
            <p:ph idx="1"/>
          </p:nvPr>
        </p:nvSpPr>
        <p:spPr>
          <a:xfrm>
            <a:off x="250825" y="-100013"/>
            <a:ext cx="7931150" cy="4530726"/>
          </a:xfrm>
        </p:spPr>
        <p:txBody>
          <a:bodyPr/>
          <a:lstStyle/>
          <a:p>
            <a:pPr marL="0" indent="0">
              <a:buFont typeface="Wingdings" panose="05000000000000000000" pitchFamily="2" charset="2"/>
              <a:buNone/>
            </a:pPr>
            <a:endParaRPr lang="cs-CZ" altLang="cs-CZ" sz="4000" b="1" dirty="0">
              <a:solidFill>
                <a:srgbClr val="C00000"/>
              </a:solidFill>
            </a:endParaRPr>
          </a:p>
          <a:p>
            <a:pPr marL="0" indent="0" algn="ctr">
              <a:buFont typeface="Wingdings" panose="05000000000000000000" pitchFamily="2" charset="2"/>
              <a:buNone/>
            </a:pPr>
            <a:r>
              <a:rPr lang="cs-CZ" altLang="cs-CZ" sz="3600" b="1" dirty="0" err="1">
                <a:solidFill>
                  <a:srgbClr val="C00000"/>
                </a:solidFill>
              </a:rPr>
              <a:t>CNVs</a:t>
            </a:r>
            <a:r>
              <a:rPr lang="cs-CZ" altLang="cs-CZ" sz="3600" b="1" dirty="0">
                <a:solidFill>
                  <a:srgbClr val="C00000"/>
                </a:solidFill>
              </a:rPr>
              <a:t> a efekt prvně popsaný genové dávky u člověka</a:t>
            </a:r>
          </a:p>
        </p:txBody>
      </p:sp>
      <p:pic>
        <p:nvPicPr>
          <p:cNvPr id="173060" name="Picture 4">
            <a:extLst>
              <a:ext uri="{FF2B5EF4-FFF2-40B4-BE49-F238E27FC236}">
                <a16:creationId xmlns:a16="http://schemas.microsoft.com/office/drawing/2014/main" id="{1CC217C0-0844-4584-BA1A-B91B84DE4B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800" y="2106612"/>
            <a:ext cx="3879850" cy="258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59627D"/>
                  </a:outerShdw>
                </a:effectLst>
              </a14:hiddenEffects>
            </a:ext>
          </a:extLst>
        </p:spPr>
      </p:pic>
      <p:pic>
        <p:nvPicPr>
          <p:cNvPr id="173061" name="Picture 6">
            <a:extLst>
              <a:ext uri="{FF2B5EF4-FFF2-40B4-BE49-F238E27FC236}">
                <a16:creationId xmlns:a16="http://schemas.microsoft.com/office/drawing/2014/main" id="{DB99AE6C-CE0C-487C-8699-28F8CFBBF0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3716338"/>
            <a:ext cx="3671887" cy="255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254" name="TextovéPole 1">
            <a:extLst>
              <a:ext uri="{FF2B5EF4-FFF2-40B4-BE49-F238E27FC236}">
                <a16:creationId xmlns:a16="http://schemas.microsoft.com/office/drawing/2014/main" id="{1361ECF1-7BD3-4CB4-BB27-C595C543509C}"/>
              </a:ext>
            </a:extLst>
          </p:cNvPr>
          <p:cNvSpPr txBox="1">
            <a:spLocks noChangeArrowheads="1"/>
          </p:cNvSpPr>
          <p:nvPr/>
        </p:nvSpPr>
        <p:spPr bwMode="auto">
          <a:xfrm>
            <a:off x="3059113" y="6210300"/>
            <a:ext cx="5761037" cy="646331"/>
          </a:xfrm>
          <a:prstGeom prst="rect">
            <a:avLst/>
          </a:prstGeom>
          <a:noFill/>
          <a:ln>
            <a:noFill/>
          </a:ln>
        </p:spPr>
        <p:txBody>
          <a:bodyPr wrap="square">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defRPr/>
            </a:pPr>
            <a:r>
              <a:rPr lang="cs-CZ" altLang="cs-CZ" sz="1800" b="1" dirty="0">
                <a:solidFill>
                  <a:srgbClr val="C00000"/>
                </a:solidFill>
                <a:cs typeface="+mn-cs"/>
              </a:rPr>
              <a:t>duplikace genu </a:t>
            </a:r>
            <a:r>
              <a:rPr lang="cs-CZ" altLang="cs-CZ" sz="1800" b="1" i="1" dirty="0">
                <a:solidFill>
                  <a:srgbClr val="C00000"/>
                </a:solidFill>
                <a:cs typeface="+mn-cs"/>
              </a:rPr>
              <a:t>PMP22 </a:t>
            </a:r>
            <a:r>
              <a:rPr lang="cs-CZ" altLang="cs-CZ" sz="1800" i="1" dirty="0">
                <a:solidFill>
                  <a:srgbClr val="000000"/>
                </a:solidFill>
                <a:cs typeface="+mn-cs"/>
              </a:rPr>
              <a:t>– </a:t>
            </a:r>
            <a:r>
              <a:rPr lang="cs-CZ" altLang="cs-CZ" sz="1800" i="1" dirty="0" err="1">
                <a:solidFill>
                  <a:srgbClr val="000000"/>
                </a:solidFill>
                <a:cs typeface="+mn-cs"/>
              </a:rPr>
              <a:t>peripheral</a:t>
            </a:r>
            <a:r>
              <a:rPr lang="cs-CZ" altLang="cs-CZ" sz="1800" i="1" dirty="0">
                <a:solidFill>
                  <a:srgbClr val="000000"/>
                </a:solidFill>
                <a:cs typeface="+mn-cs"/>
              </a:rPr>
              <a:t> myelin </a:t>
            </a:r>
            <a:r>
              <a:rPr lang="cs-CZ" altLang="cs-CZ" sz="1800" i="1">
                <a:solidFill>
                  <a:srgbClr val="000000"/>
                </a:solidFill>
                <a:cs typeface="+mn-cs"/>
              </a:rPr>
              <a:t>protein 22 - postižení </a:t>
            </a:r>
            <a:r>
              <a:rPr lang="cs-CZ" altLang="cs-CZ" sz="1800" i="1" dirty="0">
                <a:solidFill>
                  <a:srgbClr val="000000"/>
                </a:solidFill>
                <a:cs typeface="+mn-cs"/>
              </a:rPr>
              <a:t>končetin, atrofie svalstva, porucha citlivosti..</a:t>
            </a:r>
          </a:p>
        </p:txBody>
      </p:sp>
      <p:sp>
        <p:nvSpPr>
          <p:cNvPr id="53255" name="TextovéPole 2">
            <a:extLst>
              <a:ext uri="{FF2B5EF4-FFF2-40B4-BE49-F238E27FC236}">
                <a16:creationId xmlns:a16="http://schemas.microsoft.com/office/drawing/2014/main" id="{F70AADA3-7E30-4668-989C-FF574A9F331C}"/>
              </a:ext>
            </a:extLst>
          </p:cNvPr>
          <p:cNvSpPr txBox="1">
            <a:spLocks noChangeArrowheads="1"/>
          </p:cNvSpPr>
          <p:nvPr/>
        </p:nvSpPr>
        <p:spPr bwMode="auto">
          <a:xfrm>
            <a:off x="895008" y="4862308"/>
            <a:ext cx="2376487" cy="923925"/>
          </a:xfrm>
          <a:prstGeom prst="rect">
            <a:avLst/>
          </a:prstGeom>
          <a:noFill/>
          <a:ln>
            <a:noFill/>
          </a:ln>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defRPr/>
            </a:pPr>
            <a:r>
              <a:rPr lang="cs-CZ" altLang="cs-CZ" sz="1800" i="1" dirty="0">
                <a:solidFill>
                  <a:srgbClr val="000000"/>
                </a:solidFill>
                <a:cs typeface="+mn-cs"/>
              </a:rPr>
              <a:t>Prof. J. </a:t>
            </a:r>
            <a:r>
              <a:rPr lang="cs-CZ" altLang="cs-CZ" sz="1800" i="1" dirty="0" err="1">
                <a:solidFill>
                  <a:srgbClr val="000000"/>
                </a:solidFill>
                <a:cs typeface="+mn-cs"/>
              </a:rPr>
              <a:t>Lupski</a:t>
            </a:r>
            <a:r>
              <a:rPr lang="cs-CZ" altLang="cs-CZ" sz="1800" i="1" dirty="0">
                <a:solidFill>
                  <a:srgbClr val="000000"/>
                </a:solidFill>
                <a:cs typeface="+mn-cs"/>
              </a:rPr>
              <a:t>, </a:t>
            </a:r>
            <a:r>
              <a:rPr lang="en-US" altLang="cs-CZ" sz="1800" i="1" dirty="0">
                <a:solidFill>
                  <a:srgbClr val="000000"/>
                </a:solidFill>
                <a:cs typeface="+mn-cs"/>
              </a:rPr>
              <a:t>2018 Victor A. </a:t>
            </a:r>
            <a:r>
              <a:rPr lang="en-US" altLang="cs-CZ" sz="1800" i="1" dirty="0" err="1">
                <a:solidFill>
                  <a:srgbClr val="000000"/>
                </a:solidFill>
                <a:cs typeface="+mn-cs"/>
              </a:rPr>
              <a:t>McKusick</a:t>
            </a:r>
            <a:r>
              <a:rPr lang="en-US" altLang="cs-CZ" sz="1800" i="1" dirty="0">
                <a:solidFill>
                  <a:srgbClr val="000000"/>
                </a:solidFill>
                <a:cs typeface="+mn-cs"/>
              </a:rPr>
              <a:t> Leadership Award</a:t>
            </a:r>
            <a:endParaRPr lang="cs-CZ" altLang="cs-CZ" sz="1800" i="1" dirty="0">
              <a:solidFill>
                <a:srgbClr val="000000"/>
              </a:solidFill>
              <a:cs typeface="+mn-cs"/>
            </a:endParaRPr>
          </a:p>
        </p:txBody>
      </p:sp>
      <p:pic>
        <p:nvPicPr>
          <p:cNvPr id="173064" name="Picture 9">
            <a:extLst>
              <a:ext uri="{FF2B5EF4-FFF2-40B4-BE49-F238E27FC236}">
                <a16:creationId xmlns:a16="http://schemas.microsoft.com/office/drawing/2014/main" id="{472E1E7A-EF0D-4378-92B4-706B019C15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6688" y="404813"/>
            <a:ext cx="1208087"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59627D"/>
                  </a:outerShdw>
                </a:effectLst>
              </a14:hiddenEffects>
            </a:ext>
          </a:extLst>
        </p:spPr>
      </p:pic>
      <p:pic>
        <p:nvPicPr>
          <p:cNvPr id="10" name="Picture 2">
            <a:extLst>
              <a:ext uri="{FF2B5EF4-FFF2-40B4-BE49-F238E27FC236}">
                <a16:creationId xmlns:a16="http://schemas.microsoft.com/office/drawing/2014/main" id="{5D217A83-A23F-42E2-B337-59C0B121D890}"/>
              </a:ext>
            </a:extLst>
          </p:cNvPr>
          <p:cNvPicPr>
            <a:picLocks noChangeAspect="1" noChangeArrowheads="1"/>
          </p:cNvPicPr>
          <p:nvPr/>
        </p:nvPicPr>
        <p:blipFill>
          <a:blip r:embed="rId5"/>
          <a:srcRect/>
          <a:stretch>
            <a:fillRect/>
          </a:stretch>
        </p:blipFill>
        <p:spPr bwMode="auto">
          <a:xfrm>
            <a:off x="4810125" y="2205038"/>
            <a:ext cx="3908425" cy="14462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3258" name="TextovéPole 1">
            <a:extLst>
              <a:ext uri="{FF2B5EF4-FFF2-40B4-BE49-F238E27FC236}">
                <a16:creationId xmlns:a16="http://schemas.microsoft.com/office/drawing/2014/main" id="{34F5E461-93E7-4A77-84F7-23B311DAAAB9}"/>
              </a:ext>
            </a:extLst>
          </p:cNvPr>
          <p:cNvSpPr txBox="1">
            <a:spLocks noChangeArrowheads="1"/>
          </p:cNvSpPr>
          <p:nvPr/>
        </p:nvSpPr>
        <p:spPr bwMode="auto">
          <a:xfrm>
            <a:off x="558800" y="5948363"/>
            <a:ext cx="3529013" cy="647700"/>
          </a:xfrm>
          <a:prstGeom prst="rect">
            <a:avLst/>
          </a:prstGeom>
          <a:noFill/>
          <a:ln>
            <a:noFill/>
          </a:ln>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defRPr/>
            </a:pPr>
            <a:r>
              <a:rPr lang="cs-CZ" altLang="cs-CZ" sz="1800" dirty="0">
                <a:solidFill>
                  <a:srgbClr val="000000"/>
                </a:solidFill>
                <a:cs typeface="+mn-cs"/>
              </a:rPr>
              <a:t>Hereditární motorická a senzorická neuropatie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49FB81-C23E-4006-AB7E-6961E1BCBB9C}"/>
              </a:ext>
            </a:extLst>
          </p:cNvPr>
          <p:cNvSpPr>
            <a:spLocks noGrp="1"/>
          </p:cNvSpPr>
          <p:nvPr>
            <p:ph type="title"/>
          </p:nvPr>
        </p:nvSpPr>
        <p:spPr>
          <a:xfrm>
            <a:off x="971550" y="142875"/>
            <a:ext cx="7772400" cy="1143000"/>
          </a:xfrm>
        </p:spPr>
        <p:txBody>
          <a:bodyPr/>
          <a:lstStyle/>
          <a:p>
            <a:pPr>
              <a:defRPr/>
            </a:pPr>
            <a:r>
              <a:rPr lang="cs-CZ" sz="3600" b="1" dirty="0" err="1">
                <a:solidFill>
                  <a:srgbClr val="C00000"/>
                </a:solidFill>
                <a:latin typeface="+mn-lt"/>
              </a:rPr>
              <a:t>CNVs</a:t>
            </a:r>
            <a:r>
              <a:rPr lang="cs-CZ" sz="3600" b="1" dirty="0">
                <a:solidFill>
                  <a:srgbClr val="C00000"/>
                </a:solidFill>
                <a:latin typeface="+mn-lt"/>
              </a:rPr>
              <a:t> a genomová onemocnění</a:t>
            </a:r>
            <a:br>
              <a:rPr lang="cs-CZ" sz="3600" b="1" dirty="0">
                <a:solidFill>
                  <a:srgbClr val="C00000"/>
                </a:solidFill>
                <a:latin typeface="+mn-lt"/>
              </a:rPr>
            </a:br>
            <a:r>
              <a:rPr lang="cs-CZ" sz="2800" b="1" dirty="0">
                <a:solidFill>
                  <a:srgbClr val="C00000"/>
                </a:solidFill>
                <a:latin typeface="+mn-lt"/>
              </a:rPr>
              <a:t>proč… a jaké mechanismy….</a:t>
            </a:r>
          </a:p>
        </p:txBody>
      </p:sp>
      <p:sp>
        <p:nvSpPr>
          <p:cNvPr id="35843" name="TextovéPole 3">
            <a:extLst>
              <a:ext uri="{FF2B5EF4-FFF2-40B4-BE49-F238E27FC236}">
                <a16:creationId xmlns:a16="http://schemas.microsoft.com/office/drawing/2014/main" id="{C615FACA-D78A-4D0F-91AF-C8CB34B7D650}"/>
              </a:ext>
            </a:extLst>
          </p:cNvPr>
          <p:cNvSpPr txBox="1">
            <a:spLocks noChangeArrowheads="1"/>
          </p:cNvSpPr>
          <p:nvPr/>
        </p:nvSpPr>
        <p:spPr bwMode="auto">
          <a:xfrm>
            <a:off x="5148263" y="1681163"/>
            <a:ext cx="3695700"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2400" b="1">
                <a:solidFill>
                  <a:srgbClr val="C00000"/>
                </a:solidFill>
              </a:rPr>
              <a:t>Genomové choroby                    </a:t>
            </a:r>
            <a:r>
              <a:rPr lang="cs-CZ" altLang="cs-CZ" sz="1800"/>
              <a:t>(genomic disorders) – </a:t>
            </a:r>
            <a:r>
              <a:rPr lang="cs-CZ" altLang="cs-CZ" sz="1800" b="1"/>
              <a:t>vznikají v důsledku přestaveb genomu způsobujících </a:t>
            </a:r>
            <a:r>
              <a:rPr lang="cs-CZ" altLang="cs-CZ" sz="1800" b="1" u="sng">
                <a:solidFill>
                  <a:srgbClr val="C00000"/>
                </a:solidFill>
              </a:rPr>
              <a:t>zisky či ztráty </a:t>
            </a:r>
            <a:r>
              <a:rPr lang="cs-CZ" altLang="cs-CZ" sz="1800" b="1"/>
              <a:t>genů </a:t>
            </a:r>
            <a:r>
              <a:rPr lang="cs-CZ" altLang="cs-CZ" sz="1800" b="1">
                <a:solidFill>
                  <a:srgbClr val="C00000"/>
                </a:solidFill>
              </a:rPr>
              <a:t>(CNVs)</a:t>
            </a:r>
          </a:p>
          <a:p>
            <a:pPr algn="ctr" eaLnBrk="1" hangingPunct="1">
              <a:spcBef>
                <a:spcPct val="0"/>
              </a:spcBef>
              <a:buClrTx/>
              <a:buSzTx/>
              <a:buFontTx/>
              <a:buNone/>
            </a:pPr>
            <a:endParaRPr lang="cs-CZ" altLang="cs-CZ" sz="1800" b="1">
              <a:solidFill>
                <a:srgbClr val="C00000"/>
              </a:solidFill>
            </a:endParaRPr>
          </a:p>
          <a:p>
            <a:pPr algn="ctr" eaLnBrk="1" hangingPunct="1">
              <a:spcBef>
                <a:spcPct val="0"/>
              </a:spcBef>
              <a:buClrTx/>
              <a:buSzTx/>
              <a:buFontTx/>
              <a:buNone/>
            </a:pPr>
            <a:r>
              <a:rPr lang="cs-CZ" altLang="cs-CZ" sz="1800"/>
              <a:t>Evoluce lidského genomu  - </a:t>
            </a:r>
            <a:r>
              <a:rPr lang="cs-CZ" altLang="cs-CZ" sz="2400" b="1">
                <a:solidFill>
                  <a:srgbClr val="C00000"/>
                </a:solidFill>
              </a:rPr>
              <a:t>duplikace</a:t>
            </a:r>
            <a:r>
              <a:rPr lang="cs-CZ" altLang="cs-CZ" sz="2000"/>
              <a:t> </a:t>
            </a:r>
            <a:r>
              <a:rPr lang="cs-CZ" altLang="cs-CZ" sz="1800"/>
              <a:t>genů, genových segmentů a repetitivních sekvencí</a:t>
            </a:r>
          </a:p>
          <a:p>
            <a:pPr algn="ctr" eaLnBrk="1" hangingPunct="1">
              <a:spcBef>
                <a:spcPct val="0"/>
              </a:spcBef>
              <a:buClrTx/>
              <a:buSzTx/>
              <a:buFontTx/>
              <a:buNone/>
            </a:pPr>
            <a:endParaRPr lang="cs-CZ" altLang="cs-CZ" sz="1800"/>
          </a:p>
          <a:p>
            <a:pPr algn="ctr" eaLnBrk="1" hangingPunct="1">
              <a:spcBef>
                <a:spcPct val="0"/>
              </a:spcBef>
              <a:buClrTx/>
              <a:buSzTx/>
              <a:buFontTx/>
              <a:buNone/>
            </a:pPr>
            <a:endParaRPr lang="cs-CZ" altLang="cs-CZ" sz="1800"/>
          </a:p>
          <a:p>
            <a:pPr algn="ctr" eaLnBrk="1" hangingPunct="1">
              <a:spcBef>
                <a:spcPct val="0"/>
              </a:spcBef>
              <a:buClrTx/>
              <a:buSzTx/>
              <a:buFontTx/>
              <a:buNone/>
            </a:pPr>
            <a:r>
              <a:rPr lang="cs-CZ" altLang="cs-CZ" sz="1800"/>
              <a:t>Vhodné podmínky pro </a:t>
            </a:r>
            <a:r>
              <a:rPr lang="cs-CZ" altLang="cs-CZ" sz="1800" b="1">
                <a:solidFill>
                  <a:srgbClr val="C00000"/>
                </a:solidFill>
              </a:rPr>
              <a:t>nehomologní rekombinaci</a:t>
            </a:r>
            <a:r>
              <a:rPr lang="cs-CZ" altLang="cs-CZ" sz="1800">
                <a:solidFill>
                  <a:srgbClr val="C00000"/>
                </a:solidFill>
              </a:rPr>
              <a:t>,</a:t>
            </a:r>
            <a:r>
              <a:rPr lang="cs-CZ" altLang="cs-CZ" sz="1800"/>
              <a:t> při níž může docházet k přestavbám chromozomů</a:t>
            </a:r>
          </a:p>
          <a:p>
            <a:pPr eaLnBrk="1" hangingPunct="1">
              <a:spcBef>
                <a:spcPct val="0"/>
              </a:spcBef>
              <a:buClrTx/>
              <a:buSzTx/>
              <a:buFontTx/>
              <a:buNone/>
            </a:pPr>
            <a:endParaRPr lang="cs-CZ" altLang="cs-CZ" sz="1800"/>
          </a:p>
          <a:p>
            <a:pPr eaLnBrk="1" hangingPunct="1">
              <a:spcBef>
                <a:spcPct val="0"/>
              </a:spcBef>
              <a:buClrTx/>
              <a:buSzTx/>
              <a:buFontTx/>
              <a:buNone/>
            </a:pPr>
            <a:endParaRPr lang="cs-CZ" altLang="cs-CZ" sz="1800"/>
          </a:p>
          <a:p>
            <a:pPr eaLnBrk="1" hangingPunct="1">
              <a:spcBef>
                <a:spcPct val="0"/>
              </a:spcBef>
              <a:buClrTx/>
              <a:buSzTx/>
              <a:buFontTx/>
              <a:buNone/>
            </a:pPr>
            <a:endParaRPr lang="cs-CZ" altLang="cs-CZ" sz="1800"/>
          </a:p>
          <a:p>
            <a:pPr eaLnBrk="1" hangingPunct="1">
              <a:spcBef>
                <a:spcPct val="0"/>
              </a:spcBef>
              <a:buClrTx/>
              <a:buSzTx/>
              <a:buFontTx/>
              <a:buNone/>
            </a:pPr>
            <a:endParaRPr lang="cs-CZ" altLang="cs-CZ" sz="1800"/>
          </a:p>
        </p:txBody>
      </p:sp>
      <p:pic>
        <p:nvPicPr>
          <p:cNvPr id="64515" name="Picture 3">
            <a:extLst>
              <a:ext uri="{FF2B5EF4-FFF2-40B4-BE49-F238E27FC236}">
                <a16:creationId xmlns:a16="http://schemas.microsoft.com/office/drawing/2014/main" id="{8CA2E77D-D525-4004-AEA1-0A696A8D8F59}"/>
              </a:ext>
            </a:extLst>
          </p:cNvPr>
          <p:cNvPicPr>
            <a:picLocks noChangeAspect="1" noChangeArrowheads="1"/>
          </p:cNvPicPr>
          <p:nvPr/>
        </p:nvPicPr>
        <p:blipFill>
          <a:blip r:embed="rId2"/>
          <a:srcRect/>
          <a:stretch>
            <a:fillRect/>
          </a:stretch>
        </p:blipFill>
        <p:spPr bwMode="auto">
          <a:xfrm>
            <a:off x="117475" y="1298575"/>
            <a:ext cx="5054600" cy="1920875"/>
          </a:xfrm>
          <a:prstGeom prst="rect">
            <a:avLst/>
          </a:prstGeom>
          <a:ln>
            <a:noFill/>
          </a:ln>
          <a:effectLst>
            <a:outerShdw blurRad="292100" dist="139700" dir="2700000" algn="tl" rotWithShape="0">
              <a:srgbClr val="333333">
                <a:alpha val="65000"/>
              </a:srgbClr>
            </a:outerShdw>
          </a:effectLst>
        </p:spPr>
      </p:pic>
      <p:pic>
        <p:nvPicPr>
          <p:cNvPr id="37893" name="Picture 2">
            <a:extLst>
              <a:ext uri="{FF2B5EF4-FFF2-40B4-BE49-F238E27FC236}">
                <a16:creationId xmlns:a16="http://schemas.microsoft.com/office/drawing/2014/main" id="{BDBA4D09-C582-4ACD-B465-DC38B080E228}"/>
              </a:ext>
            </a:extLst>
          </p:cNvPr>
          <p:cNvPicPr>
            <a:picLocks noGrp="1" noChangeAspect="1" noChangeArrowheads="1"/>
          </p:cNvPicPr>
          <p:nvPr>
            <p:ph idx="1"/>
          </p:nvPr>
        </p:nvPicPr>
        <p:blipFill>
          <a:blip r:embed="rId3"/>
          <a:srcRect/>
          <a:stretch>
            <a:fillRect/>
          </a:stretch>
        </p:blipFill>
        <p:spPr>
          <a:xfrm>
            <a:off x="1187450" y="3500438"/>
            <a:ext cx="3294063" cy="2765425"/>
          </a:xfrm>
          <a:effectLst>
            <a:outerShdw blurRad="292100" dist="139700" dir="2700000" algn="tl" rotWithShape="0">
              <a:srgbClr val="333333">
                <a:alpha val="65000"/>
              </a:srgbClr>
            </a:outerShdw>
          </a:effectLst>
        </p:spPr>
      </p:pic>
      <p:sp>
        <p:nvSpPr>
          <p:cNvPr id="174086" name="TextovéPole 4">
            <a:extLst>
              <a:ext uri="{FF2B5EF4-FFF2-40B4-BE49-F238E27FC236}">
                <a16:creationId xmlns:a16="http://schemas.microsoft.com/office/drawing/2014/main" id="{73646078-DDAE-4B37-B419-67B21921B880}"/>
              </a:ext>
            </a:extLst>
          </p:cNvPr>
          <p:cNvSpPr txBox="1">
            <a:spLocks noChangeArrowheads="1"/>
          </p:cNvSpPr>
          <p:nvPr/>
        </p:nvSpPr>
        <p:spPr bwMode="auto">
          <a:xfrm>
            <a:off x="439738" y="6307138"/>
            <a:ext cx="67325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cs-CZ" sz="1400"/>
              <a:t>Genomic rearrangements resulting from </a:t>
            </a:r>
            <a:r>
              <a:rPr lang="en-US" altLang="cs-CZ" sz="1400" b="1">
                <a:solidFill>
                  <a:srgbClr val="CC0000"/>
                </a:solidFill>
              </a:rPr>
              <a:t>recombination </a:t>
            </a:r>
            <a:r>
              <a:rPr lang="cs-CZ" altLang="cs-CZ" sz="1400" b="1">
                <a:solidFill>
                  <a:srgbClr val="CC0000"/>
                </a:solidFill>
              </a:rPr>
              <a:t>                                              </a:t>
            </a:r>
            <a:r>
              <a:rPr lang="en-US" altLang="cs-CZ" sz="1400" b="1">
                <a:solidFill>
                  <a:srgbClr val="CC0000"/>
                </a:solidFill>
              </a:rPr>
              <a:t>between repeated</a:t>
            </a:r>
            <a:r>
              <a:rPr lang="cs-CZ" altLang="cs-CZ" sz="1400" b="1">
                <a:solidFill>
                  <a:srgbClr val="CC0000"/>
                </a:solidFill>
              </a:rPr>
              <a:t> </a:t>
            </a:r>
            <a:r>
              <a:rPr lang="en-US" altLang="cs-CZ" sz="1400" b="1">
                <a:solidFill>
                  <a:srgbClr val="C00000"/>
                </a:solidFill>
              </a:rPr>
              <a:t>sequences.</a:t>
            </a:r>
            <a:endParaRPr lang="cs-CZ" altLang="cs-CZ" sz="1400" b="1">
              <a:solidFill>
                <a:srgbClr val="C00000"/>
              </a:solidFill>
            </a:endParaRPr>
          </a:p>
        </p:txBody>
      </p:sp>
      <p:sp>
        <p:nvSpPr>
          <p:cNvPr id="7" name="Šipka dolů 6">
            <a:extLst>
              <a:ext uri="{FF2B5EF4-FFF2-40B4-BE49-F238E27FC236}">
                <a16:creationId xmlns:a16="http://schemas.microsoft.com/office/drawing/2014/main" id="{15A9ACC8-A6E8-4AC5-8976-E5D0B44524A7}"/>
              </a:ext>
            </a:extLst>
          </p:cNvPr>
          <p:cNvSpPr/>
          <p:nvPr/>
        </p:nvSpPr>
        <p:spPr>
          <a:xfrm flipH="1">
            <a:off x="6915150" y="4508500"/>
            <a:ext cx="431800" cy="4191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84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843">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07E2C1-7600-4C7A-8ACE-5A4D0C7915B5}"/>
              </a:ext>
            </a:extLst>
          </p:cNvPr>
          <p:cNvSpPr>
            <a:spLocks noGrp="1"/>
          </p:cNvSpPr>
          <p:nvPr>
            <p:ph type="title"/>
          </p:nvPr>
        </p:nvSpPr>
        <p:spPr>
          <a:xfrm>
            <a:off x="1124744" y="260648"/>
            <a:ext cx="7772400" cy="1143000"/>
          </a:xfrm>
        </p:spPr>
        <p:txBody>
          <a:bodyPr/>
          <a:lstStyle/>
          <a:p>
            <a:pPr>
              <a:defRPr/>
            </a:pPr>
            <a:r>
              <a:rPr lang="cs-CZ" sz="3200" b="1" dirty="0" err="1">
                <a:solidFill>
                  <a:srgbClr val="C00000"/>
                </a:solidFill>
                <a:latin typeface="+mn-lt"/>
              </a:rPr>
              <a:t>LCRs</a:t>
            </a:r>
            <a:r>
              <a:rPr lang="cs-CZ" sz="3200" b="1" dirty="0">
                <a:solidFill>
                  <a:srgbClr val="C00000"/>
                </a:solidFill>
                <a:latin typeface="+mn-lt"/>
              </a:rPr>
              <a:t> a </a:t>
            </a:r>
            <a:r>
              <a:rPr lang="cs-CZ" sz="3200" b="1" dirty="0" err="1">
                <a:solidFill>
                  <a:srgbClr val="C00000"/>
                </a:solidFill>
                <a:latin typeface="+mn-lt"/>
              </a:rPr>
              <a:t>SDs</a:t>
            </a:r>
            <a:r>
              <a:rPr lang="cs-CZ" sz="3200" b="1" dirty="0">
                <a:solidFill>
                  <a:srgbClr val="C00000"/>
                </a:solidFill>
                <a:latin typeface="+mn-lt"/>
              </a:rPr>
              <a:t> v genomu </a:t>
            </a:r>
          </a:p>
        </p:txBody>
      </p:sp>
      <p:sp>
        <p:nvSpPr>
          <p:cNvPr id="175107" name="Zástupný symbol pro obsah 2">
            <a:extLst>
              <a:ext uri="{FF2B5EF4-FFF2-40B4-BE49-F238E27FC236}">
                <a16:creationId xmlns:a16="http://schemas.microsoft.com/office/drawing/2014/main" id="{921A282E-5204-453E-9DB2-CF8C07D05265}"/>
              </a:ext>
            </a:extLst>
          </p:cNvPr>
          <p:cNvSpPr>
            <a:spLocks noGrp="1" noChangeArrowheads="1"/>
          </p:cNvSpPr>
          <p:nvPr>
            <p:ph idx="1"/>
          </p:nvPr>
        </p:nvSpPr>
        <p:spPr>
          <a:xfrm>
            <a:off x="985838" y="1557338"/>
            <a:ext cx="8050212" cy="4530725"/>
          </a:xfrm>
        </p:spPr>
        <p:txBody>
          <a:bodyPr/>
          <a:lstStyle/>
          <a:p>
            <a:r>
              <a:rPr lang="cs-CZ" altLang="cs-CZ" sz="2000" b="1" dirty="0"/>
              <a:t>cca 50 % genomu tvoří repetitivní sekvence zahrnující mj.</a:t>
            </a:r>
          </a:p>
          <a:p>
            <a:endParaRPr lang="cs-CZ" altLang="cs-CZ" sz="2000" b="1" dirty="0"/>
          </a:p>
          <a:p>
            <a:r>
              <a:rPr lang="cs-CZ" altLang="cs-CZ" sz="2000" b="1" dirty="0">
                <a:solidFill>
                  <a:srgbClr val="C00000"/>
                </a:solidFill>
              </a:rPr>
              <a:t>repetitivní sekvence o nízkém počtu kopií  </a:t>
            </a:r>
            <a:r>
              <a:rPr lang="cs-CZ" altLang="cs-CZ" sz="2000" b="1" dirty="0"/>
              <a:t>(</a:t>
            </a:r>
            <a:r>
              <a:rPr lang="cs-CZ" altLang="cs-CZ" sz="2000" b="1" dirty="0" err="1"/>
              <a:t>LCRs</a:t>
            </a:r>
            <a:r>
              <a:rPr lang="cs-CZ" altLang="cs-CZ" sz="2000" b="1" dirty="0"/>
              <a:t>) </a:t>
            </a:r>
            <a:r>
              <a:rPr lang="cs-CZ" altLang="cs-CZ" sz="2000" dirty="0"/>
              <a:t>– </a:t>
            </a:r>
            <a:r>
              <a:rPr lang="cs-CZ" altLang="cs-CZ" sz="2000" dirty="0" err="1"/>
              <a:t>intrachromozomální</a:t>
            </a:r>
            <a:r>
              <a:rPr lang="cs-CZ" altLang="cs-CZ" sz="2000" dirty="0"/>
              <a:t> </a:t>
            </a:r>
            <a:r>
              <a:rPr lang="cs-CZ" altLang="cs-CZ" sz="2000" b="1" dirty="0"/>
              <a:t>duplikace</a:t>
            </a:r>
            <a:r>
              <a:rPr lang="cs-CZ" altLang="cs-CZ" sz="2000" dirty="0"/>
              <a:t> </a:t>
            </a:r>
            <a:r>
              <a:rPr lang="cs-CZ" altLang="cs-CZ" sz="2000" b="1" dirty="0"/>
              <a:t>o velikosti &gt;10 </a:t>
            </a:r>
            <a:r>
              <a:rPr lang="cs-CZ" altLang="cs-CZ" sz="2000" b="1" dirty="0" err="1"/>
              <a:t>kb</a:t>
            </a:r>
            <a:r>
              <a:rPr lang="cs-CZ" altLang="cs-CZ" sz="2000" b="1" dirty="0"/>
              <a:t> </a:t>
            </a:r>
            <a:r>
              <a:rPr lang="cs-CZ" altLang="cs-CZ" sz="2000" dirty="0"/>
              <a:t>s &gt; 97 % sekvenční identitou  (10-400 </a:t>
            </a:r>
            <a:r>
              <a:rPr lang="cs-CZ" altLang="cs-CZ" sz="2000" dirty="0" err="1"/>
              <a:t>kb</a:t>
            </a:r>
            <a:r>
              <a:rPr lang="cs-CZ" altLang="cs-CZ" sz="2000" dirty="0"/>
              <a:t>), vytváří shluky s přímou či inverzní orientací</a:t>
            </a:r>
          </a:p>
          <a:p>
            <a:endParaRPr lang="cs-CZ" altLang="cs-CZ" sz="1800" dirty="0"/>
          </a:p>
          <a:p>
            <a:r>
              <a:rPr lang="cs-CZ" altLang="cs-CZ" sz="2000" b="1" dirty="0">
                <a:solidFill>
                  <a:srgbClr val="C00000"/>
                </a:solidFill>
              </a:rPr>
              <a:t>segmentální duplikace (</a:t>
            </a:r>
            <a:r>
              <a:rPr lang="cs-CZ" altLang="cs-CZ" sz="2000" b="1" dirty="0" err="1">
                <a:solidFill>
                  <a:srgbClr val="C00000"/>
                </a:solidFill>
              </a:rPr>
              <a:t>SDs</a:t>
            </a:r>
            <a:r>
              <a:rPr lang="cs-CZ" altLang="cs-CZ" sz="2000" b="1" dirty="0">
                <a:solidFill>
                  <a:srgbClr val="C00000"/>
                </a:solidFill>
              </a:rPr>
              <a:t>) </a:t>
            </a:r>
            <a:r>
              <a:rPr lang="cs-CZ" altLang="cs-CZ" sz="2000" dirty="0"/>
              <a:t>– segmenty </a:t>
            </a:r>
            <a:r>
              <a:rPr lang="cs-CZ" altLang="cs-CZ" sz="2000" b="1" dirty="0"/>
              <a:t>o velikosti  &gt; 1 </a:t>
            </a:r>
            <a:r>
              <a:rPr lang="cs-CZ" altLang="cs-CZ" sz="2000" b="1" dirty="0" err="1"/>
              <a:t>kb</a:t>
            </a:r>
            <a:r>
              <a:rPr lang="cs-CZ" altLang="cs-CZ" sz="2000" b="1" dirty="0"/>
              <a:t> </a:t>
            </a:r>
            <a:r>
              <a:rPr lang="cs-CZ" altLang="cs-CZ" sz="2000" dirty="0"/>
              <a:t>s             </a:t>
            </a:r>
            <a:r>
              <a:rPr lang="cs-CZ" altLang="cs-CZ" sz="2000" b="1" dirty="0"/>
              <a:t>&gt; </a:t>
            </a:r>
            <a:r>
              <a:rPr lang="cs-CZ" altLang="cs-CZ" sz="2000" dirty="0"/>
              <a:t>90 % sekvenční identitou</a:t>
            </a:r>
          </a:p>
          <a:p>
            <a:endParaRPr lang="cs-CZ" altLang="cs-CZ" sz="2000" dirty="0"/>
          </a:p>
          <a:p>
            <a:r>
              <a:rPr lang="cs-CZ" altLang="cs-CZ" sz="2000" b="1" dirty="0"/>
              <a:t>více než  </a:t>
            </a:r>
            <a:r>
              <a:rPr lang="cs-CZ" altLang="cs-CZ" sz="2400" b="1" dirty="0">
                <a:solidFill>
                  <a:srgbClr val="C00000"/>
                </a:solidFill>
              </a:rPr>
              <a:t>5,4 % lidského genomu </a:t>
            </a:r>
            <a:r>
              <a:rPr lang="cs-CZ" altLang="cs-CZ" sz="2000" b="1" dirty="0"/>
              <a:t>je pokryto </a:t>
            </a:r>
            <a:r>
              <a:rPr lang="cs-CZ" altLang="cs-CZ" sz="2000" b="1" dirty="0" err="1"/>
              <a:t>SDs</a:t>
            </a:r>
            <a:endParaRPr lang="cs-CZ" altLang="cs-CZ" sz="2000" b="1" dirty="0"/>
          </a:p>
          <a:p>
            <a:r>
              <a:rPr lang="cs-CZ" altLang="cs-CZ" sz="2000" b="1" dirty="0"/>
              <a:t>průměr 18,5 </a:t>
            </a:r>
            <a:r>
              <a:rPr lang="cs-CZ" altLang="cs-CZ" sz="2000" b="1" dirty="0" err="1"/>
              <a:t>kb</a:t>
            </a:r>
            <a:endParaRPr lang="cs-CZ" altLang="cs-CZ" sz="2000" b="1" dirty="0"/>
          </a:p>
          <a:p>
            <a:r>
              <a:rPr lang="cs-CZ" altLang="cs-CZ" sz="2000" b="1" dirty="0"/>
              <a:t>1 % – 14 % každého chromozomu obsahuje </a:t>
            </a:r>
            <a:r>
              <a:rPr lang="cs-CZ" altLang="cs-CZ" sz="2000" b="1" dirty="0" err="1"/>
              <a:t>SDs</a:t>
            </a:r>
            <a:endParaRPr lang="cs-CZ" altLang="cs-CZ" sz="2000" b="1" dirty="0"/>
          </a:p>
          <a:p>
            <a:r>
              <a:rPr lang="cs-CZ" altLang="cs-CZ" sz="2000" b="1" u="sng" dirty="0">
                <a:solidFill>
                  <a:srgbClr val="C00000"/>
                </a:solidFill>
              </a:rPr>
              <a:t>3,4 % až 10,7 % genů </a:t>
            </a:r>
            <a:r>
              <a:rPr lang="cs-CZ" altLang="cs-CZ" sz="2000" b="1" dirty="0">
                <a:solidFill>
                  <a:srgbClr val="C00000"/>
                </a:solidFill>
              </a:rPr>
              <a:t>může být duplikováno</a:t>
            </a:r>
          </a:p>
          <a:p>
            <a:endParaRPr lang="cs-CZ" altLang="cs-CZ" sz="2000" b="1" dirty="0"/>
          </a:p>
          <a:p>
            <a:endParaRPr lang="cs-CZ" altLang="cs-CZ" sz="2000" b="1" dirty="0">
              <a:solidFill>
                <a:srgbClr val="C00000"/>
              </a:solidFill>
            </a:endParaRPr>
          </a:p>
        </p:txBody>
      </p:sp>
      <p:sp>
        <p:nvSpPr>
          <p:cNvPr id="175108" name="TextovéPole 3">
            <a:extLst>
              <a:ext uri="{FF2B5EF4-FFF2-40B4-BE49-F238E27FC236}">
                <a16:creationId xmlns:a16="http://schemas.microsoft.com/office/drawing/2014/main" id="{A7222382-D323-43AC-A6F8-CE785D999E4D}"/>
              </a:ext>
            </a:extLst>
          </p:cNvPr>
          <p:cNvSpPr txBox="1">
            <a:spLocks noChangeArrowheads="1"/>
          </p:cNvSpPr>
          <p:nvPr/>
        </p:nvSpPr>
        <p:spPr bwMode="auto">
          <a:xfrm>
            <a:off x="6804025" y="6453188"/>
            <a:ext cx="2232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i="1"/>
              <a:t>Zhang et al. 2004</a:t>
            </a:r>
            <a:endParaRPr lang="cs-CZ" altLang="cs-CZ" sz="1800" b="1" i="1">
              <a:solidFill>
                <a:srgbClr val="C00000"/>
              </a:solidFill>
            </a:endParaRPr>
          </a:p>
        </p:txBody>
      </p:sp>
      <p:sp>
        <p:nvSpPr>
          <p:cNvPr id="4" name="Šipka dolů 3">
            <a:extLst>
              <a:ext uri="{FF2B5EF4-FFF2-40B4-BE49-F238E27FC236}">
                <a16:creationId xmlns:a16="http://schemas.microsoft.com/office/drawing/2014/main" id="{A65BC115-0504-40E6-BCD1-220CF0716965}"/>
              </a:ext>
            </a:extLst>
          </p:cNvPr>
          <p:cNvSpPr/>
          <p:nvPr/>
        </p:nvSpPr>
        <p:spPr>
          <a:xfrm>
            <a:off x="4643438" y="2016125"/>
            <a:ext cx="215900" cy="2889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5CAF63-0034-4B32-B790-65382227CEB7}"/>
              </a:ext>
            </a:extLst>
          </p:cNvPr>
          <p:cNvSpPr>
            <a:spLocks noGrp="1"/>
          </p:cNvSpPr>
          <p:nvPr>
            <p:ph type="title"/>
          </p:nvPr>
        </p:nvSpPr>
        <p:spPr>
          <a:xfrm>
            <a:off x="755650" y="188913"/>
            <a:ext cx="8229600" cy="1143000"/>
          </a:xfrm>
        </p:spPr>
        <p:txBody>
          <a:bodyPr/>
          <a:lstStyle/>
          <a:p>
            <a:pPr>
              <a:defRPr/>
            </a:pPr>
            <a:r>
              <a:rPr lang="cs-CZ" sz="2800" b="1" dirty="0">
                <a:solidFill>
                  <a:srgbClr val="C00000"/>
                </a:solidFill>
                <a:latin typeface="+mn-lt"/>
              </a:rPr>
              <a:t>Architektura  GENOMU  vs. GENOMOVÁ ONEMOCNĚNÍ</a:t>
            </a:r>
            <a:endParaRPr lang="cs-CZ" sz="2800" dirty="0">
              <a:latin typeface="+mn-lt"/>
            </a:endParaRPr>
          </a:p>
        </p:txBody>
      </p:sp>
      <p:pic>
        <p:nvPicPr>
          <p:cNvPr id="7170" name="Picture 2">
            <a:extLst>
              <a:ext uri="{FF2B5EF4-FFF2-40B4-BE49-F238E27FC236}">
                <a16:creationId xmlns:a16="http://schemas.microsoft.com/office/drawing/2014/main" id="{09DD1EDB-4A55-444F-B054-07F135667935}"/>
              </a:ext>
            </a:extLst>
          </p:cNvPr>
          <p:cNvPicPr>
            <a:picLocks noGrp="1" noChangeAspect="1" noChangeArrowheads="1"/>
          </p:cNvPicPr>
          <p:nvPr>
            <p:ph idx="1"/>
          </p:nvPr>
        </p:nvPicPr>
        <p:blipFill>
          <a:blip r:embed="rId3"/>
          <a:srcRect/>
          <a:stretch>
            <a:fillRect/>
          </a:stretch>
        </p:blipFill>
        <p:spPr>
          <a:xfrm>
            <a:off x="719138" y="1719263"/>
            <a:ext cx="3816350" cy="4168775"/>
          </a:xfrm>
          <a:effectLst>
            <a:outerShdw blurRad="292100" dist="139700" dir="2700000" algn="tl" rotWithShape="0">
              <a:srgbClr val="333333">
                <a:alpha val="65000"/>
              </a:srgbClr>
            </a:outerShdw>
          </a:effectLst>
        </p:spPr>
      </p:pic>
      <p:sp>
        <p:nvSpPr>
          <p:cNvPr id="39940" name="Obdélník 2">
            <a:extLst>
              <a:ext uri="{FF2B5EF4-FFF2-40B4-BE49-F238E27FC236}">
                <a16:creationId xmlns:a16="http://schemas.microsoft.com/office/drawing/2014/main" id="{157E0A92-C1E7-4B8D-BF51-F5E14B801964}"/>
              </a:ext>
            </a:extLst>
          </p:cNvPr>
          <p:cNvSpPr>
            <a:spLocks noChangeArrowheads="1"/>
          </p:cNvSpPr>
          <p:nvPr/>
        </p:nvSpPr>
        <p:spPr bwMode="auto">
          <a:xfrm>
            <a:off x="4500563" y="6537325"/>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eaLnBrk="0" hangingPunct="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eaLnBrk="0" hangingPunct="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eaLnBrk="0" hangingPunct="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cs-CZ" sz="1400" i="1"/>
              <a:t>Jeffrey A. Bailey et al. Science 2002;297:1003-1007</a:t>
            </a:r>
          </a:p>
        </p:txBody>
      </p:sp>
      <p:sp>
        <p:nvSpPr>
          <p:cNvPr id="4" name="Obdélník 3">
            <a:extLst>
              <a:ext uri="{FF2B5EF4-FFF2-40B4-BE49-F238E27FC236}">
                <a16:creationId xmlns:a16="http://schemas.microsoft.com/office/drawing/2014/main" id="{275FC7B3-FC85-47A2-BBA9-249254AEB8C0}"/>
              </a:ext>
            </a:extLst>
          </p:cNvPr>
          <p:cNvSpPr/>
          <p:nvPr/>
        </p:nvSpPr>
        <p:spPr>
          <a:xfrm>
            <a:off x="4572000" y="1719263"/>
            <a:ext cx="4716463" cy="4586287"/>
          </a:xfrm>
          <a:prstGeom prst="rect">
            <a:avLst/>
          </a:prstGeom>
        </p:spPr>
        <p:txBody>
          <a:bodyPr>
            <a:spAutoFit/>
          </a:bodyPr>
          <a:lstStyle/>
          <a:p>
            <a:pPr marL="285750" indent="-285750">
              <a:buFont typeface="Arial" panose="020B0604020202020204" pitchFamily="34" charset="0"/>
              <a:buChar char="•"/>
              <a:defRPr/>
            </a:pPr>
            <a:r>
              <a:rPr lang="cs-CZ" sz="1600" b="1" dirty="0">
                <a:latin typeface="Arial" charset="0"/>
              </a:rPr>
              <a:t>lidský genom je náchylný                                k strukturní variabilitě v důsledku  existence </a:t>
            </a:r>
            <a:r>
              <a:rPr lang="cs-CZ" sz="1600" b="1" dirty="0" err="1">
                <a:latin typeface="Arial" charset="0"/>
              </a:rPr>
              <a:t>LCRs</a:t>
            </a:r>
            <a:r>
              <a:rPr lang="cs-CZ" sz="1600" b="1" dirty="0">
                <a:latin typeface="Arial" charset="0"/>
              </a:rPr>
              <a:t> a </a:t>
            </a:r>
            <a:r>
              <a:rPr lang="cs-CZ" sz="1600" b="1" dirty="0" err="1">
                <a:latin typeface="Arial" charset="0"/>
              </a:rPr>
              <a:t>SDs</a:t>
            </a:r>
            <a:r>
              <a:rPr lang="cs-CZ" sz="1600" b="1" dirty="0">
                <a:latin typeface="Arial" charset="0"/>
              </a:rPr>
              <a:t> !</a:t>
            </a:r>
          </a:p>
          <a:p>
            <a:pPr marL="342900" indent="-342900">
              <a:buFont typeface="Arial" panose="020B0604020202020204" pitchFamily="34" charset="0"/>
              <a:buChar char="•"/>
              <a:defRPr/>
            </a:pPr>
            <a:endParaRPr lang="cs-CZ" sz="1600" b="1" dirty="0">
              <a:solidFill>
                <a:srgbClr val="C00000"/>
              </a:solidFill>
            </a:endParaRPr>
          </a:p>
          <a:p>
            <a:pPr marL="342900" indent="-342900">
              <a:buFont typeface="Arial" panose="020B0604020202020204" pitchFamily="34" charset="0"/>
              <a:buChar char="•"/>
              <a:defRPr/>
            </a:pPr>
            <a:r>
              <a:rPr lang="cs-CZ" sz="1600" b="1" dirty="0">
                <a:solidFill>
                  <a:srgbClr val="C00000"/>
                </a:solidFill>
              </a:rPr>
              <a:t>existuje asi – až 8000  </a:t>
            </a:r>
            <a:r>
              <a:rPr lang="cs-CZ" sz="1600" b="1" i="1" dirty="0">
                <a:solidFill>
                  <a:srgbClr val="C00000"/>
                </a:solidFill>
              </a:rPr>
              <a:t>„hot </a:t>
            </a:r>
            <a:r>
              <a:rPr lang="cs-CZ" sz="1600" b="1" i="1" dirty="0" err="1">
                <a:solidFill>
                  <a:srgbClr val="C00000"/>
                </a:solidFill>
              </a:rPr>
              <a:t>spots</a:t>
            </a:r>
            <a:r>
              <a:rPr lang="cs-CZ" sz="1600" b="1" i="1" dirty="0">
                <a:solidFill>
                  <a:srgbClr val="C00000"/>
                </a:solidFill>
              </a:rPr>
              <a:t>“ </a:t>
            </a:r>
            <a:r>
              <a:rPr lang="cs-CZ" sz="1600" b="1" dirty="0">
                <a:solidFill>
                  <a:srgbClr val="C00000"/>
                </a:solidFill>
              </a:rPr>
              <a:t>v genomu  -  </a:t>
            </a:r>
            <a:r>
              <a:rPr lang="cs-CZ" sz="1600" dirty="0"/>
              <a:t>tvořeny </a:t>
            </a:r>
            <a:r>
              <a:rPr lang="cs-CZ" sz="1600" b="1" dirty="0"/>
              <a:t>unikátní sekvencí        </a:t>
            </a:r>
            <a:r>
              <a:rPr lang="cs-CZ" sz="1600" dirty="0">
                <a:solidFill>
                  <a:srgbClr val="C00000"/>
                </a:solidFill>
              </a:rPr>
              <a:t>            </a:t>
            </a:r>
            <a:r>
              <a:rPr lang="cs-CZ" sz="1600" dirty="0"/>
              <a:t>(o délce 50 </a:t>
            </a:r>
            <a:r>
              <a:rPr lang="cs-CZ" sz="1600" dirty="0" err="1"/>
              <a:t>kb</a:t>
            </a:r>
            <a:r>
              <a:rPr lang="cs-CZ" sz="1600" dirty="0"/>
              <a:t> – 10 </a:t>
            </a:r>
            <a:r>
              <a:rPr lang="cs-CZ" sz="1600" dirty="0" err="1"/>
              <a:t>Mb</a:t>
            </a:r>
            <a:r>
              <a:rPr lang="cs-CZ" sz="1600" dirty="0"/>
              <a:t>), která je ohraničena vysoce homologními úseky DNA, (LCR) či </a:t>
            </a:r>
            <a:r>
              <a:rPr lang="cs-CZ" sz="1600" dirty="0" err="1"/>
              <a:t>SDs</a:t>
            </a:r>
            <a:r>
              <a:rPr lang="cs-CZ" sz="1600" dirty="0"/>
              <a:t> </a:t>
            </a:r>
            <a:endParaRPr lang="cs-CZ" sz="1600" b="1" dirty="0">
              <a:solidFill>
                <a:srgbClr val="C00000"/>
              </a:solidFill>
            </a:endParaRPr>
          </a:p>
          <a:p>
            <a:pPr marL="342900" indent="-342900">
              <a:buFont typeface="Arial" panose="020B0604020202020204" pitchFamily="34" charset="0"/>
              <a:buChar char="•"/>
              <a:defRPr/>
            </a:pPr>
            <a:endParaRPr lang="cs-CZ" sz="1600" dirty="0">
              <a:latin typeface="Arial" charset="0"/>
            </a:endParaRPr>
          </a:p>
          <a:p>
            <a:pPr marL="342900" indent="-342900">
              <a:buFont typeface="Arial" panose="020B0604020202020204" pitchFamily="34" charset="0"/>
              <a:buChar char="•"/>
              <a:defRPr/>
            </a:pPr>
            <a:r>
              <a:rPr lang="cs-CZ" sz="1600" dirty="0">
                <a:latin typeface="Arial" charset="0"/>
              </a:rPr>
              <a:t>substrát pro </a:t>
            </a:r>
            <a:r>
              <a:rPr lang="cs-CZ" sz="1600" b="1" dirty="0" err="1">
                <a:solidFill>
                  <a:srgbClr val="C00000"/>
                </a:solidFill>
                <a:latin typeface="Arial" charset="0"/>
              </a:rPr>
              <a:t>nealelickou</a:t>
            </a:r>
            <a:r>
              <a:rPr lang="cs-CZ" sz="1600" b="1" dirty="0">
                <a:solidFill>
                  <a:srgbClr val="C00000"/>
                </a:solidFill>
                <a:latin typeface="Arial" charset="0"/>
              </a:rPr>
              <a:t> homologní                                            rekombinaci</a:t>
            </a:r>
            <a:r>
              <a:rPr lang="cs-CZ" sz="1600" dirty="0">
                <a:solidFill>
                  <a:srgbClr val="C00000"/>
                </a:solidFill>
                <a:latin typeface="Arial" charset="0"/>
              </a:rPr>
              <a:t> v meióze (NAHR)  </a:t>
            </a:r>
          </a:p>
          <a:p>
            <a:pPr marL="285750" indent="-285750">
              <a:buFont typeface="Arial" panose="020B0604020202020204" pitchFamily="34" charset="0"/>
              <a:buChar char="•"/>
              <a:defRPr/>
            </a:pPr>
            <a:r>
              <a:rPr lang="cs-CZ" sz="1600" b="1" dirty="0">
                <a:solidFill>
                  <a:srgbClr val="CC0000"/>
                </a:solidFill>
                <a:latin typeface="Arial" charset="0"/>
              </a:rPr>
              <a:t>     nerovnoměrný crossing-over </a:t>
            </a:r>
          </a:p>
          <a:p>
            <a:pPr>
              <a:defRPr/>
            </a:pPr>
            <a:endParaRPr lang="cs-CZ" sz="1600" b="1" dirty="0">
              <a:solidFill>
                <a:srgbClr val="CC0000"/>
              </a:solidFill>
              <a:latin typeface="Arial" charset="0"/>
            </a:endParaRPr>
          </a:p>
          <a:p>
            <a:pPr>
              <a:defRPr/>
            </a:pPr>
            <a:endParaRPr lang="cs-CZ" sz="1600" b="1" dirty="0">
              <a:solidFill>
                <a:srgbClr val="CC0000"/>
              </a:solidFill>
              <a:latin typeface="Arial" charset="0"/>
            </a:endParaRPr>
          </a:p>
          <a:p>
            <a:pPr algn="ctr">
              <a:defRPr/>
            </a:pPr>
            <a:r>
              <a:rPr lang="cs-CZ" sz="1600" b="1" dirty="0">
                <a:solidFill>
                  <a:srgbClr val="CC0000"/>
                </a:solidFill>
                <a:latin typeface="Arial" charset="0"/>
              </a:rPr>
              <a:t>delece, duplikace, inverze, translokace</a:t>
            </a:r>
            <a:r>
              <a:rPr lang="cs-CZ" sz="1600" dirty="0">
                <a:latin typeface="Arial" charset="0"/>
              </a:rPr>
              <a:t>                                                                                                                                                                                          divergence genomu</a:t>
            </a:r>
          </a:p>
          <a:p>
            <a:pPr>
              <a:defRPr/>
            </a:pPr>
            <a:r>
              <a:rPr lang="cs-CZ" sz="1600" b="1" dirty="0">
                <a:solidFill>
                  <a:srgbClr val="C00000"/>
                </a:solidFill>
                <a:latin typeface="Arial" charset="0"/>
              </a:rPr>
              <a:t>               </a:t>
            </a:r>
            <a:r>
              <a:rPr lang="cs-CZ" sz="2000" b="1" dirty="0">
                <a:solidFill>
                  <a:srgbClr val="C00000"/>
                </a:solidFill>
                <a:latin typeface="Arial" charset="0"/>
              </a:rPr>
              <a:t>genomová onemocnění !</a:t>
            </a:r>
          </a:p>
        </p:txBody>
      </p:sp>
      <p:sp>
        <p:nvSpPr>
          <p:cNvPr id="39942" name="TextovéPole 5">
            <a:extLst>
              <a:ext uri="{FF2B5EF4-FFF2-40B4-BE49-F238E27FC236}">
                <a16:creationId xmlns:a16="http://schemas.microsoft.com/office/drawing/2014/main" id="{CF9FCCED-2680-4A7F-A74F-FC618C7B109E}"/>
              </a:ext>
            </a:extLst>
          </p:cNvPr>
          <p:cNvSpPr txBox="1">
            <a:spLocks noChangeArrowheads="1"/>
          </p:cNvSpPr>
          <p:nvPr/>
        </p:nvSpPr>
        <p:spPr bwMode="auto">
          <a:xfrm>
            <a:off x="684213" y="6032500"/>
            <a:ext cx="43211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eaLnBrk="0" hangingPunct="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eaLnBrk="0" hangingPunct="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eaLnBrk="0" hangingPunct="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a:t>Rozložení intrachromozomálních a interchromozomálních duplikací (≥10 kb; ≥95%) v</a:t>
            </a:r>
          </a:p>
          <a:p>
            <a:pPr eaLnBrk="1" hangingPunct="1">
              <a:spcBef>
                <a:spcPct val="0"/>
              </a:spcBef>
              <a:buClrTx/>
              <a:buSzTx/>
              <a:buFontTx/>
              <a:buNone/>
            </a:pPr>
            <a:r>
              <a:rPr lang="cs-CZ" altLang="cs-CZ" sz="1400"/>
              <a:t>genomu </a:t>
            </a:r>
            <a:br>
              <a:rPr lang="cs-CZ" altLang="cs-CZ" sz="1400"/>
            </a:br>
            <a:endParaRPr lang="cs-CZ" altLang="cs-CZ" sz="1400"/>
          </a:p>
        </p:txBody>
      </p:sp>
      <p:sp>
        <p:nvSpPr>
          <p:cNvPr id="7" name="Šipka dolů 6">
            <a:extLst>
              <a:ext uri="{FF2B5EF4-FFF2-40B4-BE49-F238E27FC236}">
                <a16:creationId xmlns:a16="http://schemas.microsoft.com/office/drawing/2014/main" id="{B3F0C6B4-E595-456C-8BFB-D90B6020944F}"/>
              </a:ext>
            </a:extLst>
          </p:cNvPr>
          <p:cNvSpPr/>
          <p:nvPr/>
        </p:nvSpPr>
        <p:spPr>
          <a:xfrm>
            <a:off x="6670675" y="3846513"/>
            <a:ext cx="233363" cy="215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0" name="Šipka dolů 9">
            <a:extLst>
              <a:ext uri="{FF2B5EF4-FFF2-40B4-BE49-F238E27FC236}">
                <a16:creationId xmlns:a16="http://schemas.microsoft.com/office/drawing/2014/main" id="{1F9A9DFA-05DE-472A-AC29-2BE2C6286490}"/>
              </a:ext>
            </a:extLst>
          </p:cNvPr>
          <p:cNvSpPr/>
          <p:nvPr/>
        </p:nvSpPr>
        <p:spPr>
          <a:xfrm>
            <a:off x="6748463" y="5095875"/>
            <a:ext cx="233362" cy="215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C7CD09-0DE3-4C78-BFD2-D44FFEA610E0}"/>
              </a:ext>
            </a:extLst>
          </p:cNvPr>
          <p:cNvSpPr>
            <a:spLocks noGrp="1"/>
          </p:cNvSpPr>
          <p:nvPr>
            <p:ph type="title"/>
          </p:nvPr>
        </p:nvSpPr>
        <p:spPr>
          <a:xfrm>
            <a:off x="556217" y="550864"/>
            <a:ext cx="8569325" cy="1143000"/>
          </a:xfrm>
        </p:spPr>
        <p:txBody>
          <a:bodyPr/>
          <a:lstStyle/>
          <a:p>
            <a:pPr algn="ctr">
              <a:defRPr/>
            </a:pPr>
            <a:r>
              <a:rPr lang="cs-CZ" sz="3200" b="1" dirty="0" err="1">
                <a:solidFill>
                  <a:srgbClr val="C00000"/>
                </a:solidFill>
                <a:latin typeface="+mn-lt"/>
              </a:rPr>
              <a:t>Nealelická</a:t>
            </a:r>
            <a:r>
              <a:rPr lang="cs-CZ" sz="3200" b="1" dirty="0">
                <a:solidFill>
                  <a:srgbClr val="C00000"/>
                </a:solidFill>
                <a:latin typeface="+mn-lt"/>
              </a:rPr>
              <a:t> homologní rekombinace (NAHR)</a:t>
            </a:r>
            <a:br>
              <a:rPr lang="cs-CZ" sz="3200" b="1" dirty="0">
                <a:solidFill>
                  <a:srgbClr val="C00000"/>
                </a:solidFill>
                <a:latin typeface="+mn-lt"/>
              </a:rPr>
            </a:br>
            <a:endParaRPr lang="cs-CZ" sz="2800" b="1" dirty="0">
              <a:solidFill>
                <a:srgbClr val="C00000"/>
              </a:solidFill>
              <a:latin typeface="+mn-lt"/>
            </a:endParaRPr>
          </a:p>
        </p:txBody>
      </p:sp>
      <p:sp>
        <p:nvSpPr>
          <p:cNvPr id="40963" name="Zástupný symbol pro obsah 2">
            <a:extLst>
              <a:ext uri="{FF2B5EF4-FFF2-40B4-BE49-F238E27FC236}">
                <a16:creationId xmlns:a16="http://schemas.microsoft.com/office/drawing/2014/main" id="{BB476483-2FA5-4B28-960E-ACAAFADDFF7A}"/>
              </a:ext>
            </a:extLst>
          </p:cNvPr>
          <p:cNvSpPr>
            <a:spLocks noGrp="1"/>
          </p:cNvSpPr>
          <p:nvPr>
            <p:ph idx="1"/>
          </p:nvPr>
        </p:nvSpPr>
        <p:spPr/>
        <p:txBody>
          <a:bodyPr/>
          <a:lstStyle/>
          <a:p>
            <a:r>
              <a:rPr lang="cs-CZ" altLang="cs-CZ" sz="2400"/>
              <a:t>rekombinace mezi repetitivními sekvencemi (SDs nebo LCRs)</a:t>
            </a:r>
          </a:p>
        </p:txBody>
      </p:sp>
      <p:pic>
        <p:nvPicPr>
          <p:cNvPr id="125954" name="Picture 2">
            <a:extLst>
              <a:ext uri="{FF2B5EF4-FFF2-40B4-BE49-F238E27FC236}">
                <a16:creationId xmlns:a16="http://schemas.microsoft.com/office/drawing/2014/main" id="{962ED2FC-7A0E-43E4-A760-547ADEF7EDA3}"/>
              </a:ext>
            </a:extLst>
          </p:cNvPr>
          <p:cNvPicPr>
            <a:picLocks noChangeAspect="1" noChangeArrowheads="1"/>
          </p:cNvPicPr>
          <p:nvPr/>
        </p:nvPicPr>
        <p:blipFill>
          <a:blip r:embed="rId2"/>
          <a:srcRect/>
          <a:stretch>
            <a:fillRect/>
          </a:stretch>
        </p:blipFill>
        <p:spPr bwMode="auto">
          <a:xfrm>
            <a:off x="1150938" y="2565400"/>
            <a:ext cx="6913562" cy="3981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Přímá spojnice 3">
            <a:extLst>
              <a:ext uri="{FF2B5EF4-FFF2-40B4-BE49-F238E27FC236}">
                <a16:creationId xmlns:a16="http://schemas.microsoft.com/office/drawing/2014/main" id="{86BC78A3-60A2-43D5-AABD-5587F281DC66}"/>
              </a:ext>
            </a:extLst>
          </p:cNvPr>
          <p:cNvCxnSpPr/>
          <p:nvPr/>
        </p:nvCxnSpPr>
        <p:spPr>
          <a:xfrm>
            <a:off x="2987675" y="4687888"/>
            <a:ext cx="1620838"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Přímá spojnice 7">
            <a:extLst>
              <a:ext uri="{FF2B5EF4-FFF2-40B4-BE49-F238E27FC236}">
                <a16:creationId xmlns:a16="http://schemas.microsoft.com/office/drawing/2014/main" id="{F480DA1F-2D7F-4782-B84F-A5F4F705D270}"/>
              </a:ext>
            </a:extLst>
          </p:cNvPr>
          <p:cNvCxnSpPr/>
          <p:nvPr/>
        </p:nvCxnSpPr>
        <p:spPr>
          <a:xfrm>
            <a:off x="5940425" y="4687888"/>
            <a:ext cx="719138"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556792"/>
            <a:ext cx="3330179" cy="47279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67544" y="6372613"/>
            <a:ext cx="3107531" cy="369332"/>
          </a:xfrm>
          <a:prstGeom prst="rect">
            <a:avLst/>
          </a:prstGeom>
          <a:noFill/>
        </p:spPr>
        <p:txBody>
          <a:bodyPr>
            <a:spAutoFit/>
          </a:bodyPr>
          <a:lstStyle/>
          <a:p>
            <a:pPr algn="r">
              <a:defRPr/>
            </a:pPr>
            <a:r>
              <a:rPr lang="en-AU" i="1" dirty="0">
                <a:solidFill>
                  <a:srgbClr val="000000"/>
                </a:solidFill>
                <a:latin typeface="Calibri" pitchFamily="34" charset="0"/>
              </a:rPr>
              <a:t>Scherer 2007 Nat Genet 39: s7</a:t>
            </a:r>
          </a:p>
        </p:txBody>
      </p:sp>
      <p:sp>
        <p:nvSpPr>
          <p:cNvPr id="2" name="TextovéPole 1"/>
          <p:cNvSpPr txBox="1"/>
          <p:nvPr/>
        </p:nvSpPr>
        <p:spPr>
          <a:xfrm>
            <a:off x="899592" y="405763"/>
            <a:ext cx="8352928" cy="584775"/>
          </a:xfrm>
          <a:prstGeom prst="rect">
            <a:avLst/>
          </a:prstGeom>
          <a:noFill/>
        </p:spPr>
        <p:txBody>
          <a:bodyPr wrap="square" rtlCol="0">
            <a:spAutoFit/>
          </a:bodyPr>
          <a:lstStyle/>
          <a:p>
            <a:pPr eaLnBrk="1" hangingPunct="1">
              <a:spcBef>
                <a:spcPct val="0"/>
              </a:spcBef>
              <a:buClrTx/>
              <a:buSzTx/>
              <a:buFontTx/>
              <a:buNone/>
            </a:pPr>
            <a:r>
              <a:rPr lang="cs-CZ" altLang="cs-CZ" sz="3200" b="1" dirty="0">
                <a:solidFill>
                  <a:srgbClr val="C00000"/>
                </a:solidFill>
              </a:rPr>
              <a:t>Spektrum genetické variability člověka</a:t>
            </a:r>
          </a:p>
        </p:txBody>
      </p:sp>
      <p:pic>
        <p:nvPicPr>
          <p:cNvPr id="4" name="Obrázek 3">
            <a:extLst>
              <a:ext uri="{FF2B5EF4-FFF2-40B4-BE49-F238E27FC236}">
                <a16:creationId xmlns:a16="http://schemas.microsoft.com/office/drawing/2014/main" id="{42AA3F5D-7DBC-4BA6-BB55-201C8F857688}"/>
              </a:ext>
            </a:extLst>
          </p:cNvPr>
          <p:cNvPicPr>
            <a:picLocks noChangeAspect="1"/>
          </p:cNvPicPr>
          <p:nvPr/>
        </p:nvPicPr>
        <p:blipFill>
          <a:blip r:embed="rId4"/>
          <a:stretch>
            <a:fillRect/>
          </a:stretch>
        </p:blipFill>
        <p:spPr>
          <a:xfrm>
            <a:off x="4291156" y="2204864"/>
            <a:ext cx="4734230" cy="2664798"/>
          </a:xfrm>
          <a:prstGeom prst="rect">
            <a:avLst/>
          </a:prstGeom>
        </p:spPr>
      </p:pic>
      <p:sp>
        <p:nvSpPr>
          <p:cNvPr id="7" name="TextovéPole 6">
            <a:extLst>
              <a:ext uri="{FF2B5EF4-FFF2-40B4-BE49-F238E27FC236}">
                <a16:creationId xmlns:a16="http://schemas.microsoft.com/office/drawing/2014/main" id="{832F0847-4981-48C2-87C3-105A92B608D9}"/>
              </a:ext>
            </a:extLst>
          </p:cNvPr>
          <p:cNvSpPr txBox="1"/>
          <p:nvPr/>
        </p:nvSpPr>
        <p:spPr>
          <a:xfrm>
            <a:off x="4410226" y="5445224"/>
            <a:ext cx="4572000" cy="1200329"/>
          </a:xfrm>
          <a:prstGeom prst="rect">
            <a:avLst/>
          </a:prstGeom>
          <a:noFill/>
        </p:spPr>
        <p:txBody>
          <a:bodyPr wrap="square">
            <a:spAutoFit/>
          </a:bodyPr>
          <a:lstStyle/>
          <a:p>
            <a:r>
              <a:rPr lang="en-US" dirty="0"/>
              <a:t>Genomic structural variations (SVs) are generally defined as deletions, insertions, duplications, inversions, and translocations of at least </a:t>
            </a:r>
            <a:r>
              <a:rPr lang="en-US" b="1" dirty="0"/>
              <a:t>50 bp in size</a:t>
            </a:r>
          </a:p>
        </p:txBody>
      </p:sp>
    </p:spTree>
    <p:extLst>
      <p:ext uri="{BB962C8B-B14F-4D97-AF65-F5344CB8AC3E}">
        <p14:creationId xmlns:p14="http://schemas.microsoft.com/office/powerpoint/2010/main" val="3782143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a:extLst>
              <a:ext uri="{FF2B5EF4-FFF2-40B4-BE49-F238E27FC236}">
                <a16:creationId xmlns:a16="http://schemas.microsoft.com/office/drawing/2014/main" id="{03E63D49-15C8-450F-97F8-CC9AE98A2939}"/>
              </a:ext>
            </a:extLst>
          </p:cNvPr>
          <p:cNvPicPr>
            <a:picLocks noChangeAspect="1" noChangeArrowheads="1"/>
          </p:cNvPicPr>
          <p:nvPr/>
        </p:nvPicPr>
        <p:blipFill>
          <a:blip r:embed="rId2"/>
          <a:srcRect/>
          <a:stretch>
            <a:fillRect/>
          </a:stretch>
        </p:blipFill>
        <p:spPr bwMode="auto">
          <a:xfrm>
            <a:off x="1384300" y="1700213"/>
            <a:ext cx="6584950" cy="45608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987" name="TextovéPole 1">
            <a:extLst>
              <a:ext uri="{FF2B5EF4-FFF2-40B4-BE49-F238E27FC236}">
                <a16:creationId xmlns:a16="http://schemas.microsoft.com/office/drawing/2014/main" id="{0F81840A-4F8B-45B5-805F-14EAFB0B7E4F}"/>
              </a:ext>
            </a:extLst>
          </p:cNvPr>
          <p:cNvSpPr txBox="1">
            <a:spLocks noChangeArrowheads="1"/>
          </p:cNvSpPr>
          <p:nvPr/>
        </p:nvSpPr>
        <p:spPr bwMode="auto">
          <a:xfrm>
            <a:off x="752475" y="339725"/>
            <a:ext cx="7848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eaLnBrk="0" hangingPunct="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eaLnBrk="0" hangingPunct="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eaLnBrk="0" hangingPunct="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3200" b="1">
                <a:solidFill>
                  <a:srgbClr val="C00000"/>
                </a:solidFill>
              </a:rPr>
              <a:t>Mechanismy vzniku NAHR</a:t>
            </a:r>
          </a:p>
          <a:p>
            <a:pPr eaLnBrk="1" hangingPunct="1">
              <a:spcBef>
                <a:spcPct val="0"/>
              </a:spcBef>
              <a:buClrTx/>
              <a:buSzTx/>
              <a:buFont typeface="Wingdings" panose="05000000000000000000" pitchFamily="2" charset="2"/>
              <a:buNone/>
            </a:pPr>
            <a:r>
              <a:rPr lang="cs-CZ" altLang="cs-CZ" sz="2000" b="1">
                <a:solidFill>
                  <a:srgbClr val="C00000"/>
                </a:solidFill>
              </a:rPr>
              <a:t>NAHR může být inter-  nebo též intrachromatidová</a:t>
            </a:r>
          </a:p>
          <a:p>
            <a:pPr eaLnBrk="1" hangingPunct="1">
              <a:spcBef>
                <a:spcPct val="0"/>
              </a:spcBef>
              <a:buClrTx/>
              <a:buSzTx/>
              <a:buFontTx/>
              <a:buNone/>
            </a:pPr>
            <a:endParaRPr lang="cs-CZ" altLang="cs-CZ" sz="3200" b="1">
              <a:solidFill>
                <a:srgbClr val="C00000"/>
              </a:solidFill>
            </a:endParaRPr>
          </a:p>
        </p:txBody>
      </p:sp>
      <p:sp>
        <p:nvSpPr>
          <p:cNvPr id="41988" name="Obdélník 2">
            <a:extLst>
              <a:ext uri="{FF2B5EF4-FFF2-40B4-BE49-F238E27FC236}">
                <a16:creationId xmlns:a16="http://schemas.microsoft.com/office/drawing/2014/main" id="{D63D6445-154F-4FD3-8A9D-1AAB32D4CE3B}"/>
              </a:ext>
            </a:extLst>
          </p:cNvPr>
          <p:cNvSpPr>
            <a:spLocks noChangeArrowheads="1"/>
          </p:cNvSpPr>
          <p:nvPr/>
        </p:nvSpPr>
        <p:spPr bwMode="auto">
          <a:xfrm>
            <a:off x="6775450" y="6381750"/>
            <a:ext cx="18526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eaLnBrk="0" hangingPunct="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eaLnBrk="0" hangingPunct="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eaLnBrk="0" hangingPunct="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eaLnBrk="0" hangingPunct="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i="1"/>
              <a:t>Penk et al. 2015</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ext Box 1">
            <a:extLst>
              <a:ext uri="{FF2B5EF4-FFF2-40B4-BE49-F238E27FC236}">
                <a16:creationId xmlns:a16="http://schemas.microsoft.com/office/drawing/2014/main" id="{E7C689F8-5C1D-483F-82E6-7EDC9A46AFAA}"/>
              </a:ext>
            </a:extLst>
          </p:cNvPr>
          <p:cNvSpPr txBox="1">
            <a:spLocks noChangeArrowheads="1"/>
          </p:cNvSpPr>
          <p:nvPr/>
        </p:nvSpPr>
        <p:spPr bwMode="auto">
          <a:xfrm>
            <a:off x="568325" y="444500"/>
            <a:ext cx="84931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90000"/>
              <a:buFont typeface="Wingdings" panose="05000000000000000000" pitchFamily="2" charset="2"/>
              <a:buChar char="n"/>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b="1">
                <a:solidFill>
                  <a:srgbClr val="C00000"/>
                </a:solidFill>
                <a:ea typeface="msgothic"/>
                <a:cs typeface="msgothic"/>
              </a:rPr>
              <a:t>Mechanismy, kterými </a:t>
            </a:r>
            <a:r>
              <a:rPr lang="en-GB" altLang="cs-CZ" b="1">
                <a:solidFill>
                  <a:srgbClr val="C00000"/>
                </a:solidFill>
                <a:ea typeface="msgothic"/>
                <a:cs typeface="msgothic"/>
              </a:rPr>
              <a:t>CNV</a:t>
            </a:r>
            <a:r>
              <a:rPr lang="cs-CZ" altLang="cs-CZ" b="1">
                <a:solidFill>
                  <a:srgbClr val="C00000"/>
                </a:solidFill>
                <a:ea typeface="msgothic"/>
                <a:cs typeface="msgothic"/>
              </a:rPr>
              <a:t>s mohou ovlivňovat fenotyp I - monoalelické</a:t>
            </a:r>
            <a:endParaRPr lang="en-GB" altLang="cs-CZ" b="1">
              <a:solidFill>
                <a:srgbClr val="C00000"/>
              </a:solidFill>
              <a:ea typeface="msgothic"/>
              <a:cs typeface="msgothic"/>
            </a:endParaRPr>
          </a:p>
        </p:txBody>
      </p:sp>
      <p:sp>
        <p:nvSpPr>
          <p:cNvPr id="183299" name="Text Box 4">
            <a:extLst>
              <a:ext uri="{FF2B5EF4-FFF2-40B4-BE49-F238E27FC236}">
                <a16:creationId xmlns:a16="http://schemas.microsoft.com/office/drawing/2014/main" id="{4E3BFC18-0146-4234-9DF3-D3F6D2519E83}"/>
              </a:ext>
            </a:extLst>
          </p:cNvPr>
          <p:cNvSpPr txBox="1">
            <a:spLocks noChangeArrowheads="1"/>
          </p:cNvSpPr>
          <p:nvPr/>
        </p:nvSpPr>
        <p:spPr bwMode="auto">
          <a:xfrm>
            <a:off x="2009775" y="6467475"/>
            <a:ext cx="39179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90000"/>
              <a:buFont typeface="Wingdings" panose="05000000000000000000" pitchFamily="2" charset="2"/>
              <a:buChar char="n"/>
              <a:tabLst>
                <a:tab pos="723900" algn="l"/>
                <a:tab pos="1447800" algn="l"/>
                <a:tab pos="2171700" algn="l"/>
                <a:tab pos="2895600" algn="l"/>
                <a:tab pos="3619500" algn="l"/>
              </a:tabLst>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tabLst>
                <a:tab pos="723900" algn="l"/>
                <a:tab pos="1447800" algn="l"/>
                <a:tab pos="2171700" algn="l"/>
                <a:tab pos="2895600" algn="l"/>
                <a:tab pos="3619500" algn="l"/>
              </a:tabLst>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tabLst>
                <a:tab pos="723900" algn="l"/>
                <a:tab pos="1447800" algn="l"/>
                <a:tab pos="2171700" algn="l"/>
                <a:tab pos="2895600" algn="l"/>
                <a:tab pos="3619500" algn="l"/>
              </a:tabLst>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tabLst>
                <a:tab pos="723900" algn="l"/>
                <a:tab pos="1447800" algn="l"/>
                <a:tab pos="2171700" algn="l"/>
                <a:tab pos="2895600" algn="l"/>
                <a:tab pos="3619500" algn="l"/>
              </a:tabLst>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tabLst>
                <a:tab pos="723900" algn="l"/>
                <a:tab pos="1447800" algn="l"/>
                <a:tab pos="2171700" algn="l"/>
                <a:tab pos="2895600" algn="l"/>
                <a:tab pos="36195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tabLst>
                <a:tab pos="723900" algn="l"/>
                <a:tab pos="1447800" algn="l"/>
                <a:tab pos="2171700" algn="l"/>
                <a:tab pos="2895600" algn="l"/>
                <a:tab pos="36195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tabLst>
                <a:tab pos="723900" algn="l"/>
                <a:tab pos="1447800" algn="l"/>
                <a:tab pos="2171700" algn="l"/>
                <a:tab pos="2895600" algn="l"/>
                <a:tab pos="36195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tabLst>
                <a:tab pos="723900" algn="l"/>
                <a:tab pos="1447800" algn="l"/>
                <a:tab pos="2171700" algn="l"/>
                <a:tab pos="2895600" algn="l"/>
                <a:tab pos="36195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tabLst>
                <a:tab pos="723900" algn="l"/>
                <a:tab pos="1447800" algn="l"/>
                <a:tab pos="2171700" algn="l"/>
                <a:tab pos="2895600" algn="l"/>
                <a:tab pos="3619500" algn="l"/>
              </a:tabLst>
              <a:defRPr sz="2000">
                <a:solidFill>
                  <a:schemeClr val="tx1"/>
                </a:solidFill>
                <a:latin typeface="Arial" panose="020B0604020202020204" pitchFamily="34" charset="0"/>
              </a:defRPr>
            </a:lvl9pPr>
          </a:lstStyle>
          <a:p>
            <a:pPr eaLnBrk="1" hangingPunct="1">
              <a:spcBef>
                <a:spcPct val="0"/>
              </a:spcBef>
              <a:buClrTx/>
              <a:buSzTx/>
              <a:buFontTx/>
              <a:buNone/>
            </a:pPr>
            <a:endParaRPr lang="en-GB" altLang="cs-CZ" sz="1100" b="1">
              <a:solidFill>
                <a:srgbClr val="000000"/>
              </a:solidFill>
              <a:ea typeface="msgothic"/>
              <a:cs typeface="msgothic"/>
            </a:endParaRPr>
          </a:p>
        </p:txBody>
      </p:sp>
      <p:sp>
        <p:nvSpPr>
          <p:cNvPr id="183300" name="Text Box 5">
            <a:extLst>
              <a:ext uri="{FF2B5EF4-FFF2-40B4-BE49-F238E27FC236}">
                <a16:creationId xmlns:a16="http://schemas.microsoft.com/office/drawing/2014/main" id="{1229B4F0-6E6E-4EF0-B374-C6F5AD9679BA}"/>
              </a:ext>
            </a:extLst>
          </p:cNvPr>
          <p:cNvSpPr txBox="1">
            <a:spLocks noChangeArrowheads="1"/>
          </p:cNvSpPr>
          <p:nvPr/>
        </p:nvSpPr>
        <p:spPr bwMode="auto">
          <a:xfrm>
            <a:off x="1403350" y="6583363"/>
            <a:ext cx="4930775" cy="347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85725" indent="-85725">
              <a:spcBef>
                <a:spcPct val="20000"/>
              </a:spcBef>
              <a:buClr>
                <a:schemeClr val="folHlink"/>
              </a:buClr>
              <a:buSzPct val="90000"/>
              <a:buFont typeface="Wingdings" panose="05000000000000000000" pitchFamily="2" charset="2"/>
              <a:buChar char="n"/>
              <a:tabLst>
                <a:tab pos="723900" algn="l"/>
                <a:tab pos="1447800" algn="l"/>
                <a:tab pos="2171700" algn="l"/>
                <a:tab pos="2895600" algn="l"/>
                <a:tab pos="3619500" algn="l"/>
                <a:tab pos="4343400" algn="l"/>
                <a:tab pos="5067300" algn="l"/>
              </a:tabLst>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tabLst>
                <a:tab pos="723900" algn="l"/>
                <a:tab pos="1447800" algn="l"/>
                <a:tab pos="2171700" algn="l"/>
                <a:tab pos="2895600" algn="l"/>
                <a:tab pos="3619500" algn="l"/>
                <a:tab pos="4343400" algn="l"/>
                <a:tab pos="5067300" algn="l"/>
              </a:tabLst>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tabLst>
                <a:tab pos="723900" algn="l"/>
                <a:tab pos="1447800" algn="l"/>
                <a:tab pos="2171700" algn="l"/>
                <a:tab pos="2895600" algn="l"/>
                <a:tab pos="3619500" algn="l"/>
                <a:tab pos="4343400" algn="l"/>
                <a:tab pos="5067300" algn="l"/>
              </a:tabLst>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tabLst>
                <a:tab pos="723900" algn="l"/>
                <a:tab pos="1447800" algn="l"/>
                <a:tab pos="2171700" algn="l"/>
                <a:tab pos="2895600" algn="l"/>
                <a:tab pos="3619500" algn="l"/>
                <a:tab pos="4343400" algn="l"/>
                <a:tab pos="5067300" algn="l"/>
              </a:tabLst>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tabLst>
                <a:tab pos="723900" algn="l"/>
                <a:tab pos="1447800" algn="l"/>
                <a:tab pos="2171700" algn="l"/>
                <a:tab pos="2895600" algn="l"/>
                <a:tab pos="3619500" algn="l"/>
                <a:tab pos="4343400" algn="l"/>
                <a:tab pos="50673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tabLst>
                <a:tab pos="723900" algn="l"/>
                <a:tab pos="1447800" algn="l"/>
                <a:tab pos="2171700" algn="l"/>
                <a:tab pos="2895600" algn="l"/>
                <a:tab pos="3619500" algn="l"/>
                <a:tab pos="4343400" algn="l"/>
                <a:tab pos="50673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tabLst>
                <a:tab pos="723900" algn="l"/>
                <a:tab pos="1447800" algn="l"/>
                <a:tab pos="2171700" algn="l"/>
                <a:tab pos="2895600" algn="l"/>
                <a:tab pos="3619500" algn="l"/>
                <a:tab pos="4343400" algn="l"/>
                <a:tab pos="50673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tabLst>
                <a:tab pos="723900" algn="l"/>
                <a:tab pos="1447800" algn="l"/>
                <a:tab pos="2171700" algn="l"/>
                <a:tab pos="2895600" algn="l"/>
                <a:tab pos="3619500" algn="l"/>
                <a:tab pos="4343400" algn="l"/>
                <a:tab pos="50673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tabLst>
                <a:tab pos="723900" algn="l"/>
                <a:tab pos="1447800" algn="l"/>
                <a:tab pos="2171700" algn="l"/>
                <a:tab pos="2895600" algn="l"/>
                <a:tab pos="3619500" algn="l"/>
                <a:tab pos="4343400" algn="l"/>
                <a:tab pos="5067300" algn="l"/>
              </a:tabLst>
              <a:defRPr sz="2000">
                <a:solidFill>
                  <a:schemeClr val="tx1"/>
                </a:solidFill>
                <a:latin typeface="Arial" panose="020B0604020202020204" pitchFamily="34" charset="0"/>
              </a:defRPr>
            </a:lvl9pPr>
          </a:lstStyle>
          <a:p>
            <a:pPr eaLnBrk="1" hangingPunct="1">
              <a:spcBef>
                <a:spcPct val="0"/>
              </a:spcBef>
              <a:buClrTx/>
              <a:buSzTx/>
              <a:buFontTx/>
              <a:buNone/>
            </a:pPr>
            <a:endParaRPr lang="en-GB" altLang="cs-CZ" sz="900">
              <a:solidFill>
                <a:srgbClr val="000000"/>
              </a:solidFill>
              <a:ea typeface="msgothic"/>
              <a:cs typeface="msgothic"/>
            </a:endParaRPr>
          </a:p>
        </p:txBody>
      </p:sp>
      <p:pic>
        <p:nvPicPr>
          <p:cNvPr id="34823" name="Picture 7">
            <a:extLst>
              <a:ext uri="{FF2B5EF4-FFF2-40B4-BE49-F238E27FC236}">
                <a16:creationId xmlns:a16="http://schemas.microsoft.com/office/drawing/2014/main" id="{AF4886B3-AC71-4A37-8387-D60AD0AB1FE2}"/>
              </a:ext>
            </a:extLst>
          </p:cNvPr>
          <p:cNvPicPr>
            <a:picLocks noChangeAspect="1" noChangeArrowheads="1"/>
          </p:cNvPicPr>
          <p:nvPr/>
        </p:nvPicPr>
        <p:blipFill>
          <a:blip r:embed="rId3"/>
          <a:srcRect/>
          <a:stretch>
            <a:fillRect/>
          </a:stretch>
        </p:blipFill>
        <p:spPr bwMode="auto">
          <a:xfrm>
            <a:off x="930275" y="1981200"/>
            <a:ext cx="7616825" cy="43386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3302" name="TextovéPole 2">
            <a:extLst>
              <a:ext uri="{FF2B5EF4-FFF2-40B4-BE49-F238E27FC236}">
                <a16:creationId xmlns:a16="http://schemas.microsoft.com/office/drawing/2014/main" id="{0F45497F-E81B-412C-820B-40FCF84DC528}"/>
              </a:ext>
            </a:extLst>
          </p:cNvPr>
          <p:cNvSpPr txBox="1">
            <a:spLocks noChangeArrowheads="1"/>
          </p:cNvSpPr>
          <p:nvPr/>
        </p:nvSpPr>
        <p:spPr bwMode="auto">
          <a:xfrm>
            <a:off x="6334125" y="6319838"/>
            <a:ext cx="2592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i="1"/>
              <a:t>Harel and Lupski 2017</a:t>
            </a:r>
          </a:p>
        </p:txBody>
      </p:sp>
      <p:sp>
        <p:nvSpPr>
          <p:cNvPr id="183303" name="TextovéPole 1">
            <a:extLst>
              <a:ext uri="{FF2B5EF4-FFF2-40B4-BE49-F238E27FC236}">
                <a16:creationId xmlns:a16="http://schemas.microsoft.com/office/drawing/2014/main" id="{926A2193-3B64-4871-B9CE-23016BFA2710}"/>
              </a:ext>
            </a:extLst>
          </p:cNvPr>
          <p:cNvSpPr txBox="1">
            <a:spLocks noChangeArrowheads="1"/>
          </p:cNvSpPr>
          <p:nvPr/>
        </p:nvSpPr>
        <p:spPr bwMode="auto">
          <a:xfrm>
            <a:off x="1403350" y="1557338"/>
            <a:ext cx="66976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i="1"/>
              <a:t>Genová dávka, haploinsuficience, disrupce, fúze genů ….</a:t>
            </a:r>
          </a:p>
          <a:p>
            <a:pPr eaLnBrk="1" hangingPunct="1">
              <a:spcBef>
                <a:spcPct val="0"/>
              </a:spcBef>
              <a:buClrTx/>
              <a:buSzTx/>
              <a:buFontTx/>
              <a:buNone/>
            </a:pPr>
            <a:endParaRPr lang="cs-CZ" altLang="cs-CZ" sz="1800" i="1"/>
          </a:p>
          <a:p>
            <a:pPr eaLnBrk="1" hangingPunct="1">
              <a:spcBef>
                <a:spcPct val="0"/>
              </a:spcBef>
              <a:buClrTx/>
              <a:buSzTx/>
              <a:buFontTx/>
              <a:buNone/>
            </a:pPr>
            <a:endParaRPr lang="cs-CZ" altLang="cs-CZ" sz="1800" i="1"/>
          </a:p>
          <a:p>
            <a:pPr eaLnBrk="1" hangingPunct="1">
              <a:spcBef>
                <a:spcPct val="0"/>
              </a:spcBef>
              <a:buClrTx/>
              <a:buSzTx/>
              <a:buFontTx/>
              <a:buNone/>
            </a:pPr>
            <a:endParaRPr lang="cs-CZ" altLang="cs-CZ" sz="1800" i="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a:extLst>
              <a:ext uri="{FF2B5EF4-FFF2-40B4-BE49-F238E27FC236}">
                <a16:creationId xmlns:a16="http://schemas.microsoft.com/office/drawing/2014/main" id="{F64FA9DD-558A-494C-83F2-02503100DC75}"/>
              </a:ext>
            </a:extLst>
          </p:cNvPr>
          <p:cNvPicPr>
            <a:picLocks noChangeAspect="1" noChangeArrowheads="1"/>
          </p:cNvPicPr>
          <p:nvPr/>
        </p:nvPicPr>
        <p:blipFill>
          <a:blip r:embed="rId2"/>
          <a:srcRect/>
          <a:stretch>
            <a:fillRect/>
          </a:stretch>
        </p:blipFill>
        <p:spPr bwMode="auto">
          <a:xfrm>
            <a:off x="755650" y="2025650"/>
            <a:ext cx="7675563" cy="37195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5347" name="Obdélník 3">
            <a:extLst>
              <a:ext uri="{FF2B5EF4-FFF2-40B4-BE49-F238E27FC236}">
                <a16:creationId xmlns:a16="http://schemas.microsoft.com/office/drawing/2014/main" id="{0F0A7EC0-94D9-49FC-92DC-8556B1BCA05A}"/>
              </a:ext>
            </a:extLst>
          </p:cNvPr>
          <p:cNvSpPr>
            <a:spLocks noChangeArrowheads="1"/>
          </p:cNvSpPr>
          <p:nvPr/>
        </p:nvSpPr>
        <p:spPr bwMode="auto">
          <a:xfrm>
            <a:off x="1619250" y="333375"/>
            <a:ext cx="64817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b="1">
                <a:solidFill>
                  <a:srgbClr val="C00000"/>
                </a:solidFill>
                <a:ea typeface="msgothic"/>
                <a:cs typeface="msgothic"/>
              </a:rPr>
              <a:t>Mechanismy, kterými </a:t>
            </a:r>
            <a:r>
              <a:rPr lang="en-GB" altLang="cs-CZ" b="1">
                <a:solidFill>
                  <a:srgbClr val="C00000"/>
                </a:solidFill>
                <a:ea typeface="msgothic"/>
                <a:cs typeface="msgothic"/>
              </a:rPr>
              <a:t>CNV</a:t>
            </a:r>
            <a:r>
              <a:rPr lang="cs-CZ" altLang="cs-CZ" b="1">
                <a:solidFill>
                  <a:srgbClr val="C00000"/>
                </a:solidFill>
                <a:ea typeface="msgothic"/>
                <a:cs typeface="msgothic"/>
              </a:rPr>
              <a:t>s mohou ovlivňovat fenotyp II - bialelické</a:t>
            </a:r>
            <a:endParaRPr lang="en-GB" altLang="cs-CZ" b="1">
              <a:solidFill>
                <a:srgbClr val="C00000"/>
              </a:solidFill>
              <a:ea typeface="msgothic"/>
              <a:cs typeface="msgothic"/>
            </a:endParaRPr>
          </a:p>
        </p:txBody>
      </p:sp>
      <p:sp>
        <p:nvSpPr>
          <p:cNvPr id="185348" name="Obdélník 4">
            <a:extLst>
              <a:ext uri="{FF2B5EF4-FFF2-40B4-BE49-F238E27FC236}">
                <a16:creationId xmlns:a16="http://schemas.microsoft.com/office/drawing/2014/main" id="{1130551F-2436-4750-8DC7-C4F0C43FA87A}"/>
              </a:ext>
            </a:extLst>
          </p:cNvPr>
          <p:cNvSpPr>
            <a:spLocks noChangeArrowheads="1"/>
          </p:cNvSpPr>
          <p:nvPr/>
        </p:nvSpPr>
        <p:spPr bwMode="auto">
          <a:xfrm>
            <a:off x="5943600" y="6092825"/>
            <a:ext cx="2493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i="1"/>
              <a:t>Harel and Lupski 2017</a:t>
            </a:r>
          </a:p>
        </p:txBody>
      </p:sp>
      <p:sp>
        <p:nvSpPr>
          <p:cNvPr id="185349" name="TextovéPole 1">
            <a:extLst>
              <a:ext uri="{FF2B5EF4-FFF2-40B4-BE49-F238E27FC236}">
                <a16:creationId xmlns:a16="http://schemas.microsoft.com/office/drawing/2014/main" id="{7581D78F-0AF9-4DCE-B740-651DE0225986}"/>
              </a:ext>
            </a:extLst>
          </p:cNvPr>
          <p:cNvSpPr txBox="1">
            <a:spLocks noChangeArrowheads="1"/>
          </p:cNvSpPr>
          <p:nvPr/>
        </p:nvSpPr>
        <p:spPr bwMode="auto">
          <a:xfrm>
            <a:off x="1403350" y="1609725"/>
            <a:ext cx="6697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i="1"/>
              <a:t>Bialelická delece, projev recesivní alely, nekódující varianty…</a:t>
            </a: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35E701-1A6B-4934-A7A6-7F78C6BD9F97}"/>
              </a:ext>
            </a:extLst>
          </p:cNvPr>
          <p:cNvSpPr>
            <a:spLocks noGrp="1"/>
          </p:cNvSpPr>
          <p:nvPr>
            <p:ph type="title"/>
          </p:nvPr>
        </p:nvSpPr>
        <p:spPr/>
        <p:txBody>
          <a:bodyPr/>
          <a:lstStyle/>
          <a:p>
            <a:pPr lvl="1">
              <a:defRPr/>
            </a:pPr>
            <a:r>
              <a:rPr lang="cs-CZ" sz="3200" b="1" dirty="0">
                <a:solidFill>
                  <a:srgbClr val="C00000"/>
                </a:solidFill>
                <a:latin typeface="+mn-lt"/>
              </a:rPr>
              <a:t>Koncept „</a:t>
            </a:r>
            <a:r>
              <a:rPr lang="cs-CZ" sz="3200" b="1" dirty="0" err="1">
                <a:solidFill>
                  <a:srgbClr val="C00000"/>
                </a:solidFill>
                <a:latin typeface="+mn-lt"/>
              </a:rPr>
              <a:t>genomic</a:t>
            </a:r>
            <a:r>
              <a:rPr lang="cs-CZ" sz="3200" b="1" dirty="0">
                <a:solidFill>
                  <a:srgbClr val="C00000"/>
                </a:solidFill>
                <a:latin typeface="+mn-lt"/>
              </a:rPr>
              <a:t> </a:t>
            </a:r>
            <a:r>
              <a:rPr lang="cs-CZ" sz="3200" b="1" dirty="0" err="1">
                <a:solidFill>
                  <a:srgbClr val="C00000"/>
                </a:solidFill>
                <a:latin typeface="+mn-lt"/>
              </a:rPr>
              <a:t>disorders</a:t>
            </a:r>
            <a:r>
              <a:rPr lang="cs-CZ" sz="3200" b="1" dirty="0">
                <a:solidFill>
                  <a:srgbClr val="C00000"/>
                </a:solidFill>
                <a:latin typeface="+mn-lt"/>
              </a:rPr>
              <a:t>“!</a:t>
            </a:r>
          </a:p>
        </p:txBody>
      </p:sp>
      <p:sp>
        <p:nvSpPr>
          <p:cNvPr id="3" name="Zástupný symbol pro obsah 2">
            <a:extLst>
              <a:ext uri="{FF2B5EF4-FFF2-40B4-BE49-F238E27FC236}">
                <a16:creationId xmlns:a16="http://schemas.microsoft.com/office/drawing/2014/main" id="{DBDAFAB9-66FB-48DB-B061-3D45E63B01EA}"/>
              </a:ext>
            </a:extLst>
          </p:cNvPr>
          <p:cNvSpPr>
            <a:spLocks noGrp="1"/>
          </p:cNvSpPr>
          <p:nvPr>
            <p:ph idx="1"/>
          </p:nvPr>
        </p:nvSpPr>
        <p:spPr>
          <a:xfrm>
            <a:off x="611188" y="1773238"/>
            <a:ext cx="8570912" cy="4675187"/>
          </a:xfrm>
        </p:spPr>
        <p:txBody>
          <a:bodyPr/>
          <a:lstStyle/>
          <a:p>
            <a:pPr>
              <a:defRPr/>
            </a:pPr>
            <a:r>
              <a:rPr lang="cs-CZ" sz="2000" dirty="0"/>
              <a:t>od poč. 21. století dochází ke změně pohledu na příčinu některých vrozených genetických onemocnění…</a:t>
            </a:r>
          </a:p>
          <a:p>
            <a:pPr>
              <a:defRPr/>
            </a:pPr>
            <a:r>
              <a:rPr lang="cs-CZ" sz="2000" b="1" dirty="0" err="1"/>
              <a:t>genocentrický</a:t>
            </a:r>
            <a:r>
              <a:rPr lang="cs-CZ" sz="2000" b="1" dirty="0"/>
              <a:t> (gene - </a:t>
            </a:r>
            <a:r>
              <a:rPr lang="cs-CZ" sz="2000" b="1" dirty="0" err="1"/>
              <a:t>specific</a:t>
            </a:r>
            <a:r>
              <a:rPr lang="cs-CZ" sz="2000" b="1" dirty="0"/>
              <a:t>)</a:t>
            </a:r>
            <a:r>
              <a:rPr lang="cs-CZ" sz="2000" dirty="0"/>
              <a:t>  vs.  </a:t>
            </a:r>
            <a:r>
              <a:rPr lang="cs-CZ" sz="2000" b="1" dirty="0" err="1"/>
              <a:t>genomický</a:t>
            </a:r>
            <a:r>
              <a:rPr lang="cs-CZ" sz="2000" b="1" dirty="0"/>
              <a:t> </a:t>
            </a:r>
            <a:r>
              <a:rPr lang="cs-CZ" sz="2000" dirty="0"/>
              <a:t>přístup… </a:t>
            </a:r>
          </a:p>
          <a:p>
            <a:pPr>
              <a:defRPr/>
            </a:pPr>
            <a:endParaRPr lang="cs-CZ" sz="2000" dirty="0"/>
          </a:p>
          <a:p>
            <a:pPr>
              <a:defRPr/>
            </a:pPr>
            <a:r>
              <a:rPr lang="cs-CZ" sz="2400" b="1" dirty="0" err="1"/>
              <a:t>CNVs</a:t>
            </a:r>
            <a:r>
              <a:rPr lang="cs-CZ" sz="2400" b="1" dirty="0"/>
              <a:t> - genomová onemocnění </a:t>
            </a:r>
            <a:r>
              <a:rPr lang="cs-CZ" sz="2400" dirty="0"/>
              <a:t>(</a:t>
            </a:r>
            <a:r>
              <a:rPr lang="cs-CZ" sz="2400" dirty="0" err="1"/>
              <a:t>genomic</a:t>
            </a:r>
            <a:r>
              <a:rPr lang="cs-CZ" sz="2400" dirty="0"/>
              <a:t> </a:t>
            </a:r>
            <a:r>
              <a:rPr lang="cs-CZ" sz="2400" dirty="0" err="1"/>
              <a:t>disorders</a:t>
            </a:r>
            <a:r>
              <a:rPr lang="cs-CZ" sz="2400" dirty="0"/>
              <a:t>) -   </a:t>
            </a:r>
            <a:r>
              <a:rPr lang="it-IT" sz="2000" b="1" dirty="0">
                <a:solidFill>
                  <a:srgbClr val="C00000"/>
                </a:solidFill>
              </a:rPr>
              <a:t>1.7</a:t>
            </a:r>
            <a:r>
              <a:rPr lang="cs-CZ" sz="2000" b="1" dirty="0">
                <a:solidFill>
                  <a:srgbClr val="C00000"/>
                </a:solidFill>
              </a:rPr>
              <a:t> ×10</a:t>
            </a:r>
            <a:r>
              <a:rPr lang="it-IT" sz="2000" b="1" baseline="30000" dirty="0">
                <a:solidFill>
                  <a:srgbClr val="C00000"/>
                </a:solidFill>
              </a:rPr>
              <a:t>−6</a:t>
            </a:r>
            <a:r>
              <a:rPr lang="it-IT" sz="2000" b="1" dirty="0">
                <a:solidFill>
                  <a:srgbClr val="C00000"/>
                </a:solidFill>
              </a:rPr>
              <a:t> to 1.0 × 10</a:t>
            </a:r>
            <a:r>
              <a:rPr lang="it-IT" sz="2000" b="1" baseline="30000" dirty="0">
                <a:solidFill>
                  <a:srgbClr val="C00000"/>
                </a:solidFill>
              </a:rPr>
              <a:t>−4</a:t>
            </a:r>
            <a:r>
              <a:rPr lang="it-IT" sz="2000" b="1" dirty="0">
                <a:solidFill>
                  <a:srgbClr val="C00000"/>
                </a:solidFill>
              </a:rPr>
              <a:t> </a:t>
            </a:r>
            <a:r>
              <a:rPr lang="it-IT" sz="2000" dirty="0">
                <a:solidFill>
                  <a:srgbClr val="C00000"/>
                </a:solidFill>
              </a:rPr>
              <a:t>per locus per generation</a:t>
            </a:r>
            <a:endParaRPr lang="cs-CZ" sz="2000" baseline="30000" dirty="0">
              <a:solidFill>
                <a:srgbClr val="C00000"/>
              </a:solidFill>
            </a:endParaRPr>
          </a:p>
          <a:p>
            <a:pPr>
              <a:defRPr/>
            </a:pPr>
            <a:r>
              <a:rPr lang="cs-CZ" sz="2400" dirty="0"/>
              <a:t>onemocnění vzniklá bodovými mutacemi -  </a:t>
            </a:r>
            <a:r>
              <a:rPr lang="it-IT" sz="2000" b="1" dirty="0">
                <a:solidFill>
                  <a:srgbClr val="C00000"/>
                </a:solidFill>
              </a:rPr>
              <a:t>1.8–2.5 × 10</a:t>
            </a:r>
            <a:r>
              <a:rPr lang="it-IT" sz="2000" b="1" baseline="30000" dirty="0">
                <a:solidFill>
                  <a:srgbClr val="C00000"/>
                </a:solidFill>
              </a:rPr>
              <a:t>−8</a:t>
            </a:r>
            <a:r>
              <a:rPr lang="it-IT" sz="2000" b="1" dirty="0">
                <a:solidFill>
                  <a:srgbClr val="C00000"/>
                </a:solidFill>
              </a:rPr>
              <a:t> </a:t>
            </a:r>
            <a:r>
              <a:rPr lang="it-IT" sz="2000" dirty="0">
                <a:solidFill>
                  <a:srgbClr val="C00000"/>
                </a:solidFill>
              </a:rPr>
              <a:t>per base pair per generation</a:t>
            </a:r>
            <a:endParaRPr lang="cs-CZ" sz="2000" dirty="0">
              <a:solidFill>
                <a:srgbClr val="C00000"/>
              </a:solidFill>
            </a:endParaRPr>
          </a:p>
          <a:p>
            <a:pPr>
              <a:defRPr/>
            </a:pPr>
            <a:endParaRPr lang="cs-CZ" sz="2000" dirty="0">
              <a:solidFill>
                <a:srgbClr val="C00000"/>
              </a:solidFill>
            </a:endParaRPr>
          </a:p>
          <a:p>
            <a:pPr algn="ctr">
              <a:defRPr/>
            </a:pPr>
            <a:r>
              <a:rPr lang="cs-CZ" sz="2400" b="1" dirty="0">
                <a:solidFill>
                  <a:srgbClr val="C00000"/>
                </a:solidFill>
              </a:rPr>
              <a:t>genomová onemocnění </a:t>
            </a:r>
            <a:r>
              <a:rPr lang="cs-CZ" sz="2400" dirty="0">
                <a:solidFill>
                  <a:srgbClr val="C00000"/>
                </a:solidFill>
              </a:rPr>
              <a:t>u člověka vznikají </a:t>
            </a:r>
            <a:r>
              <a:rPr lang="cs-CZ" sz="2400" b="1" u="sng" dirty="0">
                <a:solidFill>
                  <a:srgbClr val="C00000"/>
                </a:solidFill>
              </a:rPr>
              <a:t>1000 až                         10 000 častěji</a:t>
            </a:r>
            <a:r>
              <a:rPr lang="cs-CZ" sz="2400" dirty="0">
                <a:solidFill>
                  <a:srgbClr val="C00000"/>
                </a:solidFill>
              </a:rPr>
              <a:t> než onemocnění vyvolaná  bodovými mutacemi !</a:t>
            </a:r>
          </a:p>
          <a:p>
            <a:pPr marL="0" indent="0" algn="ctr">
              <a:buFont typeface="Wingdings" panose="05000000000000000000" pitchFamily="2" charset="2"/>
              <a:buNone/>
              <a:defRPr/>
            </a:pPr>
            <a:endParaRPr lang="cs-CZ" sz="2400" dirty="0">
              <a:solidFill>
                <a:srgbClr val="C00000"/>
              </a:solidFill>
            </a:endParaRPr>
          </a:p>
          <a:p>
            <a:pPr marL="0" indent="0">
              <a:buFont typeface="Wingdings" panose="05000000000000000000" pitchFamily="2" charset="2"/>
              <a:buNone/>
              <a:defRPr/>
            </a:pPr>
            <a:endParaRPr lang="cs-CZ" sz="2400" dirty="0">
              <a:solidFill>
                <a:srgbClr val="C0000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cstate="print"/>
          <a:stretch>
            <a:fillRect/>
          </a:stretch>
        </p:blipFill>
        <p:spPr>
          <a:xfrm>
            <a:off x="0" y="0"/>
            <a:ext cx="9144000" cy="6845300"/>
          </a:xfrm>
          <a:prstGeom prst="rect">
            <a:avLst/>
          </a:prstGeom>
        </p:spPr>
      </p:pic>
      <p:sp>
        <p:nvSpPr>
          <p:cNvPr id="9" name="TextBox 2"/>
          <p:cNvSpPr txBox="1"/>
          <p:nvPr/>
        </p:nvSpPr>
        <p:spPr>
          <a:xfrm>
            <a:off x="1320800" y="609600"/>
            <a:ext cx="7823200" cy="609600"/>
          </a:xfrm>
          <a:prstGeom prst="rect">
            <a:avLst/>
          </a:prstGeom>
          <a:noFill/>
        </p:spPr>
        <p:txBody>
          <a:bodyPr vert="horz" wrap="none" lIns="0" tIns="0" rIns="0" bIns="0" rtlCol="0">
            <a:spAutoFit/>
          </a:bodyPr>
          <a:lstStyle/>
          <a:p>
            <a:pPr>
              <a:lnSpc>
                <a:spcPts val="3680"/>
              </a:lnSpc>
            </a:pPr>
            <a:r>
              <a:rPr lang="en-CA" sz="3214" b="1">
                <a:solidFill>
                  <a:srgbClr val="C00000"/>
                </a:solidFill>
                <a:latin typeface="Arial Bold"/>
                <a:cs typeface="Arial Bold"/>
              </a:rPr>
              <a:t>CNVs a jejich klinická klasifikace</a:t>
            </a:r>
          </a:p>
          <a:p>
            <a:pPr>
              <a:lnSpc>
                <a:spcPts val="3680"/>
              </a:lnSpc>
            </a:pPr>
            <a:endParaRPr lang="en-CA" sz="3204">
              <a:solidFill>
                <a:srgbClr val="000000"/>
              </a:solidFill>
            </a:endParaRPr>
          </a:p>
        </p:txBody>
      </p:sp>
      <p:sp>
        <p:nvSpPr>
          <p:cNvPr id="3" name="TextBox 3"/>
          <p:cNvSpPr txBox="1"/>
          <p:nvPr/>
        </p:nvSpPr>
        <p:spPr>
          <a:xfrm>
            <a:off x="838200" y="2260600"/>
            <a:ext cx="8305800" cy="736600"/>
          </a:xfrm>
          <a:prstGeom prst="rect">
            <a:avLst/>
          </a:prstGeom>
          <a:noFill/>
        </p:spPr>
        <p:txBody>
          <a:bodyPr vert="horz" wrap="none" lIns="0" tIns="0" rIns="0" bIns="0" rtlCol="0">
            <a:spAutoFit/>
          </a:bodyPr>
          <a:lstStyle/>
          <a:p>
            <a:pPr>
              <a:lnSpc>
                <a:spcPts val="4600"/>
              </a:lnSpc>
            </a:pPr>
            <a:r>
              <a:rPr lang="en-CA" sz="3419" spc="-10">
                <a:solidFill>
                  <a:srgbClr val="CCCC99"/>
                </a:solidFill>
                <a:latin typeface="Arial Unicode MS"/>
                <a:cs typeface="Arial Unicode MS"/>
              </a:rPr>
              <a:t>◼</a:t>
            </a:r>
            <a:r>
              <a:rPr lang="en-CA" sz="3806" b="1" spc="-10">
                <a:solidFill>
                  <a:srgbClr val="C00000"/>
                </a:solidFill>
                <a:latin typeface="Arial Bold"/>
                <a:cs typeface="Arial Bold"/>
              </a:rPr>
              <a:t> CNVs</a:t>
            </a:r>
          </a:p>
          <a:p>
            <a:pPr>
              <a:lnSpc>
                <a:spcPts val="4600"/>
              </a:lnSpc>
            </a:pPr>
            <a:endParaRPr lang="en-CA" sz="3929">
              <a:solidFill>
                <a:srgbClr val="000000"/>
              </a:solidFill>
            </a:endParaRPr>
          </a:p>
        </p:txBody>
      </p:sp>
      <p:sp>
        <p:nvSpPr>
          <p:cNvPr id="4" name="TextBox 4"/>
          <p:cNvSpPr txBox="1"/>
          <p:nvPr/>
        </p:nvSpPr>
        <p:spPr>
          <a:xfrm>
            <a:off x="838200" y="2946400"/>
            <a:ext cx="8305800" cy="508000"/>
          </a:xfrm>
          <a:prstGeom prst="rect">
            <a:avLst/>
          </a:prstGeom>
          <a:noFill/>
        </p:spPr>
        <p:txBody>
          <a:bodyPr vert="horz" wrap="none" lIns="0" tIns="0" rIns="0" bIns="0" rtlCol="0">
            <a:spAutoFit/>
          </a:bodyPr>
          <a:lstStyle/>
          <a:p>
            <a:pPr>
              <a:lnSpc>
                <a:spcPts val="3220"/>
              </a:lnSpc>
            </a:pPr>
            <a:r>
              <a:rPr lang="en-CA" sz="2520">
                <a:solidFill>
                  <a:srgbClr val="CCCC99"/>
                </a:solidFill>
                <a:latin typeface="Arial"/>
                <a:cs typeface="Arial"/>
              </a:rPr>
              <a:t>•</a:t>
            </a:r>
            <a:r>
              <a:rPr lang="en-CA" sz="2805" b="1">
                <a:solidFill>
                  <a:srgbClr val="000000"/>
                </a:solidFill>
                <a:latin typeface="Arial Bold"/>
                <a:cs typeface="Arial Bold"/>
              </a:rPr>
              <a:t> benigní</a:t>
            </a:r>
          </a:p>
          <a:p>
            <a:pPr>
              <a:lnSpc>
                <a:spcPts val="3220"/>
              </a:lnSpc>
            </a:pPr>
            <a:endParaRPr lang="en-CA" sz="2765">
              <a:solidFill>
                <a:srgbClr val="000000"/>
              </a:solidFill>
            </a:endParaRPr>
          </a:p>
        </p:txBody>
      </p:sp>
      <p:sp>
        <p:nvSpPr>
          <p:cNvPr id="5" name="TextBox 5"/>
          <p:cNvSpPr txBox="1"/>
          <p:nvPr/>
        </p:nvSpPr>
        <p:spPr>
          <a:xfrm>
            <a:off x="838200" y="3454400"/>
            <a:ext cx="8305800" cy="508000"/>
          </a:xfrm>
          <a:prstGeom prst="rect">
            <a:avLst/>
          </a:prstGeom>
          <a:noFill/>
        </p:spPr>
        <p:txBody>
          <a:bodyPr vert="horz" wrap="none" lIns="0" tIns="0" rIns="0" bIns="0" rtlCol="0">
            <a:spAutoFit/>
          </a:bodyPr>
          <a:lstStyle/>
          <a:p>
            <a:pPr>
              <a:lnSpc>
                <a:spcPts val="3220"/>
              </a:lnSpc>
            </a:pPr>
            <a:r>
              <a:rPr lang="en-CA" sz="2522">
                <a:solidFill>
                  <a:srgbClr val="CCCC99"/>
                </a:solidFill>
                <a:latin typeface="Arial"/>
                <a:cs typeface="Arial"/>
              </a:rPr>
              <a:t>•</a:t>
            </a:r>
            <a:r>
              <a:rPr lang="en-CA" sz="2808" b="1">
                <a:solidFill>
                  <a:srgbClr val="000000"/>
                </a:solidFill>
                <a:latin typeface="Arial Bold"/>
                <a:cs typeface="Arial Bold"/>
              </a:rPr>
              <a:t> pravděpodobně benigní</a:t>
            </a:r>
          </a:p>
          <a:p>
            <a:pPr>
              <a:lnSpc>
                <a:spcPts val="3220"/>
              </a:lnSpc>
            </a:pPr>
            <a:endParaRPr lang="en-CA" sz="2786">
              <a:solidFill>
                <a:srgbClr val="000000"/>
              </a:solidFill>
            </a:endParaRPr>
          </a:p>
        </p:txBody>
      </p:sp>
      <p:sp>
        <p:nvSpPr>
          <p:cNvPr id="6" name="TextBox 6"/>
          <p:cNvSpPr txBox="1"/>
          <p:nvPr/>
        </p:nvSpPr>
        <p:spPr>
          <a:xfrm>
            <a:off x="838200" y="3975100"/>
            <a:ext cx="8305800" cy="508000"/>
          </a:xfrm>
          <a:prstGeom prst="rect">
            <a:avLst/>
          </a:prstGeom>
          <a:noFill/>
        </p:spPr>
        <p:txBody>
          <a:bodyPr vert="horz" wrap="none" lIns="0" tIns="0" rIns="0" bIns="0" rtlCol="0">
            <a:spAutoFit/>
          </a:bodyPr>
          <a:lstStyle/>
          <a:p>
            <a:pPr>
              <a:lnSpc>
                <a:spcPts val="3220"/>
              </a:lnSpc>
            </a:pPr>
            <a:r>
              <a:rPr lang="en-CA" sz="2520">
                <a:solidFill>
                  <a:srgbClr val="CCCC99"/>
                </a:solidFill>
                <a:latin typeface="Arial"/>
                <a:cs typeface="Arial"/>
              </a:rPr>
              <a:t>•</a:t>
            </a:r>
            <a:r>
              <a:rPr lang="en-CA" sz="2805" b="1">
                <a:solidFill>
                  <a:srgbClr val="C00000"/>
                </a:solidFill>
                <a:latin typeface="Arial Bold"/>
                <a:cs typeface="Arial Bold"/>
              </a:rPr>
              <a:t> patogenní</a:t>
            </a:r>
          </a:p>
          <a:p>
            <a:pPr>
              <a:lnSpc>
                <a:spcPts val="3220"/>
              </a:lnSpc>
            </a:pPr>
            <a:endParaRPr lang="en-CA" sz="2770">
              <a:solidFill>
                <a:srgbClr val="000000"/>
              </a:solidFill>
            </a:endParaRPr>
          </a:p>
        </p:txBody>
      </p:sp>
      <p:sp>
        <p:nvSpPr>
          <p:cNvPr id="7" name="TextBox 7"/>
          <p:cNvSpPr txBox="1"/>
          <p:nvPr/>
        </p:nvSpPr>
        <p:spPr>
          <a:xfrm>
            <a:off x="838200" y="4483100"/>
            <a:ext cx="8305800" cy="508000"/>
          </a:xfrm>
          <a:prstGeom prst="rect">
            <a:avLst/>
          </a:prstGeom>
          <a:noFill/>
        </p:spPr>
        <p:txBody>
          <a:bodyPr vert="horz" wrap="none" lIns="0" tIns="0" rIns="0" bIns="0" rtlCol="0">
            <a:spAutoFit/>
          </a:bodyPr>
          <a:lstStyle/>
          <a:p>
            <a:pPr>
              <a:lnSpc>
                <a:spcPts val="3220"/>
              </a:lnSpc>
            </a:pPr>
            <a:r>
              <a:rPr lang="en-CA" sz="2520">
                <a:solidFill>
                  <a:srgbClr val="CCCC99"/>
                </a:solidFill>
                <a:latin typeface="Arial"/>
                <a:cs typeface="Arial"/>
              </a:rPr>
              <a:t>•</a:t>
            </a:r>
            <a:r>
              <a:rPr lang="en-CA" sz="2805" b="1">
                <a:solidFill>
                  <a:srgbClr val="C00000"/>
                </a:solidFill>
                <a:latin typeface="Arial Bold"/>
                <a:cs typeface="Arial Bold"/>
              </a:rPr>
              <a:t> pravděpodobně patogenní</a:t>
            </a:r>
          </a:p>
          <a:p>
            <a:pPr>
              <a:lnSpc>
                <a:spcPts val="3220"/>
              </a:lnSpc>
            </a:pPr>
            <a:endParaRPr lang="en-CA" sz="2784">
              <a:solidFill>
                <a:srgbClr val="000000"/>
              </a:solidFill>
            </a:endParaRPr>
          </a:p>
        </p:txBody>
      </p:sp>
      <p:sp>
        <p:nvSpPr>
          <p:cNvPr id="8" name="TextBox 8"/>
          <p:cNvSpPr txBox="1"/>
          <p:nvPr/>
        </p:nvSpPr>
        <p:spPr>
          <a:xfrm>
            <a:off x="838200" y="4991100"/>
            <a:ext cx="8305800" cy="508000"/>
          </a:xfrm>
          <a:prstGeom prst="rect">
            <a:avLst/>
          </a:prstGeom>
          <a:noFill/>
        </p:spPr>
        <p:txBody>
          <a:bodyPr vert="horz" wrap="none" lIns="0" tIns="0" rIns="0" bIns="0" rtlCol="0">
            <a:spAutoFit/>
          </a:bodyPr>
          <a:lstStyle/>
          <a:p>
            <a:pPr>
              <a:lnSpc>
                <a:spcPts val="3220"/>
              </a:lnSpc>
            </a:pPr>
            <a:r>
              <a:rPr lang="en-CA" sz="2520">
                <a:solidFill>
                  <a:srgbClr val="CCCC99"/>
                </a:solidFill>
                <a:latin typeface="Arial"/>
                <a:cs typeface="Arial"/>
              </a:rPr>
              <a:t>•</a:t>
            </a:r>
            <a:r>
              <a:rPr lang="en-CA" sz="2805" b="1">
                <a:solidFill>
                  <a:srgbClr val="000000"/>
                </a:solidFill>
                <a:latin typeface="Arial Bold"/>
                <a:cs typeface="Arial Bold"/>
              </a:rPr>
              <a:t> nejasného významu (VOUS)</a:t>
            </a:r>
          </a:p>
          <a:p>
            <a:pPr>
              <a:lnSpc>
                <a:spcPts val="3220"/>
              </a:lnSpc>
            </a:pPr>
            <a:endParaRPr lang="en-CA" sz="2785">
              <a:solidFill>
                <a:srgbClr val="00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C8926D4E-E918-478C-9F13-26ED70AD0194}"/>
              </a:ext>
            </a:extLst>
          </p:cNvPr>
          <p:cNvPicPr>
            <a:picLocks noChangeAspect="1"/>
          </p:cNvPicPr>
          <p:nvPr/>
        </p:nvPicPr>
        <p:blipFill>
          <a:blip r:embed="rId2"/>
          <a:stretch>
            <a:fillRect/>
          </a:stretch>
        </p:blipFill>
        <p:spPr>
          <a:xfrm>
            <a:off x="827584" y="692696"/>
            <a:ext cx="7927203" cy="5616624"/>
          </a:xfrm>
          <a:prstGeom prst="rect">
            <a:avLst/>
          </a:prstGeom>
        </p:spPr>
      </p:pic>
    </p:spTree>
    <p:extLst>
      <p:ext uri="{BB962C8B-B14F-4D97-AF65-F5344CB8AC3E}">
        <p14:creationId xmlns:p14="http://schemas.microsoft.com/office/powerpoint/2010/main" val="12906924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3B2F83-DCDB-47D4-8E71-CE7CCE6899CA}"/>
              </a:ext>
            </a:extLst>
          </p:cNvPr>
          <p:cNvPicPr>
            <a:picLocks/>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0"/>
            <a:ext cx="9144000" cy="6845300"/>
          </a:xfrm>
          <a:prstGeom prst="rect">
            <a:avLst/>
          </a:prstGeom>
        </p:spPr>
      </p:pic>
    </p:spTree>
    <p:extLst>
      <p:ext uri="{BB962C8B-B14F-4D97-AF65-F5344CB8AC3E}">
        <p14:creationId xmlns:p14="http://schemas.microsoft.com/office/powerpoint/2010/main" val="33437354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CBC2CE38-5701-49B1-B878-3E8FDE091B4C}"/>
              </a:ext>
            </a:extLst>
          </p:cNvPr>
          <p:cNvSpPr>
            <a:spLocks noGrp="1" noChangeArrowheads="1"/>
          </p:cNvSpPr>
          <p:nvPr>
            <p:ph type="title"/>
          </p:nvPr>
        </p:nvSpPr>
        <p:spPr>
          <a:xfrm>
            <a:off x="755650" y="260350"/>
            <a:ext cx="8497888" cy="1127125"/>
          </a:xfrm>
        </p:spPr>
        <p:txBody>
          <a:bodyPr/>
          <a:lstStyle/>
          <a:p>
            <a:pPr eaLnBrk="1" hangingPunct="1"/>
            <a:r>
              <a:rPr lang="cs-CZ" altLang="cs-CZ" sz="2800" b="1">
                <a:solidFill>
                  <a:srgbClr val="CC0000"/>
                </a:solidFill>
                <a:latin typeface="Arial" panose="020B0604020202020204" pitchFamily="34" charset="0"/>
              </a:rPr>
              <a:t>Mikrodeleční/mikroduplikační syndromy (MMS)  jako příklady patogenních CNVs</a:t>
            </a:r>
          </a:p>
        </p:txBody>
      </p:sp>
      <p:sp>
        <p:nvSpPr>
          <p:cNvPr id="192515" name="Rectangle 3">
            <a:extLst>
              <a:ext uri="{FF2B5EF4-FFF2-40B4-BE49-F238E27FC236}">
                <a16:creationId xmlns:a16="http://schemas.microsoft.com/office/drawing/2014/main" id="{2D1D0C33-B50E-42B5-A9F5-425CCB8DB154}"/>
              </a:ext>
            </a:extLst>
          </p:cNvPr>
          <p:cNvSpPr>
            <a:spLocks noGrp="1" noChangeArrowheads="1"/>
          </p:cNvSpPr>
          <p:nvPr>
            <p:ph type="body" idx="1"/>
          </p:nvPr>
        </p:nvSpPr>
        <p:spPr>
          <a:xfrm>
            <a:off x="733425" y="1628775"/>
            <a:ext cx="8134350" cy="4322763"/>
          </a:xfrm>
        </p:spPr>
        <p:txBody>
          <a:bodyPr/>
          <a:lstStyle/>
          <a:p>
            <a:pPr eaLnBrk="1" hangingPunct="1">
              <a:buClr>
                <a:schemeClr val="tx1"/>
              </a:buClr>
            </a:pPr>
            <a:r>
              <a:rPr lang="cs-CZ" altLang="cs-CZ" sz="2000"/>
              <a:t>příčina - drobné </a:t>
            </a:r>
            <a:r>
              <a:rPr lang="cs-CZ" altLang="cs-CZ" sz="2000" b="1"/>
              <a:t>mikrodelece (duplikace) DNA segmentů (2-4 Mb), </a:t>
            </a:r>
            <a:r>
              <a:rPr lang="cs-CZ" altLang="cs-CZ" sz="2000"/>
              <a:t>které nejsou detekovatelné klasickými cytogenetickými metodami</a:t>
            </a:r>
          </a:p>
          <a:p>
            <a:pPr eaLnBrk="1" hangingPunct="1">
              <a:buClr>
                <a:schemeClr val="tx1"/>
              </a:buClr>
            </a:pPr>
            <a:r>
              <a:rPr lang="cs-CZ" altLang="cs-CZ" sz="2000"/>
              <a:t>pacienti mají společné </a:t>
            </a:r>
            <a:r>
              <a:rPr lang="cs-CZ" altLang="cs-CZ" sz="2000" b="1" i="1">
                <a:solidFill>
                  <a:srgbClr val="C00000"/>
                </a:solidFill>
              </a:rPr>
              <a:t>specifické klinické příznaky</a:t>
            </a:r>
            <a:r>
              <a:rPr lang="cs-CZ" altLang="cs-CZ" sz="2000" i="1"/>
              <a:t>…</a:t>
            </a:r>
            <a:r>
              <a:rPr lang="cs-CZ" altLang="cs-CZ" sz="2000"/>
              <a:t>dříve</a:t>
            </a:r>
            <a:r>
              <a:rPr lang="cs-CZ" altLang="cs-CZ" sz="2000" i="1"/>
              <a:t> </a:t>
            </a:r>
            <a:r>
              <a:rPr lang="cs-CZ" altLang="cs-CZ" sz="2000"/>
              <a:t>popis dle fenotypu („</a:t>
            </a:r>
            <a:r>
              <a:rPr lang="cs-CZ" altLang="cs-CZ" sz="2000" i="1"/>
              <a:t>phenotype first“</a:t>
            </a:r>
            <a:r>
              <a:rPr lang="cs-CZ" altLang="cs-CZ" sz="2000"/>
              <a:t>…)</a:t>
            </a:r>
          </a:p>
          <a:p>
            <a:pPr eaLnBrk="1" hangingPunct="1">
              <a:buClr>
                <a:schemeClr val="tx1"/>
              </a:buClr>
            </a:pPr>
            <a:r>
              <a:rPr lang="cs-CZ" altLang="cs-CZ" sz="2000"/>
              <a:t>variabilní expresivita, neúplná penetrance….</a:t>
            </a:r>
          </a:p>
          <a:p>
            <a:pPr eaLnBrk="1" hangingPunct="1">
              <a:buClr>
                <a:schemeClr val="tx1"/>
              </a:buClr>
            </a:pPr>
            <a:r>
              <a:rPr lang="cs-CZ" altLang="cs-CZ" sz="2000" b="1" u="sng">
                <a:solidFill>
                  <a:srgbClr val="C00000"/>
                </a:solidFill>
              </a:rPr>
              <a:t>efekt genové dávky, haploinsuficience…</a:t>
            </a:r>
          </a:p>
          <a:p>
            <a:pPr eaLnBrk="1" hangingPunct="1">
              <a:buClr>
                <a:schemeClr val="tx1"/>
              </a:buClr>
            </a:pPr>
            <a:endParaRPr lang="cs-CZ" altLang="cs-CZ" sz="2000"/>
          </a:p>
          <a:p>
            <a:pPr eaLnBrk="1" hangingPunct="1">
              <a:buClr>
                <a:schemeClr val="tx1"/>
              </a:buClr>
            </a:pPr>
            <a:r>
              <a:rPr lang="cs-CZ" altLang="cs-CZ" sz="2000" b="1">
                <a:solidFill>
                  <a:srgbClr val="C00000"/>
                </a:solidFill>
              </a:rPr>
              <a:t>rekurentní (LCRs) vs. nerekurentní …. </a:t>
            </a:r>
          </a:p>
          <a:p>
            <a:pPr eaLnBrk="1" hangingPunct="1">
              <a:buClr>
                <a:schemeClr val="tx1"/>
              </a:buClr>
            </a:pPr>
            <a:endParaRPr lang="cs-CZ" altLang="cs-CZ" sz="2000" b="1"/>
          </a:p>
          <a:p>
            <a:pPr eaLnBrk="1" hangingPunct="1">
              <a:buClr>
                <a:schemeClr val="tx1"/>
              </a:buClr>
            </a:pPr>
            <a:r>
              <a:rPr lang="cs-CZ" altLang="cs-CZ" sz="2000" b="1"/>
              <a:t>korelace genotyp – fenotyp – genetické </a:t>
            </a:r>
            <a:r>
              <a:rPr lang="cs-CZ" altLang="cs-CZ" sz="2000"/>
              <a:t>poradenství</a:t>
            </a:r>
          </a:p>
          <a:p>
            <a:pPr eaLnBrk="1" hangingPunct="1">
              <a:buClr>
                <a:schemeClr val="tx1"/>
              </a:buClr>
            </a:pPr>
            <a:endParaRPr lang="cs-CZ" altLang="cs-CZ" sz="2000"/>
          </a:p>
          <a:p>
            <a:pPr eaLnBrk="1" hangingPunct="1">
              <a:buClr>
                <a:srgbClr val="C00000"/>
              </a:buClr>
            </a:pPr>
            <a:r>
              <a:rPr lang="cs-CZ" altLang="cs-CZ" sz="2400" b="1">
                <a:solidFill>
                  <a:srgbClr val="C00000"/>
                </a:solidFill>
              </a:rPr>
              <a:t>četnost menší než  1 : 2000  </a:t>
            </a:r>
            <a:r>
              <a:rPr lang="cs-CZ" altLang="cs-CZ" sz="2000" b="1">
                <a:solidFill>
                  <a:srgbClr val="FF0000"/>
                </a:solidFill>
              </a:rPr>
              <a:t>-   </a:t>
            </a:r>
            <a:r>
              <a:rPr lang="cs-CZ" altLang="cs-CZ" sz="2400" b="1">
                <a:solidFill>
                  <a:srgbClr val="C00000"/>
                </a:solidFill>
              </a:rPr>
              <a:t>vzácná „chromozomová“ onemocnění !</a:t>
            </a:r>
          </a:p>
          <a:p>
            <a:pPr eaLnBrk="1" hangingPunct="1">
              <a:buClr>
                <a:schemeClr val="tx1"/>
              </a:buClr>
            </a:pPr>
            <a:endParaRPr lang="cs-CZ" altLang="cs-CZ" sz="2000"/>
          </a:p>
        </p:txBody>
      </p:sp>
      <p:pic>
        <p:nvPicPr>
          <p:cNvPr id="192516" name="Picture 5">
            <a:extLst>
              <a:ext uri="{FF2B5EF4-FFF2-40B4-BE49-F238E27FC236}">
                <a16:creationId xmlns:a16="http://schemas.microsoft.com/office/drawing/2014/main" id="{BA36B1A9-E46B-4212-B014-3385C3D5E4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3068638"/>
            <a:ext cx="277495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59627D"/>
                  </a:outerShdw>
                </a:effectLst>
              </a14:hiddenEffects>
            </a:ext>
          </a:extLst>
        </p:spPr>
      </p:pic>
      <p:pic>
        <p:nvPicPr>
          <p:cNvPr id="192517" name="Picture 2">
            <a:extLst>
              <a:ext uri="{FF2B5EF4-FFF2-40B4-BE49-F238E27FC236}">
                <a16:creationId xmlns:a16="http://schemas.microsoft.com/office/drawing/2014/main" id="{5877E015-AC73-4998-A5C6-36849C3AC4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5618163"/>
            <a:ext cx="2125662"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a:extLst>
              <a:ext uri="{FF2B5EF4-FFF2-40B4-BE49-F238E27FC236}">
                <a16:creationId xmlns:a16="http://schemas.microsoft.com/office/drawing/2014/main" id="{4F23C366-34BB-4A63-8D43-80FD6CF157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 y="1916113"/>
            <a:ext cx="8316913" cy="3541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6611" name="TextovéPole 1">
            <a:extLst>
              <a:ext uri="{FF2B5EF4-FFF2-40B4-BE49-F238E27FC236}">
                <a16:creationId xmlns:a16="http://schemas.microsoft.com/office/drawing/2014/main" id="{68197EF9-F843-410F-95DB-823659E47E2E}"/>
              </a:ext>
            </a:extLst>
          </p:cNvPr>
          <p:cNvSpPr txBox="1">
            <a:spLocks noChangeArrowheads="1"/>
          </p:cNvSpPr>
          <p:nvPr/>
        </p:nvSpPr>
        <p:spPr bwMode="auto">
          <a:xfrm>
            <a:off x="755650" y="536575"/>
            <a:ext cx="78486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400" b="1">
                <a:solidFill>
                  <a:srgbClr val="C00000"/>
                </a:solidFill>
              </a:rPr>
              <a:t>Charakteristiky nejčastějších rekurentních </a:t>
            </a:r>
            <a:r>
              <a:rPr lang="cs-CZ" altLang="cs-CZ" b="1">
                <a:solidFill>
                  <a:srgbClr val="C00000"/>
                </a:solidFill>
              </a:rPr>
              <a:t>mikrodelečních syndromů</a:t>
            </a:r>
          </a:p>
        </p:txBody>
      </p:sp>
      <p:sp>
        <p:nvSpPr>
          <p:cNvPr id="196612" name="Obdélník 2">
            <a:extLst>
              <a:ext uri="{FF2B5EF4-FFF2-40B4-BE49-F238E27FC236}">
                <a16:creationId xmlns:a16="http://schemas.microsoft.com/office/drawing/2014/main" id="{E66E1991-6A41-47CA-9ABF-A5778D88AB5E}"/>
              </a:ext>
            </a:extLst>
          </p:cNvPr>
          <p:cNvSpPr>
            <a:spLocks noChangeArrowheads="1"/>
          </p:cNvSpPr>
          <p:nvPr/>
        </p:nvSpPr>
        <p:spPr bwMode="auto">
          <a:xfrm>
            <a:off x="5364163" y="6237288"/>
            <a:ext cx="3421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nl-NL" altLang="cs-CZ" sz="1800" i="1"/>
              <a:t>Devriendt and Vermeesch</a:t>
            </a:r>
            <a:r>
              <a:rPr lang="cs-CZ" altLang="cs-CZ" sz="1800" i="1"/>
              <a:t> 2004</a:t>
            </a:r>
          </a:p>
        </p:txBody>
      </p:sp>
      <p:sp>
        <p:nvSpPr>
          <p:cNvPr id="196613" name="TextovéPole 1">
            <a:extLst>
              <a:ext uri="{FF2B5EF4-FFF2-40B4-BE49-F238E27FC236}">
                <a16:creationId xmlns:a16="http://schemas.microsoft.com/office/drawing/2014/main" id="{CD2CC126-FCEB-4A5B-8F4E-0F9D4820A36C}"/>
              </a:ext>
            </a:extLst>
          </p:cNvPr>
          <p:cNvSpPr txBox="1">
            <a:spLocks noChangeArrowheads="1"/>
          </p:cNvSpPr>
          <p:nvPr/>
        </p:nvSpPr>
        <p:spPr bwMode="auto">
          <a:xfrm>
            <a:off x="900113" y="6102350"/>
            <a:ext cx="6696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Viz. přednáška Cytogenetika</a:t>
            </a:r>
          </a:p>
        </p:txBody>
      </p:sp>
      <p:sp>
        <p:nvSpPr>
          <p:cNvPr id="196614" name="TextovéPole 3">
            <a:extLst>
              <a:ext uri="{FF2B5EF4-FFF2-40B4-BE49-F238E27FC236}">
                <a16:creationId xmlns:a16="http://schemas.microsoft.com/office/drawing/2014/main" id="{C2F4D137-B3E4-4DCB-B7E7-6BD8937B75C6}"/>
              </a:ext>
            </a:extLst>
          </p:cNvPr>
          <p:cNvSpPr txBox="1">
            <a:spLocks noChangeArrowheads="1"/>
          </p:cNvSpPr>
          <p:nvPr/>
        </p:nvSpPr>
        <p:spPr bwMode="auto">
          <a:xfrm>
            <a:off x="900113" y="5661025"/>
            <a:ext cx="6175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00000"/>
                </a:solidFill>
              </a:rPr>
              <a:t>Pleiotropie, variabilní expresivita…</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6637DE-06B7-4B8F-8879-8DD558093917}"/>
              </a:ext>
            </a:extLst>
          </p:cNvPr>
          <p:cNvSpPr>
            <a:spLocks noGrp="1"/>
          </p:cNvSpPr>
          <p:nvPr>
            <p:ph type="title"/>
          </p:nvPr>
        </p:nvSpPr>
        <p:spPr>
          <a:xfrm>
            <a:off x="1055191" y="609888"/>
            <a:ext cx="7772400" cy="1143000"/>
          </a:xfrm>
        </p:spPr>
        <p:txBody>
          <a:bodyPr/>
          <a:lstStyle/>
          <a:p>
            <a:r>
              <a:rPr lang="cs-CZ" sz="3200" b="1" dirty="0">
                <a:solidFill>
                  <a:srgbClr val="C00000"/>
                </a:solidFill>
                <a:latin typeface="+mn-lt"/>
              </a:rPr>
              <a:t>Moderní metody detekce SV</a:t>
            </a:r>
            <a:br>
              <a:rPr lang="cs-CZ" sz="3200" b="1" i="1" dirty="0">
                <a:solidFill>
                  <a:srgbClr val="C00000"/>
                </a:solidFill>
                <a:latin typeface="+mn-lt"/>
              </a:rPr>
            </a:br>
            <a:endParaRPr lang="cs-CZ" sz="3200" b="1" i="1" dirty="0">
              <a:solidFill>
                <a:srgbClr val="C00000"/>
              </a:solidFill>
              <a:latin typeface="+mn-lt"/>
            </a:endParaRPr>
          </a:p>
        </p:txBody>
      </p:sp>
      <p:pic>
        <p:nvPicPr>
          <p:cNvPr id="4" name="Zástupný symbol pro obsah 3">
            <a:extLst>
              <a:ext uri="{FF2B5EF4-FFF2-40B4-BE49-F238E27FC236}">
                <a16:creationId xmlns:a16="http://schemas.microsoft.com/office/drawing/2014/main" id="{7B017710-D34E-4C59-AFB0-5C276786E702}"/>
              </a:ext>
            </a:extLst>
          </p:cNvPr>
          <p:cNvPicPr>
            <a:picLocks noGrp="1" noChangeAspect="1"/>
          </p:cNvPicPr>
          <p:nvPr>
            <p:ph idx="1"/>
          </p:nvPr>
        </p:nvPicPr>
        <p:blipFill>
          <a:blip r:embed="rId2"/>
          <a:stretch>
            <a:fillRect/>
          </a:stretch>
        </p:blipFill>
        <p:spPr>
          <a:xfrm>
            <a:off x="1295636" y="2580930"/>
            <a:ext cx="6552728" cy="3667182"/>
          </a:xfrm>
          <a:prstGeom prst="rect">
            <a:avLst/>
          </a:prstGeom>
        </p:spPr>
      </p:pic>
      <p:sp>
        <p:nvSpPr>
          <p:cNvPr id="5" name="TextovéPole 4">
            <a:extLst>
              <a:ext uri="{FF2B5EF4-FFF2-40B4-BE49-F238E27FC236}">
                <a16:creationId xmlns:a16="http://schemas.microsoft.com/office/drawing/2014/main" id="{3D346EBE-7F0D-4078-AC0D-B5987D49E355}"/>
              </a:ext>
            </a:extLst>
          </p:cNvPr>
          <p:cNvSpPr txBox="1"/>
          <p:nvPr/>
        </p:nvSpPr>
        <p:spPr>
          <a:xfrm>
            <a:off x="7236296" y="6426298"/>
            <a:ext cx="2448272" cy="307777"/>
          </a:xfrm>
          <a:prstGeom prst="rect">
            <a:avLst/>
          </a:prstGeom>
          <a:noFill/>
        </p:spPr>
        <p:txBody>
          <a:bodyPr wrap="square" rtlCol="0">
            <a:spAutoFit/>
          </a:bodyPr>
          <a:lstStyle/>
          <a:p>
            <a:r>
              <a:rPr lang="cs-CZ" sz="1400" i="1" dirty="0" err="1"/>
              <a:t>Fisman</a:t>
            </a:r>
            <a:r>
              <a:rPr lang="cs-CZ" sz="1400" i="1" dirty="0"/>
              <a:t> V., 2021</a:t>
            </a:r>
          </a:p>
        </p:txBody>
      </p:sp>
      <p:sp>
        <p:nvSpPr>
          <p:cNvPr id="7" name="TextovéPole 6">
            <a:extLst>
              <a:ext uri="{FF2B5EF4-FFF2-40B4-BE49-F238E27FC236}">
                <a16:creationId xmlns:a16="http://schemas.microsoft.com/office/drawing/2014/main" id="{CB45F48D-DBC4-427F-B9AA-3D9137B2654A}"/>
              </a:ext>
            </a:extLst>
          </p:cNvPr>
          <p:cNvSpPr txBox="1"/>
          <p:nvPr/>
        </p:nvSpPr>
        <p:spPr>
          <a:xfrm>
            <a:off x="1422351" y="1571748"/>
            <a:ext cx="7038081" cy="830997"/>
          </a:xfrm>
          <a:prstGeom prst="rect">
            <a:avLst/>
          </a:prstGeom>
          <a:noFill/>
        </p:spPr>
        <p:txBody>
          <a:bodyPr wrap="square" rtlCol="0">
            <a:spAutoFit/>
          </a:bodyPr>
          <a:lstStyle/>
          <a:p>
            <a:pPr marL="285750" indent="-285750">
              <a:buFont typeface="Arial" panose="020B0604020202020204" pitchFamily="34" charset="0"/>
              <a:buChar char="•"/>
            </a:pPr>
            <a:r>
              <a:rPr lang="cs-CZ" sz="2400" b="1" i="1" dirty="0">
                <a:solidFill>
                  <a:srgbClr val="C00000"/>
                </a:solidFill>
                <a:latin typeface="+mn-lt"/>
              </a:rPr>
              <a:t>sekvenování</a:t>
            </a:r>
          </a:p>
          <a:p>
            <a:pPr marL="285750" indent="-285750">
              <a:buFont typeface="Arial" panose="020B0604020202020204" pitchFamily="34" charset="0"/>
              <a:buChar char="•"/>
            </a:pPr>
            <a:r>
              <a:rPr lang="cs-CZ" sz="2400" b="1" i="1" dirty="0">
                <a:solidFill>
                  <a:srgbClr val="C00000"/>
                </a:solidFill>
                <a:latin typeface="+mn-lt"/>
              </a:rPr>
              <a:t>optické genomové mapování</a:t>
            </a:r>
            <a:endParaRPr lang="cs-CZ" sz="2400" dirty="0"/>
          </a:p>
        </p:txBody>
      </p:sp>
    </p:spTree>
    <p:extLst>
      <p:ext uri="{BB962C8B-B14F-4D97-AF65-F5344CB8AC3E}">
        <p14:creationId xmlns:p14="http://schemas.microsoft.com/office/powerpoint/2010/main" val="3869443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748570-5B68-4D3A-835A-5510E2E32C89}"/>
              </a:ext>
            </a:extLst>
          </p:cNvPr>
          <p:cNvSpPr>
            <a:spLocks noGrp="1"/>
          </p:cNvSpPr>
          <p:nvPr>
            <p:ph type="title"/>
          </p:nvPr>
        </p:nvSpPr>
        <p:spPr>
          <a:xfrm>
            <a:off x="893763" y="188913"/>
            <a:ext cx="7772400" cy="1143000"/>
          </a:xfrm>
        </p:spPr>
        <p:txBody>
          <a:bodyPr/>
          <a:lstStyle/>
          <a:p>
            <a:pPr>
              <a:defRPr/>
            </a:pPr>
            <a:r>
              <a:rPr lang="cs-CZ" sz="3200" b="1" dirty="0">
                <a:solidFill>
                  <a:srgbClr val="C00000"/>
                </a:solidFill>
                <a:latin typeface="+mn-lt"/>
              </a:rPr>
              <a:t>Variabilita lidského genomu – </a:t>
            </a:r>
            <a:br>
              <a:rPr lang="cs-CZ" sz="3200" b="1" dirty="0">
                <a:solidFill>
                  <a:srgbClr val="C00000"/>
                </a:solidFill>
                <a:latin typeface="+mn-lt"/>
              </a:rPr>
            </a:br>
            <a:r>
              <a:rPr lang="cs-CZ" sz="3200" b="1" dirty="0">
                <a:solidFill>
                  <a:srgbClr val="C00000"/>
                </a:solidFill>
                <a:latin typeface="+mn-lt"/>
              </a:rPr>
              <a:t>SV má větší význam než SNP !</a:t>
            </a:r>
          </a:p>
        </p:txBody>
      </p:sp>
      <p:pic>
        <p:nvPicPr>
          <p:cNvPr id="63490" name="Picture 2">
            <a:extLst>
              <a:ext uri="{FF2B5EF4-FFF2-40B4-BE49-F238E27FC236}">
                <a16:creationId xmlns:a16="http://schemas.microsoft.com/office/drawing/2014/main" id="{3BF941F9-54B1-4730-8BF5-1865CA8DD150}"/>
              </a:ext>
            </a:extLst>
          </p:cNvPr>
          <p:cNvPicPr>
            <a:picLocks noChangeAspect="1" noChangeArrowheads="1"/>
          </p:cNvPicPr>
          <p:nvPr/>
        </p:nvPicPr>
        <p:blipFill>
          <a:blip r:embed="rId2"/>
          <a:srcRect/>
          <a:stretch>
            <a:fillRect/>
          </a:stretch>
        </p:blipFill>
        <p:spPr bwMode="auto">
          <a:xfrm>
            <a:off x="893763" y="1641475"/>
            <a:ext cx="4248150" cy="2354263"/>
          </a:xfrm>
          <a:prstGeom prst="rect">
            <a:avLst/>
          </a:prstGeom>
          <a:ln>
            <a:noFill/>
          </a:ln>
          <a:effectLst>
            <a:outerShdw blurRad="292100" dist="139700" dir="2700000" algn="tl" rotWithShape="0">
              <a:srgbClr val="333333">
                <a:alpha val="65000"/>
              </a:srgbClr>
            </a:outerShdw>
          </a:effectLst>
        </p:spPr>
      </p:pic>
      <p:sp>
        <p:nvSpPr>
          <p:cNvPr id="5" name="TextovéPole 4">
            <a:extLst>
              <a:ext uri="{FF2B5EF4-FFF2-40B4-BE49-F238E27FC236}">
                <a16:creationId xmlns:a16="http://schemas.microsoft.com/office/drawing/2014/main" id="{0067E31A-0343-422E-9387-CE98D8D0F839}"/>
              </a:ext>
            </a:extLst>
          </p:cNvPr>
          <p:cNvSpPr txBox="1"/>
          <p:nvPr/>
        </p:nvSpPr>
        <p:spPr>
          <a:xfrm>
            <a:off x="893763" y="4365625"/>
            <a:ext cx="7854950" cy="2400300"/>
          </a:xfrm>
          <a:prstGeom prst="rect">
            <a:avLst/>
          </a:prstGeom>
          <a:noFill/>
        </p:spPr>
        <p:txBody>
          <a:bodyPr>
            <a:spAutoFit/>
          </a:bodyPr>
          <a:lstStyle/>
          <a:p>
            <a:pPr marL="285750" indent="-285750" eaLnBrk="1" hangingPunct="1">
              <a:buFont typeface="Arial" panose="020B0604020202020204" pitchFamily="34" charset="0"/>
              <a:buChar char="•"/>
              <a:defRPr/>
            </a:pPr>
            <a:r>
              <a:rPr lang="cs-CZ" dirty="0">
                <a:latin typeface="Arial" charset="0"/>
                <a:cs typeface="+mn-cs"/>
              </a:rPr>
              <a:t>t</a:t>
            </a:r>
            <a:r>
              <a:rPr lang="en-US" dirty="0" err="1">
                <a:latin typeface="Arial" charset="0"/>
                <a:cs typeface="+mn-cs"/>
              </a:rPr>
              <a:t>ypical</a:t>
            </a:r>
            <a:r>
              <a:rPr lang="en-US" dirty="0">
                <a:latin typeface="Arial" charset="0"/>
                <a:cs typeface="+mn-cs"/>
              </a:rPr>
              <a:t> genome differs from the reference human</a:t>
            </a:r>
            <a:r>
              <a:rPr lang="cs-CZ" dirty="0">
                <a:latin typeface="Arial" charset="0"/>
                <a:cs typeface="+mn-cs"/>
              </a:rPr>
              <a:t> </a:t>
            </a:r>
            <a:r>
              <a:rPr lang="en-US" dirty="0">
                <a:latin typeface="Arial" charset="0"/>
                <a:cs typeface="+mn-cs"/>
              </a:rPr>
              <a:t>genome</a:t>
            </a:r>
            <a:r>
              <a:rPr lang="cs-CZ" dirty="0">
                <a:latin typeface="Arial" charset="0"/>
                <a:cs typeface="+mn-cs"/>
              </a:rPr>
              <a:t> </a:t>
            </a:r>
            <a:r>
              <a:rPr lang="en-US" dirty="0">
                <a:latin typeface="Arial" charset="0"/>
                <a:cs typeface="+mn-cs"/>
              </a:rPr>
              <a:t>at </a:t>
            </a:r>
            <a:r>
              <a:rPr lang="cs-CZ" dirty="0">
                <a:latin typeface="Arial" charset="0"/>
                <a:cs typeface="+mn-cs"/>
              </a:rPr>
              <a:t>                                          </a:t>
            </a:r>
            <a:r>
              <a:rPr lang="en-US" b="1" dirty="0">
                <a:solidFill>
                  <a:srgbClr val="C00000"/>
                </a:solidFill>
                <a:latin typeface="Arial" charset="0"/>
                <a:cs typeface="+mn-cs"/>
              </a:rPr>
              <a:t>4.1 million to 5.0 million sites</a:t>
            </a:r>
          </a:p>
          <a:p>
            <a:pPr marL="285750" indent="-285750" eaLnBrk="1" hangingPunct="1">
              <a:buFont typeface="Arial" panose="020B0604020202020204" pitchFamily="34" charset="0"/>
              <a:buChar char="•"/>
              <a:defRPr/>
            </a:pPr>
            <a:r>
              <a:rPr lang="en-US" b="1" dirty="0">
                <a:solidFill>
                  <a:srgbClr val="C00000"/>
                </a:solidFill>
                <a:latin typeface="Arial" charset="0"/>
                <a:cs typeface="+mn-cs"/>
              </a:rPr>
              <a:t>99.9% </a:t>
            </a:r>
            <a:r>
              <a:rPr lang="en-US" dirty="0">
                <a:latin typeface="Arial" charset="0"/>
                <a:cs typeface="+mn-cs"/>
              </a:rPr>
              <a:t>of variants consist of </a:t>
            </a:r>
            <a:r>
              <a:rPr lang="en-US" b="1" dirty="0">
                <a:latin typeface="Arial" charset="0"/>
                <a:cs typeface="+mn-cs"/>
              </a:rPr>
              <a:t>SNPs</a:t>
            </a:r>
            <a:r>
              <a:rPr lang="en-US" dirty="0">
                <a:latin typeface="Arial" charset="0"/>
                <a:cs typeface="+mn-cs"/>
              </a:rPr>
              <a:t> and short indels</a:t>
            </a:r>
            <a:r>
              <a:rPr lang="cs-CZ" dirty="0">
                <a:latin typeface="Arial" charset="0"/>
                <a:cs typeface="+mn-cs"/>
              </a:rPr>
              <a:t> (0, 4 – 0, 5 mil.)</a:t>
            </a:r>
            <a:endParaRPr lang="en-US" dirty="0">
              <a:latin typeface="Arial" charset="0"/>
              <a:cs typeface="+mn-cs"/>
            </a:endParaRPr>
          </a:p>
          <a:p>
            <a:pPr marL="285750" indent="-285750" eaLnBrk="1" hangingPunct="1">
              <a:buClr>
                <a:srgbClr val="C00000"/>
              </a:buClr>
              <a:buFont typeface="Arial" panose="020B0604020202020204" pitchFamily="34" charset="0"/>
              <a:buChar char="•"/>
              <a:defRPr/>
            </a:pPr>
            <a:r>
              <a:rPr lang="en-US" b="1" dirty="0">
                <a:solidFill>
                  <a:srgbClr val="C00000"/>
                </a:solidFill>
                <a:latin typeface="Arial" charset="0"/>
                <a:cs typeface="+mn-cs"/>
              </a:rPr>
              <a:t>structural variants affect more bases:</a:t>
            </a:r>
            <a:r>
              <a:rPr lang="en-US" dirty="0">
                <a:solidFill>
                  <a:srgbClr val="C00000"/>
                </a:solidFill>
                <a:latin typeface="Arial" charset="0"/>
                <a:cs typeface="+mn-cs"/>
              </a:rPr>
              <a:t> </a:t>
            </a:r>
            <a:r>
              <a:rPr lang="en-US" dirty="0">
                <a:latin typeface="Arial" charset="0"/>
                <a:cs typeface="+mn-cs"/>
              </a:rPr>
              <a:t>the typical genome contains</a:t>
            </a:r>
          </a:p>
          <a:p>
            <a:pPr eaLnBrk="1" hangingPunct="1">
              <a:defRPr/>
            </a:pPr>
            <a:r>
              <a:rPr lang="cs-CZ" dirty="0">
                <a:latin typeface="Arial" charset="0"/>
                <a:cs typeface="+mn-cs"/>
              </a:rPr>
              <a:t>    </a:t>
            </a:r>
            <a:r>
              <a:rPr lang="en-US" dirty="0" err="1">
                <a:latin typeface="Arial" charset="0"/>
                <a:cs typeface="+mn-cs"/>
              </a:rPr>
              <a:t>anestimated</a:t>
            </a:r>
            <a:r>
              <a:rPr lang="en-US" dirty="0">
                <a:latin typeface="Arial" charset="0"/>
                <a:cs typeface="+mn-cs"/>
              </a:rPr>
              <a:t> </a:t>
            </a:r>
            <a:r>
              <a:rPr lang="en-US" b="1" u="sng" dirty="0">
                <a:solidFill>
                  <a:srgbClr val="C00000"/>
                </a:solidFill>
                <a:latin typeface="Arial" charset="0"/>
                <a:cs typeface="+mn-cs"/>
              </a:rPr>
              <a:t>2,100 to 2,500 structural variants</a:t>
            </a:r>
            <a:r>
              <a:rPr lang="cs-CZ" b="1" u="sng" dirty="0">
                <a:solidFill>
                  <a:srgbClr val="C00000"/>
                </a:solidFill>
                <a:latin typeface="Arial" charset="0"/>
                <a:cs typeface="+mn-cs"/>
              </a:rPr>
              <a:t> SV:</a:t>
            </a:r>
          </a:p>
          <a:p>
            <a:pPr marL="285750" indent="-285750" eaLnBrk="1" hangingPunct="1">
              <a:buFont typeface="Arial" panose="020B0604020202020204" pitchFamily="34" charset="0"/>
              <a:buChar char="•"/>
              <a:defRPr/>
            </a:pPr>
            <a:r>
              <a:rPr lang="cs-CZ" sz="2400" b="1" dirty="0">
                <a:solidFill>
                  <a:srgbClr val="C00000"/>
                </a:solidFill>
                <a:latin typeface="Arial" charset="0"/>
                <a:cs typeface="+mn-cs"/>
              </a:rPr>
              <a:t>SV:</a:t>
            </a:r>
            <a:r>
              <a:rPr lang="cs-CZ" b="1" dirty="0">
                <a:solidFill>
                  <a:srgbClr val="C00000"/>
                </a:solidFill>
                <a:latin typeface="Arial" charset="0"/>
                <a:cs typeface="+mn-cs"/>
              </a:rPr>
              <a:t>  cca </a:t>
            </a:r>
            <a:r>
              <a:rPr lang="en-US" b="1" dirty="0">
                <a:solidFill>
                  <a:srgbClr val="C00000"/>
                </a:solidFill>
                <a:latin typeface="Arial" charset="0"/>
                <a:cs typeface="+mn-cs"/>
              </a:rPr>
              <a:t>1,000 large deletions</a:t>
            </a:r>
            <a:r>
              <a:rPr lang="cs-CZ" dirty="0">
                <a:latin typeface="Arial" charset="0"/>
                <a:cs typeface="+mn-cs"/>
              </a:rPr>
              <a:t>, </a:t>
            </a:r>
            <a:r>
              <a:rPr lang="en-US" b="1" dirty="0">
                <a:solidFill>
                  <a:srgbClr val="C00000"/>
                </a:solidFill>
                <a:latin typeface="Arial" charset="0"/>
                <a:cs typeface="+mn-cs"/>
              </a:rPr>
              <a:t>160 copy-number variants</a:t>
            </a:r>
            <a:r>
              <a:rPr lang="en-US" dirty="0">
                <a:latin typeface="Arial" charset="0"/>
                <a:cs typeface="+mn-cs"/>
              </a:rPr>
              <a:t>, 915 </a:t>
            </a:r>
            <a:r>
              <a:rPr lang="en-US" dirty="0" err="1">
                <a:latin typeface="Arial" charset="0"/>
                <a:cs typeface="+mn-cs"/>
              </a:rPr>
              <a:t>Alu</a:t>
            </a:r>
            <a:r>
              <a:rPr lang="en-US" dirty="0">
                <a:latin typeface="Arial" charset="0"/>
                <a:cs typeface="+mn-cs"/>
              </a:rPr>
              <a:t> insertions, 128 L1</a:t>
            </a:r>
            <a:r>
              <a:rPr lang="cs-CZ" dirty="0">
                <a:latin typeface="Arial" charset="0"/>
                <a:cs typeface="+mn-cs"/>
              </a:rPr>
              <a:t> </a:t>
            </a:r>
            <a:r>
              <a:rPr lang="en-US" dirty="0">
                <a:latin typeface="Arial" charset="0"/>
                <a:cs typeface="+mn-cs"/>
              </a:rPr>
              <a:t>insertions,</a:t>
            </a:r>
            <a:r>
              <a:rPr lang="cs-CZ" dirty="0">
                <a:latin typeface="Arial" charset="0"/>
                <a:cs typeface="+mn-cs"/>
              </a:rPr>
              <a:t> </a:t>
            </a:r>
            <a:r>
              <a:rPr lang="en-US" dirty="0">
                <a:latin typeface="Arial" charset="0"/>
                <a:cs typeface="+mn-cs"/>
              </a:rPr>
              <a:t>51 SVA insertions,</a:t>
            </a:r>
            <a:r>
              <a:rPr lang="cs-CZ" dirty="0">
                <a:latin typeface="Arial" charset="0"/>
                <a:cs typeface="+mn-cs"/>
              </a:rPr>
              <a:t> </a:t>
            </a:r>
            <a:r>
              <a:rPr lang="en-US" dirty="0">
                <a:latin typeface="Arial" charset="0"/>
                <a:cs typeface="+mn-cs"/>
              </a:rPr>
              <a:t>4 NUMTs and </a:t>
            </a:r>
            <a:r>
              <a:rPr lang="cs-CZ" dirty="0">
                <a:latin typeface="Arial" charset="0"/>
                <a:cs typeface="+mn-cs"/>
              </a:rPr>
              <a:t>                </a:t>
            </a:r>
            <a:r>
              <a:rPr lang="en-US" dirty="0">
                <a:latin typeface="Arial" charset="0"/>
                <a:cs typeface="+mn-cs"/>
              </a:rPr>
              <a:t>10 inversions</a:t>
            </a:r>
            <a:r>
              <a:rPr lang="cs-CZ" dirty="0">
                <a:latin typeface="Arial" charset="0"/>
                <a:cs typeface="+mn-cs"/>
              </a:rPr>
              <a:t> </a:t>
            </a:r>
            <a:r>
              <a:rPr lang="en-US" dirty="0">
                <a:latin typeface="Arial" charset="0"/>
                <a:cs typeface="+mn-cs"/>
              </a:rPr>
              <a:t>affecting </a:t>
            </a:r>
            <a:r>
              <a:rPr lang="cs-CZ" b="1" u="sng" dirty="0">
                <a:solidFill>
                  <a:srgbClr val="C00000"/>
                </a:solidFill>
                <a:latin typeface="Arial" charset="0"/>
                <a:cs typeface="+mn-cs"/>
              </a:rPr>
              <a:t>cca </a:t>
            </a:r>
            <a:r>
              <a:rPr lang="en-US" b="1" u="sng" dirty="0">
                <a:solidFill>
                  <a:srgbClr val="C00000"/>
                </a:solidFill>
                <a:latin typeface="Arial" charset="0"/>
                <a:cs typeface="+mn-cs"/>
              </a:rPr>
              <a:t>20 million bases of sequence</a:t>
            </a:r>
            <a:r>
              <a:rPr lang="cs-CZ" b="1" u="sng" dirty="0">
                <a:solidFill>
                  <a:srgbClr val="C00000"/>
                </a:solidFill>
                <a:latin typeface="Arial" charset="0"/>
                <a:cs typeface="+mn-cs"/>
              </a:rPr>
              <a:t> !</a:t>
            </a:r>
          </a:p>
        </p:txBody>
      </p:sp>
      <p:sp>
        <p:nvSpPr>
          <p:cNvPr id="160773" name="TextovéPole 5">
            <a:extLst>
              <a:ext uri="{FF2B5EF4-FFF2-40B4-BE49-F238E27FC236}">
                <a16:creationId xmlns:a16="http://schemas.microsoft.com/office/drawing/2014/main" id="{DDCFD889-707B-4A5B-A0B6-B05F61ED0B20}"/>
              </a:ext>
            </a:extLst>
          </p:cNvPr>
          <p:cNvSpPr txBox="1">
            <a:spLocks noChangeArrowheads="1"/>
          </p:cNvSpPr>
          <p:nvPr/>
        </p:nvSpPr>
        <p:spPr bwMode="auto">
          <a:xfrm>
            <a:off x="2627313" y="4011613"/>
            <a:ext cx="38163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i="1"/>
              <a:t>Nature 256, October 2015</a:t>
            </a:r>
          </a:p>
        </p:txBody>
      </p:sp>
      <p:sp>
        <p:nvSpPr>
          <p:cNvPr id="27654" name="TextovéPole 2">
            <a:extLst>
              <a:ext uri="{FF2B5EF4-FFF2-40B4-BE49-F238E27FC236}">
                <a16:creationId xmlns:a16="http://schemas.microsoft.com/office/drawing/2014/main" id="{45E1981F-130D-4D4C-9B4C-925C4FF16B6B}"/>
              </a:ext>
            </a:extLst>
          </p:cNvPr>
          <p:cNvSpPr txBox="1">
            <a:spLocks noChangeArrowheads="1"/>
          </p:cNvSpPr>
          <p:nvPr/>
        </p:nvSpPr>
        <p:spPr bwMode="auto">
          <a:xfrm>
            <a:off x="5335588" y="1519238"/>
            <a:ext cx="3671887" cy="2586037"/>
          </a:xfrm>
          <a:prstGeom prst="rect">
            <a:avLst/>
          </a:prstGeom>
          <a:noFill/>
          <a:ln>
            <a:noFill/>
          </a:ln>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marL="285750" indent="-285750" eaLnBrk="1" hangingPunct="1">
              <a:spcBef>
                <a:spcPct val="0"/>
              </a:spcBef>
              <a:buClrTx/>
              <a:buSzTx/>
              <a:defRPr/>
            </a:pPr>
            <a:r>
              <a:rPr lang="cs-CZ" altLang="cs-CZ" sz="1800" b="1" dirty="0" err="1">
                <a:solidFill>
                  <a:srgbClr val="C00000"/>
                </a:solidFill>
                <a:cs typeface="+mn-cs"/>
              </a:rPr>
              <a:t>osekvenováno</a:t>
            </a:r>
            <a:r>
              <a:rPr lang="cs-CZ" altLang="cs-CZ" sz="1800" b="1" dirty="0">
                <a:solidFill>
                  <a:srgbClr val="C00000"/>
                </a:solidFill>
                <a:cs typeface="+mn-cs"/>
              </a:rPr>
              <a:t>                        2504 genomů člověka z různých oblastí….                         (26 populací)</a:t>
            </a:r>
          </a:p>
          <a:p>
            <a:pPr eaLnBrk="1" hangingPunct="1">
              <a:spcBef>
                <a:spcPct val="0"/>
              </a:spcBef>
              <a:buClrTx/>
              <a:buSzTx/>
              <a:buFont typeface="Wingdings" pitchFamily="2" charset="2"/>
              <a:buNone/>
              <a:defRPr/>
            </a:pPr>
            <a:endParaRPr lang="cs-CZ" altLang="cs-CZ" sz="1800" dirty="0">
              <a:cs typeface="+mn-cs"/>
            </a:endParaRPr>
          </a:p>
          <a:p>
            <a:pPr marL="285750" indent="-285750" eaLnBrk="1" hangingPunct="1">
              <a:spcBef>
                <a:spcPct val="0"/>
              </a:spcBef>
              <a:buClrTx/>
              <a:buSzTx/>
              <a:defRPr/>
            </a:pPr>
            <a:r>
              <a:rPr lang="cs-CZ" altLang="cs-CZ" sz="1800" dirty="0">
                <a:solidFill>
                  <a:srgbClr val="C00000"/>
                </a:solidFill>
                <a:cs typeface="+mn-cs"/>
              </a:rPr>
              <a:t>88 milionu variant</a:t>
            </a:r>
          </a:p>
          <a:p>
            <a:pPr marL="285750" indent="-285750" eaLnBrk="1" hangingPunct="1">
              <a:spcBef>
                <a:spcPct val="0"/>
              </a:spcBef>
              <a:buClrTx/>
              <a:buSzTx/>
              <a:defRPr/>
            </a:pPr>
            <a:r>
              <a:rPr lang="cs-CZ" altLang="cs-CZ" sz="1800" dirty="0">
                <a:solidFill>
                  <a:srgbClr val="C00000"/>
                </a:solidFill>
                <a:cs typeface="+mn-cs"/>
              </a:rPr>
              <a:t>84,7 milionu SNP</a:t>
            </a:r>
          </a:p>
          <a:p>
            <a:pPr marL="285750" indent="-285750" eaLnBrk="1" hangingPunct="1">
              <a:spcBef>
                <a:spcPct val="0"/>
              </a:spcBef>
              <a:buClrTx/>
              <a:buSzTx/>
              <a:defRPr/>
            </a:pPr>
            <a:r>
              <a:rPr lang="cs-CZ" altLang="cs-CZ" sz="1800" dirty="0">
                <a:solidFill>
                  <a:srgbClr val="C00000"/>
                </a:solidFill>
                <a:cs typeface="+mn-cs"/>
              </a:rPr>
              <a:t>3,6 milionu </a:t>
            </a:r>
            <a:r>
              <a:rPr lang="cs-CZ" altLang="cs-CZ" sz="1800" dirty="0" err="1">
                <a:solidFill>
                  <a:srgbClr val="C00000"/>
                </a:solidFill>
                <a:cs typeface="+mn-cs"/>
              </a:rPr>
              <a:t>indels</a:t>
            </a:r>
            <a:endParaRPr lang="cs-CZ" altLang="cs-CZ" sz="1800" dirty="0">
              <a:solidFill>
                <a:srgbClr val="C00000"/>
              </a:solidFill>
              <a:cs typeface="+mn-cs"/>
            </a:endParaRPr>
          </a:p>
          <a:p>
            <a:pPr marL="285750" indent="-285750" eaLnBrk="1" hangingPunct="1">
              <a:spcBef>
                <a:spcPct val="0"/>
              </a:spcBef>
              <a:buClrTx/>
              <a:buSzTx/>
              <a:defRPr/>
            </a:pPr>
            <a:r>
              <a:rPr lang="cs-CZ" altLang="cs-CZ" sz="1800" b="1" dirty="0">
                <a:solidFill>
                  <a:srgbClr val="C00000"/>
                </a:solidFill>
                <a:cs typeface="+mn-cs"/>
              </a:rPr>
              <a:t>60 000 SV</a:t>
            </a:r>
          </a:p>
        </p:txBody>
      </p:sp>
    </p:spTree>
    <p:extLst>
      <p:ext uri="{BB962C8B-B14F-4D97-AF65-F5344CB8AC3E}">
        <p14:creationId xmlns:p14="http://schemas.microsoft.com/office/powerpoint/2010/main" val="34296938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5" name="Nadpis 3">
            <a:extLst>
              <a:ext uri="{FF2B5EF4-FFF2-40B4-BE49-F238E27FC236}">
                <a16:creationId xmlns:a16="http://schemas.microsoft.com/office/drawing/2014/main" id="{A2EBB5B7-4CD7-44CB-A98B-90166B9A91F3}"/>
              </a:ext>
            </a:extLst>
          </p:cNvPr>
          <p:cNvSpPr>
            <a:spLocks noGrp="1" noChangeArrowheads="1"/>
          </p:cNvSpPr>
          <p:nvPr>
            <p:ph type="title"/>
          </p:nvPr>
        </p:nvSpPr>
        <p:spPr>
          <a:xfrm>
            <a:off x="899017" y="515394"/>
            <a:ext cx="8080130" cy="594122"/>
          </a:xfrm>
        </p:spPr>
        <p:txBody>
          <a:bodyPr/>
          <a:lstStyle/>
          <a:p>
            <a:r>
              <a:rPr lang="cs-CZ" altLang="cs-CZ" sz="2800" b="1" dirty="0">
                <a:solidFill>
                  <a:srgbClr val="C00000"/>
                </a:solidFill>
                <a:latin typeface="+mn-lt"/>
                <a:ea typeface="Trebuchet MS" panose="020B0603020202020204" pitchFamily="34" charset="0"/>
                <a:cs typeface="Trebuchet MS" panose="020B0603020202020204" pitchFamily="34" charset="0"/>
                <a:sym typeface="Trebuchet MS" panose="020B0603020202020204" pitchFamily="34" charset="0"/>
              </a:rPr>
              <a:t>Masivní paralelní </a:t>
            </a:r>
            <a:r>
              <a:rPr lang="cs-CZ" altLang="cs-CZ" sz="2800" b="1" dirty="0" err="1">
                <a:solidFill>
                  <a:srgbClr val="C00000"/>
                </a:solidFill>
                <a:latin typeface="+mn-lt"/>
                <a:ea typeface="Trebuchet MS" panose="020B0603020202020204" pitchFamily="34" charset="0"/>
                <a:cs typeface="Trebuchet MS" panose="020B0603020202020204" pitchFamily="34" charset="0"/>
                <a:sym typeface="Trebuchet MS" panose="020B0603020202020204" pitchFamily="34" charset="0"/>
              </a:rPr>
              <a:t>sekvenování</a:t>
            </a:r>
            <a:r>
              <a:rPr lang="cs-CZ" altLang="cs-CZ" sz="2800" b="1" dirty="0">
                <a:solidFill>
                  <a:srgbClr val="C00000"/>
                </a:solidFill>
                <a:latin typeface="+mn-lt"/>
                <a:ea typeface="Trebuchet MS" panose="020B0603020202020204" pitchFamily="34" charset="0"/>
                <a:cs typeface="Trebuchet MS" panose="020B0603020202020204" pitchFamily="34" charset="0"/>
                <a:sym typeface="Trebuchet MS" panose="020B0603020202020204" pitchFamily="34" charset="0"/>
              </a:rPr>
              <a:t> – NGS a cytogenetika</a:t>
            </a:r>
            <a:endParaRPr lang="cs-CZ" altLang="cs-CZ" sz="2800" b="1" dirty="0">
              <a:solidFill>
                <a:srgbClr val="C00000"/>
              </a:solidFill>
              <a:latin typeface="+mn-lt"/>
            </a:endParaRPr>
          </a:p>
        </p:txBody>
      </p:sp>
      <p:sp>
        <p:nvSpPr>
          <p:cNvPr id="46086" name="Zástupný symbol pro text 6">
            <a:extLst>
              <a:ext uri="{FF2B5EF4-FFF2-40B4-BE49-F238E27FC236}">
                <a16:creationId xmlns:a16="http://schemas.microsoft.com/office/drawing/2014/main" id="{D984C8D1-0C41-49E6-86DE-20B80234AD8E}"/>
              </a:ext>
            </a:extLst>
          </p:cNvPr>
          <p:cNvSpPr>
            <a:spLocks noGrp="1" noChangeArrowheads="1"/>
          </p:cNvSpPr>
          <p:nvPr>
            <p:ph type="body" idx="1"/>
          </p:nvPr>
        </p:nvSpPr>
        <p:spPr>
          <a:xfrm>
            <a:off x="854917" y="1729978"/>
            <a:ext cx="7772400" cy="3398044"/>
          </a:xfrm>
        </p:spPr>
        <p:txBody>
          <a:bodyPr/>
          <a:lstStyle/>
          <a:p>
            <a:pPr marL="0" indent="0">
              <a:buNone/>
            </a:pPr>
            <a:r>
              <a:rPr lang="cs-CZ" altLang="cs-CZ" sz="1600" b="1" u="sng" dirty="0"/>
              <a:t>Princip</a:t>
            </a:r>
            <a:r>
              <a:rPr lang="cs-CZ" altLang="cs-CZ" sz="1600" b="1" dirty="0"/>
              <a:t> </a:t>
            </a:r>
          </a:p>
          <a:p>
            <a:r>
              <a:rPr lang="cs-CZ" altLang="cs-CZ" sz="1600" b="1" dirty="0"/>
              <a:t>nové typy </a:t>
            </a:r>
            <a:r>
              <a:rPr lang="cs-CZ" altLang="cs-CZ" sz="1600" b="1" dirty="0" err="1"/>
              <a:t>sekvenátorů</a:t>
            </a:r>
            <a:r>
              <a:rPr lang="cs-CZ" altLang="cs-CZ" sz="1600" b="1" dirty="0"/>
              <a:t> </a:t>
            </a:r>
            <a:r>
              <a:rPr lang="cs-CZ" altLang="cs-CZ" sz="1600" dirty="0"/>
              <a:t>(odtud NGS – </a:t>
            </a:r>
            <a:r>
              <a:rPr lang="cs-CZ" altLang="cs-CZ" sz="1600" dirty="0" err="1"/>
              <a:t>next</a:t>
            </a:r>
            <a:r>
              <a:rPr lang="cs-CZ" altLang="cs-CZ" sz="1600" dirty="0"/>
              <a:t> </a:t>
            </a:r>
            <a:r>
              <a:rPr lang="cs-CZ" altLang="cs-CZ" sz="1600" dirty="0" err="1"/>
              <a:t>generation</a:t>
            </a:r>
            <a:r>
              <a:rPr lang="cs-CZ" altLang="cs-CZ" sz="1600" dirty="0"/>
              <a:t> </a:t>
            </a:r>
            <a:r>
              <a:rPr lang="cs-CZ" altLang="cs-CZ" sz="1600" dirty="0" err="1"/>
              <a:t>sequencing</a:t>
            </a:r>
            <a:r>
              <a:rPr lang="cs-CZ" altLang="cs-CZ" sz="1600" dirty="0"/>
              <a:t>) umožnují </a:t>
            </a:r>
            <a:r>
              <a:rPr lang="cs-CZ" altLang="cs-CZ" sz="1600" b="1" dirty="0">
                <a:solidFill>
                  <a:schemeClr val="tx2"/>
                </a:solidFill>
              </a:rPr>
              <a:t>paralelní </a:t>
            </a:r>
            <a:r>
              <a:rPr lang="cs-CZ" altLang="cs-CZ" sz="1600" b="1" dirty="0" err="1">
                <a:solidFill>
                  <a:srgbClr val="FFCC66"/>
                </a:solidFill>
              </a:rPr>
              <a:t>sekvenování</a:t>
            </a:r>
            <a:r>
              <a:rPr lang="cs-CZ" altLang="cs-CZ" sz="1600" b="1" dirty="0">
                <a:solidFill>
                  <a:srgbClr val="FFCC66"/>
                </a:solidFill>
              </a:rPr>
              <a:t> až tisíců molekul DNA současně</a:t>
            </a:r>
            <a:r>
              <a:rPr lang="cs-CZ" altLang="cs-CZ" sz="1600" dirty="0">
                <a:solidFill>
                  <a:srgbClr val="FFCC66"/>
                </a:solidFill>
              </a:rPr>
              <a:t>  </a:t>
            </a:r>
            <a:r>
              <a:rPr lang="cs-CZ" altLang="cs-CZ" sz="1600" dirty="0"/>
              <a:t>= nižší náklady, úspora času….</a:t>
            </a:r>
          </a:p>
          <a:p>
            <a:pPr marL="0" indent="0">
              <a:buNone/>
            </a:pPr>
            <a:endParaRPr lang="cs-CZ" altLang="cs-CZ" sz="1200" b="1" u="sng" dirty="0"/>
          </a:p>
          <a:p>
            <a:pPr marL="0" indent="0">
              <a:buNone/>
            </a:pPr>
            <a:r>
              <a:rPr lang="cs-CZ" altLang="cs-CZ" sz="1200" b="1" u="sng" dirty="0" err="1"/>
              <a:t>Workflow</a:t>
            </a:r>
            <a:r>
              <a:rPr lang="cs-CZ" altLang="cs-CZ" sz="1200" b="1" u="sng" dirty="0"/>
              <a:t> </a:t>
            </a:r>
          </a:p>
          <a:p>
            <a:r>
              <a:rPr lang="cs-CZ" altLang="cs-CZ" sz="1200" dirty="0"/>
              <a:t> izolace DNA</a:t>
            </a:r>
          </a:p>
          <a:p>
            <a:r>
              <a:rPr lang="cs-CZ" altLang="cs-CZ" sz="1200" dirty="0"/>
              <a:t> fragmentace</a:t>
            </a:r>
          </a:p>
          <a:p>
            <a:r>
              <a:rPr lang="cs-CZ" altLang="cs-CZ" sz="1200" dirty="0"/>
              <a:t> příprava </a:t>
            </a:r>
            <a:r>
              <a:rPr lang="cs-CZ" altLang="cs-CZ" sz="1200" dirty="0" err="1"/>
              <a:t>templátu</a:t>
            </a:r>
            <a:r>
              <a:rPr lang="cs-CZ" altLang="cs-CZ" sz="1200" dirty="0"/>
              <a:t> neboli vytvoření knihovny </a:t>
            </a:r>
            <a:r>
              <a:rPr lang="cs-CZ" altLang="cs-CZ" sz="1200" dirty="0" err="1"/>
              <a:t>amplikonů</a:t>
            </a:r>
            <a:r>
              <a:rPr lang="cs-CZ" altLang="cs-CZ" sz="1200" dirty="0"/>
              <a:t> - amplifikace</a:t>
            </a:r>
          </a:p>
          <a:p>
            <a:r>
              <a:rPr lang="cs-CZ" altLang="cs-CZ" sz="1200" dirty="0"/>
              <a:t> </a:t>
            </a:r>
            <a:r>
              <a:rPr lang="cs-CZ" altLang="cs-CZ" sz="1200" dirty="0" err="1"/>
              <a:t>sekvenování</a:t>
            </a:r>
            <a:r>
              <a:rPr lang="cs-CZ" altLang="cs-CZ" sz="1200" dirty="0"/>
              <a:t> a detekce inkorporovaných nukleotidů  </a:t>
            </a:r>
          </a:p>
          <a:p>
            <a:r>
              <a:rPr lang="cs-CZ" altLang="cs-CZ" sz="1200" dirty="0"/>
              <a:t> analýza dat – </a:t>
            </a:r>
            <a:r>
              <a:rPr lang="cs-CZ" altLang="cs-CZ" sz="1200" dirty="0" err="1"/>
              <a:t>bioinformatické</a:t>
            </a:r>
            <a:r>
              <a:rPr lang="cs-CZ" altLang="cs-CZ" sz="1200" dirty="0"/>
              <a:t> zpracování</a:t>
            </a:r>
          </a:p>
          <a:p>
            <a:endParaRPr lang="cs-CZ" altLang="cs-CZ" dirty="0"/>
          </a:p>
          <a:p>
            <a:pPr marL="0" indent="0">
              <a:buNone/>
            </a:pPr>
            <a:endParaRPr lang="cs-CZ" altLang="cs-CZ" dirty="0"/>
          </a:p>
        </p:txBody>
      </p:sp>
      <p:pic>
        <p:nvPicPr>
          <p:cNvPr id="46087" name="Picture 2">
            <a:extLst>
              <a:ext uri="{FF2B5EF4-FFF2-40B4-BE49-F238E27FC236}">
                <a16:creationId xmlns:a16="http://schemas.microsoft.com/office/drawing/2014/main" id="{3CD75829-A6EF-4530-AC72-0A821CED12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3193" y="4588486"/>
            <a:ext cx="2738502" cy="1700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8" name="Picture 3">
            <a:extLst>
              <a:ext uri="{FF2B5EF4-FFF2-40B4-BE49-F238E27FC236}">
                <a16:creationId xmlns:a16="http://schemas.microsoft.com/office/drawing/2014/main" id="{29C2F57D-28B0-4183-B8F9-495399049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4641852"/>
            <a:ext cx="1793639" cy="1700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089" name="TextovéPole 2">
            <a:extLst>
              <a:ext uri="{FF2B5EF4-FFF2-40B4-BE49-F238E27FC236}">
                <a16:creationId xmlns:a16="http://schemas.microsoft.com/office/drawing/2014/main" id="{005A6D94-93D0-4CF4-87D7-DB3A91CE0F4F}"/>
              </a:ext>
            </a:extLst>
          </p:cNvPr>
          <p:cNvSpPr txBox="1">
            <a:spLocks noChangeArrowheads="1"/>
          </p:cNvSpPr>
          <p:nvPr/>
        </p:nvSpPr>
        <p:spPr bwMode="auto">
          <a:xfrm>
            <a:off x="5946159" y="3156260"/>
            <a:ext cx="268115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Trebuchet MS" panose="020B0603020202020204" pitchFamily="34" charset="0"/>
              </a:defRPr>
            </a:lvl1pPr>
            <a:lvl2pPr marL="741363" indent="-284163">
              <a:spcBef>
                <a:spcPct val="20000"/>
              </a:spcBef>
              <a:buChar char="–"/>
              <a:defRPr sz="2800">
                <a:solidFill>
                  <a:schemeClr val="tx1"/>
                </a:solidFill>
                <a:latin typeface="Trebuchet MS" panose="020B0603020202020204" pitchFamily="34" charset="0"/>
              </a:defRPr>
            </a:lvl2pPr>
            <a:lvl3pPr marL="1141413" indent="-227013">
              <a:spcBef>
                <a:spcPct val="20000"/>
              </a:spcBef>
              <a:buChar char="•"/>
              <a:defRPr sz="2400">
                <a:solidFill>
                  <a:schemeClr val="tx1"/>
                </a:solidFill>
                <a:latin typeface="Trebuchet MS" panose="020B0603020202020204" pitchFamily="34" charset="0"/>
              </a:defRPr>
            </a:lvl3pPr>
            <a:lvl4pPr marL="1598613" indent="-227013">
              <a:spcBef>
                <a:spcPct val="20000"/>
              </a:spcBef>
              <a:buChar char="–"/>
              <a:defRPr sz="2000">
                <a:solidFill>
                  <a:schemeClr val="tx1"/>
                </a:solidFill>
                <a:latin typeface="Trebuchet MS" panose="020B0603020202020204" pitchFamily="34" charset="0"/>
              </a:defRPr>
            </a:lvl4pPr>
            <a:lvl5pPr marL="2055813" indent="-227013">
              <a:spcBef>
                <a:spcPct val="20000"/>
              </a:spcBef>
              <a:buChar char="»"/>
              <a:defRPr sz="2000">
                <a:solidFill>
                  <a:schemeClr val="tx1"/>
                </a:solidFill>
                <a:latin typeface="Trebuchet MS" panose="020B0603020202020204" pitchFamily="34" charset="0"/>
              </a:defRPr>
            </a:lvl5pPr>
            <a:lvl6pPr marL="2513013" indent="-227013" eaLnBrk="0" fontAlgn="base" hangingPunct="0">
              <a:spcBef>
                <a:spcPct val="20000"/>
              </a:spcBef>
              <a:spcAft>
                <a:spcPct val="0"/>
              </a:spcAft>
              <a:buChar char="»"/>
              <a:defRPr sz="2000">
                <a:solidFill>
                  <a:schemeClr val="tx1"/>
                </a:solidFill>
                <a:latin typeface="Trebuchet MS" panose="020B0603020202020204" pitchFamily="34" charset="0"/>
              </a:defRPr>
            </a:lvl6pPr>
            <a:lvl7pPr marL="2970213" indent="-227013" eaLnBrk="0" fontAlgn="base" hangingPunct="0">
              <a:spcBef>
                <a:spcPct val="20000"/>
              </a:spcBef>
              <a:spcAft>
                <a:spcPct val="0"/>
              </a:spcAft>
              <a:buChar char="»"/>
              <a:defRPr sz="2000">
                <a:solidFill>
                  <a:schemeClr val="tx1"/>
                </a:solidFill>
                <a:latin typeface="Trebuchet MS" panose="020B0603020202020204" pitchFamily="34" charset="0"/>
              </a:defRPr>
            </a:lvl7pPr>
            <a:lvl8pPr marL="3427413" indent="-227013" eaLnBrk="0" fontAlgn="base" hangingPunct="0">
              <a:spcBef>
                <a:spcPct val="20000"/>
              </a:spcBef>
              <a:spcAft>
                <a:spcPct val="0"/>
              </a:spcAft>
              <a:buChar char="»"/>
              <a:defRPr sz="2000">
                <a:solidFill>
                  <a:schemeClr val="tx1"/>
                </a:solidFill>
                <a:latin typeface="Trebuchet MS" panose="020B0603020202020204" pitchFamily="34" charset="0"/>
              </a:defRPr>
            </a:lvl8pPr>
            <a:lvl9pPr marL="3884613" indent="-227013"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fontAlgn="base">
              <a:spcBef>
                <a:spcPct val="0"/>
              </a:spcBef>
              <a:spcAft>
                <a:spcPct val="0"/>
              </a:spcAft>
            </a:pPr>
            <a:r>
              <a:rPr lang="cs-CZ" altLang="cs-CZ" sz="1800" b="1" dirty="0">
                <a:solidFill>
                  <a:srgbClr val="C00000"/>
                </a:solidFill>
              </a:rPr>
              <a:t>Cílené (panel genů)</a:t>
            </a:r>
          </a:p>
          <a:p>
            <a:pPr fontAlgn="base">
              <a:spcBef>
                <a:spcPct val="0"/>
              </a:spcBef>
              <a:spcAft>
                <a:spcPct val="0"/>
              </a:spcAft>
            </a:pPr>
            <a:r>
              <a:rPr lang="cs-CZ" altLang="cs-CZ" sz="1800" b="1" dirty="0" err="1">
                <a:solidFill>
                  <a:srgbClr val="C00000"/>
                </a:solidFill>
              </a:rPr>
              <a:t>Exomové</a:t>
            </a:r>
            <a:r>
              <a:rPr lang="cs-CZ" altLang="cs-CZ" sz="1800" b="1" dirty="0">
                <a:solidFill>
                  <a:srgbClr val="C00000"/>
                </a:solidFill>
              </a:rPr>
              <a:t> (WES)</a:t>
            </a:r>
          </a:p>
          <a:p>
            <a:pPr fontAlgn="base">
              <a:spcBef>
                <a:spcPct val="0"/>
              </a:spcBef>
              <a:spcAft>
                <a:spcPct val="0"/>
              </a:spcAft>
            </a:pPr>
            <a:r>
              <a:rPr lang="cs-CZ" altLang="cs-CZ" sz="1800" b="1" dirty="0" err="1">
                <a:solidFill>
                  <a:srgbClr val="C00000"/>
                </a:solidFill>
              </a:rPr>
              <a:t>Celogenomové</a:t>
            </a:r>
            <a:r>
              <a:rPr lang="cs-CZ" altLang="cs-CZ" sz="1800" b="1" dirty="0">
                <a:solidFill>
                  <a:srgbClr val="C00000"/>
                </a:solidFill>
              </a:rPr>
              <a:t> (WGS)</a:t>
            </a:r>
          </a:p>
        </p:txBody>
      </p:sp>
      <p:pic>
        <p:nvPicPr>
          <p:cNvPr id="3" name="Obrázek 2">
            <a:extLst>
              <a:ext uri="{FF2B5EF4-FFF2-40B4-BE49-F238E27FC236}">
                <a16:creationId xmlns:a16="http://schemas.microsoft.com/office/drawing/2014/main" id="{5D27E38C-0D14-49F4-B038-5DEC42526088}"/>
              </a:ext>
            </a:extLst>
          </p:cNvPr>
          <p:cNvPicPr>
            <a:picLocks noChangeAspect="1"/>
          </p:cNvPicPr>
          <p:nvPr/>
        </p:nvPicPr>
        <p:blipFill>
          <a:blip r:embed="rId4"/>
          <a:stretch>
            <a:fillRect/>
          </a:stretch>
        </p:blipFill>
        <p:spPr>
          <a:xfrm>
            <a:off x="1252632" y="4509120"/>
            <a:ext cx="1550398" cy="2231570"/>
          </a:xfrm>
          <a:prstGeom prst="rect">
            <a:avLst/>
          </a:prstGeom>
          <a:solidFill>
            <a:schemeClr val="bg1"/>
          </a:solidFill>
          <a:ln w="19050">
            <a:solidFill>
              <a:schemeClr val="tx1"/>
            </a:solidFill>
          </a:ln>
        </p:spPr>
      </p:pic>
    </p:spTree>
    <p:extLst>
      <p:ext uri="{BB962C8B-B14F-4D97-AF65-F5344CB8AC3E}">
        <p14:creationId xmlns:p14="http://schemas.microsoft.com/office/powerpoint/2010/main" val="2888581187"/>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6498" name="Obrázek 1">
            <a:extLst>
              <a:ext uri="{FF2B5EF4-FFF2-40B4-BE49-F238E27FC236}">
                <a16:creationId xmlns:a16="http://schemas.microsoft.com/office/drawing/2014/main" id="{6B51A201-C9AC-46E7-9646-3DFB5B3638AF}"/>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474818" y="4057465"/>
            <a:ext cx="2906338" cy="2049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Obrázek 2">
            <a:extLst>
              <a:ext uri="{FF2B5EF4-FFF2-40B4-BE49-F238E27FC236}">
                <a16:creationId xmlns:a16="http://schemas.microsoft.com/office/drawing/2014/main" id="{D759981E-565D-44C0-8624-401DAA53229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389952" y="2294999"/>
            <a:ext cx="2388694" cy="3315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Obrázek 3">
            <a:extLst>
              <a:ext uri="{FF2B5EF4-FFF2-40B4-BE49-F238E27FC236}">
                <a16:creationId xmlns:a16="http://schemas.microsoft.com/office/drawing/2014/main" id="{9F92FFD2-66C4-4A7B-8295-76640C7BCA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896" y="1679694"/>
            <a:ext cx="2633180" cy="1757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1" name="TextovéPole 4">
            <a:extLst>
              <a:ext uri="{FF2B5EF4-FFF2-40B4-BE49-F238E27FC236}">
                <a16:creationId xmlns:a16="http://schemas.microsoft.com/office/drawing/2014/main" id="{B29C8C01-8365-4FD6-A16A-7AAA250EC58E}"/>
              </a:ext>
            </a:extLst>
          </p:cNvPr>
          <p:cNvSpPr txBox="1">
            <a:spLocks noChangeArrowheads="1"/>
          </p:cNvSpPr>
          <p:nvPr/>
        </p:nvSpPr>
        <p:spPr bwMode="auto">
          <a:xfrm>
            <a:off x="5004199" y="5426869"/>
            <a:ext cx="275391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cs-CZ" altLang="cs-CZ" sz="1500" b="1" dirty="0"/>
          </a:p>
        </p:txBody>
      </p:sp>
      <p:sp>
        <p:nvSpPr>
          <p:cNvPr id="2" name="TextovéPole 1"/>
          <p:cNvSpPr txBox="1"/>
          <p:nvPr/>
        </p:nvSpPr>
        <p:spPr>
          <a:xfrm>
            <a:off x="755576" y="312865"/>
            <a:ext cx="8985142" cy="923330"/>
          </a:xfrm>
          <a:prstGeom prst="rect">
            <a:avLst/>
          </a:prstGeom>
          <a:noFill/>
        </p:spPr>
        <p:txBody>
          <a:bodyPr wrap="square" rtlCol="0">
            <a:spAutoFit/>
          </a:bodyPr>
          <a:lstStyle/>
          <a:p>
            <a:r>
              <a:rPr lang="cs-CZ" sz="2700" b="1" dirty="0">
                <a:solidFill>
                  <a:srgbClr val="C00000"/>
                </a:solidFill>
              </a:rPr>
              <a:t>Příklady využití </a:t>
            </a:r>
            <a:r>
              <a:rPr lang="cs-CZ" sz="2700" b="1" dirty="0" err="1">
                <a:solidFill>
                  <a:srgbClr val="C00000"/>
                </a:solidFill>
              </a:rPr>
              <a:t>sekvenačních</a:t>
            </a:r>
            <a:r>
              <a:rPr lang="cs-CZ" sz="2700" b="1" dirty="0">
                <a:solidFill>
                  <a:srgbClr val="C00000"/>
                </a:solidFill>
              </a:rPr>
              <a:t> technik                                            v cytogenetice - aneuploidie</a:t>
            </a:r>
          </a:p>
        </p:txBody>
      </p:sp>
      <p:sp>
        <p:nvSpPr>
          <p:cNvPr id="3" name="TextovéPole 2"/>
          <p:cNvSpPr txBox="1"/>
          <p:nvPr/>
        </p:nvSpPr>
        <p:spPr>
          <a:xfrm>
            <a:off x="683568" y="1556792"/>
            <a:ext cx="2831452" cy="2862322"/>
          </a:xfrm>
          <a:prstGeom prst="rect">
            <a:avLst/>
          </a:prstGeom>
          <a:noFill/>
        </p:spPr>
        <p:txBody>
          <a:bodyPr wrap="square" rtlCol="0">
            <a:spAutoFit/>
          </a:bodyPr>
          <a:lstStyle/>
          <a:p>
            <a:r>
              <a:rPr lang="cs-CZ" b="1" dirty="0">
                <a:solidFill>
                  <a:srgbClr val="C00000"/>
                </a:solidFill>
              </a:rPr>
              <a:t>Neinvazivní prenatální diagnostika </a:t>
            </a:r>
            <a:r>
              <a:rPr lang="cs-CZ" dirty="0"/>
              <a:t>– detekce </a:t>
            </a:r>
            <a:r>
              <a:rPr lang="cs-CZ" dirty="0" err="1"/>
              <a:t>trizomií</a:t>
            </a:r>
            <a:r>
              <a:rPr lang="cs-CZ" dirty="0"/>
              <a:t> chromozomů 13,18,21, X a Y pomocí sekvenování</a:t>
            </a:r>
          </a:p>
          <a:p>
            <a:pPr marL="214313" indent="-214313">
              <a:buFont typeface="Arial" panose="020B0604020202020204" pitchFamily="34" charset="0"/>
              <a:buChar char="•"/>
            </a:pPr>
            <a:endParaRPr lang="cs-CZ" dirty="0"/>
          </a:p>
          <a:p>
            <a:pPr marL="214313" indent="-214313">
              <a:buFont typeface="Arial" panose="020B0604020202020204" pitchFamily="34" charset="0"/>
              <a:buChar char="•"/>
            </a:pPr>
            <a:r>
              <a:rPr lang="cs-CZ" dirty="0"/>
              <a:t>10.- 12. t. g.</a:t>
            </a:r>
          </a:p>
          <a:p>
            <a:pPr marL="214313" indent="-214313">
              <a:buFont typeface="Arial" panose="020B0604020202020204" pitchFamily="34" charset="0"/>
              <a:buChar char="•"/>
            </a:pPr>
            <a:endParaRPr lang="cs-CZ" dirty="0"/>
          </a:p>
          <a:p>
            <a:pPr marL="214313" indent="-214313">
              <a:buFont typeface="Arial" panose="020B0604020202020204" pitchFamily="34" charset="0"/>
              <a:buChar char="•"/>
            </a:pPr>
            <a:r>
              <a:rPr lang="cs-CZ" dirty="0"/>
              <a:t>volná fetální DNA  v krvi matky</a:t>
            </a:r>
          </a:p>
        </p:txBody>
      </p:sp>
      <p:sp>
        <p:nvSpPr>
          <p:cNvPr id="9" name="TextovéPole 8">
            <a:extLst>
              <a:ext uri="{FF2B5EF4-FFF2-40B4-BE49-F238E27FC236}">
                <a16:creationId xmlns:a16="http://schemas.microsoft.com/office/drawing/2014/main" id="{28018F64-5B63-48F6-AC34-22005C648A88}"/>
              </a:ext>
            </a:extLst>
          </p:cNvPr>
          <p:cNvSpPr txBox="1"/>
          <p:nvPr/>
        </p:nvSpPr>
        <p:spPr>
          <a:xfrm>
            <a:off x="539552" y="6225905"/>
            <a:ext cx="7128792" cy="369332"/>
          </a:xfrm>
          <a:prstGeom prst="rect">
            <a:avLst/>
          </a:prstGeom>
          <a:noFill/>
        </p:spPr>
        <p:txBody>
          <a:bodyPr wrap="square">
            <a:spAutoFit/>
          </a:bodyPr>
          <a:lstStyle/>
          <a:p>
            <a:r>
              <a:rPr lang="cs-CZ" sz="1800" b="1" dirty="0">
                <a:solidFill>
                  <a:srgbClr val="C00000"/>
                </a:solidFill>
              </a:rPr>
              <a:t>Preimplantační genetický screening aneuploidií pomocí NGS</a:t>
            </a:r>
          </a:p>
        </p:txBody>
      </p:sp>
      <p:pic>
        <p:nvPicPr>
          <p:cNvPr id="5" name="Obrázek 4">
            <a:extLst>
              <a:ext uri="{FF2B5EF4-FFF2-40B4-BE49-F238E27FC236}">
                <a16:creationId xmlns:a16="http://schemas.microsoft.com/office/drawing/2014/main" id="{04E7FD0F-756F-4875-8363-3EAD02D76BFA}"/>
              </a:ext>
            </a:extLst>
          </p:cNvPr>
          <p:cNvPicPr>
            <a:picLocks noChangeAspect="1"/>
          </p:cNvPicPr>
          <p:nvPr/>
        </p:nvPicPr>
        <p:blipFill>
          <a:blip r:embed="rId5"/>
          <a:stretch>
            <a:fillRect/>
          </a:stretch>
        </p:blipFill>
        <p:spPr>
          <a:xfrm>
            <a:off x="683568" y="4402928"/>
            <a:ext cx="2533844" cy="2004072"/>
          </a:xfrm>
          <a:prstGeom prst="rect">
            <a:avLst/>
          </a:prstGeom>
        </p:spPr>
      </p:pic>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Zástupný obsah 4">
            <a:extLst>
              <a:ext uri="{FF2B5EF4-FFF2-40B4-BE49-F238E27FC236}">
                <a16:creationId xmlns:a16="http://schemas.microsoft.com/office/drawing/2014/main" id="{090F4519-EED6-45E0-8814-918953FE797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37702" y="2009333"/>
            <a:ext cx="4316217" cy="1355560"/>
          </a:xfrm>
        </p:spPr>
      </p:pic>
      <p:cxnSp>
        <p:nvCxnSpPr>
          <p:cNvPr id="3" name="Přímá spojnice 2">
            <a:extLst>
              <a:ext uri="{FF2B5EF4-FFF2-40B4-BE49-F238E27FC236}">
                <a16:creationId xmlns:a16="http://schemas.microsoft.com/office/drawing/2014/main" id="{7311A7E5-5BC4-4780-BD5B-83C4F786C114}"/>
              </a:ext>
            </a:extLst>
          </p:cNvPr>
          <p:cNvCxnSpPr>
            <a:cxnSpLocks/>
          </p:cNvCxnSpPr>
          <p:nvPr/>
        </p:nvCxnSpPr>
        <p:spPr>
          <a:xfrm>
            <a:off x="2315156" y="3143279"/>
            <a:ext cx="4238763"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12645" name="TextovéPole 5">
            <a:extLst>
              <a:ext uri="{FF2B5EF4-FFF2-40B4-BE49-F238E27FC236}">
                <a16:creationId xmlns:a16="http://schemas.microsoft.com/office/drawing/2014/main" id="{677C0F2A-0062-41C5-B317-13F27275B36D}"/>
              </a:ext>
            </a:extLst>
          </p:cNvPr>
          <p:cNvSpPr txBox="1">
            <a:spLocks noChangeArrowheads="1"/>
          </p:cNvSpPr>
          <p:nvPr/>
        </p:nvSpPr>
        <p:spPr bwMode="auto">
          <a:xfrm>
            <a:off x="1043608" y="456357"/>
            <a:ext cx="7778226" cy="992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sz="2400" b="1" dirty="0">
                <a:solidFill>
                  <a:srgbClr val="C00000"/>
                </a:solidFill>
              </a:rPr>
              <a:t>Problémy s detekcí strukturní variability (SV) -  pomocí NGS  </a:t>
            </a:r>
          </a:p>
          <a:p>
            <a:endParaRPr lang="cs-CZ" altLang="cs-CZ" sz="1050" b="1" dirty="0"/>
          </a:p>
        </p:txBody>
      </p:sp>
      <p:pic>
        <p:nvPicPr>
          <p:cNvPr id="2" name="Obrázek 1">
            <a:extLst>
              <a:ext uri="{FF2B5EF4-FFF2-40B4-BE49-F238E27FC236}">
                <a16:creationId xmlns:a16="http://schemas.microsoft.com/office/drawing/2014/main" id="{9EDE3F7B-482A-4988-83DA-BC377F7F033E}"/>
              </a:ext>
            </a:extLst>
          </p:cNvPr>
          <p:cNvPicPr>
            <a:picLocks noChangeAspect="1"/>
          </p:cNvPicPr>
          <p:nvPr/>
        </p:nvPicPr>
        <p:blipFill>
          <a:blip r:embed="rId3"/>
          <a:stretch>
            <a:fillRect/>
          </a:stretch>
        </p:blipFill>
        <p:spPr>
          <a:xfrm>
            <a:off x="2051720" y="3584534"/>
            <a:ext cx="5318407" cy="2738446"/>
          </a:xfrm>
          <a:prstGeom prst="rect">
            <a:avLst/>
          </a:prstGeom>
        </p:spPr>
      </p:pic>
      <p:sp>
        <p:nvSpPr>
          <p:cNvPr id="6" name="Šipka: doprava 5">
            <a:extLst>
              <a:ext uri="{FF2B5EF4-FFF2-40B4-BE49-F238E27FC236}">
                <a16:creationId xmlns:a16="http://schemas.microsoft.com/office/drawing/2014/main" id="{7E597CEF-25F8-4B69-9210-5FFC3BE20DF4}"/>
              </a:ext>
            </a:extLst>
          </p:cNvPr>
          <p:cNvSpPr/>
          <p:nvPr/>
        </p:nvSpPr>
        <p:spPr>
          <a:xfrm>
            <a:off x="827584" y="4533162"/>
            <a:ext cx="996351" cy="2652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Šipka: doprava 6">
            <a:extLst>
              <a:ext uri="{FF2B5EF4-FFF2-40B4-BE49-F238E27FC236}">
                <a16:creationId xmlns:a16="http://schemas.microsoft.com/office/drawing/2014/main" id="{78F26164-ACEC-4E0A-9638-66188599A540}"/>
              </a:ext>
            </a:extLst>
          </p:cNvPr>
          <p:cNvSpPr/>
          <p:nvPr/>
        </p:nvSpPr>
        <p:spPr>
          <a:xfrm rot="10800000">
            <a:off x="7524328" y="4394480"/>
            <a:ext cx="1038827" cy="2773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5DBB76-CC34-41D5-AEF1-30897AC18FB9}"/>
              </a:ext>
            </a:extLst>
          </p:cNvPr>
          <p:cNvSpPr>
            <a:spLocks noGrp="1"/>
          </p:cNvSpPr>
          <p:nvPr>
            <p:ph type="title"/>
          </p:nvPr>
        </p:nvSpPr>
        <p:spPr/>
        <p:txBody>
          <a:bodyPr/>
          <a:lstStyle/>
          <a:p>
            <a:r>
              <a:rPr lang="cs-CZ" sz="2400" b="1" dirty="0">
                <a:solidFill>
                  <a:srgbClr val="C00000"/>
                </a:solidFill>
                <a:latin typeface="+mn-lt"/>
              </a:rPr>
              <a:t>NGS a strukturní variabilita</a:t>
            </a:r>
          </a:p>
        </p:txBody>
      </p:sp>
      <p:pic>
        <p:nvPicPr>
          <p:cNvPr id="5" name="Zástupný obsah 4">
            <a:extLst>
              <a:ext uri="{FF2B5EF4-FFF2-40B4-BE49-F238E27FC236}">
                <a16:creationId xmlns:a16="http://schemas.microsoft.com/office/drawing/2014/main" id="{65B2BBBB-3FC2-427D-9B4D-9C9681682444}"/>
              </a:ext>
            </a:extLst>
          </p:cNvPr>
          <p:cNvPicPr>
            <a:picLocks noGrp="1" noChangeAspect="1"/>
          </p:cNvPicPr>
          <p:nvPr>
            <p:ph idx="1"/>
          </p:nvPr>
        </p:nvPicPr>
        <p:blipFill>
          <a:blip r:embed="rId2"/>
          <a:stretch>
            <a:fillRect/>
          </a:stretch>
        </p:blipFill>
        <p:spPr>
          <a:xfrm>
            <a:off x="419254" y="1842067"/>
            <a:ext cx="3658870" cy="2579803"/>
          </a:xfrm>
        </p:spPr>
      </p:pic>
      <p:pic>
        <p:nvPicPr>
          <p:cNvPr id="6" name="Obrázek 5">
            <a:extLst>
              <a:ext uri="{FF2B5EF4-FFF2-40B4-BE49-F238E27FC236}">
                <a16:creationId xmlns:a16="http://schemas.microsoft.com/office/drawing/2014/main" id="{8CC803E4-AE00-41AA-BEE1-628CEFBBACE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627440" y="2703863"/>
            <a:ext cx="5175817" cy="2386217"/>
          </a:xfrm>
          <a:prstGeom prst="rect">
            <a:avLst/>
          </a:prstGeom>
        </p:spPr>
      </p:pic>
      <p:sp>
        <p:nvSpPr>
          <p:cNvPr id="8" name="TextovéPole 7">
            <a:extLst>
              <a:ext uri="{FF2B5EF4-FFF2-40B4-BE49-F238E27FC236}">
                <a16:creationId xmlns:a16="http://schemas.microsoft.com/office/drawing/2014/main" id="{06E6A53C-B58B-43C5-94B7-E7674FC6D272}"/>
              </a:ext>
            </a:extLst>
          </p:cNvPr>
          <p:cNvSpPr txBox="1"/>
          <p:nvPr/>
        </p:nvSpPr>
        <p:spPr>
          <a:xfrm>
            <a:off x="559686" y="5283666"/>
            <a:ext cx="8228472" cy="923330"/>
          </a:xfrm>
          <a:prstGeom prst="rect">
            <a:avLst/>
          </a:prstGeom>
          <a:noFill/>
        </p:spPr>
        <p:txBody>
          <a:bodyPr wrap="square">
            <a:spAutoFit/>
          </a:bodyPr>
          <a:lstStyle/>
          <a:p>
            <a:pPr marL="214313" indent="-214313">
              <a:buFont typeface="Arial" panose="020B0604020202020204" pitchFamily="34" charset="0"/>
              <a:buChar char="•"/>
            </a:pPr>
            <a:r>
              <a:rPr lang="cs-CZ" dirty="0"/>
              <a:t>krátká čtení &lt;300 </a:t>
            </a:r>
            <a:r>
              <a:rPr lang="cs-CZ" dirty="0" err="1"/>
              <a:t>pb</a:t>
            </a:r>
            <a:r>
              <a:rPr lang="cs-CZ" dirty="0"/>
              <a:t> </a:t>
            </a:r>
            <a:r>
              <a:rPr lang="cs-CZ" dirty="0" err="1"/>
              <a:t>Illumina</a:t>
            </a:r>
            <a:r>
              <a:rPr lang="cs-CZ" dirty="0"/>
              <a:t>, nedetekují &gt;70 % SV větší než 50 </a:t>
            </a:r>
            <a:r>
              <a:rPr lang="cs-CZ" dirty="0" err="1"/>
              <a:t>pb</a:t>
            </a:r>
            <a:r>
              <a:rPr lang="cs-CZ" dirty="0"/>
              <a:t>,</a:t>
            </a:r>
            <a:br>
              <a:rPr lang="cs-CZ" dirty="0"/>
            </a:br>
            <a:r>
              <a:rPr lang="cs-CZ" dirty="0"/>
              <a:t>přítomnost repetitivních sekvencí (</a:t>
            </a:r>
            <a:r>
              <a:rPr lang="cs-CZ" dirty="0" err="1"/>
              <a:t>telomery</a:t>
            </a:r>
            <a:r>
              <a:rPr lang="cs-CZ" dirty="0"/>
              <a:t>, centromery, </a:t>
            </a:r>
            <a:r>
              <a:rPr lang="cs-CZ" dirty="0" err="1"/>
              <a:t>akrocentr</a:t>
            </a:r>
            <a:r>
              <a:rPr lang="cs-CZ" dirty="0"/>
              <a:t>. chromozomy…)</a:t>
            </a:r>
          </a:p>
        </p:txBody>
      </p:sp>
      <p:pic>
        <p:nvPicPr>
          <p:cNvPr id="3" name="Obrázek 2">
            <a:extLst>
              <a:ext uri="{FF2B5EF4-FFF2-40B4-BE49-F238E27FC236}">
                <a16:creationId xmlns:a16="http://schemas.microsoft.com/office/drawing/2014/main" id="{F1BDCC68-501D-4B85-88E4-AC2E5DDA5DC8}"/>
              </a:ext>
            </a:extLst>
          </p:cNvPr>
          <p:cNvPicPr>
            <a:picLocks noChangeAspect="1"/>
          </p:cNvPicPr>
          <p:nvPr/>
        </p:nvPicPr>
        <p:blipFill>
          <a:blip r:embed="rId5"/>
          <a:stretch>
            <a:fillRect/>
          </a:stretch>
        </p:blipFill>
        <p:spPr>
          <a:xfrm>
            <a:off x="4973235" y="569014"/>
            <a:ext cx="3778264" cy="2048910"/>
          </a:xfrm>
          <a:prstGeom prst="rect">
            <a:avLst/>
          </a:prstGeom>
        </p:spPr>
      </p:pic>
      <p:sp>
        <p:nvSpPr>
          <p:cNvPr id="4" name="TextovéPole 3">
            <a:extLst>
              <a:ext uri="{FF2B5EF4-FFF2-40B4-BE49-F238E27FC236}">
                <a16:creationId xmlns:a16="http://schemas.microsoft.com/office/drawing/2014/main" id="{566518C7-E47C-4E8E-BE06-995C5BFB6C7F}"/>
              </a:ext>
            </a:extLst>
          </p:cNvPr>
          <p:cNvSpPr txBox="1"/>
          <p:nvPr/>
        </p:nvSpPr>
        <p:spPr>
          <a:xfrm>
            <a:off x="6732240" y="6177199"/>
            <a:ext cx="2714525" cy="369332"/>
          </a:xfrm>
          <a:prstGeom prst="rect">
            <a:avLst/>
          </a:prstGeom>
          <a:noFill/>
        </p:spPr>
        <p:txBody>
          <a:bodyPr wrap="square" rtlCol="0">
            <a:spAutoFit/>
          </a:bodyPr>
          <a:lstStyle/>
          <a:p>
            <a:r>
              <a:rPr lang="cs-CZ" i="1" dirty="0" err="1"/>
              <a:t>Bocklandt</a:t>
            </a:r>
            <a:r>
              <a:rPr lang="cs-CZ" i="1" dirty="0"/>
              <a:t> S. 2021</a:t>
            </a:r>
          </a:p>
        </p:txBody>
      </p:sp>
    </p:spTree>
    <p:extLst>
      <p:ext uri="{BB962C8B-B14F-4D97-AF65-F5344CB8AC3E}">
        <p14:creationId xmlns:p14="http://schemas.microsoft.com/office/powerpoint/2010/main" val="23795009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0F17C1D2-5955-4037-86F0-E7EDAD614237}"/>
              </a:ext>
            </a:extLst>
          </p:cNvPr>
          <p:cNvPicPr>
            <a:picLocks noGrp="1" noChangeAspect="1"/>
          </p:cNvPicPr>
          <p:nvPr>
            <p:ph idx="1"/>
          </p:nvPr>
        </p:nvPicPr>
        <p:blipFill>
          <a:blip r:embed="rId2"/>
          <a:stretch>
            <a:fillRect/>
          </a:stretch>
        </p:blipFill>
        <p:spPr>
          <a:xfrm>
            <a:off x="0" y="57150"/>
            <a:ext cx="8938686" cy="6684218"/>
          </a:xfrm>
        </p:spPr>
      </p:pic>
    </p:spTree>
    <p:extLst>
      <p:ext uri="{BB962C8B-B14F-4D97-AF65-F5344CB8AC3E}">
        <p14:creationId xmlns:p14="http://schemas.microsoft.com/office/powerpoint/2010/main" val="18962875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43608" y="332656"/>
            <a:ext cx="7886700" cy="994172"/>
          </a:xfrm>
        </p:spPr>
        <p:txBody>
          <a:bodyPr>
            <a:normAutofit/>
          </a:bodyPr>
          <a:lstStyle/>
          <a:p>
            <a:r>
              <a:rPr lang="cs-CZ" sz="2700" b="1" dirty="0">
                <a:solidFill>
                  <a:srgbClr val="C00000"/>
                </a:solidFill>
                <a:latin typeface="+mn-lt"/>
              </a:rPr>
              <a:t>NGS vs. cytogenetika</a:t>
            </a:r>
          </a:p>
        </p:txBody>
      </p:sp>
      <p:sp>
        <p:nvSpPr>
          <p:cNvPr id="3" name="Zástupný symbol pro obsah 2"/>
          <p:cNvSpPr>
            <a:spLocks noGrp="1"/>
          </p:cNvSpPr>
          <p:nvPr>
            <p:ph idx="1"/>
          </p:nvPr>
        </p:nvSpPr>
        <p:spPr>
          <a:xfrm>
            <a:off x="805406" y="2741877"/>
            <a:ext cx="7772400" cy="3398044"/>
          </a:xfrm>
        </p:spPr>
        <p:txBody>
          <a:bodyPr>
            <a:normAutofit/>
          </a:bodyPr>
          <a:lstStyle/>
          <a:p>
            <a:pPr marL="0" indent="0">
              <a:buNone/>
            </a:pPr>
            <a:r>
              <a:rPr lang="cs-CZ" dirty="0"/>
              <a:t>Pomocí WGS nelze spolehlivě detekovat aberace v případě:</a:t>
            </a:r>
          </a:p>
          <a:p>
            <a:endParaRPr lang="cs-CZ" dirty="0"/>
          </a:p>
          <a:p>
            <a:r>
              <a:rPr lang="cs-CZ" dirty="0"/>
              <a:t>A) </a:t>
            </a:r>
            <a:r>
              <a:rPr lang="cs-CZ" sz="1950" dirty="0"/>
              <a:t>malých </a:t>
            </a:r>
            <a:r>
              <a:rPr lang="cs-CZ" sz="1950" dirty="0" err="1"/>
              <a:t>mozaiek</a:t>
            </a:r>
            <a:r>
              <a:rPr lang="cs-CZ" sz="1950" dirty="0"/>
              <a:t> či klonů…</a:t>
            </a:r>
          </a:p>
          <a:p>
            <a:r>
              <a:rPr lang="cs-CZ" sz="1950" dirty="0"/>
              <a:t>B) </a:t>
            </a:r>
            <a:r>
              <a:rPr lang="cs-CZ" sz="1950" dirty="0" err="1"/>
              <a:t>Robertsonovských</a:t>
            </a:r>
            <a:r>
              <a:rPr lang="cs-CZ" sz="1950" dirty="0"/>
              <a:t> translokací…</a:t>
            </a:r>
          </a:p>
          <a:p>
            <a:r>
              <a:rPr lang="cs-CZ" sz="1950" dirty="0"/>
              <a:t>C) malých </a:t>
            </a:r>
            <a:r>
              <a:rPr lang="cs-CZ" sz="1950" dirty="0" err="1"/>
              <a:t>markerových</a:t>
            </a:r>
            <a:r>
              <a:rPr lang="cs-CZ" sz="1950" dirty="0"/>
              <a:t> chromozomů…</a:t>
            </a:r>
          </a:p>
          <a:p>
            <a:r>
              <a:rPr lang="cs-CZ" sz="1950" dirty="0"/>
              <a:t>D) balancovaných translokací s místem zlomu v nekódujících sekvencích…</a:t>
            </a:r>
          </a:p>
          <a:p>
            <a:endParaRPr lang="cs-CZ" sz="1950" dirty="0"/>
          </a:p>
        </p:txBody>
      </p:sp>
      <p:sp>
        <p:nvSpPr>
          <p:cNvPr id="4" name="TextovéPole 3">
            <a:extLst>
              <a:ext uri="{FF2B5EF4-FFF2-40B4-BE49-F238E27FC236}">
                <a16:creationId xmlns:a16="http://schemas.microsoft.com/office/drawing/2014/main" id="{7EC749D6-7C79-41D7-89B2-529EA98F95B0}"/>
              </a:ext>
            </a:extLst>
          </p:cNvPr>
          <p:cNvSpPr txBox="1"/>
          <p:nvPr/>
        </p:nvSpPr>
        <p:spPr>
          <a:xfrm>
            <a:off x="908990" y="1700808"/>
            <a:ext cx="7565231" cy="830997"/>
          </a:xfrm>
          <a:prstGeom prst="rect">
            <a:avLst/>
          </a:prstGeom>
          <a:noFill/>
        </p:spPr>
        <p:txBody>
          <a:bodyPr wrap="square" rtlCol="0">
            <a:spAutoFit/>
          </a:bodyPr>
          <a:lstStyle/>
          <a:p>
            <a:r>
              <a:rPr lang="cs-CZ" sz="2400" b="1" dirty="0">
                <a:solidFill>
                  <a:srgbClr val="C00000"/>
                </a:solidFill>
              </a:rPr>
              <a:t>Určité strukturní změny chromozomů nemusí být zachyceny pomocí NGS !!!!</a:t>
            </a:r>
          </a:p>
        </p:txBody>
      </p:sp>
    </p:spTree>
    <p:extLst>
      <p:ext uri="{BB962C8B-B14F-4D97-AF65-F5344CB8AC3E}">
        <p14:creationId xmlns:p14="http://schemas.microsoft.com/office/powerpoint/2010/main" val="13145594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5" name="Zástupný symbol pro obsah 4"/>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Effect>
                      <a14:brightnessContrast contrast="1000"/>
                    </a14:imgEffect>
                  </a14:imgLayer>
                </a14:imgProps>
              </a:ext>
            </a:extLst>
          </a:blip>
          <a:stretch>
            <a:fillRect/>
          </a:stretch>
        </p:blipFill>
        <p:spPr>
          <a:xfrm>
            <a:off x="662422" y="3488439"/>
            <a:ext cx="6878263" cy="2993690"/>
          </a:xfrm>
          <a:prstGeom prst="rect">
            <a:avLst/>
          </a:prstGeom>
        </p:spPr>
      </p:pic>
      <p:sp>
        <p:nvSpPr>
          <p:cNvPr id="4" name="Ovál 3">
            <a:extLst>
              <a:ext uri="{FF2B5EF4-FFF2-40B4-BE49-F238E27FC236}">
                <a16:creationId xmlns:a16="http://schemas.microsoft.com/office/drawing/2014/main" id="{E7A7288C-2D66-41CF-BBDE-B232A1D1907F}"/>
              </a:ext>
            </a:extLst>
          </p:cNvPr>
          <p:cNvSpPr/>
          <p:nvPr/>
        </p:nvSpPr>
        <p:spPr>
          <a:xfrm>
            <a:off x="5719703" y="5974519"/>
            <a:ext cx="429986" cy="195943"/>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7" name="Přímá spojnice 6">
            <a:extLst>
              <a:ext uri="{FF2B5EF4-FFF2-40B4-BE49-F238E27FC236}">
                <a16:creationId xmlns:a16="http://schemas.microsoft.com/office/drawing/2014/main" id="{D52E13C0-5FD6-4C2C-B971-A223C56862A9}"/>
              </a:ext>
            </a:extLst>
          </p:cNvPr>
          <p:cNvCxnSpPr/>
          <p:nvPr/>
        </p:nvCxnSpPr>
        <p:spPr>
          <a:xfrm>
            <a:off x="971600" y="5445224"/>
            <a:ext cx="618308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Přímá spojnice 7">
            <a:extLst>
              <a:ext uri="{FF2B5EF4-FFF2-40B4-BE49-F238E27FC236}">
                <a16:creationId xmlns:a16="http://schemas.microsoft.com/office/drawing/2014/main" id="{18E81F97-0EB0-4AF7-93EE-A7C40AA8D0D3}"/>
              </a:ext>
            </a:extLst>
          </p:cNvPr>
          <p:cNvCxnSpPr/>
          <p:nvPr/>
        </p:nvCxnSpPr>
        <p:spPr>
          <a:xfrm>
            <a:off x="914400" y="4509120"/>
            <a:ext cx="618308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Přímá spojnice 8">
            <a:extLst>
              <a:ext uri="{FF2B5EF4-FFF2-40B4-BE49-F238E27FC236}">
                <a16:creationId xmlns:a16="http://schemas.microsoft.com/office/drawing/2014/main" id="{6C88C3A9-D15D-44D5-9D32-6C63EB9CE702}"/>
              </a:ext>
            </a:extLst>
          </p:cNvPr>
          <p:cNvCxnSpPr/>
          <p:nvPr/>
        </p:nvCxnSpPr>
        <p:spPr>
          <a:xfrm>
            <a:off x="971600" y="3475740"/>
            <a:ext cx="618308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Obrázek 5">
            <a:extLst>
              <a:ext uri="{FF2B5EF4-FFF2-40B4-BE49-F238E27FC236}">
                <a16:creationId xmlns:a16="http://schemas.microsoft.com/office/drawing/2014/main" id="{59D0C3AC-AB7D-439B-80DD-114A5E282154}"/>
              </a:ext>
            </a:extLst>
          </p:cNvPr>
          <p:cNvPicPr>
            <a:picLocks noChangeAspect="1"/>
          </p:cNvPicPr>
          <p:nvPr/>
        </p:nvPicPr>
        <p:blipFill>
          <a:blip r:embed="rId4"/>
          <a:stretch>
            <a:fillRect/>
          </a:stretch>
        </p:blipFill>
        <p:spPr>
          <a:xfrm>
            <a:off x="1979712" y="1597887"/>
            <a:ext cx="4837205" cy="1789025"/>
          </a:xfrm>
          <a:prstGeom prst="rect">
            <a:avLst/>
          </a:prstGeom>
        </p:spPr>
      </p:pic>
      <p:sp>
        <p:nvSpPr>
          <p:cNvPr id="11" name="Šipka: dolů 10">
            <a:extLst>
              <a:ext uri="{FF2B5EF4-FFF2-40B4-BE49-F238E27FC236}">
                <a16:creationId xmlns:a16="http://schemas.microsoft.com/office/drawing/2014/main" id="{F33D7564-6963-4B17-8302-816BEAE6C005}"/>
              </a:ext>
            </a:extLst>
          </p:cNvPr>
          <p:cNvSpPr/>
          <p:nvPr/>
        </p:nvSpPr>
        <p:spPr>
          <a:xfrm rot="9402810">
            <a:off x="6004267" y="6287634"/>
            <a:ext cx="217968" cy="3521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0" name="Obrázek 9">
            <a:extLst>
              <a:ext uri="{FF2B5EF4-FFF2-40B4-BE49-F238E27FC236}">
                <a16:creationId xmlns:a16="http://schemas.microsoft.com/office/drawing/2014/main" id="{CFA083B1-F28C-452D-96E2-F3B1FC89086A}"/>
              </a:ext>
            </a:extLst>
          </p:cNvPr>
          <p:cNvPicPr>
            <a:picLocks noChangeAspect="1"/>
          </p:cNvPicPr>
          <p:nvPr/>
        </p:nvPicPr>
        <p:blipFill>
          <a:blip r:embed="rId5"/>
          <a:stretch>
            <a:fillRect/>
          </a:stretch>
        </p:blipFill>
        <p:spPr>
          <a:xfrm>
            <a:off x="753563" y="118821"/>
            <a:ext cx="6504762" cy="1228571"/>
          </a:xfrm>
          <a:prstGeom prst="rect">
            <a:avLst/>
          </a:prstGeom>
        </p:spPr>
      </p:pic>
    </p:spTree>
    <p:extLst>
      <p:ext uri="{BB962C8B-B14F-4D97-AF65-F5344CB8AC3E}">
        <p14:creationId xmlns:p14="http://schemas.microsoft.com/office/powerpoint/2010/main" val="38395507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Nadpis 1">
            <a:extLst>
              <a:ext uri="{FF2B5EF4-FFF2-40B4-BE49-F238E27FC236}">
                <a16:creationId xmlns:a16="http://schemas.microsoft.com/office/drawing/2014/main" id="{FD79643D-B6A3-4F97-912D-21CA91EE5245}"/>
              </a:ext>
            </a:extLst>
          </p:cNvPr>
          <p:cNvSpPr>
            <a:spLocks noGrp="1" noChangeArrowheads="1"/>
          </p:cNvSpPr>
          <p:nvPr>
            <p:ph type="title"/>
          </p:nvPr>
        </p:nvSpPr>
        <p:spPr>
          <a:xfrm>
            <a:off x="978604" y="516682"/>
            <a:ext cx="7508485" cy="756047"/>
          </a:xfrm>
        </p:spPr>
        <p:txBody>
          <a:bodyPr/>
          <a:lstStyle/>
          <a:p>
            <a:r>
              <a:rPr lang="cs-CZ" altLang="cs-CZ" sz="2100" b="1" dirty="0">
                <a:solidFill>
                  <a:srgbClr val="C00000"/>
                </a:solidFill>
                <a:latin typeface="+mn-lt"/>
              </a:rPr>
              <a:t>Změny detekované na úrovni DNA mohou být způsobeny různými strukturními přestavbami chromozomů!</a:t>
            </a:r>
          </a:p>
        </p:txBody>
      </p:sp>
      <p:pic>
        <p:nvPicPr>
          <p:cNvPr id="4" name="Zástupný symbol pro obsah 3">
            <a:extLst>
              <a:ext uri="{FF2B5EF4-FFF2-40B4-BE49-F238E27FC236}">
                <a16:creationId xmlns:a16="http://schemas.microsoft.com/office/drawing/2014/main" id="{B35D0CE8-6725-4802-BF87-A9FE2C38F258}"/>
              </a:ext>
            </a:extLst>
          </p:cNvPr>
          <p:cNvPicPr>
            <a:picLocks noGrp="1" noChangeAspect="1"/>
          </p:cNvPicPr>
          <p:nvPr>
            <p:ph idx="1"/>
          </p:nvPr>
        </p:nvPicPr>
        <p:blipFill>
          <a:blip r:embed="rId2"/>
          <a:stretch>
            <a:fillRect/>
          </a:stretch>
        </p:blipFill>
        <p:spPr>
          <a:xfrm>
            <a:off x="899592" y="1674945"/>
            <a:ext cx="3987099" cy="2831397"/>
          </a:xfrm>
          <a:ln w="38100" cap="sq">
            <a:solidFill>
              <a:srgbClr val="000000"/>
            </a:solidFill>
            <a:miter lim="800000"/>
          </a:ln>
          <a:effectLst>
            <a:outerShdw blurRad="50800" dist="38100" dir="2700000" algn="tl" rotWithShape="0">
              <a:srgbClr val="000000">
                <a:alpha val="43000"/>
              </a:srgbClr>
            </a:outerShdw>
          </a:effectLst>
        </p:spPr>
      </p:pic>
      <p:pic>
        <p:nvPicPr>
          <p:cNvPr id="111620" name="Obrázek 4">
            <a:extLst>
              <a:ext uri="{FF2B5EF4-FFF2-40B4-BE49-F238E27FC236}">
                <a16:creationId xmlns:a16="http://schemas.microsoft.com/office/drawing/2014/main" id="{A6F58CC9-AF45-49AE-8F47-266DA5722D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535" y="3521870"/>
            <a:ext cx="3518294" cy="2571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Obrázek 5">
            <a:extLst>
              <a:ext uri="{FF2B5EF4-FFF2-40B4-BE49-F238E27FC236}">
                <a16:creationId xmlns:a16="http://schemas.microsoft.com/office/drawing/2014/main" id="{B61716F7-21FB-4947-86FD-5B4978D5F6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215" y="4894644"/>
            <a:ext cx="4344476" cy="109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Přímá spojnice 7">
            <a:extLst>
              <a:ext uri="{FF2B5EF4-FFF2-40B4-BE49-F238E27FC236}">
                <a16:creationId xmlns:a16="http://schemas.microsoft.com/office/drawing/2014/main" id="{96912B6A-3C90-40EB-9852-514BBB52D173}"/>
              </a:ext>
            </a:extLst>
          </p:cNvPr>
          <p:cNvCxnSpPr>
            <a:cxnSpLocks/>
          </p:cNvCxnSpPr>
          <p:nvPr/>
        </p:nvCxnSpPr>
        <p:spPr>
          <a:xfrm>
            <a:off x="5143498" y="4005064"/>
            <a:ext cx="3312368"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Šipka: doprava 9">
            <a:extLst>
              <a:ext uri="{FF2B5EF4-FFF2-40B4-BE49-F238E27FC236}">
                <a16:creationId xmlns:a16="http://schemas.microsoft.com/office/drawing/2014/main" id="{E4F7CD8B-D693-4596-BC34-9A024E8052A3}"/>
              </a:ext>
            </a:extLst>
          </p:cNvPr>
          <p:cNvSpPr/>
          <p:nvPr/>
        </p:nvSpPr>
        <p:spPr>
          <a:xfrm rot="10800000">
            <a:off x="8651014" y="3699271"/>
            <a:ext cx="215503" cy="2155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11624" name="TextovéPole 1">
            <a:extLst>
              <a:ext uri="{FF2B5EF4-FFF2-40B4-BE49-F238E27FC236}">
                <a16:creationId xmlns:a16="http://schemas.microsoft.com/office/drawing/2014/main" id="{3FF5FE9E-ADDD-4A71-B89E-0FD5557AF430}"/>
              </a:ext>
            </a:extLst>
          </p:cNvPr>
          <p:cNvSpPr txBox="1">
            <a:spLocks noChangeArrowheads="1"/>
          </p:cNvSpPr>
          <p:nvPr/>
        </p:nvSpPr>
        <p:spPr bwMode="auto">
          <a:xfrm>
            <a:off x="5274469" y="2107407"/>
            <a:ext cx="2210991"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a:solidFill>
                  <a:schemeClr val="tx1"/>
                </a:solidFill>
                <a:latin typeface="Verdana" panose="020B0604030504040204" pitchFamily="34" charset="0"/>
              </a:defRPr>
            </a:lvl9pPr>
          </a:lstStyle>
          <a:p>
            <a:pPr>
              <a:spcBef>
                <a:spcPct val="0"/>
              </a:spcBef>
              <a:buFontTx/>
              <a:buNone/>
            </a:pPr>
            <a:r>
              <a:rPr lang="cs-CZ" altLang="cs-CZ" sz="1350" i="1" dirty="0">
                <a:latin typeface="Arial" panose="020B0604020202020204" pitchFamily="34" charset="0"/>
              </a:rPr>
              <a:t>Příklad</a:t>
            </a:r>
          </a:p>
          <a:p>
            <a:pPr>
              <a:spcBef>
                <a:spcPct val="0"/>
              </a:spcBef>
              <a:buFontTx/>
              <a:buNone/>
            </a:pPr>
            <a:r>
              <a:rPr lang="cs-CZ" altLang="cs-CZ" sz="1350" b="1" dirty="0">
                <a:solidFill>
                  <a:srgbClr val="C00000"/>
                </a:solidFill>
                <a:latin typeface="Arial" panose="020B0604020202020204" pitchFamily="34" charset="0"/>
              </a:rPr>
              <a:t>Ztráty DNA sekvencí </a:t>
            </a:r>
            <a:r>
              <a:rPr lang="cs-CZ" altLang="cs-CZ" sz="1350" dirty="0">
                <a:latin typeface="Arial" panose="020B0604020202020204" pitchFamily="34" charset="0"/>
              </a:rPr>
              <a:t>(</a:t>
            </a:r>
            <a:r>
              <a:rPr lang="cs-CZ" altLang="cs-CZ" sz="1350" dirty="0" err="1">
                <a:latin typeface="Arial" panose="020B0604020202020204" pitchFamily="34" charset="0"/>
              </a:rPr>
              <a:t>array</a:t>
            </a:r>
            <a:r>
              <a:rPr lang="cs-CZ" altLang="cs-CZ" sz="1350" dirty="0">
                <a:latin typeface="Arial" panose="020B0604020202020204" pitchFamily="34" charset="0"/>
              </a:rPr>
              <a:t>-CGH, NGS) mohou být způsobeny </a:t>
            </a:r>
            <a:r>
              <a:rPr lang="cs-CZ" altLang="cs-CZ" sz="1350" b="1" dirty="0">
                <a:solidFill>
                  <a:srgbClr val="C00000"/>
                </a:solidFill>
                <a:latin typeface="Arial" panose="020B0604020202020204" pitchFamily="34" charset="0"/>
              </a:rPr>
              <a:t>různými strukturními změnami chromozomů !!!</a:t>
            </a:r>
          </a:p>
        </p:txBody>
      </p:sp>
      <p:sp>
        <p:nvSpPr>
          <p:cNvPr id="2" name="TextovéPole 1"/>
          <p:cNvSpPr txBox="1"/>
          <p:nvPr/>
        </p:nvSpPr>
        <p:spPr>
          <a:xfrm>
            <a:off x="4139952" y="6346998"/>
            <a:ext cx="3615538" cy="323165"/>
          </a:xfrm>
          <a:prstGeom prst="rect">
            <a:avLst/>
          </a:prstGeom>
          <a:noFill/>
        </p:spPr>
        <p:txBody>
          <a:bodyPr wrap="square" rtlCol="0">
            <a:spAutoFit/>
          </a:bodyPr>
          <a:lstStyle/>
          <a:p>
            <a:r>
              <a:rPr lang="cs-CZ" sz="1500" b="1" dirty="0">
                <a:solidFill>
                  <a:srgbClr val="C00000"/>
                </a:solidFill>
              </a:rPr>
              <a:t>Důležité pro genetické poradenství !</a:t>
            </a:r>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82F00C-9DCC-411D-9A11-3C9DB141CEBC}"/>
              </a:ext>
            </a:extLst>
          </p:cNvPr>
          <p:cNvSpPr>
            <a:spLocks noGrp="1"/>
          </p:cNvSpPr>
          <p:nvPr>
            <p:ph type="title"/>
          </p:nvPr>
        </p:nvSpPr>
        <p:spPr>
          <a:xfrm>
            <a:off x="827584" y="404664"/>
            <a:ext cx="7772400" cy="857250"/>
          </a:xfrm>
        </p:spPr>
        <p:txBody>
          <a:bodyPr/>
          <a:lstStyle/>
          <a:p>
            <a:r>
              <a:rPr lang="cs-CZ" sz="2700" b="1" dirty="0">
                <a:solidFill>
                  <a:srgbClr val="C00000"/>
                </a:solidFill>
                <a:latin typeface="+mn-lt"/>
              </a:rPr>
              <a:t>Existuje univerzální metoda, která by nahradila vše? </a:t>
            </a:r>
          </a:p>
        </p:txBody>
      </p:sp>
      <p:pic>
        <p:nvPicPr>
          <p:cNvPr id="5" name="Zástupný obsah 4">
            <a:extLst>
              <a:ext uri="{FF2B5EF4-FFF2-40B4-BE49-F238E27FC236}">
                <a16:creationId xmlns:a16="http://schemas.microsoft.com/office/drawing/2014/main" id="{BC34C1A8-DC5C-485F-B4F9-084D3DC93F3D}"/>
              </a:ext>
            </a:extLst>
          </p:cNvPr>
          <p:cNvPicPr>
            <a:picLocks noGrp="1" noChangeAspect="1"/>
          </p:cNvPicPr>
          <p:nvPr>
            <p:ph idx="1"/>
          </p:nvPr>
        </p:nvPicPr>
        <p:blipFill>
          <a:blip r:embed="rId2"/>
          <a:stretch>
            <a:fillRect/>
          </a:stretch>
        </p:blipFill>
        <p:spPr>
          <a:xfrm>
            <a:off x="430377" y="1844824"/>
            <a:ext cx="8283246" cy="4392488"/>
          </a:xfrm>
        </p:spPr>
      </p:pic>
    </p:spTree>
    <p:extLst>
      <p:ext uri="{BB962C8B-B14F-4D97-AF65-F5344CB8AC3E}">
        <p14:creationId xmlns:p14="http://schemas.microsoft.com/office/powerpoint/2010/main" val="12106822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B3C3F3-3E7E-41A0-A345-3A20A93FE440}"/>
              </a:ext>
            </a:extLst>
          </p:cNvPr>
          <p:cNvSpPr>
            <a:spLocks noGrp="1"/>
          </p:cNvSpPr>
          <p:nvPr>
            <p:ph type="title"/>
          </p:nvPr>
        </p:nvSpPr>
        <p:spPr/>
        <p:txBody>
          <a:bodyPr/>
          <a:lstStyle/>
          <a:p>
            <a:endParaRPr lang="cs-CZ"/>
          </a:p>
        </p:txBody>
      </p:sp>
      <p:pic>
        <p:nvPicPr>
          <p:cNvPr id="4" name="Zástupný obsah 3">
            <a:extLst>
              <a:ext uri="{FF2B5EF4-FFF2-40B4-BE49-F238E27FC236}">
                <a16:creationId xmlns:a16="http://schemas.microsoft.com/office/drawing/2014/main" id="{11FC4B11-AE1C-40DB-9EDE-0D43DE3615D3}"/>
              </a:ext>
            </a:extLst>
          </p:cNvPr>
          <p:cNvPicPr>
            <a:picLocks noGrp="1" noChangeAspect="1"/>
          </p:cNvPicPr>
          <p:nvPr>
            <p:ph idx="1"/>
          </p:nvPr>
        </p:nvPicPr>
        <p:blipFill>
          <a:blip r:embed="rId2"/>
          <a:stretch>
            <a:fillRect/>
          </a:stretch>
        </p:blipFill>
        <p:spPr>
          <a:xfrm>
            <a:off x="813926" y="548680"/>
            <a:ext cx="7872874" cy="5904656"/>
          </a:xfrm>
          <a:prstGeom prst="rect">
            <a:avLst/>
          </a:prstGeom>
        </p:spPr>
      </p:pic>
    </p:spTree>
    <p:extLst>
      <p:ext uri="{BB962C8B-B14F-4D97-AF65-F5344CB8AC3E}">
        <p14:creationId xmlns:p14="http://schemas.microsoft.com/office/powerpoint/2010/main" val="2069419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70D005-9488-4B25-BB42-D822022E21A5}"/>
              </a:ext>
            </a:extLst>
          </p:cNvPr>
          <p:cNvSpPr>
            <a:spLocks noGrp="1"/>
          </p:cNvSpPr>
          <p:nvPr>
            <p:ph type="title"/>
          </p:nvPr>
        </p:nvSpPr>
        <p:spPr>
          <a:xfrm>
            <a:off x="827088" y="404813"/>
            <a:ext cx="7772400" cy="1143000"/>
          </a:xfrm>
        </p:spPr>
        <p:txBody>
          <a:bodyPr>
            <a:normAutofit fontScale="90000"/>
          </a:bodyPr>
          <a:lstStyle/>
          <a:p>
            <a:pPr>
              <a:defRPr/>
            </a:pPr>
            <a:r>
              <a:rPr lang="cs-CZ" sz="3600" b="1" dirty="0">
                <a:solidFill>
                  <a:srgbClr val="C00000"/>
                </a:solidFill>
                <a:latin typeface="+mn-lt"/>
              </a:rPr>
              <a:t>Chromozomové aberace jako strukturní variabilita genomu </a:t>
            </a:r>
            <a:br>
              <a:rPr lang="cs-CZ" sz="3600" b="1" dirty="0">
                <a:solidFill>
                  <a:srgbClr val="C00000"/>
                </a:solidFill>
                <a:latin typeface="+mn-lt"/>
              </a:rPr>
            </a:br>
            <a:endParaRPr lang="cs-CZ" sz="2400" b="1" dirty="0">
              <a:solidFill>
                <a:srgbClr val="C00000"/>
              </a:solidFill>
              <a:latin typeface="+mn-lt"/>
            </a:endParaRPr>
          </a:p>
        </p:txBody>
      </p:sp>
      <p:sp>
        <p:nvSpPr>
          <p:cNvPr id="28675" name="Zástupný symbol pro obsah 2">
            <a:extLst>
              <a:ext uri="{FF2B5EF4-FFF2-40B4-BE49-F238E27FC236}">
                <a16:creationId xmlns:a16="http://schemas.microsoft.com/office/drawing/2014/main" id="{8C6CE35F-2567-4C65-A250-185345294DB7}"/>
              </a:ext>
            </a:extLst>
          </p:cNvPr>
          <p:cNvSpPr>
            <a:spLocks noGrp="1"/>
          </p:cNvSpPr>
          <p:nvPr>
            <p:ph idx="1"/>
          </p:nvPr>
        </p:nvSpPr>
        <p:spPr>
          <a:xfrm>
            <a:off x="827088" y="1844824"/>
            <a:ext cx="7772400" cy="4314825"/>
          </a:xfrm>
        </p:spPr>
        <p:txBody>
          <a:bodyPr>
            <a:normAutofit fontScale="92500" lnSpcReduction="20000"/>
          </a:bodyPr>
          <a:lstStyle/>
          <a:p>
            <a:pPr marL="0" indent="0">
              <a:buFont typeface="Wingdings" panose="05000000000000000000" pitchFamily="2" charset="2"/>
              <a:buNone/>
              <a:defRPr/>
            </a:pPr>
            <a:r>
              <a:rPr lang="cs-CZ" altLang="cs-CZ" sz="2400" dirty="0"/>
              <a:t> - </a:t>
            </a:r>
            <a:r>
              <a:rPr lang="cs-CZ" altLang="cs-CZ" sz="1900" dirty="0"/>
              <a:t>submikroskopické změny, mikroskopické změny, změny počtu jednotlivých chromozomů, změny genomů…</a:t>
            </a:r>
          </a:p>
          <a:p>
            <a:pPr marL="0" indent="0">
              <a:buFont typeface="Wingdings" panose="05000000000000000000" pitchFamily="2" charset="2"/>
              <a:buNone/>
              <a:defRPr/>
            </a:pPr>
            <a:endParaRPr lang="cs-CZ" altLang="cs-CZ" sz="2400" b="1" dirty="0"/>
          </a:p>
          <a:p>
            <a:pPr marL="0" indent="0">
              <a:buFont typeface="Wingdings" panose="05000000000000000000" pitchFamily="2" charset="2"/>
              <a:buNone/>
              <a:defRPr/>
            </a:pPr>
            <a:r>
              <a:rPr lang="cs-CZ" altLang="cs-CZ" sz="2400" b="1" dirty="0">
                <a:solidFill>
                  <a:srgbClr val="C00000"/>
                </a:solidFill>
              </a:rPr>
              <a:t>a)</a:t>
            </a:r>
            <a:r>
              <a:rPr lang="cs-CZ" altLang="cs-CZ" sz="2000" b="1" dirty="0">
                <a:solidFill>
                  <a:srgbClr val="C00000"/>
                </a:solidFill>
              </a:rPr>
              <a:t> </a:t>
            </a:r>
            <a:r>
              <a:rPr lang="cs-CZ" altLang="cs-CZ" sz="2400" b="1" dirty="0">
                <a:solidFill>
                  <a:srgbClr val="C00000"/>
                </a:solidFill>
              </a:rPr>
              <a:t>kvantitativní </a:t>
            </a:r>
            <a:r>
              <a:rPr lang="cs-CZ" altLang="cs-CZ" sz="2000" b="1" dirty="0">
                <a:solidFill>
                  <a:srgbClr val="C00000"/>
                </a:solidFill>
              </a:rPr>
              <a:t> </a:t>
            </a:r>
            <a:r>
              <a:rPr lang="cs-CZ" altLang="cs-CZ" sz="2000" b="1" dirty="0"/>
              <a:t>- </a:t>
            </a:r>
            <a:r>
              <a:rPr lang="cs-CZ" altLang="cs-CZ" sz="2000" dirty="0"/>
              <a:t>copy </a:t>
            </a:r>
            <a:r>
              <a:rPr lang="cs-CZ" altLang="cs-CZ" sz="2000" dirty="0" err="1"/>
              <a:t>number</a:t>
            </a:r>
            <a:r>
              <a:rPr lang="cs-CZ" altLang="cs-CZ" sz="2000" dirty="0"/>
              <a:t> </a:t>
            </a:r>
            <a:r>
              <a:rPr lang="cs-CZ" altLang="cs-CZ" sz="2000" dirty="0" err="1"/>
              <a:t>variation</a:t>
            </a:r>
            <a:r>
              <a:rPr lang="cs-CZ" altLang="cs-CZ" sz="2000" dirty="0"/>
              <a:t> (</a:t>
            </a:r>
            <a:r>
              <a:rPr lang="cs-CZ" altLang="cs-CZ" sz="2000" dirty="0" err="1"/>
              <a:t>CNVs</a:t>
            </a:r>
            <a:r>
              <a:rPr lang="cs-CZ" altLang="cs-CZ" sz="2000" dirty="0"/>
              <a:t>) – </a:t>
            </a:r>
            <a:r>
              <a:rPr lang="cs-CZ" altLang="cs-CZ" sz="2000" b="1" dirty="0"/>
              <a:t>delece,  duplikace, inzerce…</a:t>
            </a:r>
          </a:p>
          <a:p>
            <a:pPr marL="0" indent="0">
              <a:buFont typeface="Wingdings" panose="05000000000000000000" pitchFamily="2" charset="2"/>
              <a:buNone/>
              <a:defRPr/>
            </a:pPr>
            <a:r>
              <a:rPr lang="cs-CZ" altLang="cs-CZ" sz="2400" b="1" dirty="0">
                <a:solidFill>
                  <a:srgbClr val="C00000"/>
                </a:solidFill>
              </a:rPr>
              <a:t>b) poziční </a:t>
            </a:r>
            <a:r>
              <a:rPr lang="cs-CZ" altLang="cs-CZ" sz="2000" dirty="0"/>
              <a:t>– </a:t>
            </a:r>
            <a:r>
              <a:rPr lang="cs-CZ" altLang="cs-CZ" sz="2000" b="1" dirty="0"/>
              <a:t>translokace</a:t>
            </a:r>
          </a:p>
          <a:p>
            <a:pPr marL="0" indent="0">
              <a:buFont typeface="Wingdings" panose="05000000000000000000" pitchFamily="2" charset="2"/>
              <a:buNone/>
              <a:defRPr/>
            </a:pPr>
            <a:r>
              <a:rPr lang="cs-CZ" altLang="cs-CZ" sz="2400" b="1" dirty="0">
                <a:solidFill>
                  <a:srgbClr val="C00000"/>
                </a:solidFill>
              </a:rPr>
              <a:t>c) orientační </a:t>
            </a:r>
            <a:r>
              <a:rPr lang="cs-CZ" altLang="cs-CZ" sz="2400" dirty="0"/>
              <a:t>- </a:t>
            </a:r>
            <a:r>
              <a:rPr lang="cs-CZ" altLang="cs-CZ" sz="2400" b="1" dirty="0"/>
              <a:t>inverze</a:t>
            </a:r>
          </a:p>
          <a:p>
            <a:pPr marL="0" indent="0">
              <a:buFont typeface="Wingdings" panose="05000000000000000000" pitchFamily="2" charset="2"/>
              <a:buNone/>
              <a:defRPr/>
            </a:pPr>
            <a:endParaRPr lang="cs-CZ" altLang="cs-CZ" sz="2000" dirty="0"/>
          </a:p>
          <a:p>
            <a:pPr marL="0" indent="0">
              <a:buFont typeface="Wingdings" panose="05000000000000000000" pitchFamily="2" charset="2"/>
              <a:buNone/>
              <a:defRPr/>
            </a:pPr>
            <a:endParaRPr lang="cs-CZ" altLang="cs-CZ" b="1" dirty="0"/>
          </a:p>
          <a:p>
            <a:pPr marL="0" indent="0">
              <a:buFont typeface="Wingdings" panose="05000000000000000000" pitchFamily="2" charset="2"/>
              <a:buNone/>
              <a:defRPr/>
            </a:pPr>
            <a:r>
              <a:rPr lang="cs-CZ" altLang="cs-CZ" b="1" dirty="0"/>
              <a:t>Variabilní počet kopií </a:t>
            </a:r>
            <a:r>
              <a:rPr lang="cs-CZ" altLang="cs-CZ" b="1" dirty="0">
                <a:solidFill>
                  <a:srgbClr val="C00000"/>
                </a:solidFill>
              </a:rPr>
              <a:t>(</a:t>
            </a:r>
            <a:r>
              <a:rPr lang="cs-CZ" altLang="cs-CZ" b="1" dirty="0" err="1">
                <a:solidFill>
                  <a:srgbClr val="C00000"/>
                </a:solidFill>
              </a:rPr>
              <a:t>CNVs</a:t>
            </a:r>
            <a:r>
              <a:rPr lang="cs-CZ" altLang="cs-CZ" b="1" dirty="0">
                <a:solidFill>
                  <a:srgbClr val="C00000"/>
                </a:solidFill>
              </a:rPr>
              <a:t>)</a:t>
            </a:r>
            <a:r>
              <a:rPr lang="cs-CZ" altLang="cs-CZ" b="1" dirty="0"/>
              <a:t> - </a:t>
            </a:r>
            <a:r>
              <a:rPr lang="cs-CZ" altLang="cs-CZ" sz="2400" dirty="0"/>
              <a:t>segmenty DNA větší než  50 </a:t>
            </a:r>
            <a:r>
              <a:rPr lang="cs-CZ" altLang="cs-CZ" sz="2400" dirty="0" err="1"/>
              <a:t>pb</a:t>
            </a:r>
            <a:r>
              <a:rPr lang="cs-CZ" altLang="cs-CZ" sz="2400" dirty="0"/>
              <a:t> (1 </a:t>
            </a:r>
            <a:r>
              <a:rPr lang="cs-CZ" altLang="cs-CZ" sz="2400" dirty="0" err="1"/>
              <a:t>kb</a:t>
            </a:r>
            <a:r>
              <a:rPr lang="cs-CZ" altLang="cs-CZ" sz="2400" dirty="0"/>
              <a:t>) přítomné ve </a:t>
            </a:r>
            <a:r>
              <a:rPr lang="cs-CZ" altLang="cs-CZ" sz="2400" b="1" dirty="0"/>
              <a:t>variabilním počtu kopií </a:t>
            </a:r>
            <a:r>
              <a:rPr lang="cs-CZ" altLang="cs-CZ" sz="2400" dirty="0"/>
              <a:t>v porovnání s referenčním genomem</a:t>
            </a:r>
          </a:p>
          <a:p>
            <a:pPr marL="0" indent="0">
              <a:buFont typeface="Wingdings" panose="05000000000000000000" pitchFamily="2" charset="2"/>
              <a:buNone/>
              <a:defRPr/>
            </a:pPr>
            <a:r>
              <a:rPr lang="cs-CZ" altLang="cs-CZ" sz="2200" i="1" dirty="0"/>
              <a:t>                                                                             (</a:t>
            </a:r>
            <a:r>
              <a:rPr lang="en-US" altLang="cs-CZ" sz="2200" i="1" dirty="0" err="1"/>
              <a:t>Feuk</a:t>
            </a:r>
            <a:r>
              <a:rPr lang="en-US" altLang="cs-CZ" sz="2200" i="1" dirty="0"/>
              <a:t> et al. 2006</a:t>
            </a:r>
            <a:r>
              <a:rPr lang="cs-CZ" altLang="cs-CZ" sz="2200" i="1" dirty="0"/>
              <a:t>)</a:t>
            </a:r>
            <a:endParaRPr lang="en-US" altLang="cs-CZ" sz="2200" i="1" dirty="0"/>
          </a:p>
          <a:p>
            <a:pPr marL="0" indent="0">
              <a:buFont typeface="Wingdings" panose="05000000000000000000" pitchFamily="2" charset="2"/>
              <a:buNone/>
              <a:defRPr/>
            </a:pPr>
            <a:endParaRPr lang="cs-CZ" altLang="cs-CZ" sz="2400" dirty="0"/>
          </a:p>
          <a:p>
            <a:pPr marL="0" indent="0">
              <a:buFont typeface="Wingdings" panose="05000000000000000000" pitchFamily="2" charset="2"/>
              <a:buNone/>
              <a:defRPr/>
            </a:pPr>
            <a:endParaRPr lang="cs-CZ" altLang="cs-CZ" sz="2400" dirty="0"/>
          </a:p>
          <a:p>
            <a:pPr marL="0" indent="0">
              <a:buFont typeface="Wingdings" panose="05000000000000000000" pitchFamily="2" charset="2"/>
              <a:buNone/>
              <a:defRPr/>
            </a:pPr>
            <a:endParaRPr lang="cs-CZ" altLang="cs-CZ" b="1" dirty="0"/>
          </a:p>
        </p:txBody>
      </p:sp>
      <p:sp>
        <p:nvSpPr>
          <p:cNvPr id="4" name="Šipka dolů 3">
            <a:extLst>
              <a:ext uri="{FF2B5EF4-FFF2-40B4-BE49-F238E27FC236}">
                <a16:creationId xmlns:a16="http://schemas.microsoft.com/office/drawing/2014/main" id="{034D2CBF-5234-4BFE-A9B0-77B801BA8211}"/>
              </a:ext>
            </a:extLst>
          </p:cNvPr>
          <p:cNvSpPr/>
          <p:nvPr/>
        </p:nvSpPr>
        <p:spPr>
          <a:xfrm>
            <a:off x="6012160" y="3429000"/>
            <a:ext cx="215900" cy="10795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7" name="Obrázek 13">
            <a:extLst>
              <a:ext uri="{FF2B5EF4-FFF2-40B4-BE49-F238E27FC236}">
                <a16:creationId xmlns:a16="http://schemas.microsoft.com/office/drawing/2014/main" id="{A6A8BAA0-7C4B-4D96-ABC9-D6B786A3EE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16632"/>
            <a:ext cx="6858000" cy="1310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ástupný obsah 2">
            <a:extLst>
              <a:ext uri="{FF2B5EF4-FFF2-40B4-BE49-F238E27FC236}">
                <a16:creationId xmlns:a16="http://schemas.microsoft.com/office/drawing/2014/main" id="{38236598-8D60-4EF4-A391-9439A100F4F5}"/>
              </a:ext>
            </a:extLst>
          </p:cNvPr>
          <p:cNvPicPr>
            <a:picLocks noGrp="1" noChangeAspect="1"/>
          </p:cNvPicPr>
          <p:nvPr>
            <p:ph idx="1"/>
          </p:nvPr>
        </p:nvPicPr>
        <p:blipFill>
          <a:blip r:embed="rId3"/>
          <a:stretch>
            <a:fillRect/>
          </a:stretch>
        </p:blipFill>
        <p:spPr>
          <a:xfrm>
            <a:off x="395536" y="2060848"/>
            <a:ext cx="8507065" cy="3456384"/>
          </a:xfrm>
          <a:prstGeom prst="rect">
            <a:avLst/>
          </a:prstGeom>
        </p:spPr>
      </p:pic>
    </p:spTree>
    <p:extLst>
      <p:ext uri="{BB962C8B-B14F-4D97-AF65-F5344CB8AC3E}">
        <p14:creationId xmlns:p14="http://schemas.microsoft.com/office/powerpoint/2010/main" val="4213395519"/>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Zástupný obsah 4">
            <a:extLst>
              <a:ext uri="{FF2B5EF4-FFF2-40B4-BE49-F238E27FC236}">
                <a16:creationId xmlns:a16="http://schemas.microsoft.com/office/drawing/2014/main" id="{44168616-8C65-4B4F-8723-F5741EB4228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03648" y="362730"/>
            <a:ext cx="7011044" cy="2706230"/>
          </a:xfrm>
        </p:spPr>
      </p:pic>
      <p:pic>
        <p:nvPicPr>
          <p:cNvPr id="114691" name="Obrázek 6">
            <a:extLst>
              <a:ext uri="{FF2B5EF4-FFF2-40B4-BE49-F238E27FC236}">
                <a16:creationId xmlns:a16="http://schemas.microsoft.com/office/drawing/2014/main" id="{C1467696-E8D3-4C7B-B453-F2E6192C10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4221088"/>
            <a:ext cx="4968552" cy="2517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Šipka doprava 1">
            <a:extLst>
              <a:ext uri="{FF2B5EF4-FFF2-40B4-BE49-F238E27FC236}">
                <a16:creationId xmlns:a16="http://schemas.microsoft.com/office/drawing/2014/main" id="{28A02EF5-DB1B-4625-AB15-AB8E0E8DD40F}"/>
              </a:ext>
            </a:extLst>
          </p:cNvPr>
          <p:cNvSpPr/>
          <p:nvPr/>
        </p:nvSpPr>
        <p:spPr>
          <a:xfrm>
            <a:off x="1497081" y="3591018"/>
            <a:ext cx="709613" cy="323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pic>
        <p:nvPicPr>
          <p:cNvPr id="3" name="Obrázek 2">
            <a:extLst>
              <a:ext uri="{FF2B5EF4-FFF2-40B4-BE49-F238E27FC236}">
                <a16:creationId xmlns:a16="http://schemas.microsoft.com/office/drawing/2014/main" id="{80EB72A2-1D79-46C9-A9C8-E35C1D700405}"/>
              </a:ext>
            </a:extLst>
          </p:cNvPr>
          <p:cNvPicPr>
            <a:picLocks noChangeAspect="1"/>
          </p:cNvPicPr>
          <p:nvPr/>
        </p:nvPicPr>
        <p:blipFill>
          <a:blip r:embed="rId4"/>
          <a:stretch>
            <a:fillRect/>
          </a:stretch>
        </p:blipFill>
        <p:spPr>
          <a:xfrm>
            <a:off x="1200758" y="260648"/>
            <a:ext cx="7416824" cy="3943712"/>
          </a:xfrm>
          <a:prstGeom prst="rect">
            <a:avLst/>
          </a:prstGeom>
        </p:spPr>
      </p:pic>
      <p:sp>
        <p:nvSpPr>
          <p:cNvPr id="4" name="Šipka: doprava 3">
            <a:extLst>
              <a:ext uri="{FF2B5EF4-FFF2-40B4-BE49-F238E27FC236}">
                <a16:creationId xmlns:a16="http://schemas.microsoft.com/office/drawing/2014/main" id="{D99C8C6E-1130-4A2D-9031-E3A37DDFFC43}"/>
              </a:ext>
            </a:extLst>
          </p:cNvPr>
          <p:cNvSpPr/>
          <p:nvPr/>
        </p:nvSpPr>
        <p:spPr>
          <a:xfrm>
            <a:off x="2555776" y="3284984"/>
            <a:ext cx="864096"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184084387"/>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8DD2A5-1D6F-4659-9009-A87B17268495}"/>
              </a:ext>
            </a:extLst>
          </p:cNvPr>
          <p:cNvSpPr>
            <a:spLocks noGrp="1"/>
          </p:cNvSpPr>
          <p:nvPr>
            <p:ph type="title"/>
          </p:nvPr>
        </p:nvSpPr>
        <p:spPr>
          <a:xfrm>
            <a:off x="683568" y="277813"/>
            <a:ext cx="8352928" cy="1143000"/>
          </a:xfrm>
        </p:spPr>
        <p:txBody>
          <a:bodyPr/>
          <a:lstStyle/>
          <a:p>
            <a:r>
              <a:rPr lang="cs-CZ" sz="3200" b="1" dirty="0">
                <a:solidFill>
                  <a:srgbClr val="C00000"/>
                </a:solidFill>
                <a:latin typeface="+mn-lt"/>
              </a:rPr>
              <a:t>Co umí optické genomové mapování (OGM)</a:t>
            </a:r>
            <a:endParaRPr lang="cs-CZ" sz="3200" dirty="0"/>
          </a:p>
        </p:txBody>
      </p:sp>
      <p:pic>
        <p:nvPicPr>
          <p:cNvPr id="5" name="Zástupný obsah 4">
            <a:extLst>
              <a:ext uri="{FF2B5EF4-FFF2-40B4-BE49-F238E27FC236}">
                <a16:creationId xmlns:a16="http://schemas.microsoft.com/office/drawing/2014/main" id="{76042EBE-28AD-4ECC-871A-E81901C6321F}"/>
              </a:ext>
            </a:extLst>
          </p:cNvPr>
          <p:cNvPicPr>
            <a:picLocks noGrp="1" noChangeAspect="1"/>
          </p:cNvPicPr>
          <p:nvPr>
            <p:ph idx="1"/>
          </p:nvPr>
        </p:nvPicPr>
        <p:blipFill>
          <a:blip r:embed="rId2"/>
          <a:stretch>
            <a:fillRect/>
          </a:stretch>
        </p:blipFill>
        <p:spPr>
          <a:xfrm>
            <a:off x="755576" y="1844824"/>
            <a:ext cx="7772400" cy="4353745"/>
          </a:xfrm>
        </p:spPr>
      </p:pic>
    </p:spTree>
    <p:extLst>
      <p:ext uri="{BB962C8B-B14F-4D97-AF65-F5344CB8AC3E}">
        <p14:creationId xmlns:p14="http://schemas.microsoft.com/office/powerpoint/2010/main" val="4010454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F661D5-9BFE-46CD-8373-D6F185D46A06}"/>
              </a:ext>
            </a:extLst>
          </p:cNvPr>
          <p:cNvSpPr>
            <a:spLocks noGrp="1"/>
          </p:cNvSpPr>
          <p:nvPr>
            <p:ph type="title"/>
          </p:nvPr>
        </p:nvSpPr>
        <p:spPr/>
        <p:txBody>
          <a:bodyPr/>
          <a:lstStyle/>
          <a:p>
            <a:r>
              <a:rPr lang="cs-CZ" sz="2700" b="1" dirty="0">
                <a:solidFill>
                  <a:srgbClr val="C00000"/>
                </a:solidFill>
                <a:latin typeface="+mn-lt"/>
              </a:rPr>
              <a:t>Optické mapování genomu - postup</a:t>
            </a:r>
          </a:p>
        </p:txBody>
      </p:sp>
      <p:pic>
        <p:nvPicPr>
          <p:cNvPr id="5" name="Zástupný obsah 4">
            <a:extLst>
              <a:ext uri="{FF2B5EF4-FFF2-40B4-BE49-F238E27FC236}">
                <a16:creationId xmlns:a16="http://schemas.microsoft.com/office/drawing/2014/main" id="{DFF5EBA2-8ACD-4715-944B-220234CEC5C4}"/>
              </a:ext>
            </a:extLst>
          </p:cNvPr>
          <p:cNvPicPr>
            <a:picLocks noGrp="1" noChangeAspect="1"/>
          </p:cNvPicPr>
          <p:nvPr>
            <p:ph idx="1"/>
          </p:nvPr>
        </p:nvPicPr>
        <p:blipFill>
          <a:blip r:embed="rId2"/>
          <a:stretch>
            <a:fillRect/>
          </a:stretch>
        </p:blipFill>
        <p:spPr>
          <a:xfrm>
            <a:off x="228601" y="2043078"/>
            <a:ext cx="6339914" cy="3567043"/>
          </a:xfrm>
        </p:spPr>
      </p:pic>
      <p:sp>
        <p:nvSpPr>
          <p:cNvPr id="6" name="TextovéPole 5">
            <a:extLst>
              <a:ext uri="{FF2B5EF4-FFF2-40B4-BE49-F238E27FC236}">
                <a16:creationId xmlns:a16="http://schemas.microsoft.com/office/drawing/2014/main" id="{04FFD1C0-1D71-4997-8E9C-61B7709754D1}"/>
              </a:ext>
            </a:extLst>
          </p:cNvPr>
          <p:cNvSpPr txBox="1"/>
          <p:nvPr/>
        </p:nvSpPr>
        <p:spPr>
          <a:xfrm>
            <a:off x="1291476" y="5692171"/>
            <a:ext cx="7915939" cy="530915"/>
          </a:xfrm>
          <a:prstGeom prst="rect">
            <a:avLst/>
          </a:prstGeom>
          <a:noFill/>
        </p:spPr>
        <p:txBody>
          <a:bodyPr wrap="square" rtlCol="0">
            <a:spAutoFit/>
          </a:bodyPr>
          <a:lstStyle/>
          <a:p>
            <a:r>
              <a:rPr lang="it-IT" sz="1050" dirty="0"/>
              <a:t>Bionano Genomics (https://bionanogenomics.com/technology/platform-technology/)</a:t>
            </a:r>
          </a:p>
          <a:p>
            <a:endParaRPr lang="cs-CZ" dirty="0"/>
          </a:p>
        </p:txBody>
      </p:sp>
      <p:pic>
        <p:nvPicPr>
          <p:cNvPr id="3" name="Obrázek 2">
            <a:extLst>
              <a:ext uri="{FF2B5EF4-FFF2-40B4-BE49-F238E27FC236}">
                <a16:creationId xmlns:a16="http://schemas.microsoft.com/office/drawing/2014/main" id="{846C2335-5647-41EC-9B6D-7E640AB69A52}"/>
              </a:ext>
            </a:extLst>
          </p:cNvPr>
          <p:cNvPicPr>
            <a:picLocks noChangeAspect="1"/>
          </p:cNvPicPr>
          <p:nvPr/>
        </p:nvPicPr>
        <p:blipFill>
          <a:blip r:embed="rId3"/>
          <a:stretch>
            <a:fillRect/>
          </a:stretch>
        </p:blipFill>
        <p:spPr>
          <a:xfrm>
            <a:off x="6305562" y="4173231"/>
            <a:ext cx="2789453" cy="1495174"/>
          </a:xfrm>
          <a:prstGeom prst="rect">
            <a:avLst/>
          </a:prstGeom>
        </p:spPr>
      </p:pic>
      <p:pic>
        <p:nvPicPr>
          <p:cNvPr id="7" name="Obrázek 6">
            <a:extLst>
              <a:ext uri="{FF2B5EF4-FFF2-40B4-BE49-F238E27FC236}">
                <a16:creationId xmlns:a16="http://schemas.microsoft.com/office/drawing/2014/main" id="{089290AD-FF01-4194-9C9C-5AB9AE666A42}"/>
              </a:ext>
            </a:extLst>
          </p:cNvPr>
          <p:cNvPicPr>
            <a:picLocks noChangeAspect="1"/>
          </p:cNvPicPr>
          <p:nvPr/>
        </p:nvPicPr>
        <p:blipFill>
          <a:blip r:embed="rId4"/>
          <a:stretch>
            <a:fillRect/>
          </a:stretch>
        </p:blipFill>
        <p:spPr>
          <a:xfrm>
            <a:off x="6467816" y="2239475"/>
            <a:ext cx="2510379" cy="1471408"/>
          </a:xfrm>
          <a:prstGeom prst="rect">
            <a:avLst/>
          </a:prstGeom>
        </p:spPr>
      </p:pic>
      <p:sp>
        <p:nvSpPr>
          <p:cNvPr id="8" name="TextovéPole 7">
            <a:extLst>
              <a:ext uri="{FF2B5EF4-FFF2-40B4-BE49-F238E27FC236}">
                <a16:creationId xmlns:a16="http://schemas.microsoft.com/office/drawing/2014/main" id="{C085CF36-3BCE-4087-94D8-29AF7081F006}"/>
              </a:ext>
            </a:extLst>
          </p:cNvPr>
          <p:cNvSpPr txBox="1"/>
          <p:nvPr/>
        </p:nvSpPr>
        <p:spPr>
          <a:xfrm>
            <a:off x="1691680" y="2059951"/>
            <a:ext cx="5264464" cy="276999"/>
          </a:xfrm>
          <a:prstGeom prst="rect">
            <a:avLst/>
          </a:prstGeom>
          <a:noFill/>
        </p:spPr>
        <p:txBody>
          <a:bodyPr wrap="square">
            <a:spAutoFit/>
          </a:bodyPr>
          <a:lstStyle/>
          <a:p>
            <a:r>
              <a:rPr lang="cs-CZ" sz="1200" dirty="0">
                <a:solidFill>
                  <a:srgbClr val="C00000"/>
                </a:solidFill>
              </a:rPr>
              <a:t>Značení - sekvenční motiv CTTAGG vyskytující se každých 5 </a:t>
            </a:r>
            <a:r>
              <a:rPr lang="cs-CZ" sz="1200" dirty="0" err="1">
                <a:solidFill>
                  <a:srgbClr val="C00000"/>
                </a:solidFill>
              </a:rPr>
              <a:t>kb</a:t>
            </a:r>
            <a:r>
              <a:rPr lang="cs-CZ" sz="1200" dirty="0">
                <a:solidFill>
                  <a:srgbClr val="C00000"/>
                </a:solidFill>
              </a:rPr>
              <a:t> v genomu</a:t>
            </a:r>
          </a:p>
        </p:txBody>
      </p:sp>
      <p:sp>
        <p:nvSpPr>
          <p:cNvPr id="10" name="TextovéPole 9">
            <a:extLst>
              <a:ext uri="{FF2B5EF4-FFF2-40B4-BE49-F238E27FC236}">
                <a16:creationId xmlns:a16="http://schemas.microsoft.com/office/drawing/2014/main" id="{1699ACC0-A713-41E4-841F-E783E303328D}"/>
              </a:ext>
            </a:extLst>
          </p:cNvPr>
          <p:cNvSpPr txBox="1"/>
          <p:nvPr/>
        </p:nvSpPr>
        <p:spPr>
          <a:xfrm>
            <a:off x="667209" y="1610361"/>
            <a:ext cx="5712240" cy="307777"/>
          </a:xfrm>
          <a:prstGeom prst="rect">
            <a:avLst/>
          </a:prstGeom>
          <a:noFill/>
        </p:spPr>
        <p:txBody>
          <a:bodyPr wrap="square">
            <a:spAutoFit/>
          </a:bodyPr>
          <a:lstStyle/>
          <a:p>
            <a:pPr marL="285750" indent="-285750">
              <a:buFont typeface="Arial" panose="020B0604020202020204" pitchFamily="34" charset="0"/>
              <a:buChar char="•"/>
            </a:pPr>
            <a:r>
              <a:rPr lang="en-US" sz="1400" dirty="0">
                <a:solidFill>
                  <a:srgbClr val="C00000"/>
                </a:solidFill>
              </a:rPr>
              <a:t>long linear single DNA molecules (median size &gt;250 kb)</a:t>
            </a:r>
            <a:endParaRPr lang="cs-CZ" sz="1400" dirty="0">
              <a:solidFill>
                <a:srgbClr val="C00000"/>
              </a:solidFill>
            </a:endParaRPr>
          </a:p>
        </p:txBody>
      </p:sp>
    </p:spTree>
    <p:extLst>
      <p:ext uri="{BB962C8B-B14F-4D97-AF65-F5344CB8AC3E}">
        <p14:creationId xmlns:p14="http://schemas.microsoft.com/office/powerpoint/2010/main" val="39912205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A6EA3A-E0EC-4FFD-872E-E79EEA116AD7}"/>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52071A77-8094-4B36-9045-3819C7D2E270}"/>
              </a:ext>
            </a:extLst>
          </p:cNvPr>
          <p:cNvSpPr>
            <a:spLocks noGrp="1"/>
          </p:cNvSpPr>
          <p:nvPr>
            <p:ph idx="1"/>
          </p:nvPr>
        </p:nvSpPr>
        <p:spPr/>
        <p:txBody>
          <a:bodyPr/>
          <a:lstStyle/>
          <a:p>
            <a:endParaRPr lang="cs-CZ"/>
          </a:p>
        </p:txBody>
      </p:sp>
      <p:pic>
        <p:nvPicPr>
          <p:cNvPr id="5" name="Obrázek 4">
            <a:extLst>
              <a:ext uri="{FF2B5EF4-FFF2-40B4-BE49-F238E27FC236}">
                <a16:creationId xmlns:a16="http://schemas.microsoft.com/office/drawing/2014/main" id="{99FEFA22-0E3F-48A0-8D69-CF7D8ECB21D0}"/>
              </a:ext>
            </a:extLst>
          </p:cNvPr>
          <p:cNvPicPr>
            <a:picLocks noChangeAspect="1"/>
          </p:cNvPicPr>
          <p:nvPr/>
        </p:nvPicPr>
        <p:blipFill>
          <a:blip r:embed="rId2"/>
          <a:stretch>
            <a:fillRect/>
          </a:stretch>
        </p:blipFill>
        <p:spPr>
          <a:xfrm>
            <a:off x="0" y="1066882"/>
            <a:ext cx="9144000" cy="4724237"/>
          </a:xfrm>
          <a:prstGeom prst="rect">
            <a:avLst/>
          </a:prstGeom>
        </p:spPr>
      </p:pic>
      <p:pic>
        <p:nvPicPr>
          <p:cNvPr id="6" name="Obrázek 5">
            <a:extLst>
              <a:ext uri="{FF2B5EF4-FFF2-40B4-BE49-F238E27FC236}">
                <a16:creationId xmlns:a16="http://schemas.microsoft.com/office/drawing/2014/main" id="{9CDBB590-28DF-4E9A-84E2-0F6FB6B636B1}"/>
              </a:ext>
            </a:extLst>
          </p:cNvPr>
          <p:cNvPicPr>
            <a:picLocks noChangeAspect="1"/>
          </p:cNvPicPr>
          <p:nvPr/>
        </p:nvPicPr>
        <p:blipFill>
          <a:blip r:embed="rId3"/>
          <a:stretch>
            <a:fillRect/>
          </a:stretch>
        </p:blipFill>
        <p:spPr>
          <a:xfrm>
            <a:off x="723015" y="1922860"/>
            <a:ext cx="3678865" cy="3259754"/>
          </a:xfrm>
          <a:prstGeom prst="rect">
            <a:avLst/>
          </a:prstGeom>
        </p:spPr>
      </p:pic>
      <p:pic>
        <p:nvPicPr>
          <p:cNvPr id="8" name="Obrázek 7">
            <a:extLst>
              <a:ext uri="{FF2B5EF4-FFF2-40B4-BE49-F238E27FC236}">
                <a16:creationId xmlns:a16="http://schemas.microsoft.com/office/drawing/2014/main" id="{60FD9CB4-6C70-4C9F-AB73-F58B6046F05E}"/>
              </a:ext>
            </a:extLst>
          </p:cNvPr>
          <p:cNvPicPr>
            <a:picLocks noChangeAspect="1"/>
          </p:cNvPicPr>
          <p:nvPr/>
        </p:nvPicPr>
        <p:blipFill>
          <a:blip r:embed="rId4"/>
          <a:stretch>
            <a:fillRect/>
          </a:stretch>
        </p:blipFill>
        <p:spPr>
          <a:xfrm>
            <a:off x="4492256" y="3270841"/>
            <a:ext cx="4463017" cy="1738424"/>
          </a:xfrm>
          <a:prstGeom prst="rect">
            <a:avLst/>
          </a:prstGeom>
        </p:spPr>
      </p:pic>
      <p:sp>
        <p:nvSpPr>
          <p:cNvPr id="9" name="TextovéPole 8">
            <a:extLst>
              <a:ext uri="{FF2B5EF4-FFF2-40B4-BE49-F238E27FC236}">
                <a16:creationId xmlns:a16="http://schemas.microsoft.com/office/drawing/2014/main" id="{60AA5EB7-50AF-4C7C-A995-20C4053C51F9}"/>
              </a:ext>
            </a:extLst>
          </p:cNvPr>
          <p:cNvSpPr txBox="1"/>
          <p:nvPr/>
        </p:nvSpPr>
        <p:spPr>
          <a:xfrm>
            <a:off x="7150395" y="5594916"/>
            <a:ext cx="1669312" cy="276999"/>
          </a:xfrm>
          <a:prstGeom prst="rect">
            <a:avLst/>
          </a:prstGeom>
          <a:noFill/>
        </p:spPr>
        <p:txBody>
          <a:bodyPr wrap="square" rtlCol="0">
            <a:spAutoFit/>
          </a:bodyPr>
          <a:lstStyle/>
          <a:p>
            <a:r>
              <a:rPr lang="cs-CZ" sz="1200" i="1" dirty="0" err="1"/>
              <a:t>Toegelová</a:t>
            </a:r>
            <a:r>
              <a:rPr lang="cs-CZ" sz="1200" i="1" dirty="0"/>
              <a:t> H. 2016</a:t>
            </a:r>
          </a:p>
        </p:txBody>
      </p:sp>
    </p:spTree>
    <p:extLst>
      <p:ext uri="{BB962C8B-B14F-4D97-AF65-F5344CB8AC3E}">
        <p14:creationId xmlns:p14="http://schemas.microsoft.com/office/powerpoint/2010/main" val="1907863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Zástupný symbol pro obsah 3">
            <a:extLst>
              <a:ext uri="{FF2B5EF4-FFF2-40B4-BE49-F238E27FC236}">
                <a16:creationId xmlns:a16="http://schemas.microsoft.com/office/drawing/2014/main" id="{42EBB0BB-2B85-41D2-BDE6-FB592668E2C0}"/>
              </a:ext>
            </a:extLst>
          </p:cNvPr>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a:xfrm>
            <a:off x="1331640" y="2132856"/>
            <a:ext cx="7195697" cy="4201214"/>
          </a:xfrm>
        </p:spPr>
      </p:pic>
      <p:sp>
        <p:nvSpPr>
          <p:cNvPr id="2" name="TextovéPole 1">
            <a:extLst>
              <a:ext uri="{FF2B5EF4-FFF2-40B4-BE49-F238E27FC236}">
                <a16:creationId xmlns:a16="http://schemas.microsoft.com/office/drawing/2014/main" id="{56DB79A8-E9A5-4C66-AE56-910F5C3A8BA3}"/>
              </a:ext>
            </a:extLst>
          </p:cNvPr>
          <p:cNvSpPr txBox="1"/>
          <p:nvPr/>
        </p:nvSpPr>
        <p:spPr>
          <a:xfrm>
            <a:off x="1440712" y="2935915"/>
            <a:ext cx="1127051" cy="646331"/>
          </a:xfrm>
          <a:prstGeom prst="rect">
            <a:avLst/>
          </a:prstGeom>
          <a:noFill/>
        </p:spPr>
        <p:txBody>
          <a:bodyPr wrap="square" rtlCol="0">
            <a:spAutoFit/>
          </a:bodyPr>
          <a:lstStyle/>
          <a:p>
            <a:r>
              <a:rPr lang="cs-CZ" dirty="0">
                <a:solidFill>
                  <a:srgbClr val="00B050"/>
                </a:solidFill>
              </a:rPr>
              <a:t>reference</a:t>
            </a:r>
          </a:p>
        </p:txBody>
      </p:sp>
      <p:sp>
        <p:nvSpPr>
          <p:cNvPr id="3" name="TextovéPole 2">
            <a:extLst>
              <a:ext uri="{FF2B5EF4-FFF2-40B4-BE49-F238E27FC236}">
                <a16:creationId xmlns:a16="http://schemas.microsoft.com/office/drawing/2014/main" id="{64916B66-2A2E-4487-BD63-0E3F58CE3859}"/>
              </a:ext>
            </a:extLst>
          </p:cNvPr>
          <p:cNvSpPr txBox="1"/>
          <p:nvPr/>
        </p:nvSpPr>
        <p:spPr>
          <a:xfrm>
            <a:off x="1632099" y="3743990"/>
            <a:ext cx="935665" cy="369332"/>
          </a:xfrm>
          <a:prstGeom prst="rect">
            <a:avLst/>
          </a:prstGeom>
          <a:noFill/>
        </p:spPr>
        <p:txBody>
          <a:bodyPr wrap="square" rtlCol="0">
            <a:spAutoFit/>
          </a:bodyPr>
          <a:lstStyle/>
          <a:p>
            <a:r>
              <a:rPr lang="cs-CZ" dirty="0">
                <a:solidFill>
                  <a:srgbClr val="00B0F0"/>
                </a:solidFill>
              </a:rPr>
              <a:t>vzorek</a:t>
            </a:r>
          </a:p>
        </p:txBody>
      </p:sp>
      <p:sp>
        <p:nvSpPr>
          <p:cNvPr id="4" name="TextovéPole 3">
            <a:extLst>
              <a:ext uri="{FF2B5EF4-FFF2-40B4-BE49-F238E27FC236}">
                <a16:creationId xmlns:a16="http://schemas.microsoft.com/office/drawing/2014/main" id="{B5BDEEC6-58D9-4180-AC7D-5F0888B79743}"/>
              </a:ext>
            </a:extLst>
          </p:cNvPr>
          <p:cNvSpPr txBox="1"/>
          <p:nvPr/>
        </p:nvSpPr>
        <p:spPr>
          <a:xfrm>
            <a:off x="1043608" y="387036"/>
            <a:ext cx="6453963" cy="830997"/>
          </a:xfrm>
          <a:prstGeom prst="rect">
            <a:avLst/>
          </a:prstGeom>
          <a:noFill/>
        </p:spPr>
        <p:txBody>
          <a:bodyPr wrap="square" rtlCol="0">
            <a:spAutoFit/>
          </a:bodyPr>
          <a:lstStyle/>
          <a:p>
            <a:r>
              <a:rPr lang="cs-CZ" sz="2400" b="1" dirty="0">
                <a:solidFill>
                  <a:srgbClr val="C00000"/>
                </a:solidFill>
              </a:rPr>
              <a:t>Detekce chromozomových aberací pomocí optického mapování</a:t>
            </a:r>
          </a:p>
        </p:txBody>
      </p:sp>
    </p:spTree>
    <p:extLst>
      <p:ext uri="{BB962C8B-B14F-4D97-AF65-F5344CB8AC3E}">
        <p14:creationId xmlns:p14="http://schemas.microsoft.com/office/powerpoint/2010/main" val="3898824088"/>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C0C361-C00D-444C-981D-DCDD0DEF887E}"/>
              </a:ext>
            </a:extLst>
          </p:cNvPr>
          <p:cNvSpPr>
            <a:spLocks noGrp="1"/>
          </p:cNvSpPr>
          <p:nvPr>
            <p:ph type="title"/>
          </p:nvPr>
        </p:nvSpPr>
        <p:spPr/>
        <p:txBody>
          <a:bodyPr/>
          <a:lstStyle/>
          <a:p>
            <a:r>
              <a:rPr lang="cs-CZ" sz="2700" b="1" dirty="0">
                <a:solidFill>
                  <a:srgbClr val="C00000"/>
                </a:solidFill>
                <a:latin typeface="+mn-lt"/>
              </a:rPr>
              <a:t>OGM – příklady chromozomových aberací</a:t>
            </a:r>
          </a:p>
        </p:txBody>
      </p:sp>
      <p:pic>
        <p:nvPicPr>
          <p:cNvPr id="5" name="Zástupný obsah 4">
            <a:extLst>
              <a:ext uri="{FF2B5EF4-FFF2-40B4-BE49-F238E27FC236}">
                <a16:creationId xmlns:a16="http://schemas.microsoft.com/office/drawing/2014/main" id="{5C33A6AA-B5DD-40E3-8044-A8BA7C0BCFDD}"/>
              </a:ext>
            </a:extLst>
          </p:cNvPr>
          <p:cNvPicPr>
            <a:picLocks noGrp="1" noChangeAspect="1"/>
          </p:cNvPicPr>
          <p:nvPr>
            <p:ph idx="1"/>
          </p:nvPr>
        </p:nvPicPr>
        <p:blipFill>
          <a:blip r:embed="rId2"/>
          <a:stretch>
            <a:fillRect/>
          </a:stretch>
        </p:blipFill>
        <p:spPr>
          <a:xfrm>
            <a:off x="1609703" y="2204549"/>
            <a:ext cx="5444999" cy="3631292"/>
          </a:xfrm>
        </p:spPr>
      </p:pic>
      <p:sp>
        <p:nvSpPr>
          <p:cNvPr id="6" name="TextovéPole 5">
            <a:extLst>
              <a:ext uri="{FF2B5EF4-FFF2-40B4-BE49-F238E27FC236}">
                <a16:creationId xmlns:a16="http://schemas.microsoft.com/office/drawing/2014/main" id="{4BA28A40-DB5C-4A27-AB2D-3390FB0C42DF}"/>
              </a:ext>
            </a:extLst>
          </p:cNvPr>
          <p:cNvSpPr txBox="1"/>
          <p:nvPr/>
        </p:nvSpPr>
        <p:spPr>
          <a:xfrm>
            <a:off x="7389627" y="5665433"/>
            <a:ext cx="1754373" cy="276999"/>
          </a:xfrm>
          <a:prstGeom prst="rect">
            <a:avLst/>
          </a:prstGeom>
          <a:noFill/>
        </p:spPr>
        <p:txBody>
          <a:bodyPr wrap="square" rtlCol="0">
            <a:spAutoFit/>
          </a:bodyPr>
          <a:lstStyle/>
          <a:p>
            <a:r>
              <a:rPr lang="cs-CZ" sz="1200" i="1" dirty="0" err="1"/>
              <a:t>Mantere</a:t>
            </a:r>
            <a:r>
              <a:rPr lang="cs-CZ" sz="1200" i="1" dirty="0"/>
              <a:t> et al. 2021</a:t>
            </a:r>
          </a:p>
        </p:txBody>
      </p:sp>
      <p:sp>
        <p:nvSpPr>
          <p:cNvPr id="3" name="TextovéPole 2"/>
          <p:cNvSpPr txBox="1"/>
          <p:nvPr/>
        </p:nvSpPr>
        <p:spPr>
          <a:xfrm>
            <a:off x="825285" y="2438077"/>
            <a:ext cx="1139126" cy="415498"/>
          </a:xfrm>
          <a:prstGeom prst="rect">
            <a:avLst/>
          </a:prstGeom>
          <a:noFill/>
        </p:spPr>
        <p:txBody>
          <a:bodyPr wrap="square" rtlCol="0">
            <a:spAutoFit/>
          </a:bodyPr>
          <a:lstStyle/>
          <a:p>
            <a:r>
              <a:rPr lang="cs-CZ" sz="1050" dirty="0"/>
              <a:t>delece 8p22p21.3</a:t>
            </a:r>
          </a:p>
        </p:txBody>
      </p:sp>
      <p:sp>
        <p:nvSpPr>
          <p:cNvPr id="4" name="TextovéPole 3"/>
          <p:cNvSpPr txBox="1"/>
          <p:nvPr/>
        </p:nvSpPr>
        <p:spPr>
          <a:xfrm>
            <a:off x="738107" y="3447897"/>
            <a:ext cx="1313482" cy="253916"/>
          </a:xfrm>
          <a:prstGeom prst="rect">
            <a:avLst/>
          </a:prstGeom>
          <a:noFill/>
        </p:spPr>
        <p:txBody>
          <a:bodyPr wrap="square" rtlCol="0">
            <a:spAutoFit/>
          </a:bodyPr>
          <a:lstStyle/>
          <a:p>
            <a:r>
              <a:rPr lang="cs-CZ" sz="1050" dirty="0"/>
              <a:t>t(5;8)(p13.1;p11.2)</a:t>
            </a:r>
          </a:p>
        </p:txBody>
      </p:sp>
      <p:sp>
        <p:nvSpPr>
          <p:cNvPr id="7" name="TextovéPole 6"/>
          <p:cNvSpPr txBox="1"/>
          <p:nvPr/>
        </p:nvSpPr>
        <p:spPr>
          <a:xfrm>
            <a:off x="914401" y="4396231"/>
            <a:ext cx="1423907" cy="253916"/>
          </a:xfrm>
          <a:prstGeom prst="rect">
            <a:avLst/>
          </a:prstGeom>
          <a:noFill/>
        </p:spPr>
        <p:txBody>
          <a:bodyPr wrap="square" rtlCol="0">
            <a:spAutoFit/>
          </a:bodyPr>
          <a:lstStyle/>
          <a:p>
            <a:r>
              <a:rPr lang="cs-CZ" sz="1050" dirty="0"/>
              <a:t>inverze 13q</a:t>
            </a:r>
          </a:p>
        </p:txBody>
      </p:sp>
      <p:sp>
        <p:nvSpPr>
          <p:cNvPr id="8" name="TextovéPole 7"/>
          <p:cNvSpPr txBox="1"/>
          <p:nvPr/>
        </p:nvSpPr>
        <p:spPr>
          <a:xfrm>
            <a:off x="996551" y="5258758"/>
            <a:ext cx="1226304" cy="253916"/>
          </a:xfrm>
          <a:prstGeom prst="rect">
            <a:avLst/>
          </a:prstGeom>
          <a:noFill/>
        </p:spPr>
        <p:txBody>
          <a:bodyPr wrap="square" rtlCol="0">
            <a:spAutoFit/>
          </a:bodyPr>
          <a:lstStyle/>
          <a:p>
            <a:r>
              <a:rPr lang="cs-CZ" sz="1050" dirty="0" err="1"/>
              <a:t>marker</a:t>
            </a:r>
            <a:r>
              <a:rPr lang="cs-CZ" sz="1050" dirty="0"/>
              <a:t> X</a:t>
            </a:r>
          </a:p>
        </p:txBody>
      </p:sp>
    </p:spTree>
    <p:extLst>
      <p:ext uri="{BB962C8B-B14F-4D97-AF65-F5344CB8AC3E}">
        <p14:creationId xmlns:p14="http://schemas.microsoft.com/office/powerpoint/2010/main" val="25239342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0F3792-D3B0-44F0-9C72-ACC9FEE81A8C}"/>
              </a:ext>
            </a:extLst>
          </p:cNvPr>
          <p:cNvSpPr>
            <a:spLocks noGrp="1"/>
          </p:cNvSpPr>
          <p:nvPr>
            <p:ph type="title"/>
          </p:nvPr>
        </p:nvSpPr>
        <p:spPr>
          <a:xfrm>
            <a:off x="914400" y="548680"/>
            <a:ext cx="7772400" cy="857250"/>
          </a:xfrm>
        </p:spPr>
        <p:txBody>
          <a:bodyPr/>
          <a:lstStyle/>
          <a:p>
            <a:r>
              <a:rPr lang="cs-CZ" sz="2700" b="1" dirty="0">
                <a:solidFill>
                  <a:srgbClr val="C00000"/>
                </a:solidFill>
                <a:latin typeface="+mn-lt"/>
              </a:rPr>
              <a:t>OGM - příklad translokace (13;20)(q32;p13)</a:t>
            </a:r>
            <a:br>
              <a:rPr lang="cs-CZ" sz="2700" b="1" dirty="0">
                <a:solidFill>
                  <a:srgbClr val="C00000"/>
                </a:solidFill>
                <a:latin typeface="+mn-lt"/>
              </a:rPr>
            </a:br>
            <a:endParaRPr lang="cs-CZ" sz="2700" b="1" dirty="0">
              <a:solidFill>
                <a:srgbClr val="C00000"/>
              </a:solidFill>
              <a:latin typeface="+mn-lt"/>
            </a:endParaRPr>
          </a:p>
        </p:txBody>
      </p:sp>
      <p:pic>
        <p:nvPicPr>
          <p:cNvPr id="5" name="Zástupný obsah 4">
            <a:extLst>
              <a:ext uri="{FF2B5EF4-FFF2-40B4-BE49-F238E27FC236}">
                <a16:creationId xmlns:a16="http://schemas.microsoft.com/office/drawing/2014/main" id="{69582E38-1C6C-4BB3-A69C-1A6754D8B97C}"/>
              </a:ext>
            </a:extLst>
          </p:cNvPr>
          <p:cNvPicPr>
            <a:picLocks noGrp="1" noChangeAspect="1"/>
          </p:cNvPicPr>
          <p:nvPr>
            <p:ph idx="1"/>
          </p:nvPr>
        </p:nvPicPr>
        <p:blipFill>
          <a:blip r:embed="rId2"/>
          <a:stretch>
            <a:fillRect/>
          </a:stretch>
        </p:blipFill>
        <p:spPr>
          <a:xfrm>
            <a:off x="727343" y="1844824"/>
            <a:ext cx="7959457" cy="3409462"/>
          </a:xfrm>
        </p:spPr>
      </p:pic>
      <p:sp>
        <p:nvSpPr>
          <p:cNvPr id="6" name="TextovéPole 5">
            <a:extLst>
              <a:ext uri="{FF2B5EF4-FFF2-40B4-BE49-F238E27FC236}">
                <a16:creationId xmlns:a16="http://schemas.microsoft.com/office/drawing/2014/main" id="{CDC1596A-8940-4158-B394-C966534DE7A3}"/>
              </a:ext>
            </a:extLst>
          </p:cNvPr>
          <p:cNvSpPr txBox="1"/>
          <p:nvPr/>
        </p:nvSpPr>
        <p:spPr>
          <a:xfrm>
            <a:off x="6948264" y="5554680"/>
            <a:ext cx="2078665" cy="276999"/>
          </a:xfrm>
          <a:prstGeom prst="rect">
            <a:avLst/>
          </a:prstGeom>
          <a:noFill/>
        </p:spPr>
        <p:txBody>
          <a:bodyPr wrap="square" rtlCol="0">
            <a:spAutoFit/>
          </a:bodyPr>
          <a:lstStyle/>
          <a:p>
            <a:r>
              <a:rPr lang="cs-CZ" sz="1200" i="1" dirty="0" err="1"/>
              <a:t>Dremsek</a:t>
            </a:r>
            <a:r>
              <a:rPr lang="cs-CZ" sz="1200" i="1" dirty="0"/>
              <a:t> et al. 2021</a:t>
            </a:r>
          </a:p>
        </p:txBody>
      </p:sp>
    </p:spTree>
    <p:extLst>
      <p:ext uri="{BB962C8B-B14F-4D97-AF65-F5344CB8AC3E}">
        <p14:creationId xmlns:p14="http://schemas.microsoft.com/office/powerpoint/2010/main" val="41573438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1A995C-D5DF-464E-A162-6D57AEBED776}"/>
              </a:ext>
            </a:extLst>
          </p:cNvPr>
          <p:cNvSpPr>
            <a:spLocks noGrp="1"/>
          </p:cNvSpPr>
          <p:nvPr>
            <p:ph type="title"/>
          </p:nvPr>
        </p:nvSpPr>
        <p:spPr>
          <a:xfrm>
            <a:off x="695835" y="332656"/>
            <a:ext cx="8050088" cy="1143000"/>
          </a:xfrm>
        </p:spPr>
        <p:txBody>
          <a:bodyPr/>
          <a:lstStyle/>
          <a:p>
            <a:r>
              <a:rPr lang="cs-CZ" sz="3600" b="1" dirty="0">
                <a:solidFill>
                  <a:srgbClr val="C00000"/>
                </a:solidFill>
                <a:latin typeface="+mn-lt"/>
              </a:rPr>
              <a:t>OGM – cytogenetika budoucnosti? </a:t>
            </a:r>
          </a:p>
        </p:txBody>
      </p:sp>
      <p:pic>
        <p:nvPicPr>
          <p:cNvPr id="5" name="Zástupný obsah 4">
            <a:extLst>
              <a:ext uri="{FF2B5EF4-FFF2-40B4-BE49-F238E27FC236}">
                <a16:creationId xmlns:a16="http://schemas.microsoft.com/office/drawing/2014/main" id="{4BE3E741-98E3-44DF-A89D-D0DED8C39528}"/>
              </a:ext>
            </a:extLst>
          </p:cNvPr>
          <p:cNvPicPr>
            <a:picLocks noGrp="1" noChangeAspect="1"/>
          </p:cNvPicPr>
          <p:nvPr>
            <p:ph idx="1"/>
          </p:nvPr>
        </p:nvPicPr>
        <p:blipFill>
          <a:blip r:embed="rId2"/>
          <a:stretch>
            <a:fillRect/>
          </a:stretch>
        </p:blipFill>
        <p:spPr>
          <a:xfrm>
            <a:off x="539552" y="1700808"/>
            <a:ext cx="8362654" cy="4739927"/>
          </a:xfrm>
        </p:spPr>
      </p:pic>
    </p:spTree>
    <p:extLst>
      <p:ext uri="{BB962C8B-B14F-4D97-AF65-F5344CB8AC3E}">
        <p14:creationId xmlns:p14="http://schemas.microsoft.com/office/powerpoint/2010/main" val="22720407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6850" name="Nadpis 1">
            <a:extLst>
              <a:ext uri="{FF2B5EF4-FFF2-40B4-BE49-F238E27FC236}">
                <a16:creationId xmlns:a16="http://schemas.microsoft.com/office/drawing/2014/main" id="{1156CEAB-A079-4B41-AB15-B9073BAC2ED0}"/>
              </a:ext>
            </a:extLst>
          </p:cNvPr>
          <p:cNvSpPr>
            <a:spLocks noGrp="1" noChangeArrowheads="1"/>
          </p:cNvSpPr>
          <p:nvPr>
            <p:ph type="title"/>
          </p:nvPr>
        </p:nvSpPr>
        <p:spPr/>
        <p:txBody>
          <a:bodyPr/>
          <a:lstStyle/>
          <a:p>
            <a:endParaRPr lang="cs-CZ" altLang="cs-CZ"/>
          </a:p>
        </p:txBody>
      </p:sp>
      <p:sp>
        <p:nvSpPr>
          <p:cNvPr id="206851" name="Zástupný symbol pro obsah 3">
            <a:extLst>
              <a:ext uri="{FF2B5EF4-FFF2-40B4-BE49-F238E27FC236}">
                <a16:creationId xmlns:a16="http://schemas.microsoft.com/office/drawing/2014/main" id="{9817CD70-8877-4B41-9000-D90CBF4132C4}"/>
              </a:ext>
            </a:extLst>
          </p:cNvPr>
          <p:cNvSpPr>
            <a:spLocks noGrp="1" noChangeArrowheads="1"/>
          </p:cNvSpPr>
          <p:nvPr>
            <p:ph sz="half" idx="2"/>
          </p:nvPr>
        </p:nvSpPr>
        <p:spPr/>
        <p:txBody>
          <a:bodyPr/>
          <a:lstStyle/>
          <a:p>
            <a:endParaRPr lang="cs-CZ" altLang="cs-CZ"/>
          </a:p>
        </p:txBody>
      </p:sp>
      <p:sp>
        <p:nvSpPr>
          <p:cNvPr id="206852" name="TextovéPole 4">
            <a:extLst>
              <a:ext uri="{FF2B5EF4-FFF2-40B4-BE49-F238E27FC236}">
                <a16:creationId xmlns:a16="http://schemas.microsoft.com/office/drawing/2014/main" id="{1DB6519E-73F0-41BB-BE8E-EA8D4E3BABBC}"/>
              </a:ext>
            </a:extLst>
          </p:cNvPr>
          <p:cNvSpPr txBox="1">
            <a:spLocks noChangeArrowheads="1"/>
          </p:cNvSpPr>
          <p:nvPr/>
        </p:nvSpPr>
        <p:spPr bwMode="auto">
          <a:xfrm>
            <a:off x="2339975" y="2924175"/>
            <a:ext cx="4826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4000" b="1" dirty="0">
                <a:solidFill>
                  <a:srgbClr val="C00000"/>
                </a:solidFill>
              </a:rPr>
              <a:t>Komplexní SV</a:t>
            </a:r>
          </a:p>
        </p:txBody>
      </p:sp>
      <p:sp>
        <p:nvSpPr>
          <p:cNvPr id="206853" name="Zástupný symbol pro obsah 1">
            <a:extLst>
              <a:ext uri="{FF2B5EF4-FFF2-40B4-BE49-F238E27FC236}">
                <a16:creationId xmlns:a16="http://schemas.microsoft.com/office/drawing/2014/main" id="{33195439-8397-4A84-BFEC-91B3BC20426E}"/>
              </a:ext>
            </a:extLst>
          </p:cNvPr>
          <p:cNvSpPr>
            <a:spLocks noGrp="1" noChangeArrowheads="1"/>
          </p:cNvSpPr>
          <p:nvPr>
            <p:ph sz="half" idx="1"/>
          </p:nvPr>
        </p:nvSpPr>
        <p:spPr/>
        <p:txBody>
          <a:bodyPr/>
          <a:lstStyle/>
          <a:p>
            <a:endParaRPr lang="cs-CZ" altLang="cs-CZ"/>
          </a:p>
          <a:p>
            <a:endParaRPr lang="cs-CZ" altLang="cs-CZ"/>
          </a:p>
          <a:p>
            <a:endParaRPr lang="cs-CZ" altLang="cs-CZ"/>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Nadpis 1">
            <a:extLst>
              <a:ext uri="{FF2B5EF4-FFF2-40B4-BE49-F238E27FC236}">
                <a16:creationId xmlns:a16="http://schemas.microsoft.com/office/drawing/2014/main" id="{3DA72384-9C8B-4E44-B6D8-A771DBC8B2F6}"/>
              </a:ext>
            </a:extLst>
          </p:cNvPr>
          <p:cNvSpPr>
            <a:spLocks noGrp="1"/>
          </p:cNvSpPr>
          <p:nvPr>
            <p:ph type="title"/>
          </p:nvPr>
        </p:nvSpPr>
        <p:spPr/>
        <p:txBody>
          <a:bodyPr/>
          <a:lstStyle/>
          <a:p>
            <a:endParaRPr lang="cs-CZ" dirty="0"/>
          </a:p>
        </p:txBody>
      </p:sp>
      <p:sp>
        <p:nvSpPr>
          <p:cNvPr id="3" name="Zástupný obsah 2">
            <a:extLst>
              <a:ext uri="{FF2B5EF4-FFF2-40B4-BE49-F238E27FC236}">
                <a16:creationId xmlns:a16="http://schemas.microsoft.com/office/drawing/2014/main" id="{3DEE63D3-3DD1-4FC6-8468-FF9DC6E236D9}"/>
              </a:ext>
            </a:extLst>
          </p:cNvPr>
          <p:cNvSpPr>
            <a:spLocks noGrp="1"/>
          </p:cNvSpPr>
          <p:nvPr>
            <p:ph sz="half" idx="1"/>
          </p:nvPr>
        </p:nvSpPr>
        <p:spPr/>
        <p:txBody>
          <a:bodyPr/>
          <a:lstStyle/>
          <a:p>
            <a:endParaRPr lang="cs-CZ"/>
          </a:p>
        </p:txBody>
      </p:sp>
      <p:pic>
        <p:nvPicPr>
          <p:cNvPr id="6" name="Zástupný obsah 5">
            <a:extLst>
              <a:ext uri="{FF2B5EF4-FFF2-40B4-BE49-F238E27FC236}">
                <a16:creationId xmlns:a16="http://schemas.microsoft.com/office/drawing/2014/main" id="{F04F9AED-4B95-421F-929F-AE6D98D40CD9}"/>
              </a:ext>
            </a:extLst>
          </p:cNvPr>
          <p:cNvPicPr>
            <a:picLocks noGrp="1" noChangeAspect="1"/>
          </p:cNvPicPr>
          <p:nvPr>
            <p:ph sz="half" idx="2"/>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14400" y="1844824"/>
            <a:ext cx="6990196" cy="390592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5979266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5DCA6A-1DDF-4F8C-BA40-7A9B5E6DFBFE}"/>
              </a:ext>
            </a:extLst>
          </p:cNvPr>
          <p:cNvSpPr>
            <a:spLocks noGrp="1"/>
          </p:cNvSpPr>
          <p:nvPr>
            <p:ph type="title"/>
          </p:nvPr>
        </p:nvSpPr>
        <p:spPr>
          <a:xfrm>
            <a:off x="611188" y="188913"/>
            <a:ext cx="8604250" cy="1143000"/>
          </a:xfrm>
        </p:spPr>
        <p:txBody>
          <a:bodyPr/>
          <a:lstStyle/>
          <a:p>
            <a:pPr>
              <a:defRPr/>
            </a:pPr>
            <a:r>
              <a:rPr lang="cs-CZ" sz="2800" b="1" dirty="0">
                <a:solidFill>
                  <a:srgbClr val="C00000"/>
                </a:solidFill>
                <a:latin typeface="+mn-lt"/>
              </a:rPr>
              <a:t>Komplexní chromozomové přestavby                     (</a:t>
            </a:r>
            <a:r>
              <a:rPr lang="cs-CZ" sz="2800" b="1" dirty="0" err="1">
                <a:solidFill>
                  <a:srgbClr val="C00000"/>
                </a:solidFill>
                <a:latin typeface="+mn-lt"/>
              </a:rPr>
              <a:t>complex</a:t>
            </a:r>
            <a:r>
              <a:rPr lang="cs-CZ" sz="2800" b="1" dirty="0">
                <a:solidFill>
                  <a:srgbClr val="C00000"/>
                </a:solidFill>
                <a:latin typeface="+mn-lt"/>
              </a:rPr>
              <a:t> </a:t>
            </a:r>
            <a:r>
              <a:rPr lang="cs-CZ" sz="2800" b="1" dirty="0" err="1">
                <a:solidFill>
                  <a:srgbClr val="C00000"/>
                </a:solidFill>
                <a:latin typeface="+mn-lt"/>
              </a:rPr>
              <a:t>chromosomal</a:t>
            </a:r>
            <a:r>
              <a:rPr lang="cs-CZ" sz="2800" b="1" dirty="0">
                <a:solidFill>
                  <a:srgbClr val="C00000"/>
                </a:solidFill>
                <a:latin typeface="+mn-lt"/>
              </a:rPr>
              <a:t> </a:t>
            </a:r>
            <a:r>
              <a:rPr lang="cs-CZ" sz="2800" b="1" dirty="0" err="1">
                <a:solidFill>
                  <a:srgbClr val="C00000"/>
                </a:solidFill>
                <a:latin typeface="+mn-lt"/>
              </a:rPr>
              <a:t>rearrangements</a:t>
            </a:r>
            <a:r>
              <a:rPr lang="cs-CZ" sz="2800" b="1" dirty="0">
                <a:solidFill>
                  <a:srgbClr val="C00000"/>
                </a:solidFill>
                <a:latin typeface="+mn-lt"/>
              </a:rPr>
              <a:t> – </a:t>
            </a:r>
            <a:r>
              <a:rPr lang="cs-CZ" sz="2800" b="1" dirty="0" err="1">
                <a:solidFill>
                  <a:srgbClr val="C00000"/>
                </a:solidFill>
                <a:latin typeface="+mn-lt"/>
              </a:rPr>
              <a:t>CCRs</a:t>
            </a:r>
            <a:r>
              <a:rPr lang="cs-CZ" sz="2800" b="1" dirty="0">
                <a:solidFill>
                  <a:srgbClr val="C00000"/>
                </a:solidFill>
                <a:latin typeface="+mn-lt"/>
              </a:rPr>
              <a:t>)</a:t>
            </a:r>
          </a:p>
        </p:txBody>
      </p:sp>
      <p:sp>
        <p:nvSpPr>
          <p:cNvPr id="207875" name="Zástupný symbol pro obsah 2">
            <a:extLst>
              <a:ext uri="{FF2B5EF4-FFF2-40B4-BE49-F238E27FC236}">
                <a16:creationId xmlns:a16="http://schemas.microsoft.com/office/drawing/2014/main" id="{0E1697B0-DE91-4E58-AA54-6BF1168ACF1E}"/>
              </a:ext>
            </a:extLst>
          </p:cNvPr>
          <p:cNvSpPr>
            <a:spLocks noGrp="1" noChangeArrowheads="1"/>
          </p:cNvSpPr>
          <p:nvPr>
            <p:ph sz="half" idx="1"/>
          </p:nvPr>
        </p:nvSpPr>
        <p:spPr>
          <a:xfrm>
            <a:off x="971550" y="1700213"/>
            <a:ext cx="7905750" cy="4530725"/>
          </a:xfrm>
        </p:spPr>
        <p:txBody>
          <a:bodyPr/>
          <a:lstStyle/>
          <a:p>
            <a:pPr>
              <a:buFontTx/>
              <a:buChar char="-"/>
            </a:pPr>
            <a:r>
              <a:rPr lang="cs-CZ" altLang="cs-CZ" sz="2000"/>
              <a:t>strukturní přestavby (</a:t>
            </a:r>
            <a:r>
              <a:rPr lang="cs-CZ" altLang="cs-CZ" sz="2000" i="1"/>
              <a:t>de novo </a:t>
            </a:r>
            <a:r>
              <a:rPr lang="cs-CZ" altLang="cs-CZ" sz="2000"/>
              <a:t>či zděděné)při kterých dochází ke</a:t>
            </a:r>
            <a:r>
              <a:rPr lang="cs-CZ" altLang="cs-CZ" sz="2000" b="1"/>
              <a:t>  3 a více zlomům postihující 2 a více chromozomů</a:t>
            </a:r>
          </a:p>
          <a:p>
            <a:pPr>
              <a:buFontTx/>
              <a:buChar char="-"/>
            </a:pPr>
            <a:r>
              <a:rPr lang="cs-CZ" altLang="cs-CZ" sz="2000"/>
              <a:t>časté chromozomové  změny u mnoha nádorů – </a:t>
            </a:r>
            <a:r>
              <a:rPr lang="cs-CZ" altLang="cs-CZ" sz="2000" b="1"/>
              <a:t>získané aberace</a:t>
            </a:r>
          </a:p>
          <a:p>
            <a:pPr>
              <a:buFontTx/>
              <a:buChar char="-"/>
            </a:pPr>
            <a:r>
              <a:rPr lang="cs-CZ" altLang="cs-CZ" sz="2000"/>
              <a:t>vzácné chromozomové změny – </a:t>
            </a:r>
            <a:r>
              <a:rPr lang="cs-CZ" altLang="cs-CZ" sz="2000" b="1"/>
              <a:t>vrozené aberace </a:t>
            </a:r>
            <a:r>
              <a:rPr lang="cs-CZ" altLang="cs-CZ" sz="2000"/>
              <a:t>(cca 300 případů na celém světě)</a:t>
            </a:r>
          </a:p>
        </p:txBody>
      </p:sp>
      <p:sp>
        <p:nvSpPr>
          <p:cNvPr id="207876" name="Zástupný symbol pro obsah 3">
            <a:extLst>
              <a:ext uri="{FF2B5EF4-FFF2-40B4-BE49-F238E27FC236}">
                <a16:creationId xmlns:a16="http://schemas.microsoft.com/office/drawing/2014/main" id="{80EB8F48-9913-4E7E-9C6B-FF505F53E0F3}"/>
              </a:ext>
            </a:extLst>
          </p:cNvPr>
          <p:cNvSpPr>
            <a:spLocks noGrp="1" noChangeArrowheads="1"/>
          </p:cNvSpPr>
          <p:nvPr>
            <p:ph sz="half" idx="2"/>
          </p:nvPr>
        </p:nvSpPr>
        <p:spPr>
          <a:xfrm flipH="1" flipV="1">
            <a:off x="10117138" y="2133600"/>
            <a:ext cx="206375" cy="403225"/>
          </a:xfrm>
        </p:spPr>
        <p:txBody>
          <a:bodyPr/>
          <a:lstStyle/>
          <a:p>
            <a:endParaRPr lang="cs-CZ" altLang="cs-CZ"/>
          </a:p>
        </p:txBody>
      </p:sp>
      <p:pic>
        <p:nvPicPr>
          <p:cNvPr id="207877" name="Picture 2">
            <a:extLst>
              <a:ext uri="{FF2B5EF4-FFF2-40B4-BE49-F238E27FC236}">
                <a16:creationId xmlns:a16="http://schemas.microsoft.com/office/drawing/2014/main" id="{65EEC9AB-C96E-4946-97A6-C376DDF743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2888" y="3613150"/>
            <a:ext cx="2968625"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59627D"/>
                  </a:outerShdw>
                </a:effectLst>
              </a14:hiddenEffects>
            </a:ext>
          </a:extLst>
        </p:spPr>
      </p:pic>
      <p:sp>
        <p:nvSpPr>
          <p:cNvPr id="207878" name="TextovéPole 4">
            <a:extLst>
              <a:ext uri="{FF2B5EF4-FFF2-40B4-BE49-F238E27FC236}">
                <a16:creationId xmlns:a16="http://schemas.microsoft.com/office/drawing/2014/main" id="{691E7BE8-2BA7-449A-82CD-17FE472E4871}"/>
              </a:ext>
            </a:extLst>
          </p:cNvPr>
          <p:cNvSpPr txBox="1">
            <a:spLocks noChangeArrowheads="1"/>
          </p:cNvSpPr>
          <p:nvPr/>
        </p:nvSpPr>
        <p:spPr bwMode="auto">
          <a:xfrm>
            <a:off x="5322888" y="5949950"/>
            <a:ext cx="3457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i="1"/>
              <a:t>Příklad komplexního karyotypu u nádoru</a:t>
            </a:r>
          </a:p>
        </p:txBody>
      </p:sp>
      <p:sp>
        <p:nvSpPr>
          <p:cNvPr id="6" name="TextovéPole 5">
            <a:extLst>
              <a:ext uri="{FF2B5EF4-FFF2-40B4-BE49-F238E27FC236}">
                <a16:creationId xmlns:a16="http://schemas.microsoft.com/office/drawing/2014/main" id="{7D0C45D1-9249-4237-AB26-972F188B3A86}"/>
              </a:ext>
            </a:extLst>
          </p:cNvPr>
          <p:cNvSpPr txBox="1"/>
          <p:nvPr/>
        </p:nvSpPr>
        <p:spPr>
          <a:xfrm>
            <a:off x="755650" y="4062413"/>
            <a:ext cx="3600450" cy="1908175"/>
          </a:xfrm>
          <a:prstGeom prst="rect">
            <a:avLst/>
          </a:prstGeom>
          <a:noFill/>
        </p:spPr>
        <p:txBody>
          <a:bodyPr>
            <a:spAutoFit/>
          </a:bodyPr>
          <a:lstStyle/>
          <a:p>
            <a:pPr eaLnBrk="1" hangingPunct="1">
              <a:defRPr/>
            </a:pPr>
            <a:r>
              <a:rPr lang="cs-CZ" sz="2000" b="1" dirty="0" err="1">
                <a:cs typeface="+mn-cs"/>
              </a:rPr>
              <a:t>CCRs</a:t>
            </a:r>
            <a:r>
              <a:rPr lang="cs-CZ" sz="2000" b="1" dirty="0">
                <a:cs typeface="+mn-cs"/>
              </a:rPr>
              <a:t> jsou klasifikovány do 3 skupin:</a:t>
            </a:r>
          </a:p>
          <a:p>
            <a:pPr eaLnBrk="1" hangingPunct="1">
              <a:defRPr/>
            </a:pPr>
            <a:endParaRPr lang="cs-CZ" dirty="0">
              <a:cs typeface="+mn-cs"/>
            </a:endParaRPr>
          </a:p>
          <a:p>
            <a:pPr marL="285750" indent="-285750" eaLnBrk="1" hangingPunct="1">
              <a:buFont typeface="Arial" panose="020B0604020202020204" pitchFamily="34" charset="0"/>
              <a:buChar char="•"/>
              <a:defRPr/>
            </a:pPr>
            <a:r>
              <a:rPr lang="cs-CZ" sz="2000" b="1" dirty="0" err="1">
                <a:solidFill>
                  <a:srgbClr val="C00000"/>
                </a:solidFill>
                <a:cs typeface="+mn-cs"/>
              </a:rPr>
              <a:t>chromothripsis</a:t>
            </a:r>
            <a:endParaRPr lang="cs-CZ" sz="2000" b="1" dirty="0">
              <a:solidFill>
                <a:srgbClr val="C00000"/>
              </a:solidFill>
              <a:cs typeface="+mn-cs"/>
            </a:endParaRPr>
          </a:p>
          <a:p>
            <a:pPr marL="285750" indent="-285750" eaLnBrk="1" hangingPunct="1">
              <a:buFont typeface="Arial" panose="020B0604020202020204" pitchFamily="34" charset="0"/>
              <a:buChar char="•"/>
              <a:defRPr/>
            </a:pPr>
            <a:r>
              <a:rPr lang="cs-CZ" sz="2000" b="1" dirty="0" err="1">
                <a:solidFill>
                  <a:srgbClr val="C00000"/>
                </a:solidFill>
                <a:cs typeface="+mn-cs"/>
              </a:rPr>
              <a:t>chromoplexis</a:t>
            </a:r>
            <a:endParaRPr lang="cs-CZ" sz="2000" b="1" dirty="0">
              <a:solidFill>
                <a:srgbClr val="C00000"/>
              </a:solidFill>
              <a:cs typeface="+mn-cs"/>
            </a:endParaRPr>
          </a:p>
          <a:p>
            <a:pPr marL="285750" indent="-285750" eaLnBrk="1" hangingPunct="1">
              <a:buFont typeface="Arial" panose="020B0604020202020204" pitchFamily="34" charset="0"/>
              <a:buChar char="•"/>
              <a:defRPr/>
            </a:pPr>
            <a:r>
              <a:rPr lang="cs-CZ" sz="2000" b="1" dirty="0" err="1">
                <a:solidFill>
                  <a:srgbClr val="C00000"/>
                </a:solidFill>
                <a:cs typeface="+mn-cs"/>
              </a:rPr>
              <a:t>chromoanasynthesis</a:t>
            </a:r>
            <a:endParaRPr lang="cs-CZ" sz="2000" b="1" dirty="0">
              <a:solidFill>
                <a:srgbClr val="C00000"/>
              </a:solidFill>
              <a:cs typeface="+mn-cs"/>
            </a:endParaRPr>
          </a:p>
        </p:txBody>
      </p:sp>
      <p:sp>
        <p:nvSpPr>
          <p:cNvPr id="7" name="Popisek se šipkou doprava 6">
            <a:extLst>
              <a:ext uri="{FF2B5EF4-FFF2-40B4-BE49-F238E27FC236}">
                <a16:creationId xmlns:a16="http://schemas.microsoft.com/office/drawing/2014/main" id="{821D4AA9-7D93-4FB2-BCAC-8EC3A476A440}"/>
              </a:ext>
            </a:extLst>
          </p:cNvPr>
          <p:cNvSpPr/>
          <p:nvPr/>
        </p:nvSpPr>
        <p:spPr>
          <a:xfrm>
            <a:off x="1547813" y="5959475"/>
            <a:ext cx="720725" cy="800100"/>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207881" name="TextovéPole 7">
            <a:extLst>
              <a:ext uri="{FF2B5EF4-FFF2-40B4-BE49-F238E27FC236}">
                <a16:creationId xmlns:a16="http://schemas.microsoft.com/office/drawing/2014/main" id="{EB2FC2CA-E7A6-4E30-87B3-218544E4D5A2}"/>
              </a:ext>
            </a:extLst>
          </p:cNvPr>
          <p:cNvSpPr txBox="1">
            <a:spLocks noChangeArrowheads="1"/>
          </p:cNvSpPr>
          <p:nvPr/>
        </p:nvSpPr>
        <p:spPr bwMode="auto">
          <a:xfrm>
            <a:off x="2290763" y="6072188"/>
            <a:ext cx="30241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400" b="1">
                <a:solidFill>
                  <a:srgbClr val="C00000"/>
                </a:solidFill>
              </a:rPr>
              <a:t>chromoanagenesis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Nadpis 1">
            <a:extLst>
              <a:ext uri="{FF2B5EF4-FFF2-40B4-BE49-F238E27FC236}">
                <a16:creationId xmlns:a16="http://schemas.microsoft.com/office/drawing/2014/main" id="{3E3BE0DA-3095-4943-96A7-70BF582AF1F3}"/>
              </a:ext>
            </a:extLst>
          </p:cNvPr>
          <p:cNvSpPr>
            <a:spLocks noGrp="1" noChangeArrowheads="1"/>
          </p:cNvSpPr>
          <p:nvPr>
            <p:ph type="title"/>
          </p:nvPr>
        </p:nvSpPr>
        <p:spPr>
          <a:xfrm>
            <a:off x="742950" y="620713"/>
            <a:ext cx="7772400" cy="1143000"/>
          </a:xfrm>
        </p:spPr>
        <p:txBody>
          <a:bodyPr/>
          <a:lstStyle/>
          <a:p>
            <a:endParaRPr lang="cs-CZ" altLang="cs-CZ"/>
          </a:p>
        </p:txBody>
      </p:sp>
      <p:pic>
        <p:nvPicPr>
          <p:cNvPr id="11266" name="Picture 2">
            <a:extLst>
              <a:ext uri="{FF2B5EF4-FFF2-40B4-BE49-F238E27FC236}">
                <a16:creationId xmlns:a16="http://schemas.microsoft.com/office/drawing/2014/main" id="{EC76882C-B0F2-4C13-A645-350BC86F668E}"/>
              </a:ext>
            </a:extLst>
          </p:cNvPr>
          <p:cNvPicPr>
            <a:picLocks noGrp="1" noChangeAspect="1" noChangeArrowheads="1"/>
          </p:cNvPicPr>
          <p:nvPr>
            <p:ph idx="1"/>
          </p:nvPr>
        </p:nvPicPr>
        <p:blipFill>
          <a:blip r:embed="rId2"/>
          <a:srcRect/>
          <a:stretch>
            <a:fillRect/>
          </a:stretch>
        </p:blipFill>
        <p:spPr>
          <a:xfrm>
            <a:off x="4897438" y="3802063"/>
            <a:ext cx="2838450" cy="2867025"/>
          </a:xfrm>
          <a:ln w="38100" cap="sq">
            <a:solidFill>
              <a:srgbClr val="000000"/>
            </a:solidFill>
            <a:miter lim="800000"/>
          </a:ln>
          <a:effectLst>
            <a:outerShdw blurRad="50800" dist="38100" dir="2700000" algn="tl" rotWithShape="0">
              <a:srgbClr val="000000">
                <a:alpha val="43000"/>
              </a:srgbClr>
            </a:outerShdw>
          </a:effectLst>
        </p:spPr>
      </p:pic>
      <p:pic>
        <p:nvPicPr>
          <p:cNvPr id="11267" name="Picture 3">
            <a:extLst>
              <a:ext uri="{FF2B5EF4-FFF2-40B4-BE49-F238E27FC236}">
                <a16:creationId xmlns:a16="http://schemas.microsoft.com/office/drawing/2014/main" id="{8DA80F3C-0741-486C-976C-C9FEBFCCEAB6}"/>
              </a:ext>
            </a:extLst>
          </p:cNvPr>
          <p:cNvPicPr>
            <a:picLocks noChangeAspect="1" noChangeArrowheads="1"/>
          </p:cNvPicPr>
          <p:nvPr/>
        </p:nvPicPr>
        <p:blipFill>
          <a:blip r:embed="rId3"/>
          <a:srcRect/>
          <a:stretch>
            <a:fillRect/>
          </a:stretch>
        </p:blipFill>
        <p:spPr bwMode="auto">
          <a:xfrm>
            <a:off x="1187450" y="1628775"/>
            <a:ext cx="6607175" cy="2022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8901" name="TextovéPole 3">
            <a:extLst>
              <a:ext uri="{FF2B5EF4-FFF2-40B4-BE49-F238E27FC236}">
                <a16:creationId xmlns:a16="http://schemas.microsoft.com/office/drawing/2014/main" id="{0583E9D9-F3B0-4A30-9E6C-6D9035E9EC99}"/>
              </a:ext>
            </a:extLst>
          </p:cNvPr>
          <p:cNvSpPr txBox="1">
            <a:spLocks noChangeArrowheads="1"/>
          </p:cNvSpPr>
          <p:nvPr/>
        </p:nvSpPr>
        <p:spPr bwMode="auto">
          <a:xfrm>
            <a:off x="625475" y="484188"/>
            <a:ext cx="85328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b="1">
                <a:solidFill>
                  <a:srgbClr val="C00000"/>
                </a:solidFill>
              </a:rPr>
              <a:t>2011 – objev „</a:t>
            </a:r>
            <a:r>
              <a:rPr lang="cs-CZ" altLang="cs-CZ" sz="3200" b="1">
                <a:solidFill>
                  <a:srgbClr val="C00000"/>
                </a:solidFill>
              </a:rPr>
              <a:t>chromotripsis</a:t>
            </a:r>
            <a:r>
              <a:rPr lang="cs-CZ" altLang="cs-CZ" b="1">
                <a:solidFill>
                  <a:srgbClr val="C00000"/>
                </a:solidFill>
              </a:rPr>
              <a:t>“u pacientky s CLL</a:t>
            </a:r>
          </a:p>
        </p:txBody>
      </p:sp>
      <p:pic>
        <p:nvPicPr>
          <p:cNvPr id="208902" name="Picture 2">
            <a:extLst>
              <a:ext uri="{FF2B5EF4-FFF2-40B4-BE49-F238E27FC236}">
                <a16:creationId xmlns:a16="http://schemas.microsoft.com/office/drawing/2014/main" id="{BFED6288-C712-4080-BF11-D10FBE6590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913" y="4100513"/>
            <a:ext cx="4092575" cy="2065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8903" name="TextovéPole 2">
            <a:extLst>
              <a:ext uri="{FF2B5EF4-FFF2-40B4-BE49-F238E27FC236}">
                <a16:creationId xmlns:a16="http://schemas.microsoft.com/office/drawing/2014/main" id="{C1A2B3CD-3AE6-476E-A7EC-6DB84AAC2372}"/>
              </a:ext>
            </a:extLst>
          </p:cNvPr>
          <p:cNvSpPr txBox="1">
            <a:spLocks noChangeArrowheads="1"/>
          </p:cNvSpPr>
          <p:nvPr/>
        </p:nvSpPr>
        <p:spPr bwMode="auto">
          <a:xfrm>
            <a:off x="731838" y="6165850"/>
            <a:ext cx="39608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cs-CZ" sz="1400">
                <a:solidFill>
                  <a:srgbClr val="C00000"/>
                </a:solidFill>
              </a:rPr>
              <a:t>Rearrangements on Chromosome 4q in a Patient with Chronic Lymphocytic Leukemia</a:t>
            </a:r>
            <a:endParaRPr lang="cs-CZ" altLang="cs-CZ" sz="1400">
              <a:solidFill>
                <a:srgbClr val="C00000"/>
              </a:solidFill>
            </a:endParaRPr>
          </a:p>
        </p:txBody>
      </p:sp>
      <p:sp>
        <p:nvSpPr>
          <p:cNvPr id="208904" name="TextovéPole 4">
            <a:extLst>
              <a:ext uri="{FF2B5EF4-FFF2-40B4-BE49-F238E27FC236}">
                <a16:creationId xmlns:a16="http://schemas.microsoft.com/office/drawing/2014/main" id="{60261305-D426-4420-A41A-0726A1EEBB8A}"/>
              </a:ext>
            </a:extLst>
          </p:cNvPr>
          <p:cNvSpPr txBox="1">
            <a:spLocks noChangeArrowheads="1"/>
          </p:cNvSpPr>
          <p:nvPr/>
        </p:nvSpPr>
        <p:spPr bwMode="auto">
          <a:xfrm>
            <a:off x="935038" y="3724275"/>
            <a:ext cx="41417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t>NGS - 42 genomových přestaveb</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D490B76-5914-4AE8-891B-99DCDD503ADD}"/>
              </a:ext>
            </a:extLst>
          </p:cNvPr>
          <p:cNvSpPr>
            <a:spLocks noGrp="1"/>
          </p:cNvSpPr>
          <p:nvPr>
            <p:ph type="title"/>
          </p:nvPr>
        </p:nvSpPr>
        <p:spPr>
          <a:xfrm>
            <a:off x="725488" y="333375"/>
            <a:ext cx="8229600" cy="1143000"/>
          </a:xfrm>
        </p:spPr>
        <p:txBody>
          <a:bodyPr>
            <a:normAutofit/>
          </a:bodyPr>
          <a:lstStyle/>
          <a:p>
            <a:pPr>
              <a:defRPr/>
            </a:pPr>
            <a:r>
              <a:rPr lang="cs-CZ" sz="3200" b="1" dirty="0">
                <a:solidFill>
                  <a:srgbClr val="C00000"/>
                </a:solidFill>
                <a:latin typeface="+mn-lt"/>
              </a:rPr>
              <a:t>Chromothripsis aneb chromozomy v krizi</a:t>
            </a:r>
          </a:p>
        </p:txBody>
      </p:sp>
      <p:sp>
        <p:nvSpPr>
          <p:cNvPr id="209923" name="Zástupný symbol pro obsah 2">
            <a:extLst>
              <a:ext uri="{FF2B5EF4-FFF2-40B4-BE49-F238E27FC236}">
                <a16:creationId xmlns:a16="http://schemas.microsoft.com/office/drawing/2014/main" id="{941E3217-BCF9-4035-A1E1-E41F120DA0B6}"/>
              </a:ext>
            </a:extLst>
          </p:cNvPr>
          <p:cNvSpPr>
            <a:spLocks noGrp="1" noChangeArrowheads="1"/>
          </p:cNvSpPr>
          <p:nvPr>
            <p:ph idx="1"/>
          </p:nvPr>
        </p:nvSpPr>
        <p:spPr>
          <a:xfrm>
            <a:off x="755650" y="1773238"/>
            <a:ext cx="8229600" cy="4525962"/>
          </a:xfrm>
        </p:spPr>
        <p:txBody>
          <a:bodyPr/>
          <a:lstStyle/>
          <a:p>
            <a:r>
              <a:rPr lang="cs-CZ" altLang="cs-CZ" sz="2400" b="1"/>
              <a:t>chromothripsis</a:t>
            </a:r>
            <a:r>
              <a:rPr lang="cs-CZ" altLang="cs-CZ" sz="2000" b="1"/>
              <a:t> (z řeckého chromos – chromozom a thripsis – rozdělení na kousky)</a:t>
            </a:r>
          </a:p>
          <a:p>
            <a:r>
              <a:rPr lang="cs-CZ" altLang="cs-CZ" sz="2000" b="1"/>
              <a:t>jedná se o desítky až stovky přestaveb na jednom či více chromozomech vzniklé </a:t>
            </a:r>
            <a:r>
              <a:rPr lang="cs-CZ" altLang="cs-CZ" b="1"/>
              <a:t>náhle </a:t>
            </a:r>
            <a:r>
              <a:rPr lang="cs-CZ" altLang="cs-CZ" sz="2000" b="1"/>
              <a:t>při jedné katastrofické události</a:t>
            </a:r>
          </a:p>
          <a:p>
            <a:r>
              <a:rPr lang="cs-CZ" altLang="cs-CZ" sz="2000" b="1"/>
              <a:t>chromozom nebo jeho část je roztříštěn na malé kousky a ty jsou pak následně pomocí reparačních mechanismů </a:t>
            </a:r>
            <a:r>
              <a:rPr lang="cs-CZ" altLang="cs-CZ" sz="2000" b="1" u="sng"/>
              <a:t>náhodně </a:t>
            </a:r>
            <a:r>
              <a:rPr lang="cs-CZ" altLang="cs-CZ" sz="2000" b="1"/>
              <a:t>poskládány zpět</a:t>
            </a:r>
          </a:p>
          <a:p>
            <a:r>
              <a:rPr lang="cs-CZ" altLang="cs-CZ" sz="2000" b="1"/>
              <a:t>toto složení ovšem není úplně přesné, některé části mohou být sestaveny v jiném pořadí, mohou chybět či být duplikovány </a:t>
            </a:r>
          </a:p>
          <a:p>
            <a:r>
              <a:rPr lang="cs-CZ" altLang="cs-CZ" sz="2000" b="1">
                <a:solidFill>
                  <a:srgbClr val="C00000"/>
                </a:solidFill>
              </a:rPr>
              <a:t>chromothripsis prokázána u </a:t>
            </a:r>
            <a:r>
              <a:rPr lang="cs-CZ" altLang="cs-CZ" sz="2400" b="1" u="sng">
                <a:solidFill>
                  <a:srgbClr val="C00000"/>
                </a:solidFill>
              </a:rPr>
              <a:t>různých typů nádorů</a:t>
            </a:r>
            <a:r>
              <a:rPr lang="cs-CZ" altLang="cs-CZ" sz="2000" b="1">
                <a:solidFill>
                  <a:srgbClr val="C00000"/>
                </a:solidFill>
              </a:rPr>
              <a:t>, ale též u </a:t>
            </a:r>
            <a:r>
              <a:rPr lang="cs-CZ" altLang="cs-CZ" sz="2400" b="1">
                <a:solidFill>
                  <a:srgbClr val="C00000"/>
                </a:solidFill>
              </a:rPr>
              <a:t>vrozených genetických onemocnění (PMR, vývojové vady)</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TextShape 1">
            <a:extLst>
              <a:ext uri="{FF2B5EF4-FFF2-40B4-BE49-F238E27FC236}">
                <a16:creationId xmlns:a16="http://schemas.microsoft.com/office/drawing/2014/main" id="{FE16FBC2-3739-4224-962A-9F71F8518B70}"/>
              </a:ext>
            </a:extLst>
          </p:cNvPr>
          <p:cNvSpPr txBox="1"/>
          <p:nvPr/>
        </p:nvSpPr>
        <p:spPr>
          <a:xfrm>
            <a:off x="509588" y="333375"/>
            <a:ext cx="8228012" cy="1141413"/>
          </a:xfrm>
          <a:prstGeom prst="rect">
            <a:avLst/>
          </a:prstGeom>
          <a:noFill/>
          <a:ln>
            <a:noFill/>
          </a:ln>
        </p:spPr>
        <p:txBody>
          <a:bodyPr anchor="ctr"/>
          <a:lstStyle/>
          <a:p>
            <a:pPr algn="ctr" eaLnBrk="1" hangingPunct="1">
              <a:defRPr/>
            </a:pPr>
            <a:r>
              <a:rPr lang="cs-CZ" sz="3600" b="1" spc="-1" dirty="0">
                <a:solidFill>
                  <a:srgbClr val="C00000"/>
                </a:solidFill>
                <a:uFill>
                  <a:solidFill>
                    <a:srgbClr val="FFFFFF"/>
                  </a:solidFill>
                </a:uFill>
                <a:latin typeface="Calibri"/>
                <a:cs typeface="+mn-cs"/>
              </a:rPr>
              <a:t>Chromothripsis - charakteristika</a:t>
            </a:r>
          </a:p>
        </p:txBody>
      </p:sp>
      <p:sp>
        <p:nvSpPr>
          <p:cNvPr id="177" name="CustomShape 2">
            <a:extLst>
              <a:ext uri="{FF2B5EF4-FFF2-40B4-BE49-F238E27FC236}">
                <a16:creationId xmlns:a16="http://schemas.microsoft.com/office/drawing/2014/main" id="{C75782ED-C5CE-4BDD-8DF7-68F7250AE84C}"/>
              </a:ext>
            </a:extLst>
          </p:cNvPr>
          <p:cNvSpPr/>
          <p:nvPr/>
        </p:nvSpPr>
        <p:spPr>
          <a:xfrm>
            <a:off x="5940425" y="6426200"/>
            <a:ext cx="4032250" cy="36353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eaLnBrk="1" hangingPunct="1">
              <a:defRPr/>
            </a:pPr>
            <a:r>
              <a:rPr lang="sk-SK" i="1" spc="-1" dirty="0" err="1">
                <a:uFill>
                  <a:solidFill>
                    <a:srgbClr val="FFFFFF"/>
                  </a:solidFill>
                </a:uFill>
                <a:latin typeface="Calibri"/>
              </a:rPr>
              <a:t>Meyerson</a:t>
            </a:r>
            <a:r>
              <a:rPr lang="sk-SK" i="1" spc="-1" dirty="0">
                <a:uFill>
                  <a:solidFill>
                    <a:srgbClr val="FFFFFF"/>
                  </a:solidFill>
                </a:uFill>
                <a:latin typeface="Calibri"/>
              </a:rPr>
              <a:t> and </a:t>
            </a:r>
            <a:r>
              <a:rPr lang="sk-SK" i="1" spc="-1" dirty="0" err="1">
                <a:uFill>
                  <a:solidFill>
                    <a:srgbClr val="FFFFFF"/>
                  </a:solidFill>
                </a:uFill>
                <a:latin typeface="Calibri"/>
              </a:rPr>
              <a:t>Pellman</a:t>
            </a:r>
            <a:r>
              <a:rPr lang="sk-SK" i="1" spc="-1" dirty="0">
                <a:uFill>
                  <a:solidFill>
                    <a:srgbClr val="FFFFFF"/>
                  </a:solidFill>
                </a:uFill>
                <a:latin typeface="Calibri"/>
              </a:rPr>
              <a:t> 2011</a:t>
            </a:r>
            <a:endParaRPr dirty="0"/>
          </a:p>
        </p:txBody>
      </p:sp>
      <p:pic>
        <p:nvPicPr>
          <p:cNvPr id="210948" name="Picture 2">
            <a:extLst>
              <a:ext uri="{FF2B5EF4-FFF2-40B4-BE49-F238E27FC236}">
                <a16:creationId xmlns:a16="http://schemas.microsoft.com/office/drawing/2014/main" id="{FBB81AB8-A2C1-4E4C-A334-310EBAE7DF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675" y="1874838"/>
            <a:ext cx="4106863"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 name="CustomShape 3">
            <a:extLst>
              <a:ext uri="{FF2B5EF4-FFF2-40B4-BE49-F238E27FC236}">
                <a16:creationId xmlns:a16="http://schemas.microsoft.com/office/drawing/2014/main" id="{ED73B6B0-934C-476B-9C80-D8B67B28FD68}"/>
              </a:ext>
            </a:extLst>
          </p:cNvPr>
          <p:cNvSpPr/>
          <p:nvPr/>
        </p:nvSpPr>
        <p:spPr>
          <a:xfrm>
            <a:off x="701675" y="5238750"/>
            <a:ext cx="7667625" cy="118745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eaLnBrk="1" hangingPunct="1">
              <a:defRPr/>
            </a:pPr>
            <a:endParaRPr sz="1400" dirty="0">
              <a:solidFill>
                <a:schemeClr val="tx2"/>
              </a:solidFill>
            </a:endParaRPr>
          </a:p>
        </p:txBody>
      </p:sp>
      <p:sp>
        <p:nvSpPr>
          <p:cNvPr id="210950" name="TextovéPole 2">
            <a:extLst>
              <a:ext uri="{FF2B5EF4-FFF2-40B4-BE49-F238E27FC236}">
                <a16:creationId xmlns:a16="http://schemas.microsoft.com/office/drawing/2014/main" id="{8B8F1C38-FBA6-47BB-ABB1-5B5E4F1C00B9}"/>
              </a:ext>
            </a:extLst>
          </p:cNvPr>
          <p:cNvSpPr txBox="1">
            <a:spLocks noChangeArrowheads="1"/>
          </p:cNvSpPr>
          <p:nvPr/>
        </p:nvSpPr>
        <p:spPr bwMode="auto">
          <a:xfrm>
            <a:off x="4933950" y="1474788"/>
            <a:ext cx="4079875"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 typeface="Arial" panose="020B0604020202020204" pitchFamily="34" charset="0"/>
              <a:buChar char="•"/>
            </a:pPr>
            <a:endParaRPr lang="cs-CZ" altLang="cs-CZ" sz="1800" b="1">
              <a:solidFill>
                <a:schemeClr val="tx2"/>
              </a:solidFill>
            </a:endParaRPr>
          </a:p>
          <a:p>
            <a:pPr eaLnBrk="1" hangingPunct="1">
              <a:spcBef>
                <a:spcPct val="0"/>
              </a:spcBef>
              <a:buClrTx/>
              <a:buSzTx/>
              <a:buFont typeface="Arial" panose="020B0604020202020204" pitchFamily="34" charset="0"/>
              <a:buChar char="•"/>
            </a:pPr>
            <a:r>
              <a:rPr lang="cs-CZ" altLang="cs-CZ" sz="1800"/>
              <a:t>desítky až stovky přestaveb vzniklých při </a:t>
            </a:r>
            <a:r>
              <a:rPr lang="cs-CZ" altLang="cs-CZ" sz="1800" b="1"/>
              <a:t>jedné náhlé události</a:t>
            </a:r>
          </a:p>
          <a:p>
            <a:pPr eaLnBrk="1" hangingPunct="1">
              <a:spcBef>
                <a:spcPct val="0"/>
              </a:spcBef>
              <a:buClrTx/>
              <a:buSzTx/>
              <a:buFont typeface="Arial" panose="020B0604020202020204" pitchFamily="34" charset="0"/>
              <a:buChar char="•"/>
            </a:pPr>
            <a:r>
              <a:rPr lang="cs-CZ" altLang="cs-CZ" sz="1800"/>
              <a:t>postižen je pouze jeden nebo několik málo chromozomů</a:t>
            </a:r>
          </a:p>
          <a:p>
            <a:pPr eaLnBrk="1" hangingPunct="1">
              <a:spcBef>
                <a:spcPct val="0"/>
              </a:spcBef>
              <a:buClrTx/>
              <a:buSzTx/>
              <a:buFont typeface="Arial" panose="020B0604020202020204" pitchFamily="34" charset="0"/>
              <a:buChar char="•"/>
            </a:pPr>
            <a:endParaRPr lang="cs-CZ" altLang="cs-CZ" sz="1800"/>
          </a:p>
          <a:p>
            <a:pPr eaLnBrk="1" hangingPunct="1">
              <a:spcBef>
                <a:spcPct val="0"/>
              </a:spcBef>
              <a:buClrTx/>
              <a:buSzTx/>
              <a:buFont typeface="Arial" panose="020B0604020202020204" pitchFamily="34" charset="0"/>
              <a:buChar char="•"/>
            </a:pPr>
            <a:r>
              <a:rPr lang="cs-CZ" altLang="cs-CZ" sz="1800"/>
              <a:t>místa zlomů vytváří shluky  ve specifické oblasti chromozomu</a:t>
            </a:r>
          </a:p>
          <a:p>
            <a:pPr eaLnBrk="1" hangingPunct="1">
              <a:spcBef>
                <a:spcPct val="0"/>
              </a:spcBef>
              <a:buClrTx/>
              <a:buSzTx/>
              <a:buFont typeface="Arial" panose="020B0604020202020204" pitchFamily="34" charset="0"/>
              <a:buChar char="•"/>
            </a:pPr>
            <a:r>
              <a:rPr lang="cs-CZ" altLang="cs-CZ" sz="1800"/>
              <a:t>přestavěné chromozomy vykazují </a:t>
            </a:r>
            <a:r>
              <a:rPr lang="cs-CZ" altLang="cs-CZ" sz="1800" b="1"/>
              <a:t>delece, duplikace  </a:t>
            </a:r>
            <a:r>
              <a:rPr lang="cs-CZ" altLang="cs-CZ" sz="1800"/>
              <a:t>či „</a:t>
            </a:r>
            <a:r>
              <a:rPr lang="cs-CZ" altLang="cs-CZ" sz="1800" b="1"/>
              <a:t>copy-number“ neutrální přestavby (translokace, inverze</a:t>
            </a:r>
            <a:r>
              <a:rPr lang="cs-CZ" altLang="cs-CZ" sz="1800"/>
              <a:t>)</a:t>
            </a:r>
          </a:p>
          <a:p>
            <a:pPr eaLnBrk="1" hangingPunct="1">
              <a:spcBef>
                <a:spcPct val="0"/>
              </a:spcBef>
              <a:buClrTx/>
              <a:buSzTx/>
              <a:buFont typeface="Arial" panose="020B0604020202020204" pitchFamily="34" charset="0"/>
              <a:buChar char="•"/>
            </a:pPr>
            <a:endParaRPr lang="cs-CZ" altLang="cs-CZ" sz="1600" b="1"/>
          </a:p>
          <a:p>
            <a:pPr eaLnBrk="1" hangingPunct="1">
              <a:spcBef>
                <a:spcPct val="0"/>
              </a:spcBef>
              <a:buClrTx/>
              <a:buSzTx/>
              <a:buFont typeface="Arial" panose="020B0604020202020204" pitchFamily="34" charset="0"/>
              <a:buChar char="•"/>
            </a:pPr>
            <a:r>
              <a:rPr lang="cs-CZ" altLang="cs-CZ" sz="1600" b="1">
                <a:solidFill>
                  <a:srgbClr val="C00000"/>
                </a:solidFill>
              </a:rPr>
              <a:t>oscilace 1, 2 či 3 kopií </a:t>
            </a:r>
          </a:p>
        </p:txBody>
      </p:sp>
      <p:sp>
        <p:nvSpPr>
          <p:cNvPr id="2" name="Obdélník 1">
            <a:extLst>
              <a:ext uri="{FF2B5EF4-FFF2-40B4-BE49-F238E27FC236}">
                <a16:creationId xmlns:a16="http://schemas.microsoft.com/office/drawing/2014/main" id="{CF5C0BEA-DEF5-4D97-A103-EC21972B80D3}"/>
              </a:ext>
            </a:extLst>
          </p:cNvPr>
          <p:cNvSpPr>
            <a:spLocks noChangeArrowheads="1"/>
          </p:cNvSpPr>
          <p:nvPr/>
        </p:nvSpPr>
        <p:spPr bwMode="auto">
          <a:xfrm>
            <a:off x="423863" y="5213350"/>
            <a:ext cx="8281987" cy="1538288"/>
          </a:xfrm>
          <a:prstGeom prst="rect">
            <a:avLst/>
          </a:prstGeom>
          <a:noFill/>
          <a:ln>
            <a:noFill/>
          </a:ln>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defRPr/>
            </a:pPr>
            <a:r>
              <a:rPr lang="cs-CZ" altLang="cs-CZ" sz="1800" b="1" dirty="0">
                <a:solidFill>
                  <a:schemeClr val="tx2"/>
                </a:solidFill>
              </a:rPr>
              <a:t>                             </a:t>
            </a:r>
          </a:p>
          <a:p>
            <a:pPr eaLnBrk="1" hangingPunct="1">
              <a:spcBef>
                <a:spcPct val="0"/>
              </a:spcBef>
              <a:buClrTx/>
              <a:buSzTx/>
              <a:buFontTx/>
              <a:buNone/>
              <a:defRPr/>
            </a:pPr>
            <a:r>
              <a:rPr lang="cs-CZ" altLang="cs-CZ" sz="2000" b="1" dirty="0">
                <a:solidFill>
                  <a:schemeClr val="tx2"/>
                </a:solidFill>
              </a:rPr>
              <a:t>                     </a:t>
            </a:r>
            <a:r>
              <a:rPr lang="cs-CZ" altLang="cs-CZ" sz="2000" b="1" dirty="0">
                <a:solidFill>
                  <a:srgbClr val="C00000"/>
                </a:solidFill>
              </a:rPr>
              <a:t>Cytogenetické důsledky - komplexní přestavby</a:t>
            </a:r>
          </a:p>
          <a:p>
            <a:pPr eaLnBrk="1" hangingPunct="1">
              <a:spcBef>
                <a:spcPct val="0"/>
              </a:spcBef>
              <a:buClrTx/>
              <a:buSzTx/>
              <a:buFontTx/>
              <a:buNone/>
              <a:defRPr/>
            </a:pPr>
            <a:endParaRPr lang="cs-CZ" altLang="cs-CZ" sz="2000" b="1" dirty="0">
              <a:solidFill>
                <a:schemeClr val="tx2"/>
              </a:solidFill>
            </a:endParaRPr>
          </a:p>
          <a:p>
            <a:pPr marL="285750" indent="-285750" algn="ctr" eaLnBrk="1" hangingPunct="1">
              <a:spcBef>
                <a:spcPct val="0"/>
              </a:spcBef>
              <a:buClrTx/>
              <a:buSzTx/>
              <a:defRPr/>
            </a:pPr>
            <a:r>
              <a:rPr lang="cs-CZ" altLang="cs-CZ" sz="1800" b="1" dirty="0"/>
              <a:t>delece tumor supresorových genů, amplifikace onkogenů, vznik fúzních genů… </a:t>
            </a:r>
          </a:p>
        </p:txBody>
      </p:sp>
      <p:sp>
        <p:nvSpPr>
          <p:cNvPr id="4" name="Šipka dolů 3">
            <a:extLst>
              <a:ext uri="{FF2B5EF4-FFF2-40B4-BE49-F238E27FC236}">
                <a16:creationId xmlns:a16="http://schemas.microsoft.com/office/drawing/2014/main" id="{FEBAB1D4-E75C-4654-A3FE-0B90E093A755}"/>
              </a:ext>
            </a:extLst>
          </p:cNvPr>
          <p:cNvSpPr/>
          <p:nvPr/>
        </p:nvSpPr>
        <p:spPr>
          <a:xfrm>
            <a:off x="4267200" y="5861050"/>
            <a:ext cx="144463" cy="2428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2994" name="Nadpis 1">
            <a:extLst>
              <a:ext uri="{FF2B5EF4-FFF2-40B4-BE49-F238E27FC236}">
                <a16:creationId xmlns:a16="http://schemas.microsoft.com/office/drawing/2014/main" id="{1CC6BE03-CE30-41FB-AF8C-0E6DE312C70B}"/>
              </a:ext>
            </a:extLst>
          </p:cNvPr>
          <p:cNvSpPr>
            <a:spLocks noGrp="1" noChangeArrowheads="1"/>
          </p:cNvSpPr>
          <p:nvPr>
            <p:ph type="title"/>
          </p:nvPr>
        </p:nvSpPr>
        <p:spPr/>
        <p:txBody>
          <a:bodyPr/>
          <a:lstStyle/>
          <a:p>
            <a:endParaRPr lang="cs-CZ" altLang="cs-CZ"/>
          </a:p>
        </p:txBody>
      </p:sp>
      <p:pic>
        <p:nvPicPr>
          <p:cNvPr id="212995" name="Picture 2">
            <a:extLst>
              <a:ext uri="{FF2B5EF4-FFF2-40B4-BE49-F238E27FC236}">
                <a16:creationId xmlns:a16="http://schemas.microsoft.com/office/drawing/2014/main" id="{B6BDA0C3-B82E-475B-8C21-2B277495F0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58813" y="476250"/>
            <a:ext cx="7837487" cy="58324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2996" name="Obdélník 3">
            <a:extLst>
              <a:ext uri="{FF2B5EF4-FFF2-40B4-BE49-F238E27FC236}">
                <a16:creationId xmlns:a16="http://schemas.microsoft.com/office/drawing/2014/main" id="{DBF0CE99-714B-4926-9BCB-9EC49F5CE367}"/>
              </a:ext>
            </a:extLst>
          </p:cNvPr>
          <p:cNvSpPr>
            <a:spLocks noChangeArrowheads="1"/>
          </p:cNvSpPr>
          <p:nvPr/>
        </p:nvSpPr>
        <p:spPr bwMode="auto">
          <a:xfrm>
            <a:off x="7092950" y="6381750"/>
            <a:ext cx="18970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i="1"/>
              <a:t>Zemanová Z. et al.</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TextShape 1">
            <a:extLst>
              <a:ext uri="{FF2B5EF4-FFF2-40B4-BE49-F238E27FC236}">
                <a16:creationId xmlns:a16="http://schemas.microsoft.com/office/drawing/2014/main" id="{78FDEEB5-C97C-4941-A198-5949BB76FFDF}"/>
              </a:ext>
            </a:extLst>
          </p:cNvPr>
          <p:cNvSpPr txBox="1"/>
          <p:nvPr/>
        </p:nvSpPr>
        <p:spPr>
          <a:xfrm>
            <a:off x="611188" y="30163"/>
            <a:ext cx="8229600" cy="1143000"/>
          </a:xfrm>
          <a:prstGeom prst="rect">
            <a:avLst/>
          </a:prstGeom>
          <a:noFill/>
          <a:ln>
            <a:noFill/>
          </a:ln>
        </p:spPr>
        <p:txBody>
          <a:bodyPr anchor="ctr"/>
          <a:lstStyle/>
          <a:p>
            <a:pPr algn="ctr" eaLnBrk="1" hangingPunct="1">
              <a:defRPr/>
            </a:pPr>
            <a:r>
              <a:rPr lang="cs-CZ" sz="4000" b="1" spc="-1" dirty="0">
                <a:solidFill>
                  <a:srgbClr val="C00000"/>
                </a:solidFill>
                <a:uFill>
                  <a:solidFill>
                    <a:srgbClr val="FFFFFF"/>
                  </a:solidFill>
                </a:uFill>
                <a:latin typeface="Calibri"/>
                <a:cs typeface="+mn-cs"/>
              </a:rPr>
              <a:t> </a:t>
            </a:r>
            <a:r>
              <a:rPr lang="cs-CZ" sz="3200" b="1" spc="-1" dirty="0">
                <a:solidFill>
                  <a:srgbClr val="C00000"/>
                </a:solidFill>
                <a:uFill>
                  <a:solidFill>
                    <a:srgbClr val="FFFFFF"/>
                  </a:solidFill>
                </a:uFill>
                <a:latin typeface="Calibri"/>
                <a:cs typeface="+mn-cs"/>
              </a:rPr>
              <a:t>Profil </a:t>
            </a:r>
            <a:r>
              <a:rPr lang="cs-CZ" sz="3200" b="1" spc="-1" dirty="0" err="1">
                <a:solidFill>
                  <a:srgbClr val="C00000"/>
                </a:solidFill>
                <a:uFill>
                  <a:solidFill>
                    <a:srgbClr val="FFFFFF"/>
                  </a:solidFill>
                </a:uFill>
                <a:latin typeface="Calibri"/>
                <a:cs typeface="+mn-cs"/>
              </a:rPr>
              <a:t>array</a:t>
            </a:r>
            <a:r>
              <a:rPr lang="cs-CZ" sz="3200" b="1" spc="-1" dirty="0">
                <a:solidFill>
                  <a:srgbClr val="C00000"/>
                </a:solidFill>
                <a:uFill>
                  <a:solidFill>
                    <a:srgbClr val="FFFFFF"/>
                  </a:solidFill>
                </a:uFill>
                <a:latin typeface="Calibri"/>
                <a:cs typeface="+mn-cs"/>
              </a:rPr>
              <a:t>-CGH - c</a:t>
            </a:r>
            <a:r>
              <a:rPr lang="en-US" sz="3200" b="1" spc="-1" dirty="0" err="1">
                <a:solidFill>
                  <a:srgbClr val="C00000"/>
                </a:solidFill>
                <a:uFill>
                  <a:solidFill>
                    <a:srgbClr val="FFFFFF"/>
                  </a:solidFill>
                </a:uFill>
                <a:latin typeface="Calibri"/>
                <a:cs typeface="+mn-cs"/>
              </a:rPr>
              <a:t>hromothripsis</a:t>
            </a:r>
            <a:r>
              <a:rPr lang="cs-CZ" sz="3200" b="1" spc="-1" dirty="0">
                <a:solidFill>
                  <a:srgbClr val="C00000"/>
                </a:solidFill>
                <a:uFill>
                  <a:solidFill>
                    <a:srgbClr val="FFFFFF"/>
                  </a:solidFill>
                </a:uFill>
                <a:latin typeface="Calibri"/>
                <a:cs typeface="+mn-cs"/>
              </a:rPr>
              <a:t> 18</a:t>
            </a:r>
            <a:r>
              <a:rPr lang="en-US" sz="3200" b="1" spc="-1" dirty="0">
                <a:solidFill>
                  <a:srgbClr val="C00000"/>
                </a:solidFill>
                <a:uFill>
                  <a:solidFill>
                    <a:srgbClr val="FFFFFF"/>
                  </a:solidFill>
                </a:uFill>
                <a:latin typeface="Calibri"/>
                <a:cs typeface="+mn-cs"/>
              </a:rPr>
              <a:t> </a:t>
            </a:r>
            <a:r>
              <a:rPr lang="cs-CZ" sz="3200" b="1" spc="-1" dirty="0">
                <a:solidFill>
                  <a:srgbClr val="C00000"/>
                </a:solidFill>
                <a:uFill>
                  <a:solidFill>
                    <a:srgbClr val="FFFFFF"/>
                  </a:solidFill>
                </a:uFill>
                <a:latin typeface="Calibri"/>
                <a:cs typeface="+mn-cs"/>
              </a:rPr>
              <a:t>                                </a:t>
            </a:r>
            <a:r>
              <a:rPr lang="en-US" sz="2800" b="1" spc="-1" dirty="0">
                <a:solidFill>
                  <a:srgbClr val="C00000"/>
                </a:solidFill>
                <a:uFill>
                  <a:solidFill>
                    <a:srgbClr val="FFFFFF"/>
                  </a:solidFill>
                </a:uFill>
                <a:latin typeface="Calibri"/>
                <a:cs typeface="+mn-cs"/>
              </a:rPr>
              <a:t>(</a:t>
            </a:r>
            <a:r>
              <a:rPr lang="en-US" sz="2800" b="1" spc="-1" dirty="0" err="1">
                <a:solidFill>
                  <a:srgbClr val="C00000"/>
                </a:solidFill>
                <a:uFill>
                  <a:solidFill>
                    <a:srgbClr val="FFFFFF"/>
                  </a:solidFill>
                </a:uFill>
                <a:latin typeface="Calibri"/>
                <a:cs typeface="+mn-cs"/>
              </a:rPr>
              <a:t>pacient</a:t>
            </a:r>
            <a:r>
              <a:rPr lang="en-US" sz="2800" b="1" spc="-1" dirty="0">
                <a:solidFill>
                  <a:srgbClr val="C00000"/>
                </a:solidFill>
                <a:uFill>
                  <a:solidFill>
                    <a:srgbClr val="FFFFFF"/>
                  </a:solidFill>
                </a:uFill>
                <a:latin typeface="Calibri"/>
                <a:cs typeface="+mn-cs"/>
              </a:rPr>
              <a:t> s </a:t>
            </a:r>
            <a:r>
              <a:rPr lang="cs-CZ" sz="2800" b="1" spc="-1" dirty="0">
                <a:solidFill>
                  <a:srgbClr val="C00000"/>
                </a:solidFill>
                <a:uFill>
                  <a:solidFill>
                    <a:srgbClr val="FFFFFF"/>
                  </a:solidFill>
                </a:uFill>
                <a:latin typeface="Calibri"/>
                <a:cs typeface="+mn-cs"/>
              </a:rPr>
              <a:t>mnohočetným </a:t>
            </a:r>
            <a:r>
              <a:rPr lang="en-US" sz="2800" b="1" spc="-1" dirty="0" err="1">
                <a:solidFill>
                  <a:srgbClr val="C00000"/>
                </a:solidFill>
                <a:uFill>
                  <a:solidFill>
                    <a:srgbClr val="FFFFFF"/>
                  </a:solidFill>
                </a:uFill>
                <a:latin typeface="Calibri"/>
                <a:cs typeface="+mn-cs"/>
              </a:rPr>
              <a:t>myelomem</a:t>
            </a:r>
            <a:r>
              <a:rPr lang="en-US" sz="2800" b="1" spc="-1" dirty="0">
                <a:solidFill>
                  <a:srgbClr val="C00000"/>
                </a:solidFill>
                <a:uFill>
                  <a:solidFill>
                    <a:srgbClr val="FFFFFF"/>
                  </a:solidFill>
                </a:uFill>
                <a:latin typeface="Calibri"/>
                <a:cs typeface="+mn-cs"/>
              </a:rPr>
              <a:t>)</a:t>
            </a:r>
          </a:p>
        </p:txBody>
      </p:sp>
      <p:sp>
        <p:nvSpPr>
          <p:cNvPr id="196" name="CustomShape 2">
            <a:extLst>
              <a:ext uri="{FF2B5EF4-FFF2-40B4-BE49-F238E27FC236}">
                <a16:creationId xmlns:a16="http://schemas.microsoft.com/office/drawing/2014/main" id="{7FE273A3-746D-4177-A479-2A0DEFCE9965}"/>
              </a:ext>
            </a:extLst>
          </p:cNvPr>
          <p:cNvSpPr/>
          <p:nvPr/>
        </p:nvSpPr>
        <p:spPr>
          <a:xfrm>
            <a:off x="2286000" y="2967038"/>
            <a:ext cx="4572000" cy="465137"/>
          </a:xfrm>
          <a:prstGeom prst="rect">
            <a:avLst/>
          </a:prstGeom>
          <a:noFill/>
          <a:ln>
            <a:noFill/>
          </a:ln>
        </p:spPr>
        <p:style>
          <a:lnRef idx="0">
            <a:scrgbClr r="0" g="0" b="0"/>
          </a:lnRef>
          <a:fillRef idx="0">
            <a:scrgbClr r="0" g="0" b="0"/>
          </a:fillRef>
          <a:effectRef idx="0">
            <a:scrgbClr r="0" g="0" b="0"/>
          </a:effectRef>
          <a:fontRef idx="minor"/>
        </p:style>
      </p:sp>
      <p:sp>
        <p:nvSpPr>
          <p:cNvPr id="214020" name="TextShape 3">
            <a:extLst>
              <a:ext uri="{FF2B5EF4-FFF2-40B4-BE49-F238E27FC236}">
                <a16:creationId xmlns:a16="http://schemas.microsoft.com/office/drawing/2014/main" id="{C1E84188-6721-40F2-9360-BDE62C97392A}"/>
              </a:ext>
            </a:extLst>
          </p:cNvPr>
          <p:cNvSpPr txBox="1">
            <a:spLocks noChangeArrowheads="1"/>
          </p:cNvSpPr>
          <p:nvPr/>
        </p:nvSpPr>
        <p:spPr bwMode="auto">
          <a:xfrm>
            <a:off x="1042988" y="1196975"/>
            <a:ext cx="864235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pic>
        <p:nvPicPr>
          <p:cNvPr id="214021" name="Zástupný symbol pro obsah 4">
            <a:extLst>
              <a:ext uri="{FF2B5EF4-FFF2-40B4-BE49-F238E27FC236}">
                <a16:creationId xmlns:a16="http://schemas.microsoft.com/office/drawing/2014/main" id="{EDB85CDA-E532-4850-8D3B-584C4558B2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8413"/>
            <a:ext cx="9144000"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 name="CustomShape 4">
            <a:extLst>
              <a:ext uri="{FF2B5EF4-FFF2-40B4-BE49-F238E27FC236}">
                <a16:creationId xmlns:a16="http://schemas.microsoft.com/office/drawing/2014/main" id="{F1489E13-4ED1-4158-BAD8-9D638B7CDC3A}"/>
              </a:ext>
            </a:extLst>
          </p:cNvPr>
          <p:cNvSpPr/>
          <p:nvPr/>
        </p:nvSpPr>
        <p:spPr>
          <a:xfrm>
            <a:off x="0" y="5949950"/>
            <a:ext cx="9072563" cy="908050"/>
          </a:xfrm>
          <a:prstGeom prst="rect">
            <a:avLst/>
          </a:prstGeom>
          <a:solidFill>
            <a:srgbClr val="FFFFFF"/>
          </a:solidFill>
          <a:ln w="9360">
            <a:noFill/>
          </a:ln>
        </p:spPr>
        <p:style>
          <a:lnRef idx="0">
            <a:scrgbClr r="0" g="0" b="0"/>
          </a:lnRef>
          <a:fillRef idx="0">
            <a:scrgbClr r="0" g="0" b="0"/>
          </a:fillRef>
          <a:effectRef idx="0">
            <a:scrgbClr r="0" g="0" b="0"/>
          </a:effectRef>
          <a:fontRef idx="minor"/>
        </p:style>
        <p:txBody>
          <a:bodyPr/>
          <a:lstStyle/>
          <a:p>
            <a:pPr marL="180360" indent="-180000" algn="just" eaLnBrk="1" hangingPunct="1">
              <a:lnSpc>
                <a:spcPct val="115000"/>
              </a:lnSpc>
              <a:defRPr/>
            </a:pPr>
            <a:r>
              <a:rPr lang="sk-SK" sz="1400" b="1" spc="-1" dirty="0">
                <a:solidFill>
                  <a:srgbClr val="000000"/>
                </a:solidFill>
                <a:uFill>
                  <a:solidFill>
                    <a:srgbClr val="FFFFFF"/>
                  </a:solidFill>
                </a:uFill>
                <a:ea typeface="Calibri"/>
              </a:rPr>
              <a:t>1) H-MM profil  (+3,+5,+9, +11, +15,+19), zisk v oblasti 1q21 a 16p12.1 - 16p13.3, </a:t>
            </a:r>
            <a:r>
              <a:rPr lang="sk-SK" sz="1400" b="1" spc="-1" dirty="0" err="1">
                <a:solidFill>
                  <a:srgbClr val="000000"/>
                </a:solidFill>
                <a:uFill>
                  <a:solidFill>
                    <a:srgbClr val="FFFFFF"/>
                  </a:solidFill>
                </a:uFill>
                <a:ea typeface="Calibri"/>
              </a:rPr>
              <a:t>ztráty</a:t>
            </a:r>
            <a:r>
              <a:rPr lang="sk-SK" sz="1400" b="1" spc="-1" dirty="0">
                <a:solidFill>
                  <a:srgbClr val="000000"/>
                </a:solidFill>
                <a:uFill>
                  <a:solidFill>
                    <a:srgbClr val="FFFFFF"/>
                  </a:solidFill>
                </a:uFill>
                <a:ea typeface="Calibri"/>
              </a:rPr>
              <a:t> materiálu v oblasti 8p, 16p13.3; -X  </a:t>
            </a:r>
            <a:endParaRPr sz="1400" b="1" dirty="0"/>
          </a:p>
          <a:p>
            <a:pPr marL="180360" indent="-180000" algn="just" eaLnBrk="1" hangingPunct="1">
              <a:lnSpc>
                <a:spcPct val="115000"/>
              </a:lnSpc>
              <a:defRPr/>
            </a:pPr>
            <a:r>
              <a:rPr lang="sk-SK" sz="1400" b="1" spc="-1" dirty="0">
                <a:solidFill>
                  <a:srgbClr val="C00000"/>
                </a:solidFill>
                <a:uFill>
                  <a:solidFill>
                    <a:srgbClr val="FFFFFF"/>
                  </a:solidFill>
                </a:uFill>
                <a:ea typeface="Calibri"/>
              </a:rPr>
              <a:t>2)  arr18p11q32.3(64748-78012829)cth                     12x </a:t>
            </a:r>
            <a:r>
              <a:rPr lang="sk-SK" sz="1400" b="1" spc="-1" dirty="0" err="1">
                <a:solidFill>
                  <a:srgbClr val="C00000"/>
                </a:solidFill>
                <a:uFill>
                  <a:solidFill>
                    <a:srgbClr val="FFFFFF"/>
                  </a:solidFill>
                </a:uFill>
                <a:ea typeface="Calibri"/>
              </a:rPr>
              <a:t>delece</a:t>
            </a:r>
            <a:r>
              <a:rPr lang="sk-SK" sz="1400" b="1" spc="-1" dirty="0">
                <a:solidFill>
                  <a:srgbClr val="C00000"/>
                </a:solidFill>
                <a:uFill>
                  <a:solidFill>
                    <a:srgbClr val="FFFFFF"/>
                  </a:solidFill>
                </a:uFill>
                <a:ea typeface="Calibri"/>
              </a:rPr>
              <a:t>, 4x zisk, 2x </a:t>
            </a:r>
            <a:r>
              <a:rPr lang="sk-SK" sz="1400" b="1" spc="-1" dirty="0" err="1">
                <a:solidFill>
                  <a:srgbClr val="C00000"/>
                </a:solidFill>
                <a:uFill>
                  <a:solidFill>
                    <a:srgbClr val="FFFFFF"/>
                  </a:solidFill>
                </a:uFill>
                <a:ea typeface="Calibri"/>
              </a:rPr>
              <a:t>amplifikace</a:t>
            </a:r>
            <a:r>
              <a:rPr lang="sk-SK" sz="1400" b="1" spc="-1" dirty="0">
                <a:solidFill>
                  <a:srgbClr val="C00000"/>
                </a:solidFill>
                <a:uFill>
                  <a:solidFill>
                    <a:srgbClr val="FFFFFF"/>
                  </a:solidFill>
                </a:uFill>
                <a:ea typeface="Calibri"/>
              </a:rPr>
              <a:t> </a:t>
            </a:r>
          </a:p>
          <a:p>
            <a:pPr marL="180360" indent="-180000" algn="just" eaLnBrk="1" hangingPunct="1">
              <a:lnSpc>
                <a:spcPct val="115000"/>
              </a:lnSpc>
              <a:defRPr/>
            </a:pPr>
            <a:endParaRPr sz="1400" b="1" dirty="0">
              <a:solidFill>
                <a:srgbClr val="C00000"/>
              </a:solidFill>
            </a:endParaRPr>
          </a:p>
        </p:txBody>
      </p:sp>
      <p:sp>
        <p:nvSpPr>
          <p:cNvPr id="214023" name="TextovéPole 1">
            <a:extLst>
              <a:ext uri="{FF2B5EF4-FFF2-40B4-BE49-F238E27FC236}">
                <a16:creationId xmlns:a16="http://schemas.microsoft.com/office/drawing/2014/main" id="{E77696FF-E379-4C15-B5A3-96239BC5E7E3}"/>
              </a:ext>
            </a:extLst>
          </p:cNvPr>
          <p:cNvSpPr txBox="1">
            <a:spLocks noChangeArrowheads="1"/>
          </p:cNvSpPr>
          <p:nvPr/>
        </p:nvSpPr>
        <p:spPr bwMode="auto">
          <a:xfrm>
            <a:off x="4725988" y="3200400"/>
            <a:ext cx="9985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delece</a:t>
            </a:r>
          </a:p>
        </p:txBody>
      </p:sp>
      <p:sp>
        <p:nvSpPr>
          <p:cNvPr id="214024" name="TextovéPole 2">
            <a:extLst>
              <a:ext uri="{FF2B5EF4-FFF2-40B4-BE49-F238E27FC236}">
                <a16:creationId xmlns:a16="http://schemas.microsoft.com/office/drawing/2014/main" id="{BC20E382-CE5D-417F-9C37-CE87D39D6E23}"/>
              </a:ext>
            </a:extLst>
          </p:cNvPr>
          <p:cNvSpPr txBox="1">
            <a:spLocks noChangeArrowheads="1"/>
          </p:cNvSpPr>
          <p:nvPr/>
        </p:nvSpPr>
        <p:spPr bwMode="auto">
          <a:xfrm>
            <a:off x="7397750" y="3200400"/>
            <a:ext cx="1295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duplikace</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CDBFB3-2973-4CF0-8A06-F6DA39E8D91C}"/>
              </a:ext>
            </a:extLst>
          </p:cNvPr>
          <p:cNvSpPr>
            <a:spLocks noGrp="1"/>
          </p:cNvSpPr>
          <p:nvPr>
            <p:ph type="title"/>
          </p:nvPr>
        </p:nvSpPr>
        <p:spPr>
          <a:xfrm>
            <a:off x="684213" y="1268413"/>
            <a:ext cx="8531225" cy="711200"/>
          </a:xfrm>
        </p:spPr>
        <p:txBody>
          <a:bodyPr>
            <a:normAutofit fontScale="90000"/>
          </a:bodyPr>
          <a:lstStyle/>
          <a:p>
            <a:pPr>
              <a:defRPr/>
            </a:pPr>
            <a:br>
              <a:rPr lang="cs-CZ" sz="3100" b="1" dirty="0">
                <a:solidFill>
                  <a:srgbClr val="C00000"/>
                </a:solidFill>
              </a:rPr>
            </a:br>
            <a:r>
              <a:rPr lang="cs-CZ" sz="2700" b="1" dirty="0">
                <a:solidFill>
                  <a:srgbClr val="C00000"/>
                </a:solidFill>
                <a:latin typeface="+mn-lt"/>
              </a:rPr>
              <a:t>Objev </a:t>
            </a:r>
            <a:r>
              <a:rPr lang="cs-CZ" sz="2700" b="1" dirty="0" err="1">
                <a:solidFill>
                  <a:srgbClr val="C00000"/>
                </a:solidFill>
                <a:latin typeface="+mn-lt"/>
              </a:rPr>
              <a:t>chromothripsis</a:t>
            </a:r>
            <a:r>
              <a:rPr lang="cs-CZ" sz="2700" b="1" dirty="0">
                <a:solidFill>
                  <a:srgbClr val="C00000"/>
                </a:solidFill>
                <a:latin typeface="+mn-lt"/>
              </a:rPr>
              <a:t> přinesl  nový pohled na úlohu chromozomových změn při tvorbě nádoru !</a:t>
            </a:r>
            <a:br>
              <a:rPr lang="cs-CZ" sz="2700" b="1" dirty="0">
                <a:solidFill>
                  <a:srgbClr val="C00000"/>
                </a:solidFill>
                <a:latin typeface="+mn-lt"/>
              </a:rPr>
            </a:br>
            <a:br>
              <a:rPr lang="cs-CZ" sz="3100" b="1" dirty="0">
                <a:solidFill>
                  <a:srgbClr val="C00000"/>
                </a:solidFill>
              </a:rPr>
            </a:br>
            <a:r>
              <a:rPr lang="cs-CZ" sz="2000" b="1" dirty="0">
                <a:solidFill>
                  <a:schemeClr val="tx1"/>
                </a:solidFill>
                <a:latin typeface="+mn-lt"/>
              </a:rPr>
              <a:t>a) </a:t>
            </a:r>
            <a:r>
              <a:rPr lang="en-US" sz="2000" b="1" dirty="0">
                <a:solidFill>
                  <a:schemeClr val="tx1"/>
                </a:solidFill>
                <a:latin typeface="+mn-lt"/>
              </a:rPr>
              <a:t>model of </a:t>
            </a:r>
            <a:r>
              <a:rPr lang="cs-CZ" sz="2000" b="1" dirty="0">
                <a:solidFill>
                  <a:schemeClr val="tx1"/>
                </a:solidFill>
                <a:latin typeface="+mn-lt"/>
              </a:rPr>
              <a:t>„</a:t>
            </a:r>
            <a:r>
              <a:rPr lang="en-US" sz="2000" b="1" dirty="0">
                <a:solidFill>
                  <a:schemeClr val="tx1"/>
                </a:solidFill>
                <a:latin typeface="+mn-lt"/>
              </a:rPr>
              <a:t>multistep tumor development</a:t>
            </a:r>
            <a:r>
              <a:rPr lang="cs-CZ" sz="2000" b="1" dirty="0">
                <a:solidFill>
                  <a:schemeClr val="tx1"/>
                </a:solidFill>
                <a:latin typeface="+mn-lt"/>
              </a:rPr>
              <a:t>“ - </a:t>
            </a:r>
            <a:br>
              <a:rPr lang="cs-CZ" sz="2000" b="1" dirty="0">
                <a:solidFill>
                  <a:schemeClr val="tx1"/>
                </a:solidFill>
                <a:latin typeface="+mn-lt"/>
              </a:rPr>
            </a:br>
            <a:r>
              <a:rPr lang="cs-CZ" sz="2000" b="1" dirty="0">
                <a:solidFill>
                  <a:schemeClr val="tx1"/>
                </a:solidFill>
                <a:latin typeface="+mn-lt"/>
              </a:rPr>
              <a:t>postupná kumulace mutací a genomových změn</a:t>
            </a:r>
            <a:br>
              <a:rPr lang="cs-CZ" sz="2000" b="1" dirty="0">
                <a:solidFill>
                  <a:schemeClr val="tx1"/>
                </a:solidFill>
                <a:latin typeface="+mn-lt"/>
              </a:rPr>
            </a:br>
            <a:br>
              <a:rPr lang="cs-CZ" sz="2000" b="1" dirty="0">
                <a:solidFill>
                  <a:schemeClr val="tx1"/>
                </a:solidFill>
                <a:latin typeface="+mn-lt"/>
              </a:rPr>
            </a:br>
            <a:r>
              <a:rPr lang="cs-CZ" sz="2000" b="1" dirty="0">
                <a:solidFill>
                  <a:srgbClr val="C00000"/>
                </a:solidFill>
                <a:latin typeface="+mn-lt"/>
              </a:rPr>
              <a:t>b) </a:t>
            </a:r>
            <a:r>
              <a:rPr lang="cs-CZ" sz="2700" dirty="0">
                <a:solidFill>
                  <a:srgbClr val="C00000"/>
                </a:solidFill>
                <a:latin typeface="+mn-lt"/>
              </a:rPr>
              <a:t>„</a:t>
            </a:r>
            <a:r>
              <a:rPr lang="en-US" sz="2700" dirty="0" err="1">
                <a:solidFill>
                  <a:srgbClr val="C00000"/>
                </a:solidFill>
                <a:latin typeface="+mn-lt"/>
              </a:rPr>
              <a:t>chromothripsis</a:t>
            </a:r>
            <a:r>
              <a:rPr lang="en-US" sz="2700" dirty="0">
                <a:solidFill>
                  <a:srgbClr val="C00000"/>
                </a:solidFill>
                <a:latin typeface="+mn-lt"/>
              </a:rPr>
              <a:t> </a:t>
            </a:r>
            <a:r>
              <a:rPr lang="cs-CZ" sz="2700" dirty="0">
                <a:solidFill>
                  <a:srgbClr val="C00000"/>
                </a:solidFill>
                <a:latin typeface="+mn-lt"/>
              </a:rPr>
              <a:t>–</a:t>
            </a:r>
            <a:r>
              <a:rPr lang="en-US" sz="2700" dirty="0">
                <a:solidFill>
                  <a:srgbClr val="C00000"/>
                </a:solidFill>
                <a:latin typeface="+mn-lt"/>
              </a:rPr>
              <a:t> </a:t>
            </a:r>
            <a:r>
              <a:rPr lang="cs-CZ" sz="2700" dirty="0" err="1">
                <a:solidFill>
                  <a:srgbClr val="C00000"/>
                </a:solidFill>
                <a:latin typeface="+mn-lt"/>
              </a:rPr>
              <a:t>driven</a:t>
            </a:r>
            <a:r>
              <a:rPr lang="cs-CZ" sz="2700" dirty="0">
                <a:solidFill>
                  <a:srgbClr val="C00000"/>
                </a:solidFill>
                <a:latin typeface="+mn-lt"/>
              </a:rPr>
              <a:t> tumor </a:t>
            </a:r>
            <a:r>
              <a:rPr lang="cs-CZ" sz="2700" dirty="0" err="1">
                <a:solidFill>
                  <a:srgbClr val="C00000"/>
                </a:solidFill>
                <a:latin typeface="+mn-lt"/>
              </a:rPr>
              <a:t>development</a:t>
            </a:r>
            <a:r>
              <a:rPr lang="cs-CZ" sz="2700" dirty="0">
                <a:solidFill>
                  <a:srgbClr val="C00000"/>
                </a:solidFill>
                <a:latin typeface="+mn-lt"/>
              </a:rPr>
              <a:t>“ –</a:t>
            </a:r>
            <a:br>
              <a:rPr lang="cs-CZ" sz="2700" dirty="0">
                <a:solidFill>
                  <a:srgbClr val="C00000"/>
                </a:solidFill>
                <a:latin typeface="+mn-lt"/>
              </a:rPr>
            </a:br>
            <a:r>
              <a:rPr lang="cs-CZ" sz="2000" b="1" dirty="0">
                <a:solidFill>
                  <a:schemeClr val="tx1"/>
                </a:solidFill>
                <a:latin typeface="+mn-lt"/>
              </a:rPr>
              <a:t>jedna katastrofická událost</a:t>
            </a:r>
          </a:p>
        </p:txBody>
      </p:sp>
      <p:sp>
        <p:nvSpPr>
          <p:cNvPr id="215043" name="Obdélník 3">
            <a:extLst>
              <a:ext uri="{FF2B5EF4-FFF2-40B4-BE49-F238E27FC236}">
                <a16:creationId xmlns:a16="http://schemas.microsoft.com/office/drawing/2014/main" id="{369D6E28-F7F6-440F-82F2-57DFE7FCB7FC}"/>
              </a:ext>
            </a:extLst>
          </p:cNvPr>
          <p:cNvSpPr>
            <a:spLocks noChangeArrowheads="1"/>
          </p:cNvSpPr>
          <p:nvPr/>
        </p:nvSpPr>
        <p:spPr bwMode="auto">
          <a:xfrm>
            <a:off x="7092950" y="6453188"/>
            <a:ext cx="1701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i="1"/>
              <a:t>Rode et al. 2016</a:t>
            </a:r>
          </a:p>
        </p:txBody>
      </p:sp>
      <p:sp>
        <p:nvSpPr>
          <p:cNvPr id="215044" name="Zástupný symbol pro obsah 2">
            <a:extLst>
              <a:ext uri="{FF2B5EF4-FFF2-40B4-BE49-F238E27FC236}">
                <a16:creationId xmlns:a16="http://schemas.microsoft.com/office/drawing/2014/main" id="{AE220023-7AF3-44F4-A235-6F4FB70931F9}"/>
              </a:ext>
            </a:extLst>
          </p:cNvPr>
          <p:cNvSpPr>
            <a:spLocks noGrp="1" noChangeArrowheads="1"/>
          </p:cNvSpPr>
          <p:nvPr>
            <p:ph idx="1"/>
          </p:nvPr>
        </p:nvSpPr>
        <p:spPr>
          <a:xfrm>
            <a:off x="176213" y="3036888"/>
            <a:ext cx="8229600" cy="4525962"/>
          </a:xfrm>
        </p:spPr>
        <p:txBody>
          <a:bodyPr/>
          <a:lstStyle/>
          <a:p>
            <a:endParaRPr lang="cs-CZ" altLang="cs-CZ"/>
          </a:p>
        </p:txBody>
      </p:sp>
      <p:pic>
        <p:nvPicPr>
          <p:cNvPr id="215045" name="Picture 2">
            <a:extLst>
              <a:ext uri="{FF2B5EF4-FFF2-40B4-BE49-F238E27FC236}">
                <a16:creationId xmlns:a16="http://schemas.microsoft.com/office/drawing/2014/main" id="{794BE2FA-AF92-4529-8E96-59D98B268F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488" y="3573463"/>
            <a:ext cx="7570787" cy="287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B86906-EF9C-4F15-A8AB-E3371FF03D1E}"/>
              </a:ext>
            </a:extLst>
          </p:cNvPr>
          <p:cNvSpPr>
            <a:spLocks noGrp="1"/>
          </p:cNvSpPr>
          <p:nvPr>
            <p:ph type="title"/>
          </p:nvPr>
        </p:nvSpPr>
        <p:spPr/>
        <p:txBody>
          <a:bodyPr>
            <a:noAutofit/>
          </a:bodyPr>
          <a:lstStyle/>
          <a:p>
            <a:pPr>
              <a:defRPr/>
            </a:pPr>
            <a:r>
              <a:rPr lang="cs-CZ" sz="3200" b="1" dirty="0">
                <a:solidFill>
                  <a:srgbClr val="C00000"/>
                </a:solidFill>
                <a:latin typeface="+mn-lt"/>
              </a:rPr>
              <a:t>Chromothripsis u nádorových onemocnění</a:t>
            </a:r>
          </a:p>
        </p:txBody>
      </p:sp>
      <p:sp>
        <p:nvSpPr>
          <p:cNvPr id="216067" name="Zástupný symbol pro obsah 2">
            <a:extLst>
              <a:ext uri="{FF2B5EF4-FFF2-40B4-BE49-F238E27FC236}">
                <a16:creationId xmlns:a16="http://schemas.microsoft.com/office/drawing/2014/main" id="{2AB2459E-4514-4D63-89D0-02B29120F034}"/>
              </a:ext>
            </a:extLst>
          </p:cNvPr>
          <p:cNvSpPr>
            <a:spLocks noGrp="1" noChangeArrowheads="1"/>
          </p:cNvSpPr>
          <p:nvPr>
            <p:ph idx="1"/>
          </p:nvPr>
        </p:nvSpPr>
        <p:spPr>
          <a:xfrm>
            <a:off x="755650" y="2060575"/>
            <a:ext cx="8013700" cy="4525963"/>
          </a:xfrm>
        </p:spPr>
        <p:txBody>
          <a:bodyPr/>
          <a:lstStyle/>
          <a:p>
            <a:r>
              <a:rPr lang="cs-CZ" altLang="cs-CZ" sz="2400" b="1">
                <a:solidFill>
                  <a:srgbClr val="C00000"/>
                </a:solidFill>
              </a:rPr>
              <a:t>výskyt 3 – 5 % </a:t>
            </a:r>
            <a:r>
              <a:rPr lang="cs-CZ" altLang="cs-CZ" sz="2400"/>
              <a:t>všech nádorových onemocnění</a:t>
            </a:r>
          </a:p>
          <a:p>
            <a:r>
              <a:rPr lang="cs-CZ" altLang="cs-CZ" sz="2400" b="1">
                <a:solidFill>
                  <a:srgbClr val="C00000"/>
                </a:solidFill>
              </a:rPr>
              <a:t>chromothripsis </a:t>
            </a:r>
            <a:r>
              <a:rPr lang="cs-CZ" altLang="cs-CZ" sz="2400"/>
              <a:t>prokázana u leukémií, mnohočetného myelomu, karcinomu tlustého střeva, meduloblastomu, neuroblastomu…</a:t>
            </a:r>
          </a:p>
          <a:p>
            <a:r>
              <a:rPr lang="cs-CZ" altLang="cs-CZ" sz="2400"/>
              <a:t>častý výskyt u </a:t>
            </a:r>
            <a:r>
              <a:rPr lang="cs-CZ" altLang="cs-CZ" sz="2400" b="1">
                <a:solidFill>
                  <a:srgbClr val="C00000"/>
                </a:solidFill>
              </a:rPr>
              <a:t>nádorů kostí (až 25 %)</a:t>
            </a:r>
            <a:r>
              <a:rPr lang="cs-CZ" altLang="cs-CZ" sz="2400"/>
              <a:t>-  osteosarkom, Ewingův sarkom, chondrosarkom</a:t>
            </a:r>
          </a:p>
          <a:p>
            <a:r>
              <a:rPr lang="cs-CZ" altLang="cs-CZ" sz="2400" b="1">
                <a:solidFill>
                  <a:srgbClr val="C00000"/>
                </a:solidFill>
              </a:rPr>
              <a:t>chromothripsis – </a:t>
            </a:r>
            <a:r>
              <a:rPr lang="cs-CZ" altLang="cs-CZ" sz="2400" b="1" u="sng">
                <a:solidFill>
                  <a:srgbClr val="C00000"/>
                </a:solidFill>
              </a:rPr>
              <a:t>horší prognóza !!! </a:t>
            </a:r>
            <a:r>
              <a:rPr lang="cs-CZ" altLang="cs-CZ" sz="2400"/>
              <a:t>– rozsáhlé přestavby  - delece, duplikace, inverze, inzerce - deregulace velkého počtu genů !!!</a:t>
            </a:r>
          </a:p>
          <a:p>
            <a:r>
              <a:rPr lang="cs-CZ" altLang="cs-CZ" sz="2400"/>
              <a:t>selekční výhoda, proliferace buněk….</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C9D0121D-F80B-4C7B-AA00-76F595577A8B}"/>
              </a:ext>
            </a:extLst>
          </p:cNvPr>
          <p:cNvPicPr>
            <a:picLocks noChangeAspect="1" noChangeArrowheads="1"/>
          </p:cNvPicPr>
          <p:nvPr/>
        </p:nvPicPr>
        <p:blipFill>
          <a:blip r:embed="rId2"/>
          <a:srcRect/>
          <a:stretch>
            <a:fillRect/>
          </a:stretch>
        </p:blipFill>
        <p:spPr bwMode="auto">
          <a:xfrm>
            <a:off x="684213" y="1108075"/>
            <a:ext cx="7797800" cy="28749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7091" name="TextovéPole 1">
            <a:extLst>
              <a:ext uri="{FF2B5EF4-FFF2-40B4-BE49-F238E27FC236}">
                <a16:creationId xmlns:a16="http://schemas.microsoft.com/office/drawing/2014/main" id="{17AC1A94-EF8E-41A4-A79F-235350022DBA}"/>
              </a:ext>
            </a:extLst>
          </p:cNvPr>
          <p:cNvSpPr txBox="1">
            <a:spLocks noChangeArrowheads="1"/>
          </p:cNvSpPr>
          <p:nvPr/>
        </p:nvSpPr>
        <p:spPr bwMode="auto">
          <a:xfrm>
            <a:off x="1187450" y="4581525"/>
            <a:ext cx="64309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400" b="1"/>
              <a:t>Pacienti s MM a chromothripsis – rezistence k nejmodernějším protinádorovám lékům – Bortezomid (Velcade)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5FA223-19DE-4C31-B093-802D3680650E}"/>
              </a:ext>
            </a:extLst>
          </p:cNvPr>
          <p:cNvSpPr>
            <a:spLocks noGrp="1"/>
          </p:cNvSpPr>
          <p:nvPr>
            <p:ph type="title"/>
          </p:nvPr>
        </p:nvSpPr>
        <p:spPr>
          <a:xfrm>
            <a:off x="827088" y="188913"/>
            <a:ext cx="7870825" cy="1143000"/>
          </a:xfrm>
        </p:spPr>
        <p:txBody>
          <a:bodyPr>
            <a:noAutofit/>
          </a:bodyPr>
          <a:lstStyle/>
          <a:p>
            <a:pPr algn="ctr">
              <a:defRPr/>
            </a:pPr>
            <a:r>
              <a:rPr lang="cs-CZ" sz="2800" b="1" dirty="0">
                <a:solidFill>
                  <a:srgbClr val="C00000"/>
                </a:solidFill>
                <a:latin typeface="+mn-lt"/>
              </a:rPr>
              <a:t>Molekulární mechanismus rozpadu chromozomů = mnohonásobný </a:t>
            </a:r>
            <a:r>
              <a:rPr lang="cs-CZ" sz="2800" b="1" dirty="0" err="1">
                <a:solidFill>
                  <a:srgbClr val="C00000"/>
                </a:solidFill>
                <a:latin typeface="+mn-lt"/>
              </a:rPr>
              <a:t>dvouřetězcový</a:t>
            </a:r>
            <a:r>
              <a:rPr lang="cs-CZ" sz="2800" b="1" dirty="0">
                <a:solidFill>
                  <a:srgbClr val="C00000"/>
                </a:solidFill>
                <a:latin typeface="+mn-lt"/>
              </a:rPr>
              <a:t> zlom (DSB) </a:t>
            </a:r>
          </a:p>
        </p:txBody>
      </p:sp>
      <p:pic>
        <p:nvPicPr>
          <p:cNvPr id="218115" name="Picture 2">
            <a:extLst>
              <a:ext uri="{FF2B5EF4-FFF2-40B4-BE49-F238E27FC236}">
                <a16:creationId xmlns:a16="http://schemas.microsoft.com/office/drawing/2014/main" id="{8B384A97-0CEC-4261-B692-AA233BA2DA1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31913" y="1522413"/>
            <a:ext cx="6696075" cy="485933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8116" name="TextovéPole 4">
            <a:extLst>
              <a:ext uri="{FF2B5EF4-FFF2-40B4-BE49-F238E27FC236}">
                <a16:creationId xmlns:a16="http://schemas.microsoft.com/office/drawing/2014/main" id="{06F8F355-425B-4945-BB29-B9556CE49175}"/>
              </a:ext>
            </a:extLst>
          </p:cNvPr>
          <p:cNvSpPr txBox="1">
            <a:spLocks noChangeArrowheads="1"/>
          </p:cNvSpPr>
          <p:nvPr/>
        </p:nvSpPr>
        <p:spPr bwMode="auto">
          <a:xfrm>
            <a:off x="5875338" y="6381750"/>
            <a:ext cx="32400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i="1"/>
              <a:t>Pandey and Raghavan 2018</a:t>
            </a:r>
          </a:p>
        </p:txBody>
      </p:sp>
      <p:sp>
        <p:nvSpPr>
          <p:cNvPr id="218117" name="TextovéPole 2">
            <a:extLst>
              <a:ext uri="{FF2B5EF4-FFF2-40B4-BE49-F238E27FC236}">
                <a16:creationId xmlns:a16="http://schemas.microsoft.com/office/drawing/2014/main" id="{52ACDDBB-8235-4316-BFB6-15A0114FB8BF}"/>
              </a:ext>
            </a:extLst>
          </p:cNvPr>
          <p:cNvSpPr txBox="1">
            <a:spLocks noChangeArrowheads="1"/>
          </p:cNvSpPr>
          <p:nvPr/>
        </p:nvSpPr>
        <p:spPr bwMode="auto">
          <a:xfrm>
            <a:off x="2263775" y="5516563"/>
            <a:ext cx="792163" cy="369887"/>
          </a:xfrm>
          <a:prstGeom prst="rect">
            <a:avLst/>
          </a:prstGeom>
          <a:noFill/>
          <a:ln w="254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4" name="Šipka dolů 3">
            <a:extLst>
              <a:ext uri="{FF2B5EF4-FFF2-40B4-BE49-F238E27FC236}">
                <a16:creationId xmlns:a16="http://schemas.microsoft.com/office/drawing/2014/main" id="{C1CDDBA2-DB4A-43C6-89B9-34CEF3D134E7}"/>
              </a:ext>
            </a:extLst>
          </p:cNvPr>
          <p:cNvSpPr/>
          <p:nvPr/>
        </p:nvSpPr>
        <p:spPr>
          <a:xfrm rot="10800000">
            <a:off x="2592388" y="6008688"/>
            <a:ext cx="215900" cy="3587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dpis 1">
            <a:extLst>
              <a:ext uri="{FF2B5EF4-FFF2-40B4-BE49-F238E27FC236}">
                <a16:creationId xmlns:a16="http://schemas.microsoft.com/office/drawing/2014/main" id="{5EDDA875-526F-45A2-95A0-A1FCF98F865A}"/>
              </a:ext>
            </a:extLst>
          </p:cNvPr>
          <p:cNvSpPr>
            <a:spLocks noGrp="1" noChangeArrowheads="1"/>
          </p:cNvSpPr>
          <p:nvPr>
            <p:ph type="title"/>
          </p:nvPr>
        </p:nvSpPr>
        <p:spPr>
          <a:xfrm>
            <a:off x="827584" y="273252"/>
            <a:ext cx="7772400" cy="857250"/>
          </a:xfrm>
        </p:spPr>
        <p:txBody>
          <a:bodyPr/>
          <a:lstStyle/>
          <a:p>
            <a:r>
              <a:rPr lang="en-US" altLang="cs-CZ" sz="2700" b="1" dirty="0">
                <a:solidFill>
                  <a:srgbClr val="C00000"/>
                </a:solidFill>
                <a:latin typeface="+mn-lt"/>
              </a:rPr>
              <a:t>Chromosome sequencing: </a:t>
            </a:r>
            <a:r>
              <a:rPr lang="cs-CZ" altLang="cs-CZ" sz="2700" b="1" dirty="0">
                <a:solidFill>
                  <a:srgbClr val="C00000"/>
                </a:solidFill>
                <a:latin typeface="+mn-lt"/>
              </a:rPr>
              <a:t>   </a:t>
            </a:r>
            <a:r>
              <a:rPr lang="cs-CZ" altLang="cs-CZ" b="1" dirty="0">
                <a:solidFill>
                  <a:srgbClr val="C00000"/>
                </a:solidFill>
                <a:latin typeface="+mn-lt"/>
              </a:rPr>
              <a:t>                                         </a:t>
            </a:r>
            <a:r>
              <a:rPr lang="en-US" altLang="cs-CZ" sz="1800" b="1" dirty="0">
                <a:solidFill>
                  <a:srgbClr val="C00000"/>
                </a:solidFill>
                <a:latin typeface="+mn-lt"/>
              </a:rPr>
              <a:t>the fifth and final era of cytogenetics</a:t>
            </a:r>
            <a:endParaRPr lang="cs-CZ" altLang="cs-CZ" sz="1800" b="1" dirty="0">
              <a:solidFill>
                <a:srgbClr val="C00000"/>
              </a:solidFill>
              <a:latin typeface="+mn-lt"/>
            </a:endParaRPr>
          </a:p>
        </p:txBody>
      </p:sp>
      <p:sp>
        <p:nvSpPr>
          <p:cNvPr id="3" name="Zástupný symbol pro obsah 2">
            <a:extLst>
              <a:ext uri="{FF2B5EF4-FFF2-40B4-BE49-F238E27FC236}">
                <a16:creationId xmlns:a16="http://schemas.microsoft.com/office/drawing/2014/main" id="{F70CC87D-A866-4AA0-B6D2-8E686B31B4E1}"/>
              </a:ext>
            </a:extLst>
          </p:cNvPr>
          <p:cNvSpPr>
            <a:spLocks noGrp="1"/>
          </p:cNvSpPr>
          <p:nvPr>
            <p:ph idx="1"/>
          </p:nvPr>
        </p:nvSpPr>
        <p:spPr>
          <a:xfrm>
            <a:off x="899592" y="1988840"/>
            <a:ext cx="7772400" cy="3398044"/>
          </a:xfrm>
        </p:spPr>
        <p:txBody>
          <a:bodyPr/>
          <a:lstStyle/>
          <a:p>
            <a:pPr marL="0" indent="0">
              <a:buNone/>
              <a:defRPr/>
            </a:pPr>
            <a:r>
              <a:rPr lang="en-US" b="1" dirty="0"/>
              <a:t>The modern history of cytogenetics fits into five eras</a:t>
            </a:r>
            <a:r>
              <a:rPr lang="cs-CZ" b="1" dirty="0"/>
              <a:t>:</a:t>
            </a:r>
          </a:p>
          <a:p>
            <a:pPr marL="0" indent="0">
              <a:buNone/>
              <a:defRPr/>
            </a:pPr>
            <a:endParaRPr lang="cs-CZ" dirty="0"/>
          </a:p>
          <a:p>
            <a:pPr algn="ctr">
              <a:defRPr/>
            </a:pPr>
            <a:r>
              <a:rPr lang="en-US" dirty="0"/>
              <a:t>chromosome</a:t>
            </a:r>
            <a:r>
              <a:rPr lang="cs-CZ" dirty="0"/>
              <a:t> </a:t>
            </a:r>
            <a:r>
              <a:rPr lang="en-US" dirty="0"/>
              <a:t>spreading</a:t>
            </a:r>
            <a:endParaRPr lang="cs-CZ" dirty="0"/>
          </a:p>
          <a:p>
            <a:pPr algn="ctr">
              <a:defRPr/>
            </a:pPr>
            <a:r>
              <a:rPr lang="en-US" dirty="0"/>
              <a:t>chromosome banding</a:t>
            </a:r>
            <a:endParaRPr lang="cs-CZ" dirty="0"/>
          </a:p>
          <a:p>
            <a:pPr algn="ctr">
              <a:defRPr/>
            </a:pPr>
            <a:r>
              <a:rPr lang="en-US" dirty="0"/>
              <a:t>chromosome painting</a:t>
            </a:r>
            <a:r>
              <a:rPr lang="cs-CZ" dirty="0"/>
              <a:t> (FISH)</a:t>
            </a:r>
          </a:p>
          <a:p>
            <a:pPr algn="ctr">
              <a:defRPr/>
            </a:pPr>
            <a:r>
              <a:rPr lang="en-US" dirty="0"/>
              <a:t>chromosome</a:t>
            </a:r>
            <a:r>
              <a:rPr lang="cs-CZ" dirty="0"/>
              <a:t> </a:t>
            </a:r>
            <a:r>
              <a:rPr lang="en-US" dirty="0"/>
              <a:t>arraying </a:t>
            </a:r>
            <a:endParaRPr lang="cs-CZ" dirty="0"/>
          </a:p>
          <a:p>
            <a:pPr algn="ctr">
              <a:defRPr/>
            </a:pPr>
            <a:r>
              <a:rPr lang="cs-CZ" sz="2400" b="1" dirty="0">
                <a:solidFill>
                  <a:srgbClr val="C00000"/>
                </a:solidFill>
              </a:rPr>
              <a:t>a</a:t>
            </a:r>
            <a:r>
              <a:rPr lang="en-US" sz="2400" b="1" dirty="0" err="1">
                <a:solidFill>
                  <a:srgbClr val="C00000"/>
                </a:solidFill>
              </a:rPr>
              <a:t>nd</a:t>
            </a:r>
            <a:r>
              <a:rPr lang="cs-CZ" sz="2400" b="1" dirty="0">
                <a:solidFill>
                  <a:srgbClr val="C00000"/>
                </a:solidFill>
              </a:rPr>
              <a:t> </a:t>
            </a:r>
            <a:r>
              <a:rPr lang="en-US" sz="2400" b="1" dirty="0">
                <a:solidFill>
                  <a:srgbClr val="C00000"/>
                </a:solidFill>
              </a:rPr>
              <a:t>now chromosome sequencing</a:t>
            </a:r>
            <a:r>
              <a:rPr lang="cs-CZ" sz="2400" b="1" dirty="0">
                <a:solidFill>
                  <a:srgbClr val="C00000"/>
                </a:solidFill>
              </a:rPr>
              <a:t> !!!</a:t>
            </a:r>
          </a:p>
        </p:txBody>
      </p:sp>
      <p:sp>
        <p:nvSpPr>
          <p:cNvPr id="100356" name="TextovéPole 1">
            <a:extLst>
              <a:ext uri="{FF2B5EF4-FFF2-40B4-BE49-F238E27FC236}">
                <a16:creationId xmlns:a16="http://schemas.microsoft.com/office/drawing/2014/main" id="{B2D52F35-A169-4748-9550-DC88B0AB84A6}"/>
              </a:ext>
            </a:extLst>
          </p:cNvPr>
          <p:cNvSpPr txBox="1">
            <a:spLocks noChangeArrowheads="1"/>
          </p:cNvSpPr>
          <p:nvPr/>
        </p:nvSpPr>
        <p:spPr bwMode="auto">
          <a:xfrm>
            <a:off x="6660232" y="6434707"/>
            <a:ext cx="275391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a:solidFill>
                  <a:schemeClr val="tx1"/>
                </a:solidFill>
                <a:latin typeface="Verdana" panose="020B0604030504040204" pitchFamily="34" charset="0"/>
              </a:defRPr>
            </a:lvl9pPr>
          </a:lstStyle>
          <a:p>
            <a:pPr eaLnBrk="1" hangingPunct="1">
              <a:spcBef>
                <a:spcPct val="0"/>
              </a:spcBef>
              <a:buFontTx/>
              <a:buNone/>
            </a:pPr>
            <a:r>
              <a:rPr lang="cs-CZ" altLang="cs-CZ" sz="1350" i="1" dirty="0" err="1">
                <a:latin typeface="Arial" panose="020B0604020202020204" pitchFamily="34" charset="0"/>
              </a:rPr>
              <a:t>Ferguson</a:t>
            </a:r>
            <a:r>
              <a:rPr lang="cs-CZ" altLang="cs-CZ" sz="1350" i="1" dirty="0">
                <a:latin typeface="Arial" panose="020B0604020202020204" pitchFamily="34" charset="0"/>
              </a:rPr>
              <a:t>-Smith et al. 2017</a:t>
            </a:r>
          </a:p>
        </p:txBody>
      </p:sp>
    </p:spTree>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DC0ED4-6939-4821-B67E-76545843FEEB}"/>
              </a:ext>
            </a:extLst>
          </p:cNvPr>
          <p:cNvSpPr>
            <a:spLocks noGrp="1"/>
          </p:cNvSpPr>
          <p:nvPr>
            <p:ph type="title"/>
          </p:nvPr>
        </p:nvSpPr>
        <p:spPr>
          <a:xfrm>
            <a:off x="457200" y="188913"/>
            <a:ext cx="8229600" cy="1143000"/>
          </a:xfrm>
        </p:spPr>
        <p:txBody>
          <a:bodyPr rtlCol="0">
            <a:normAutofit fontScale="90000"/>
          </a:bodyPr>
          <a:lstStyle/>
          <a:p>
            <a:pPr eaLnBrk="1" fontAlgn="auto" hangingPunct="1">
              <a:spcAft>
                <a:spcPts val="0"/>
              </a:spcAft>
              <a:defRPr/>
            </a:pPr>
            <a:r>
              <a:rPr lang="cs-CZ" sz="3600" b="1" dirty="0">
                <a:solidFill>
                  <a:srgbClr val="C00000"/>
                </a:solidFill>
              </a:rPr>
              <a:t>Chromothripsis</a:t>
            </a:r>
            <a:r>
              <a:rPr lang="cs-CZ" sz="3200" b="1" dirty="0">
                <a:solidFill>
                  <a:srgbClr val="C00000"/>
                </a:solidFill>
              </a:rPr>
              <a:t> – molekulární mechanismy vzniku aberantních chromozomů – chybná reparace DSB</a:t>
            </a:r>
            <a:endParaRPr lang="cs-CZ" sz="3200" dirty="0"/>
          </a:p>
        </p:txBody>
      </p:sp>
      <p:pic>
        <p:nvPicPr>
          <p:cNvPr id="219139" name="Picture 2">
            <a:extLst>
              <a:ext uri="{FF2B5EF4-FFF2-40B4-BE49-F238E27FC236}">
                <a16:creationId xmlns:a16="http://schemas.microsoft.com/office/drawing/2014/main" id="{CF3EB6A5-1B44-41E9-BB02-21E43BE34BB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277938"/>
            <a:ext cx="8229600" cy="38798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9140" name="Picture 3">
            <a:extLst>
              <a:ext uri="{FF2B5EF4-FFF2-40B4-BE49-F238E27FC236}">
                <a16:creationId xmlns:a16="http://schemas.microsoft.com/office/drawing/2014/main" id="{37D84C4D-C420-4253-AF14-8BAB2722E2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50" y="5157788"/>
            <a:ext cx="7556500" cy="153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a:extLst>
              <a:ext uri="{FF2B5EF4-FFF2-40B4-BE49-F238E27FC236}">
                <a16:creationId xmlns:a16="http://schemas.microsoft.com/office/drawing/2014/main" id="{C56C19DF-660F-4B49-9D31-78AFD5179EA7}"/>
              </a:ext>
            </a:extLst>
          </p:cNvPr>
          <p:cNvSpPr/>
          <p:nvPr/>
        </p:nvSpPr>
        <p:spPr>
          <a:xfrm>
            <a:off x="4572000" y="2060575"/>
            <a:ext cx="3600450" cy="2881313"/>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solidFill>
                <a:prstClr val="white"/>
              </a:solidFill>
            </a:endParaRPr>
          </a:p>
        </p:txBody>
      </p:sp>
      <p:sp>
        <p:nvSpPr>
          <p:cNvPr id="4" name="TextovéPole 3">
            <a:extLst>
              <a:ext uri="{FF2B5EF4-FFF2-40B4-BE49-F238E27FC236}">
                <a16:creationId xmlns:a16="http://schemas.microsoft.com/office/drawing/2014/main" id="{7266B98F-87FB-43AB-86C3-3F3E929B75D4}"/>
              </a:ext>
            </a:extLst>
          </p:cNvPr>
          <p:cNvSpPr txBox="1"/>
          <p:nvPr/>
        </p:nvSpPr>
        <p:spPr>
          <a:xfrm>
            <a:off x="611188" y="1692275"/>
            <a:ext cx="2376487" cy="646113"/>
          </a:xfrm>
          <a:prstGeom prst="rect">
            <a:avLst/>
          </a:prstGeom>
          <a:noFill/>
        </p:spPr>
        <p:txBody>
          <a:bodyPr>
            <a:spAutoFit/>
          </a:bodyPr>
          <a:lstStyle/>
          <a:p>
            <a:pPr eaLnBrk="1" fontAlgn="auto" hangingPunct="1">
              <a:spcBef>
                <a:spcPts val="0"/>
              </a:spcBef>
              <a:spcAft>
                <a:spcPts val="0"/>
              </a:spcAft>
              <a:defRPr/>
            </a:pPr>
            <a:r>
              <a:rPr lang="cs-CZ" b="1" i="1" dirty="0">
                <a:solidFill>
                  <a:srgbClr val="1F497D"/>
                </a:solidFill>
                <a:latin typeface="Calibri"/>
                <a:cs typeface="+mn-cs"/>
              </a:rPr>
              <a:t>Bezchybná reparace</a:t>
            </a:r>
          </a:p>
          <a:p>
            <a:pPr eaLnBrk="1" fontAlgn="auto" hangingPunct="1">
              <a:spcBef>
                <a:spcPts val="0"/>
              </a:spcBef>
              <a:spcAft>
                <a:spcPts val="0"/>
              </a:spcAft>
              <a:defRPr/>
            </a:pPr>
            <a:r>
              <a:rPr lang="cs-CZ" b="1" i="1" dirty="0">
                <a:solidFill>
                  <a:srgbClr val="1F497D"/>
                </a:solidFill>
                <a:latin typeface="Calibri"/>
                <a:cs typeface="+mn-cs"/>
              </a:rPr>
              <a:t>S – G2 fáze</a:t>
            </a:r>
          </a:p>
        </p:txBody>
      </p:sp>
      <p:sp>
        <p:nvSpPr>
          <p:cNvPr id="5" name="TextovéPole 4">
            <a:extLst>
              <a:ext uri="{FF2B5EF4-FFF2-40B4-BE49-F238E27FC236}">
                <a16:creationId xmlns:a16="http://schemas.microsoft.com/office/drawing/2014/main" id="{95C15AAB-CDE1-40F3-B0E4-AACE1AEBDBBB}"/>
              </a:ext>
            </a:extLst>
          </p:cNvPr>
          <p:cNvSpPr txBox="1"/>
          <p:nvPr/>
        </p:nvSpPr>
        <p:spPr>
          <a:xfrm>
            <a:off x="6361113" y="1357313"/>
            <a:ext cx="2441575" cy="646112"/>
          </a:xfrm>
          <a:prstGeom prst="rect">
            <a:avLst/>
          </a:prstGeom>
          <a:noFill/>
        </p:spPr>
        <p:txBody>
          <a:bodyPr>
            <a:spAutoFit/>
          </a:bodyPr>
          <a:lstStyle/>
          <a:p>
            <a:pPr eaLnBrk="1" fontAlgn="auto" hangingPunct="1">
              <a:spcBef>
                <a:spcPts val="0"/>
              </a:spcBef>
              <a:spcAft>
                <a:spcPts val="0"/>
              </a:spcAft>
              <a:defRPr/>
            </a:pPr>
            <a:r>
              <a:rPr lang="cs-CZ" b="1" i="1" dirty="0">
                <a:solidFill>
                  <a:srgbClr val="1F497D"/>
                </a:solidFill>
                <a:latin typeface="Calibri"/>
                <a:cs typeface="+mn-cs"/>
              </a:rPr>
              <a:t>Chybující reparace</a:t>
            </a:r>
          </a:p>
          <a:p>
            <a:pPr eaLnBrk="1" fontAlgn="auto" hangingPunct="1">
              <a:spcBef>
                <a:spcPts val="0"/>
              </a:spcBef>
              <a:spcAft>
                <a:spcPts val="0"/>
              </a:spcAft>
              <a:defRPr/>
            </a:pPr>
            <a:r>
              <a:rPr lang="cs-CZ" b="1" i="1" dirty="0">
                <a:solidFill>
                  <a:srgbClr val="1F497D"/>
                </a:solidFill>
                <a:latin typeface="Calibri"/>
                <a:cs typeface="+mn-cs"/>
              </a:rPr>
              <a:t>po celý buněčný cyklus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6158DE-C5E0-40E6-91D6-5DCD1C734189}"/>
              </a:ext>
            </a:extLst>
          </p:cNvPr>
          <p:cNvSpPr>
            <a:spLocks noGrp="1"/>
          </p:cNvSpPr>
          <p:nvPr>
            <p:ph type="title"/>
          </p:nvPr>
        </p:nvSpPr>
        <p:spPr>
          <a:xfrm>
            <a:off x="900113" y="188913"/>
            <a:ext cx="7772400" cy="1143000"/>
          </a:xfrm>
        </p:spPr>
        <p:txBody>
          <a:bodyPr/>
          <a:lstStyle/>
          <a:p>
            <a:pPr algn="ctr">
              <a:defRPr/>
            </a:pPr>
            <a:r>
              <a:rPr lang="cs-CZ" sz="3200" b="1" dirty="0">
                <a:solidFill>
                  <a:srgbClr val="C00000"/>
                </a:solidFill>
                <a:latin typeface="+mn-lt"/>
              </a:rPr>
              <a:t>Co může spustit rozpad chromozomů                </a:t>
            </a:r>
            <a:r>
              <a:rPr lang="cs-CZ" sz="2800" b="1" dirty="0">
                <a:solidFill>
                  <a:srgbClr val="C00000"/>
                </a:solidFill>
                <a:latin typeface="+mn-lt"/>
              </a:rPr>
              <a:t>vnější faktory</a:t>
            </a:r>
          </a:p>
        </p:txBody>
      </p:sp>
      <p:sp>
        <p:nvSpPr>
          <p:cNvPr id="220163" name="Zástupný symbol pro obsah 2">
            <a:extLst>
              <a:ext uri="{FF2B5EF4-FFF2-40B4-BE49-F238E27FC236}">
                <a16:creationId xmlns:a16="http://schemas.microsoft.com/office/drawing/2014/main" id="{AA1ABAD5-6C8E-4E12-B80C-3D268C5E3EA5}"/>
              </a:ext>
            </a:extLst>
          </p:cNvPr>
          <p:cNvSpPr>
            <a:spLocks noGrp="1" noChangeArrowheads="1"/>
          </p:cNvSpPr>
          <p:nvPr>
            <p:ph idx="1"/>
          </p:nvPr>
        </p:nvSpPr>
        <p:spPr>
          <a:xfrm>
            <a:off x="900113" y="2060575"/>
            <a:ext cx="7772400" cy="4530725"/>
          </a:xfrm>
        </p:spPr>
        <p:txBody>
          <a:bodyPr/>
          <a:lstStyle/>
          <a:p>
            <a:r>
              <a:rPr lang="cs-CZ" altLang="cs-CZ"/>
              <a:t>Virové infekce</a:t>
            </a:r>
          </a:p>
          <a:p>
            <a:endParaRPr lang="cs-CZ" altLang="cs-CZ"/>
          </a:p>
          <a:p>
            <a:r>
              <a:rPr lang="cs-CZ" altLang="cs-CZ"/>
              <a:t>Ionizující záření</a:t>
            </a:r>
          </a:p>
          <a:p>
            <a:endParaRPr lang="cs-CZ" altLang="cs-CZ"/>
          </a:p>
          <a:p>
            <a:r>
              <a:rPr lang="cs-CZ" altLang="cs-CZ"/>
              <a:t>Cannabis exposure</a:t>
            </a:r>
          </a:p>
        </p:txBody>
      </p:sp>
      <p:pic>
        <p:nvPicPr>
          <p:cNvPr id="220164" name="Picture 4">
            <a:extLst>
              <a:ext uri="{FF2B5EF4-FFF2-40B4-BE49-F238E27FC236}">
                <a16:creationId xmlns:a16="http://schemas.microsoft.com/office/drawing/2014/main" id="{37E0FC27-4CDD-4F1F-AD5D-1F30124B41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2388" y="3933825"/>
            <a:ext cx="1511300" cy="177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0165" name="Picture 5">
            <a:extLst>
              <a:ext uri="{FF2B5EF4-FFF2-40B4-BE49-F238E27FC236}">
                <a16:creationId xmlns:a16="http://schemas.microsoft.com/office/drawing/2014/main" id="{93E721BC-A2BC-473E-B647-607E8246ED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4113" y="3089275"/>
            <a:ext cx="1847850" cy="49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7E09B1-857D-480B-9048-EF935A8115A9}"/>
              </a:ext>
            </a:extLst>
          </p:cNvPr>
          <p:cNvSpPr>
            <a:spLocks noGrp="1"/>
          </p:cNvSpPr>
          <p:nvPr>
            <p:ph type="title"/>
          </p:nvPr>
        </p:nvSpPr>
        <p:spPr>
          <a:xfrm>
            <a:off x="468313" y="115888"/>
            <a:ext cx="8229600" cy="1143000"/>
          </a:xfrm>
        </p:spPr>
        <p:txBody>
          <a:bodyPr>
            <a:normAutofit/>
          </a:bodyPr>
          <a:lstStyle/>
          <a:p>
            <a:pPr algn="ctr">
              <a:defRPr/>
            </a:pPr>
            <a:r>
              <a:rPr lang="cs-CZ" sz="3200" b="1" dirty="0">
                <a:solidFill>
                  <a:srgbClr val="C00000"/>
                </a:solidFill>
              </a:rPr>
              <a:t>   </a:t>
            </a:r>
            <a:r>
              <a:rPr lang="cs-CZ" sz="3200" b="1" dirty="0">
                <a:solidFill>
                  <a:srgbClr val="C00000"/>
                </a:solidFill>
                <a:latin typeface="+mn-lt"/>
              </a:rPr>
              <a:t>Co může spustit rozpad chromozomů </a:t>
            </a:r>
            <a:r>
              <a:rPr lang="cs-CZ" sz="2800" b="1" dirty="0">
                <a:solidFill>
                  <a:srgbClr val="C00000"/>
                </a:solidFill>
                <a:latin typeface="+mn-lt"/>
              </a:rPr>
              <a:t>vnitřní faktory</a:t>
            </a:r>
            <a:endParaRPr lang="cs-CZ" sz="2800" dirty="0">
              <a:latin typeface="+mn-lt"/>
            </a:endParaRPr>
          </a:p>
        </p:txBody>
      </p:sp>
      <p:pic>
        <p:nvPicPr>
          <p:cNvPr id="221187" name="Picture 2">
            <a:extLst>
              <a:ext uri="{FF2B5EF4-FFF2-40B4-BE49-F238E27FC236}">
                <a16:creationId xmlns:a16="http://schemas.microsoft.com/office/drawing/2014/main" id="{9BEBEC20-D161-49C3-BC84-FD0F98F5D4E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55650" y="1795463"/>
            <a:ext cx="3960813" cy="45402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1188" name="TextovéPole 3">
            <a:extLst>
              <a:ext uri="{FF2B5EF4-FFF2-40B4-BE49-F238E27FC236}">
                <a16:creationId xmlns:a16="http://schemas.microsoft.com/office/drawing/2014/main" id="{3442BA8C-BBB9-4529-BABB-9CC56215EC00}"/>
              </a:ext>
            </a:extLst>
          </p:cNvPr>
          <p:cNvSpPr txBox="1">
            <a:spLocks noChangeArrowheads="1"/>
          </p:cNvSpPr>
          <p:nvPr/>
        </p:nvSpPr>
        <p:spPr bwMode="auto">
          <a:xfrm>
            <a:off x="4932363" y="1557338"/>
            <a:ext cx="4105275"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 typeface="Arial" panose="020B0604020202020204" pitchFamily="34" charset="0"/>
              <a:buChar char="•"/>
            </a:pPr>
            <a:r>
              <a:rPr lang="cs-CZ" altLang="cs-CZ" sz="2000" b="1" dirty="0"/>
              <a:t>chyby při segregaci chromozomů – vznik mikrojádra….</a:t>
            </a:r>
          </a:p>
          <a:p>
            <a:pPr eaLnBrk="1" hangingPunct="1">
              <a:spcBef>
                <a:spcPct val="0"/>
              </a:spcBef>
              <a:buClrTx/>
              <a:buSzTx/>
              <a:buFont typeface="Arial" panose="020B0604020202020204" pitchFamily="34" charset="0"/>
              <a:buChar char="•"/>
            </a:pPr>
            <a:endParaRPr lang="cs-CZ" altLang="cs-CZ" sz="2000" b="1" dirty="0"/>
          </a:p>
          <a:p>
            <a:pPr eaLnBrk="1" hangingPunct="1">
              <a:spcBef>
                <a:spcPct val="0"/>
              </a:spcBef>
              <a:buClrTx/>
              <a:buSzTx/>
              <a:buFont typeface="Arial" panose="020B0604020202020204" pitchFamily="34" charset="0"/>
              <a:buChar char="•"/>
            </a:pPr>
            <a:r>
              <a:rPr lang="cs-CZ" altLang="cs-CZ" sz="2000" b="1" dirty="0"/>
              <a:t>předčasná kondenzace chromozomů (PCC) v mikrojádře</a:t>
            </a:r>
          </a:p>
          <a:p>
            <a:pPr eaLnBrk="1" hangingPunct="1">
              <a:spcBef>
                <a:spcPct val="0"/>
              </a:spcBef>
              <a:buClrTx/>
              <a:buSzTx/>
              <a:buFont typeface="Arial" panose="020B0604020202020204" pitchFamily="34" charset="0"/>
              <a:buChar char="•"/>
            </a:pPr>
            <a:endParaRPr lang="cs-CZ" altLang="cs-CZ" sz="2000" b="1" dirty="0"/>
          </a:p>
          <a:p>
            <a:pPr eaLnBrk="1" hangingPunct="1">
              <a:spcBef>
                <a:spcPct val="0"/>
              </a:spcBef>
              <a:buClrTx/>
              <a:buSzTx/>
              <a:buFont typeface="Arial" panose="020B0604020202020204" pitchFamily="34" charset="0"/>
              <a:buChar char="•"/>
            </a:pPr>
            <a:r>
              <a:rPr lang="cs-CZ" altLang="cs-CZ" sz="2000" b="1" dirty="0"/>
              <a:t>porucha </a:t>
            </a:r>
            <a:r>
              <a:rPr lang="cs-CZ" altLang="cs-CZ" sz="2000" b="1" dirty="0" err="1"/>
              <a:t>telomer</a:t>
            </a:r>
            <a:r>
              <a:rPr lang="cs-CZ" altLang="cs-CZ" sz="2000" b="1" dirty="0"/>
              <a:t> – zkrácení, fúze sesterských chromatid, masivní rozpad…</a:t>
            </a:r>
          </a:p>
          <a:p>
            <a:pPr eaLnBrk="1" hangingPunct="1">
              <a:spcBef>
                <a:spcPct val="0"/>
              </a:spcBef>
              <a:buClrTx/>
              <a:buSzTx/>
              <a:buFont typeface="Arial" panose="020B0604020202020204" pitchFamily="34" charset="0"/>
              <a:buChar char="•"/>
            </a:pPr>
            <a:endParaRPr lang="cs-CZ" altLang="cs-CZ" sz="2000" b="1" dirty="0"/>
          </a:p>
          <a:p>
            <a:pPr eaLnBrk="1" hangingPunct="1">
              <a:spcBef>
                <a:spcPct val="0"/>
              </a:spcBef>
              <a:buClrTx/>
              <a:buSzTx/>
              <a:buFont typeface="Arial" panose="020B0604020202020204" pitchFamily="34" charset="0"/>
              <a:buChar char="•"/>
            </a:pPr>
            <a:r>
              <a:rPr lang="cs-CZ" altLang="cs-CZ" sz="2000" b="1" dirty="0"/>
              <a:t>selhání apoptózy</a:t>
            </a:r>
          </a:p>
          <a:p>
            <a:pPr eaLnBrk="1" hangingPunct="1">
              <a:spcBef>
                <a:spcPct val="0"/>
              </a:spcBef>
              <a:buClrTx/>
              <a:buSzTx/>
              <a:buFont typeface="Arial" panose="020B0604020202020204" pitchFamily="34" charset="0"/>
              <a:buChar char="•"/>
            </a:pPr>
            <a:r>
              <a:rPr lang="cs-CZ" altLang="cs-CZ" sz="2000" b="1" dirty="0"/>
              <a:t>mutace genu </a:t>
            </a:r>
            <a:r>
              <a:rPr lang="cs-CZ" altLang="cs-CZ" sz="2000" b="1" i="1" dirty="0"/>
              <a:t>p53</a:t>
            </a:r>
          </a:p>
          <a:p>
            <a:pPr eaLnBrk="1" hangingPunct="1">
              <a:spcBef>
                <a:spcPct val="0"/>
              </a:spcBef>
              <a:buClrTx/>
              <a:buSzTx/>
              <a:buFont typeface="Arial" panose="020B0604020202020204" pitchFamily="34" charset="0"/>
              <a:buChar char="•"/>
            </a:pPr>
            <a:r>
              <a:rPr lang="cs-CZ" altLang="cs-CZ" sz="2000" b="1" dirty="0"/>
              <a:t>replikační stres – inhibice DNA polymerázy…</a:t>
            </a:r>
          </a:p>
        </p:txBody>
      </p:sp>
      <p:sp>
        <p:nvSpPr>
          <p:cNvPr id="221189" name="TextovéPole 2">
            <a:extLst>
              <a:ext uri="{FF2B5EF4-FFF2-40B4-BE49-F238E27FC236}">
                <a16:creationId xmlns:a16="http://schemas.microsoft.com/office/drawing/2014/main" id="{01CAC1DB-317F-469C-BECB-847F93A573FC}"/>
              </a:ext>
            </a:extLst>
          </p:cNvPr>
          <p:cNvSpPr txBox="1">
            <a:spLocks noChangeArrowheads="1"/>
          </p:cNvSpPr>
          <p:nvPr/>
        </p:nvSpPr>
        <p:spPr bwMode="auto">
          <a:xfrm>
            <a:off x="6731000" y="6480175"/>
            <a:ext cx="241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i="1"/>
              <a:t>Rode et al. 2016</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Nadpis 1">
            <a:extLst>
              <a:ext uri="{FF2B5EF4-FFF2-40B4-BE49-F238E27FC236}">
                <a16:creationId xmlns:a16="http://schemas.microsoft.com/office/drawing/2014/main" id="{C60D2476-B8C8-4542-9546-D2C3D23AFE0F}"/>
              </a:ext>
            </a:extLst>
          </p:cNvPr>
          <p:cNvSpPr>
            <a:spLocks noGrp="1"/>
          </p:cNvSpPr>
          <p:nvPr>
            <p:ph type="title"/>
          </p:nvPr>
        </p:nvSpPr>
        <p:spPr>
          <a:xfrm>
            <a:off x="179388" y="274638"/>
            <a:ext cx="8507412" cy="993775"/>
          </a:xfrm>
        </p:spPr>
        <p:txBody>
          <a:bodyPr/>
          <a:lstStyle/>
          <a:p>
            <a:pPr eaLnBrk="1" hangingPunct="1"/>
            <a:r>
              <a:rPr lang="cs-CZ" altLang="cs-CZ" sz="3200" b="1">
                <a:solidFill>
                  <a:srgbClr val="C00000"/>
                </a:solidFill>
              </a:rPr>
              <a:t>Jak vzniká chromothripsis </a:t>
            </a:r>
            <a:r>
              <a:rPr lang="cs-CZ" altLang="cs-CZ" sz="2800" b="1">
                <a:solidFill>
                  <a:srgbClr val="C00000"/>
                </a:solidFill>
              </a:rPr>
              <a:t>- </a:t>
            </a:r>
            <a:r>
              <a:rPr lang="en-US" altLang="cs-CZ" sz="2800" b="1">
                <a:solidFill>
                  <a:srgbClr val="C00000"/>
                </a:solidFill>
              </a:rPr>
              <a:t>A model of chromot</a:t>
            </a:r>
            <a:r>
              <a:rPr lang="cs-CZ" altLang="cs-CZ" sz="2800" b="1">
                <a:solidFill>
                  <a:srgbClr val="C00000"/>
                </a:solidFill>
              </a:rPr>
              <a:t>h</a:t>
            </a:r>
            <a:r>
              <a:rPr lang="en-US" altLang="cs-CZ" sz="2800" b="1">
                <a:solidFill>
                  <a:srgbClr val="C00000"/>
                </a:solidFill>
              </a:rPr>
              <a:t>ripsis and aneuploidy via micronucleus formation</a:t>
            </a:r>
            <a:endParaRPr lang="cs-CZ" altLang="cs-CZ" sz="2800" b="1">
              <a:solidFill>
                <a:srgbClr val="C00000"/>
              </a:solidFill>
            </a:endParaRPr>
          </a:p>
        </p:txBody>
      </p:sp>
      <p:pic>
        <p:nvPicPr>
          <p:cNvPr id="4" name="Zástupný symbol pro obsah 3">
            <a:extLst>
              <a:ext uri="{FF2B5EF4-FFF2-40B4-BE49-F238E27FC236}">
                <a16:creationId xmlns:a16="http://schemas.microsoft.com/office/drawing/2014/main" id="{619A4FA2-0AF5-4D0C-BCE6-1ABA6AF25D28}"/>
              </a:ext>
            </a:extLst>
          </p:cNvPr>
          <p:cNvPicPr>
            <a:picLocks noGrp="1" noChangeAspect="1"/>
          </p:cNvPicPr>
          <p:nvPr>
            <p:ph idx="1"/>
          </p:nvPr>
        </p:nvPicPr>
        <p:blipFill>
          <a:blip r:embed="rId2"/>
          <a:stretch>
            <a:fillRect/>
          </a:stretch>
        </p:blipFill>
        <p:spPr>
          <a:xfrm>
            <a:off x="511175" y="1557338"/>
            <a:ext cx="5270500" cy="4838700"/>
          </a:xfrm>
          <a:effectLst>
            <a:outerShdw blurRad="292100" dist="139700" dir="2700000" algn="tl" rotWithShape="0">
              <a:srgbClr val="333333">
                <a:alpha val="65000"/>
              </a:srgbClr>
            </a:outerShdw>
          </a:effectLst>
        </p:spPr>
      </p:pic>
      <p:sp>
        <p:nvSpPr>
          <p:cNvPr id="5" name="TextovéPole 4">
            <a:extLst>
              <a:ext uri="{FF2B5EF4-FFF2-40B4-BE49-F238E27FC236}">
                <a16:creationId xmlns:a16="http://schemas.microsoft.com/office/drawing/2014/main" id="{86ACB561-66CF-40ED-8B8E-E7AE50893268}"/>
              </a:ext>
            </a:extLst>
          </p:cNvPr>
          <p:cNvSpPr txBox="1"/>
          <p:nvPr/>
        </p:nvSpPr>
        <p:spPr>
          <a:xfrm>
            <a:off x="6659563" y="6234113"/>
            <a:ext cx="2952750" cy="368300"/>
          </a:xfrm>
          <a:prstGeom prst="rect">
            <a:avLst/>
          </a:prstGeom>
          <a:noFill/>
        </p:spPr>
        <p:txBody>
          <a:bodyPr>
            <a:spAutoFit/>
          </a:bodyPr>
          <a:lstStyle/>
          <a:p>
            <a:pPr eaLnBrk="1" fontAlgn="auto" hangingPunct="1">
              <a:spcBef>
                <a:spcPts val="0"/>
              </a:spcBef>
              <a:spcAft>
                <a:spcPts val="0"/>
              </a:spcAft>
              <a:defRPr/>
            </a:pPr>
            <a:r>
              <a:rPr lang="cs-CZ" dirty="0">
                <a:solidFill>
                  <a:prstClr val="black"/>
                </a:solidFill>
                <a:latin typeface="Calibri"/>
                <a:cs typeface="+mn-cs"/>
              </a:rPr>
              <a:t> </a:t>
            </a:r>
            <a:r>
              <a:rPr lang="cs-CZ" i="1" dirty="0" err="1">
                <a:solidFill>
                  <a:prstClr val="black"/>
                </a:solidFill>
                <a:latin typeface="Calibri"/>
                <a:cs typeface="+mn-cs"/>
              </a:rPr>
              <a:t>Forment</a:t>
            </a:r>
            <a:r>
              <a:rPr lang="cs-CZ" i="1" dirty="0">
                <a:solidFill>
                  <a:prstClr val="black"/>
                </a:solidFill>
                <a:latin typeface="Calibri"/>
                <a:cs typeface="+mn-cs"/>
              </a:rPr>
              <a:t> et al. 2012</a:t>
            </a:r>
          </a:p>
        </p:txBody>
      </p:sp>
      <p:sp>
        <p:nvSpPr>
          <p:cNvPr id="3" name="Šipka doprava 2">
            <a:extLst>
              <a:ext uri="{FF2B5EF4-FFF2-40B4-BE49-F238E27FC236}">
                <a16:creationId xmlns:a16="http://schemas.microsoft.com/office/drawing/2014/main" id="{2E063A60-C855-423C-BFA0-54C6DB9CFF72}"/>
              </a:ext>
            </a:extLst>
          </p:cNvPr>
          <p:cNvSpPr/>
          <p:nvPr/>
        </p:nvSpPr>
        <p:spPr>
          <a:xfrm rot="16200000">
            <a:off x="2221707" y="6053931"/>
            <a:ext cx="812800" cy="3603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solidFill>
                <a:prstClr val="white"/>
              </a:solidFill>
            </a:endParaRPr>
          </a:p>
        </p:txBody>
      </p:sp>
      <p:sp>
        <p:nvSpPr>
          <p:cNvPr id="6" name="TextovéPole 5">
            <a:extLst>
              <a:ext uri="{FF2B5EF4-FFF2-40B4-BE49-F238E27FC236}">
                <a16:creationId xmlns:a16="http://schemas.microsoft.com/office/drawing/2014/main" id="{80F4E1D6-948A-42BD-8465-1A231B123ED3}"/>
              </a:ext>
            </a:extLst>
          </p:cNvPr>
          <p:cNvSpPr txBox="1"/>
          <p:nvPr/>
        </p:nvSpPr>
        <p:spPr>
          <a:xfrm>
            <a:off x="6061075" y="1992313"/>
            <a:ext cx="2835275" cy="4248150"/>
          </a:xfrm>
          <a:prstGeom prst="rect">
            <a:avLst/>
          </a:prstGeom>
          <a:noFill/>
        </p:spPr>
        <p:txBody>
          <a:bodyPr>
            <a:spAutoFit/>
          </a:bodyPr>
          <a:lstStyle/>
          <a:p>
            <a:pPr marL="285750" indent="-285750" eaLnBrk="1" fontAlgn="auto" hangingPunct="1">
              <a:spcBef>
                <a:spcPts val="0"/>
              </a:spcBef>
              <a:spcAft>
                <a:spcPts val="0"/>
              </a:spcAft>
              <a:buFont typeface="Arial" panose="020B0604020202020204" pitchFamily="34" charset="0"/>
              <a:buChar char="•"/>
              <a:defRPr/>
            </a:pPr>
            <a:r>
              <a:rPr lang="cs-CZ" b="1" dirty="0">
                <a:latin typeface="Calibri"/>
                <a:cs typeface="+mn-cs"/>
              </a:rPr>
              <a:t>vznik mikrojádra</a:t>
            </a:r>
          </a:p>
          <a:p>
            <a:pPr marL="285750" indent="-285750" eaLnBrk="1" fontAlgn="auto" hangingPunct="1">
              <a:spcBef>
                <a:spcPts val="0"/>
              </a:spcBef>
              <a:spcAft>
                <a:spcPts val="0"/>
              </a:spcAft>
              <a:buFont typeface="Arial" panose="020B0604020202020204" pitchFamily="34" charset="0"/>
              <a:buChar char="•"/>
              <a:defRPr/>
            </a:pPr>
            <a:r>
              <a:rPr lang="cs-CZ" b="1" dirty="0">
                <a:latin typeface="Calibri"/>
                <a:cs typeface="+mn-cs"/>
              </a:rPr>
              <a:t>defektivní a opožděná replikace chromozomu v mikrojádře – poškození DNA</a:t>
            </a:r>
          </a:p>
          <a:p>
            <a:pPr marL="285750" indent="-285750" eaLnBrk="1" fontAlgn="auto" hangingPunct="1">
              <a:spcBef>
                <a:spcPts val="0"/>
              </a:spcBef>
              <a:spcAft>
                <a:spcPts val="0"/>
              </a:spcAft>
              <a:buFont typeface="Arial" panose="020B0604020202020204" pitchFamily="34" charset="0"/>
              <a:buChar char="•"/>
              <a:defRPr/>
            </a:pPr>
            <a:r>
              <a:rPr lang="cs-CZ" b="1" dirty="0">
                <a:latin typeface="Calibri"/>
                <a:cs typeface="+mn-cs"/>
              </a:rPr>
              <a:t>předčasná kondenzace chromozomu</a:t>
            </a:r>
          </a:p>
          <a:p>
            <a:pPr marL="285750" indent="-285750" eaLnBrk="1" fontAlgn="auto" hangingPunct="1">
              <a:spcBef>
                <a:spcPts val="0"/>
              </a:spcBef>
              <a:spcAft>
                <a:spcPts val="0"/>
              </a:spcAft>
              <a:buFont typeface="Arial" panose="020B0604020202020204" pitchFamily="34" charset="0"/>
              <a:buChar char="•"/>
              <a:defRPr/>
            </a:pPr>
            <a:r>
              <a:rPr lang="cs-CZ" b="1" dirty="0">
                <a:latin typeface="Calibri"/>
                <a:cs typeface="+mn-cs"/>
              </a:rPr>
              <a:t>masivní rozpad chromozomu v mikrojádře</a:t>
            </a:r>
          </a:p>
          <a:p>
            <a:pPr marL="285750" indent="-285750" eaLnBrk="1" fontAlgn="auto" hangingPunct="1">
              <a:spcBef>
                <a:spcPts val="0"/>
              </a:spcBef>
              <a:spcAft>
                <a:spcPts val="0"/>
              </a:spcAft>
              <a:buFont typeface="Arial" panose="020B0604020202020204" pitchFamily="34" charset="0"/>
              <a:buChar char="•"/>
              <a:defRPr/>
            </a:pPr>
            <a:r>
              <a:rPr lang="cs-CZ" b="1" dirty="0">
                <a:latin typeface="Calibri"/>
                <a:cs typeface="+mn-cs"/>
              </a:rPr>
              <a:t>spojení fragmentů – vznik derivovaného chromozomu s </a:t>
            </a:r>
            <a:r>
              <a:rPr lang="cs-CZ" b="1" dirty="0" err="1">
                <a:latin typeface="Calibri"/>
                <a:cs typeface="+mn-cs"/>
              </a:rPr>
              <a:t>chromothripis</a:t>
            </a:r>
            <a:endParaRPr lang="cs-CZ" b="1" dirty="0">
              <a:latin typeface="Calibri"/>
              <a:cs typeface="+mn-cs"/>
            </a:endParaRPr>
          </a:p>
          <a:p>
            <a:pPr marL="285750" indent="-285750" eaLnBrk="1" fontAlgn="auto" hangingPunct="1">
              <a:spcBef>
                <a:spcPts val="0"/>
              </a:spcBef>
              <a:spcAft>
                <a:spcPts val="0"/>
              </a:spcAft>
              <a:buFont typeface="Arial" panose="020B0604020202020204" pitchFamily="34" charset="0"/>
              <a:buChar char="•"/>
              <a:defRPr/>
            </a:pPr>
            <a:r>
              <a:rPr lang="cs-CZ" b="1" dirty="0">
                <a:latin typeface="Calibri"/>
                <a:cs typeface="+mn-cs"/>
              </a:rPr>
              <a:t>začlenění do jádra</a:t>
            </a:r>
          </a:p>
        </p:txBody>
      </p:sp>
      <p:pic>
        <p:nvPicPr>
          <p:cNvPr id="222215" name="Picture 2">
            <a:extLst>
              <a:ext uri="{FF2B5EF4-FFF2-40B4-BE49-F238E27FC236}">
                <a16:creationId xmlns:a16="http://schemas.microsoft.com/office/drawing/2014/main" id="{77CFAE0A-137B-43F1-9CDA-0A328725DC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1150" y="836613"/>
            <a:ext cx="965200" cy="1230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Nadpis 1">
            <a:extLst>
              <a:ext uri="{FF2B5EF4-FFF2-40B4-BE49-F238E27FC236}">
                <a16:creationId xmlns:a16="http://schemas.microsoft.com/office/drawing/2014/main" id="{067F219D-2AE9-4782-96B8-8B74E406C382}"/>
              </a:ext>
            </a:extLst>
          </p:cNvPr>
          <p:cNvSpPr>
            <a:spLocks noGrp="1"/>
          </p:cNvSpPr>
          <p:nvPr>
            <p:ph type="title"/>
          </p:nvPr>
        </p:nvSpPr>
        <p:spPr/>
        <p:txBody>
          <a:bodyPr/>
          <a:lstStyle/>
          <a:p>
            <a:pPr eaLnBrk="1" hangingPunct="1"/>
            <a:r>
              <a:rPr lang="cs-CZ" altLang="cs-CZ" sz="3600" b="1">
                <a:solidFill>
                  <a:srgbClr val="C00000"/>
                </a:solidFill>
              </a:rPr>
              <a:t>Chromothripsis a mutace genu p53</a:t>
            </a:r>
            <a:br>
              <a:rPr lang="cs-CZ" altLang="cs-CZ" sz="3600" b="1">
                <a:solidFill>
                  <a:srgbClr val="C00000"/>
                </a:solidFill>
              </a:rPr>
            </a:br>
            <a:r>
              <a:rPr lang="cs-CZ" altLang="cs-CZ" sz="2700" b="1">
                <a:solidFill>
                  <a:srgbClr val="C00000"/>
                </a:solidFill>
              </a:rPr>
              <a:t>předchází mutace genu 53 chromothripsis?</a:t>
            </a:r>
          </a:p>
        </p:txBody>
      </p:sp>
      <p:sp>
        <p:nvSpPr>
          <p:cNvPr id="223235" name="Zástupný symbol pro obsah 2">
            <a:extLst>
              <a:ext uri="{FF2B5EF4-FFF2-40B4-BE49-F238E27FC236}">
                <a16:creationId xmlns:a16="http://schemas.microsoft.com/office/drawing/2014/main" id="{0DF529C4-969B-4634-AD85-B24A9B1DDBBA}"/>
              </a:ext>
            </a:extLst>
          </p:cNvPr>
          <p:cNvSpPr>
            <a:spLocks noGrp="1"/>
          </p:cNvSpPr>
          <p:nvPr>
            <p:ph idx="1"/>
          </p:nvPr>
        </p:nvSpPr>
        <p:spPr/>
        <p:txBody>
          <a:bodyPr/>
          <a:lstStyle/>
          <a:p>
            <a:pPr eaLnBrk="1" hangingPunct="1"/>
            <a:endParaRPr lang="cs-CZ" altLang="cs-CZ"/>
          </a:p>
        </p:txBody>
      </p:sp>
      <p:pic>
        <p:nvPicPr>
          <p:cNvPr id="12290" name="Picture 2">
            <a:extLst>
              <a:ext uri="{FF2B5EF4-FFF2-40B4-BE49-F238E27FC236}">
                <a16:creationId xmlns:a16="http://schemas.microsoft.com/office/drawing/2014/main" id="{E238EB77-D529-4E22-980E-BA9FA5DF6359}"/>
              </a:ext>
            </a:extLst>
          </p:cNvPr>
          <p:cNvPicPr>
            <a:picLocks noChangeAspect="1" noChangeArrowheads="1"/>
          </p:cNvPicPr>
          <p:nvPr/>
        </p:nvPicPr>
        <p:blipFill>
          <a:blip r:embed="rId2"/>
          <a:srcRect/>
          <a:stretch>
            <a:fillRect/>
          </a:stretch>
        </p:blipFill>
        <p:spPr bwMode="auto">
          <a:xfrm>
            <a:off x="1547813" y="1628775"/>
            <a:ext cx="6119812" cy="47132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Šipka dolů 3">
            <a:extLst>
              <a:ext uri="{FF2B5EF4-FFF2-40B4-BE49-F238E27FC236}">
                <a16:creationId xmlns:a16="http://schemas.microsoft.com/office/drawing/2014/main" id="{17696DC7-20FE-4CA4-9B71-F190DA8CDEBF}"/>
              </a:ext>
            </a:extLst>
          </p:cNvPr>
          <p:cNvSpPr/>
          <p:nvPr/>
        </p:nvSpPr>
        <p:spPr>
          <a:xfrm>
            <a:off x="5492750" y="3573463"/>
            <a:ext cx="360363" cy="5032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solidFill>
                <a:prstClr val="white"/>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extovéPole 1">
            <a:extLst>
              <a:ext uri="{FF2B5EF4-FFF2-40B4-BE49-F238E27FC236}">
                <a16:creationId xmlns:a16="http://schemas.microsoft.com/office/drawing/2014/main" id="{E7C4DDB3-FF4B-486E-A9B1-77338A343120}"/>
              </a:ext>
            </a:extLst>
          </p:cNvPr>
          <p:cNvSpPr txBox="1">
            <a:spLocks noChangeArrowheads="1"/>
          </p:cNvSpPr>
          <p:nvPr/>
        </p:nvSpPr>
        <p:spPr bwMode="auto">
          <a:xfrm>
            <a:off x="827088" y="333375"/>
            <a:ext cx="77057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b="1">
                <a:solidFill>
                  <a:srgbClr val="C00000"/>
                </a:solidFill>
                <a:latin typeface="Arial" panose="020B0604020202020204" pitchFamily="34" charset="0"/>
              </a:rPr>
              <a:t>Chromoplexis  </a:t>
            </a:r>
            <a:r>
              <a:rPr lang="cs-CZ" altLang="cs-CZ" sz="2400" b="1">
                <a:solidFill>
                  <a:srgbClr val="C00000"/>
                </a:solidFill>
                <a:latin typeface="Arial" panose="020B0604020202020204" pitchFamily="34" charset="0"/>
              </a:rPr>
              <a:t>chromo – chromozom, plexis - restrukturalizace</a:t>
            </a:r>
          </a:p>
        </p:txBody>
      </p:sp>
      <p:sp>
        <p:nvSpPr>
          <p:cNvPr id="3" name="TextovéPole 2">
            <a:extLst>
              <a:ext uri="{FF2B5EF4-FFF2-40B4-BE49-F238E27FC236}">
                <a16:creationId xmlns:a16="http://schemas.microsoft.com/office/drawing/2014/main" id="{F7ABA700-E142-46FE-91B4-8A26AA5DF313}"/>
              </a:ext>
            </a:extLst>
          </p:cNvPr>
          <p:cNvSpPr txBox="1"/>
          <p:nvPr/>
        </p:nvSpPr>
        <p:spPr>
          <a:xfrm>
            <a:off x="107950" y="1898650"/>
            <a:ext cx="5184775" cy="3170238"/>
          </a:xfrm>
          <a:prstGeom prst="rect">
            <a:avLst/>
          </a:prstGeom>
          <a:noFill/>
        </p:spPr>
        <p:txBody>
          <a:bodyPr>
            <a:spAutoFit/>
          </a:bodyPr>
          <a:lstStyle/>
          <a:p>
            <a:pPr marL="285750" indent="-285750" eaLnBrk="1" hangingPunct="1">
              <a:buFont typeface="Arial" panose="020B0604020202020204" pitchFamily="34" charset="0"/>
              <a:buChar char="•"/>
              <a:defRPr/>
            </a:pPr>
            <a:r>
              <a:rPr lang="cs-CZ" sz="2000" dirty="0"/>
              <a:t>jediná katastrofická událost….</a:t>
            </a:r>
          </a:p>
          <a:p>
            <a:pPr marL="285750" indent="-285750" eaLnBrk="1" hangingPunct="1">
              <a:buFont typeface="Arial" panose="020B0604020202020204" pitchFamily="34" charset="0"/>
              <a:buChar char="•"/>
              <a:defRPr/>
            </a:pPr>
            <a:r>
              <a:rPr lang="cs-CZ" sz="2000" dirty="0"/>
              <a:t>rozpad chromozomů - vznik </a:t>
            </a:r>
            <a:r>
              <a:rPr lang="cs-CZ" sz="2000" b="1" dirty="0"/>
              <a:t>mnohonásobných                                                         translokací </a:t>
            </a:r>
            <a:r>
              <a:rPr lang="cs-CZ" sz="2000" dirty="0"/>
              <a:t>a delecí                                                postihující až </a:t>
            </a:r>
            <a:r>
              <a:rPr lang="cs-CZ" sz="2000" b="1" dirty="0"/>
              <a:t>7 chromozomů                                              </a:t>
            </a:r>
            <a:r>
              <a:rPr lang="cs-CZ" sz="2000" dirty="0"/>
              <a:t>(vznik fúzních genů)</a:t>
            </a:r>
          </a:p>
          <a:p>
            <a:pPr marL="342900" indent="-342900" eaLnBrk="1" hangingPunct="1">
              <a:buFont typeface="Arial" panose="020B0604020202020204" pitchFamily="34" charset="0"/>
              <a:buChar char="•"/>
              <a:defRPr/>
            </a:pPr>
            <a:r>
              <a:rPr lang="cs-CZ" sz="2000" dirty="0"/>
              <a:t>nalezena u </a:t>
            </a:r>
            <a:r>
              <a:rPr lang="cs-CZ" sz="2000" b="1" dirty="0"/>
              <a:t>nádoru prostaty                                                                       </a:t>
            </a:r>
            <a:r>
              <a:rPr lang="cs-CZ" sz="2000" dirty="0"/>
              <a:t>(delece </a:t>
            </a:r>
            <a:r>
              <a:rPr lang="en-US" sz="2000" dirty="0"/>
              <a:t>gen</a:t>
            </a:r>
            <a:r>
              <a:rPr lang="cs-CZ" sz="2000" dirty="0"/>
              <a:t>u</a:t>
            </a:r>
            <a:r>
              <a:rPr lang="en-US" sz="2000" dirty="0"/>
              <a:t> PTEN </a:t>
            </a:r>
            <a:r>
              <a:rPr lang="cs-CZ" sz="2000" dirty="0"/>
              <a:t>či</a:t>
            </a:r>
            <a:r>
              <a:rPr lang="en-US" sz="2000" dirty="0"/>
              <a:t> </a:t>
            </a:r>
            <a:r>
              <a:rPr lang="cs-CZ" sz="2000" dirty="0"/>
              <a:t>tvorba </a:t>
            </a:r>
            <a:r>
              <a:rPr lang="en-US" sz="2000" dirty="0"/>
              <a:t> TMPRSS2-ERG </a:t>
            </a:r>
            <a:r>
              <a:rPr lang="cs-CZ" sz="2000" dirty="0"/>
              <a:t>fúzního genu), nádoru </a:t>
            </a:r>
            <a:r>
              <a:rPr lang="cs-CZ" sz="2000" dirty="0" err="1"/>
              <a:t>nádoru</a:t>
            </a:r>
            <a:r>
              <a:rPr lang="cs-CZ" sz="2000" dirty="0"/>
              <a:t> plic, melanomu…</a:t>
            </a:r>
          </a:p>
        </p:txBody>
      </p:sp>
      <p:sp>
        <p:nvSpPr>
          <p:cNvPr id="224260" name="Obdélník 1">
            <a:extLst>
              <a:ext uri="{FF2B5EF4-FFF2-40B4-BE49-F238E27FC236}">
                <a16:creationId xmlns:a16="http://schemas.microsoft.com/office/drawing/2014/main" id="{1DF86F9E-81AA-4431-957D-56816C37AA28}"/>
              </a:ext>
            </a:extLst>
          </p:cNvPr>
          <p:cNvSpPr>
            <a:spLocks noChangeArrowheads="1"/>
          </p:cNvSpPr>
          <p:nvPr/>
        </p:nvSpPr>
        <p:spPr bwMode="auto">
          <a:xfrm>
            <a:off x="6872288" y="6381750"/>
            <a:ext cx="1658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800" i="1">
                <a:latin typeface="Arial" panose="020B0604020202020204" pitchFamily="34" charset="0"/>
              </a:rPr>
              <a:t>Pellestor 2019</a:t>
            </a:r>
          </a:p>
        </p:txBody>
      </p:sp>
      <p:pic>
        <p:nvPicPr>
          <p:cNvPr id="187400" name="Picture 8">
            <a:extLst>
              <a:ext uri="{FF2B5EF4-FFF2-40B4-BE49-F238E27FC236}">
                <a16:creationId xmlns:a16="http://schemas.microsoft.com/office/drawing/2014/main" id="{D4779C8A-22CE-47B6-A96B-91572D8C2447}"/>
              </a:ext>
            </a:extLst>
          </p:cNvPr>
          <p:cNvPicPr>
            <a:picLocks noChangeAspect="1" noChangeArrowheads="1"/>
          </p:cNvPicPr>
          <p:nvPr/>
        </p:nvPicPr>
        <p:blipFill>
          <a:blip r:embed="rId2"/>
          <a:srcRect/>
          <a:stretch>
            <a:fillRect/>
          </a:stretch>
        </p:blipFill>
        <p:spPr bwMode="auto">
          <a:xfrm>
            <a:off x="4067175" y="1428750"/>
            <a:ext cx="4918075" cy="47164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043473-0AF1-4C40-BD77-5A9E91CF6A3D}"/>
              </a:ext>
            </a:extLst>
          </p:cNvPr>
          <p:cNvSpPr>
            <a:spLocks noGrp="1"/>
          </p:cNvSpPr>
          <p:nvPr>
            <p:ph type="title"/>
          </p:nvPr>
        </p:nvSpPr>
        <p:spPr>
          <a:xfrm>
            <a:off x="1009650" y="333375"/>
            <a:ext cx="7772400" cy="1143000"/>
          </a:xfrm>
        </p:spPr>
        <p:txBody>
          <a:bodyPr/>
          <a:lstStyle/>
          <a:p>
            <a:pPr>
              <a:defRPr/>
            </a:pPr>
            <a:r>
              <a:rPr lang="cs-CZ" sz="3200" b="1" dirty="0" err="1">
                <a:solidFill>
                  <a:srgbClr val="C00000"/>
                </a:solidFill>
                <a:latin typeface="+mn-lt"/>
              </a:rPr>
              <a:t>Chromoanasythesis</a:t>
            </a:r>
            <a:r>
              <a:rPr lang="cs-CZ" sz="3200" b="1" dirty="0">
                <a:solidFill>
                  <a:srgbClr val="C00000"/>
                </a:solidFill>
                <a:latin typeface="+mn-lt"/>
              </a:rPr>
              <a:t> – mechanismy</a:t>
            </a:r>
            <a:endParaRPr lang="cs-CZ" sz="3200" dirty="0">
              <a:latin typeface="+mn-lt"/>
            </a:endParaRPr>
          </a:p>
        </p:txBody>
      </p:sp>
      <p:sp>
        <p:nvSpPr>
          <p:cNvPr id="6" name="Obdélník 5">
            <a:extLst>
              <a:ext uri="{FF2B5EF4-FFF2-40B4-BE49-F238E27FC236}">
                <a16:creationId xmlns:a16="http://schemas.microsoft.com/office/drawing/2014/main" id="{C7EA8F96-D0CB-42AD-A228-F4838A488B9C}"/>
              </a:ext>
            </a:extLst>
          </p:cNvPr>
          <p:cNvSpPr/>
          <p:nvPr/>
        </p:nvSpPr>
        <p:spPr>
          <a:xfrm>
            <a:off x="755650" y="1436688"/>
            <a:ext cx="8280400" cy="2584450"/>
          </a:xfrm>
          <a:prstGeom prst="rect">
            <a:avLst/>
          </a:prstGeom>
        </p:spPr>
        <p:txBody>
          <a:bodyPr>
            <a:spAutoFit/>
          </a:bodyPr>
          <a:lstStyle/>
          <a:p>
            <a:pPr eaLnBrk="1" hangingPunct="1">
              <a:buFont typeface="Wingdings" pitchFamily="2" charset="2"/>
              <a:buNone/>
              <a:defRPr/>
            </a:pPr>
            <a:endParaRPr lang="cs-CZ" sz="2000" b="1" dirty="0">
              <a:solidFill>
                <a:srgbClr val="C00000"/>
              </a:solidFill>
              <a:cs typeface="+mn-cs"/>
            </a:endParaRPr>
          </a:p>
          <a:p>
            <a:pPr eaLnBrk="1" hangingPunct="1">
              <a:buFont typeface="Wingdings" pitchFamily="2" charset="2"/>
              <a:buNone/>
              <a:defRPr/>
            </a:pPr>
            <a:r>
              <a:rPr lang="cs-CZ" sz="2000" b="1" dirty="0">
                <a:solidFill>
                  <a:srgbClr val="C00000"/>
                </a:solidFill>
                <a:cs typeface="+mn-cs"/>
              </a:rPr>
              <a:t>ABERANTNI REPLIKACE v důsledku jedné katastrofické události</a:t>
            </a:r>
          </a:p>
          <a:p>
            <a:pPr marL="285750" indent="-285750" eaLnBrk="1" hangingPunct="1">
              <a:buFont typeface="Arial" panose="020B0604020202020204" pitchFamily="34" charset="0"/>
              <a:buChar char="•"/>
              <a:defRPr/>
            </a:pPr>
            <a:r>
              <a:rPr lang="cs-CZ" sz="1600" b="1" dirty="0">
                <a:cs typeface="+mn-cs"/>
              </a:rPr>
              <a:t>blokování replikační vidlice a změna templátového vlákna </a:t>
            </a:r>
            <a:r>
              <a:rPr lang="cs-CZ" sz="1600" dirty="0">
                <a:cs typeface="+mn-cs"/>
              </a:rPr>
              <a:t>(</a:t>
            </a:r>
            <a:r>
              <a:rPr lang="cs-CZ" sz="1600" dirty="0" err="1">
                <a:cs typeface="+mn-cs"/>
              </a:rPr>
              <a:t>fork</a:t>
            </a:r>
            <a:r>
              <a:rPr lang="cs-CZ" sz="1600" dirty="0">
                <a:cs typeface="+mn-cs"/>
              </a:rPr>
              <a:t> </a:t>
            </a:r>
            <a:r>
              <a:rPr lang="cs-CZ" sz="1600" dirty="0" err="1">
                <a:cs typeface="+mn-cs"/>
              </a:rPr>
              <a:t>stalling</a:t>
            </a:r>
            <a:r>
              <a:rPr lang="cs-CZ" sz="1600" dirty="0">
                <a:cs typeface="+mn-cs"/>
              </a:rPr>
              <a:t> and </a:t>
            </a:r>
            <a:r>
              <a:rPr lang="cs-CZ" sz="1600" dirty="0" err="1">
                <a:cs typeface="+mn-cs"/>
              </a:rPr>
              <a:t>template</a:t>
            </a:r>
            <a:r>
              <a:rPr lang="cs-CZ" sz="1600" dirty="0">
                <a:cs typeface="+mn-cs"/>
              </a:rPr>
              <a:t> </a:t>
            </a:r>
            <a:r>
              <a:rPr lang="cs-CZ" sz="1600" dirty="0" err="1">
                <a:cs typeface="+mn-cs"/>
              </a:rPr>
              <a:t>switching</a:t>
            </a:r>
            <a:r>
              <a:rPr lang="cs-CZ" sz="1600" dirty="0">
                <a:cs typeface="+mn-cs"/>
              </a:rPr>
              <a:t>, </a:t>
            </a:r>
            <a:r>
              <a:rPr lang="cs-CZ" sz="1600" dirty="0" err="1">
                <a:cs typeface="+mn-cs"/>
              </a:rPr>
              <a:t>FoSTeS</a:t>
            </a:r>
            <a:r>
              <a:rPr lang="cs-CZ" sz="1600" dirty="0">
                <a:cs typeface="+mn-cs"/>
              </a:rPr>
              <a:t>) nebo </a:t>
            </a:r>
          </a:p>
          <a:p>
            <a:pPr marL="285750" indent="-285750" eaLnBrk="1" hangingPunct="1">
              <a:buFont typeface="Arial" panose="020B0604020202020204" pitchFamily="34" charset="0"/>
              <a:buChar char="•"/>
              <a:defRPr/>
            </a:pPr>
            <a:r>
              <a:rPr lang="cs-CZ" sz="1600" b="1" dirty="0">
                <a:cs typeface="+mn-cs"/>
              </a:rPr>
              <a:t>replikace způsobená zlomem zprostředkovaná </a:t>
            </a:r>
            <a:r>
              <a:rPr lang="cs-CZ" sz="1600" b="1" dirty="0" err="1">
                <a:cs typeface="+mn-cs"/>
              </a:rPr>
              <a:t>mikrohomologií</a:t>
            </a:r>
            <a:r>
              <a:rPr lang="cs-CZ" sz="1600" b="1" dirty="0">
                <a:cs typeface="+mn-cs"/>
              </a:rPr>
              <a:t> </a:t>
            </a:r>
            <a:r>
              <a:rPr lang="cs-CZ" sz="1600" dirty="0">
                <a:cs typeface="+mn-cs"/>
              </a:rPr>
              <a:t>(</a:t>
            </a:r>
            <a:r>
              <a:rPr lang="cs-CZ" sz="1600" dirty="0" err="1">
                <a:cs typeface="+mn-cs"/>
              </a:rPr>
              <a:t>microhomology-mediated</a:t>
            </a:r>
            <a:r>
              <a:rPr lang="cs-CZ" sz="1600" dirty="0">
                <a:cs typeface="+mn-cs"/>
              </a:rPr>
              <a:t> </a:t>
            </a:r>
            <a:r>
              <a:rPr lang="cs-CZ" sz="1600" dirty="0" err="1">
                <a:cs typeface="+mn-cs"/>
              </a:rPr>
              <a:t>break</a:t>
            </a:r>
            <a:r>
              <a:rPr lang="cs-CZ" sz="1600" dirty="0">
                <a:cs typeface="+mn-cs"/>
              </a:rPr>
              <a:t> </a:t>
            </a:r>
            <a:r>
              <a:rPr lang="cs-CZ" sz="1600" dirty="0" err="1">
                <a:cs typeface="+mn-cs"/>
              </a:rPr>
              <a:t>induced</a:t>
            </a:r>
            <a:r>
              <a:rPr lang="cs-CZ" sz="1600" dirty="0">
                <a:cs typeface="+mn-cs"/>
              </a:rPr>
              <a:t> </a:t>
            </a:r>
            <a:r>
              <a:rPr lang="cs-CZ" sz="1600" dirty="0" err="1">
                <a:cs typeface="+mn-cs"/>
              </a:rPr>
              <a:t>replication</a:t>
            </a:r>
            <a:r>
              <a:rPr lang="cs-CZ" sz="1600" dirty="0">
                <a:cs typeface="+mn-cs"/>
              </a:rPr>
              <a:t>, MMBIR)</a:t>
            </a:r>
          </a:p>
          <a:p>
            <a:pPr marL="285750" indent="-285750" eaLnBrk="1" hangingPunct="1">
              <a:buFont typeface="Arial" panose="020B0604020202020204" pitchFamily="34" charset="0"/>
              <a:buChar char="•"/>
              <a:defRPr/>
            </a:pPr>
            <a:r>
              <a:rPr lang="cs-CZ" sz="1600" dirty="0">
                <a:cs typeface="+mn-cs"/>
              </a:rPr>
              <a:t>tento typ komplexních přestaveb je spojován s výskytem častějších </a:t>
            </a:r>
            <a:r>
              <a:rPr lang="cs-CZ" sz="2000" b="1" dirty="0">
                <a:cs typeface="+mn-cs"/>
              </a:rPr>
              <a:t>duplikací, </a:t>
            </a:r>
            <a:r>
              <a:rPr lang="cs-CZ" sz="2000" b="1" dirty="0" err="1">
                <a:cs typeface="+mn-cs"/>
              </a:rPr>
              <a:t>triplikací</a:t>
            </a:r>
            <a:r>
              <a:rPr lang="cs-CZ" sz="2000" b="1" dirty="0">
                <a:cs typeface="+mn-cs"/>
              </a:rPr>
              <a:t>, inverzí…..vyskytuje se u vrozených VV, PMR…..</a:t>
            </a:r>
            <a:endParaRPr lang="cs-CZ" sz="2000" dirty="0">
              <a:cs typeface="+mn-cs"/>
            </a:endParaRPr>
          </a:p>
          <a:p>
            <a:pPr marL="285750" indent="-285750" eaLnBrk="1" hangingPunct="1">
              <a:buFont typeface="Arial" panose="020B0604020202020204" pitchFamily="34" charset="0"/>
              <a:buChar char="•"/>
              <a:defRPr/>
            </a:pPr>
            <a:endParaRPr lang="cs-CZ" dirty="0">
              <a:cs typeface="+mn-cs"/>
            </a:endParaRPr>
          </a:p>
        </p:txBody>
      </p:sp>
      <p:sp>
        <p:nvSpPr>
          <p:cNvPr id="225284" name="Obdélník 7">
            <a:extLst>
              <a:ext uri="{FF2B5EF4-FFF2-40B4-BE49-F238E27FC236}">
                <a16:creationId xmlns:a16="http://schemas.microsoft.com/office/drawing/2014/main" id="{315D492B-D2C4-479F-9DCD-BFC9B3802961}"/>
              </a:ext>
            </a:extLst>
          </p:cNvPr>
          <p:cNvSpPr>
            <a:spLocks noChangeArrowheads="1"/>
          </p:cNvSpPr>
          <p:nvPr/>
        </p:nvSpPr>
        <p:spPr bwMode="auto">
          <a:xfrm>
            <a:off x="7164388" y="6275388"/>
            <a:ext cx="1658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i="1"/>
              <a:t>Pellestor 2019</a:t>
            </a:r>
          </a:p>
        </p:txBody>
      </p:sp>
      <p:sp>
        <p:nvSpPr>
          <p:cNvPr id="225285" name="Zástupný symbol pro obsah 2">
            <a:extLst>
              <a:ext uri="{FF2B5EF4-FFF2-40B4-BE49-F238E27FC236}">
                <a16:creationId xmlns:a16="http://schemas.microsoft.com/office/drawing/2014/main" id="{301FBBFD-2678-4E7B-B13C-8DDA1FA8A638}"/>
              </a:ext>
            </a:extLst>
          </p:cNvPr>
          <p:cNvSpPr>
            <a:spLocks noGrp="1" noChangeArrowheads="1"/>
          </p:cNvSpPr>
          <p:nvPr>
            <p:ph idx="1"/>
          </p:nvPr>
        </p:nvSpPr>
        <p:spPr>
          <a:xfrm>
            <a:off x="9251950" y="3213100"/>
            <a:ext cx="7772400" cy="4530725"/>
          </a:xfrm>
        </p:spPr>
        <p:txBody>
          <a:bodyPr/>
          <a:lstStyle/>
          <a:p>
            <a:endParaRPr lang="cs-CZ" altLang="cs-CZ"/>
          </a:p>
        </p:txBody>
      </p:sp>
      <p:pic>
        <p:nvPicPr>
          <p:cNvPr id="188423" name="Picture 7">
            <a:extLst>
              <a:ext uri="{FF2B5EF4-FFF2-40B4-BE49-F238E27FC236}">
                <a16:creationId xmlns:a16="http://schemas.microsoft.com/office/drawing/2014/main" id="{1B5D9FEA-4808-499B-B0AF-157F045CABAF}"/>
              </a:ext>
            </a:extLst>
          </p:cNvPr>
          <p:cNvPicPr>
            <a:picLocks noChangeAspect="1" noChangeArrowheads="1"/>
          </p:cNvPicPr>
          <p:nvPr/>
        </p:nvPicPr>
        <p:blipFill>
          <a:blip r:embed="rId2"/>
          <a:srcRect/>
          <a:stretch>
            <a:fillRect/>
          </a:stretch>
        </p:blipFill>
        <p:spPr bwMode="auto">
          <a:xfrm>
            <a:off x="1403350" y="4090988"/>
            <a:ext cx="4249738" cy="2552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Nadpis 1">
            <a:extLst>
              <a:ext uri="{FF2B5EF4-FFF2-40B4-BE49-F238E27FC236}">
                <a16:creationId xmlns:a16="http://schemas.microsoft.com/office/drawing/2014/main" id="{B198CF9D-69F1-4071-89A8-A458AAEC7F85}"/>
              </a:ext>
            </a:extLst>
          </p:cNvPr>
          <p:cNvSpPr>
            <a:spLocks noGrp="1" noChangeArrowheads="1"/>
          </p:cNvSpPr>
          <p:nvPr>
            <p:ph type="title"/>
          </p:nvPr>
        </p:nvSpPr>
        <p:spPr>
          <a:xfrm>
            <a:off x="914400" y="277813"/>
            <a:ext cx="8229600" cy="1143000"/>
          </a:xfrm>
        </p:spPr>
        <p:txBody>
          <a:bodyPr/>
          <a:lstStyle/>
          <a:p>
            <a:r>
              <a:rPr lang="cs-CZ" altLang="cs-CZ" sz="3200" b="1">
                <a:solidFill>
                  <a:srgbClr val="C00000"/>
                </a:solidFill>
                <a:latin typeface="Arial" panose="020B0604020202020204" pitchFamily="34" charset="0"/>
              </a:rPr>
              <a:t>Chromothripsis vs. chromoanasynthesis – rozdíly</a:t>
            </a:r>
            <a:endParaRPr lang="cs-CZ" altLang="cs-CZ"/>
          </a:p>
        </p:txBody>
      </p:sp>
      <p:pic>
        <p:nvPicPr>
          <p:cNvPr id="226307" name="Zástupný obsah 5">
            <a:extLst>
              <a:ext uri="{FF2B5EF4-FFF2-40B4-BE49-F238E27FC236}">
                <a16:creationId xmlns:a16="http://schemas.microsoft.com/office/drawing/2014/main" id="{6683922A-1213-43B0-85E8-5E3B059E7C9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42950" y="2276475"/>
            <a:ext cx="8115300" cy="3744913"/>
          </a:xfrm>
        </p:spPr>
      </p:pic>
      <p:sp>
        <p:nvSpPr>
          <p:cNvPr id="226308" name="TextovéPole 6">
            <a:extLst>
              <a:ext uri="{FF2B5EF4-FFF2-40B4-BE49-F238E27FC236}">
                <a16:creationId xmlns:a16="http://schemas.microsoft.com/office/drawing/2014/main" id="{9EFCFD6A-689D-449B-8E72-BAC7A9184CC1}"/>
              </a:ext>
            </a:extLst>
          </p:cNvPr>
          <p:cNvSpPr txBox="1">
            <a:spLocks noChangeArrowheads="1"/>
          </p:cNvSpPr>
          <p:nvPr/>
        </p:nvSpPr>
        <p:spPr bwMode="auto">
          <a:xfrm>
            <a:off x="6084888" y="6396038"/>
            <a:ext cx="2879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800" i="1"/>
              <a:t>Chatron N. ESHG 2020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Nadpis 1">
            <a:extLst>
              <a:ext uri="{FF2B5EF4-FFF2-40B4-BE49-F238E27FC236}">
                <a16:creationId xmlns:a16="http://schemas.microsoft.com/office/drawing/2014/main" id="{A81F1856-E113-42E5-8474-E325CB9834F0}"/>
              </a:ext>
            </a:extLst>
          </p:cNvPr>
          <p:cNvSpPr>
            <a:spLocks noGrp="1" noChangeArrowheads="1"/>
          </p:cNvSpPr>
          <p:nvPr>
            <p:ph type="title"/>
          </p:nvPr>
        </p:nvSpPr>
        <p:spPr/>
        <p:txBody>
          <a:bodyPr/>
          <a:lstStyle/>
          <a:p>
            <a:pPr eaLnBrk="1" hangingPunct="1"/>
            <a:r>
              <a:rPr lang="cs-CZ" altLang="cs-CZ" sz="3200" b="1">
                <a:solidFill>
                  <a:srgbClr val="C00000"/>
                </a:solidFill>
              </a:rPr>
              <a:t>Ukázka chromoanasyntesis s opakovanými amplifikacemi na chromozomech 22 a 18 u tří pacientů s PMR a VVV</a:t>
            </a:r>
          </a:p>
        </p:txBody>
      </p:sp>
      <p:sp>
        <p:nvSpPr>
          <p:cNvPr id="228355" name="Zástupný symbol pro obsah 2">
            <a:extLst>
              <a:ext uri="{FF2B5EF4-FFF2-40B4-BE49-F238E27FC236}">
                <a16:creationId xmlns:a16="http://schemas.microsoft.com/office/drawing/2014/main" id="{D6EBA6FA-3DA7-45CE-A1A0-19BF8A0E6762}"/>
              </a:ext>
            </a:extLst>
          </p:cNvPr>
          <p:cNvSpPr>
            <a:spLocks noGrp="1" noChangeArrowheads="1"/>
          </p:cNvSpPr>
          <p:nvPr>
            <p:ph idx="1"/>
          </p:nvPr>
        </p:nvSpPr>
        <p:spPr/>
        <p:txBody>
          <a:bodyPr/>
          <a:lstStyle/>
          <a:p>
            <a:pPr eaLnBrk="1" hangingPunct="1"/>
            <a:endParaRPr lang="cs-CZ" altLang="cs-CZ"/>
          </a:p>
        </p:txBody>
      </p:sp>
      <p:pic>
        <p:nvPicPr>
          <p:cNvPr id="1026" name="Picture 2">
            <a:extLst>
              <a:ext uri="{FF2B5EF4-FFF2-40B4-BE49-F238E27FC236}">
                <a16:creationId xmlns:a16="http://schemas.microsoft.com/office/drawing/2014/main" id="{43148014-CB4C-4738-9CA4-259261AA6DC7}"/>
              </a:ext>
            </a:extLst>
          </p:cNvPr>
          <p:cNvPicPr>
            <a:picLocks noChangeAspect="1" noChangeArrowheads="1"/>
          </p:cNvPicPr>
          <p:nvPr/>
        </p:nvPicPr>
        <p:blipFill>
          <a:blip r:embed="rId2"/>
          <a:srcRect/>
          <a:stretch>
            <a:fillRect/>
          </a:stretch>
        </p:blipFill>
        <p:spPr bwMode="auto">
          <a:xfrm>
            <a:off x="1835150" y="1903413"/>
            <a:ext cx="5473700" cy="4405312"/>
          </a:xfrm>
          <a:prstGeom prst="rect">
            <a:avLst/>
          </a:prstGeom>
          <a:ln>
            <a:noFill/>
          </a:ln>
          <a:effectLst>
            <a:outerShdw blurRad="292100" dist="139700" dir="2700000" algn="tl" rotWithShape="0">
              <a:srgbClr val="333333">
                <a:alpha val="65000"/>
              </a:srgbClr>
            </a:outerShdw>
          </a:effectLst>
        </p:spPr>
      </p:pic>
      <p:sp>
        <p:nvSpPr>
          <p:cNvPr id="228357" name="TextovéPole 3">
            <a:extLst>
              <a:ext uri="{FF2B5EF4-FFF2-40B4-BE49-F238E27FC236}">
                <a16:creationId xmlns:a16="http://schemas.microsoft.com/office/drawing/2014/main" id="{41D81FEC-D3CF-45A1-8155-250C46A1C23D}"/>
              </a:ext>
            </a:extLst>
          </p:cNvPr>
          <p:cNvSpPr txBox="1">
            <a:spLocks noChangeArrowheads="1"/>
          </p:cNvSpPr>
          <p:nvPr/>
        </p:nvSpPr>
        <p:spPr bwMode="auto">
          <a:xfrm>
            <a:off x="6581775" y="6308725"/>
            <a:ext cx="3311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800" i="1">
                <a:solidFill>
                  <a:srgbClr val="000000"/>
                </a:solidFill>
              </a:rPr>
              <a:t>Masset et al. 2016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76E132-4652-4BD6-994C-AB7A9F9049C5}"/>
              </a:ext>
            </a:extLst>
          </p:cNvPr>
          <p:cNvSpPr>
            <a:spLocks noGrp="1"/>
          </p:cNvSpPr>
          <p:nvPr>
            <p:ph type="title"/>
          </p:nvPr>
        </p:nvSpPr>
        <p:spPr>
          <a:xfrm>
            <a:off x="914400" y="277813"/>
            <a:ext cx="8050213" cy="1143000"/>
          </a:xfrm>
        </p:spPr>
        <p:txBody>
          <a:bodyPr/>
          <a:lstStyle/>
          <a:p>
            <a:pPr>
              <a:defRPr/>
            </a:pPr>
            <a:r>
              <a:rPr lang="cs-CZ" sz="3200" b="1" dirty="0" err="1">
                <a:solidFill>
                  <a:srgbClr val="C00000"/>
                </a:solidFill>
                <a:latin typeface="+mn-lt"/>
              </a:rPr>
              <a:t>Chromoanasythesis</a:t>
            </a:r>
            <a:r>
              <a:rPr lang="cs-CZ" sz="3200" b="1" dirty="0">
                <a:solidFill>
                  <a:srgbClr val="C00000"/>
                </a:solidFill>
                <a:latin typeface="+mn-lt"/>
              </a:rPr>
              <a:t> při gametogenezi</a:t>
            </a:r>
          </a:p>
        </p:txBody>
      </p:sp>
      <p:sp>
        <p:nvSpPr>
          <p:cNvPr id="229379" name="Zástupný symbol pro obsah 2">
            <a:extLst>
              <a:ext uri="{FF2B5EF4-FFF2-40B4-BE49-F238E27FC236}">
                <a16:creationId xmlns:a16="http://schemas.microsoft.com/office/drawing/2014/main" id="{E1A101ED-757C-4A43-AA5E-09A138AE72C4}"/>
              </a:ext>
            </a:extLst>
          </p:cNvPr>
          <p:cNvSpPr>
            <a:spLocks noGrp="1" noChangeArrowheads="1"/>
          </p:cNvSpPr>
          <p:nvPr>
            <p:ph idx="1"/>
          </p:nvPr>
        </p:nvSpPr>
        <p:spPr>
          <a:xfrm>
            <a:off x="900113" y="1628775"/>
            <a:ext cx="7772400" cy="4530725"/>
          </a:xfrm>
        </p:spPr>
        <p:txBody>
          <a:bodyPr/>
          <a:lstStyle/>
          <a:p>
            <a:r>
              <a:rPr lang="cs-CZ" altLang="cs-CZ" sz="2400" b="1" dirty="0"/>
              <a:t>konstituční </a:t>
            </a:r>
            <a:r>
              <a:rPr lang="cs-CZ" altLang="cs-CZ" sz="2400" b="1" dirty="0" err="1"/>
              <a:t>chromothripsis</a:t>
            </a:r>
            <a:r>
              <a:rPr lang="cs-CZ" altLang="cs-CZ" sz="2400" b="1" dirty="0"/>
              <a:t> </a:t>
            </a:r>
            <a:r>
              <a:rPr lang="cs-CZ" altLang="cs-CZ" sz="2400" dirty="0"/>
              <a:t>může vznikat ve spermiích, vajíčkách, raných embryích…. </a:t>
            </a:r>
          </a:p>
          <a:p>
            <a:r>
              <a:rPr lang="cs-CZ" altLang="cs-CZ" sz="2400" dirty="0"/>
              <a:t>častěji postižen původem </a:t>
            </a:r>
            <a:r>
              <a:rPr lang="cs-CZ" altLang="cs-CZ" sz="2400" b="1" dirty="0">
                <a:solidFill>
                  <a:srgbClr val="C00000"/>
                </a:solidFill>
              </a:rPr>
              <a:t>otcovský chromozom </a:t>
            </a:r>
            <a:r>
              <a:rPr lang="cs-CZ" altLang="cs-CZ" sz="1800" dirty="0"/>
              <a:t>(spermatogeneze citlivější k poškození DNA …vysoký počet dělení, omezená reparační kapacita) </a:t>
            </a:r>
            <a:endParaRPr lang="cs-CZ" altLang="cs-CZ" sz="2400" dirty="0"/>
          </a:p>
          <a:p>
            <a:r>
              <a:rPr lang="cs-CZ" altLang="cs-CZ" sz="2400" dirty="0"/>
              <a:t>vznik komplexních přestaveb, delece, duplikace, inverze, translokace…ale méně změn…</a:t>
            </a:r>
          </a:p>
          <a:p>
            <a:r>
              <a:rPr lang="cs-CZ" altLang="cs-CZ" sz="2400" dirty="0"/>
              <a:t>pouze </a:t>
            </a:r>
            <a:r>
              <a:rPr lang="cs-CZ" altLang="cs-CZ" sz="2400" dirty="0" err="1"/>
              <a:t>chromothripsis</a:t>
            </a:r>
            <a:r>
              <a:rPr lang="cs-CZ" altLang="cs-CZ" sz="2400" dirty="0"/>
              <a:t> vedoucí k </a:t>
            </a:r>
            <a:r>
              <a:rPr lang="cs-CZ" altLang="cs-CZ" sz="2400" b="1" dirty="0">
                <a:solidFill>
                  <a:srgbClr val="C00000"/>
                </a:solidFill>
              </a:rPr>
              <a:t>balancovaným aberacím je životaschopná !</a:t>
            </a:r>
          </a:p>
          <a:p>
            <a:r>
              <a:rPr lang="cs-CZ" altLang="cs-CZ" sz="2400" b="1" dirty="0"/>
              <a:t>důsledkem jsou pacienti s                                                                              </a:t>
            </a:r>
            <a:r>
              <a:rPr lang="cs-CZ" altLang="cs-CZ" sz="2400" b="1" dirty="0" err="1"/>
              <a:t>dysmorfickými</a:t>
            </a:r>
            <a:r>
              <a:rPr lang="cs-CZ" altLang="cs-CZ" sz="2400" b="1" dirty="0"/>
              <a:t> rysy, vývojovými vadami,                       PMR…</a:t>
            </a:r>
          </a:p>
          <a:p>
            <a:endParaRPr lang="cs-CZ" altLang="cs-CZ" dirty="0"/>
          </a:p>
          <a:p>
            <a:endParaRPr lang="cs-CZ" altLang="cs-CZ"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Karyo MM">
            <a:extLst>
              <a:ext uri="{FF2B5EF4-FFF2-40B4-BE49-F238E27FC236}">
                <a16:creationId xmlns:a16="http://schemas.microsoft.com/office/drawing/2014/main" id="{16661670-CED0-424A-A697-9034CD3EE401}"/>
              </a:ext>
            </a:extLst>
          </p:cNvPr>
          <p:cNvPicPr>
            <a:picLocks noChangeAspect="1" noChangeArrowheads="1"/>
          </p:cNvPicPr>
          <p:nvPr/>
        </p:nvPicPr>
        <p:blipFill>
          <a:blip r:embed="rId3"/>
          <a:srcRect/>
          <a:stretch>
            <a:fillRect/>
          </a:stretch>
        </p:blipFill>
        <p:spPr bwMode="auto">
          <a:xfrm>
            <a:off x="698735" y="2094311"/>
            <a:ext cx="2130015" cy="1552233"/>
          </a:xfrm>
          <a:prstGeom prst="rect">
            <a:avLst/>
          </a:prstGeom>
          <a:blipFill dpi="0" rotWithShape="1">
            <a:blip r:embed="rId4" cstate="print">
              <a:alphaModFix amt="59000"/>
            </a:blip>
            <a:srcRect/>
            <a:stretch>
              <a:fillRect/>
            </a:stretch>
          </a:blipFill>
          <a:ln w="9525">
            <a:solidFill>
              <a:srgbClr val="000000">
                <a:alpha val="61176"/>
              </a:srgbClr>
            </a:solidFill>
            <a:miter lim="800000"/>
            <a:headEnd/>
            <a:tailEnd/>
          </a:ln>
          <a:effectLst>
            <a:outerShdw blurRad="63500" sx="102000" sy="102000" algn="ctr" rotWithShape="0">
              <a:srgbClr val="000000">
                <a:alpha val="81999"/>
              </a:srgbClr>
            </a:outerShdw>
          </a:effectLst>
        </p:spPr>
      </p:pic>
      <p:pic>
        <p:nvPicPr>
          <p:cNvPr id="41987" name="Picture 3" descr="5+ oříznutý">
            <a:extLst>
              <a:ext uri="{FF2B5EF4-FFF2-40B4-BE49-F238E27FC236}">
                <a16:creationId xmlns:a16="http://schemas.microsoft.com/office/drawing/2014/main" id="{91E44DEB-79F1-4E92-809B-7801CD3875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544" t="7098" r="18454" b="9792"/>
          <a:stretch>
            <a:fillRect/>
          </a:stretch>
        </p:blipFill>
        <p:spPr bwMode="auto">
          <a:xfrm>
            <a:off x="2407774" y="2436741"/>
            <a:ext cx="1890713" cy="1778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3">
            <a:extLst>
              <a:ext uri="{FF2B5EF4-FFF2-40B4-BE49-F238E27FC236}">
                <a16:creationId xmlns:a16="http://schemas.microsoft.com/office/drawing/2014/main" id="{5F69ECE4-5C55-46F3-BC79-B7E5713D39B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32699" y="3129306"/>
            <a:ext cx="1782366"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Title 1">
            <a:extLst>
              <a:ext uri="{FF2B5EF4-FFF2-40B4-BE49-F238E27FC236}">
                <a16:creationId xmlns:a16="http://schemas.microsoft.com/office/drawing/2014/main" id="{C35A6827-A00B-4312-AE78-45BAC85C1D86}"/>
              </a:ext>
            </a:extLst>
          </p:cNvPr>
          <p:cNvSpPr txBox="1">
            <a:spLocks/>
          </p:cNvSpPr>
          <p:nvPr/>
        </p:nvSpPr>
        <p:spPr bwMode="auto">
          <a:xfrm>
            <a:off x="1143000" y="830342"/>
            <a:ext cx="6858000" cy="57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a:solidFill>
                  <a:schemeClr val="tx1"/>
                </a:solidFill>
                <a:latin typeface="Verdana" panose="020B0604030504040204" pitchFamily="34" charset="0"/>
              </a:defRPr>
            </a:lvl9pPr>
          </a:lstStyle>
          <a:p>
            <a:pPr algn="ctr" eaLnBrk="1" hangingPunct="1">
              <a:lnSpc>
                <a:spcPct val="90000"/>
              </a:lnSpc>
              <a:spcBef>
                <a:spcPct val="0"/>
              </a:spcBef>
              <a:buFontTx/>
              <a:buNone/>
            </a:pPr>
            <a:endParaRPr lang="cs-CZ" altLang="cs-CZ" sz="2700" b="1">
              <a:solidFill>
                <a:srgbClr val="C00000"/>
              </a:solidFill>
              <a:latin typeface="Century Gothic" panose="020B0502020202020204" pitchFamily="34" charset="0"/>
            </a:endParaRPr>
          </a:p>
        </p:txBody>
      </p:sp>
      <p:pic>
        <p:nvPicPr>
          <p:cNvPr id="41991" name="Obrázek 1">
            <a:extLst>
              <a:ext uri="{FF2B5EF4-FFF2-40B4-BE49-F238E27FC236}">
                <a16:creationId xmlns:a16="http://schemas.microsoft.com/office/drawing/2014/main" id="{2B43B753-720C-4881-9039-48742F27FDE3}"/>
              </a:ext>
            </a:extLst>
          </p:cNvPr>
          <p:cNvPicPr>
            <a:picLocks noChangeAspect="1"/>
          </p:cNvPicPr>
          <p:nvPr/>
        </p:nvPicPr>
        <p:blipFill>
          <a:blip r:embed="rId7"/>
          <a:srcRect/>
          <a:stretch>
            <a:fillRect/>
          </a:stretch>
        </p:blipFill>
        <p:spPr bwMode="auto">
          <a:xfrm>
            <a:off x="5487719" y="3812347"/>
            <a:ext cx="1772840" cy="17002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7048" name="Obdélník 2">
            <a:extLst>
              <a:ext uri="{FF2B5EF4-FFF2-40B4-BE49-F238E27FC236}">
                <a16:creationId xmlns:a16="http://schemas.microsoft.com/office/drawing/2014/main" id="{624BE305-D8E3-464F-94FE-2F6380764534}"/>
              </a:ext>
            </a:extLst>
          </p:cNvPr>
          <p:cNvSpPr>
            <a:spLocks noChangeArrowheads="1"/>
          </p:cNvSpPr>
          <p:nvPr/>
        </p:nvSpPr>
        <p:spPr bwMode="auto">
          <a:xfrm>
            <a:off x="1065803" y="1716881"/>
            <a:ext cx="23230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a:solidFill>
                  <a:schemeClr val="tx1"/>
                </a:solidFill>
                <a:latin typeface="Verdana" panose="020B0604030504040204" pitchFamily="34" charset="0"/>
              </a:defRPr>
            </a:lvl9pPr>
          </a:lstStyle>
          <a:p>
            <a:pPr algn="ctr" eaLnBrk="1" hangingPunct="1">
              <a:spcBef>
                <a:spcPct val="0"/>
              </a:spcBef>
              <a:buFontTx/>
              <a:buNone/>
            </a:pPr>
            <a:r>
              <a:rPr lang="cs-CZ" altLang="cs-CZ" sz="1200" b="1" dirty="0">
                <a:latin typeface="Arial" panose="020B0604020202020204" pitchFamily="34" charset="0"/>
              </a:rPr>
              <a:t>1971 G-pruhování (5 – 10 </a:t>
            </a:r>
            <a:r>
              <a:rPr lang="cs-CZ" altLang="cs-CZ" sz="1200" b="1" dirty="0" err="1">
                <a:latin typeface="Arial" panose="020B0604020202020204" pitchFamily="34" charset="0"/>
              </a:rPr>
              <a:t>Mb</a:t>
            </a:r>
            <a:r>
              <a:rPr lang="cs-CZ" altLang="cs-CZ" sz="1200" b="1" dirty="0">
                <a:latin typeface="Arial" panose="020B0604020202020204" pitchFamily="34" charset="0"/>
              </a:rPr>
              <a:t>)</a:t>
            </a:r>
          </a:p>
        </p:txBody>
      </p:sp>
      <p:sp>
        <p:nvSpPr>
          <p:cNvPr id="5" name="Obdélník 4">
            <a:extLst>
              <a:ext uri="{FF2B5EF4-FFF2-40B4-BE49-F238E27FC236}">
                <a16:creationId xmlns:a16="http://schemas.microsoft.com/office/drawing/2014/main" id="{E8892D70-9161-4AE2-B023-D2D1BE1442D4}"/>
              </a:ext>
            </a:extLst>
          </p:cNvPr>
          <p:cNvSpPr>
            <a:spLocks noChangeArrowheads="1"/>
          </p:cNvSpPr>
          <p:nvPr/>
        </p:nvSpPr>
        <p:spPr bwMode="auto">
          <a:xfrm>
            <a:off x="3484448" y="1952256"/>
            <a:ext cx="26090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a:solidFill>
                  <a:schemeClr val="tx1"/>
                </a:solidFill>
                <a:latin typeface="Verdana" panose="020B0604030504040204" pitchFamily="34" charset="0"/>
              </a:defRPr>
            </a:lvl9pPr>
          </a:lstStyle>
          <a:p>
            <a:pPr algn="ctr" eaLnBrk="1" hangingPunct="1">
              <a:spcBef>
                <a:spcPct val="50000"/>
              </a:spcBef>
              <a:buFontTx/>
              <a:buNone/>
            </a:pPr>
            <a:r>
              <a:rPr lang="cs-CZ" altLang="cs-CZ" sz="1200" b="1" dirty="0">
                <a:latin typeface="Arial" panose="020B0604020202020204" pitchFamily="34" charset="0"/>
              </a:rPr>
              <a:t>1986 Molekulární cytogenetika FISH (100 </a:t>
            </a:r>
            <a:r>
              <a:rPr lang="cs-CZ" altLang="cs-CZ" sz="1200" b="1" dirty="0" err="1">
                <a:latin typeface="Arial" panose="020B0604020202020204" pitchFamily="34" charset="0"/>
              </a:rPr>
              <a:t>kb</a:t>
            </a:r>
            <a:r>
              <a:rPr lang="cs-CZ" altLang="cs-CZ" sz="1200" b="1" dirty="0">
                <a:latin typeface="Arial" panose="020B0604020202020204" pitchFamily="34" charset="0"/>
              </a:rPr>
              <a:t>)</a:t>
            </a:r>
          </a:p>
        </p:txBody>
      </p:sp>
      <p:sp>
        <p:nvSpPr>
          <p:cNvPr id="8" name="Obdélník 7">
            <a:extLst>
              <a:ext uri="{FF2B5EF4-FFF2-40B4-BE49-F238E27FC236}">
                <a16:creationId xmlns:a16="http://schemas.microsoft.com/office/drawing/2014/main" id="{BF4686CA-C6AB-40A3-82D1-7F69F9C38604}"/>
              </a:ext>
            </a:extLst>
          </p:cNvPr>
          <p:cNvSpPr>
            <a:spLocks noChangeArrowheads="1"/>
          </p:cNvSpPr>
          <p:nvPr/>
        </p:nvSpPr>
        <p:spPr bwMode="auto">
          <a:xfrm>
            <a:off x="4804738" y="2651445"/>
            <a:ext cx="25010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a:solidFill>
                  <a:schemeClr val="tx1"/>
                </a:solidFill>
                <a:latin typeface="Verdana" panose="020B0604030504040204" pitchFamily="34" charset="0"/>
              </a:defRPr>
            </a:lvl9pPr>
          </a:lstStyle>
          <a:p>
            <a:pPr eaLnBrk="1" hangingPunct="1">
              <a:spcBef>
                <a:spcPct val="0"/>
              </a:spcBef>
              <a:buFontTx/>
              <a:buNone/>
            </a:pPr>
            <a:r>
              <a:rPr lang="cs-CZ" altLang="cs-CZ" sz="1200" b="1" dirty="0">
                <a:latin typeface="Arial" panose="020B0604020202020204" pitchFamily="34" charset="0"/>
              </a:rPr>
              <a:t>  1997 </a:t>
            </a:r>
            <a:r>
              <a:rPr lang="cs-CZ" altLang="cs-CZ" sz="1200" b="1" dirty="0" err="1">
                <a:latin typeface="Arial" panose="020B0604020202020204" pitchFamily="34" charset="0"/>
              </a:rPr>
              <a:t>array</a:t>
            </a:r>
            <a:r>
              <a:rPr lang="cs-CZ" altLang="cs-CZ" sz="1200" b="1" dirty="0">
                <a:latin typeface="Arial" panose="020B0604020202020204" pitchFamily="34" charset="0"/>
              </a:rPr>
              <a:t>-CGH (</a:t>
            </a:r>
            <a:r>
              <a:rPr lang="cs-CZ" altLang="cs-CZ" sz="1200" b="1" dirty="0" err="1">
                <a:latin typeface="Arial" panose="020B0604020202020204" pitchFamily="34" charset="0"/>
              </a:rPr>
              <a:t>oligo</a:t>
            </a:r>
            <a:r>
              <a:rPr lang="cs-CZ" altLang="cs-CZ" sz="1200" b="1" dirty="0">
                <a:latin typeface="Arial" panose="020B0604020202020204" pitchFamily="34" charset="0"/>
              </a:rPr>
              <a:t> 0,06 </a:t>
            </a:r>
            <a:r>
              <a:rPr lang="cs-CZ" altLang="cs-CZ" sz="1200" b="1" dirty="0" err="1">
                <a:latin typeface="Arial" panose="020B0604020202020204" pitchFamily="34" charset="0"/>
              </a:rPr>
              <a:t>kb</a:t>
            </a:r>
            <a:r>
              <a:rPr lang="cs-CZ" altLang="cs-CZ" sz="1200" b="1" dirty="0">
                <a:latin typeface="Arial" panose="020B0604020202020204" pitchFamily="34" charset="0"/>
              </a:rPr>
              <a:t>)</a:t>
            </a:r>
            <a:endParaRPr lang="cs-CZ" altLang="cs-CZ" sz="1200" dirty="0">
              <a:latin typeface="Arial" panose="020B0604020202020204" pitchFamily="34" charset="0"/>
            </a:endParaRPr>
          </a:p>
        </p:txBody>
      </p:sp>
      <p:sp>
        <p:nvSpPr>
          <p:cNvPr id="10" name="TextovéPole 9">
            <a:extLst>
              <a:ext uri="{FF2B5EF4-FFF2-40B4-BE49-F238E27FC236}">
                <a16:creationId xmlns:a16="http://schemas.microsoft.com/office/drawing/2014/main" id="{8DEF36E3-E5E5-468A-B85B-FF6B9DF1F602}"/>
              </a:ext>
            </a:extLst>
          </p:cNvPr>
          <p:cNvSpPr txBox="1">
            <a:spLocks noChangeArrowheads="1"/>
          </p:cNvSpPr>
          <p:nvPr/>
        </p:nvSpPr>
        <p:spPr bwMode="auto">
          <a:xfrm>
            <a:off x="6070464" y="3425795"/>
            <a:ext cx="32932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a:solidFill>
                  <a:schemeClr val="tx1"/>
                </a:solidFill>
                <a:latin typeface="Verdana" panose="020B0604030504040204" pitchFamily="34" charset="0"/>
              </a:defRPr>
            </a:lvl9pPr>
          </a:lstStyle>
          <a:p>
            <a:pPr eaLnBrk="1" hangingPunct="1">
              <a:spcBef>
                <a:spcPct val="0"/>
              </a:spcBef>
              <a:buFontTx/>
              <a:buNone/>
            </a:pPr>
            <a:r>
              <a:rPr lang="cs-CZ" altLang="cs-CZ" sz="1200" b="1" dirty="0">
                <a:latin typeface="Arial" panose="020B0604020202020204" pitchFamily="34" charset="0"/>
              </a:rPr>
              <a:t>  2000 NGS </a:t>
            </a:r>
          </a:p>
        </p:txBody>
      </p:sp>
      <p:sp>
        <p:nvSpPr>
          <p:cNvPr id="11" name="Zahnutá šipka doprava 10">
            <a:extLst>
              <a:ext uri="{FF2B5EF4-FFF2-40B4-BE49-F238E27FC236}">
                <a16:creationId xmlns:a16="http://schemas.microsoft.com/office/drawing/2014/main" id="{5A49E255-D905-4D99-ACD0-8D36CD8771DE}"/>
              </a:ext>
            </a:extLst>
          </p:cNvPr>
          <p:cNvSpPr/>
          <p:nvPr/>
        </p:nvSpPr>
        <p:spPr>
          <a:xfrm rot="20209717">
            <a:off x="1451916" y="4034414"/>
            <a:ext cx="851603" cy="2137128"/>
          </a:xfrm>
          <a:prstGeom prst="curvedRightArrow">
            <a:avLst>
              <a:gd name="adj1" fmla="val 25000"/>
              <a:gd name="adj2" fmla="val 76683"/>
              <a:gd name="adj3" fmla="val 2090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chemeClr val="tx1"/>
              </a:solidFill>
            </a:endParaRPr>
          </a:p>
        </p:txBody>
      </p:sp>
      <p:sp>
        <p:nvSpPr>
          <p:cNvPr id="2" name="Zaoblený obdélník 1">
            <a:extLst>
              <a:ext uri="{FF2B5EF4-FFF2-40B4-BE49-F238E27FC236}">
                <a16:creationId xmlns:a16="http://schemas.microsoft.com/office/drawing/2014/main" id="{378574F9-CD6F-442C-8C4D-3689FDE3A35C}"/>
              </a:ext>
            </a:extLst>
          </p:cNvPr>
          <p:cNvSpPr/>
          <p:nvPr/>
        </p:nvSpPr>
        <p:spPr>
          <a:xfrm>
            <a:off x="2689632" y="4987618"/>
            <a:ext cx="2530954" cy="763874"/>
          </a:xfrm>
          <a:prstGeom prst="roundRect">
            <a:avLst/>
          </a:prstGeom>
          <a:effectLst>
            <a:outerShdw blurRad="76200" dist="12700" dir="27000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cs-CZ" altLang="cs-CZ" b="1" dirty="0">
                <a:solidFill>
                  <a:schemeClr val="tx1"/>
                </a:solidFill>
              </a:rPr>
              <a:t>Od chromozomů …k analýzám DNA …</a:t>
            </a:r>
          </a:p>
        </p:txBody>
      </p:sp>
      <p:sp>
        <p:nvSpPr>
          <p:cNvPr id="87055" name="Nadpis 2">
            <a:extLst>
              <a:ext uri="{FF2B5EF4-FFF2-40B4-BE49-F238E27FC236}">
                <a16:creationId xmlns:a16="http://schemas.microsoft.com/office/drawing/2014/main" id="{792E7A42-6058-4075-AC65-037B68209F34}"/>
              </a:ext>
            </a:extLst>
          </p:cNvPr>
          <p:cNvSpPr>
            <a:spLocks noGrp="1" noChangeArrowheads="1"/>
          </p:cNvSpPr>
          <p:nvPr>
            <p:ph type="title"/>
          </p:nvPr>
        </p:nvSpPr>
        <p:spPr>
          <a:xfrm>
            <a:off x="940170" y="627627"/>
            <a:ext cx="8168406" cy="812006"/>
          </a:xfrm>
        </p:spPr>
        <p:txBody>
          <a:bodyPr/>
          <a:lstStyle/>
          <a:p>
            <a:br>
              <a:rPr lang="cs-CZ" altLang="cs-CZ" sz="2100" dirty="0"/>
            </a:br>
            <a:r>
              <a:rPr lang="cs-CZ" altLang="cs-CZ" sz="3200" b="1" dirty="0">
                <a:solidFill>
                  <a:srgbClr val="C00000"/>
                </a:solidFill>
                <a:latin typeface="+mn-lt"/>
              </a:rPr>
              <a:t>Výzkumy SV byly umožněny rozvojem nových technologií…</a:t>
            </a:r>
            <a:br>
              <a:rPr lang="cs-CZ" altLang="cs-CZ" sz="1050" b="1" dirty="0">
                <a:solidFill>
                  <a:srgbClr val="C00000"/>
                </a:solidFill>
              </a:rPr>
            </a:br>
            <a:br>
              <a:rPr lang="cs-CZ" altLang="cs-CZ" sz="2100" b="1" dirty="0">
                <a:solidFill>
                  <a:srgbClr val="C00000"/>
                </a:solidFill>
                <a:latin typeface="+mn-lt"/>
              </a:rPr>
            </a:br>
            <a:br>
              <a:rPr lang="cs-CZ" altLang="cs-CZ" sz="2100" b="1" dirty="0">
                <a:solidFill>
                  <a:srgbClr val="C00000"/>
                </a:solidFill>
                <a:latin typeface="+mn-lt"/>
              </a:rPr>
            </a:br>
            <a:endParaRPr lang="cs-CZ" altLang="cs-CZ" sz="2100" b="1" dirty="0">
              <a:solidFill>
                <a:srgbClr val="C00000"/>
              </a:solidFill>
              <a:latin typeface="+mn-lt"/>
            </a:endParaRPr>
          </a:p>
        </p:txBody>
      </p:sp>
      <p:sp>
        <p:nvSpPr>
          <p:cNvPr id="87056" name="Zástupný symbol pro obsah 5">
            <a:extLst>
              <a:ext uri="{FF2B5EF4-FFF2-40B4-BE49-F238E27FC236}">
                <a16:creationId xmlns:a16="http://schemas.microsoft.com/office/drawing/2014/main" id="{19BB7C79-FA15-4CAA-990B-4549913D312D}"/>
              </a:ext>
            </a:extLst>
          </p:cNvPr>
          <p:cNvSpPr>
            <a:spLocks noGrp="1" noChangeArrowheads="1"/>
          </p:cNvSpPr>
          <p:nvPr>
            <p:ph idx="1"/>
          </p:nvPr>
        </p:nvSpPr>
        <p:spPr>
          <a:xfrm>
            <a:off x="498099" y="5990421"/>
            <a:ext cx="7772400" cy="3398044"/>
          </a:xfrm>
        </p:spPr>
        <p:txBody>
          <a:bodyPr/>
          <a:lstStyle/>
          <a:p>
            <a:endParaRPr lang="cs-CZ" altLang="cs-CZ" dirty="0"/>
          </a:p>
        </p:txBody>
      </p:sp>
      <p:pic>
        <p:nvPicPr>
          <p:cNvPr id="3" name="Obrázek 2">
            <a:extLst>
              <a:ext uri="{FF2B5EF4-FFF2-40B4-BE49-F238E27FC236}">
                <a16:creationId xmlns:a16="http://schemas.microsoft.com/office/drawing/2014/main" id="{945D7C0E-C114-4398-A649-E3A436D6B9E9}"/>
              </a:ext>
            </a:extLst>
          </p:cNvPr>
          <p:cNvPicPr>
            <a:picLocks noChangeAspect="1"/>
          </p:cNvPicPr>
          <p:nvPr/>
        </p:nvPicPr>
        <p:blipFill>
          <a:blip r:embed="rId8"/>
          <a:stretch>
            <a:fillRect/>
          </a:stretch>
        </p:blipFill>
        <p:spPr>
          <a:xfrm>
            <a:off x="6857089" y="4827673"/>
            <a:ext cx="2073982" cy="995125"/>
          </a:xfrm>
          <a:prstGeom prst="rect">
            <a:avLst/>
          </a:prstGeom>
          <a:ln>
            <a:solidFill>
              <a:schemeClr val="tx1"/>
            </a:solidFill>
          </a:ln>
        </p:spPr>
      </p:pic>
      <p:sp>
        <p:nvSpPr>
          <p:cNvPr id="6" name="TextovéPole 5">
            <a:extLst>
              <a:ext uri="{FF2B5EF4-FFF2-40B4-BE49-F238E27FC236}">
                <a16:creationId xmlns:a16="http://schemas.microsoft.com/office/drawing/2014/main" id="{AEC5DFC1-F132-4F17-8A51-33BD2E1C3920}"/>
              </a:ext>
            </a:extLst>
          </p:cNvPr>
          <p:cNvSpPr txBox="1"/>
          <p:nvPr/>
        </p:nvSpPr>
        <p:spPr>
          <a:xfrm>
            <a:off x="7361699" y="4566258"/>
            <a:ext cx="1772840" cy="276999"/>
          </a:xfrm>
          <a:prstGeom prst="rect">
            <a:avLst/>
          </a:prstGeom>
          <a:noFill/>
        </p:spPr>
        <p:txBody>
          <a:bodyPr wrap="square" rtlCol="0">
            <a:spAutoFit/>
          </a:bodyPr>
          <a:lstStyle/>
          <a:p>
            <a:r>
              <a:rPr lang="cs-CZ" sz="1200" b="1" dirty="0"/>
              <a:t>2010 </a:t>
            </a:r>
            <a:r>
              <a:rPr lang="cs-CZ" sz="1200" b="1" dirty="0" err="1"/>
              <a:t>Optical</a:t>
            </a:r>
            <a:r>
              <a:rPr lang="cs-CZ" sz="1200" b="1" dirty="0"/>
              <a:t> </a:t>
            </a:r>
            <a:r>
              <a:rPr lang="cs-CZ" sz="1200" b="1" dirty="0" err="1"/>
              <a:t>mapping</a:t>
            </a:r>
            <a:endParaRPr lang="cs-CZ" sz="1200" b="1" dirty="0"/>
          </a:p>
        </p:txBody>
      </p:sp>
      <p:sp>
        <p:nvSpPr>
          <p:cNvPr id="7" name="TextovéPole 6">
            <a:extLst>
              <a:ext uri="{FF2B5EF4-FFF2-40B4-BE49-F238E27FC236}">
                <a16:creationId xmlns:a16="http://schemas.microsoft.com/office/drawing/2014/main" id="{0172B754-5498-4BA0-B86C-1ED3E41746BF}"/>
              </a:ext>
            </a:extLst>
          </p:cNvPr>
          <p:cNvSpPr txBox="1"/>
          <p:nvPr/>
        </p:nvSpPr>
        <p:spPr>
          <a:xfrm>
            <a:off x="8218967" y="2961219"/>
            <a:ext cx="648587" cy="369332"/>
          </a:xfrm>
          <a:prstGeom prst="rect">
            <a:avLst/>
          </a:prstGeom>
          <a:noFill/>
        </p:spPr>
        <p:txBody>
          <a:bodyPr wrap="square" rtlCol="0">
            <a:spAutoFit/>
          </a:bodyPr>
          <a:lstStyle/>
          <a:p>
            <a:endParaRPr lang="cs-CZ" dirty="0"/>
          </a:p>
        </p:txBody>
      </p:sp>
    </p:spTree>
    <p:extLst>
      <p:ext uri="{BB962C8B-B14F-4D97-AF65-F5344CB8AC3E}">
        <p14:creationId xmlns:p14="http://schemas.microsoft.com/office/powerpoint/2010/main" val="34772838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9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198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199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E544DB-C031-4AC7-BDD3-AE16B8BC343F}"/>
              </a:ext>
            </a:extLst>
          </p:cNvPr>
          <p:cNvSpPr>
            <a:spLocks noGrp="1"/>
          </p:cNvSpPr>
          <p:nvPr>
            <p:ph type="title"/>
          </p:nvPr>
        </p:nvSpPr>
        <p:spPr>
          <a:xfrm>
            <a:off x="914400" y="277813"/>
            <a:ext cx="8050213" cy="1143000"/>
          </a:xfrm>
        </p:spPr>
        <p:txBody>
          <a:bodyPr/>
          <a:lstStyle/>
          <a:p>
            <a:pPr>
              <a:defRPr/>
            </a:pPr>
            <a:r>
              <a:rPr lang="cs-CZ" sz="3200" b="1" dirty="0" err="1">
                <a:solidFill>
                  <a:srgbClr val="C00000"/>
                </a:solidFill>
                <a:latin typeface="+mn-lt"/>
              </a:rPr>
              <a:t>Chromoanagenesis</a:t>
            </a:r>
            <a:r>
              <a:rPr lang="cs-CZ" sz="3200" b="1" dirty="0">
                <a:solidFill>
                  <a:srgbClr val="C00000"/>
                </a:solidFill>
                <a:latin typeface="+mn-lt"/>
              </a:rPr>
              <a:t> v </a:t>
            </a:r>
            <a:r>
              <a:rPr lang="cs-CZ" sz="3200" b="1" dirty="0" err="1">
                <a:solidFill>
                  <a:srgbClr val="C00000"/>
                </a:solidFill>
                <a:latin typeface="+mn-lt"/>
              </a:rPr>
              <a:t>preimplantačních</a:t>
            </a:r>
            <a:r>
              <a:rPr lang="cs-CZ" sz="3200" b="1" dirty="0">
                <a:solidFill>
                  <a:srgbClr val="C00000"/>
                </a:solidFill>
                <a:latin typeface="+mn-lt"/>
              </a:rPr>
              <a:t> embryích</a:t>
            </a:r>
            <a:endParaRPr lang="cs-CZ" sz="3200" b="1" dirty="0">
              <a:latin typeface="+mn-lt"/>
            </a:endParaRPr>
          </a:p>
        </p:txBody>
      </p:sp>
      <p:sp>
        <p:nvSpPr>
          <p:cNvPr id="230403" name="Zástupný symbol pro obsah 2">
            <a:extLst>
              <a:ext uri="{FF2B5EF4-FFF2-40B4-BE49-F238E27FC236}">
                <a16:creationId xmlns:a16="http://schemas.microsoft.com/office/drawing/2014/main" id="{9DAFD542-DA00-404F-8B56-449F1F3A2D38}"/>
              </a:ext>
            </a:extLst>
          </p:cNvPr>
          <p:cNvSpPr>
            <a:spLocks noGrp="1" noChangeArrowheads="1"/>
          </p:cNvSpPr>
          <p:nvPr>
            <p:ph idx="1"/>
          </p:nvPr>
        </p:nvSpPr>
        <p:spPr>
          <a:xfrm>
            <a:off x="1017588" y="1557338"/>
            <a:ext cx="7772400" cy="4530725"/>
          </a:xfrm>
        </p:spPr>
        <p:txBody>
          <a:bodyPr/>
          <a:lstStyle/>
          <a:p>
            <a:endParaRPr lang="cs-CZ" altLang="cs-CZ"/>
          </a:p>
        </p:txBody>
      </p:sp>
      <p:sp>
        <p:nvSpPr>
          <p:cNvPr id="3" name="TextovéPole 2">
            <a:extLst>
              <a:ext uri="{FF2B5EF4-FFF2-40B4-BE49-F238E27FC236}">
                <a16:creationId xmlns:a16="http://schemas.microsoft.com/office/drawing/2014/main" id="{A1E88DF6-39EF-4A9C-9A85-A0CBE4F49EEA}"/>
              </a:ext>
            </a:extLst>
          </p:cNvPr>
          <p:cNvSpPr txBox="1"/>
          <p:nvPr/>
        </p:nvSpPr>
        <p:spPr>
          <a:xfrm>
            <a:off x="1042988" y="1700213"/>
            <a:ext cx="7416800" cy="3232150"/>
          </a:xfrm>
          <a:prstGeom prst="rect">
            <a:avLst/>
          </a:prstGeom>
          <a:noFill/>
        </p:spPr>
        <p:txBody>
          <a:bodyPr>
            <a:spAutoFit/>
          </a:bodyPr>
          <a:lstStyle/>
          <a:p>
            <a:pPr eaLnBrk="1" hangingPunct="1">
              <a:defRPr/>
            </a:pPr>
            <a:r>
              <a:rPr lang="cs-CZ" sz="2400" b="1" dirty="0"/>
              <a:t>Lidská </a:t>
            </a:r>
            <a:r>
              <a:rPr lang="cs-CZ" sz="2400" b="1" dirty="0" err="1"/>
              <a:t>preimplantační</a:t>
            </a:r>
            <a:r>
              <a:rPr lang="cs-CZ" sz="2400" b="1" dirty="0"/>
              <a:t> embrya vykazují vysoký stupeň chromozomové </a:t>
            </a:r>
            <a:r>
              <a:rPr lang="cs-CZ" sz="2400" b="1" dirty="0" err="1"/>
              <a:t>instabillity</a:t>
            </a:r>
            <a:r>
              <a:rPr lang="cs-CZ" sz="2400" b="1" dirty="0"/>
              <a:t>:</a:t>
            </a:r>
          </a:p>
          <a:p>
            <a:pPr marL="285750" indent="-285750" eaLnBrk="1" hangingPunct="1">
              <a:buFont typeface="Arial" panose="020B0604020202020204" pitchFamily="34" charset="0"/>
              <a:buChar char="•"/>
              <a:defRPr/>
            </a:pPr>
            <a:r>
              <a:rPr lang="cs-CZ" sz="2400" dirty="0"/>
              <a:t>aneuploidie, chaotický karyotyp -  60%</a:t>
            </a:r>
          </a:p>
          <a:p>
            <a:pPr marL="285750" indent="-285750" eaLnBrk="1" hangingPunct="1">
              <a:buFont typeface="Arial" panose="020B0604020202020204" pitchFamily="34" charset="0"/>
              <a:buChar char="•"/>
              <a:defRPr/>
            </a:pPr>
            <a:r>
              <a:rPr lang="cs-CZ" sz="2400" dirty="0" err="1"/>
              <a:t>mozaicismus</a:t>
            </a:r>
            <a:r>
              <a:rPr lang="cs-CZ" sz="2400" dirty="0"/>
              <a:t> -  20-50 %</a:t>
            </a:r>
          </a:p>
          <a:p>
            <a:pPr marL="285750" indent="-285750" eaLnBrk="1" hangingPunct="1">
              <a:buFont typeface="Arial" panose="020B0604020202020204" pitchFamily="34" charset="0"/>
              <a:buChar char="•"/>
              <a:defRPr/>
            </a:pPr>
            <a:r>
              <a:rPr lang="cs-CZ" sz="2400" b="1" dirty="0">
                <a:solidFill>
                  <a:srgbClr val="C00000"/>
                </a:solidFill>
              </a:rPr>
              <a:t>často </a:t>
            </a:r>
            <a:r>
              <a:rPr lang="cs-CZ" sz="2400" b="1" dirty="0" err="1">
                <a:solidFill>
                  <a:srgbClr val="C00000"/>
                </a:solidFill>
              </a:rPr>
              <a:t>chromoanagenesis</a:t>
            </a:r>
            <a:r>
              <a:rPr lang="cs-CZ" sz="2400" b="1" dirty="0">
                <a:solidFill>
                  <a:srgbClr val="C00000"/>
                </a:solidFill>
              </a:rPr>
              <a:t> !</a:t>
            </a:r>
          </a:p>
          <a:p>
            <a:pPr eaLnBrk="1" hangingPunct="1">
              <a:defRPr/>
            </a:pPr>
            <a:r>
              <a:rPr lang="cs-CZ" sz="2400" dirty="0"/>
              <a:t>Příčiny: </a:t>
            </a:r>
            <a:r>
              <a:rPr lang="cs-CZ" sz="2400" b="1" dirty="0"/>
              <a:t>rychlé </a:t>
            </a:r>
            <a:r>
              <a:rPr lang="cs-CZ" sz="2400" b="1" dirty="0" err="1"/>
              <a:t>dělení,mitotické</a:t>
            </a:r>
            <a:r>
              <a:rPr lang="cs-CZ" sz="2400" b="1" dirty="0"/>
              <a:t> chyby, replikační stres, tvorba mikrojader…..</a:t>
            </a:r>
          </a:p>
          <a:p>
            <a:pPr marL="342900" indent="-342900" eaLnBrk="1" hangingPunct="1">
              <a:buFont typeface="+mj-lt"/>
              <a:buAutoNum type="arabicPeriod"/>
              <a:defRPr/>
            </a:pPr>
            <a:endParaRPr lang="cs-CZ" dirty="0"/>
          </a:p>
          <a:p>
            <a:pPr marL="342900" indent="-342900" eaLnBrk="1" hangingPunct="1">
              <a:buFont typeface="+mj-lt"/>
              <a:buAutoNum type="arabicPeriod"/>
              <a:defRPr/>
            </a:pPr>
            <a:endParaRPr lang="cs-CZ" dirty="0"/>
          </a:p>
        </p:txBody>
      </p:sp>
      <p:pic>
        <p:nvPicPr>
          <p:cNvPr id="179206" name="Picture 6">
            <a:extLst>
              <a:ext uri="{FF2B5EF4-FFF2-40B4-BE49-F238E27FC236}">
                <a16:creationId xmlns:a16="http://schemas.microsoft.com/office/drawing/2014/main" id="{2171EB64-B2DA-42B3-AC0D-86ED97C09016}"/>
              </a:ext>
            </a:extLst>
          </p:cNvPr>
          <p:cNvPicPr>
            <a:picLocks noChangeAspect="1" noChangeArrowheads="1"/>
          </p:cNvPicPr>
          <p:nvPr/>
        </p:nvPicPr>
        <p:blipFill>
          <a:blip r:embed="rId3"/>
          <a:srcRect/>
          <a:stretch>
            <a:fillRect/>
          </a:stretch>
        </p:blipFill>
        <p:spPr bwMode="auto">
          <a:xfrm>
            <a:off x="2211388" y="4508500"/>
            <a:ext cx="5081587" cy="207168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30406" name="Picture 6">
            <a:extLst>
              <a:ext uri="{FF2B5EF4-FFF2-40B4-BE49-F238E27FC236}">
                <a16:creationId xmlns:a16="http://schemas.microsoft.com/office/drawing/2014/main" id="{26099428-6198-4A13-9A08-3C4531E339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025" y="2173288"/>
            <a:ext cx="2019300" cy="131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Nadpis 1">
            <a:extLst>
              <a:ext uri="{FF2B5EF4-FFF2-40B4-BE49-F238E27FC236}">
                <a16:creationId xmlns:a16="http://schemas.microsoft.com/office/drawing/2014/main" id="{8CB26C63-8BC3-4B04-BA7A-2F184047062F}"/>
              </a:ext>
            </a:extLst>
          </p:cNvPr>
          <p:cNvSpPr>
            <a:spLocks noGrp="1"/>
          </p:cNvSpPr>
          <p:nvPr>
            <p:ph type="title"/>
          </p:nvPr>
        </p:nvSpPr>
        <p:spPr>
          <a:xfrm>
            <a:off x="457200" y="115888"/>
            <a:ext cx="8229600" cy="1143000"/>
          </a:xfrm>
        </p:spPr>
        <p:txBody>
          <a:bodyPr/>
          <a:lstStyle/>
          <a:p>
            <a:pPr eaLnBrk="1" hangingPunct="1"/>
            <a:r>
              <a:rPr lang="cs-CZ" altLang="cs-CZ" sz="3600" b="1">
                <a:solidFill>
                  <a:srgbClr val="C00000"/>
                </a:solidFill>
              </a:rPr>
              <a:t>Chromothripsis u vrozených chorob -příklad</a:t>
            </a:r>
          </a:p>
        </p:txBody>
      </p:sp>
      <p:sp>
        <p:nvSpPr>
          <p:cNvPr id="232451" name="Zástupný symbol pro obsah 2">
            <a:extLst>
              <a:ext uri="{FF2B5EF4-FFF2-40B4-BE49-F238E27FC236}">
                <a16:creationId xmlns:a16="http://schemas.microsoft.com/office/drawing/2014/main" id="{BDD77E36-C335-44B7-806A-AB90D82484C4}"/>
              </a:ext>
            </a:extLst>
          </p:cNvPr>
          <p:cNvSpPr>
            <a:spLocks noGrp="1"/>
          </p:cNvSpPr>
          <p:nvPr>
            <p:ph idx="1"/>
          </p:nvPr>
        </p:nvSpPr>
        <p:spPr>
          <a:xfrm>
            <a:off x="539552" y="2636912"/>
            <a:ext cx="8229600" cy="4525963"/>
          </a:xfrm>
        </p:spPr>
        <p:txBody>
          <a:bodyPr/>
          <a:lstStyle/>
          <a:p>
            <a:pPr marL="0" indent="0" eaLnBrk="1" hangingPunct="1">
              <a:buFont typeface="Arial" panose="020B0604020202020204" pitchFamily="34" charset="0"/>
              <a:buNone/>
            </a:pPr>
            <a:r>
              <a:rPr lang="cs-CZ" altLang="cs-CZ" sz="2400" b="1" dirty="0" err="1"/>
              <a:t>Loeys-Dietzův</a:t>
            </a:r>
            <a:r>
              <a:rPr lang="cs-CZ" altLang="cs-CZ" sz="2400" b="1" dirty="0"/>
              <a:t> syndrom </a:t>
            </a:r>
            <a:r>
              <a:rPr lang="cs-CZ" altLang="cs-CZ" sz="2400" dirty="0"/>
              <a:t>-  je autozomálně dominantní genetické onemocnění, které se podobá </a:t>
            </a:r>
            <a:r>
              <a:rPr lang="cs-CZ" altLang="cs-CZ" sz="2400" b="1" dirty="0" err="1"/>
              <a:t>Marfanovu</a:t>
            </a:r>
            <a:r>
              <a:rPr lang="cs-CZ" altLang="cs-CZ" sz="2400" b="1" dirty="0"/>
              <a:t> syndromu. </a:t>
            </a:r>
          </a:p>
          <a:p>
            <a:pPr marL="0" indent="0" eaLnBrk="1" hangingPunct="1">
              <a:buFont typeface="Arial" panose="020B0604020202020204" pitchFamily="34" charset="0"/>
              <a:buNone/>
            </a:pPr>
            <a:endParaRPr lang="cs-CZ" altLang="cs-CZ" sz="2600" dirty="0"/>
          </a:p>
          <a:p>
            <a:pPr marL="0" indent="0" eaLnBrk="1" hangingPunct="1">
              <a:buFont typeface="Arial" panose="020B0604020202020204" pitchFamily="34" charset="0"/>
              <a:buNone/>
            </a:pPr>
            <a:r>
              <a:rPr lang="cs-CZ" altLang="cs-CZ" sz="2400" dirty="0"/>
              <a:t>Toto onemocnění je způsobeno mutací v genech kódující </a:t>
            </a:r>
            <a:r>
              <a:rPr lang="cs-CZ" altLang="cs-CZ" sz="2400" b="1" dirty="0"/>
              <a:t>TGF-</a:t>
            </a:r>
            <a:r>
              <a:rPr lang="el-GR" altLang="cs-CZ" sz="2400" b="1" dirty="0"/>
              <a:t>β </a:t>
            </a:r>
            <a:r>
              <a:rPr lang="cs-CZ" altLang="cs-CZ" sz="2400" b="1" dirty="0"/>
              <a:t>signální dráhu. </a:t>
            </a:r>
            <a:r>
              <a:rPr lang="cs-CZ" altLang="cs-CZ" sz="2400" dirty="0"/>
              <a:t>Tato dráha reguluje buněčnou proliferaci, diferenciaci a reguluje několik funkcí </a:t>
            </a:r>
            <a:r>
              <a:rPr lang="cs-CZ" altLang="cs-CZ" sz="2400" b="1" dirty="0"/>
              <a:t>pojivové tkáně</a:t>
            </a:r>
            <a:r>
              <a:rPr lang="cs-CZ" altLang="cs-CZ" sz="2400" dirty="0"/>
              <a:t>. Narušení genů kódujících TGF-</a:t>
            </a:r>
            <a:r>
              <a:rPr lang="el-GR" altLang="cs-CZ" sz="2400" dirty="0"/>
              <a:t>β </a:t>
            </a:r>
            <a:r>
              <a:rPr lang="cs-CZ" altLang="cs-CZ" sz="2400" dirty="0"/>
              <a:t>signální dráhu nebo jejích složek je příčinou několika lidských patologií, jako jsou </a:t>
            </a:r>
            <a:r>
              <a:rPr lang="cs-CZ" altLang="cs-CZ" sz="2400" b="1" dirty="0" err="1"/>
              <a:t>aneurisma</a:t>
            </a:r>
            <a:r>
              <a:rPr lang="cs-CZ" altLang="cs-CZ" sz="2400" b="1" dirty="0"/>
              <a:t> aorty, skolióza, </a:t>
            </a:r>
            <a:r>
              <a:rPr lang="cs-CZ" altLang="cs-CZ" sz="2400" b="1" dirty="0" err="1"/>
              <a:t>arachnodaktylie</a:t>
            </a:r>
            <a:r>
              <a:rPr lang="cs-CZ" altLang="cs-CZ" sz="2400" b="1" dirty="0"/>
              <a:t>, hrudní deformace, </a:t>
            </a:r>
            <a:r>
              <a:rPr lang="cs-CZ" altLang="cs-CZ" sz="2400" b="1" dirty="0" err="1"/>
              <a:t>hyperflexibilitu</a:t>
            </a:r>
            <a:r>
              <a:rPr lang="cs-CZ" altLang="cs-CZ" sz="2400" b="1" dirty="0"/>
              <a:t> kloubů a mentální postižení.</a:t>
            </a:r>
          </a:p>
        </p:txBody>
      </p:sp>
      <p:pic>
        <p:nvPicPr>
          <p:cNvPr id="2050" name="Picture 2">
            <a:extLst>
              <a:ext uri="{FF2B5EF4-FFF2-40B4-BE49-F238E27FC236}">
                <a16:creationId xmlns:a16="http://schemas.microsoft.com/office/drawing/2014/main" id="{F7661EF8-A634-41A9-BA8E-5FB71A825244}"/>
              </a:ext>
            </a:extLst>
          </p:cNvPr>
          <p:cNvPicPr>
            <a:picLocks noChangeAspect="1" noChangeArrowheads="1"/>
          </p:cNvPicPr>
          <p:nvPr/>
        </p:nvPicPr>
        <p:blipFill>
          <a:blip r:embed="rId3"/>
          <a:srcRect/>
          <a:stretch>
            <a:fillRect/>
          </a:stretch>
        </p:blipFill>
        <p:spPr bwMode="auto">
          <a:xfrm>
            <a:off x="1192213" y="1196975"/>
            <a:ext cx="6357937" cy="118427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4498" name="Nadpis 1">
            <a:extLst>
              <a:ext uri="{FF2B5EF4-FFF2-40B4-BE49-F238E27FC236}">
                <a16:creationId xmlns:a16="http://schemas.microsoft.com/office/drawing/2014/main" id="{3C973823-F57B-4597-9025-F792978E66D6}"/>
              </a:ext>
            </a:extLst>
          </p:cNvPr>
          <p:cNvSpPr>
            <a:spLocks noGrp="1"/>
          </p:cNvSpPr>
          <p:nvPr>
            <p:ph type="title"/>
          </p:nvPr>
        </p:nvSpPr>
        <p:spPr>
          <a:xfrm>
            <a:off x="395288" y="-315913"/>
            <a:ext cx="8229600" cy="1143001"/>
          </a:xfrm>
        </p:spPr>
        <p:txBody>
          <a:bodyPr/>
          <a:lstStyle/>
          <a:p>
            <a:pPr eaLnBrk="1" hangingPunct="1"/>
            <a:br>
              <a:rPr lang="cs-CZ" altLang="cs-CZ" sz="3600" b="1">
                <a:solidFill>
                  <a:srgbClr val="C00000"/>
                </a:solidFill>
              </a:rPr>
            </a:br>
            <a:r>
              <a:rPr lang="cs-CZ" altLang="cs-CZ" sz="3600" b="1">
                <a:solidFill>
                  <a:srgbClr val="C00000"/>
                </a:solidFill>
              </a:rPr>
              <a:t>Loeys–Dietzův syndrom a chromothripsis</a:t>
            </a:r>
          </a:p>
        </p:txBody>
      </p:sp>
      <p:sp>
        <p:nvSpPr>
          <p:cNvPr id="3" name="Zástupný symbol pro obsah 2">
            <a:extLst>
              <a:ext uri="{FF2B5EF4-FFF2-40B4-BE49-F238E27FC236}">
                <a16:creationId xmlns:a16="http://schemas.microsoft.com/office/drawing/2014/main" id="{2AE77954-1370-48AB-9E82-57D7E46C7FC5}"/>
              </a:ext>
            </a:extLst>
          </p:cNvPr>
          <p:cNvSpPr>
            <a:spLocks noGrp="1"/>
          </p:cNvSpPr>
          <p:nvPr>
            <p:ph idx="1"/>
          </p:nvPr>
        </p:nvSpPr>
        <p:spPr>
          <a:xfrm>
            <a:off x="395288" y="981075"/>
            <a:ext cx="8229600" cy="4525963"/>
          </a:xfrm>
        </p:spPr>
        <p:txBody>
          <a:bodyPr rtlCol="0">
            <a:noAutofit/>
          </a:bodyPr>
          <a:lstStyle/>
          <a:p>
            <a:pPr marL="0" indent="0" eaLnBrk="1" fontAlgn="auto" hangingPunct="1">
              <a:spcAft>
                <a:spcPts val="0"/>
              </a:spcAft>
              <a:buFont typeface="Arial" panose="020B0604020202020204" pitchFamily="34" charset="0"/>
              <a:buNone/>
              <a:defRPr/>
            </a:pPr>
            <a:r>
              <a:rPr lang="cs-CZ" sz="1800" b="1" dirty="0"/>
              <a:t>Kazuistika - 18 letá ženy nízkého vzrůstu, která měla nízké IQ (70), vývojové vady, srdeční anomálie, skoliózu, morfologické anomálie kostí, </a:t>
            </a:r>
            <a:r>
              <a:rPr lang="cs-CZ" sz="1800" b="1" dirty="0" err="1"/>
              <a:t>hyperflexibilitu</a:t>
            </a:r>
            <a:r>
              <a:rPr lang="cs-CZ" sz="1800" b="1" dirty="0"/>
              <a:t> kloubů a mnoho dalšího, které odpovídají mutaci v genech pro TGF-</a:t>
            </a:r>
            <a:r>
              <a:rPr lang="el-GR" sz="1800" b="1" dirty="0"/>
              <a:t>β</a:t>
            </a:r>
            <a:r>
              <a:rPr lang="cs-CZ" sz="1800" b="1" dirty="0"/>
              <a:t> signální dráhu - </a:t>
            </a:r>
            <a:r>
              <a:rPr lang="cs-CZ" sz="1800" b="1" i="1" dirty="0" err="1"/>
              <a:t>Fontana</a:t>
            </a:r>
            <a:r>
              <a:rPr lang="cs-CZ" sz="1800" b="1" i="1" dirty="0"/>
              <a:t>, et al. (2014) </a:t>
            </a:r>
          </a:p>
          <a:p>
            <a:pPr eaLnBrk="1" fontAlgn="auto" hangingPunct="1">
              <a:spcAft>
                <a:spcPts val="0"/>
              </a:spcAft>
              <a:defRPr/>
            </a:pPr>
            <a:endParaRPr lang="cs-CZ" sz="1600" dirty="0">
              <a:solidFill>
                <a:schemeClr val="tx2"/>
              </a:solidFill>
            </a:endParaRPr>
          </a:p>
          <a:p>
            <a:pPr eaLnBrk="1" fontAlgn="auto" hangingPunct="1">
              <a:spcAft>
                <a:spcPts val="0"/>
              </a:spcAft>
              <a:defRPr/>
            </a:pPr>
            <a:r>
              <a:rPr lang="cs-CZ" sz="2000" dirty="0"/>
              <a:t>Genetická analýza pomocí </a:t>
            </a:r>
            <a:r>
              <a:rPr lang="cs-CZ" sz="2000" dirty="0" err="1"/>
              <a:t>aCGH</a:t>
            </a:r>
            <a:r>
              <a:rPr lang="cs-CZ" sz="2000" dirty="0"/>
              <a:t> </a:t>
            </a:r>
            <a:r>
              <a:rPr lang="cs-CZ" sz="2000" b="1" dirty="0"/>
              <a:t>prokázala </a:t>
            </a:r>
            <a:r>
              <a:rPr lang="cs-CZ" sz="2000" b="1" u="sng" dirty="0"/>
              <a:t>6 zlomových míst </a:t>
            </a:r>
            <a:r>
              <a:rPr lang="cs-CZ" sz="2000" b="1" dirty="0"/>
              <a:t>(čtyři na chromozomu 1, jedno na chromozomu 9 a jedno na chromozomu 21) a čtyři </a:t>
            </a:r>
            <a:r>
              <a:rPr lang="cs-CZ" sz="2000" b="1" i="1" dirty="0">
                <a:solidFill>
                  <a:srgbClr val="C00000"/>
                </a:solidFill>
              </a:rPr>
              <a:t>de novo </a:t>
            </a:r>
            <a:r>
              <a:rPr lang="cs-CZ" sz="2000" b="1" dirty="0">
                <a:solidFill>
                  <a:srgbClr val="C00000"/>
                </a:solidFill>
              </a:rPr>
              <a:t>delece zahrnující 20 genů </a:t>
            </a:r>
          </a:p>
          <a:p>
            <a:pPr eaLnBrk="1" fontAlgn="auto" hangingPunct="1">
              <a:spcAft>
                <a:spcPts val="0"/>
              </a:spcAft>
              <a:defRPr/>
            </a:pPr>
            <a:r>
              <a:rPr lang="en-US" sz="2000" dirty="0"/>
              <a:t>Array-CGH identified the interstitial </a:t>
            </a:r>
            <a:r>
              <a:rPr lang="en-US" sz="2000" b="1" dirty="0"/>
              <a:t>deletion of four regions</a:t>
            </a:r>
            <a:r>
              <a:rPr lang="en-US" sz="2000" dirty="0"/>
              <a:t>: 1q41, that was approximately 5.23 Mb in size; 1q43 (1.33 Mb); 9p24.3 (158.71 kb); and 21q22.12 (826 kb). </a:t>
            </a:r>
            <a:endParaRPr lang="cs-CZ" sz="2000" dirty="0"/>
          </a:p>
          <a:p>
            <a:pPr eaLnBrk="1" fontAlgn="auto" hangingPunct="1">
              <a:spcAft>
                <a:spcPts val="0"/>
              </a:spcAft>
              <a:defRPr/>
            </a:pPr>
            <a:r>
              <a:rPr lang="cs-CZ" sz="2000" dirty="0" err="1"/>
              <a:t>Deletované</a:t>
            </a:r>
            <a:r>
              <a:rPr lang="cs-CZ" sz="2000" dirty="0"/>
              <a:t> OMIM geny - SMYD2, PTPN14, CENPF, KCNK2, KCTD3, USH2A, ESRRG, SPATA17, RRP15, </a:t>
            </a:r>
            <a:r>
              <a:rPr lang="cs-CZ" sz="2000" b="1" dirty="0">
                <a:solidFill>
                  <a:srgbClr val="C00000"/>
                </a:solidFill>
              </a:rPr>
              <a:t>TGFB2 (1q41</a:t>
            </a:r>
            <a:r>
              <a:rPr lang="cs-CZ" sz="2000" dirty="0">
                <a:solidFill>
                  <a:srgbClr val="C00000"/>
                </a:solidFill>
              </a:rPr>
              <a:t>); </a:t>
            </a:r>
            <a:r>
              <a:rPr lang="cs-CZ" sz="2000" dirty="0"/>
              <a:t>CHRM3 (1q43); KANK1 (9p24.3); RCAN1, CLIC6, RUNX1 (21q22.12).</a:t>
            </a:r>
          </a:p>
          <a:p>
            <a:pPr eaLnBrk="1" fontAlgn="auto" hangingPunct="1">
              <a:spcAft>
                <a:spcPts val="0"/>
              </a:spcAft>
              <a:defRPr/>
            </a:pPr>
            <a:r>
              <a:rPr lang="cs-CZ" sz="2000" dirty="0"/>
              <a:t> Tyto aberace se shodují s kritérii pro </a:t>
            </a:r>
            <a:r>
              <a:rPr lang="cs-CZ" sz="2000" b="1" dirty="0" err="1">
                <a:solidFill>
                  <a:srgbClr val="C00000"/>
                </a:solidFill>
              </a:rPr>
              <a:t>chromotripsis</a:t>
            </a:r>
            <a:r>
              <a:rPr lang="cs-CZ" sz="2000" b="1" dirty="0">
                <a:solidFill>
                  <a:srgbClr val="C00000"/>
                </a:solidFill>
              </a:rPr>
              <a:t>,</a:t>
            </a:r>
            <a:r>
              <a:rPr lang="cs-CZ" sz="2000" dirty="0"/>
              <a:t> konkrétně v bodech:</a:t>
            </a:r>
          </a:p>
          <a:p>
            <a:pPr marL="0" indent="0" eaLnBrk="1" fontAlgn="auto" hangingPunct="1">
              <a:spcAft>
                <a:spcPts val="0"/>
              </a:spcAft>
              <a:buFont typeface="Arial" panose="020B0604020202020204" pitchFamily="34" charset="0"/>
              <a:buNone/>
              <a:defRPr/>
            </a:pPr>
            <a:r>
              <a:rPr lang="cs-CZ" sz="2000" dirty="0"/>
              <a:t>Na jednom chromozomu, rameni chromozomu nebo v jedné oblasti chromozomu se vyskytuje více komplexních přestaveb. Může se také objevit i více přeskupení mezi dvěma  a více chromozomy.</a:t>
            </a:r>
          </a:p>
          <a:p>
            <a:pPr eaLnBrk="1" fontAlgn="auto" hangingPunct="1">
              <a:spcAft>
                <a:spcPts val="0"/>
              </a:spcAft>
              <a:defRPr/>
            </a:pPr>
            <a:endParaRPr lang="cs-CZ" sz="2000"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22" name="Nadpis 1">
            <a:extLst>
              <a:ext uri="{FF2B5EF4-FFF2-40B4-BE49-F238E27FC236}">
                <a16:creationId xmlns:a16="http://schemas.microsoft.com/office/drawing/2014/main" id="{ACC7A081-7981-4CC5-B262-1E78BF620788}"/>
              </a:ext>
            </a:extLst>
          </p:cNvPr>
          <p:cNvSpPr>
            <a:spLocks noGrp="1"/>
          </p:cNvSpPr>
          <p:nvPr>
            <p:ph type="title"/>
          </p:nvPr>
        </p:nvSpPr>
        <p:spPr/>
        <p:txBody>
          <a:bodyPr/>
          <a:lstStyle/>
          <a:p>
            <a:pPr eaLnBrk="1" hangingPunct="1"/>
            <a:r>
              <a:rPr lang="cs-CZ" altLang="cs-CZ" sz="2800" b="1">
                <a:solidFill>
                  <a:srgbClr val="C00000"/>
                </a:solidFill>
              </a:rPr>
              <a:t>Fenotyp pacientky s Loeys–Dietzovým syndromem </a:t>
            </a:r>
          </a:p>
        </p:txBody>
      </p:sp>
      <p:pic>
        <p:nvPicPr>
          <p:cNvPr id="235523" name="Picture 2">
            <a:extLst>
              <a:ext uri="{FF2B5EF4-FFF2-40B4-BE49-F238E27FC236}">
                <a16:creationId xmlns:a16="http://schemas.microsoft.com/office/drawing/2014/main" id="{E9FBE4F3-171D-4494-9DCA-B814F2D3C66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9750" y="1331913"/>
            <a:ext cx="3754438" cy="45259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3">
            <a:extLst>
              <a:ext uri="{FF2B5EF4-FFF2-40B4-BE49-F238E27FC236}">
                <a16:creationId xmlns:a16="http://schemas.microsoft.com/office/drawing/2014/main" id="{B5B3C204-DA33-40AD-82F1-CB8AA40BCFB7}"/>
              </a:ext>
            </a:extLst>
          </p:cNvPr>
          <p:cNvSpPr txBox="1"/>
          <p:nvPr/>
        </p:nvSpPr>
        <p:spPr>
          <a:xfrm>
            <a:off x="900113" y="6092825"/>
            <a:ext cx="7343775" cy="646113"/>
          </a:xfrm>
          <a:prstGeom prst="rect">
            <a:avLst/>
          </a:prstGeom>
          <a:noFill/>
        </p:spPr>
        <p:txBody>
          <a:bodyPr>
            <a:spAutoFit/>
          </a:bodyPr>
          <a:lstStyle/>
          <a:p>
            <a:pPr eaLnBrk="1" fontAlgn="auto" hangingPunct="1">
              <a:spcBef>
                <a:spcPts val="0"/>
              </a:spcBef>
              <a:spcAft>
                <a:spcPts val="0"/>
              </a:spcAft>
              <a:defRPr/>
            </a:pPr>
            <a:r>
              <a:rPr lang="cs-CZ" dirty="0">
                <a:solidFill>
                  <a:srgbClr val="1F497D"/>
                </a:solidFill>
                <a:latin typeface="Calibri"/>
                <a:cs typeface="+mn-cs"/>
              </a:rPr>
              <a:t>Na obrázku lze vidět morfologické anomálie kostí a extrémní prohnutí kolenou </a:t>
            </a:r>
            <a:r>
              <a:rPr lang="cs-CZ" i="1" dirty="0">
                <a:solidFill>
                  <a:srgbClr val="1F497D"/>
                </a:solidFill>
                <a:latin typeface="Calibri"/>
                <a:cs typeface="+mn-cs"/>
              </a:rPr>
              <a:t>(</a:t>
            </a:r>
            <a:r>
              <a:rPr lang="cs-CZ" i="1" dirty="0" err="1">
                <a:solidFill>
                  <a:srgbClr val="1F497D"/>
                </a:solidFill>
                <a:latin typeface="Calibri"/>
                <a:cs typeface="+mn-cs"/>
              </a:rPr>
              <a:t>Fontana</a:t>
            </a:r>
            <a:r>
              <a:rPr lang="cs-CZ" i="1" dirty="0">
                <a:solidFill>
                  <a:srgbClr val="1F497D"/>
                </a:solidFill>
                <a:latin typeface="Calibri"/>
                <a:cs typeface="+mn-cs"/>
              </a:rPr>
              <a:t>, et al., 2014)</a:t>
            </a:r>
          </a:p>
        </p:txBody>
      </p:sp>
      <p:pic>
        <p:nvPicPr>
          <p:cNvPr id="235525" name="Picture 3">
            <a:extLst>
              <a:ext uri="{FF2B5EF4-FFF2-40B4-BE49-F238E27FC236}">
                <a16:creationId xmlns:a16="http://schemas.microsoft.com/office/drawing/2014/main" id="{716745C0-1005-4A47-8BA6-F64FF499A0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3288" y="2205038"/>
            <a:ext cx="3816350" cy="256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Nadpis 1">
            <a:extLst>
              <a:ext uri="{FF2B5EF4-FFF2-40B4-BE49-F238E27FC236}">
                <a16:creationId xmlns:a16="http://schemas.microsoft.com/office/drawing/2014/main" id="{F9F69F6A-AA3A-4AC6-8843-8A133679150E}"/>
              </a:ext>
            </a:extLst>
          </p:cNvPr>
          <p:cNvSpPr>
            <a:spLocks noGrp="1" noChangeArrowheads="1"/>
          </p:cNvSpPr>
          <p:nvPr>
            <p:ph type="title"/>
          </p:nvPr>
        </p:nvSpPr>
        <p:spPr/>
        <p:txBody>
          <a:bodyPr/>
          <a:lstStyle/>
          <a:p>
            <a:endParaRPr lang="cs-CZ" altLang="cs-CZ"/>
          </a:p>
        </p:txBody>
      </p:sp>
      <p:pic>
        <p:nvPicPr>
          <p:cNvPr id="236547" name="Picture 2">
            <a:extLst>
              <a:ext uri="{FF2B5EF4-FFF2-40B4-BE49-F238E27FC236}">
                <a16:creationId xmlns:a16="http://schemas.microsoft.com/office/drawing/2014/main" id="{23CDE9AF-B14A-4EF8-B876-446585BAD4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73025"/>
            <a:ext cx="7554912" cy="157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a:extLst>
              <a:ext uri="{FF2B5EF4-FFF2-40B4-BE49-F238E27FC236}">
                <a16:creationId xmlns:a16="http://schemas.microsoft.com/office/drawing/2014/main" id="{708EDEAA-6850-4986-BFB0-7D0963178EB2}"/>
              </a:ext>
            </a:extLst>
          </p:cNvPr>
          <p:cNvPicPr>
            <a:picLocks noGrp="1" noChangeAspect="1" noChangeArrowheads="1"/>
          </p:cNvPicPr>
          <p:nvPr>
            <p:ph idx="1"/>
          </p:nvPr>
        </p:nvPicPr>
        <p:blipFill>
          <a:blip r:embed="rId3"/>
          <a:srcRect/>
          <a:stretch>
            <a:fillRect/>
          </a:stretch>
        </p:blipFill>
        <p:spPr>
          <a:xfrm>
            <a:off x="395288" y="1651000"/>
            <a:ext cx="4927600" cy="2746375"/>
          </a:xfrm>
          <a:ln w="38100" cap="sq">
            <a:solidFill>
              <a:srgbClr val="000000"/>
            </a:solidFill>
            <a:miter lim="800000"/>
          </a:ln>
          <a:effectLst>
            <a:outerShdw blurRad="50800" dist="38100" dir="2700000" algn="tl" rotWithShape="0">
              <a:srgbClr val="000000">
                <a:alpha val="43000"/>
              </a:srgbClr>
            </a:outerShdw>
          </a:effectLst>
        </p:spPr>
      </p:pic>
      <p:pic>
        <p:nvPicPr>
          <p:cNvPr id="8196" name="Picture 4">
            <a:extLst>
              <a:ext uri="{FF2B5EF4-FFF2-40B4-BE49-F238E27FC236}">
                <a16:creationId xmlns:a16="http://schemas.microsoft.com/office/drawing/2014/main" id="{C2A31BF5-E575-4336-B724-996A0B09A724}"/>
              </a:ext>
            </a:extLst>
          </p:cNvPr>
          <p:cNvPicPr>
            <a:picLocks noChangeAspect="1" noChangeArrowheads="1"/>
          </p:cNvPicPr>
          <p:nvPr/>
        </p:nvPicPr>
        <p:blipFill>
          <a:blip r:embed="rId4"/>
          <a:srcRect/>
          <a:stretch>
            <a:fillRect/>
          </a:stretch>
        </p:blipFill>
        <p:spPr bwMode="auto">
          <a:xfrm>
            <a:off x="3579813" y="4581525"/>
            <a:ext cx="4895850" cy="213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36550" name="TextovéPole 2">
            <a:extLst>
              <a:ext uri="{FF2B5EF4-FFF2-40B4-BE49-F238E27FC236}">
                <a16:creationId xmlns:a16="http://schemas.microsoft.com/office/drawing/2014/main" id="{40FFF75E-92FD-453F-A1E9-A142DAEFD24F}"/>
              </a:ext>
            </a:extLst>
          </p:cNvPr>
          <p:cNvSpPr txBox="1">
            <a:spLocks noChangeArrowheads="1"/>
          </p:cNvSpPr>
          <p:nvPr/>
        </p:nvSpPr>
        <p:spPr bwMode="auto">
          <a:xfrm>
            <a:off x="482600" y="5157788"/>
            <a:ext cx="25193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 typeface="Arial" panose="020B0604020202020204" pitchFamily="34" charset="0"/>
              <a:buChar char="•"/>
            </a:pPr>
            <a:r>
              <a:rPr lang="cs-CZ" altLang="cs-CZ" sz="1800" b="1"/>
              <a:t>7 duplikovaných segmentů na 18q</a:t>
            </a:r>
          </a:p>
          <a:p>
            <a:pPr eaLnBrk="1" hangingPunct="1">
              <a:spcBef>
                <a:spcPct val="0"/>
              </a:spcBef>
              <a:buClrTx/>
              <a:buSzTx/>
              <a:buFont typeface="Arial" panose="020B0604020202020204" pitchFamily="34" charset="0"/>
              <a:buChar char="•"/>
            </a:pPr>
            <a:r>
              <a:rPr lang="cs-CZ" altLang="cs-CZ" sz="1800" b="1"/>
              <a:t>1 triplikace 18p</a:t>
            </a:r>
          </a:p>
          <a:p>
            <a:pPr eaLnBrk="1" hangingPunct="1">
              <a:spcBef>
                <a:spcPct val="0"/>
              </a:spcBef>
              <a:buClrTx/>
              <a:buSzTx/>
              <a:buFont typeface="Arial" panose="020B0604020202020204" pitchFamily="34" charset="0"/>
              <a:buChar char="•"/>
            </a:pPr>
            <a:r>
              <a:rPr lang="cs-CZ" altLang="cs-CZ" sz="1800" b="1"/>
              <a:t>20 Mb navíc</a:t>
            </a:r>
          </a:p>
        </p:txBody>
      </p:sp>
      <p:sp>
        <p:nvSpPr>
          <p:cNvPr id="236551" name="TextovéPole 3">
            <a:extLst>
              <a:ext uri="{FF2B5EF4-FFF2-40B4-BE49-F238E27FC236}">
                <a16:creationId xmlns:a16="http://schemas.microsoft.com/office/drawing/2014/main" id="{C252EFA5-7A08-4676-9640-2DDC10F19872}"/>
              </a:ext>
            </a:extLst>
          </p:cNvPr>
          <p:cNvSpPr txBox="1">
            <a:spLocks noChangeArrowheads="1"/>
          </p:cNvSpPr>
          <p:nvPr/>
        </p:nvSpPr>
        <p:spPr bwMode="auto">
          <a:xfrm>
            <a:off x="5795963" y="2565400"/>
            <a:ext cx="26797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b="1"/>
              <a:t>Pacient s faciální dysmorfií – abnormální chromozom 18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Nadpis 1">
            <a:extLst>
              <a:ext uri="{FF2B5EF4-FFF2-40B4-BE49-F238E27FC236}">
                <a16:creationId xmlns:a16="http://schemas.microsoft.com/office/drawing/2014/main" id="{B5AF4558-A313-44BF-8FC9-7E1283A83C3B}"/>
              </a:ext>
            </a:extLst>
          </p:cNvPr>
          <p:cNvSpPr>
            <a:spLocks noGrp="1"/>
          </p:cNvSpPr>
          <p:nvPr>
            <p:ph type="title"/>
          </p:nvPr>
        </p:nvSpPr>
        <p:spPr>
          <a:xfrm>
            <a:off x="468313" y="0"/>
            <a:ext cx="8229600" cy="1143000"/>
          </a:xfrm>
        </p:spPr>
        <p:txBody>
          <a:bodyPr/>
          <a:lstStyle/>
          <a:p>
            <a:pPr eaLnBrk="1" hangingPunct="1"/>
            <a:r>
              <a:rPr lang="cs-CZ" altLang="cs-CZ" sz="3200" b="1">
                <a:solidFill>
                  <a:srgbClr val="C00000"/>
                </a:solidFill>
              </a:rPr>
              <a:t>Může být chromothripsis užitečná?</a:t>
            </a:r>
          </a:p>
        </p:txBody>
      </p:sp>
      <p:sp>
        <p:nvSpPr>
          <p:cNvPr id="237571" name="Zástupný symbol pro obsah 2">
            <a:extLst>
              <a:ext uri="{FF2B5EF4-FFF2-40B4-BE49-F238E27FC236}">
                <a16:creationId xmlns:a16="http://schemas.microsoft.com/office/drawing/2014/main" id="{29D3AB62-C638-41FC-A521-F87EAB8D8383}"/>
              </a:ext>
            </a:extLst>
          </p:cNvPr>
          <p:cNvSpPr>
            <a:spLocks noGrp="1"/>
          </p:cNvSpPr>
          <p:nvPr>
            <p:ph idx="1"/>
          </p:nvPr>
        </p:nvSpPr>
        <p:spPr>
          <a:xfrm>
            <a:off x="468313" y="949325"/>
            <a:ext cx="8229600" cy="4525963"/>
          </a:xfrm>
        </p:spPr>
        <p:txBody>
          <a:bodyPr/>
          <a:lstStyle/>
          <a:p>
            <a:pPr eaLnBrk="1" hangingPunct="1"/>
            <a:r>
              <a:rPr lang="cs-CZ" altLang="cs-CZ" b="1">
                <a:solidFill>
                  <a:srgbClr val="C00000"/>
                </a:solidFill>
              </a:rPr>
              <a:t>WHIM syndrom</a:t>
            </a:r>
          </a:p>
          <a:p>
            <a:pPr eaLnBrk="1" hangingPunct="1"/>
            <a:r>
              <a:rPr lang="cs-CZ" altLang="cs-CZ" sz="1800" b="1"/>
              <a:t>WHIM - warts, hypogammaglobulinemia, infections and myelokathexis syndrome</a:t>
            </a:r>
          </a:p>
          <a:p>
            <a:pPr eaLnBrk="1" hangingPunct="1"/>
            <a:r>
              <a:rPr lang="cs-CZ" altLang="cs-CZ" sz="1800" b="1">
                <a:solidFill>
                  <a:srgbClr val="FF0000"/>
                </a:solidFill>
              </a:rPr>
              <a:t>vzácný syndrom vrozené imunodeficience </a:t>
            </a:r>
            <a:r>
              <a:rPr lang="cs-CZ" altLang="cs-CZ" sz="1800" b="1"/>
              <a:t>– opakované bakteriální a virové infekce</a:t>
            </a:r>
          </a:p>
          <a:p>
            <a:pPr eaLnBrk="1" hangingPunct="1"/>
            <a:r>
              <a:rPr lang="cs-CZ" altLang="cs-CZ" sz="1800" b="1"/>
              <a:t>příčina – </a:t>
            </a:r>
            <a:r>
              <a:rPr lang="cs-CZ" altLang="cs-CZ" sz="1800" b="1" u="sng"/>
              <a:t>mutace genu </a:t>
            </a:r>
            <a:r>
              <a:rPr lang="en-US" altLang="cs-CZ" sz="1800" b="1" i="1" u="sng"/>
              <a:t>CXCR4</a:t>
            </a:r>
            <a:r>
              <a:rPr lang="cs-CZ" altLang="cs-CZ" sz="1800" b="1" u="sng"/>
              <a:t> </a:t>
            </a:r>
            <a:r>
              <a:rPr lang="cs-CZ" altLang="cs-CZ" sz="1800" b="1"/>
              <a:t>(2q22.1) …autozomově dominantní</a:t>
            </a:r>
          </a:p>
          <a:p>
            <a:pPr eaLnBrk="1" hangingPunct="1"/>
            <a:endParaRPr lang="cs-CZ" altLang="cs-CZ" sz="1800"/>
          </a:p>
        </p:txBody>
      </p:sp>
      <p:pic>
        <p:nvPicPr>
          <p:cNvPr id="237572" name="Picture 2">
            <a:extLst>
              <a:ext uri="{FF2B5EF4-FFF2-40B4-BE49-F238E27FC236}">
                <a16:creationId xmlns:a16="http://schemas.microsoft.com/office/drawing/2014/main" id="{F00EE661-83D6-4921-9E74-88D3756F76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088" y="2924175"/>
            <a:ext cx="2916237" cy="3529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a:extLst>
              <a:ext uri="{FF2B5EF4-FFF2-40B4-BE49-F238E27FC236}">
                <a16:creationId xmlns:a16="http://schemas.microsoft.com/office/drawing/2014/main" id="{EA85D99C-21CF-4087-8936-AABF99D24613}"/>
              </a:ext>
            </a:extLst>
          </p:cNvPr>
          <p:cNvSpPr txBox="1"/>
          <p:nvPr/>
        </p:nvSpPr>
        <p:spPr>
          <a:xfrm>
            <a:off x="3779838" y="3213100"/>
            <a:ext cx="4464050" cy="2646363"/>
          </a:xfrm>
          <a:prstGeom prst="rect">
            <a:avLst/>
          </a:prstGeom>
          <a:noFill/>
        </p:spPr>
        <p:txBody>
          <a:bodyPr>
            <a:spAutoFit/>
          </a:bodyPr>
          <a:lstStyle/>
          <a:p>
            <a:pPr marL="285750" indent="-285750" eaLnBrk="1" fontAlgn="auto" hangingPunct="1">
              <a:spcBef>
                <a:spcPts val="0"/>
              </a:spcBef>
              <a:spcAft>
                <a:spcPts val="0"/>
              </a:spcAft>
              <a:buFont typeface="Arial" panose="020B0604020202020204" pitchFamily="34" charset="0"/>
              <a:buChar char="•"/>
              <a:defRPr/>
            </a:pPr>
            <a:r>
              <a:rPr lang="cs-CZ" dirty="0">
                <a:latin typeface="Calibri"/>
                <a:cs typeface="+mn-cs"/>
              </a:rPr>
              <a:t>59 letá pacientka, 2 postižené dcery s mutací </a:t>
            </a:r>
            <a:r>
              <a:rPr lang="cs-CZ" i="1" dirty="0">
                <a:latin typeface="Calibri"/>
                <a:cs typeface="+mn-cs"/>
              </a:rPr>
              <a:t>CXCR4</a:t>
            </a:r>
          </a:p>
          <a:p>
            <a:pPr marL="285750" indent="-285750" eaLnBrk="1" fontAlgn="auto" hangingPunct="1">
              <a:spcBef>
                <a:spcPts val="0"/>
              </a:spcBef>
              <a:spcAft>
                <a:spcPts val="0"/>
              </a:spcAft>
              <a:buFont typeface="Arial" panose="020B0604020202020204" pitchFamily="34" charset="0"/>
              <a:buChar char="•"/>
              <a:defRPr/>
            </a:pPr>
            <a:r>
              <a:rPr lang="cs-CZ" dirty="0">
                <a:latin typeface="Calibri"/>
                <a:cs typeface="+mn-cs"/>
              </a:rPr>
              <a:t>sama 20 let bez potíží</a:t>
            </a:r>
          </a:p>
          <a:p>
            <a:pPr marL="285750" indent="-285750" eaLnBrk="1" fontAlgn="auto" hangingPunct="1">
              <a:spcBef>
                <a:spcPts val="0"/>
              </a:spcBef>
              <a:spcAft>
                <a:spcPts val="0"/>
              </a:spcAft>
              <a:buFont typeface="Arial" panose="020B0604020202020204" pitchFamily="34" charset="0"/>
              <a:buChar char="•"/>
              <a:defRPr/>
            </a:pPr>
            <a:r>
              <a:rPr lang="cs-CZ" dirty="0">
                <a:latin typeface="Calibri"/>
                <a:cs typeface="+mn-cs"/>
              </a:rPr>
              <a:t>cytogenetické vyšetření – nález o 15 % kratší chromozom 2</a:t>
            </a:r>
          </a:p>
          <a:p>
            <a:pPr marL="285750" indent="-285750" eaLnBrk="1" fontAlgn="auto" hangingPunct="1">
              <a:spcBef>
                <a:spcPts val="0"/>
              </a:spcBef>
              <a:spcAft>
                <a:spcPts val="0"/>
              </a:spcAft>
              <a:buFont typeface="Arial" panose="020B0604020202020204" pitchFamily="34" charset="0"/>
              <a:buChar char="•"/>
              <a:defRPr/>
            </a:pPr>
            <a:r>
              <a:rPr lang="cs-CZ" dirty="0">
                <a:latin typeface="Calibri"/>
                <a:cs typeface="+mn-cs"/>
              </a:rPr>
              <a:t>NGS – </a:t>
            </a:r>
            <a:r>
              <a:rPr lang="cs-CZ" b="1" dirty="0">
                <a:latin typeface="Calibri"/>
                <a:cs typeface="+mn-cs"/>
              </a:rPr>
              <a:t>chybí mutovaná alela </a:t>
            </a:r>
            <a:r>
              <a:rPr lang="cs-CZ" b="1" i="1" dirty="0">
                <a:latin typeface="Calibri"/>
                <a:cs typeface="+mn-cs"/>
              </a:rPr>
              <a:t>CXCR4</a:t>
            </a:r>
            <a:r>
              <a:rPr lang="cs-CZ" dirty="0">
                <a:latin typeface="Calibri"/>
                <a:cs typeface="+mn-cs"/>
              </a:rPr>
              <a:t> a dalších 163 genů</a:t>
            </a:r>
          </a:p>
          <a:p>
            <a:pPr marL="285750" indent="-285750" eaLnBrk="1" fontAlgn="auto" hangingPunct="1">
              <a:spcBef>
                <a:spcPts val="0"/>
              </a:spcBef>
              <a:spcAft>
                <a:spcPts val="0"/>
              </a:spcAft>
              <a:buFont typeface="Arial" panose="020B0604020202020204" pitchFamily="34" charset="0"/>
              <a:buChar char="•"/>
              <a:defRPr/>
            </a:pPr>
            <a:r>
              <a:rPr lang="cs-CZ" sz="2000" b="1" dirty="0">
                <a:solidFill>
                  <a:srgbClr val="C00000"/>
                </a:solidFill>
                <a:latin typeface="Calibri"/>
                <a:cs typeface="+mn-cs"/>
              </a:rPr>
              <a:t>delece genu po reparaci - </a:t>
            </a:r>
            <a:r>
              <a:rPr lang="cs-CZ" sz="2000" b="1" dirty="0" err="1">
                <a:solidFill>
                  <a:srgbClr val="C00000"/>
                </a:solidFill>
                <a:latin typeface="Calibri"/>
                <a:cs typeface="+mn-cs"/>
              </a:rPr>
              <a:t>chromothripsis</a:t>
            </a:r>
            <a:r>
              <a:rPr lang="cs-CZ" sz="2000" b="1" dirty="0">
                <a:solidFill>
                  <a:srgbClr val="C00000"/>
                </a:solidFill>
                <a:latin typeface="Calibri"/>
                <a:cs typeface="+mn-cs"/>
              </a:rPr>
              <a:t> léčí?</a:t>
            </a:r>
          </a:p>
        </p:txBody>
      </p:sp>
      <p:sp>
        <p:nvSpPr>
          <p:cNvPr id="5" name="TextovéPole 4">
            <a:extLst>
              <a:ext uri="{FF2B5EF4-FFF2-40B4-BE49-F238E27FC236}">
                <a16:creationId xmlns:a16="http://schemas.microsoft.com/office/drawing/2014/main" id="{CEE841B6-F8EE-480B-85BE-1BAF8B8757E5}"/>
              </a:ext>
            </a:extLst>
          </p:cNvPr>
          <p:cNvSpPr txBox="1"/>
          <p:nvPr/>
        </p:nvSpPr>
        <p:spPr>
          <a:xfrm>
            <a:off x="179388" y="6453188"/>
            <a:ext cx="9145587" cy="369887"/>
          </a:xfrm>
          <a:prstGeom prst="rect">
            <a:avLst/>
          </a:prstGeom>
          <a:noFill/>
        </p:spPr>
        <p:txBody>
          <a:bodyPr>
            <a:spAutoFit/>
          </a:bodyPr>
          <a:lstStyle/>
          <a:p>
            <a:pPr eaLnBrk="1" fontAlgn="auto" hangingPunct="1">
              <a:spcBef>
                <a:spcPts val="0"/>
              </a:spcBef>
              <a:spcAft>
                <a:spcPts val="0"/>
              </a:spcAft>
              <a:defRPr/>
            </a:pPr>
            <a:r>
              <a:rPr lang="cs-CZ" i="1" dirty="0">
                <a:solidFill>
                  <a:prstClr val="black"/>
                </a:solidFill>
                <a:latin typeface="Calibri"/>
                <a:cs typeface="+mn-cs"/>
              </a:rPr>
              <a:t>                                        </a:t>
            </a:r>
            <a:r>
              <a:rPr lang="cs-CZ" i="1" dirty="0" err="1">
                <a:solidFill>
                  <a:prstClr val="black"/>
                </a:solidFill>
                <a:latin typeface="Calibri"/>
                <a:cs typeface="+mn-cs"/>
              </a:rPr>
              <a:t>McDermott</a:t>
            </a:r>
            <a:r>
              <a:rPr lang="cs-CZ" i="1" dirty="0">
                <a:solidFill>
                  <a:prstClr val="black"/>
                </a:solidFill>
                <a:latin typeface="Calibri"/>
                <a:cs typeface="+mn-cs"/>
              </a:rPr>
              <a:t> et al. 2015 - </a:t>
            </a:r>
            <a:r>
              <a:rPr lang="en-US" i="1" dirty="0" err="1">
                <a:solidFill>
                  <a:prstClr val="black"/>
                </a:solidFill>
                <a:latin typeface="Calibri"/>
                <a:cs typeface="+mn-cs"/>
              </a:rPr>
              <a:t>Chromothriptic</a:t>
            </a:r>
            <a:r>
              <a:rPr lang="en-US" i="1" dirty="0">
                <a:solidFill>
                  <a:prstClr val="black"/>
                </a:solidFill>
                <a:latin typeface="Calibri"/>
                <a:cs typeface="+mn-cs"/>
              </a:rPr>
              <a:t> Cure of WHIM Syndrome</a:t>
            </a:r>
            <a:endParaRPr lang="cs-CZ" dirty="0">
              <a:solidFill>
                <a:prstClr val="black"/>
              </a:solidFill>
              <a:latin typeface="Calibri"/>
              <a:cs typeface="+mn-cs"/>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Nadpis 1">
            <a:extLst>
              <a:ext uri="{FF2B5EF4-FFF2-40B4-BE49-F238E27FC236}">
                <a16:creationId xmlns:a16="http://schemas.microsoft.com/office/drawing/2014/main" id="{E4124CAB-4F3C-4E14-B21E-3290B82DD8F8}"/>
              </a:ext>
            </a:extLst>
          </p:cNvPr>
          <p:cNvSpPr>
            <a:spLocks noGrp="1"/>
          </p:cNvSpPr>
          <p:nvPr>
            <p:ph type="title"/>
          </p:nvPr>
        </p:nvSpPr>
        <p:spPr>
          <a:xfrm>
            <a:off x="611188" y="23813"/>
            <a:ext cx="7772400" cy="1143000"/>
          </a:xfrm>
        </p:spPr>
        <p:txBody>
          <a:bodyPr/>
          <a:lstStyle/>
          <a:p>
            <a:pPr algn="ctr">
              <a:defRPr/>
            </a:pPr>
            <a:br>
              <a:rPr lang="cs-CZ" altLang="cs-CZ" sz="2800" dirty="0"/>
            </a:br>
            <a:r>
              <a:rPr lang="cs-CZ" altLang="cs-CZ" sz="3200" b="1" dirty="0">
                <a:solidFill>
                  <a:srgbClr val="C00000"/>
                </a:solidFill>
                <a:latin typeface="+mn-lt"/>
              </a:rPr>
              <a:t>Závěr</a:t>
            </a:r>
          </a:p>
        </p:txBody>
      </p:sp>
      <p:sp>
        <p:nvSpPr>
          <p:cNvPr id="3" name="Zástupný symbol pro obsah 2">
            <a:extLst>
              <a:ext uri="{FF2B5EF4-FFF2-40B4-BE49-F238E27FC236}">
                <a16:creationId xmlns:a16="http://schemas.microsoft.com/office/drawing/2014/main" id="{EBD5C46A-7152-4E5C-80EB-00F186F25F73}"/>
              </a:ext>
            </a:extLst>
          </p:cNvPr>
          <p:cNvSpPr>
            <a:spLocks noGrp="1"/>
          </p:cNvSpPr>
          <p:nvPr>
            <p:ph idx="1"/>
          </p:nvPr>
        </p:nvSpPr>
        <p:spPr>
          <a:xfrm>
            <a:off x="900113" y="1412875"/>
            <a:ext cx="8085137" cy="3921125"/>
          </a:xfrm>
        </p:spPr>
        <p:txBody>
          <a:bodyPr/>
          <a:lstStyle/>
          <a:p>
            <a:pPr>
              <a:defRPr/>
            </a:pPr>
            <a:endParaRPr lang="cs-CZ" sz="2000" b="1" dirty="0"/>
          </a:p>
          <a:p>
            <a:pPr>
              <a:defRPr/>
            </a:pPr>
            <a:r>
              <a:rPr lang="cs-CZ" sz="2000" b="1" dirty="0"/>
              <a:t>SV představuje hlavní zdroj polymorfismu a </a:t>
            </a:r>
          </a:p>
          <a:p>
            <a:pPr marL="0" indent="0">
              <a:buFont typeface="Wingdings" panose="05000000000000000000" pitchFamily="2" charset="2"/>
              <a:buNone/>
              <a:defRPr/>
            </a:pPr>
            <a:r>
              <a:rPr lang="cs-CZ" sz="2000" b="1" dirty="0"/>
              <a:t> genetické variability mezi jedinci, má velký význam z hlediska diversity a evoluce lidského genomu </a:t>
            </a:r>
          </a:p>
          <a:p>
            <a:pPr marL="0" indent="0" algn="ctr">
              <a:buFont typeface="Wingdings" panose="05000000000000000000" pitchFamily="2" charset="2"/>
              <a:buNone/>
              <a:defRPr/>
            </a:pPr>
            <a:r>
              <a:rPr lang="cs-CZ" sz="2000" b="1" dirty="0"/>
              <a:t>  </a:t>
            </a:r>
          </a:p>
          <a:p>
            <a:pPr marL="0" indent="0" algn="ctr">
              <a:buFont typeface="Wingdings" panose="05000000000000000000" pitchFamily="2" charset="2"/>
              <a:buNone/>
              <a:defRPr/>
            </a:pPr>
            <a:r>
              <a:rPr lang="cs-CZ" sz="2000" b="1" dirty="0"/>
              <a:t>Patogenní </a:t>
            </a:r>
            <a:r>
              <a:rPr lang="cs-CZ" sz="2000" b="1" dirty="0" err="1"/>
              <a:t>CNVs</a:t>
            </a:r>
            <a:r>
              <a:rPr lang="cs-CZ" sz="2000" b="1" dirty="0"/>
              <a:t>  mohou způsobovat závažná genomová onemocnění </a:t>
            </a:r>
          </a:p>
          <a:p>
            <a:pPr marL="0" indent="0" algn="ctr">
              <a:buFont typeface="Wingdings" panose="05000000000000000000" pitchFamily="2" charset="2"/>
              <a:buNone/>
              <a:defRPr/>
            </a:pPr>
            <a:r>
              <a:rPr lang="cs-CZ" sz="2000" b="1" dirty="0"/>
              <a:t>jak s mendelovským způsobem dědičnosti  tak mohou ovlivňovat komplexní znaky i nádory</a:t>
            </a:r>
          </a:p>
          <a:p>
            <a:pPr marL="0" indent="0" algn="ctr">
              <a:buFont typeface="Wingdings" panose="05000000000000000000" pitchFamily="2" charset="2"/>
              <a:buNone/>
              <a:defRPr/>
            </a:pPr>
            <a:r>
              <a:rPr lang="cs-CZ" sz="2000" b="1" dirty="0">
                <a:solidFill>
                  <a:srgbClr val="C00000"/>
                </a:solidFill>
              </a:rPr>
              <a:t>nová kategorie genetických chorob?</a:t>
            </a:r>
          </a:p>
          <a:p>
            <a:pPr algn="ctr">
              <a:defRPr/>
            </a:pPr>
            <a:r>
              <a:rPr lang="cs-CZ" sz="2000" b="1" dirty="0" err="1"/>
              <a:t>monogenní</a:t>
            </a:r>
            <a:r>
              <a:rPr lang="cs-CZ" sz="2000" b="1" dirty="0"/>
              <a:t> onemocnění</a:t>
            </a:r>
          </a:p>
          <a:p>
            <a:pPr algn="ctr">
              <a:defRPr/>
            </a:pPr>
            <a:r>
              <a:rPr lang="cs-CZ" sz="2000" b="1" dirty="0"/>
              <a:t>chromozomové syndromy (např. +21)</a:t>
            </a:r>
          </a:p>
          <a:p>
            <a:pPr algn="ctr">
              <a:defRPr/>
            </a:pPr>
            <a:r>
              <a:rPr lang="cs-CZ" sz="2000" b="1" dirty="0">
                <a:solidFill>
                  <a:srgbClr val="C00000"/>
                </a:solidFill>
              </a:rPr>
              <a:t>„</a:t>
            </a:r>
            <a:r>
              <a:rPr lang="cs-CZ" sz="3200" b="1" dirty="0" err="1">
                <a:solidFill>
                  <a:srgbClr val="C00000"/>
                </a:solidFill>
              </a:rPr>
              <a:t>genomic</a:t>
            </a:r>
            <a:r>
              <a:rPr lang="cs-CZ" sz="3200" b="1" dirty="0">
                <a:solidFill>
                  <a:srgbClr val="C00000"/>
                </a:solidFill>
              </a:rPr>
              <a:t> </a:t>
            </a:r>
            <a:r>
              <a:rPr lang="cs-CZ" sz="3200" b="1" dirty="0" err="1">
                <a:solidFill>
                  <a:srgbClr val="C00000"/>
                </a:solidFill>
              </a:rPr>
              <a:t>disorders</a:t>
            </a:r>
            <a:r>
              <a:rPr lang="cs-CZ" sz="3200" b="1" dirty="0">
                <a:solidFill>
                  <a:srgbClr val="C00000"/>
                </a:solidFill>
              </a:rPr>
              <a:t>“?</a:t>
            </a:r>
          </a:p>
          <a:p>
            <a:pPr>
              <a:defRPr/>
            </a:pPr>
            <a:endParaRPr lang="cs-CZ" sz="2000" dirty="0"/>
          </a:p>
        </p:txBody>
      </p:sp>
      <p:pic>
        <p:nvPicPr>
          <p:cNvPr id="83976" name="Picture 8">
            <a:extLst>
              <a:ext uri="{FF2B5EF4-FFF2-40B4-BE49-F238E27FC236}">
                <a16:creationId xmlns:a16="http://schemas.microsoft.com/office/drawing/2014/main" id="{89F01B8E-5456-4A69-8A91-AC4F47348554}"/>
              </a:ext>
            </a:extLst>
          </p:cNvPr>
          <p:cNvPicPr>
            <a:picLocks noChangeAspect="1" noChangeArrowheads="1"/>
          </p:cNvPicPr>
          <p:nvPr/>
        </p:nvPicPr>
        <p:blipFill>
          <a:blip r:embed="rId2"/>
          <a:srcRect/>
          <a:stretch>
            <a:fillRect/>
          </a:stretch>
        </p:blipFill>
        <p:spPr bwMode="auto">
          <a:xfrm>
            <a:off x="7132638" y="117475"/>
            <a:ext cx="1628775" cy="12192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Nadpis 1">
            <a:extLst>
              <a:ext uri="{FF2B5EF4-FFF2-40B4-BE49-F238E27FC236}">
                <a16:creationId xmlns:a16="http://schemas.microsoft.com/office/drawing/2014/main" id="{BB2023AE-D806-43FA-AE66-34F17116A96C}"/>
              </a:ext>
            </a:extLst>
          </p:cNvPr>
          <p:cNvSpPr>
            <a:spLocks noGrp="1" noChangeArrowheads="1"/>
          </p:cNvSpPr>
          <p:nvPr>
            <p:ph type="title"/>
          </p:nvPr>
        </p:nvSpPr>
        <p:spPr/>
        <p:txBody>
          <a:bodyPr/>
          <a:lstStyle/>
          <a:p>
            <a:endParaRPr lang="cs-CZ" altLang="cs-CZ"/>
          </a:p>
        </p:txBody>
      </p:sp>
      <p:pic>
        <p:nvPicPr>
          <p:cNvPr id="239619" name="Picture 2">
            <a:extLst>
              <a:ext uri="{FF2B5EF4-FFF2-40B4-BE49-F238E27FC236}">
                <a16:creationId xmlns:a16="http://schemas.microsoft.com/office/drawing/2014/main" id="{869BA7BE-19B2-470D-BED9-8F9E2C9D2DE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16013" y="657225"/>
            <a:ext cx="6911975" cy="55435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9620" name="Picture 4">
            <a:extLst>
              <a:ext uri="{FF2B5EF4-FFF2-40B4-BE49-F238E27FC236}">
                <a16:creationId xmlns:a16="http://schemas.microsoft.com/office/drawing/2014/main" id="{6388200F-5CC2-4138-BBB1-5C1CFE588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5918200"/>
            <a:ext cx="1295400" cy="23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9506" name="Nadpis 1">
            <a:extLst>
              <a:ext uri="{FF2B5EF4-FFF2-40B4-BE49-F238E27FC236}">
                <a16:creationId xmlns:a16="http://schemas.microsoft.com/office/drawing/2014/main" id="{871B412D-EF74-4BA7-AADC-A7725A9408E2}"/>
              </a:ext>
            </a:extLst>
          </p:cNvPr>
          <p:cNvSpPr>
            <a:spLocks noGrp="1" noChangeArrowheads="1"/>
          </p:cNvSpPr>
          <p:nvPr>
            <p:ph type="title"/>
          </p:nvPr>
        </p:nvSpPr>
        <p:spPr>
          <a:xfrm>
            <a:off x="755576" y="302218"/>
            <a:ext cx="9288710" cy="1116012"/>
          </a:xfrm>
        </p:spPr>
        <p:txBody>
          <a:bodyPr/>
          <a:lstStyle/>
          <a:p>
            <a:r>
              <a:rPr lang="cs-CZ" altLang="cs-CZ" sz="3200" b="1" dirty="0">
                <a:solidFill>
                  <a:srgbClr val="C00000"/>
                </a:solidFill>
                <a:latin typeface="+mn-lt"/>
              </a:rPr>
              <a:t>Cytogenetika 21. století = </a:t>
            </a:r>
            <a:r>
              <a:rPr lang="cs-CZ" altLang="cs-CZ" sz="3200" b="1" dirty="0" err="1">
                <a:solidFill>
                  <a:srgbClr val="C00000"/>
                </a:solidFill>
                <a:latin typeface="+mn-lt"/>
              </a:rPr>
              <a:t>cytogenomika</a:t>
            </a:r>
            <a:endParaRPr lang="cs-CZ" altLang="cs-CZ" sz="3200" b="1" dirty="0">
              <a:solidFill>
                <a:srgbClr val="C00000"/>
              </a:solidFill>
              <a:latin typeface="+mn-lt"/>
            </a:endParaRPr>
          </a:p>
        </p:txBody>
      </p:sp>
      <p:sp>
        <p:nvSpPr>
          <p:cNvPr id="149507" name="Zástupný symbol pro obsah 2">
            <a:extLst>
              <a:ext uri="{FF2B5EF4-FFF2-40B4-BE49-F238E27FC236}">
                <a16:creationId xmlns:a16="http://schemas.microsoft.com/office/drawing/2014/main" id="{6F6AC283-DB7D-4C1F-9725-517F6127FC48}"/>
              </a:ext>
            </a:extLst>
          </p:cNvPr>
          <p:cNvSpPr>
            <a:spLocks noGrp="1" noChangeArrowheads="1"/>
          </p:cNvSpPr>
          <p:nvPr>
            <p:ph idx="1"/>
          </p:nvPr>
        </p:nvSpPr>
        <p:spPr>
          <a:xfrm>
            <a:off x="683568" y="1772816"/>
            <a:ext cx="4464050" cy="4641850"/>
          </a:xfrm>
        </p:spPr>
        <p:txBody>
          <a:bodyPr/>
          <a:lstStyle/>
          <a:p>
            <a:pPr marL="0" indent="0" algn="ctr">
              <a:buFontTx/>
              <a:buNone/>
            </a:pPr>
            <a:r>
              <a:rPr lang="en-US" altLang="cs-CZ" sz="2400" b="1" dirty="0" err="1">
                <a:solidFill>
                  <a:srgbClr val="C00000"/>
                </a:solidFill>
              </a:rPr>
              <a:t>Cytogenomics</a:t>
            </a:r>
            <a:r>
              <a:rPr lang="en-US" altLang="cs-CZ" sz="2400" b="1" dirty="0">
                <a:solidFill>
                  <a:srgbClr val="C00000"/>
                </a:solidFill>
              </a:rPr>
              <a:t> </a:t>
            </a:r>
            <a:r>
              <a:rPr lang="en-US" altLang="cs-CZ" sz="2400" dirty="0"/>
              <a:t>is used as a general term that</a:t>
            </a:r>
            <a:r>
              <a:rPr lang="cs-CZ" altLang="cs-CZ" sz="2400" dirty="0"/>
              <a:t> </a:t>
            </a:r>
            <a:r>
              <a:rPr lang="en-US" altLang="cs-CZ" sz="2400" dirty="0"/>
              <a:t>encompasses conventional, as well as molecular </a:t>
            </a:r>
            <a:r>
              <a:rPr lang="cs-CZ" altLang="cs-CZ" sz="2400" dirty="0"/>
              <a:t>c</a:t>
            </a:r>
            <a:r>
              <a:rPr lang="en-US" altLang="cs-CZ" sz="2400" dirty="0" err="1"/>
              <a:t>ytogenetics</a:t>
            </a:r>
            <a:r>
              <a:rPr lang="cs-CZ" altLang="cs-CZ" sz="2400" dirty="0"/>
              <a:t>(fluorescence </a:t>
            </a:r>
            <a:r>
              <a:rPr lang="cs-CZ" altLang="cs-CZ" sz="2400" i="1" dirty="0"/>
              <a:t>in </a:t>
            </a:r>
            <a:r>
              <a:rPr lang="cs-CZ" altLang="cs-CZ" sz="2400" i="1" dirty="0" err="1"/>
              <a:t>situ</a:t>
            </a:r>
            <a:r>
              <a:rPr lang="cs-CZ" altLang="cs-CZ" sz="2400" i="1" dirty="0"/>
              <a:t> </a:t>
            </a:r>
            <a:r>
              <a:rPr lang="cs-CZ" altLang="cs-CZ" sz="2400" dirty="0" err="1"/>
              <a:t>hybridisation</a:t>
            </a:r>
            <a:r>
              <a:rPr lang="cs-CZ" altLang="cs-CZ" sz="2400" dirty="0"/>
              <a:t> (FISH), </a:t>
            </a:r>
            <a:r>
              <a:rPr lang="cs-CZ" altLang="cs-CZ" sz="2400" dirty="0" err="1"/>
              <a:t>microarrays</a:t>
            </a:r>
            <a:r>
              <a:rPr lang="cs-CZ" altLang="cs-CZ" sz="2400" dirty="0"/>
              <a:t>, NGS</a:t>
            </a:r>
          </a:p>
          <a:p>
            <a:pPr marL="0" indent="0" algn="ctr">
              <a:buFontTx/>
              <a:buNone/>
            </a:pPr>
            <a:r>
              <a:rPr lang="cs-CZ" altLang="cs-CZ" sz="2400" dirty="0"/>
              <a:t>   and </a:t>
            </a:r>
            <a:r>
              <a:rPr lang="cs-CZ" altLang="cs-CZ" sz="2400" dirty="0" err="1"/>
              <a:t>molecular-based</a:t>
            </a:r>
            <a:r>
              <a:rPr lang="cs-CZ" altLang="cs-CZ" sz="2400" dirty="0"/>
              <a:t> </a:t>
            </a:r>
            <a:r>
              <a:rPr lang="cs-CZ" altLang="cs-CZ" sz="2400" dirty="0" err="1"/>
              <a:t>techniques</a:t>
            </a:r>
            <a:r>
              <a:rPr lang="cs-CZ" altLang="cs-CZ" sz="2400" dirty="0"/>
              <a:t>.</a:t>
            </a:r>
          </a:p>
        </p:txBody>
      </p:sp>
      <p:sp>
        <p:nvSpPr>
          <p:cNvPr id="94212" name="TextovéPole 3">
            <a:extLst>
              <a:ext uri="{FF2B5EF4-FFF2-40B4-BE49-F238E27FC236}">
                <a16:creationId xmlns:a16="http://schemas.microsoft.com/office/drawing/2014/main" id="{EF6F9AAE-F8F0-4703-9D59-720636DFDFF4}"/>
              </a:ext>
            </a:extLst>
          </p:cNvPr>
          <p:cNvSpPr txBox="1">
            <a:spLocks noChangeArrowheads="1"/>
          </p:cNvSpPr>
          <p:nvPr/>
        </p:nvSpPr>
        <p:spPr bwMode="auto">
          <a:xfrm>
            <a:off x="549275" y="5876925"/>
            <a:ext cx="7632700" cy="647700"/>
          </a:xfrm>
          <a:prstGeom prst="rect">
            <a:avLst/>
          </a:prstGeom>
          <a:noFill/>
          <a:ln>
            <a:noFill/>
          </a:ln>
        </p:spPr>
        <p:txBody>
          <a:bodyPr>
            <a:spAutoFit/>
          </a:bodyPr>
          <a:lstStyle>
            <a:lvl1pPr>
              <a:spcBef>
                <a:spcPct val="20000"/>
              </a:spcBef>
              <a:buChar char="•"/>
              <a:defRPr sz="2800">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a:solidFill>
                  <a:schemeClr val="tx1"/>
                </a:solidFill>
                <a:latin typeface="Verdana" panose="020B0604030504040204" pitchFamily="34" charset="0"/>
              </a:defRPr>
            </a:lvl9pPr>
          </a:lstStyle>
          <a:p>
            <a:pPr>
              <a:spcBef>
                <a:spcPct val="0"/>
              </a:spcBef>
              <a:buFontTx/>
              <a:buNone/>
              <a:defRPr/>
            </a:pPr>
            <a:r>
              <a:rPr lang="cs-CZ" altLang="cs-CZ" sz="1800" i="1" dirty="0">
                <a:solidFill>
                  <a:srgbClr val="000000"/>
                </a:solidFill>
                <a:latin typeface="Arial" panose="020B0604020202020204" pitchFamily="34" charset="0"/>
                <a:cs typeface="+mn-cs"/>
              </a:rPr>
              <a:t>Silva et al.: </a:t>
            </a:r>
            <a:r>
              <a:rPr lang="en-US" altLang="cs-CZ" sz="1800" i="1" dirty="0">
                <a:solidFill>
                  <a:srgbClr val="000000"/>
                </a:solidFill>
                <a:latin typeface="Arial" panose="020B0604020202020204" pitchFamily="34" charset="0"/>
                <a:cs typeface="+mn-cs"/>
              </a:rPr>
              <a:t>European guidelines for constitutional </a:t>
            </a:r>
            <a:r>
              <a:rPr lang="en-US" altLang="cs-CZ" sz="1800" i="1" dirty="0" err="1">
                <a:solidFill>
                  <a:srgbClr val="000000"/>
                </a:solidFill>
                <a:latin typeface="Arial" panose="020B0604020202020204" pitchFamily="34" charset="0"/>
                <a:cs typeface="+mn-cs"/>
              </a:rPr>
              <a:t>cytogenomic</a:t>
            </a:r>
            <a:r>
              <a:rPr lang="en-US" altLang="cs-CZ" sz="1800" i="1" dirty="0">
                <a:solidFill>
                  <a:srgbClr val="000000"/>
                </a:solidFill>
                <a:latin typeface="Arial" panose="020B0604020202020204" pitchFamily="34" charset="0"/>
                <a:cs typeface="+mn-cs"/>
              </a:rPr>
              <a:t> analysis. European Journal of Human Genetics (2019) 27:1–16</a:t>
            </a:r>
            <a:endParaRPr lang="cs-CZ" altLang="cs-CZ" sz="1800" i="1" dirty="0">
              <a:solidFill>
                <a:srgbClr val="000000"/>
              </a:solidFill>
              <a:latin typeface="Arial" panose="020B0604020202020204" pitchFamily="34" charset="0"/>
              <a:cs typeface="+mn-cs"/>
            </a:endParaRPr>
          </a:p>
        </p:txBody>
      </p:sp>
      <p:pic>
        <p:nvPicPr>
          <p:cNvPr id="2" name="Obrázek 1">
            <a:extLst>
              <a:ext uri="{FF2B5EF4-FFF2-40B4-BE49-F238E27FC236}">
                <a16:creationId xmlns:a16="http://schemas.microsoft.com/office/drawing/2014/main" id="{DD0EEAF3-1394-4F2F-AFAF-471E6728BF2F}"/>
              </a:ext>
            </a:extLst>
          </p:cNvPr>
          <p:cNvPicPr>
            <a:picLocks noChangeAspect="1"/>
          </p:cNvPicPr>
          <p:nvPr/>
        </p:nvPicPr>
        <p:blipFill>
          <a:blip r:embed="rId2"/>
          <a:stretch>
            <a:fillRect/>
          </a:stretch>
        </p:blipFill>
        <p:spPr>
          <a:xfrm>
            <a:off x="5250842" y="1772816"/>
            <a:ext cx="2961903" cy="3579240"/>
          </a:xfrm>
          <a:prstGeom prst="rect">
            <a:avLst/>
          </a:prstGeom>
        </p:spPr>
      </p:pic>
      <p:pic>
        <p:nvPicPr>
          <p:cNvPr id="7" name="Obrázek 6">
            <a:extLst>
              <a:ext uri="{FF2B5EF4-FFF2-40B4-BE49-F238E27FC236}">
                <a16:creationId xmlns:a16="http://schemas.microsoft.com/office/drawing/2014/main" id="{F75400B4-31A5-4F2D-B29F-AF676D68A9F4}"/>
              </a:ext>
            </a:extLst>
          </p:cNvPr>
          <p:cNvPicPr>
            <a:picLocks noChangeAspect="1"/>
          </p:cNvPicPr>
          <p:nvPr/>
        </p:nvPicPr>
        <p:blipFill>
          <a:blip r:embed="rId3"/>
          <a:stretch>
            <a:fillRect/>
          </a:stretch>
        </p:blipFill>
        <p:spPr>
          <a:xfrm>
            <a:off x="7380312" y="4123599"/>
            <a:ext cx="1450181" cy="1450181"/>
          </a:xfrm>
          <a:prstGeom prst="rect">
            <a:avLst/>
          </a:prstGeom>
        </p:spPr>
      </p:pic>
    </p:spTree>
    <p:extLst>
      <p:ext uri="{BB962C8B-B14F-4D97-AF65-F5344CB8AC3E}">
        <p14:creationId xmlns:p14="http://schemas.microsoft.com/office/powerpoint/2010/main" val="535669438"/>
      </p:ext>
    </p:extLst>
  </p:cSld>
  <p:clrMapOvr>
    <a:masterClrMapping/>
  </p:clrMapOvr>
</p:sld>
</file>

<file path=ppt/theme/theme1.xml><?xml version="1.0" encoding="utf-8"?>
<a:theme xmlns:a="http://schemas.openxmlformats.org/drawingml/2006/main" name="Vrstvy">
  <a:themeElements>
    <a:clrScheme name="Vrstvy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fontScheme name="Vrstvy">
      <a:majorFont>
        <a:latin typeface="Times New Roman"/>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rstvy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Vrstvy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Vrstvy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Vrstvy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Vrstvy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Vrstvy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Vrstvy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Vrstvy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Vrstvy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Vrstvy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Vrstvy">
  <a:themeElements>
    <a:clrScheme name="Vrstvy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fontScheme name="Vrstvy">
      <a:majorFont>
        <a:latin typeface="Times New Roman"/>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rstvy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Vrstvy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Vrstvy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Vrstvy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Vrstvy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Vrstvy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Vrstvy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Vrstvy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Vrstvy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Vrstvy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Layers</Template>
  <TotalTime>14958</TotalTime>
  <Words>3624</Words>
  <Application>Microsoft Office PowerPoint</Application>
  <PresentationFormat>Předvádění na obrazovce (4:3)</PresentationFormat>
  <Paragraphs>439</Paragraphs>
  <Slides>87</Slides>
  <Notes>11</Notes>
  <HiddenSlides>5</HiddenSlides>
  <MMClips>0</MMClips>
  <ScaleCrop>false</ScaleCrop>
  <HeadingPairs>
    <vt:vector size="6" baseType="variant">
      <vt:variant>
        <vt:lpstr>Použitá písma</vt:lpstr>
      </vt:variant>
      <vt:variant>
        <vt:i4>10</vt:i4>
      </vt:variant>
      <vt:variant>
        <vt:lpstr>Motiv</vt:lpstr>
      </vt:variant>
      <vt:variant>
        <vt:i4>9</vt:i4>
      </vt:variant>
      <vt:variant>
        <vt:lpstr>Nadpisy snímků</vt:lpstr>
      </vt:variant>
      <vt:variant>
        <vt:i4>87</vt:i4>
      </vt:variant>
    </vt:vector>
  </HeadingPairs>
  <TitlesOfParts>
    <vt:vector size="106" baseType="lpstr">
      <vt:lpstr>Arial</vt:lpstr>
      <vt:lpstr>Arial Bold</vt:lpstr>
      <vt:lpstr>Arial Bold Italic</vt:lpstr>
      <vt:lpstr>Arial Unicode MS</vt:lpstr>
      <vt:lpstr>Calibri</vt:lpstr>
      <vt:lpstr>Century Gothic</vt:lpstr>
      <vt:lpstr>Times New Roman</vt:lpstr>
      <vt:lpstr>Trebuchet MS</vt:lpstr>
      <vt:lpstr>Verdana</vt:lpstr>
      <vt:lpstr>Wingdings</vt:lpstr>
      <vt:lpstr>Vrstvy</vt:lpstr>
      <vt:lpstr>1_Vrstvy</vt:lpstr>
      <vt:lpstr>Motiv systému Office</vt:lpstr>
      <vt:lpstr>1_Motiv systému Office</vt:lpstr>
      <vt:lpstr>2_Motiv systému Office</vt:lpstr>
      <vt:lpstr>3_Motiv systému Office</vt:lpstr>
      <vt:lpstr>4_Motiv systému Office</vt:lpstr>
      <vt:lpstr>6_Motiv systému Office</vt:lpstr>
      <vt:lpstr>5_Motiv systému Office</vt:lpstr>
      <vt:lpstr>Prezentace aplikace PowerPoint</vt:lpstr>
      <vt:lpstr>Osnova</vt:lpstr>
      <vt:lpstr>Prezentace aplikace PowerPoint</vt:lpstr>
      <vt:lpstr>Variabilita lidského genomu –  SV má větší význam než SNP !</vt:lpstr>
      <vt:lpstr>Chromozomové aberace jako strukturní variabilita genomu  </vt:lpstr>
      <vt:lpstr>Prezentace aplikace PowerPoint</vt:lpstr>
      <vt:lpstr>Chromosome sequencing:                                             the fifth and final era of cytogenetics</vt:lpstr>
      <vt:lpstr> Výzkumy SV byly umožněny rozvojem nových technologií…   </vt:lpstr>
      <vt:lpstr>Cytogenetika 21. století = cytogenomika</vt:lpstr>
      <vt:lpstr> 1996 DNA mikročipy - revoluce v cytogenetice</vt:lpstr>
      <vt:lpstr>Prezentace aplikace PowerPoint</vt:lpstr>
      <vt:lpstr>Prezentace aplikace PowerPoint</vt:lpstr>
      <vt:lpstr>Prezentace aplikace PowerPoint</vt:lpstr>
      <vt:lpstr>Copy number variabilní oblasti v (CNVRs) v lidském genomu - 2006</vt:lpstr>
      <vt:lpstr>Prezentace aplikace PowerPoint</vt:lpstr>
      <vt:lpstr>Variabilní počet kopií  - význam</vt:lpstr>
      <vt:lpstr>CNVs a evoluce genů - příklady pozitivní selekce u člověka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První pozorování vlivu CNV na fenotyp  -- duplikace a mutace Bar u drozofily </vt:lpstr>
      <vt:lpstr>Prezentace aplikace PowerPoint</vt:lpstr>
      <vt:lpstr>CNVs a genomová onemocnění proč… a jaké mechanismy….</vt:lpstr>
      <vt:lpstr>LCRs a SDs v genomu </vt:lpstr>
      <vt:lpstr>Architektura  GENOMU  vs. GENOMOVÁ ONEMOCNĚNÍ</vt:lpstr>
      <vt:lpstr>Nealelická homologní rekombinace (NAHR) </vt:lpstr>
      <vt:lpstr>Prezentace aplikace PowerPoint</vt:lpstr>
      <vt:lpstr>Prezentace aplikace PowerPoint</vt:lpstr>
      <vt:lpstr>Prezentace aplikace PowerPoint</vt:lpstr>
      <vt:lpstr>Koncept „genomic disorders“!</vt:lpstr>
      <vt:lpstr>Prezentace aplikace PowerPoint</vt:lpstr>
      <vt:lpstr>Prezentace aplikace PowerPoint</vt:lpstr>
      <vt:lpstr>Prezentace aplikace PowerPoint</vt:lpstr>
      <vt:lpstr>Mikrodeleční/mikroduplikační syndromy (MMS)  jako příklady patogenních CNVs</vt:lpstr>
      <vt:lpstr>Prezentace aplikace PowerPoint</vt:lpstr>
      <vt:lpstr>Moderní metody detekce SV </vt:lpstr>
      <vt:lpstr>Masivní paralelní sekvenování – NGS a cytogenetika</vt:lpstr>
      <vt:lpstr>Prezentace aplikace PowerPoint</vt:lpstr>
      <vt:lpstr>Prezentace aplikace PowerPoint</vt:lpstr>
      <vt:lpstr>NGS a strukturní variabilita</vt:lpstr>
      <vt:lpstr>Prezentace aplikace PowerPoint</vt:lpstr>
      <vt:lpstr>NGS vs. cytogenetika</vt:lpstr>
      <vt:lpstr>Prezentace aplikace PowerPoint</vt:lpstr>
      <vt:lpstr>Změny detekované na úrovni DNA mohou být způsobeny různými strukturními přestavbami chromozomů!</vt:lpstr>
      <vt:lpstr>Existuje univerzální metoda, která by nahradila vše? </vt:lpstr>
      <vt:lpstr>Prezentace aplikace PowerPoint</vt:lpstr>
      <vt:lpstr>Prezentace aplikace PowerPoint</vt:lpstr>
      <vt:lpstr>Prezentace aplikace PowerPoint</vt:lpstr>
      <vt:lpstr>Co umí optické genomové mapování (OGM)</vt:lpstr>
      <vt:lpstr>Optické mapování genomu - postup</vt:lpstr>
      <vt:lpstr>Prezentace aplikace PowerPoint</vt:lpstr>
      <vt:lpstr>Prezentace aplikace PowerPoint</vt:lpstr>
      <vt:lpstr>OGM – příklady chromozomových aberací</vt:lpstr>
      <vt:lpstr>OGM - příklad translokace (13;20)(q32;p13) </vt:lpstr>
      <vt:lpstr>OGM – cytogenetika budoucnosti? </vt:lpstr>
      <vt:lpstr>Prezentace aplikace PowerPoint</vt:lpstr>
      <vt:lpstr>Komplexní chromozomové přestavby                     (complex chromosomal rearrangements – CCRs)</vt:lpstr>
      <vt:lpstr>Prezentace aplikace PowerPoint</vt:lpstr>
      <vt:lpstr>Chromothripsis aneb chromozomy v krizi</vt:lpstr>
      <vt:lpstr>Prezentace aplikace PowerPoint</vt:lpstr>
      <vt:lpstr>Prezentace aplikace PowerPoint</vt:lpstr>
      <vt:lpstr>Prezentace aplikace PowerPoint</vt:lpstr>
      <vt:lpstr> Objev chromothripsis přinesl  nový pohled na úlohu chromozomových změn při tvorbě nádoru !  a) model of „multistep tumor development“ -  postupná kumulace mutací a genomových změn  b) „chromothripsis – driven tumor development“ – jedna katastrofická událost</vt:lpstr>
      <vt:lpstr>Chromothripsis u nádorových onemocnění</vt:lpstr>
      <vt:lpstr>Prezentace aplikace PowerPoint</vt:lpstr>
      <vt:lpstr>Molekulární mechanismus rozpadu chromozomů = mnohonásobný dvouřetězcový zlom (DSB) </vt:lpstr>
      <vt:lpstr>Chromothripsis – molekulární mechanismy vzniku aberantních chromozomů – chybná reparace DSB</vt:lpstr>
      <vt:lpstr>Co může spustit rozpad chromozomů                vnější faktory</vt:lpstr>
      <vt:lpstr>   Co může spustit rozpad chromozomů vnitřní faktory</vt:lpstr>
      <vt:lpstr>Jak vzniká chromothripsis - A model of chromothripsis and aneuploidy via micronucleus formation</vt:lpstr>
      <vt:lpstr>Chromothripsis a mutace genu p53 předchází mutace genu 53 chromothripsis?</vt:lpstr>
      <vt:lpstr>Prezentace aplikace PowerPoint</vt:lpstr>
      <vt:lpstr>Chromoanasythesis – mechanismy</vt:lpstr>
      <vt:lpstr>Chromothripsis vs. chromoanasynthesis – rozdíly</vt:lpstr>
      <vt:lpstr>Ukázka chromoanasyntesis s opakovanými amplifikacemi na chromozomech 22 a 18 u tří pacientů s PMR a VVV</vt:lpstr>
      <vt:lpstr>Chromoanasythesis při gametogenezi</vt:lpstr>
      <vt:lpstr>Chromoanagenesis v preimplantačních embryích</vt:lpstr>
      <vt:lpstr>Chromothripsis u vrozených chorob -příklad</vt:lpstr>
      <vt:lpstr> Loeys–Dietzův syndrom a chromothripsis</vt:lpstr>
      <vt:lpstr>Fenotyp pacientky s Loeys–Dietzovým syndromem </vt:lpstr>
      <vt:lpstr>Prezentace aplikace PowerPoint</vt:lpstr>
      <vt:lpstr>Může být chromothripsis užitečná?</vt:lpstr>
      <vt:lpstr> Závěr</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KGMB PřF</dc:creator>
  <cp:lastModifiedBy>Petr Kuglík</cp:lastModifiedBy>
  <cp:revision>1021</cp:revision>
  <dcterms:created xsi:type="dcterms:W3CDTF">2008-09-04T09:30:56Z</dcterms:created>
  <dcterms:modified xsi:type="dcterms:W3CDTF">2023-11-07T11:01:09Z</dcterms:modified>
</cp:coreProperties>
</file>