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8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97235-EDF8-CF1A-7C60-B83AF53E2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CCBE50-204E-FAAC-A6D1-38D8FEC40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8507C2-9B13-0365-A804-0F613665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6CFB5C-C4D3-DDFC-A6FE-9ABB2014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4BE28C-5E96-4FFC-51EA-D7BF6E30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2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AE878-3AB9-9E36-8827-245D5395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F32968-4A8D-3766-91A0-5CC6EF019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DA98D-DFD6-2BBF-5368-CFE39CFE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B2014-24F8-3B92-DC96-B44E91A1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CC630E-0CD7-FD2D-5C8B-F78544A9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486A3C-12AC-E06D-CB56-B5A2F0BD1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88CC54-D7AD-804B-A905-66C1D1D4B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2A472F-5580-6E2C-C39A-84950F8E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4D5AE3-7FE5-1C34-470C-C8950974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987D1F-6606-8A3D-F150-0B5F3D63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9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CB21F-CD9B-9F7C-4A4B-C49011EB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4BECBA-63D5-E1A1-9C18-65F37B663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9EFCC8-5A16-DC77-15ED-E7EE670D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34FEC4-214D-F534-A168-FBB600F9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CDB4E2-7C09-61B4-5B8E-88A54CBF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EC5BE-FFD1-E1DF-A2A8-4E74B89C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9DE896-6891-7BC3-3009-F1E37D507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E538FA-CD03-4235-EC15-6258A070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9CCF70-DE16-AE1A-2E26-7D7E3429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607CE5-2A0A-7995-1653-733CF7E6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23A1-6C9E-96CF-9EE8-83971307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F0B5EC-6F82-7420-086D-B0E537035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3A05EA-7E34-5B52-8734-E06156222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0026D1-DE9B-38E6-D32D-E3D55FBF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B1E247-E924-1EDE-4F82-4945B236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412922-C2D4-41E0-B677-AFB79747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C2B25-926B-A72C-70BB-1F3F5550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BEEE51-98B2-921D-CFD3-70B2C8AF6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D9D2C5-E36D-FEE2-FF87-2BC44F19C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F111D9-A89B-C3FC-87E3-8EF67A8A8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019AF8-FCFA-9DE2-01D5-E595D253A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E7D5D5-FF5A-315C-EA1C-7FA8A655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1DF20A-1C3C-7A79-CE87-17D7175E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6806E5-96A8-0280-4713-1BF69EA2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2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32448-BE15-5E5E-AE49-E437B538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600BC99-CC91-AFED-4865-2159303E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47819E-50F1-37BE-2E26-70D7F602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CB9AB9-B35D-9D5B-2248-5DF3E326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2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4FD1AD-A348-1776-A53F-F49B0729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136DC6-851B-C788-19C9-34B53D5E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B7FD0F-1A46-B7F8-8EB6-6F0EB8D7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0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90E41-7710-9D76-83E4-627057E7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58C56D-908E-F7B2-6712-A7E003BD3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23FA24-85C3-A540-B28E-17A73D87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F203D-35B3-8587-6228-991F5ECC0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055C89-E587-69EA-00BF-6B9107A7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8D6B39-3723-143D-1D17-E8C2983C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BB5A7-A7FB-0814-425F-8B01D670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E49203E-F4D2-55D3-76EE-E09839B7D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4F574F-A5A6-220E-6ABB-6BAA62017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819199-F6E3-84DC-0EA6-E69D23938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00EEBA-EA1C-45AF-7E07-427C86E0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5B5061-A465-30C5-4FFE-C45EF85F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2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6A7B9F-657D-1F52-2E4A-F7FE2F72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D5854D-4C54-5A3B-C4C6-9493AC20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11C443-E120-C587-9E7D-D0739D5A6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B3A61-FE61-4112-A660-85473CFBD0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E587E8-ADBC-7B86-2BF6-E68F6EB7E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F0E220-C1E7-E7F3-FFF3-803929611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C0B0-D409-463A-A7A9-C848FD984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5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video" Target="../media/media6.wmv"/><Relationship Id="rId17" Type="http://schemas.openxmlformats.org/officeDocument/2006/relationships/image" Target="../media/image4.png"/><Relationship Id="rId2" Type="http://schemas.openxmlformats.org/officeDocument/2006/relationships/video" Target="../media/media1.wmv"/><Relationship Id="rId16" Type="http://schemas.openxmlformats.org/officeDocument/2006/relationships/image" Target="../media/image3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microsoft.com/office/2007/relationships/media" Target="../media/media6.wmv"/><Relationship Id="rId5" Type="http://schemas.microsoft.com/office/2007/relationships/media" Target="../media/media3.wmv"/><Relationship Id="rId15" Type="http://schemas.openxmlformats.org/officeDocument/2006/relationships/image" Target="../media/image2.png"/><Relationship Id="rId10" Type="http://schemas.openxmlformats.org/officeDocument/2006/relationships/video" Target="../media/media5.wmv"/><Relationship Id="rId19" Type="http://schemas.openxmlformats.org/officeDocument/2006/relationships/image" Target="../media/image6.png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28282" y="3550107"/>
            <a:ext cx="2743583" cy="2743583"/>
          </a:xfrm>
          <a:prstGeom prst="rect">
            <a:avLst/>
          </a:prstGeom>
        </p:spPr>
      </p:pic>
      <p:pic>
        <p:nvPicPr>
          <p:cNvPr id="9" name="MU380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3352" y="538416"/>
            <a:ext cx="2743583" cy="2743583"/>
          </a:xfrm>
          <a:prstGeom prst="rect">
            <a:avLst/>
          </a:prstGeom>
        </p:spPr>
      </p:pic>
      <p:pic>
        <p:nvPicPr>
          <p:cNvPr id="10" name="GEM+SCH900776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08602" y="3550107"/>
            <a:ext cx="2743583" cy="2743583"/>
          </a:xfrm>
          <a:prstGeom prst="rect">
            <a:avLst/>
          </a:prstGeom>
        </p:spPr>
      </p:pic>
      <p:pic>
        <p:nvPicPr>
          <p:cNvPr id="11" name="GEM+MU380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94732" y="3550107"/>
            <a:ext cx="2743583" cy="2743583"/>
          </a:xfrm>
          <a:prstGeom prst="rect">
            <a:avLst/>
          </a:prstGeom>
        </p:spPr>
      </p:pic>
      <p:pic>
        <p:nvPicPr>
          <p:cNvPr id="13" name="vehicle2.wm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28281" y="553843"/>
            <a:ext cx="2743583" cy="27435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383947" y="1196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CONTROL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264268" y="1196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SCH900776</a:t>
            </a:r>
            <a:endParaRPr lang="en-US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139018" y="1196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MU380</a:t>
            </a: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 rot="16200000">
            <a:off x="700046" y="15354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VEHICLE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 rot="16200000">
            <a:off x="700045" y="473723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GEMCITABINE</a:t>
            </a:r>
            <a:endParaRPr lang="en-US" dirty="0"/>
          </a:p>
        </p:txBody>
      </p:sp>
      <p:pic>
        <p:nvPicPr>
          <p:cNvPr id="19" name="SCH900776_2.wmv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08602" y="553842"/>
            <a:ext cx="2743583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Širokoúhlá obrazovka</PresentationFormat>
  <Paragraphs>5</Paragraphs>
  <Slides>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Motiv Office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Souček</dc:creator>
  <cp:lastModifiedBy>Karel Souček</cp:lastModifiedBy>
  <cp:revision>1</cp:revision>
  <dcterms:created xsi:type="dcterms:W3CDTF">2023-10-23T14:45:53Z</dcterms:created>
  <dcterms:modified xsi:type="dcterms:W3CDTF">2023-10-23T14:46:31Z</dcterms:modified>
</cp:coreProperties>
</file>