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7" r:id="rId4"/>
    <p:sldId id="278" r:id="rId5"/>
    <p:sldId id="258" r:id="rId6"/>
    <p:sldId id="259" r:id="rId7"/>
    <p:sldId id="261" r:id="rId8"/>
    <p:sldId id="263" r:id="rId9"/>
    <p:sldId id="280" r:id="rId10"/>
    <p:sldId id="264" r:id="rId11"/>
    <p:sldId id="265" r:id="rId12"/>
    <p:sldId id="269" r:id="rId13"/>
    <p:sldId id="266" r:id="rId14"/>
    <p:sldId id="272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008C78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91E680-36FB-4370-2CB4-2F4289C81A86}" v="350" dt="2020-02-12T14:16:05.2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54" y="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Bouchal" userId="0ee8027a-7bc4-404d-8200-2f4a6af7fc4a" providerId="ADAL" clId="{01ADFA78-4C18-4CF6-BA7E-643E2EC8EE43}"/>
    <pc:docChg chg="addSld modSld">
      <pc:chgData name="Tomáš Bouchal" userId="0ee8027a-7bc4-404d-8200-2f4a6af7fc4a" providerId="ADAL" clId="{01ADFA78-4C18-4CF6-BA7E-643E2EC8EE43}" dt="2019-09-10T14:58:49.556" v="0"/>
      <pc:docMkLst>
        <pc:docMk/>
      </pc:docMkLst>
      <pc:sldChg chg="add">
        <pc:chgData name="Tomáš Bouchal" userId="0ee8027a-7bc4-404d-8200-2f4a6af7fc4a" providerId="ADAL" clId="{01ADFA78-4C18-4CF6-BA7E-643E2EC8EE43}" dt="2019-09-10T14:58:49.556" v="0"/>
        <pc:sldMkLst>
          <pc:docMk/>
          <pc:sldMk cId="4187077854" sldId="256"/>
        </pc:sldMkLst>
      </pc:sldChg>
    </pc:docChg>
  </pc:docChgLst>
  <pc:docChgLst>
    <pc:chgData name="Dagmar Chytková" userId="S::179578@muni.cz::48752de0-7321-4a58-a7bb-f2b6c1ca6e4c" providerId="AD" clId="Web-{4291E680-36FB-4370-2CB4-2F4289C81A86}"/>
    <pc:docChg chg="addSld modSld">
      <pc:chgData name="Dagmar Chytková" userId="S::179578@muni.cz::48752de0-7321-4a58-a7bb-f2b6c1ca6e4c" providerId="AD" clId="Web-{4291E680-36FB-4370-2CB4-2F4289C81A86}" dt="2020-02-12T14:16:03.184" v="346" actId="20577"/>
      <pc:docMkLst>
        <pc:docMk/>
      </pc:docMkLst>
      <pc:sldChg chg="modSp">
        <pc:chgData name="Dagmar Chytková" userId="S::179578@muni.cz::48752de0-7321-4a58-a7bb-f2b6c1ca6e4c" providerId="AD" clId="Web-{4291E680-36FB-4370-2CB4-2F4289C81A86}" dt="2020-02-12T14:01:33.054" v="198" actId="20577"/>
        <pc:sldMkLst>
          <pc:docMk/>
          <pc:sldMk cId="615698943" sldId="258"/>
        </pc:sldMkLst>
        <pc:spChg chg="mod">
          <ac:chgData name="Dagmar Chytková" userId="S::179578@muni.cz::48752de0-7321-4a58-a7bb-f2b6c1ca6e4c" providerId="AD" clId="Web-{4291E680-36FB-4370-2CB4-2F4289C81A86}" dt="2020-02-12T14:01:33.054" v="198" actId="20577"/>
          <ac:spMkLst>
            <pc:docMk/>
            <pc:sldMk cId="615698943" sldId="258"/>
            <ac:spMk id="5" creationId="{00000000-0000-0000-0000-000000000000}"/>
          </ac:spMkLst>
        </pc:spChg>
      </pc:sldChg>
      <pc:sldChg chg="modSp add replId">
        <pc:chgData name="Dagmar Chytková" userId="S::179578@muni.cz::48752de0-7321-4a58-a7bb-f2b6c1ca6e4c" providerId="AD" clId="Web-{4291E680-36FB-4370-2CB4-2F4289C81A86}" dt="2020-02-12T13:58:57.931" v="91" actId="20577"/>
        <pc:sldMkLst>
          <pc:docMk/>
          <pc:sldMk cId="4086866945" sldId="277"/>
        </pc:sldMkLst>
        <pc:spChg chg="mod">
          <ac:chgData name="Dagmar Chytková" userId="S::179578@muni.cz::48752de0-7321-4a58-a7bb-f2b6c1ca6e4c" providerId="AD" clId="Web-{4291E680-36FB-4370-2CB4-2F4289C81A86}" dt="2020-02-12T13:58:57.931" v="91" actId="20577"/>
          <ac:spMkLst>
            <pc:docMk/>
            <pc:sldMk cId="4086866945" sldId="277"/>
            <ac:spMk id="5" creationId="{00000000-0000-0000-0000-000000000000}"/>
          </ac:spMkLst>
        </pc:spChg>
      </pc:sldChg>
      <pc:sldChg chg="modSp new">
        <pc:chgData name="Dagmar Chytková" userId="S::179578@muni.cz::48752de0-7321-4a58-a7bb-f2b6c1ca6e4c" providerId="AD" clId="Web-{4291E680-36FB-4370-2CB4-2F4289C81A86}" dt="2020-02-12T14:01:18.757" v="179" actId="20577"/>
        <pc:sldMkLst>
          <pc:docMk/>
          <pc:sldMk cId="2743260247" sldId="278"/>
        </pc:sldMkLst>
        <pc:spChg chg="mod">
          <ac:chgData name="Dagmar Chytková" userId="S::179578@muni.cz::48752de0-7321-4a58-a7bb-f2b6c1ca6e4c" providerId="AD" clId="Web-{4291E680-36FB-4370-2CB4-2F4289C81A86}" dt="2020-02-12T13:59:09.446" v="101" actId="20577"/>
          <ac:spMkLst>
            <pc:docMk/>
            <pc:sldMk cId="2743260247" sldId="278"/>
            <ac:spMk id="4" creationId="{5A65BF49-C6CA-42B0-B08B-61213BF68CA9}"/>
          </ac:spMkLst>
        </pc:spChg>
        <pc:spChg chg="mod">
          <ac:chgData name="Dagmar Chytková" userId="S::179578@muni.cz::48752de0-7321-4a58-a7bb-f2b6c1ca6e4c" providerId="AD" clId="Web-{4291E680-36FB-4370-2CB4-2F4289C81A86}" dt="2020-02-12T14:01:18.757" v="179" actId="20577"/>
          <ac:spMkLst>
            <pc:docMk/>
            <pc:sldMk cId="2743260247" sldId="278"/>
            <ac:spMk id="5" creationId="{4B85116E-48F9-4E09-B8F0-AC7907AF019B}"/>
          </ac:spMkLst>
        </pc:spChg>
      </pc:sldChg>
      <pc:sldChg chg="modSp new">
        <pc:chgData name="Dagmar Chytková" userId="S::179578@muni.cz::48752de0-7321-4a58-a7bb-f2b6c1ca6e4c" providerId="AD" clId="Web-{4291E680-36FB-4370-2CB4-2F4289C81A86}" dt="2020-02-12T14:16:03.184" v="346" actId="20577"/>
        <pc:sldMkLst>
          <pc:docMk/>
          <pc:sldMk cId="2498655837" sldId="279"/>
        </pc:sldMkLst>
        <pc:spChg chg="mod">
          <ac:chgData name="Dagmar Chytková" userId="S::179578@muni.cz::48752de0-7321-4a58-a7bb-f2b6c1ca6e4c" providerId="AD" clId="Web-{4291E680-36FB-4370-2CB4-2F4289C81A86}" dt="2020-02-12T14:16:03.184" v="346" actId="20577"/>
          <ac:spMkLst>
            <pc:docMk/>
            <pc:sldMk cId="2498655837" sldId="279"/>
            <ac:spMk id="4" creationId="{56718D56-A43B-4A6F-B326-061853B2F72F}"/>
          </ac:spMkLst>
        </pc:spChg>
        <pc:spChg chg="mod">
          <ac:chgData name="Dagmar Chytková" userId="S::179578@muni.cz::48752de0-7321-4a58-a7bb-f2b6c1ca6e4c" providerId="AD" clId="Web-{4291E680-36FB-4370-2CB4-2F4289C81A86}" dt="2020-02-12T14:16:01.293" v="345" actId="20577"/>
          <ac:spMkLst>
            <pc:docMk/>
            <pc:sldMk cId="2498655837" sldId="279"/>
            <ac:spMk id="5" creationId="{1637083F-0D4C-4E17-B676-2B1E8F2CF55B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C4CCB7-792F-4E97-8D3B-8B86BC5032F1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F111D9F-EB95-4EA3-BFE6-022BB3215CF8}">
      <dgm:prSet/>
      <dgm:spPr/>
      <dgm:t>
        <a:bodyPr/>
        <a:lstStyle/>
        <a:p>
          <a:r>
            <a:rPr lang="cs-CZ"/>
            <a:t>Úspěšná vizuální komunikace je schopná oslovit cílové publikum a vyvolat žádanou reakci. </a:t>
          </a:r>
          <a:endParaRPr lang="en-US"/>
        </a:p>
      </dgm:t>
    </dgm:pt>
    <dgm:pt modelId="{004D1E6B-9D7F-4BA3-BB41-1FE1013EB79F}" type="parTrans" cxnId="{D9E6B3E6-92D7-4F20-9DE9-0903E27871A2}">
      <dgm:prSet/>
      <dgm:spPr/>
      <dgm:t>
        <a:bodyPr/>
        <a:lstStyle/>
        <a:p>
          <a:endParaRPr lang="en-US"/>
        </a:p>
      </dgm:t>
    </dgm:pt>
    <dgm:pt modelId="{F5ACA2B5-65AB-42EF-BE56-A10F8B4662D2}" type="sibTrans" cxnId="{D9E6B3E6-92D7-4F20-9DE9-0903E27871A2}">
      <dgm:prSet/>
      <dgm:spPr/>
      <dgm:t>
        <a:bodyPr/>
        <a:lstStyle/>
        <a:p>
          <a:endParaRPr lang="en-US"/>
        </a:p>
      </dgm:t>
    </dgm:pt>
    <dgm:pt modelId="{03485580-9682-4923-917D-8FFBF273FE3D}">
      <dgm:prSet/>
      <dgm:spPr/>
      <dgm:t>
        <a:bodyPr/>
        <a:lstStyle/>
        <a:p>
          <a:r>
            <a:rPr lang="cs-CZ"/>
            <a:t>Obraz může evokovat emocionální stav a pomoci přijmou sdělení. </a:t>
          </a:r>
          <a:endParaRPr lang="en-US"/>
        </a:p>
      </dgm:t>
    </dgm:pt>
    <dgm:pt modelId="{E82616C9-219C-44D8-A8AB-9333B1B675CD}" type="parTrans" cxnId="{82E3BBA4-75D9-483C-AF1C-30FE85C5E882}">
      <dgm:prSet/>
      <dgm:spPr/>
      <dgm:t>
        <a:bodyPr/>
        <a:lstStyle/>
        <a:p>
          <a:endParaRPr lang="en-US"/>
        </a:p>
      </dgm:t>
    </dgm:pt>
    <dgm:pt modelId="{7318AD6F-9F46-4FBC-AB06-798FD7D19D4F}" type="sibTrans" cxnId="{82E3BBA4-75D9-483C-AF1C-30FE85C5E882}">
      <dgm:prSet/>
      <dgm:spPr/>
      <dgm:t>
        <a:bodyPr/>
        <a:lstStyle/>
        <a:p>
          <a:endParaRPr lang="en-US"/>
        </a:p>
      </dgm:t>
    </dgm:pt>
    <dgm:pt modelId="{B634CEB9-7702-4049-A263-5C88D655374F}" type="pres">
      <dgm:prSet presAssocID="{75C4CCB7-792F-4E97-8D3B-8B86BC5032F1}" presName="root" presStyleCnt="0">
        <dgm:presLayoutVars>
          <dgm:dir/>
          <dgm:resizeHandles val="exact"/>
        </dgm:presLayoutVars>
      </dgm:prSet>
      <dgm:spPr/>
    </dgm:pt>
    <dgm:pt modelId="{A217BEBC-DA6F-40C3-A97D-606B63AB4265}" type="pres">
      <dgm:prSet presAssocID="{BF111D9F-EB95-4EA3-BFE6-022BB3215CF8}" presName="compNode" presStyleCnt="0"/>
      <dgm:spPr/>
    </dgm:pt>
    <dgm:pt modelId="{0FE82ECD-A59C-4D5B-B3FE-24ADC417DEF6}" type="pres">
      <dgm:prSet presAssocID="{BF111D9F-EB95-4EA3-BFE6-022BB3215CF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tulky"/>
        </a:ext>
      </dgm:extLst>
    </dgm:pt>
    <dgm:pt modelId="{D553F8D7-21D8-4DC8-842F-90014EFAA1A9}" type="pres">
      <dgm:prSet presAssocID="{BF111D9F-EB95-4EA3-BFE6-022BB3215CF8}" presName="spaceRect" presStyleCnt="0"/>
      <dgm:spPr/>
    </dgm:pt>
    <dgm:pt modelId="{C234FC47-FC46-4786-A150-492440CB2FD0}" type="pres">
      <dgm:prSet presAssocID="{BF111D9F-EB95-4EA3-BFE6-022BB3215CF8}" presName="textRect" presStyleLbl="revTx" presStyleIdx="0" presStyleCnt="2">
        <dgm:presLayoutVars>
          <dgm:chMax val="1"/>
          <dgm:chPref val="1"/>
        </dgm:presLayoutVars>
      </dgm:prSet>
      <dgm:spPr/>
    </dgm:pt>
    <dgm:pt modelId="{3E301473-795D-4BD1-BF93-18ACDB84DF62}" type="pres">
      <dgm:prSet presAssocID="{F5ACA2B5-65AB-42EF-BE56-A10F8B4662D2}" presName="sibTrans" presStyleCnt="0"/>
      <dgm:spPr/>
    </dgm:pt>
    <dgm:pt modelId="{6401B5F5-B2B4-475B-BA58-2E6CF4B03B60}" type="pres">
      <dgm:prSet presAssocID="{03485580-9682-4923-917D-8FFBF273FE3D}" presName="compNode" presStyleCnt="0"/>
      <dgm:spPr/>
    </dgm:pt>
    <dgm:pt modelId="{A6A5D62C-ADEF-40B3-8FF5-E1DD3AFF855B}" type="pres">
      <dgm:prSet presAssocID="{03485580-9682-4923-917D-8FFBF273FE3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mělec"/>
        </a:ext>
      </dgm:extLst>
    </dgm:pt>
    <dgm:pt modelId="{508BE625-3671-4A3E-8013-0CD6F00B546A}" type="pres">
      <dgm:prSet presAssocID="{03485580-9682-4923-917D-8FFBF273FE3D}" presName="spaceRect" presStyleCnt="0"/>
      <dgm:spPr/>
    </dgm:pt>
    <dgm:pt modelId="{EEA0A035-1C86-41C6-98CD-4B9D1E4178EF}" type="pres">
      <dgm:prSet presAssocID="{03485580-9682-4923-917D-8FFBF273FE3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50A99A3-3A31-4471-8511-0E6D58792EF6}" type="presOf" srcId="{03485580-9682-4923-917D-8FFBF273FE3D}" destId="{EEA0A035-1C86-41C6-98CD-4B9D1E4178EF}" srcOrd="0" destOrd="0" presId="urn:microsoft.com/office/officeart/2018/2/layout/IconLabelList"/>
    <dgm:cxn modelId="{82E3BBA4-75D9-483C-AF1C-30FE85C5E882}" srcId="{75C4CCB7-792F-4E97-8D3B-8B86BC5032F1}" destId="{03485580-9682-4923-917D-8FFBF273FE3D}" srcOrd="1" destOrd="0" parTransId="{E82616C9-219C-44D8-A8AB-9333B1B675CD}" sibTransId="{7318AD6F-9F46-4FBC-AB06-798FD7D19D4F}"/>
    <dgm:cxn modelId="{9E7A81A8-0AD9-466E-809C-72EC0B8739EE}" type="presOf" srcId="{BF111D9F-EB95-4EA3-BFE6-022BB3215CF8}" destId="{C234FC47-FC46-4786-A150-492440CB2FD0}" srcOrd="0" destOrd="0" presId="urn:microsoft.com/office/officeart/2018/2/layout/IconLabelList"/>
    <dgm:cxn modelId="{D9E6B3E6-92D7-4F20-9DE9-0903E27871A2}" srcId="{75C4CCB7-792F-4E97-8D3B-8B86BC5032F1}" destId="{BF111D9F-EB95-4EA3-BFE6-022BB3215CF8}" srcOrd="0" destOrd="0" parTransId="{004D1E6B-9D7F-4BA3-BB41-1FE1013EB79F}" sibTransId="{F5ACA2B5-65AB-42EF-BE56-A10F8B4662D2}"/>
    <dgm:cxn modelId="{3B2647EA-B102-449A-BCF3-C657A349157F}" type="presOf" srcId="{75C4CCB7-792F-4E97-8D3B-8B86BC5032F1}" destId="{B634CEB9-7702-4049-A263-5C88D655374F}" srcOrd="0" destOrd="0" presId="urn:microsoft.com/office/officeart/2018/2/layout/IconLabelList"/>
    <dgm:cxn modelId="{91E90923-AF75-4C31-B76A-153C307F118C}" type="presParOf" srcId="{B634CEB9-7702-4049-A263-5C88D655374F}" destId="{A217BEBC-DA6F-40C3-A97D-606B63AB4265}" srcOrd="0" destOrd="0" presId="urn:microsoft.com/office/officeart/2018/2/layout/IconLabelList"/>
    <dgm:cxn modelId="{77FEB7A0-1712-4E32-8884-C4970A9C843A}" type="presParOf" srcId="{A217BEBC-DA6F-40C3-A97D-606B63AB4265}" destId="{0FE82ECD-A59C-4D5B-B3FE-24ADC417DEF6}" srcOrd="0" destOrd="0" presId="urn:microsoft.com/office/officeart/2018/2/layout/IconLabelList"/>
    <dgm:cxn modelId="{350C6945-918C-4983-B8D8-CC9EC58382EC}" type="presParOf" srcId="{A217BEBC-DA6F-40C3-A97D-606B63AB4265}" destId="{D553F8D7-21D8-4DC8-842F-90014EFAA1A9}" srcOrd="1" destOrd="0" presId="urn:microsoft.com/office/officeart/2018/2/layout/IconLabelList"/>
    <dgm:cxn modelId="{3118C37C-4D54-48B5-97F9-95466103EECB}" type="presParOf" srcId="{A217BEBC-DA6F-40C3-A97D-606B63AB4265}" destId="{C234FC47-FC46-4786-A150-492440CB2FD0}" srcOrd="2" destOrd="0" presId="urn:microsoft.com/office/officeart/2018/2/layout/IconLabelList"/>
    <dgm:cxn modelId="{79C396D3-212B-467B-AE26-7167EC26EF41}" type="presParOf" srcId="{B634CEB9-7702-4049-A263-5C88D655374F}" destId="{3E301473-795D-4BD1-BF93-18ACDB84DF62}" srcOrd="1" destOrd="0" presId="urn:microsoft.com/office/officeart/2018/2/layout/IconLabelList"/>
    <dgm:cxn modelId="{D40E99F4-5587-42D8-8A29-DAA21F5176D9}" type="presParOf" srcId="{B634CEB9-7702-4049-A263-5C88D655374F}" destId="{6401B5F5-B2B4-475B-BA58-2E6CF4B03B60}" srcOrd="2" destOrd="0" presId="urn:microsoft.com/office/officeart/2018/2/layout/IconLabelList"/>
    <dgm:cxn modelId="{C4E7B08A-8D0D-4E33-B13B-5C382907896C}" type="presParOf" srcId="{6401B5F5-B2B4-475B-BA58-2E6CF4B03B60}" destId="{A6A5D62C-ADEF-40B3-8FF5-E1DD3AFF855B}" srcOrd="0" destOrd="0" presId="urn:microsoft.com/office/officeart/2018/2/layout/IconLabelList"/>
    <dgm:cxn modelId="{1A3E3104-BB9C-4332-B22D-0472727C077E}" type="presParOf" srcId="{6401B5F5-B2B4-475B-BA58-2E6CF4B03B60}" destId="{508BE625-3671-4A3E-8013-0CD6F00B546A}" srcOrd="1" destOrd="0" presId="urn:microsoft.com/office/officeart/2018/2/layout/IconLabelList"/>
    <dgm:cxn modelId="{A14AC6D9-DC32-43BD-A002-47BD1A4E3AD6}" type="presParOf" srcId="{6401B5F5-B2B4-475B-BA58-2E6CF4B03B60}" destId="{EEA0A035-1C86-41C6-98CD-4B9D1E4178E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FC2D67-F90F-4CE0-AB8F-7A38611D1140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E5157BD-D9C3-4540-BB35-E7D6D65925B3}">
      <dgm:prSet/>
      <dgm:spPr/>
      <dgm:t>
        <a:bodyPr/>
        <a:lstStyle/>
        <a:p>
          <a:r>
            <a:rPr lang="cs-CZ"/>
            <a:t>Jasně a účinně podané informace a pokyny</a:t>
          </a:r>
          <a:endParaRPr lang="en-US"/>
        </a:p>
      </dgm:t>
    </dgm:pt>
    <dgm:pt modelId="{8AE96B62-97E9-4A02-BC28-17350C4AFFE2}" type="parTrans" cxnId="{DE3BBE88-F9ED-4074-8F3D-5F0831988134}">
      <dgm:prSet/>
      <dgm:spPr/>
      <dgm:t>
        <a:bodyPr/>
        <a:lstStyle/>
        <a:p>
          <a:endParaRPr lang="en-US"/>
        </a:p>
      </dgm:t>
    </dgm:pt>
    <dgm:pt modelId="{91224084-9C91-4EAB-8800-3753DBC0E846}" type="sibTrans" cxnId="{DE3BBE88-F9ED-4074-8F3D-5F0831988134}">
      <dgm:prSet/>
      <dgm:spPr/>
      <dgm:t>
        <a:bodyPr/>
        <a:lstStyle/>
        <a:p>
          <a:endParaRPr lang="en-US"/>
        </a:p>
      </dgm:t>
    </dgm:pt>
    <dgm:pt modelId="{5B9AD3A7-8F5A-4B62-93D5-64EC74BAE80F}">
      <dgm:prSet/>
      <dgm:spPr/>
      <dgm:t>
        <a:bodyPr/>
        <a:lstStyle/>
        <a:p>
          <a:r>
            <a:rPr lang="cs-CZ"/>
            <a:t>Jednoznačný význam</a:t>
          </a:r>
          <a:endParaRPr lang="en-US"/>
        </a:p>
      </dgm:t>
    </dgm:pt>
    <dgm:pt modelId="{756C328B-40EE-4BF9-8D14-8358220A102D}" type="parTrans" cxnId="{F7C89DB0-D786-4C88-8AC7-FF4B1F11C960}">
      <dgm:prSet/>
      <dgm:spPr/>
      <dgm:t>
        <a:bodyPr/>
        <a:lstStyle/>
        <a:p>
          <a:endParaRPr lang="en-US"/>
        </a:p>
      </dgm:t>
    </dgm:pt>
    <dgm:pt modelId="{79EF86DE-DCCC-4BD2-B2BF-0ED461BA4E0E}" type="sibTrans" cxnId="{F7C89DB0-D786-4C88-8AC7-FF4B1F11C960}">
      <dgm:prSet/>
      <dgm:spPr/>
      <dgm:t>
        <a:bodyPr/>
        <a:lstStyle/>
        <a:p>
          <a:endParaRPr lang="en-US"/>
        </a:p>
      </dgm:t>
    </dgm:pt>
    <dgm:pt modelId="{BFF6B896-8BB9-47AF-89EF-FC983D00FB6F}">
      <dgm:prSet/>
      <dgm:spPr/>
      <dgm:t>
        <a:bodyPr/>
        <a:lstStyle/>
        <a:p>
          <a:r>
            <a:rPr lang="cs-CZ"/>
            <a:t>Př. Letištní a dopravní znamení, varovné symboly</a:t>
          </a:r>
          <a:endParaRPr lang="en-US"/>
        </a:p>
      </dgm:t>
    </dgm:pt>
    <dgm:pt modelId="{EF242E92-2862-4738-84B7-4B3ECED9D6F8}" type="parTrans" cxnId="{EF376E88-FCE7-4FB3-8D05-98CA77860873}">
      <dgm:prSet/>
      <dgm:spPr/>
      <dgm:t>
        <a:bodyPr/>
        <a:lstStyle/>
        <a:p>
          <a:endParaRPr lang="en-US"/>
        </a:p>
      </dgm:t>
    </dgm:pt>
    <dgm:pt modelId="{FD10139B-1B59-4FAF-9690-75F1D177F3E8}" type="sibTrans" cxnId="{EF376E88-FCE7-4FB3-8D05-98CA77860873}">
      <dgm:prSet/>
      <dgm:spPr/>
      <dgm:t>
        <a:bodyPr/>
        <a:lstStyle/>
        <a:p>
          <a:endParaRPr lang="en-US"/>
        </a:p>
      </dgm:t>
    </dgm:pt>
    <dgm:pt modelId="{2852873F-CB1A-41F0-A734-1B7395122CEA}" type="pres">
      <dgm:prSet presAssocID="{CAFC2D67-F90F-4CE0-AB8F-7A38611D1140}" presName="root" presStyleCnt="0">
        <dgm:presLayoutVars>
          <dgm:dir/>
          <dgm:resizeHandles val="exact"/>
        </dgm:presLayoutVars>
      </dgm:prSet>
      <dgm:spPr/>
    </dgm:pt>
    <dgm:pt modelId="{F91E3271-13FA-4128-B620-0CA85888C673}" type="pres">
      <dgm:prSet presAssocID="{1E5157BD-D9C3-4540-BB35-E7D6D65925B3}" presName="compNode" presStyleCnt="0"/>
      <dgm:spPr/>
    </dgm:pt>
    <dgm:pt modelId="{319C8108-CBB1-4391-AFBB-7A9E3786A700}" type="pres">
      <dgm:prSet presAssocID="{1E5157BD-D9C3-4540-BB35-E7D6D65925B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53F005C1-3054-4A90-A0F4-0258B3AFC83C}" type="pres">
      <dgm:prSet presAssocID="{1E5157BD-D9C3-4540-BB35-E7D6D65925B3}" presName="spaceRect" presStyleCnt="0"/>
      <dgm:spPr/>
    </dgm:pt>
    <dgm:pt modelId="{B505D2FF-3D06-4929-817D-D31DF3FC5A7C}" type="pres">
      <dgm:prSet presAssocID="{1E5157BD-D9C3-4540-BB35-E7D6D65925B3}" presName="textRect" presStyleLbl="revTx" presStyleIdx="0" presStyleCnt="3">
        <dgm:presLayoutVars>
          <dgm:chMax val="1"/>
          <dgm:chPref val="1"/>
        </dgm:presLayoutVars>
      </dgm:prSet>
      <dgm:spPr/>
    </dgm:pt>
    <dgm:pt modelId="{427ED082-81D8-4703-9E97-98C13C947104}" type="pres">
      <dgm:prSet presAssocID="{91224084-9C91-4EAB-8800-3753DBC0E846}" presName="sibTrans" presStyleCnt="0"/>
      <dgm:spPr/>
    </dgm:pt>
    <dgm:pt modelId="{67AA2F46-09A5-41C6-A20E-ACE540D988D5}" type="pres">
      <dgm:prSet presAssocID="{5B9AD3A7-8F5A-4B62-93D5-64EC74BAE80F}" presName="compNode" presStyleCnt="0"/>
      <dgm:spPr/>
    </dgm:pt>
    <dgm:pt modelId="{1CCF6E81-D2C1-4A22-B6C7-578E82A05399}" type="pres">
      <dgm:prSet presAssocID="{5B9AD3A7-8F5A-4B62-93D5-64EC74BAE80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08C4A856-8036-4EAE-B108-12F44C530855}" type="pres">
      <dgm:prSet presAssocID="{5B9AD3A7-8F5A-4B62-93D5-64EC74BAE80F}" presName="spaceRect" presStyleCnt="0"/>
      <dgm:spPr/>
    </dgm:pt>
    <dgm:pt modelId="{DF271905-1415-48A8-9BD3-88A948CD70F3}" type="pres">
      <dgm:prSet presAssocID="{5B9AD3A7-8F5A-4B62-93D5-64EC74BAE80F}" presName="textRect" presStyleLbl="revTx" presStyleIdx="1" presStyleCnt="3">
        <dgm:presLayoutVars>
          <dgm:chMax val="1"/>
          <dgm:chPref val="1"/>
        </dgm:presLayoutVars>
      </dgm:prSet>
      <dgm:spPr/>
    </dgm:pt>
    <dgm:pt modelId="{0BE1B650-234C-41E5-B330-75314A932D78}" type="pres">
      <dgm:prSet presAssocID="{79EF86DE-DCCC-4BD2-B2BF-0ED461BA4E0E}" presName="sibTrans" presStyleCnt="0"/>
      <dgm:spPr/>
    </dgm:pt>
    <dgm:pt modelId="{A4889032-83F7-4546-A09A-1D78C81F11BC}" type="pres">
      <dgm:prSet presAssocID="{BFF6B896-8BB9-47AF-89EF-FC983D00FB6F}" presName="compNode" presStyleCnt="0"/>
      <dgm:spPr/>
    </dgm:pt>
    <dgm:pt modelId="{13787634-7A3D-4547-B929-EF8A13014FE6}" type="pres">
      <dgm:prSet presAssocID="{BFF6B896-8BB9-47AF-89EF-FC983D00FB6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tadlo"/>
        </a:ext>
      </dgm:extLst>
    </dgm:pt>
    <dgm:pt modelId="{75D46629-3819-4F01-9483-05E0872AAF24}" type="pres">
      <dgm:prSet presAssocID="{BFF6B896-8BB9-47AF-89EF-FC983D00FB6F}" presName="spaceRect" presStyleCnt="0"/>
      <dgm:spPr/>
    </dgm:pt>
    <dgm:pt modelId="{6A80604B-E88C-4CBF-AD4C-A8B6E508E9C8}" type="pres">
      <dgm:prSet presAssocID="{BFF6B896-8BB9-47AF-89EF-FC983D00FB6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F376E88-FCE7-4FB3-8D05-98CA77860873}" srcId="{CAFC2D67-F90F-4CE0-AB8F-7A38611D1140}" destId="{BFF6B896-8BB9-47AF-89EF-FC983D00FB6F}" srcOrd="2" destOrd="0" parTransId="{EF242E92-2862-4738-84B7-4B3ECED9D6F8}" sibTransId="{FD10139B-1B59-4FAF-9690-75F1D177F3E8}"/>
    <dgm:cxn modelId="{DE3BBE88-F9ED-4074-8F3D-5F0831988134}" srcId="{CAFC2D67-F90F-4CE0-AB8F-7A38611D1140}" destId="{1E5157BD-D9C3-4540-BB35-E7D6D65925B3}" srcOrd="0" destOrd="0" parTransId="{8AE96B62-97E9-4A02-BC28-17350C4AFFE2}" sibTransId="{91224084-9C91-4EAB-8800-3753DBC0E846}"/>
    <dgm:cxn modelId="{1236F7A3-00EB-4176-9186-D6A23F0FE182}" type="presOf" srcId="{1E5157BD-D9C3-4540-BB35-E7D6D65925B3}" destId="{B505D2FF-3D06-4929-817D-D31DF3FC5A7C}" srcOrd="0" destOrd="0" presId="urn:microsoft.com/office/officeart/2018/2/layout/IconLabelList"/>
    <dgm:cxn modelId="{F7C89DB0-D786-4C88-8AC7-FF4B1F11C960}" srcId="{CAFC2D67-F90F-4CE0-AB8F-7A38611D1140}" destId="{5B9AD3A7-8F5A-4B62-93D5-64EC74BAE80F}" srcOrd="1" destOrd="0" parTransId="{756C328B-40EE-4BF9-8D14-8358220A102D}" sibTransId="{79EF86DE-DCCC-4BD2-B2BF-0ED461BA4E0E}"/>
    <dgm:cxn modelId="{749A6BD0-737C-430D-889A-42D2CE4D4200}" type="presOf" srcId="{CAFC2D67-F90F-4CE0-AB8F-7A38611D1140}" destId="{2852873F-CB1A-41F0-A734-1B7395122CEA}" srcOrd="0" destOrd="0" presId="urn:microsoft.com/office/officeart/2018/2/layout/IconLabelList"/>
    <dgm:cxn modelId="{DF0A14D3-5559-496D-A941-4222D9F0AD87}" type="presOf" srcId="{BFF6B896-8BB9-47AF-89EF-FC983D00FB6F}" destId="{6A80604B-E88C-4CBF-AD4C-A8B6E508E9C8}" srcOrd="0" destOrd="0" presId="urn:microsoft.com/office/officeart/2018/2/layout/IconLabelList"/>
    <dgm:cxn modelId="{A41220E4-9BDE-4FA2-9A3B-6CD56F8E5CF5}" type="presOf" srcId="{5B9AD3A7-8F5A-4B62-93D5-64EC74BAE80F}" destId="{DF271905-1415-48A8-9BD3-88A948CD70F3}" srcOrd="0" destOrd="0" presId="urn:microsoft.com/office/officeart/2018/2/layout/IconLabelList"/>
    <dgm:cxn modelId="{BF22B3B6-61AE-4EC9-87F6-CDC5C407E9F2}" type="presParOf" srcId="{2852873F-CB1A-41F0-A734-1B7395122CEA}" destId="{F91E3271-13FA-4128-B620-0CA85888C673}" srcOrd="0" destOrd="0" presId="urn:microsoft.com/office/officeart/2018/2/layout/IconLabelList"/>
    <dgm:cxn modelId="{694D4E14-E4F4-4277-AC7D-A4692BC89F3E}" type="presParOf" srcId="{F91E3271-13FA-4128-B620-0CA85888C673}" destId="{319C8108-CBB1-4391-AFBB-7A9E3786A700}" srcOrd="0" destOrd="0" presId="urn:microsoft.com/office/officeart/2018/2/layout/IconLabelList"/>
    <dgm:cxn modelId="{669E2DA2-5DC4-4C5E-A375-484246122571}" type="presParOf" srcId="{F91E3271-13FA-4128-B620-0CA85888C673}" destId="{53F005C1-3054-4A90-A0F4-0258B3AFC83C}" srcOrd="1" destOrd="0" presId="urn:microsoft.com/office/officeart/2018/2/layout/IconLabelList"/>
    <dgm:cxn modelId="{2495F278-E256-4C66-A1B1-8BF698DF3219}" type="presParOf" srcId="{F91E3271-13FA-4128-B620-0CA85888C673}" destId="{B505D2FF-3D06-4929-817D-D31DF3FC5A7C}" srcOrd="2" destOrd="0" presId="urn:microsoft.com/office/officeart/2018/2/layout/IconLabelList"/>
    <dgm:cxn modelId="{CE15B42A-8793-4EC8-ACF6-151615CC4E9B}" type="presParOf" srcId="{2852873F-CB1A-41F0-A734-1B7395122CEA}" destId="{427ED082-81D8-4703-9E97-98C13C947104}" srcOrd="1" destOrd="0" presId="urn:microsoft.com/office/officeart/2018/2/layout/IconLabelList"/>
    <dgm:cxn modelId="{9B9667D8-A530-4B66-932D-F59ADA7393A8}" type="presParOf" srcId="{2852873F-CB1A-41F0-A734-1B7395122CEA}" destId="{67AA2F46-09A5-41C6-A20E-ACE540D988D5}" srcOrd="2" destOrd="0" presId="urn:microsoft.com/office/officeart/2018/2/layout/IconLabelList"/>
    <dgm:cxn modelId="{5C26099D-C9DF-4E4A-83DA-ABECE4A4C431}" type="presParOf" srcId="{67AA2F46-09A5-41C6-A20E-ACE540D988D5}" destId="{1CCF6E81-D2C1-4A22-B6C7-578E82A05399}" srcOrd="0" destOrd="0" presId="urn:microsoft.com/office/officeart/2018/2/layout/IconLabelList"/>
    <dgm:cxn modelId="{A5891DB0-B002-4F55-A54A-93E44E9DF0EA}" type="presParOf" srcId="{67AA2F46-09A5-41C6-A20E-ACE540D988D5}" destId="{08C4A856-8036-4EAE-B108-12F44C530855}" srcOrd="1" destOrd="0" presId="urn:microsoft.com/office/officeart/2018/2/layout/IconLabelList"/>
    <dgm:cxn modelId="{AB5DFA49-595D-4F22-AA88-A88AA00F0F0D}" type="presParOf" srcId="{67AA2F46-09A5-41C6-A20E-ACE540D988D5}" destId="{DF271905-1415-48A8-9BD3-88A948CD70F3}" srcOrd="2" destOrd="0" presId="urn:microsoft.com/office/officeart/2018/2/layout/IconLabelList"/>
    <dgm:cxn modelId="{37F9AF9D-04AD-43DF-88A5-756070CE6D91}" type="presParOf" srcId="{2852873F-CB1A-41F0-A734-1B7395122CEA}" destId="{0BE1B650-234C-41E5-B330-75314A932D78}" srcOrd="3" destOrd="0" presId="urn:microsoft.com/office/officeart/2018/2/layout/IconLabelList"/>
    <dgm:cxn modelId="{899E7FE1-FC02-4D8E-9922-AE62ABD5C12C}" type="presParOf" srcId="{2852873F-CB1A-41F0-A734-1B7395122CEA}" destId="{A4889032-83F7-4546-A09A-1D78C81F11BC}" srcOrd="4" destOrd="0" presId="urn:microsoft.com/office/officeart/2018/2/layout/IconLabelList"/>
    <dgm:cxn modelId="{439EDD5C-FA1D-4313-9A9D-D6D6D27DF41F}" type="presParOf" srcId="{A4889032-83F7-4546-A09A-1D78C81F11BC}" destId="{13787634-7A3D-4547-B929-EF8A13014FE6}" srcOrd="0" destOrd="0" presId="urn:microsoft.com/office/officeart/2018/2/layout/IconLabelList"/>
    <dgm:cxn modelId="{BFC8FFBB-8BDE-44C0-9DF7-8C88DC54D42A}" type="presParOf" srcId="{A4889032-83F7-4546-A09A-1D78C81F11BC}" destId="{75D46629-3819-4F01-9483-05E0872AAF24}" srcOrd="1" destOrd="0" presId="urn:microsoft.com/office/officeart/2018/2/layout/IconLabelList"/>
    <dgm:cxn modelId="{03C9F04D-C65E-45BB-91B4-383582F28809}" type="presParOf" srcId="{A4889032-83F7-4546-A09A-1D78C81F11BC}" destId="{6A80604B-E88C-4CBF-AD4C-A8B6E508E9C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79F877-EB04-4AAD-8F53-95331131A78E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CA4FB52-A30D-4375-8B94-71556267C2FC}">
      <dgm:prSet/>
      <dgm:spPr/>
      <dgm:t>
        <a:bodyPr/>
        <a:lstStyle/>
        <a:p>
          <a:r>
            <a:rPr lang="cs-CZ"/>
            <a:t>letáky</a:t>
          </a:r>
          <a:endParaRPr lang="en-US"/>
        </a:p>
      </dgm:t>
    </dgm:pt>
    <dgm:pt modelId="{0B9C8B90-FA18-4AE0-A7CB-B941B90C82FC}" type="parTrans" cxnId="{5B947F2E-24B9-4E68-A3C5-2759113879BB}">
      <dgm:prSet/>
      <dgm:spPr/>
      <dgm:t>
        <a:bodyPr/>
        <a:lstStyle/>
        <a:p>
          <a:endParaRPr lang="en-US"/>
        </a:p>
      </dgm:t>
    </dgm:pt>
    <dgm:pt modelId="{AC8CF6F1-5634-4591-89FB-821C434A2D9B}" type="sibTrans" cxnId="{5B947F2E-24B9-4E68-A3C5-2759113879BB}">
      <dgm:prSet/>
      <dgm:spPr/>
      <dgm:t>
        <a:bodyPr/>
        <a:lstStyle/>
        <a:p>
          <a:endParaRPr lang="en-US"/>
        </a:p>
      </dgm:t>
    </dgm:pt>
    <dgm:pt modelId="{B6E30E26-FB69-4241-A039-1A89DE511C73}">
      <dgm:prSet/>
      <dgm:spPr/>
      <dgm:t>
        <a:bodyPr/>
        <a:lstStyle/>
        <a:p>
          <a:r>
            <a:rPr lang="cs-CZ"/>
            <a:t>handouty</a:t>
          </a:r>
          <a:endParaRPr lang="en-US"/>
        </a:p>
      </dgm:t>
    </dgm:pt>
    <dgm:pt modelId="{7F62FC4D-C304-4984-8431-3FEFDBC6C4E7}" type="parTrans" cxnId="{0A0A25F2-6921-44C6-A494-BC788179FE7F}">
      <dgm:prSet/>
      <dgm:spPr/>
      <dgm:t>
        <a:bodyPr/>
        <a:lstStyle/>
        <a:p>
          <a:endParaRPr lang="en-US"/>
        </a:p>
      </dgm:t>
    </dgm:pt>
    <dgm:pt modelId="{481E533F-98D9-47DB-94F3-00E8261B4280}" type="sibTrans" cxnId="{0A0A25F2-6921-44C6-A494-BC788179FE7F}">
      <dgm:prSet/>
      <dgm:spPr/>
      <dgm:t>
        <a:bodyPr/>
        <a:lstStyle/>
        <a:p>
          <a:endParaRPr lang="en-US"/>
        </a:p>
      </dgm:t>
    </dgm:pt>
    <dgm:pt modelId="{7EBCD0AB-3921-4DE3-961D-330F455B292E}">
      <dgm:prSet/>
      <dgm:spPr/>
      <dgm:t>
        <a:bodyPr/>
        <a:lstStyle/>
        <a:p>
          <a:r>
            <a:rPr lang="cs-CZ"/>
            <a:t>brožury</a:t>
          </a:r>
          <a:endParaRPr lang="en-US"/>
        </a:p>
      </dgm:t>
    </dgm:pt>
    <dgm:pt modelId="{D00342D1-A00D-436E-9FB5-2E12156E54D1}" type="parTrans" cxnId="{3FD162CE-591D-4037-9F33-638BC1259A06}">
      <dgm:prSet/>
      <dgm:spPr/>
      <dgm:t>
        <a:bodyPr/>
        <a:lstStyle/>
        <a:p>
          <a:endParaRPr lang="en-US"/>
        </a:p>
      </dgm:t>
    </dgm:pt>
    <dgm:pt modelId="{59AA7E0E-17DC-4D4C-BD3E-DF0792FAF28C}" type="sibTrans" cxnId="{3FD162CE-591D-4037-9F33-638BC1259A06}">
      <dgm:prSet/>
      <dgm:spPr/>
      <dgm:t>
        <a:bodyPr/>
        <a:lstStyle/>
        <a:p>
          <a:endParaRPr lang="en-US"/>
        </a:p>
      </dgm:t>
    </dgm:pt>
    <dgm:pt modelId="{9A1AE67A-FEDC-4567-AF69-701763CC9C84}">
      <dgm:prSet/>
      <dgm:spPr/>
      <dgm:t>
        <a:bodyPr/>
        <a:lstStyle/>
        <a:p>
          <a:r>
            <a:rPr lang="cs-CZ"/>
            <a:t>prezentace</a:t>
          </a:r>
          <a:endParaRPr lang="en-US"/>
        </a:p>
      </dgm:t>
    </dgm:pt>
    <dgm:pt modelId="{2715DDAA-BFDA-41E8-A696-671E237D660C}" type="parTrans" cxnId="{B2250C54-C019-4F91-978A-8D3886FA4890}">
      <dgm:prSet/>
      <dgm:spPr/>
      <dgm:t>
        <a:bodyPr/>
        <a:lstStyle/>
        <a:p>
          <a:endParaRPr lang="en-US"/>
        </a:p>
      </dgm:t>
    </dgm:pt>
    <dgm:pt modelId="{936FC2B5-41B2-4905-B4D3-73A56DC40977}" type="sibTrans" cxnId="{B2250C54-C019-4F91-978A-8D3886FA4890}">
      <dgm:prSet/>
      <dgm:spPr/>
      <dgm:t>
        <a:bodyPr/>
        <a:lstStyle/>
        <a:p>
          <a:endParaRPr lang="en-US"/>
        </a:p>
      </dgm:t>
    </dgm:pt>
    <dgm:pt modelId="{DA0D4F1D-5D56-46C3-AF34-8E33A4F567EF}">
      <dgm:prSet/>
      <dgm:spPr/>
      <dgm:t>
        <a:bodyPr/>
        <a:lstStyle/>
        <a:p>
          <a:r>
            <a:rPr lang="cs-CZ"/>
            <a:t>plakáty</a:t>
          </a:r>
          <a:endParaRPr lang="en-US"/>
        </a:p>
      </dgm:t>
    </dgm:pt>
    <dgm:pt modelId="{F27230CC-26C8-4AAA-A1D0-23109FFB2BE3}" type="parTrans" cxnId="{8FCABB20-75D5-49C0-803F-68192940A5A7}">
      <dgm:prSet/>
      <dgm:spPr/>
      <dgm:t>
        <a:bodyPr/>
        <a:lstStyle/>
        <a:p>
          <a:endParaRPr lang="en-US"/>
        </a:p>
      </dgm:t>
    </dgm:pt>
    <dgm:pt modelId="{B0CF0CCF-961D-43C5-B3A8-6ECAABAC6EBF}" type="sibTrans" cxnId="{8FCABB20-75D5-49C0-803F-68192940A5A7}">
      <dgm:prSet/>
      <dgm:spPr/>
      <dgm:t>
        <a:bodyPr/>
        <a:lstStyle/>
        <a:p>
          <a:endParaRPr lang="en-US"/>
        </a:p>
      </dgm:t>
    </dgm:pt>
    <dgm:pt modelId="{7A3BB1CF-9BB6-4128-8917-1A19DED25CC7}">
      <dgm:prSet/>
      <dgm:spPr/>
      <dgm:t>
        <a:bodyPr/>
        <a:lstStyle/>
        <a:p>
          <a:r>
            <a:rPr lang="cs-CZ" dirty="0"/>
            <a:t>pracovní listy</a:t>
          </a:r>
          <a:endParaRPr lang="en-US" dirty="0"/>
        </a:p>
      </dgm:t>
    </dgm:pt>
    <dgm:pt modelId="{9123590D-8772-4683-B834-0E3DC2FEE23B}" type="parTrans" cxnId="{13A61573-1E78-4739-9512-7B67E32F7FA2}">
      <dgm:prSet/>
      <dgm:spPr/>
      <dgm:t>
        <a:bodyPr/>
        <a:lstStyle/>
        <a:p>
          <a:endParaRPr lang="en-US"/>
        </a:p>
      </dgm:t>
    </dgm:pt>
    <dgm:pt modelId="{4571CE54-C636-4079-9029-84D486EE3476}" type="sibTrans" cxnId="{13A61573-1E78-4739-9512-7B67E32F7FA2}">
      <dgm:prSet/>
      <dgm:spPr/>
      <dgm:t>
        <a:bodyPr/>
        <a:lstStyle/>
        <a:p>
          <a:endParaRPr lang="en-US"/>
        </a:p>
      </dgm:t>
    </dgm:pt>
    <dgm:pt modelId="{81CFF7AA-BF39-49F0-826C-D83E664AB890}">
      <dgm:prSet/>
      <dgm:spPr/>
      <dgm:t>
        <a:bodyPr/>
        <a:lstStyle/>
        <a:p>
          <a:r>
            <a:rPr lang="cs-CZ" dirty="0"/>
            <a:t>hry</a:t>
          </a:r>
          <a:endParaRPr lang="en-US" dirty="0"/>
        </a:p>
      </dgm:t>
    </dgm:pt>
    <dgm:pt modelId="{E862AAF0-CAD4-4F0E-B86F-10584DED7DA7}" type="parTrans" cxnId="{D0C1E74A-5B97-43F1-BB0E-49C9DD7A8255}">
      <dgm:prSet/>
      <dgm:spPr/>
      <dgm:t>
        <a:bodyPr/>
        <a:lstStyle/>
        <a:p>
          <a:endParaRPr lang="en-US"/>
        </a:p>
      </dgm:t>
    </dgm:pt>
    <dgm:pt modelId="{1FD8108D-295A-49D1-B9CE-14BDDA7AE94B}" type="sibTrans" cxnId="{D0C1E74A-5B97-43F1-BB0E-49C9DD7A8255}">
      <dgm:prSet/>
      <dgm:spPr/>
      <dgm:t>
        <a:bodyPr/>
        <a:lstStyle/>
        <a:p>
          <a:endParaRPr lang="en-US"/>
        </a:p>
      </dgm:t>
    </dgm:pt>
    <dgm:pt modelId="{9CB7DCC0-914F-4FA5-B5F8-738BC83BCBE3}" type="pres">
      <dgm:prSet presAssocID="{4879F877-EB04-4AAD-8F53-95331131A78E}" presName="Name0" presStyleCnt="0">
        <dgm:presLayoutVars>
          <dgm:dir/>
          <dgm:animLvl val="lvl"/>
          <dgm:resizeHandles val="exact"/>
        </dgm:presLayoutVars>
      </dgm:prSet>
      <dgm:spPr/>
    </dgm:pt>
    <dgm:pt modelId="{6E109E58-B069-43F2-982C-1BA1AF928A8B}" type="pres">
      <dgm:prSet presAssocID="{6CA4FB52-A30D-4375-8B94-71556267C2FC}" presName="linNode" presStyleCnt="0"/>
      <dgm:spPr/>
    </dgm:pt>
    <dgm:pt modelId="{F6EE7990-D728-4AD1-8258-28C13B339836}" type="pres">
      <dgm:prSet presAssocID="{6CA4FB52-A30D-4375-8B94-71556267C2FC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E5D71F88-2087-49ED-BC0F-D8C0F46DBDFF}" type="pres">
      <dgm:prSet presAssocID="{AC8CF6F1-5634-4591-89FB-821C434A2D9B}" presName="sp" presStyleCnt="0"/>
      <dgm:spPr/>
    </dgm:pt>
    <dgm:pt modelId="{D80596AA-2FB7-489E-80EF-CBEE2AF63ECF}" type="pres">
      <dgm:prSet presAssocID="{B6E30E26-FB69-4241-A039-1A89DE511C73}" presName="linNode" presStyleCnt="0"/>
      <dgm:spPr/>
    </dgm:pt>
    <dgm:pt modelId="{8CE0A9D2-4FB8-49E9-B611-D763D24FFCCE}" type="pres">
      <dgm:prSet presAssocID="{B6E30E26-FB69-4241-A039-1A89DE511C73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885D60BB-8568-4265-8528-2C62E5E98B3C}" type="pres">
      <dgm:prSet presAssocID="{481E533F-98D9-47DB-94F3-00E8261B4280}" presName="sp" presStyleCnt="0"/>
      <dgm:spPr/>
    </dgm:pt>
    <dgm:pt modelId="{16570073-BF80-4F10-93FA-AB4D283D1ADA}" type="pres">
      <dgm:prSet presAssocID="{7EBCD0AB-3921-4DE3-961D-330F455B292E}" presName="linNode" presStyleCnt="0"/>
      <dgm:spPr/>
    </dgm:pt>
    <dgm:pt modelId="{C9438708-D457-419C-983D-E4FAE10AE8EF}" type="pres">
      <dgm:prSet presAssocID="{7EBCD0AB-3921-4DE3-961D-330F455B292E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DD2446F3-2D97-4250-A3AE-2C13DFA99199}" type="pres">
      <dgm:prSet presAssocID="{59AA7E0E-17DC-4D4C-BD3E-DF0792FAF28C}" presName="sp" presStyleCnt="0"/>
      <dgm:spPr/>
    </dgm:pt>
    <dgm:pt modelId="{7470EE8E-02FC-493D-9892-8F4845D5F6AA}" type="pres">
      <dgm:prSet presAssocID="{9A1AE67A-FEDC-4567-AF69-701763CC9C84}" presName="linNode" presStyleCnt="0"/>
      <dgm:spPr/>
    </dgm:pt>
    <dgm:pt modelId="{05712BFA-6D0A-452C-8DAC-5CCA75BA3726}" type="pres">
      <dgm:prSet presAssocID="{9A1AE67A-FEDC-4567-AF69-701763CC9C84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BE4A7629-4931-4F7C-AE98-AA54A14DB434}" type="pres">
      <dgm:prSet presAssocID="{936FC2B5-41B2-4905-B4D3-73A56DC40977}" presName="sp" presStyleCnt="0"/>
      <dgm:spPr/>
    </dgm:pt>
    <dgm:pt modelId="{751652D2-AD3E-45D5-A368-075F26B029F7}" type="pres">
      <dgm:prSet presAssocID="{DA0D4F1D-5D56-46C3-AF34-8E33A4F567EF}" presName="linNode" presStyleCnt="0"/>
      <dgm:spPr/>
    </dgm:pt>
    <dgm:pt modelId="{177C4D9A-A439-4EAC-AD94-711692E466CC}" type="pres">
      <dgm:prSet presAssocID="{DA0D4F1D-5D56-46C3-AF34-8E33A4F567EF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F5D4D649-F5D9-47F4-89A3-6F76AA13CE1B}" type="pres">
      <dgm:prSet presAssocID="{B0CF0CCF-961D-43C5-B3A8-6ECAABAC6EBF}" presName="sp" presStyleCnt="0"/>
      <dgm:spPr/>
    </dgm:pt>
    <dgm:pt modelId="{43BBBFE9-469C-4C2B-A282-6B4B7FBBD0D7}" type="pres">
      <dgm:prSet presAssocID="{7A3BB1CF-9BB6-4128-8917-1A19DED25CC7}" presName="linNode" presStyleCnt="0"/>
      <dgm:spPr/>
    </dgm:pt>
    <dgm:pt modelId="{E946D08C-EECE-431F-BD53-81D070147434}" type="pres">
      <dgm:prSet presAssocID="{7A3BB1CF-9BB6-4128-8917-1A19DED25CC7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3E0C356A-EA27-485F-8C09-1069FECA49D1}" type="pres">
      <dgm:prSet presAssocID="{4571CE54-C636-4079-9029-84D486EE3476}" presName="sp" presStyleCnt="0"/>
      <dgm:spPr/>
    </dgm:pt>
    <dgm:pt modelId="{632C47E6-1783-407F-955E-185F0D46D4E6}" type="pres">
      <dgm:prSet presAssocID="{81CFF7AA-BF39-49F0-826C-D83E664AB890}" presName="linNode" presStyleCnt="0"/>
      <dgm:spPr/>
    </dgm:pt>
    <dgm:pt modelId="{63C69C48-35DD-4EAA-B9F0-29758D83AC5B}" type="pres">
      <dgm:prSet presAssocID="{81CFF7AA-BF39-49F0-826C-D83E664AB890}" presName="parentText" presStyleLbl="node1" presStyleIdx="6" presStyleCnt="7">
        <dgm:presLayoutVars>
          <dgm:chMax val="1"/>
          <dgm:bulletEnabled val="1"/>
        </dgm:presLayoutVars>
      </dgm:prSet>
      <dgm:spPr/>
    </dgm:pt>
  </dgm:ptLst>
  <dgm:cxnLst>
    <dgm:cxn modelId="{3553CF12-AFF1-436F-A9F2-5748CFA3501F}" type="presOf" srcId="{6CA4FB52-A30D-4375-8B94-71556267C2FC}" destId="{F6EE7990-D728-4AD1-8258-28C13B339836}" srcOrd="0" destOrd="0" presId="urn:microsoft.com/office/officeart/2005/8/layout/vList5"/>
    <dgm:cxn modelId="{8FCABB20-75D5-49C0-803F-68192940A5A7}" srcId="{4879F877-EB04-4AAD-8F53-95331131A78E}" destId="{DA0D4F1D-5D56-46C3-AF34-8E33A4F567EF}" srcOrd="4" destOrd="0" parTransId="{F27230CC-26C8-4AAA-A1D0-23109FFB2BE3}" sibTransId="{B0CF0CCF-961D-43C5-B3A8-6ECAABAC6EBF}"/>
    <dgm:cxn modelId="{5B947F2E-24B9-4E68-A3C5-2759113879BB}" srcId="{4879F877-EB04-4AAD-8F53-95331131A78E}" destId="{6CA4FB52-A30D-4375-8B94-71556267C2FC}" srcOrd="0" destOrd="0" parTransId="{0B9C8B90-FA18-4AE0-A7CB-B941B90C82FC}" sibTransId="{AC8CF6F1-5634-4591-89FB-821C434A2D9B}"/>
    <dgm:cxn modelId="{83B7823A-E5D7-4C83-8C4A-3B5991718A44}" type="presOf" srcId="{B6E30E26-FB69-4241-A039-1A89DE511C73}" destId="{8CE0A9D2-4FB8-49E9-B611-D763D24FFCCE}" srcOrd="0" destOrd="0" presId="urn:microsoft.com/office/officeart/2005/8/layout/vList5"/>
    <dgm:cxn modelId="{D18D673B-85A3-4BC2-94BF-20AD19277C7E}" type="presOf" srcId="{9A1AE67A-FEDC-4567-AF69-701763CC9C84}" destId="{05712BFA-6D0A-452C-8DAC-5CCA75BA3726}" srcOrd="0" destOrd="0" presId="urn:microsoft.com/office/officeart/2005/8/layout/vList5"/>
    <dgm:cxn modelId="{69094740-D98C-4C70-90AF-ED4B06A1D404}" type="presOf" srcId="{7A3BB1CF-9BB6-4128-8917-1A19DED25CC7}" destId="{E946D08C-EECE-431F-BD53-81D070147434}" srcOrd="0" destOrd="0" presId="urn:microsoft.com/office/officeart/2005/8/layout/vList5"/>
    <dgm:cxn modelId="{1FE7566A-D647-462C-A4D7-474A0D98376C}" type="presOf" srcId="{DA0D4F1D-5D56-46C3-AF34-8E33A4F567EF}" destId="{177C4D9A-A439-4EAC-AD94-711692E466CC}" srcOrd="0" destOrd="0" presId="urn:microsoft.com/office/officeart/2005/8/layout/vList5"/>
    <dgm:cxn modelId="{D0C1E74A-5B97-43F1-BB0E-49C9DD7A8255}" srcId="{4879F877-EB04-4AAD-8F53-95331131A78E}" destId="{81CFF7AA-BF39-49F0-826C-D83E664AB890}" srcOrd="6" destOrd="0" parTransId="{E862AAF0-CAD4-4F0E-B86F-10584DED7DA7}" sibTransId="{1FD8108D-295A-49D1-B9CE-14BDDA7AE94B}"/>
    <dgm:cxn modelId="{13A61573-1E78-4739-9512-7B67E32F7FA2}" srcId="{4879F877-EB04-4AAD-8F53-95331131A78E}" destId="{7A3BB1CF-9BB6-4128-8917-1A19DED25CC7}" srcOrd="5" destOrd="0" parTransId="{9123590D-8772-4683-B834-0E3DC2FEE23B}" sibTransId="{4571CE54-C636-4079-9029-84D486EE3476}"/>
    <dgm:cxn modelId="{B2250C54-C019-4F91-978A-8D3886FA4890}" srcId="{4879F877-EB04-4AAD-8F53-95331131A78E}" destId="{9A1AE67A-FEDC-4567-AF69-701763CC9C84}" srcOrd="3" destOrd="0" parTransId="{2715DDAA-BFDA-41E8-A696-671E237D660C}" sibTransId="{936FC2B5-41B2-4905-B4D3-73A56DC40977}"/>
    <dgm:cxn modelId="{4552C5BB-EFAD-4FE3-ABF5-9C7C9F1A27FF}" type="presOf" srcId="{81CFF7AA-BF39-49F0-826C-D83E664AB890}" destId="{63C69C48-35DD-4EAA-B9F0-29758D83AC5B}" srcOrd="0" destOrd="0" presId="urn:microsoft.com/office/officeart/2005/8/layout/vList5"/>
    <dgm:cxn modelId="{3FD162CE-591D-4037-9F33-638BC1259A06}" srcId="{4879F877-EB04-4AAD-8F53-95331131A78E}" destId="{7EBCD0AB-3921-4DE3-961D-330F455B292E}" srcOrd="2" destOrd="0" parTransId="{D00342D1-A00D-436E-9FB5-2E12156E54D1}" sibTransId="{59AA7E0E-17DC-4D4C-BD3E-DF0792FAF28C}"/>
    <dgm:cxn modelId="{F3C6FEE3-D0AF-4FED-8610-264F59BE6748}" type="presOf" srcId="{7EBCD0AB-3921-4DE3-961D-330F455B292E}" destId="{C9438708-D457-419C-983D-E4FAE10AE8EF}" srcOrd="0" destOrd="0" presId="urn:microsoft.com/office/officeart/2005/8/layout/vList5"/>
    <dgm:cxn modelId="{75275AE7-43CE-422E-91E7-2755E5500F1F}" type="presOf" srcId="{4879F877-EB04-4AAD-8F53-95331131A78E}" destId="{9CB7DCC0-914F-4FA5-B5F8-738BC83BCBE3}" srcOrd="0" destOrd="0" presId="urn:microsoft.com/office/officeart/2005/8/layout/vList5"/>
    <dgm:cxn modelId="{0A0A25F2-6921-44C6-A494-BC788179FE7F}" srcId="{4879F877-EB04-4AAD-8F53-95331131A78E}" destId="{B6E30E26-FB69-4241-A039-1A89DE511C73}" srcOrd="1" destOrd="0" parTransId="{7F62FC4D-C304-4984-8431-3FEFDBC6C4E7}" sibTransId="{481E533F-98D9-47DB-94F3-00E8261B4280}"/>
    <dgm:cxn modelId="{FA1648C8-F9A2-430F-82B1-9BD6E753D9A2}" type="presParOf" srcId="{9CB7DCC0-914F-4FA5-B5F8-738BC83BCBE3}" destId="{6E109E58-B069-43F2-982C-1BA1AF928A8B}" srcOrd="0" destOrd="0" presId="urn:microsoft.com/office/officeart/2005/8/layout/vList5"/>
    <dgm:cxn modelId="{7737FC0A-20CA-4847-91AA-AA1CD669D3F0}" type="presParOf" srcId="{6E109E58-B069-43F2-982C-1BA1AF928A8B}" destId="{F6EE7990-D728-4AD1-8258-28C13B339836}" srcOrd="0" destOrd="0" presId="urn:microsoft.com/office/officeart/2005/8/layout/vList5"/>
    <dgm:cxn modelId="{93BBC3D8-3416-4E15-A29F-54B61355EFDC}" type="presParOf" srcId="{9CB7DCC0-914F-4FA5-B5F8-738BC83BCBE3}" destId="{E5D71F88-2087-49ED-BC0F-D8C0F46DBDFF}" srcOrd="1" destOrd="0" presId="urn:microsoft.com/office/officeart/2005/8/layout/vList5"/>
    <dgm:cxn modelId="{B13C3D26-2262-435D-9626-9AC3CFBA40BD}" type="presParOf" srcId="{9CB7DCC0-914F-4FA5-B5F8-738BC83BCBE3}" destId="{D80596AA-2FB7-489E-80EF-CBEE2AF63ECF}" srcOrd="2" destOrd="0" presId="urn:microsoft.com/office/officeart/2005/8/layout/vList5"/>
    <dgm:cxn modelId="{9326F670-8AF7-4524-A714-4112677EE5D7}" type="presParOf" srcId="{D80596AA-2FB7-489E-80EF-CBEE2AF63ECF}" destId="{8CE0A9D2-4FB8-49E9-B611-D763D24FFCCE}" srcOrd="0" destOrd="0" presId="urn:microsoft.com/office/officeart/2005/8/layout/vList5"/>
    <dgm:cxn modelId="{7220CB2C-8C84-4E79-9F92-2AD984A5ADF1}" type="presParOf" srcId="{9CB7DCC0-914F-4FA5-B5F8-738BC83BCBE3}" destId="{885D60BB-8568-4265-8528-2C62E5E98B3C}" srcOrd="3" destOrd="0" presId="urn:microsoft.com/office/officeart/2005/8/layout/vList5"/>
    <dgm:cxn modelId="{275038D6-1F59-4000-ADA2-141C85B1D2BA}" type="presParOf" srcId="{9CB7DCC0-914F-4FA5-B5F8-738BC83BCBE3}" destId="{16570073-BF80-4F10-93FA-AB4D283D1ADA}" srcOrd="4" destOrd="0" presId="urn:microsoft.com/office/officeart/2005/8/layout/vList5"/>
    <dgm:cxn modelId="{D24B1F75-EF39-4AAB-9993-3F92E19C3CEE}" type="presParOf" srcId="{16570073-BF80-4F10-93FA-AB4D283D1ADA}" destId="{C9438708-D457-419C-983D-E4FAE10AE8EF}" srcOrd="0" destOrd="0" presId="urn:microsoft.com/office/officeart/2005/8/layout/vList5"/>
    <dgm:cxn modelId="{63F451CC-9229-430F-9292-EC5F40C92A28}" type="presParOf" srcId="{9CB7DCC0-914F-4FA5-B5F8-738BC83BCBE3}" destId="{DD2446F3-2D97-4250-A3AE-2C13DFA99199}" srcOrd="5" destOrd="0" presId="urn:microsoft.com/office/officeart/2005/8/layout/vList5"/>
    <dgm:cxn modelId="{44BD8BCF-BE2D-4CB0-90A9-60905BB98697}" type="presParOf" srcId="{9CB7DCC0-914F-4FA5-B5F8-738BC83BCBE3}" destId="{7470EE8E-02FC-493D-9892-8F4845D5F6AA}" srcOrd="6" destOrd="0" presId="urn:microsoft.com/office/officeart/2005/8/layout/vList5"/>
    <dgm:cxn modelId="{06724636-4A41-4251-A138-20E1DE37F322}" type="presParOf" srcId="{7470EE8E-02FC-493D-9892-8F4845D5F6AA}" destId="{05712BFA-6D0A-452C-8DAC-5CCA75BA3726}" srcOrd="0" destOrd="0" presId="urn:microsoft.com/office/officeart/2005/8/layout/vList5"/>
    <dgm:cxn modelId="{9249765F-944A-4C78-944B-37FFE5A33E1E}" type="presParOf" srcId="{9CB7DCC0-914F-4FA5-B5F8-738BC83BCBE3}" destId="{BE4A7629-4931-4F7C-AE98-AA54A14DB434}" srcOrd="7" destOrd="0" presId="urn:microsoft.com/office/officeart/2005/8/layout/vList5"/>
    <dgm:cxn modelId="{E4398CD5-0911-46EE-A1AB-8FDE529389D1}" type="presParOf" srcId="{9CB7DCC0-914F-4FA5-B5F8-738BC83BCBE3}" destId="{751652D2-AD3E-45D5-A368-075F26B029F7}" srcOrd="8" destOrd="0" presId="urn:microsoft.com/office/officeart/2005/8/layout/vList5"/>
    <dgm:cxn modelId="{9E0F115B-4ACD-4937-A7BB-A641DD255DCE}" type="presParOf" srcId="{751652D2-AD3E-45D5-A368-075F26B029F7}" destId="{177C4D9A-A439-4EAC-AD94-711692E466CC}" srcOrd="0" destOrd="0" presId="urn:microsoft.com/office/officeart/2005/8/layout/vList5"/>
    <dgm:cxn modelId="{C4AB320B-6843-4BAB-97E2-B13CFDB0389B}" type="presParOf" srcId="{9CB7DCC0-914F-4FA5-B5F8-738BC83BCBE3}" destId="{F5D4D649-F5D9-47F4-89A3-6F76AA13CE1B}" srcOrd="9" destOrd="0" presId="urn:microsoft.com/office/officeart/2005/8/layout/vList5"/>
    <dgm:cxn modelId="{6191D0A8-4651-45D8-BA0B-A9DE6EBC2DB2}" type="presParOf" srcId="{9CB7DCC0-914F-4FA5-B5F8-738BC83BCBE3}" destId="{43BBBFE9-469C-4C2B-A282-6B4B7FBBD0D7}" srcOrd="10" destOrd="0" presId="urn:microsoft.com/office/officeart/2005/8/layout/vList5"/>
    <dgm:cxn modelId="{C1032C53-7380-4D29-81E7-8B27C2D62326}" type="presParOf" srcId="{43BBBFE9-469C-4C2B-A282-6B4B7FBBD0D7}" destId="{E946D08C-EECE-431F-BD53-81D070147434}" srcOrd="0" destOrd="0" presId="urn:microsoft.com/office/officeart/2005/8/layout/vList5"/>
    <dgm:cxn modelId="{2738C097-BEDD-4A15-8C9D-45CE735CB702}" type="presParOf" srcId="{9CB7DCC0-914F-4FA5-B5F8-738BC83BCBE3}" destId="{3E0C356A-EA27-485F-8C09-1069FECA49D1}" srcOrd="11" destOrd="0" presId="urn:microsoft.com/office/officeart/2005/8/layout/vList5"/>
    <dgm:cxn modelId="{A8D4D0E2-48B6-4534-98BE-98EC7B9FEBA6}" type="presParOf" srcId="{9CB7DCC0-914F-4FA5-B5F8-738BC83BCBE3}" destId="{632C47E6-1783-407F-955E-185F0D46D4E6}" srcOrd="12" destOrd="0" presId="urn:microsoft.com/office/officeart/2005/8/layout/vList5"/>
    <dgm:cxn modelId="{4BE579A0-F03A-4174-BC85-7600ACD509CD}" type="presParOf" srcId="{632C47E6-1783-407F-955E-185F0D46D4E6}" destId="{63C69C48-35DD-4EAA-B9F0-29758D83AC5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82ECD-A59C-4D5B-B3FE-24ADC417DEF6}">
      <dsp:nvSpPr>
        <dsp:cNvPr id="0" name=""/>
        <dsp:cNvSpPr/>
      </dsp:nvSpPr>
      <dsp:spPr>
        <a:xfrm>
          <a:off x="1866599" y="502819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4FC47-FC46-4786-A150-492440CB2FD0}">
      <dsp:nvSpPr>
        <dsp:cNvPr id="0" name=""/>
        <dsp:cNvSpPr/>
      </dsp:nvSpPr>
      <dsp:spPr>
        <a:xfrm>
          <a:off x="678599" y="2917178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Úspěšná vizuální komunikace je schopná oslovit cílové publikum a vyvolat žádanou reakci. </a:t>
          </a:r>
          <a:endParaRPr lang="en-US" sz="1800" kern="1200"/>
        </a:p>
      </dsp:txBody>
      <dsp:txXfrm>
        <a:off x="678599" y="2917178"/>
        <a:ext cx="4320000" cy="720000"/>
      </dsp:txXfrm>
    </dsp:sp>
    <dsp:sp modelId="{A6A5D62C-ADEF-40B3-8FF5-E1DD3AFF855B}">
      <dsp:nvSpPr>
        <dsp:cNvPr id="0" name=""/>
        <dsp:cNvSpPr/>
      </dsp:nvSpPr>
      <dsp:spPr>
        <a:xfrm>
          <a:off x="6942600" y="502819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0A035-1C86-41C6-98CD-4B9D1E4178EF}">
      <dsp:nvSpPr>
        <dsp:cNvPr id="0" name=""/>
        <dsp:cNvSpPr/>
      </dsp:nvSpPr>
      <dsp:spPr>
        <a:xfrm>
          <a:off x="5754600" y="2917178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Obraz může evokovat emocionální stav a pomoci přijmou sdělení. </a:t>
          </a:r>
          <a:endParaRPr lang="en-US" sz="1800" kern="1200"/>
        </a:p>
      </dsp:txBody>
      <dsp:txXfrm>
        <a:off x="5754600" y="2917178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C8108-CBB1-4391-AFBB-7A9E3786A700}">
      <dsp:nvSpPr>
        <dsp:cNvPr id="0" name=""/>
        <dsp:cNvSpPr/>
      </dsp:nvSpPr>
      <dsp:spPr>
        <a:xfrm>
          <a:off x="898087" y="799571"/>
          <a:ext cx="1439521" cy="14395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5D2FF-3D06-4929-817D-D31DF3FC5A7C}">
      <dsp:nvSpPr>
        <dsp:cNvPr id="0" name=""/>
        <dsp:cNvSpPr/>
      </dsp:nvSpPr>
      <dsp:spPr>
        <a:xfrm>
          <a:off x="18379" y="2620426"/>
          <a:ext cx="319893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Jasně a účinně podané informace a pokyny</a:t>
          </a:r>
          <a:endParaRPr lang="en-US" sz="2100" kern="1200"/>
        </a:p>
      </dsp:txBody>
      <dsp:txXfrm>
        <a:off x="18379" y="2620426"/>
        <a:ext cx="3198937" cy="720000"/>
      </dsp:txXfrm>
    </dsp:sp>
    <dsp:sp modelId="{1CCF6E81-D2C1-4A22-B6C7-578E82A05399}">
      <dsp:nvSpPr>
        <dsp:cNvPr id="0" name=""/>
        <dsp:cNvSpPr/>
      </dsp:nvSpPr>
      <dsp:spPr>
        <a:xfrm>
          <a:off x="4656839" y="799571"/>
          <a:ext cx="1439521" cy="14395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71905-1415-48A8-9BD3-88A948CD70F3}">
      <dsp:nvSpPr>
        <dsp:cNvPr id="0" name=""/>
        <dsp:cNvSpPr/>
      </dsp:nvSpPr>
      <dsp:spPr>
        <a:xfrm>
          <a:off x="3777131" y="2620426"/>
          <a:ext cx="319893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Jednoznačný význam</a:t>
          </a:r>
          <a:endParaRPr lang="en-US" sz="2100" kern="1200"/>
        </a:p>
      </dsp:txBody>
      <dsp:txXfrm>
        <a:off x="3777131" y="2620426"/>
        <a:ext cx="3198937" cy="720000"/>
      </dsp:txXfrm>
    </dsp:sp>
    <dsp:sp modelId="{13787634-7A3D-4547-B929-EF8A13014FE6}">
      <dsp:nvSpPr>
        <dsp:cNvPr id="0" name=""/>
        <dsp:cNvSpPr/>
      </dsp:nvSpPr>
      <dsp:spPr>
        <a:xfrm>
          <a:off x="8415590" y="799571"/>
          <a:ext cx="1439521" cy="14395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0604B-E88C-4CBF-AD4C-A8B6E508E9C8}">
      <dsp:nvSpPr>
        <dsp:cNvPr id="0" name=""/>
        <dsp:cNvSpPr/>
      </dsp:nvSpPr>
      <dsp:spPr>
        <a:xfrm>
          <a:off x="7535882" y="2620426"/>
          <a:ext cx="319893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Př. Letištní a dopravní znamení, varovné symboly</a:t>
          </a:r>
          <a:endParaRPr lang="en-US" sz="2100" kern="1200"/>
        </a:p>
      </dsp:txBody>
      <dsp:txXfrm>
        <a:off x="7535882" y="2620426"/>
        <a:ext cx="3198937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E7990-D728-4AD1-8258-28C13B339836}">
      <dsp:nvSpPr>
        <dsp:cNvPr id="0" name=""/>
        <dsp:cNvSpPr/>
      </dsp:nvSpPr>
      <dsp:spPr>
        <a:xfrm>
          <a:off x="3441023" y="353"/>
          <a:ext cx="3871152" cy="56702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letáky</a:t>
          </a:r>
          <a:endParaRPr lang="en-US" sz="3000" kern="1200"/>
        </a:p>
      </dsp:txBody>
      <dsp:txXfrm>
        <a:off x="3468703" y="28033"/>
        <a:ext cx="3815792" cy="511666"/>
      </dsp:txXfrm>
    </dsp:sp>
    <dsp:sp modelId="{8CE0A9D2-4FB8-49E9-B611-D763D24FFCCE}">
      <dsp:nvSpPr>
        <dsp:cNvPr id="0" name=""/>
        <dsp:cNvSpPr/>
      </dsp:nvSpPr>
      <dsp:spPr>
        <a:xfrm>
          <a:off x="3441023" y="595731"/>
          <a:ext cx="3871152" cy="56702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handouty</a:t>
          </a:r>
          <a:endParaRPr lang="en-US" sz="3000" kern="1200"/>
        </a:p>
      </dsp:txBody>
      <dsp:txXfrm>
        <a:off x="3468703" y="623411"/>
        <a:ext cx="3815792" cy="511666"/>
      </dsp:txXfrm>
    </dsp:sp>
    <dsp:sp modelId="{C9438708-D457-419C-983D-E4FAE10AE8EF}">
      <dsp:nvSpPr>
        <dsp:cNvPr id="0" name=""/>
        <dsp:cNvSpPr/>
      </dsp:nvSpPr>
      <dsp:spPr>
        <a:xfrm>
          <a:off x="3441023" y="1191108"/>
          <a:ext cx="3871152" cy="56702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brožury</a:t>
          </a:r>
          <a:endParaRPr lang="en-US" sz="3000" kern="1200"/>
        </a:p>
      </dsp:txBody>
      <dsp:txXfrm>
        <a:off x="3468703" y="1218788"/>
        <a:ext cx="3815792" cy="511666"/>
      </dsp:txXfrm>
    </dsp:sp>
    <dsp:sp modelId="{05712BFA-6D0A-452C-8DAC-5CCA75BA3726}">
      <dsp:nvSpPr>
        <dsp:cNvPr id="0" name=""/>
        <dsp:cNvSpPr/>
      </dsp:nvSpPr>
      <dsp:spPr>
        <a:xfrm>
          <a:off x="3441023" y="1786485"/>
          <a:ext cx="3871152" cy="56702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prezentace</a:t>
          </a:r>
          <a:endParaRPr lang="en-US" sz="3000" kern="1200"/>
        </a:p>
      </dsp:txBody>
      <dsp:txXfrm>
        <a:off x="3468703" y="1814165"/>
        <a:ext cx="3815792" cy="511666"/>
      </dsp:txXfrm>
    </dsp:sp>
    <dsp:sp modelId="{177C4D9A-A439-4EAC-AD94-711692E466CC}">
      <dsp:nvSpPr>
        <dsp:cNvPr id="0" name=""/>
        <dsp:cNvSpPr/>
      </dsp:nvSpPr>
      <dsp:spPr>
        <a:xfrm>
          <a:off x="3441023" y="2381863"/>
          <a:ext cx="3871152" cy="56702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plakáty</a:t>
          </a:r>
          <a:endParaRPr lang="en-US" sz="3000" kern="1200"/>
        </a:p>
      </dsp:txBody>
      <dsp:txXfrm>
        <a:off x="3468703" y="2409543"/>
        <a:ext cx="3815792" cy="511666"/>
      </dsp:txXfrm>
    </dsp:sp>
    <dsp:sp modelId="{E946D08C-EECE-431F-BD53-81D070147434}">
      <dsp:nvSpPr>
        <dsp:cNvPr id="0" name=""/>
        <dsp:cNvSpPr/>
      </dsp:nvSpPr>
      <dsp:spPr>
        <a:xfrm>
          <a:off x="3441023" y="2977240"/>
          <a:ext cx="3871152" cy="56702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pracovní listy</a:t>
          </a:r>
          <a:endParaRPr lang="en-US" sz="3000" kern="1200" dirty="0"/>
        </a:p>
      </dsp:txBody>
      <dsp:txXfrm>
        <a:off x="3468703" y="3004920"/>
        <a:ext cx="3815792" cy="511666"/>
      </dsp:txXfrm>
    </dsp:sp>
    <dsp:sp modelId="{63C69C48-35DD-4EAA-B9F0-29758D83AC5B}">
      <dsp:nvSpPr>
        <dsp:cNvPr id="0" name=""/>
        <dsp:cNvSpPr/>
      </dsp:nvSpPr>
      <dsp:spPr>
        <a:xfrm>
          <a:off x="3441023" y="3572618"/>
          <a:ext cx="3871152" cy="56702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hry</a:t>
          </a:r>
          <a:endParaRPr lang="en-US" sz="3000" kern="1200" dirty="0"/>
        </a:p>
      </dsp:txBody>
      <dsp:txXfrm>
        <a:off x="3468703" y="3600298"/>
        <a:ext cx="3815792" cy="511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2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16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CSI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300"/>
            <a:ext cx="4087670" cy="2820493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9F468F-CBBF-4FBC-9D13-2F9F8C72B9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86C4ECC2-52CE-44A7-BFFB-E1B0BA66EC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1" cy="10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thenounproject.com/" TargetMode="External"/><Relationship Id="rId3" Type="http://schemas.openxmlformats.org/officeDocument/2006/relationships/hyperlink" Target="https://pixabay.com/cs/" TargetMode="External"/><Relationship Id="rId7" Type="http://schemas.openxmlformats.org/officeDocument/2006/relationships/hyperlink" Target="https://freeicons.io/" TargetMode="External"/><Relationship Id="rId2" Type="http://schemas.openxmlformats.org/officeDocument/2006/relationships/hyperlink" Target="https://cs.wikipedia.org/wiki/Wikimedia_Comm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confinder.com/" TargetMode="External"/><Relationship Id="rId5" Type="http://schemas.openxmlformats.org/officeDocument/2006/relationships/hyperlink" Target="https://www.designxel.com/" TargetMode="External"/><Relationship Id="rId10" Type="http://schemas.openxmlformats.org/officeDocument/2006/relationships/hyperlink" Target="https://publicdomainvectors.org/" TargetMode="External"/><Relationship Id="rId4" Type="http://schemas.openxmlformats.org/officeDocument/2006/relationships/hyperlink" Target="https://www.freepik.com/" TargetMode="External"/><Relationship Id="rId9" Type="http://schemas.openxmlformats.org/officeDocument/2006/relationships/hyperlink" Target="https://www.vecteezy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clipart-library.com/bird-vector-ar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9E2804-C383-45B4-91DC-6D45D15B4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Grafické zpracování výukových materiálů</a:t>
            </a:r>
          </a:p>
        </p:txBody>
      </p:sp>
      <p:sp>
        <p:nvSpPr>
          <p:cNvPr id="7" name="Obdélník 6"/>
          <p:cNvSpPr/>
          <p:nvPr/>
        </p:nvSpPr>
        <p:spPr>
          <a:xfrm>
            <a:off x="5965195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1C03F00-F217-4336-83B8-CDDDAAF544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7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HbAX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z1DWmtfFWnaItt5gvLS5uPMDcqYjEAoHfPmevaubsPip4du9UsNN+yapDc3smxUeFTsBlaJXO1jlWdGAZcjAycDmun1zw7o+tXVrdajatLPaBxBIkzxsofG4ZQjIO1cg8cCqel+CvDOly2cmn6c1u9knlwFbmX5UByEPzfMoPRTkDPAFC6XB7Eh8VaX/AMJT/wAI1/pH9peYF8vy+NpiMnmZ/ucbc/3uKxPF3xCtdEttdA0+6E+k+WHklEYhcurMNp35YhVLFeGwRxzXVHR9LOvjXjYw/wBqC2+yi62/P5O7dsz6buayL/wH4TvnvGu9JWU3lx9pnzPIA0u0oXADYBKkqcYyDg8UtR6GTffFPw7Z2GoX0kN60Fg6LK2I0ZgyF96ozhiu0ZHHPbNZniH4s2tndTrY2cn2RbacwXdzHtjuLlJ4YVjTBzjdIQSQMYzyK6S9+Hfgy9Z2u9DimZlVdzSyZCBWUIp3fKm12G0YB3HIqR/APhBp7mc6HB5lypWRg7jGWVyVwfkO5EbK4OQD1p9RLbUii8bWa+EtG1yS0vbhtUljt4oLeDDmZg2RhiMKCjck4wM1Rj+JujSWEt5FpmsSKq28sSLAm+4hndkiljBfkMykY+90+Wuq/sfTfstlbPb+bHYyLLbea7OyOAQG3MSScMeST1rGX4f+EEi8uPRkjXz0nUpNIrI6btm0hsqF3thRgDceOafX+tg6HLWnxPuriazt/slrHPNqMdrIGDbERpZ0yXJChsQ8AnknHpXQ+AvGw8UXt5arpk8KWtvDP9qyPKl8wuMKCdwI2HqP/r3pPA/hV12to8QXzEkZVdwrsrs67gDhgGdjg5GTV3SPDui6RdG602wS1laBbdjGzAGNWZgCM4OCzc4zyaXQDjrX4saS2rXH2yzvLPSPskU9teTRAeduFw2eCcKVtztzgknGBkV0PhzxppeueILzQ7eG6hvbWBbh0lCcoxx/CxwQeCGwfamx/D/walvc2/8AYFq0Ny8UkqOWZSYpDJHgE/KFckgDAGTxV/SfDGg6Vq13qun6dHb3t5u8+VWY7tzF2wCcLliWOMZJJoXmD8jmr/4lWMK2LCxurVLjV/7Oka6VOCHWNmQK5Lje6rkZAO7PTnN8P/FiHVNP0q++wgwTw3RvGRgoWaER5SMuwBwXwSxAyODXTQ/D3wdCtoqaKm2zk8y3DTyMIzvV8DLfd3orbemRnGae3w/8GtCYf+EftFQqFwm5cYCjIweG+RPmHPyjnijoHU5y4+LekzR6ZcaTYXtxazyx/a53iAW2RklbacNkv+6OAAR055Fa/hrx5Z+ItetNNsbW5tGeGWaaK8h2y7VSF0I2kqAyzoeTntgHNWk+Hvg1HgddBtwYE2Rje+MfOMkZwxxI/wAxyfmPPNadh4d0Ow1IajZ6bBDdiLyhKoOdm1Fx/wB8xRj/AICKatqJ30schr/xPtYIrm30vTb59QW4NvaLPb/u7uRbhYHCFWzw7AZOByD0ziK7+KttY2V+02lXV5eWyzSLBAFiDJHcNAVBkb5nDIxO0EAY9QT0GjeAPDOm3VzeCx+03VxePeNNO5Yq7TGYbRnCgPg8AZwM5qe88D+FbyR3udHil3iYFWkfaDMWaRgucBmLNlgM89aS2RT302KGqfEXQ9OVhcW+omZbh7YwxwBn81fKyo+bHWZB1x19KXRfiJoOqajBpsUV/DfzTeSLeWEBwwMofOCRhTDIGIJAwOuRRr3w28J6us7Tae0VxcGPzJ0mfeQrRk9ScFhEgZhycDnIzV3TvBeg6fr1hq9naiGTT7Oa0tkHIUSyB5GJOWLEr1J7t6mn2E9iDw/4wh1Pxzr3hQwn7VpUiEmMcLE0UbKzk9CzM4AGeEPSsGb4rWSzWVtJpd5Z3NxqM9uY5UEh8mG48hpVCNzl9oA6jk4IHPaw6Bo0OtvrcWnwpqUm7fcqCHbcqKQT3GI04/2RVRfB/hxL9b+PTzFcrcSXAkjnkQ73YM/RvuswDFfuk84zSXS/zB9bHP6R8UNNu7Szmu9H1WyaYp5wZUdbVZJ2gid2DdHdSBgEjBJAHNavifx3onh6+nsb6O9e5ijSXyoYd7SRssjF1GeQoifd6YHqKmj8C+FI7uC6TR4hLBIZY/3j7Q2/zOVzggOSwBBCk5AFaGoaDpN9qceq3FjA+ow20ltDcsgLxxyY3KM8YOBS6eY+pzem/EXSprWYTM0s8UiIZLeImGQyTtChRicsu9SCeOhOKzPD/wAXtF1Dw3YapNZ3shltzNdNbRBooVQokr5ZgSiyPt4BJKtgEDNb2m/DvwlZafo1n/ZSTf2PBHBayOxBwh3KWAIDHdluRwSSMZqT/hXvgwNEy+H7VPKIKhCyqcBRhgDhh+7TIOQSoJ5FVoIwNf8Ai54es9PD2YuJbpyAsbwE7CC5kVgCPnVY3O0HJ+UDrW74u8daV4aS0a6s9SulubdrkG1gDeXErRqXYEgjmVOBk89KtTeC/DEnnH+yYonmvWv5JIXeJzcMu1pNykEEjg84Iq/qmhaRqhU6hYRXJWFoAXyf3bMrMv0JRD/wEUv6/r5gcmfir4dF9baf9k1QX0xZHtjCu+BxK8W18N3eNhlcgYySBzUen/FfRZdLsr/UNN1PTo5reGa5d0V0tDMrNGrsrZJYKcbQeq5xmunXwp4fTU01KLTliu1d38yKR03l3LtvAIDgszHDZGSfWqcHgHwhDLbyJocB+zp5cas7sm35sAqThsb2C5B2g4GBR0Dqcbf/ABfW3unjk0yWzH22NEhuYSZ2tfIilkl2oxGR5q4UEk56ZzXd+PNX1DQ/B+o65pdva3MtlbvcmK4kZFdEUsQCoJzxxxVW08A+EbRI1tdIELRy+asiXEokDbQn3w24jaqjbnGFAxwK2ZNI06TSrnS5LVZLK6EonidiwcSElwcnodx/Oh7aBHpc5Kf4kafpSSQ69a3CTWwKXU9pHvtlmEBn8lSxDFvKGfu47ZzW5d+LdKtdD1rWHW5a30aR4roJFlyyqrEKM88OKW88G+GLzUZtQutHgmuJ4jFKWLFXUp5ZJXO3dsO3djOOM4qG58E6A/hDUvC9tbPaWGoq4uPLkLOxYAMxZiSSQByaH1BdDJj+KGhtdTW0mm6xC9p/x/l4F22f73y8yEN6nPy7vl57VFc/FXQV88QWmoskcbsty8AEBYRyyIMg7sOsLkEDpjpkV0Fn4N8MWlldWcOjweTeW721yHLOZo2LFldmJLZLNyTnmlfwf4Xa3Fq2jWpi2IgTBxtSJokH4Rsy/Q0PYFvqZniTx1Y+GtP0i91h18q9tWlcxRtlmATAQE8ZZwPmPfrU83jvSIvBtv4pNvfGznmEAQxhXR95Q7ixCqoIPzFtvTnkVY1vwfpOs3tjJqCtLaWVtJbxWfAj+fb8xON2QEGMEY69auXvhzSL3QRod3byzafjBje5kJYc5DNu3MDk5BJz3pvd2Etlc50/E3Q/9P8A9C1JRaCQqzpGi3Ajm8l/LZnAOHwOcZzxmqeifFTTb/ULlXsbtbBlSSwuwiqkqm0W5KMWYbX2luuF4610V14H8KXNslvLolv5cZYoELIUJkEhKlSCPnAPFB8DeEjpw046FafZAMCLBx/qfJ9f+efy/Sl0H1IdP8daHeeFrfxIPtEVhLefY3Z1H7mTzTEd5BIChxjcCRyDWTefEuzaJP7P02/3SLaSxyTwjY8c74QDDZDsA2A23sTxXSDwp4e/4Ri48MtpcL6RciQT20hZ1k3sWcsSSSSSSTnOaYvg/wANrfy3y6XH500kUr/vH2F4gBG2zO0FQqgHHQYoYIz08dWcfgDTfF9/pl9aQ3yQsLc7GeMy427m3BAvP3iQMenSooPiRoMuoxWfk36C4n8i0naIeXcsJ1gcoQxOFkYAkgccjIrYk8K6DJ4bTw41k39lINq24nkAC8/LkNnbyRtzjHGMVT/4QHwhi5C6HAoucbwruoXDh/kwf3fzqG+TGSAetPr5B0MiD4iRXmozz6fZyz6NaWZlvJyio8UpJCx5dwvIGc9uPXhIfix4bmtVuIbXU5Fa2SdVESbn3z+QEUFvnYPwSuVHGTyK1v8AhXvg3yPIXQ4Ui8hbcxpI6qUU5XIDYLAnIY/MOxp8XgPwlE1sy6NEfsoxAryOyx/OJMqC2AxYAlup7mkDMW2+J+kXviTSdHtIblJbtit0k0Pz27b5I1QhScHzInBIyAB7g139Ytv4V0C21OPUrbTxb3SFjvikdN252c7gDh/mdz8wOCxxW1Qtg6nI+OpvGEer6Vb+HFJtL9jbXU4jRvsJ3K/nnd1GxZExz8zJ71wWj698Qk0O61Gz0qaV7h762WO1tlk3XkXlxrcEk8JJIk5HYLsFd/488d6X4OvNOt9Rt55TfCRlMbxgqqNGpwGYF2zIuFXJPOBUetfEPwvo9xHbSXRJF6LS4CxMDbsUkcMVxkqfKYZUHn6Ghf1/X9fgN/1/X9ficJbT/EzSxf2bWmqW9m2qXktvLZWsdxJ5LyTvFw+TlpCoYYwE2YxliLWtXnxan0y9sbixCpGsCzzQRKxmjn2mQRAZOYQHQ8EncDyRXXXnxE0eO6ghtAt7505jVoJ0b5BGknm4HO3Eij6lfXNW9C8feGNW0u3vY9TgiaaCKZombLJvKKFyOCQ8iqcZwTihIVzC8RXPjWx8F+H008XP2nyCt7Lp9grSK4hPlARSA7ULhQ3HH+yORyxl+J1hqGs/ZI9Rt5LiV7iZRYrNbp+5gwYGALFjIJFx8wUZbbxz6JL4+8O2viPVND1G8WxuNP2lmmyFkUwiUkHpwpPHX5ScYpPFHxA8N6Dbu0t8lxciYQi2iyXL70U57ADzE5OByB1o3bfcNkvI4DX7j4k69dy6ammaxY2MttbsxlSFmimWS2fejqoBODNkEsPkPAGBW7oOrePE8Z6V4f1STzILhbi4muGgjV1ht5pIxuC8Ayh7dgQB0fGK6/T/ABl4Xv5zBaazbSyCZYQBkbmbft25HzA+W+GGQdp54qDWPGGlWP8AYk1vsvU1hwtu8TjPlHBMuOpQZGT/ALQ9aL7B3RmeHtR8XT/E/VLS9sryLw8kEnkvPGmzzFeMIUZVBIZWc4JY/LzjpXPCb4sx3Bu1uJ5/nV1s5LSFYzm6ljKFgNwUQiN85zk5z2rp4/iT4ZGlRX090yl5LaJ44Eafy2uCvlAsgK5IdScE4Bq54q8b6J4e1Cz024m82+upYkWBOqq5YB2PRR8rdSM4OOlLoh9zz2zufitJZadqU8+oyXqJdr9kWyWNDMbdTGkwKjKeaHAZcAZA3HrVfxHP8SdT0W409Y9eksJ/MW2l+wRR3UzDyCEmUACNMmfDAKTtHPTd6F/wsXwuyRLHqEUl08cUhgVvurI0Y+/90keamQCT8w9RVWT4neHW0qx1K0M80F5bz3EXmRmEkRI7FfmAyx2MAPYmm9NRLUr+BfE2uXGu32n69vdYtQk0u0aGAYneIPI87EfdXYY09N4I71zepW/xAg1rxFHANXs9NfWoLyzlsI0keWHzYhOG3An7v3VAwQG6niu1T4heGpLaRbO7hlvkWNntN4QhneNNpY/LkNKgOCSNw9RW/qus6bpdxZ219dLFPeyGO2j2lmkYDJwADwO56CjZp/10/UW6aR5xY3XxSvNTuYLm4lson1RIm8uxUmC38yT543ZdrAxiPP3iCc8dKu/DybxjBpnibUvEiCG9ZDMEa2K7JVVx8rYAdNqx4xnoeea2dL+JPhO60+1ubrU4rCWe3FwYZjzGCpbDMPl3bQWxnOOcYpPEPxC0fTJ7qCEJfvblI3SOdQ7SNIyGNVPJI2OT7KeuKVtOXqVfXmOA0J/iJ4mXTNVmjvJorazkvrSW7s4oGku/s8ZWIgYxCZGbBxk468A1saNf/FZrTTPMDXJvZzDO8tkIWsgPLcu4IXcCBMgIGMsnXGa6vT/iD4al068u7i7FoljcSQXClS/lbHdAzbQdoOwsM445NWfF/jbQ/DVpbzXdyJprrYbaCLlpVaREDDsFy68nA5xVPfQnpqeY6jd/Fi+8F3VvqC6iJruKeKZLPTl8+GU27bYwWAUxGQ43jJGB83Oa1dIn+Kks01ncSy2KC7htwEslcwQeaAZI5GXa37rk5LENzgYxXo2keJ9B1ae8h03U4bmSzG6dUB4XLDcOPmXKsMjIyCKoH4geDgIN2u26GeVokV1dWDKyqwYEZXBkTlsD5h60luN7HAz3vxgt9It1aS4klmW2kuLj7BGXt2ZJw6KiKdyh0gzwSN55A6a/xZHjO60Ww07TUvnS6sW+1Np9srF7kNFhG38xxlfNOQQeAM9jsal8TfDNvIqWdyL/AA8izNGdixbYXlBLPgEERnBGRQPiVoKapLYXCyoftr2dtKg8yOd0jd2IZeFA2MpJ6MCO2aL/AOYWIfAl940uPEN+mvQ3SWiQyl1mt0jjimExEawMOZEMWCSSeccjJA5fwNrHxK8QWmkXX2i/SyuvImuLiewhiO7yJneNBj/UlxAA+CfmbB9O7tviB4RlmitpNatobqSOJjEzE7TIqMq7h8pOJEPB6MD0pdd8ceH9Et9MuZ7gNY313LaLcRKWSNo0kZsgDJAMTDgfpQ1bcNzhrHVvieYrWSaHVnU3NqLmJtPijlLsGFxHG20qsKHYQ7D5vmG/vVKz0/4iQ6edVRtTudX0zShDE95bxl5ZnuZBL0Hz7IgrJxzu6nJFeoXHjLwvb25uJdctBFlgGDbtxXZkDHU/vE4HXcMVnaJ8RvCupW1rK2ox2sl08ixRy5yQsskYJOMLuMbbQ2CenWgNzhNVb4k382kQXQ1K4WKSC4RrexWKOXDTbzMWAZGUeSMDaDknHp0WonVdV+DF1pmi6fMutWdvb2phZTGpuEETOAQeVBJBI9GHauyXxLoLWU16uqW5toEiklk3fKiygGMn2YMD+NZ/ifxppujaVDfwxyakst81iq27ouJVDlwWdlUbfLYHnqMUbJoN2mcFf3XxNhMl7bnWTcT6fZLLC1rG0UEguJFumjCq3zhShXruU5wxHCax/wALQuvDV0LqaadZp7e1kSKwCYtzbgyyqm0yFjKdpGOBuwvcdNafFPR7iNrv+y9Uj00t5cV46IEeX7OLgR7d25SUPBIwSMZ6Z19H8baTeeErfxLekadZ3DokQaVJmYvjaB5RbLHP3Rz7UW0YX6nMfELVPFNjp3hi30YW9x4iltJ3aJYtuWW3+ZljJ4wTwDnnA71bvr3xvD8MI7uKa5uNbFxnEVgVmli8w4QqyYRiuBvKYzzgDp0cXjDwrLqklimr2pvInEJUgg7mkWPapIw3zsqnBOCQDiqVv8RPC8niKbR31GKJlijkinc4il3eaCA3QEGF+uM44ob69wS6djjp9S+I2kjVzBba5fvNc3v2aOS2jl8lmjja2CkADywfMBOcAjFUNSn+J3/CQ3up29tqXnxRSWzZtU8mCI3iYMGATK3kgNkhiPm7/LXo0fxA8GyRxSJrtuRKzqg2OG+VA7ErjIAQhskYwQc4rRn8S6DDp17qMuqW62liFN1KTxEGVXXP1V1P4ijqn2/yGnpbuec3Z+KtzZzAX1zmS3FuvkWccXLWTsZhuG9XE4RcHgEnj0oXE3j6O6W503S9Vl1b7IkKahc2a5+z/Zlba4OF8z7RvyNufwxXokfj/wAHSB9uvW52QNPINrAxorlCWGPlO5SuDgkjAGalvPGvh220az1g3rzWd5epYxPFC7ETMxTay4yuCCDkcYp9X5i7eRj+CP8AhN4fEksGv3lxe6cy3ao81tFHtMdwFgbKAZLxlmPbgYArzp9P+I0mivpsVjq08VpdSzolxCibJC91tWNlIMkZRoiSScEjkcgenav8SfCum3cEM18SjXL207iNh9nZYmkyy43YIQ4IBHU5wDUtn8QfDM1xJBcX8VrILx7WEO27ztpUBwVyArF1AJxknHWp3t5BtfzPO5tO8RtdXN0ulaw4/t61m+xvZhWkREwzJKAVVC5Jw3G1cEguTXd+Hl1j/hWk+nT6ddWurppsjMAu0PNIrnCtn727r7kVp2HjXw9eeEYfFS3UselSjiWS3cMOSDlcZHQ84xVL/hZXgxTd+drAhW1uPs7O8T7XbyxKShA+ZQh3EjgAE9KcldNf12COjT/rueZjRfiYNN0+zlh1SVdCtLi0gLXG46gZbSRlkl+bLFCYovm/j3H0Nbnm/EL7bAkS6ukFjqu2IQ2yRwTQtBKI4mQru8tXEYZ8kfNuBGOPR/FWvLofhi51+Kym1K3t4TcOts6BjEF3FgWIB45681nJ488Owx7NXvotJvEtjcz21w4LQoF3ncy5XOwbsA5xzinJ3bBbI57QdY8ZweB/E+p6t9sE1pp5nsnvbRIpRcCAtKoRcBo1kA2k9eeSMGsGz8QfFCR9MaCz1e4tZbyJ/tFzZwx+ZAfJ81ZUVcrjdMVbK5Cj7xxnu/8AhY3g17pbb+1VKvazXJkaFxGqRMEcMSPlbJA2nk/iM6DeLvDaaCuttqkQ08zfZxJtbPm7tvl7cbg27jbjOaL639A6WPJdN1f4ma74ftNUtra8vWEQuYJbmxjjMdybaf7iDAaMP5OCc5LHn06PUZ/idDrVxYafcXs7RKfKlnsofs0sQttwkLgD960/ybRgBTnH8Vbj/EnQV1P7FaPBPbCK3kF0twixBZTxnP3SFDNg8nHHfGhB4/8ACs2pQ2Kag4ae1S6ikeB1jZHl8pPmI6l8ADvkUegPzOO0yf4i6l400G91azaxsWUXSwPa7/IEjSh4ZGQELIkflAMSBkt1zivWawP+E08Lf2rDpf8AbVsbyd/LjjGeW8x48E4wCXjdRk8lSBW/S6B1OZ8a+C9L8WS20mo3N5EIYZrdkgZAJYpSm9G3KxGfLXlSrDsaxIvhNoMF1NeW2ra5BdyTrMtws8ZkjIEoABZDuGJ3Hz7jjHPAq38SPGOoeFtR0yK1sIr2O6jnJhTL3EkirlERAQdpOcvhtvGRg5qr4d8a61f/AAz1fxRPptlJd2ccskEVrN5iyhYw+CFZipBJUjOeM8ZxSVrN9h63S7lvTfhpoOl3cdxpV3qdiyxmFxFMpEsRSNPLbcp4xEhyMHOeecVUsPhXoumXXhpNNlni0/QrmS4itpH3D5owAg6YTzFEpBz84yMVz7fEnU5vHFnLZwGTQJTc2zXKI7wKEeLZKQBks+Si4+XJ60aB8VdY1aSwhjt9LSW5v5YVEqOnnwrAkgZPmID7nCbMkk+mCA76cwvI6/Xfh1omtave6hf3WpOl7lpbVZlEPmeQYBIPl3BhGSPvYyc46VSf4V6JJvabVtbllmctdytPHuugXjfa+EwFDRL90L3GcGuWv/i1qclnBqOnaWLny4gzRROwVpDaCSRWyORGxOcEY2nPIrq38U6pN8OLXXriK3iupL+3hP2O4V43RrpI9wYFhypyVye4z3otZg9Uh8Xwx0WGFFi1PWElg8lbOcTR77SOIuUjj+TBX964+YMSD14GNKLwVp1vHoa2V9qNo2jWps4XjlUtLAdm6OTcpyD5aHIweOCM15pN8VPEV3qltcWmnlrO31FoZZI4XWPyHhJ8yZMsw8sgkgEH1C812/w28aal4m1S9truztY4ooFm/cb91q5kdPs827/lphA3GOD0xgk/r8Aff+txbb4X6HbBfs9/qkRjgtYISkkYMYt3R424T52yg5fdwSBgHFaOv+BdL1rXBq1zeajE7eSZoYZVWKZod/lswKk5HmN0IB4yDgVxdh8RfGm2G7u/D1hNbSRQy+RbLN5x81JyqAnjKmEZ453jgY5qx/EDWdVvtEUX2nQltSVd9u8iW93EYFkkjy2fnRiE29WYgcfMAbj2NXw98JE0zX7uaTVTJpUrxMkAT97+6aFogXP3QphGdv388gYFaU/wm8PXEto1xqGsTJaRPFBE8yFUVhKMD5MjAmYcHnC7t2K5mX4i+LXtLFNQ0eKKS+ezFsbMyJ+/uEEkUT7gTtyrq5GOMdM12PxA8W6z4c1SxsrDQzqZ1CJvs3lhv9bGQ0itgcAxbivqy470PZXEvIe/w38PmKGNWvP3MrypmUfeaWGU545G63j/AAz61b1HwgmraXo9rrOrXtzcabMlwbmNY43mkU5znaSg7fIVOMgkgmsXwp441rU/h1rHia60m1kubKJ5be3tJg/m4iD7GClirBiVI68ZwM4rFh8Y+LW8Qrc2E+kavp89tYw/uFlEPnTTXCb4zk4A2puyTwO1D0dn5CVrXR0Vl8LfDdqUiWXUJbJRlrKSVTC8nkGDzT8u7d5bFeu3vjPNJa/C/QbNNPaxvtWtbvT440gu1nVpsqZSWYspDM3nybiRznjBGa5C88d+JNcfSby1sb7S7aWZFCoGBbbdWkUwdSvTc86g+ik967C18RT6j8IbvUbW5kGsQaL5syqd0sFw1sJADx975lPTuOKV7Jy7DWr5SvffCTw1dW1/breatbxajdPd3iRTrtmmbeGdlZSCSJCOn8KHqoNauu+AdI1Y2PmXWo262ltHaFYJVAnhR0kVHyp6NGpyuD1GcGvPdS+I3iq60PSLWGG30rULpoPNSdJDMX+1xxvAMDBcISznBG1sjj5q7Hw/441XVPBOveIjoZWTS1liS1XdvluIU/fL0+6JQyAjrtJp7J+X6af8AFq/69TT0PwJpOkLeLb3eoyC4tDZRb5gDa25Zm8uIqARguSCSW4HPFZmm/Cnw3Y2FzaR3GoyfaY5Y5ZHkQMRIYSx+VQM/wCjx9vX1rATxt4oi1/+0LZ9O1zS2trJJI7JJNjySzToTCTnkbU3Zz07UkPxO8QSy6FHb2WjXn9oIJZZElMUasWQNbqXYZmQMSRgk4A2jnB/wwf8OWfC3wghtNLn07XNVa7gLM0ItkEbBmieJ2LHJOVfheQu3gnJrpI/h/pscENtHqmrLb291JcW0Qkj2weYsiyRrlMlGEr/AHiSOMEYrkLX4keNo7Vb688O2NxE1vHKtvapMJmaW0lnRRu4yDFsPHO8dMYPR+HvF+vaj8OdQ8SNp1hNeWpd4orWYSJPGoVmxtZtr43Dbk8gdM4oklrfoCburdR2o/DLRJdBn0+0kuEkMMiwvLJuVHa0S2DEAAnCRqeMfMM1du/Aen3HhnRdEXUNQtBpCbYLi1kVZGJhaJy25WB3K7Z4zk561xjfEfxDNfNcQ6I+f7LuNWs4MuElsQDsaRcZ87csY29hIeM1EfiXrVx443abZ/adGeKaCKYK7QF0bKNwMlpD8gP3f0BHro/6sC0V1/Vzp5PhR4dM6yQ3urW6QkPawxzrstpB5P7xMoSW/cRn5iw4PHJqW1+F+gQOn+m6rLEXWW6hknUrdyJK8qPJ8ucq8jEbSo6ZBxTvCnjSTxJ4e1vUIYY0SxgQxvEWwzm2SVxkjqrsV/4DzzmuQ0T4neLL8La22i2Ab/RIUNzOTKDK0C+cyKdzIRKzAhVHyjk5OBq75QTsrndaH4C0fS9E1PSDdahfW+pW6W05upVZhEkXlIq7VAGEAGcZyMnJqZfA3h8+HtF0KeCS6stImSeFbgiQyyKrDdJkfOSXZj6k5rPPijXZPh/p+sQafarq11eQ2bRSK/lIzXHks+B820DLY9O/euNPxa8TIl9JN4f0+AWOmzXEqzTmNpWjikYyRqTuaPem3AUkcnPGCc27/rTUdv69dDubv4faPd6le3VzealJDdTPcGzMqCCOZofJMigLuzs6bmIBOQM1d1XwdpN94OXwqpltLBY0jBgSPfhQAD8yEBuAdwGQeQQa4EfFTWPtOm2sdnp9291qP2UTQRSeTcRF4l82Ji38JkIIw33CeB0XSPHvjaXQbWUW+j3tyllbyXUnkyqDPLdtBs2g/LsA3N39h1ppaWJ5uv8AWp0o+F+hr9zUdYUROZLL9+jGydpknZoyUJJaSNSd+/pjocVGvwn8ObVhmvNWuLXy1Sa2kuFKTlTKVd8KG3AzOeCB0yDiucv/AIieKIbmJZNHVr6GzvbmOOJpFt51tzKkrMMFs7kh2jP/AC274BrovB3irxRfeKRpOt6fpyW7G5jWW1WUHfCIWBO7jDCYjHqhOecBL3tB35S9p3w60S1me4uLrUb+4lgkt5ZrmVd0kbxJFtOxVHCRqAQAepOSagufh5AvgvWPD9jrGoGbUzEXvLpleRDGsaLjaqgYWNQOOvJzXMeJfinqmm6tqNrbzeH/ACINQls4ZJ/NDho4HkKugOcsyiNTwCckA8Awz/EXV7fUNSuo7fyb8W8jTaffXBWGzWMw7GwQoDusz9WAYoACOTRe9/68wtax2UHw30KO01KFrrUpZtS2Nc3TzL5plSZpllGFChg7Z6beAMYq6vgvT10JdLF7qAcagNSa83p5z3Ak8wufl2cnjAUDHAArzrXvib4gvdH1ZNNt47eRbGaWILDKl1bbI43SeRDnEchcgDGRxyTnFyw+KPiO512305NH0ya3LuBeLMY4r5BI6lrfe2TtCgkAPnPYc0bOwdLm5F8I9BhM0lvq2uw3Espka4WePzMGN4ypJjO7KyMMtluhzkA1btPhb4Xs9WtdStI545bd9yqwjlVl3KwT94jFQCgwVIbrzWV4N8beLtR1rTLfWNJ02K1vGiR2t1lDxmS0NwD83GFIKH1JHTpWX4t+IXiGx8a3MFrBALbTTdI9ntkMjKscRSeYgY8rLswxzhDyecPZ+f8AkHxI7LUPh/pV94Ng8KzahqgsbeUvGwkTeFO792cptZQGIG4E8A5yM1l6j8LbOa4tEsdc1Sxs42YzxxuhZgbUWxCsUONyKu7OemV2nmsFPiprb6raaetrpMzSuFQxeZu1BDdeT5luOflC5fndwp5xzVKx8feMofCKtcWInRLDyjOFkW6ecWP2jzCcbQM5TGOv5VK1TY+qPVX8O2Unhq88OyTXLWFzA9vtLjMUTJs2IccADpnJ9zWJqXw18O3+p6jfTfaFfUbcQXCqsRz+6EW9XKF1bYAPlYDjp1qrpHivWYfAvirWtTexur7Rri/8uGONo9qRM5jVxknJUKcjqCDWDpnxL8QXa30xttLfT7CznupL+3gmkjuAoj2iJcjo0hVsn/lm3Ts73fna4ktDq9T+HOh389zM11qMLXLTNL5UqjLSPG+eVONrxIy47jnIOKbqfgRJvD8Gl2OsXtvMNXj1Se+bY08kok3s33dgJwAPl2gDpXF6L8SvEqaDbQ/8I/NqNzLbXU0MqsxM627TCU7hkBm2w7ACQfN4yBWvoPiLxM3wU1jWYZ4JtWs4Z3tblpVuhLtXeCwQ4BGSu3P8I9cUbfL/AD/zQLe3c37L4ceH7OxW0t5L5VWeC43GUMxkhUqrHK4OckkYwSfTiq0Hww0SGwW0h1LV0VYTHuWWMH/XidGA2bV2SDKhQFA4II4rjfE/xO8QNc3unaNZjUntFtpkewjKPM4ubYPGNzNlJFlbDYHAON3WvR9P8SWepeDbnURqNsJoLHzbt4FfFuxi3/dPzjAIOOG+hovZOQLVqJiab8MLK08QJfNrGpTWUYhk+zO6/v547ie48yU7efnmyAu3pzkcV6BXkHgfx74jmvvDeizQWN6l5axzT3kl2u+YSPLnYSRueMIu5VBwWxwACfX6drIXW5HLcQQ7vOmjj2rubcwGF9T7U37VagkfaIRhd5+cfd9fp71zfjTwXb+JtX0i+muzBHZuRdweUHW9g3K4hfJ4XzI4279CP4jXFaf8JdSbQpLeTW47S7m+2WkjyW32gixk2JDGCGXDJFDGAeRy3GTmkiv6/r+ux6DH4u0WSa5hWS5L20zwS/6M5w67c445HzDkcH8DWpJqWnxiQyX9qgifZIWmUbG9DzwfavMPEPww1KQ3l9a3lhd311fPKRHZ/ZspJJD99t7bvLSIAYA3c8ZJNSWvwZ05ZJPtV7BdK1xLKGltnd5FdLgASb5ChKm4JDKq/d9+FrYS8z0KUaFNf22rSvYSXMJe3t7hnUlC2NyKexOBkDnijW10O48mDWGsW8mRbmOO4dRtdDlXAPoRnPbFed3PwXsGNqsWoQ/Z4Su62a2dYnHkQxM2I5UIc+QG3Z/iIIPWuh8TfDrS9f8AE/8Abl8beVgbTEctosmFgMxK7iejedz/ALvfPDemwLzOvF7ZmYwi7gMoj8wp5g3BP72PT3qlpXiDRtTaUWWoQSGO5e2+8BvkUAsFz97AYcjNecQfBdY7N7JvECND9neNZlsQLjc1ssGGff8ANCAu7y8Dn+LipdP+D0cGvw6vcanZSt9pNxJbxWUkEMbeYsg8lUmGwhl6tvB4yOOTqHTzPS01PTXZETULV2ckIqzKSxHUAZ5qtbeINJmNghvEgm1CJprWGf8AdySIuNxCtzxkH8a4q1+Eml20GmLDc28cun2llbxypYqG3W8xlZxz8pkzg/zNTaz8MotQ8PaJpP8AaiRnTNIn0prg2mZHjliRC6HcPLYFAep4JHvR0YdTrNWvtAFlDqd9cWc0Ntvurd9wc5RG3MgHUhS3TnmrFnrWk3lnbXkGoWzQ3QHksZQN5OOB78jjrXn9n8KBar+5v9NUy2k9rcBrCSUKZDnzIfMmYxP68kHA4GKbJ8G9KZ5/LvLeNGtTDAi2C4t5DHbJ5q/Nw3+jZ4wfn68ctW/r+vQT6f1/XU7+/wBd0qykijmvIy8t1HaBYzvKyvnarAfdzg9anOqaYIRMdRsxEX8sP5y7S/8Adznr7V5v/wAKgWSeRpddEa+Yxje3s/LmZWleQmV958yQGTAfAwB0Oa5/XvhHrsF1psunHStSVHBuIBbC2tjsWFY9ybieRFlnVt2cADFJbaje+h7PY6nY3qxGC4XdMhdI3+WQqDgnaecZ9qsQW8EBkMMMcRlcySFFA3seCx9TwOfavNvD/wAKf7E16HWLfWIp7iCHELz20hMMoR0DKFlC7cSHKlTnnkZ49MTcEUOwZsckDGTQAtQWNna2Nv8AZ7O3jgi3M+xBgbmYsx+pJJPuanooAKKKKACiiigCAWdqL9tQFvH9raIQmbb8xQEkLn0ySanoooAg1CzttQsZrG9hSe2nQxyxuMq6ngg+1SQRRQQRwQRpFFGoREQYVVAwAB2FPooAKhvrW3vrOazvIUnt50McsbjKupGCCPQipqKAAAAADgDpRRRQBAbO1OoDUDbxm7WIwibb8wQkErn0yAfwFT0UUAQT2drPc29zNBHJNbFmhdlyYyw2kg9sgkVPRRQAUUUUAFFFFAEAs7UX7X4gj+1NEITLj5igJIXPpkk/jU9FFAEV7bW97aTWd3Ck9vMhjljcZV1IwQR6EVIiqiBVACgYAHYUtFABRRRQAVHDbwQNK0MMcZlfzJCigF2wBuPqcADPtUlFABRRRQAUVxnxC8R61o+pWlro/wDZiqdPvL+dr0PtKweX8gKkbc+YfmOcY6VQ074pWVzYm9n0PUbW3xPteRo/naG3M0gA3ZGANoJxk+3NHRsOx6FRXl9p8VHQ6iup6XNbwrcTC1vQEMSwo8SF5F37hs85Sx4yA2OlNi+LyJZ+YfDOrXSRxMz3CGCNX2W63DMEaTIHlHcPwFHS4HqVFcZ4/wDGw8MTeGphD51rq94bYqF+clomMYDEhUy23LNwBWe/xTtfPSCDw/qU0lzN5VgFkiH2r9+YGPL/ACAOP4sHHPtR1sHS56HRXncfxW06XRrjWIdE1N7K3jtxI4Me4Tz7NkIQNuJ/eLlgMdetQXXxYjjil2+FtXjkjiAZbnZFsmaOV0jKs27B8lvmxjBB+g9BpXPS6K80X4tW8cE7XXhnWN9pp63V4YEEkcUhtxOI9+dvKkAEkDJAra8K+O01rXpNHuNDvtLmUTgPPJEys8LosijYx6eYmD3yfSnZ3sSmmrnY0VxHizxvJoPj7TvDn2P7V/aGnyz26LhWaWNhnLsQoG3PHUnp3rI074uwSWUEl54Z1ZZRpceoXn2dBLFb74GmVS44wVTqccso9cTdWv8A11/yKtrY9OoridC8cPqni620OXT7ixuntjNLZyKjukZRXWcurkbOfLwATvzzgVVm+JdvbeLJ/Dp0nUr+5S9aEm0tiwhiBiXe2CcjdJyeOATjjl21sK+lz0CiuM8d+OoPCmtWllPaXF2bqDMMMEW55JTKiKM54HzE9D0/A4Gr/Fk289rPB4f1CKxj3nUDcoiTKy2bXPkrGWDB8bOSNvJGe9JO6uFtbHqVFedyfFWzh81J/D+pxz2hdtQi3xE2sSui78h8PnzFOFyevfAJdfFKK1mkWXwzqZijlnDTJLCyGKGSOOSVTv8AmAaUDA5yrelMD0SivNNQ+JjX2oT6D4dsXbVxdxxW5fy5YZ4z5pZg3mKOFgk79QBzziLW/isI7K7hs9Ivra+aUwac8sSzpcyC4MDfIj7gNynrg4OR6UBY9Qorlbzxc1n4T0fWG0fUJ7nU5ILeOzdFglEsgPDh2ATBBzyfxrnf+Fv2Elqlza+HNYuY5Xhih2KjNJNJCZvLChiflQHJxjOAM9aHpcEemUV5VH8VLy21m/jvvDuqTQvdCHTrS2td1x5aW8U0ryAMTu/fKNmBjp6407r4o28MU83/AAjuptFCbyQt5kKk29q4SaYAv2YgBfvH0FAHoVFecXnxc0aHRrrUo9NvZRZ4W4hLIsiSASl4gCfmdViLEDsynpkhJ/itYmK5b+zbyxtgZVh1C48toQqTiB5XVX3BFd0JzgkE+lAHpFFclqnjSHSvAVn4nurGdzcQo6WxKRyvuUtgKT97aCdoJP5GmeKvG8emeF9P1XTtPuL641S3aayhyiYAgaYlyzAABVPGcnoKJaX8gWtvM7CivMLf4uWkOkw3V5o17LmEL50BjCTXCpE0kaqz5UDzRgtgcHnpm7D8UrFrloH0PUY2tZ0t9SJeIi0d7hrdOjfvAXU/czge/FNqzFfS56FRXn9t8UtNOkR6lfaRqFjFJb2t0iu0bMYriUxo3yseflJI6496q6P8R7yFtKstY0PULm+1JBdJ9itgwhtXdVjkcK7/AN4FueMMfTKGelUV5Jrvxcmbw9JeaXpU9hd+QbqBLxElWaI208qH5JPlyYGHPI9OcjWT4qWizy21zoGpQ3FlIq6mpeI/ZA0ixq3D/OCXBwuSBnvgEWrt1B6K56LRXla/Fmd9caKHw3eT2dxbxvYIskQlnJNxmQkvhV2254OGz+m/4S8d23iTxN/Z9nFOifYxO0MkQDxKRG6SM24/K6yqFAHVXyeKFqD03O1orz+1+JVu3iNdB/snUr25N5LDI9rbEpBGLloFdsE8ZQknjgE4HSr3jL4g2PhfV3s73Tb2W3ghgnurqIpthSaRo0+UtuY7l52g4HNK+ifcOrXY7KiuB074lRX17b6bD4e1EalcMjJbNLD/AKlovNEu/ft+7/DnOfbms3w18VLi80qyhvvD10+tXUcbwwwyRJHcIyzNvVmfCAC3k4Y56evDem4LU9QorzKT4y6JHaPqDaPqn9n7P3VwBGTJJ9njnEYQNuB2yAZIxkH2NXI/ifCbm1gm8M6zbGQxi4adEj+zmSdoIyVYhmDOvBA+6QaHoC1PQaK57Q9dkvPh9b+IpHV5JNNF4cRbcZj3gbdxxxjjd+NcP4g+MVpp2ms6WrmWG2truWcIJI2jaSATLtRiVcLOMLkn19zq0HS56zRXM6x4tWx8PaVqUemXFxcaq6R2tqkseSzRtJy+7ZgKrHIJ9s1yOm/GC1TSNPbUdLnuL2fSorx/sbIUMrLCWiwW+Q/vlIDHp+BJ1a7B2PVKK88s/iVDeeJ9F0kWM1o11czWl3E+yR4Z0MqqrFX+VSYXIbB3cY749Do6XDrYztZ0HQ9akt5NY0ew1B7YkwNc26yGMnGdu4HGcDp6CqHiDT/BjxLY69aaEUkke7WG8SLDOAd8m1upxnJ9OtZnxB0rxHqOr6PNoaDyrUTySt/aUtsGkKYiV1T78eSS3f5Rjqa42w+H/ji40y6/tbUiblLK+TTkOpSuIJptgjLE8sABIOS2M9+yWo2ek6l4Z8P6to1zYtp9qtte28sLvBGqsY5gBJtYD+IBc+uB6VLdaV4btbbN3p+mRQtiImWJAGLoIQuT1LLtTHcYFeb6t4P8fXj3LwaheWMc2qTTPFbazIT5JTbC0ZcHZtI3lOhZvRQK0E8G+MY9etr7+2pZom1F7i7Sa/kdWiF4skQRCNqkQ71IUAZOOeoa1aXcnoeh6hpWl6hAkF/p1pdRIpVEmhV1UFdpABHGVJH0NVbXwz4dtLqW6tdC02GeaVZpJEtUDNIpyrE46gknPqSa47xxpfizUviLZDRmvIbGK0t5DcC+khhhdbndJmNfllZogV2t2YVky+DfiFCvh2HT9YaOS2gVr+8l1SeVnnYMJMqxKunKbRgdD04pX0uPyPQ38J+F3Zmfw7pJL2/2ZibROYuyHj7vtWfo3hbwQuvT6ppthpU96IIo8osb+REFZVCAfcDAv9efeuTTQfH1nZaeLffAggiS+D61NcMrpPHJJKpKktvRZF2jGM46Gr3wlt/E+nJF/a1lcyQ6nEs2+V9rWgSMDa6kZDMx6DsCT0xTsB1sXhHwtCQYvDulJi3+zDFog/dYxs6fdwSMVLqHhvQ74L5+m2+RMJiyIEZm3q5yRyQWRCR32jOa5DxT4e8X3eta1PYyySQ3DW7Wjrq8tuFgXy/NtvLUYVn2yfvRyN/UYrQg0LxEPhhdaNPeXQ1SUS+SYb4mWFGlLRx+ewyxVCFLHk4PPei+l/6/r+u1zrb+v6/r06m90rS764S4vNOtLmaPbsklhVmXDBhgkZGGAP1FUIvCPhWFo2i8OaShjhaBNtogxG2cp0+6dzcdOT61yPg7w344tfGVvqmv6pI1qlqi+RbXrNbqfJCNGUkyzfvAXD5zzye1P8X+GPGNz4hv9Y0XUjlmVba2l1GeODyvs0iupRDgEylG3DnjORQ9AWp2cGh6dD4ik16OHF89mllu4wsKMzBQO3LH8hWfaeFPDNvqTST2tveahLdyagkl2FkmR2KhimRlVG1Bx0wO9ZPh3Q/Flt8LdR0W91Bv7blju1tJjds7Qhy/kjzCN2VBXnnGO9c9f+CfG8MzrY6pLPZRu22GTVZhNLEz2zNF5xy658ufnPG7AwDwdQ6HdXvh7w9rusXGo3qw6oyQfYJLeVllhiw6yEFOz5CHnkYHSnXnhnwhCz6leaFosZit/Ke4ltoxshCldpYjhdpI9McdK5nwT4P1zRvFcmrvcSQ213cXMl1anUZZ12tHAIuG4LAo+W4JzyTmovFeh+O7rWNUTT/s9zpkzTTQLNqUkQffaLEsJVVyqiUF8g9/XNJ6RVu34jWrOsXR/COsSxXyabot/JDKJ45lhjkKSMFIcEdyAhz3wp7CpLXwt4Xs43itfD+k26Tbw6paRqH3EM2QBzkqCfXA9K8/svBPje1tIIbHWJbSNp4LedZL95HWz+zxJKwbHMweIlT6OeRVW38E+O7jWBqOpToRBqsd1bQx6tOVi/dXEbuu4k4zJC2wnB2sOM4LemxK1R3174b8C24livNE0CH7SxuZFkt4lMpjyxc5HO3cxz23H1q1HovhXVtMR49L0m9sbiPKMsCPG6M/mZBxggv8315615jaeAfHy6XayXGqy3Gp2yTbjc6gXDOyRA7G25VZCjZB6bunUVow+CPGN7cQzahqU9lCtwjLa2erzIkUJu5Hkj+TaD+4ZEHHGMDGAaOth9Lnc+J/D3hrUdFs9O1q2tF0y0uYXigk2rDvU7Y0IPBGSAF7nFMFh4J1DSLmJbXQLnToSrXAVImijMaAKWxwu1QACegHpWVc+G9euvhppuhXd1HcarbzWjzTSzMwcRXCOSXIyx2r1PU9fWuGh+Hfj6EXaw3kUNxc2YSW6XVJNkhFkYfLaLbtz5ux/M6gL+FHcF0PWZvD3hvULeIy6NplzD5i3EZNujDfsChxx12hRn0AHSnXvhrw7fRwR3mh6bcJBM08KyWyMEkY5ZgCOCTyT3Nc58V9G8W6xoNnZ+Fp47e5VyZJ/tkkDRkL8jArww3dQwPHQVX+Len+JdSGh2ehR3kjO9wtwYL+S0VT9nfy3d05wJNpA7kUN2Ba2Ok1fQPCclpN/a2j6Mbee6FxN9ot49kk7AIHbIwXIIXJ5OcUax4S8P6po1zpM+l20dtcwyQSiGJUJjkYNIuQOAxAJ9a81vvAfxE1CxvrObXFW5kHN9JePKk7i5ikikWBhtiMSIwwPvE8+taDeG/iI220a6kitWjDyyway5lVvsbwlELoespWTcememRR0Gtz0TU9O0PWbc6XqVnp9/DCyk208ayBDj5TtPQ4zj2pdS0HQ9T06HTdR0ewu7KAqYrea3V449owNqkYGBx9OK830DwV4uTxBoWsa00MzWNxGWih1Kb5E+zvGzHJO85KEgkg8444rX+JXh/xpqmsi48Lai1mradLbs8l46JG53EMiL/y0JwN7bgByACASMSN/V/A3hPU7a7hm0KxjN5EkM8sMCJI8alSELAfd+RRj0AFS2fhvwg0ts9nouis+lu0cBit4ybVs7iowPlOTnHqc96yLHQvEsPwwvdHh1K6j1qWKb7PNc3XmPCWJKr5oGcAcA8ke+K4208C+OrZ3NnM1lHcXktxEi61M7Wbs8REkjEZuPkRl2tkD8SQ18Vg+zc9Qn8NeG5p7KSbQtLklsUCWZe1QmBVIICcfKAQMY6VWg8M+DrW6tLWHQ9FhuLctcWsSW8avHyNzoMZAztyR3x7Vi/Ezwzrms6rpupaBP5F3a2d7bpN9seLyXljURybV4bDLjkcZB7VzCeAPGE16NU+2zWU0CS/2fCdYmle23S2zbHk6yqfKlOGyBvAx6Jbg9j01/Dnh941jfQ9NZFjESqbVCAgVlC9Om13GPRmHc0lx4a8O3F9Ffz6Hpst3DKZo5mtkLrIcfMDjOflXn/ZHpXM/DvQvFel65e3Ou3rywPCUbN884uZvNZhMqMMQjYVXYvH5AnF1Twn4+ae7kh1iS4SDUUOlxHUZI0a33vI32jGGYgyBAFOcRoc9RR1QPqd7Z+F/DNrcSXVpoGlQzSyGR5Y7VAzOdwJJA6/O/8A303qafpXh7StM1e71SytUhuLqCC3faAFWKEMI0UAcAbm4968z07wN40097O1srh4LeG6d0kXWJiIibwytKUP+sDxHZ5bcAg/3iar6zoPxK8/Tref7TeWwmFsy22tSxGdQt23myOqgxg74BjJyVA9KOiB9T0bR/Cvhm1kRktra/vLW6mnFzcbZZ45ZH81/mxleWBxxjirF34U0C88Tr4jvdNt7rUY4EgikmjV/KVWYgpkfKcucke1cX4S8F+KNP8AGOma3rd4NSeBJopZlvZFxvgtl37OFfLxS5B/vA/TpU0zXk+J0mrLIzaLJYiJ0lu2ISQHjy4hhRnJ3Fs9BgjkU7bCvuXo/B/hOOySyj8NaQtsk4uEiFmgVZcY3gY+9jjPpxUl54W8NXloLS68P6XNbhUURvaoVCoWKDGOgLtj03H1NcN4k8IeN59Vv9Q0zWZwLi7lLQHU5kV7X9wViUDiJjsmG9Rkb+vPDIPBvjiQWdtP4gurTTZ0nN6keoSyT2oV5GtkjkPLkCRQ7EgkRKOam+hVtTrtK8I+DWu9R1W00vTLuTUWaO4lMSSAqEWJogccIBGAV6ZBq/Z6H4bhBs7XStLXyBGDEkKZjAYumRjjDEsPfJFeZeHvBvjfV7Gw1XWtUvrOe4FrLPaQajNbJD/pDGZBGmAMwbR67i3Q812Pw60DxDpMd6niG++1edb28Mbi4aR/kV1YliAc4K89TjNO2gluac+gaDYaPqGnxsumW+qMIZGikEZyyLEqR54X5VVVUD6Ckg8L+D9Mkg/4k+kRXEojt45ZYY/NmKAFV3EZZgIwfX5M9q4CXwv8QIJdJS81q4upp9T+wTtFO7JHpyLlbjkYWc+Vy3rMRk8VDqvgv4l6pbWsb6pBby6fJAYJjfu5m8tbsO+duYzIs0S5GWABOcqMn9f194P+v6+R6pdaBod1pEekXOj2E2nREGO1e3UxIQcjC4wMVSj8NeDYtSEcehaGl6bdQEFrEJPJXao4xnaNqD0+UDsK4WXwr8Rvtl9fWWofZ7uLzZ7fzdWlkgu385HghaPGI0RFeNiBlt2eagHhDxs+s3WlLrmoPZw2tnN9sa7kjeWd5EFzGJBzsCRSMoHQzkccUIGekSaD4Yg1aDVJNH0mLUPMPk3Bt4xKZG3MdrYzuO5zxzy3qa2K8u0TwT4u07XdMnOsTz2MV15tylxqMs5KrJceWF356RPEp6Z285IyfUaF8IPcwPFnjDQfC0kCazcXERnjeVfKtZZsIjIrO2xTtAMiDJ9aybr4o+DLcQrJqMwnmD7bc2sglDK7JsZSuVYujKAcZIre17w3pGuSCTUrdpWFvJbAiRl/duyMw4PrEnPt71njwH4bXVzqsVtPFcs0jSlLhws292dg4zgjc7EDtk0tR6FXTviV4Wu4LOWS4u7P7VBHMftNpIiw74zIqSPt2q5RSwBPIwR1Ga2n/FDw/cS3LXMd7ZWkd7DaQzzWky+Y0scbqWBQFAfMUDPXr64s2/w18KRNDutruaKONY/JmvJHjk2oY0Z1JwzKjFQTyAB6Cq//AAqnwcZIpJbfUJpI3V98uoTOzbRGFDEtyB5MfH+z7nNaXF0JYvid4SnnNvb3V2ZeiGSwnjjY/Pt+cptAYxuoPcqcZrV1LxNb2XgyDxN9naaGaO3kEcbdRMyKMEgdN4PQdKg/4QPwz5Kw/YZNirGoHnv0jaRl79jK/wCfsKsTeE9Hm8NS+HZFuzp0gjUJ9qk3RiMIECNnK42KeD1ye5pLbUHvoV9d8deHNDv7qx1S5uLea2jjkbdaybXEj7ECNtwxLcYB7H0NV9X8dafBYaBf6Wo1K31qXbAyCTPlhC7OAqN91QSQdv1pJvh34dnN21y+qXEl0YXkebUJXYPDjy3BLcMMdR6n1NbL+HtMkXTxLHLKdPR0t2aViQHQo2Tn5iVJ60nfl8x6X8jD0v4haVf2llJCrPJPLbQyMiSmBHm2kIspjCs4DqdvB55xzWl4u8Sr4evNHiltTJDqN2LV5vnxCSMgnajDsepX1zgHFG3+Hfh20tzDYLeWyK0UkMYu5GiimiVQkoQtjeNi5PfHPU1fuvCenXi6M19cahczaShSGVrpwZMoFYyAHDlgOcjufU035CKul/EHwlqWg6lrlnqnm2GmqHupBC+UUruVguMkEHIwDmo4/iJ4bmkMFu+oy3KxyySW66dP5kQjOG8xdmU5IA3YzkY60T+AtKXwPqPhPT5rq1s72EwgtK0hhXAACZOQABxzQPh14X+w3VrJb3cpvI2juJpLuRpZcyCTcXJyW3KvPoAOnFHUfQqQfE/wv/wja6tdajBbubdZWjIkKqWEnG7ZkgGGQE7eNp46U+y+Immy+C7TxJJa3Egmvo7GW3sked4ZnkCbT8oJwSM8fTPGZP8AhWfg1re3gk0tpUt7OezTzLiRj5czFpM88nLNhjyNxxjNaj+FNLk8OpocjXj2ySpMkhuX85ZEcOrBwc5DAUdf6/rYRk6j8S/DNrJ5Uf8AaF3IbqO3RYLGVvM3TCEuh24dVkIViucHHqK0tH8Z+HtWmvIrO7lY2kLTuz28iK8SsVMkZYAOoZWGVzyPcVT/AOFd+GA87rDeK0kgkjxeSf6MfOE58rn92DIoYgdcenFT6Z4H0PS0v/7OS4ikvLd7YNJO8ogjYsxSNWOFXcxOB/QUtbef9WHpfy/q5kzfFDQZZdOXTfNuBdThZRNBPC8UPliXz9pjJKbDu3HAx34NRal8XPCUfh251XS7ibVJYUkdbaK3l3kKqtub5DsTEiHeRj5hWh4a+HHh3RbO2jaO5vriK3+zvcXNw7tIpiERUgk/LtGAvQZOOtNm+GXhWbTIdOkj1AwQo8K4v5VYwuFDRFgwJT5E4P8Adqna7EtkTRfEHQZ9Xs9OtI9RujdXVxaiaKykaNJIFzICcdOoyO4ptp8SfB9yk7JqUiPA4SSOS2kV1YuExtK5Jyy5x0BBPFPk+HvhqW/uL+WK9e6uZmlmlN5JufdGYyhwfu7GIx9PQVFpfwz8H6dJZSQ6dK8lnNLNC0tzI53SRrG2cnkbUXAPAIyOealXHoPvviH4ZtGikk1CNbYwmeaZw6+XH5HnKQNvOUI44PPrxVqHxx4cm8OprsF5LNayXP2RFit3eVp923yhGBuLZB4x0GenNYZ+FHh37TAitcvpwikSe2nmklaXdEIUHmM2UVEGAB3wc8V0Nx4R0m40CDRpnvWit51uIZhdOJ45AchxIDkHkj6Eiqdri6GZc/E7wXb3V3ay6qwntMCSP7NJu3F0QoBt5YNIikdi3PQ4ktPiF4emfUUuPt1kbCW4Rzc2kibxAivIy8cgBh7+1Pf4f+HjFqUKfb449TB+1Il5IA5bG9uvVsfN65Pqar3Xwy8J3Fq1qbe+jgYt8kV9KgAaIROow2drKq7h3IB60kB0Gt6xBplla3b7WjubmC3TJI5lcKOgPPPT9RXMv8T/AA4dbsdNiklY3NxLaOHikSWOdFRljERXcxYPnjoASehxo6l4Ra+0q102XVriSGLVEv5TKNzMqyb1hXkbFGFHfgepzVCx+FXgqzSFYdPuN8Eomhka8lLxOFRVZW3ZBCxqBj0Pqci3/ry/4Itbf15/8AteMPHujeHRqUcjGa502KCe6Rg0ccUUsqoGaQjaOpbH+yadffEDw3a6XPf+fcyiJciJbWTzHJhadQFIzkxoSKn8ReB/DviHU2v9ZtZbxzB9n8t528sJuViAoOOSi59cVUT4b+FVuYpvs14wjj8tYmvpTGQI3iBKlsEiORkBPQYHYUne3mVpcrS/FLwksbx/bjDfCz+0i2uIZI2BMYkEbfKcPtZTtAJ54BqS1+I+hosVvrHn6VqBgEtxDPbTCO2JjeQI8jRgBtkbnBwTtOB0zKnw48MLHcRmK9dLm3WCdWvJD5m1VVXJzneAi4br8oqxN4D8N3MTx31vc3xkKNK9zdSSNKVjeIbiTz8krj8fYU5dbCXmVPD/AMQtG1DwVN4nu3FvDbzi3uIoFknaORmUIuAgZi3mRkAL/EKcfiV4R8+/t1v53nsEL3ESWkpdQrBX4C/wswDehPNadp4U0i30BdD23M1ms8c6ia4ZmDRurp82c4BRePas7UPhz4Xvje+dBdql5c/apI47uRFWbduLqAflJOSe3Joe+gLzKFv8UNEkub9nR/sFrE063EIeVpYVigk8wRqmQMTjPcYz9NFviL4TS6FvJfTxEsqCSSzlWPedmU3FcblEilhnK5OcYOK8nwv8HtafZUsrqFPLWPMV7KjbVEIAyGz0t4vrtPqc2Jfh54YmuLua4trqf7XHKkscl3IybpECSSKucK7KBlhz1PUmm7AQaz8S/C+mW0srzXk5FvcXESxWkh+0CHdvEZxhiNjd+gzV/XvG/h/QtOsb7Vpby2jvYWnjX7FK7rGqhnZ1VSUChgTnGKoH4YeDTcRzf2fP+7sxZKn2qTb5fktD03fe8tiM9ec9ea1tR8J6LqVjb2d/FPcpb2ctkjPcPvMUiqrgtnJJCjk80u/9f10DqjM1L4haFD4bu9WsZluJ7csPsMxNvOSjhXyjjcMZBzt9PWmL8UPBb6ffX8WqPNbWDKLl47aRgituw/C/c+Rvm6cfStW48IeHri0v7WbT0dL+Vpp2LHeWYqWw3VQdq8AgcVj3Xwu8I3Olf2XLbXn2IStJHCt5Ioj3KylVweFKuwx7+1AE158SvCVoZfNu70pFNLCzx6fO6kxLulIIQgqg5ZhwPWkX4keGY71rO7u2ilFw8W5IZZI1AlaJWdwm1NzrgZPXuetXZPA/huS1Nq1k/lEXIx579LhdsvfuPy7YqtdfDzwzLaXsEdrLC12BukEzkqwlMysATjiQlsfh04oDoanhPxPpPii1nudIkuHjgkEbmW3eI5KK4wHAyCrqcjsRWL/wsnwzBqJ07Urk2N0b+WyijcFtxSQRByQMKrOwAz3P1pfhr4Fj8G6YliuqT3McTHyYk3RQoCqqfk3HcSV3ZJOCTjFWLTwB4dtb62voI7xbuCSSQzm7kLzF5PMYSEn5xu5wenSm99Nha28zN0H4p+HNR0G21C4W+tbqVI2NktnNJL86O+UATMiYjkO9Rj5DW7eeMfDtrBazSagpS8tVurUqjETRs6IpXA5JaRBjr8w4qhP8OvC8kNvHHb3du9tDFBDLBeSxyRxxrIqqGDZ+7LID6huegrRvPCPh+6GiCbT126EwbTlV2URYXaBgH5gABwc8qD1ApDMDQvip4b1DQbfULhb22upURmsls5pJRuRnygCZdAqOd6jHymlvfip4Yg1OGCKWa4sWglmmvo4JTEuwREKhCESMfOXhTkelXbj4c+FpYYI0tru3a3hjgilgvJY5EjRHQKGDZwVkcH1zz0FMX4Z+EFnMiWNwke0hLdbuUQx58vJVN2FJ8pMkenuaa3dwfQrt8TNAfxDo+l288ZGoM0chn8yKW3kDtGqNGUyC0iMuGK8qa7mubt/BHh+211datYJ4LwSPI7JcOBKWkaQhxnBAd3IHbce1dJS6B1OM+IUvihtX0ex8N3F/ZibzjcXUdrHNApCYjWTcpK5cg5GAArZ5Irl4dW+KlzNp91cafeWJumSSOzjt4njiPnqjx3D8lV8oM4ZSDlupwBXpmq61o+kyW8WqarZWL3LbYFuJ1jMhyBhQTzyR09RWfb+L9EeS7F1dRWMcEyxJLczRolxkkBozu5UsGXPqp9KI6MHqjy3Tf+Fs6XZNp9jFNbR29jK1pG1qJvNciU/M54Vw5TALAYAGDnI1dRf4hL4h0ayktNQ1CGz1ot9seGERy229F3OqqMMI3kww2jgcE13Ws+NvC+krKbnWbNjb3MVtcrHOhNu0jhFMgz8gyeSau/8ACSeHd0a/27pmZLf7Sn+lJ80OM+YOfu4BOemAaFvzf13B63Rw3xA07xNH4/TxBpX9otaRWEFs7W0EUzwo0zmZoVdSfM2iPPXjscAVBpp+Kd5aq19eXdjI81lDiO1t/libmeY5B+fGAR91STgHjHe2HibRdRuki02+t72JoJJzc28yPEqowU5YN1ye2cYOccZbH4s8LS2yXMfiPSHgef7Oki3kZVpePkBzjdyOPcUJaW/rcHu2eZajqHxesfDEgWHUr3U5YIJopI7a3HlTGKUvEyhTlN6xjsQX5bFdD8Uta8V2V/olh4dN6t1d2d1KYra1jlDzp5XlrIXzsjy7BiMHHcV2mo+INC065e21DWdPtJ44fPeOa4RGWPON5BOQueM1mav448LaedO36raXMuoEC1S3mR3kUhjvAz9z5DyOOKLhY841LQfHNvZ3N9Z/2lbXl1Pe3M5so4xJEFu4PLSPIOd8KyHBznnpnB1PtnxOudVmt4G1G3ie68uaSSzgCW8RukWN4CR85NuXZ92cN2HSvQLPxT4dupRBFrWn/adiO9ublPNjDlQu5Qcgkso+rD1FWL3XNFsbIX15q1jb2rSGITSTqqFwSCuScZBByPY+lG1g7nMfDdvGyvcJ4qmnuVazhljeWCKPZN5kyug2AZG1Ym5zyx57DkLm7+MNvpNuvm3LyTpby3Fx9hiaS3dopd8aoincokWLPBOGPPOR6nqGvaXp1zJDf3kNqsduLh5ppFSMKW2jknuahg8S6Zcaumm2zmZ3BYSI6GPYI1fdndkjDr0Hf05oA4G9b4rC7ubqG+uSiG4eO2SzgEb+XJCIlBI34kVpicnPyjBGOYtT1v4m73jg0/U1+ySlZBHZx/6WftMuFjchgoMXlHeV29jgkkdr4b8e+F9dtbe4ttVtYftUssdrHPcRK9wI2Kl0UMTjKnGcHjoKsP428HIiO3irRFWRSyE38eGAyCRzyPlP5GhdPIO6OW1a98QaD8N5bpYriy1KbXdjfZ7dJZjFLqGzcqnIZjEwxn2+lc99m+JXl3XiLyblNSS1tbaLNtF5jQNO5lkKgHMojEfygYBJ4PAHqbeI/DvmNE2uaZuW3F0VNynEOAfM6/dwQc9ORUuj61puryTDTbmO5jiVG82J1dHDjIKkE5oS/r8APKNQ/wCFlXmqaX9rk1EvZ4njmg05Ps5zZygyupw5kErAeXkDGOPR9te/EeK01C+mh8Stc3NjZrBCEgZYnEsiyyAeVwduxtu3O1umRkey0UMDyC11L4uNp6rf2k8Iigtprie3tommcTGISpGnI8yILOehB3J1xipYdS+KscAWaxu7iI2Ut4sqQwpPlPMRICCColfMMn3SBhx6CvWqKGCPM/hu/jmbxLb3fiiTVlt5NOmjETxIsJdLl9juAoKyGIoe2eeOMVk6Zq/ju88WTf2NIo0L+1blRNHbeckxWcq6uRkqNgG1gQM564xXsVIiqi7VUKPQDFH9fiHRnD+A18cy6Pf2/iC9lF7JY28ltczW8SmG4eE+au1AAQj44IP1Nc7Jq3xRuLLTrg2N/Y385uZHtVtopIE8uIJFFI2CQZJQXDBgApwe1et0UPVgjwSy0/4gXHiK1u5LfUjavqou1ur+xUy+YIrZMPHGMLHgTdl5UEnIBNvRbT4jW2oaXZWenXtq1rplzGJ7pI5IlkZWdCDjIJdUU5YnB6AV7hRQ9v69A63PGdRv/ibealol+NDvopyk9yYXjiaK1EiTBIzgf6xMRAktzvOAea6DwZB40PjG2/4SRZby0t7WUx3k0MaMJHitWK4TA4czqOM4XBJ6n0aihaMTPDvFEPjKGXxI2h6NrUj3esCSCOS2i8siJcqxO3543ccAEYABY5Y1YE3xN0jQNftrfTdSFw+pTyaW1skTqsLyzuGfcGYkttBXAAVkII+bHtNFK2n9eX+RVzifFV145j0XQZtFtg17dqttqMflqRbPIq/6Rz2jYHKjOQe9ZPxJ1TxLb+KlsvC2JbxNKWSfYgeWOM3Uas6rgjds34GDnBwDivTKQKu4ttG4jBOOTTeruSlZWPGRB8U7GW91nT3mu726jgR4WtUSKUizkzLtb5lYSCMbcgEk5HPHZ+G5PF154O1nzJ7qO/8AMlGkT39tHHOyeWuwyxqAo/ebx0HygHFdpRQ+o10PJLPVPijealZzXlhe2SXbxSpZLbxNFFE0riaOeTkq6xhCu0jLN36DN09Pi3pPha2j0+O4aSC1S1js5oYmCKLNGMu77zOJd6jJIJ4x3r22ijuB5BpNp8SI7PTrOz1C7s7KIW6ZjsIlYpJdSrKXEq53pDsbOACecHJFbHiSPxPqXwy0e31W0vHupp4k1j7JAjXCxjdl0T7u4sI84BwCcCvR6KOnzDqeO6jq3xNW91lbGx1aGxgEf2SNrSJpJCshBSNlTCh0wckOF7kc42/C+ueMbfxZe/8ACUx3EdjPdG1srVLPdgs/7plkUYI8sEvknByeMYr0eihaAzzH4qz+OLjWzpGgaffyaZPp80dwyrGYnLwTgYONyuHEQ+8M7uB1NW/htL45/wCEivLbxFuh06CExwQG2+XAKCNllA5JXduBJOfTHPodFEdAlqePNdfEjT7q2sbSPXr0nXJzcTXEULRG1a5XaoITO3yWLA7hjBHJAFY+n2/xSj8MaJo11ZS24t5x5jG2E6KEEbW+QMswzvL5xhhgEDGfeaKI6A9Tz34o23iiTU1bRH1GW3l0O/h+zRRo9u90fLMXmAjPTfg5HIxnnnkta034iRWGseHbd72TTbS3jSwWK0QvMimFlkWQAL5m7zMqx5A6dz7fRQtBnk+mat8Sm1/QoZLHVGsGvH+0TXFvCoktDJIFaVVUFJQojJwVByPl+9XrFFFHSwupxXxA8FXHivXLCX+0hZ2EdjdWl2qxK8kqyvCdqlh8vER+YcjIrKb4Tw+VLHH4ivEwUW0cQJ5lmiyyyDy2GCHBmYb/AEwMHnPpVFC0A85m+FcDTCWPxBeI9tOZtPJgjb7OTci5YNkfvMyAdeg9+arQ/BnRIxOv9oTSrcWbQStLCrOJGjeMyoeiHEjcYI7V6fRR0sHW5yGneAdPsdb1bVIry436lbyQPHtUKgcICVwP+mY/M1iav8I7G+0/+z4te1G1tnjgjmijVNsixQpEpIx1wgOeQMnjpj0qincDlPEXgm11e9v78X01td3X2IpIsasIntZWkjOCPmBZuQfTtXPp8I7FZBt129Ecjie6TyY/30/775wcfIP37/KOOB759LoqbIdzzp/hRpgs4YrfVbuGa3laeKby0JEh+zlSRjkA2yHHfJ9qs6x8OF1LwNF4WfxDqEUXn3E1xMiIDcecZC4ZRgYBlJHoVGc13lFN67iWmx554p+HbeItdSa5ult7S0sbaG0kU75GlilZ9zrgDbg4xnnOeMCpfBfw/GieKJdZkeGFIAYLKC2GE8ryYYyWGPlOYshRkDPU131FO7FY88PwssQ0MaaxeLahYhcReWhMxhmkmiIbGUw0pzjqAPfN2D4caTE2nsLiU/YYNPhjBjTBFo0jJ2/iMhzj0GK7ailb/Mb1PL5fg5YytbrJ4j1N4bWzFtaxsqEQ4VACOMYygbbjkk54rrtC8N3Gmaxcaq+sy3M955f2wGBEWUohVcAD5euePSuiooAKKKKACiiigAooooAKKKKACiiigAooooAKKKKACiiigAooooAKKKKACiiigAooooAKKKKACiiigAooooAKKKKAOG+J3i2Xw1qGlC3uowDHdXF1CU8wmJIW2sVHzBRJtGePrXEad8WPEL6k19Lo7SWsmlSSiNCTCZ4ZLkBIyoPzyiNSMkjCnBJxn2yaeCFkWaaOMudqBmA3H0HrRFcW8ocxTROIyVcq4O0jqD6UAeexeNtQvfh14h1r/RHk05zHDd6fKTBcDYjbo2YHoXKnryp/DE/4Wrr01tdu+laXpsYvfsqz3V2MWh/fcTopLKx8pQpIXJkAwcc+n6lFomtWbWF99jvLdirtCzhlba4xkZ5wwH41V1fxXoek3ktrfXEsckcSzORA7IFMgjHzAYzvIGOtKSuC0R5jpvxO8VWPhuzurzSbe8jFrDC0zmRZTMbKGdppMLgRgyNnAz8pPtTtQ+Jmv3k+n2Fsum2zPqFuguYXdhqMf20RMbbg5XYCWJzgNwe9ewve2ahy13AoR9jEyD5W9D6H2pZLu0iMgkuYEMQBk3OBsB6Z9Kb3uC0Vjyy0+LFxfPZRQwaXaCUWy3N1dSuILWZ45XeFyBw+YwgHq3POAc1fiD4m0zw7ePrlu0toglma8tSwuY4Gu5oBwV2lgRFjA+6Se2T7FqV5b6fp09/cswt4IzJIVQsQo5JAHJ/Cq3maTr+nRRyrFcwXCR3CwyrglQwZWKHkcgHkdRRux30OJ8bePdX8MtodrJZab9tvLBrma3lmffJKjQqYIcD5nJlOM/3elchrPjDxlp9nFqEa6jdvLdz3EFpBIGZokvooRCcoOq7segY/ePNes2mseHL6+n1GORDcWCy273EkTJ5YEu2RAxAB+eLoOuB7Va0vXtL1R7RbGdpvtdmt9CfLYAwtjaxyOM56Hnr6ULo/68hbKx5WfijqmnXzFvI1EXupQLDEEZV8lorXcIWOOjTMcEFuvAAONTwd4z1zxFN4pupZreJLbR4pre3ttzG1mJuNyPuH+tGxNw9hwO/oeqa5pOmKjXt7FGGuI7brnbJIcKGx93PqeKNX1vStJszd315FFCNnIO44dwinA5wWYDPTmh6rT+tP6Y4uz1/rU8ob4p65Y2Kwxw6XfyQQ2EU0s0/lSRTSw+Y7TBmUBB8o3ZUbpAOoIrq/GHj648OaBpmpXdhbxve6ZPclDPuUXCRK6QKy5DFiWAx125Fdfcatp0N1a2r3CGS6V3i2/MpRRlmJHAX3NSS6hZRwmU3MTL5bSgI24sq9SoHJ/Cm3uJLY8V1Hx14kjtdYutJ1S3u2gvr02zGTesSwwglZIwu4KGL7QSCdu7JGK7L4gePL7w6fDlvYx6ZdS6updp5ZCtuApiBIbOFUiQkMTj5QOc12ljqtleW81xFIyQxSeWzyoYxnAPG4DI5xn1yO1ZniOz8K6pLZS6tZ22oOsoghITzdpcBsNt6IQoY7vl4BPal2+Qv+Cee23xa12fTWu5tK0jTUe5MSzXd3lLYiOV/KnVSWSQmNVGduS3TjBkk+LGqCeS3nsNM0yUtAQ93KxhtEeBpP37r91y6+WEIU5IPORXqC6zo7XElsupWRljhWd085crGxIVzz0JBGfarjSwgbmkjAK7slh09fpQM8ot/iVql/Es01nDpjR3dkkmn7nN4qSeUzyMu05j/eEDAydvXPAxNF+JXiS8nju7NFulM9xEqux8iUyS2AjY7QSoQXDjbnPynPOce3vd2se0vcwrvxty4G7PTHrTTfWQRnN3bhFcIW8wYDHoPr7ULcT2OG8J+K9X1S41q4vLVIZ9P03d5RmKWzSrPdRswLLlQfIU5JOA34nlB471/XvsUlveRadBczWVrey5KxRiV7pZPKYZG7dEiiTcwORjrz61Drmmyaje6f5zRzWOzzzKhRF3jK4YjBz7E1amvrOFJjJcwqIELyjeMoo7kdqFpZsfdHnXjTxF4k0fxprFzaRXV1pWk6PDc+QkiJEZHaYEv8hdgNqk7SMAE81XtPipdCWO3u7PT5GmuEgtLi3lYw3xN2kLNDwdwCPu6n7p5xzXpdvqNnNpsGo+cIreaNZEab938pGRkNjHHY1Mk8DTNAk0bSoAzIGBZQehxRsD1Wh5LdfFLxBp+nafe3+j6cTf6dNeQ29vI7ygqGKq6/eVQqlmfaV6jg4y+z+Ldx5bLcQaVcMbiS2tprSZ2iu3S4hjPl5GT8spfAz9305r1RLyzeURrdQNJkrtEgJzjJGPpzVeyOj2qySWklpEt1cNI7I64klOAT7twBQtwex5ronxP1vWtYew03SbOdBfGMT/OMwiGWQjZyRJmPbhscsMgdDa0bx9rms/C7xL4jbT7WzurKykmtRBcLKVbyd+11BJV0PBBwTjoOlegabq9lqF5f2ls0vm2EoiuA8TIFYjIwSMNxzkZ61Oz2V3Yy7pIJ7V1ZZDuDIV6MD2x1zS6Maep49qXjPxpotvr8NvLa3kMTz/Yby5VmaMQxWzMXAABQiRzn15+kup/FDXtIW+W6uPDs0g1O4htyzuiCJLUTRjjJZpOinvnjPSvSNL8QeH2htbTTrhDEZZbSFY0O1TBkP2wFXbjPTpg81fuk0uS/tJrj7M13AzfZizDepZcNt78r+lN/p/TEjg9N+JTmTWH1eGwsY9NYO8Xmln8ryncKGGVM2UOYztK4PXgnntd1Hxp/Y0NpaavNDqNlZQT6k5JIW4vrlQIuOgjjMmPQFD6V6pDfaRrttNbNF9ot9kTSLcW7KjbxuUfOME9OO3GaEv8AR7XxEdNjjEeoXyNcuyQHEgQBCWcDGQAowTnpT6i6Hntj8Ub6G9MN9ZWKWcVwsN1J5z79PX7T5B+0kjCsw+cdOM9sExn4oa+2gXGvf2XpdvYwR2jN50riQ+apZiqnbv2qOEB3MTxyMHv/APhLNCN0LeO6aZ2vRYZihZ188orhSwGPusDnp154rU03ULHU7X7Vp93Ddwb2TzInDLuU4IyO4IIpLYrqeW2fxaum1uW3urTTYrSOVfOzK6zWUX2sQFpwRhcghx04Iz61UuPjJqP7j7Jo9tcPLpk10YTvVkdYnkTk8sjBAMheCeueK9M0jUNB1a4Gr2uz7QC9iss0ZjkO1ssgDYJGR264rVe4t45RE88SyEEhC4BIHU4o6C6s8/0rx5q48c3Xh/W7HTbS2skAuLkXIRixjRhIiM29oyz7M7eCOvYZF78VNUh0wXSwaJHI8tyDFNNIDbmEErbS4HE8mPlH14PGfVUvLN3VUuoGZlLKBICSoPJHsKrxaxpE1xPbx6lZvLBEs0qiVSURs7WPoDg8+1AI82tviN4skvI5ZfD+nw2DTfMjPL56Ri8W2IPG3d82/wBAFI9xPpHia+XX9M1681SRdH1m41B0hkb93FZxIohlA7Z8vdn/AKbV6WZrWf8AcebDJ5ibtm4Hch747jmqUMWhQPbzwrYRG0T7JAylR5Ktt/dr/dztXj2FNAc545k1O38W+Hmtda1G0sZjcG7ggjRkdYomkHVGbkjBweRwOaxdJ+Id9rXw08SeIBbxxS6bIUhkt22rKpjjkDDO7af3mCOcFTkA8Dv9a1rT9Hs0uryV/KeRYh5UbSHcx2jhQTjOBnpk1SvLzw34gC6RM1vqcMsjhkA8yIPC43K5HAIbHynrjocGkg7GB4J8b6lrup6/DfadaWFrpplCsbhWlj2SOn72MMWGQocHC8HAz1rlj8WdTms9ESOLTJptWRyfsjsxjjZpFjdST94bQWTDFc4OOM+mXPijRbfUGsJLiT7QEeTasDtlU8vcQQMHHmp09T6HE/iTXdN8O6a2patJLFapkvIkDy7AASSdgJAAB5PFS1puNbnkI+J2snw1Lb3klvazRaYTJPub7XDIsETrcSLjaEkd9q8YyR15Avj4m+JLMXdmuk6bePp+mJKZPt6sbiTyEfzEwd0kRZim5U7E57V6zZX1neRCa2uI5AY1kPOGCsMgkHkcetN0/U9N1CyjvrG+tri2lUMkscgKsM4yD9auW7JWyPMLn4iauvijQtGvLeKO6OrPaXkVuWVZlEjRLIpbkqMhioyeOSBjPrVU9P1XTNQt7a5sb+2uIrpS8DxygiVe5X1q5S6WH1OP+IPgW28XXUFxcXEUT29lPbwF7cSGJ5HhYSqSRhl8rHHPzdRjnP8ADPw8utLt/FSXmtxXUuvweSzx2flCPiQbyoYgnEgzjaPl962PG/jOy8K3emW91bSXBvpljIidd0StIke8qeSoaRcnoPrgHidF+Ld9qGg2F3HowlZ/tkV5cBlRYpLeAysViLbiOB1IyORwQalpcr7a/wDBGr3LF18H9PtbO8k0w2sdwYZvJWC0WJi5too4wGzxiSESemT+JLX4U3bRQyS6xbwTzWEUeoulqXe5uBKszyFi+AN+/G0KTu5JwKtTfFSGSCGGy064e/jkRLqJ1UBGbPlqfn+XzANynnC9q0/DHxEh1SLSobzS5rO+vmtY2jEiOqNPbPOCCDyAsZH4j3q9W7k6JWOcs/gpYpA0N3fW118037yW2eRpN8U0aM4eQrvUzFtyhc4+mJ734SzXOnzWb6tYyK18l6ssli4mmIUgxzOsoLpz8oGMYXriuh8XeNJtL1W50m30+bMK2ha9XZLGhnuEiVCm4EMdzEeyk+gOJbfFaObxPo+nyadJbJqKXETW0xVZreeN0yJSSFjxGWJU8k4xnPMqz/rsU3/XqdEvh/V5PBOo+GVuLCzQQCz06XyWuBHEI1Xc6u2WOQxALcDbkk1j+DPhjB4d8WR64txZyLHAscUUUMsfkYhWHan70r5eEzhgxySc1U0T4t2U3nJe2NyZZL1re0ESqElY+SY41bd8zMkwbdwCFbHAGY9R+Ldu9tetY20kL2vnAuUWdJFFu0qSIQ6gg7fx6Z71V3v/AF/WordP6/rQfqfwne51Ce+TWLWRpLp5xBd2HnQHdLcOQ67xuwLjjpygPtVrwH8L4/C/iO31ZtSS+MFrHDGzRyJIpWCOEgYk2bCI8hSpIJ68Zq/468aXnhXU9KBsDf2UmnXd3emMokiLCYcuu5gCAJG+UZJ4qn/wtSze5it4NC1CV7yUx6Z+8jAuys/kseW/d4YZ+bGR78Ul7uiBvmV2Zdx8IZZJpJhqumOyXAmiE2mbxcD7V9o/0r94POOflB+XAycc0+y+EK2+nz6bNqWn3drcR2yyvNpu6ZfKZCY0bfhYW2Y2YOM9TWn8NPiMviZdO028sZYtYntjcXCIF2JFsVhIPmPykvsHX5lbsKki8ZalJ4neMQgaRJrC6VbSGFdzSor+dn95nAZODtH0OQaIq1or+ugSd7yf9dTGvfhJetf2k1h4hsraCye4ktYW0sOsRkacheHAZAJwNpyPk4xuNVLz4RS2Vp9qspLO8ubfSvslvaxxyQKsqxyorRnzdqhvNJYOGycnvx1fjH4j6d4Y1O6t7zTr2a1sliN5dRFMRNKHMahSQzZ2HJAwMj3xm6L8R9Qn1Ce3vvD0qltS+zRQxTxNJBELWKdpHwxDAbzkjplR1IytGmv6/rUrVO5e0/4fIvgpfDt/dxXCvqcOoTBoNyNsmjlMWCeQdm3PvnHasaD4O2VtBFDbXtokKoqywiyKpOQLkZbY4PIuQODnCcHnhLv4vQHSre5XSbqwlea2keGZo5ZPs0qxv5iqr8/K4B/unr2y2f4malZ65p0lxZiTR9W1Sex0/EarJJsygy3mEJ+8U8sF4xxk4qpavX+tiFotP63Hf8KovlsjFHremGeSwhs5pX0lSWSOd5AoIcELtfYTnd8qtuzmta8+G63PhnwtozawwOixR21zKIM/bbYKokhILfKHKIc5OMY5zW14N8YWPieW7itLa4gazKxXIm2jy58sGhOD99doJ9mWsfxn8Qv+EZ8VPo8mlXGoGS2t3tYrRC0skjm4LA+wWDI46n8lf8R2MXTPhfe+S6XNzp/lR64LmCC7tPtAFlCzG3hBDrs2li+eewI61Df/AAX3eH30jTtbtLSOe1hguv8AiWgiZkWYGU4cEOTMDkHPyYJIOK7HxZ41j0HRdN1EaLqF29+jyLbDZFJGqQtM28ORghUIx1zxWG/xYtUt5nbw7qSz20ctxdQmWLMVtHHDIZc7sMdtxH8oOc5Hbk/uhfr3M/UvhDJeWzW0mq2Esa3z3YaSxcSz70dWSZ0lVnA3nZjGMDrVq4+E6I9xcaZqltaXc5mDytYiUvHJ5GI3LNlgogIBJz8+QQRkpcfEu+0u+1dbzRbnULeG6nW1e28pF8mGHzZSS0nzMoODwOflxkGtvwb42/4SXxXqVla2F8um26skNy9qyxvJG+yQF84zkjAx0VjQt/kDfUrQ/De2bwX4e8M6hdwXsGjzNK/m2u5J8pKoGxmOAPNBGSfuiovBfw6vNA8XW2u3GvR3q22m/YEjFn5TsuyFcswYhsGEkZGfnwTwKS9+LOiWctwtzp99HHZyPBeyfJi2nBlCRNz95/J+XH99P71R2fxR8syJrXh66sZZL6ezskSZJDcSRyInl8HhyH3Y6YRjnihPVtdf6/UGtkytYfB+wsZre6tby1ivYfs7C5XT13745ppGbOerCUKc9l5yDgYJ+DGqrNBavqumXMEy3TXVzJp/+paRLdAYU8z5ZD5LMGHCk/d6Vvz/ABMutSk0yz0TSLmC71Ge3ktvOEUizWkqzN5hxINh2wPwckccHJxtfC7xleeLkv2uNN+zw2og8qfev7/zIg5+QElMZ9TRHS9gb1IPBfw9/wCEbudbuItRWafUVkSO5aN2lUPI7jzAzlHKl+MKuQOetVdF+GlxY+Ada8NTa1BNLql0t0ZVsysSsFiG0x7zuVjF8wBAIcgYqpr3xUuotOuRpvh6dbqOR9sss0TQ+Uk8cJlBDAupdyoA5+Un0z0/gXxpb+LZb37LpOpWtvAf3NzcQlY7hd7JlT65Q8ehH0Atr+X4Da/M5CP4PyPd6d9r1iwaxtrqW5ltINM8pSZJZHeNCHyqES7cHcAFyMZNI/wn1GGHSZj4jF/Pp9yt5Mz2QWW6kjkRowH3jZ+7iSLkkcbsZqfwz8UbifTLafUtPaaSaW3hlliURQQNLEHBd2Y4BJCjOOTj0z2vgDXbjxJ4S0/WbyxGn3F1F5jW4lEm0ZIByOxxRbTQXqcv4T+Hk9t4CvdG1O8WO71GytUfy13fZJoYERWU5+fa6BgeOn41mH4NxvdGebXDNLNYGGa4MciyrcNHKrzx7ZAoDNM7FWDdevo/Q/ivc3kVvu0c3ATVrnT7+dXWIRCJZpNyISWbCRrzwGOcZrQ0/wCKX9oW1rJZ+D9ceS6jmmiSRVi3wxxJJvUuRuyJFXAz82R70N813/X9f10BaWX9f1p/VzJi+DY+2W91c6jprBbp5pbS3sZLe2AZYBlFSUFXHkA7iSPmPFdj4F8Paj4YMulRnTTo4aeeNobcxStJLMXAYAkHapwW4zxwMc5T+Opp/hdrXi3SzHdmzErWsrRbIpwuCMDd0GShJIyyN0p1v8TtPL3VveaVeWl3ZyLFcRM8bbXa4SDAYNhuZFbjtx14p63sLRRv0MWy+D5TUrC/vdR064kguZJ51hspbdJGaZJfMASb5ZAUC55XaFGOObHjb4b33irxrqV/Lc2NnYzWltHHP9m8y53os4YK+4bE/eruGDuHGRVdfi+y6hIzeHr6W2uoLZ9Lt4Qsk9x5guHLnaTtGyHhSM5478dh4l8YR6Pp+mTx6Te3VzqSPJFakrC6KkRlfeXICkKOnXPHqRLty67IpN82m7OXvPhJbSagjQXGnR2KxRr5P2AhwUt3h8tXV1KwtvLMg5JJ+bnNQ23wluYbcg6tpk85htVZpdKG1zbzNIiOA4LxFWCkE7iUVixNO0z4sySf2hLJ4fvry3Msraa1qqlpo0jhkKsm4sGCzZJxjAPHTL9b+LMW42mhWC3l0wtpYJI545YZle4t45IwwYAOBcLjJ9z71q35vUnRL8Dd+HngG18J3dxemeC7upraOASC2EZiVXkconJKx5k4XsFHWuT1P4KGXQ20vTtctLKOazjt7o/2aD5zqJ/33Dgh/wB8DnP8GCSDgbS/Fa0dVaLw9qUmxkhuVV4t0M7ySxpEBu+fLxMNy8DIPrgPxb0WQ2ElnY3N1b3tylvFKkiZyxjXdtznaJJAhJwAVYc0tx7FXUfhO00l/Lb61Eskl3HPpzTWhf8As5cs8gQbwHLSSO3zArggFTgGi5+E7t9qez1q2sLgSXU9hPBp4DwTS3EU6yN8+HKtGV7ZVscd97TfGl3L8MIPGV3oFz5zwrK1jbOJWAL7d2R/CB8xPUAHist/ivYu2otY6HqN7b2MJc3UW3yJJAkb+Wsn3SSJAF5+Y8DqMnX0ArH4RwRi5jtdYMMEtuYET7PkoCtouc7uT/ouf+B+3PTeMfD+t6/odtp66tYQlbsTXQksXeK5iViyxFRKpAzsz83zbSMYOKyJPidbwX1za3uhXlmIRInmzzwqrTpHFI0X3uDiVRnoSCB2zTtvi3DeLaf2f4W1S5a48uNh5sUflzSSTxqh3MD963fJxwMfShvYF1NTwz4HvdO8eal4p1HV7a9a9tntzBFZeSMM6tz8xDbdpA4yQeSTWPp3wsurGLSrWDWNPjs7RbeK4iTTdvnRwXRnTH7zCs2SrEg56gDpXSX/AI2hh8J6Lr1lpV3enWWiS1tldEcGSNnG4sdowFOeT+Nc4vxW+1RWk1roOqI7r9o+xiJJpriFrUzx7dr/ACkjqOSNpGOc0bfL+v1Df5kejfCVtPutJYanp3kWAtVzHpuyVRbyu6eU+/8Adl9+JODux2zXqdcl4E8YSeKL3VFFhFBZWpgFvcpdJKs/mQpJj5fTdiutpi31MvVtN8P6lqVmuq2OmXd9CGltBcRI8qBSu5k3cgA7MkdDt9qY3hnwzMqE6DpLqpDL/okZAIUqCOP7rMPoSK57x/4Z17V/F3h7WNJu44rXT0mjvYDO0LXKSSQnYHUZUDyy3XkqFPDHHI6H8P8Axvpx0q2i1S4tbOxsTAkcGquVWUNLl2DqSyyBo+Oq7cDpU9B9T1FtM8Ow3yo2n6XHd3LLIoMKB5TCuFYcZOxTgH+EHtUGneG/CcN5DdafoejJc2H7mKWG2jD2/B+QEDK8OeOPvH1rjdH8IeLrDxh4ZuheBtN060WO9lk1KeWW4ZoZBKGD5DZlMbA8cD2AqhP4e8aa14nm1C11DU7LS49YnZYhcG2cqPI2ygMp3p+7lXaRyGJHXNUvisHQ9Kn8PaBPqMupTaJpst7MEEtw9qhkkCEFQzEZOCqkZ6YFRQ+GPDFvCtvFoGkxx7iyoLSMDO4MTjHqqn6qD2rm/FvhfxJqXip9V07V57WJVtkgRb2VERR5wnJjHysSHjwTk/L2xXNt4L8eX0tjqGpTRi8syY4Amrzfu82JhM2QoBJlw+0joeueKno2PrY9Fj0Hwno8Fusej6NYxLdrLABbRxgXBGxWXj7+DtBHOOKq/wDCC+FVv4LqHRbO3SHzSbeGBEhmaRdjNIgGHO3IGegJrgpfh/44TUrBU8QXr6ZBMkuxdUdpo5PLg3S7pFbcN6TfKeMScYzgdZ4v8N+IdR8VxavpmpywRWyWfkQ/bZY49y3DNOXjX5W3RHbzn8OtUyTpdX0LRdXe3fVtIsL9rZt0BuLdZDEeDldw46Dp6CslNL8BXljqN+th4dntbljJfziKJkkZDuLSN0JU8knoea4XR/BnxKSH/SNcW2+0XwW5iTUppBHavHH5piZgSH8yM7cngSMc5quvw68XfZEKtELmO21G2glfVJi6+eY2SWXA2u25XzhQOVOM5pDPTdP0Xw7pGqjVrOG0tJbi0isYAm1IxDGXdY41GAB8zHA9Pap30Xw7bXk+svpWmQ3LMJ5rtoEVtyggOz46gE856V5xr/gDxpq2m6np1xrglt2nlhsg17KCbRoLjaZCBnzPMnRT1+WJTntXW6lo2r6n8NtT8N/Y4LOebSzaW++8acbmi2ncxXPDHGecgZ9qOjYJapM2P7M8M63dQ64LHSdSnWMxxXoijlbZyCofnjlhjPc+tVLPwr4JiuUt7Tw9oCXFifMVI7SIPAXGN2AMruCAZ77fauJu/hz4hsNQ0waDr17Fab2uL0xXCwN9qZ0Jl2Kmxk2Jt2YHGe7E1iSfD/4jLpWoLZ3EEGo3qWySXLa3cPKZYopQZg2OAZHVtmCAM4ANALU9bufCvhm6MLXPh3SZjDt8ovZxts2gBcZHGAAB6YFL/wAIt4Z824lPh7SjJcuzzsbSPMrN94txyT39a8e0nR/H2p+IdWa6h1eRBeM8kMuo3FpFPAJJgqB8na/zRMDGApSMA8nnX8CWHjOz+KUUPiKXVr6C1s1gFyskogdhbRbnfJ8t1LhwMDfuJJ46C1BnpeleHNH0155LezjaSe/k1BpJFDMJ3G1nBxwdvy/Tis6+t/AV5JfG9h8PTPPeJDdmZYiZLlF+RHJ6uAeAeQCa5V/Aviz+2H1JddvBIbtp1U6rP5Y/04Oo8v7uBbb024xk496z08G+OpZbSK+jtpbeC4szLJFq8scshheZnn4QDe4aJSGydoPOQDQugPS56vcadp9xFFFcWNtNHEpWNXiVggKlSACOAVJX6Eiqd54Z8OXhja70HS5zFKJYzJaI21wqqGGR12qoz6KB2Fcr4C8NeKtLs9eXXdXvru5vEZYnF9uUtmTEkeVzESGUdwNo445x9J8GeOkj0+4udVMdxYrbrDGNUnZGC3LtKZR0dmhIBPTOcBRijqB3sug+E9OjvL6XR9GtEl8yS7ma2jQPvBEjO2OdwJyT1zzVyx0XR7G/nv7LS7K2u7gATTRQKjyAdNxAyeg/KvGbr4e/Em/0u8s9SvIZ4bppNlqNauFjt3ZIf3mcEum5JcRsSPnz1JxvXngvxtHLLPDqs91FcTvLe2ravOn2hftbukaP/wAsh5LKp24zt2njmjsPozvtW8L6HqcE0Nxp8CrcXkN5c+XGqm4liZWQyED5sFF69gBU50PQlu/tR0nThcNci6Ept03GfaVEmcZ37SRu64JFcfqXhrxq/gbQ7Gy13ZrVsTFeTPcuVaGRWR/mxl3RWUqxGSyZ4zWCngvxPqWqyG+ur65sdH12NdOSbUJoXktQJGeTcOWcGcICeoh680dbL+tv+B93kLpf+up6Zp/hzw/p0rS2Gh6bayNN55aG1RCZMEb8gfewzDPox9TUGir4Ut76caONHiuwogmFr5aviPgIwXn5d3TtmvObjwX8SJLFBca4bq5xNBG0eqTQLAVEaW9ydo+dgEd3jPBaQ9etO134beIbzS5Y1vPtE88t5cXStqMyCZ2uopIACPuARRleMAHHXrQB6CngvweiRInhXRFSGRpYlFhEAjnGWA28E4HPsK0NN0fStNnuZ9O020tJbp/MuHhhVDK2ScsQOTkn8zXC/EfSfFeq+JdHt9C+1wQrYSl511GWGK2mE0G12C/65gokwrcEE1nXfgnxssdmLbV55JmeaSWVtXnX7PO1wGSYLyJFEQ2eUcKOmOSaF0+YM7dtN8EtBZ3BsdAMPnBrSTy4tpkjU42HoWVUPToFPpS6Xa+EdEuxfae+mWLalGgi2SoiSpvyvlrnBy82cjqXHqK86i+Gfim1gtYbXUIhGiTSukl9K6pcOl6geMEEIMTwj5cD5TxxzT1n4Z+O9TvPM/tOCC7i4i1F7+SbaPtFtImyBl2psWFhx944J68CCR66/hvw8zq7aFphdZFkVvsqZDqWKt06gu5B/wBo+pp+meH9D0vb/Zuj2FkVLlTBbohUtjcRgcZ2rn6D0rzZvBvj25vGLapJYN5XyXEWsTyhALYIsHlsMHE48wyH5iCQeuKcvhD4hy31nc3Ws4uZVimnni1KYRWcheRp4kixiVGDoilsYCA4GKGB6FpXh3RdL8Lx+HIrKF9KiiMbQTqHR1JJbcDwckknPrTE8JeFVSzRfDekBbJi9oBZx4gYsGJTj5SWAOR3ANclp3hnxdqHgbxLo/iKeIXOoaelnahb+SQBlthGzltqld0gLHGevPNZOv8AgnxrPol+NKuWgvLnyIreN9bucWcSWwX5COC3nDcSQcjJ64FD3YLWyPQf+EP8J+RPB/wjOjiK4kEsyiyjxI4JIY8ckFm59z61c1bRNG1ayjsdU0qxvrWJg0cNxAsiIQMAgEYHHH0rzseHPiJa3d3dW10lwDdJMqT6pIGlzBJG4yF2rGrMjqu3PynJOBTvHOh+M7rTPCukafJdTXcenTxXtxFqUtvGlwIo1SZ3UZfD5YKR82DQF9TuJvCfhea4uriXw7pLzXabLiQ2ce6VeOGOMn7q9fQelQWOieCkkjvrLStAV7hlijmigizIyEEKGA5KmIHA6FB/drD8E+HvFmneLbi+1jUGntilwssn26SQXheUNCwhI2w+WgK/L1zXN2vw78W2Cwx2WqyxW7NLLcxxanID5jNdHMW5SsZ2zRdABlehxybWBa3PTF8PeHhqUF+ui6YL623GGYWyeZHuZicHGRksx+pPqahm8O+FIPsUk2h6NF9kl/0Mtaxr5Lu+75OOGL88ck89a83h8C+NI2S9cxvdSWFrb3Qi1m4jMqQ3Ds0W45wXjZcuOhVgMA1csfA3jYWZkudekN+r2X2cvqE0iQRpKXkUqeHbbsXcRltvJGTRt/X9f1+JuegHSfDbWcnhz+z9L+zyKZ30/wApNpBfJcx+hbvjrVR/Dngm/juZ30PQbmML9nuHNtEygRY+RuMfLtHB6bR6Vwek+BPGA1zRtQurlreGCy+x6nENYmllumJO6ZZSNy4J3iP7pPBxUfhnwz46urKyvdYllufOS5iltmv5bVYGBWOKcoow+5ELMjcbpW65ND2H1PSk0Hwze6cipo+k3FlMm5NtvG0bqyqMjjBBVVGe4A9BUtnoOgWipDZ6NpsCxFSqxWyLsKlipAA4wXcj/eb1NcX4a8Ga9o3gjVtBGo3bedY28Vp5WouZIpVgVJSkjg7AXBIA49hmsC68DeOhZ38luLRdQ1G0s455o9YuUEbRI6sEyTzkxncc5+bjpRLRsUdUer3Fto9raWkNxb2EFtBIiWqOiKkbn5ECA8A/NtAHPOBVS50Tws8kWn3Gk6QXliKxwvbx5aNFCYUY6KpC8dAcV5zqXgTx3e2hg1DVF1K3t3srm3gOpSxNLKJInug0gXK4MTeWR08xvu1Xl8E/E95rVodYgt3g02a3+0DUpmc70k2xtkHJVjGBIAD8u45ND6gj0mPw74VOqQ/ZdO06G808wyBLdVRkCq6xb1X+EAvtB4GOOlb9eZab4K16LxTbeIIWk04q1lG1v/a89x+5jM/mo5biQnzExuzjHBGK9Np9AOf8W+MdC8LSQR6xNcxmeN5V8m0km2xoyKztsU7QDIgyfWsC++Kvhu31XTLX7TGkF15guGnWWOW2ZXZArRlM5Lqy4JHIrqdd8OaRrkgk1K2aZhbyWwIkZf3bsjMOCOpjTnrx7ms8eBfDqasdVt4bq2u2aRpJIbqRPMLu0h3YPOGdiPTPFTqMp23xG0G5uFWC21V4H0wamk4sZCjRF9g7Zyev0q9e+N/Dtr4Pg8WyXUz6POgkWeO3dsIQTuYAZUDBzmqB+GXhL7Itt9mvAm1gxF7KGkLTCbcx3ckSDcCenPrVjUvh74W1DwvY+GriznOm2AYW6LdSKyhlZGBcNuOVdgcnvTewlvqTa74x03R/Eei6Tdfd1eGZ7eRSWZnRogFVACTkSFif4QhJ45FW1+Ifh7U/DWua1oNyNRGkWr3EkeGj3qEZ1IJH3WCnDYPStLWvCWg6xPp1xf2Zkm01StnIsrq0OShOCD1/dqM+mR0JBZpXg/Q9N0G80G1huP7Nu4mheB7h2CxlSuxCTlVwSBjpSezCO6uUbf4heHZ7bSZY5pz/AGuCLFxbyGKZ8HCq+3ByQQCOvBHUZx4vivpf9i6ddT2U6Xd1cRRzQrHL5dqj3Jg3ySNGAoyrkZA3bSAe9aX/AAq/wct1bXEdjcwm1/1CR3sypGAzMAoDYADO5AHTdTl+GnhPybKF7e+kitI4okjkv5mWRIn3xrIC3zhWJwGzjJpvy/pAth/hz4g+H9Z0DVtdS8iSw02RvNdQ5YRbQyOVKg5ZTkAZ6gdeKz4Pidp8n2dprC6tEn1eXTl8+GVW+QcErsyHZiqhDjrnOK3rLwboVr4YufDaw3EmmXMZieKW5dyqYwFVicqAAMYPFZ0fwy8JLe2t61rey3NvObgSS30ztJJvEm58t83zKDzR18g6eZe0jxpo994X0nxDN9psLTVGVIRdQsjKzAkBuPlztOCeDxzyKxtK+Kvhq6l1AXRubSO3c/Z5WtpSt0gjicFDs5c+co8sZbketbdx4L8P3PgxvCFzazT6OVCiF7iQsqhtwAfO4AEDGDwBio9R8B+F9QWVbjT2PmSyTEpO6FXdEUsuD8pAiTGOhXIo6sOxlap8UfD1tHbC0W8up5LqKCeI2sqG13z+STLlf3ZBDYDY3bePWnt8UPDM1h9psblycCTbdW80GYtquXXcmWzG25QB83Qd8Tn4aeE2kika2vWdWEkrG+mzcOJDKGl+b94Q5JBbPX0o1L4c+HbpdNSKBoEsry0ucbmfeLaMpEnJ4GCAfUDnrmheYPyNHW/GWg6NrEWl6jcTwzyJFIW+zSNHEsjlEMjgbUBdSoyRzWW3xP8ACItxN9o1AlsNHGNOnMkiGNpBIq7MmMojsG6fKat614H0rWvFo17U5LidRbQQCzErLCxileRWdQcP8zggMCBtrKu/hT4blNksM2pQRWzneFvpjI8XkvEsIk3bljVZGwoOOTS1sHUu2vxI8MSXE8Mt8qCFJ5zIiO6LbxAFpWbaAowfeq2i/FDw3rHiaz0XT5mmN3C7REI/meargMhj25ACsGLHgAj1q5c/DfwjcbEm06RrdGlcW32iTyd0iGNjszjO0kfSpbXwD4bt7ywvvIupbzT+LW5lu5GljG7JG7OcHoR3HB4qla6v/X9f12E72NWz17TbzxDfaDbySPe2CI9yPKYIm8ZUbsYyQc4/wNcpc/Fbw7b6XNcMtzLdRW0kwhgt5XRmVZGWPzNm3cwicgdeD+PVR+H9NXxQ/iTbM+otbm2DvMxVIyVJCrnAyVUnjt9ayh8PfCf2N7T+zX8l2DMv2iTqEkTru/uyyD8fYVLvYpWvqUbX4meH4tOSbWZJrGdbbzrkLbTPFE4hEzQhyg3SCM7tuA2O1OuPij4St55IbiTVIXiz5ofS7gCPaqO+47MDasiM3oDzVu8+HnhW8uZ5rizncToVeH7XIItxiERkCBsBzGNu4c4q1feC/Dt9Jdvc2LO12ZzMfOcbvORI5Oh4ysaDjpjjrVPfyEtitc/EDw1b6ld6ZJPdm/tpI4zbJZytLIX3bfLULlx8jnI7KT0rV8N6wutW11cRoixw3ktsuC2T5bbTuBUYOQeOfrWCnwx8Ix3c95Ba3sF1NMJhNFfTK8TBnbKEN8nMsmcdQxHSt/R9B07SZHexW4jEjSO6NcOys0j73YgkjcT369qS8wfkcTovxi8P3lqlxqFtcaX8kplSUhmQiSNIwAv3vMEqlSPcHoas6n8WvC8CWEtlcNdW1yczXRikSC2TyJZQXfYRuxF9z73Ocdjo3Pwz8GXDwyNpTLNBaJZxSpcSK6RpKJUwQ33lcZDdRyM4OKW++G/hO/mEl9aXVzmMI6Pey7JCImiDuu7DPsdl3Hnp6Cl0H1MfRfi1pF4LZrq2aMSwneLYSXDrcecIlgCBAzMdwOcY5/Gt3TvHOi3lhq2rpcL/AGTptpHdyXAVy+xozISY9uRhccDJzkYGKcngvw1avZ3U6TySWJTyZ7i8diu2QOuSTz82Ov0qTTvB3hm30S+02ztM2Gp26wXAW4dhJGE2ABs5HynqDVPbzF18ipN8SPCkDsLq6u7UIhZ3nsZkVGEfm+USV4k8v5tn3sdqz7D4paPLPcreWl5aJFcSW8aNbzNcSMskUajydm4EtKBj+hyNbVfh/wCF9Uv7q8vrOaU3QPmxfapBEXMXlGQIGwJNny7wM4pLL4f+GLS4iuVtbqa4jn+0edPeSyO0nmJJuYs3J3RIefTHSkvi12D7PmVj8TvB3yH7ddFGgE/mCxm2KCjyBS23AfbG529flPFaNh4u0uXSxfXc8UKfb/sJaMs8YlLYUb9oHOVBPQE4zxTLXwL4atFUW2n7SkiypvldhuVJEUkE8jErjHfP0qHSvAeh2vw4h8C3Mb3emLAIpSXZHkO7cX3Kcqd3OQcijuHYzLv4oaP+4k0xVvYppYYUDF4pNzyxKxKlOECTxsGJ+bcAPWp7D4o+FNS1mx0rSZrvUJru6NuGgtnKx/I7B2OPuHY2G9j2qyvw/wBAbxBfatNbhxcwWcCQrlFiW2femCDzlgmfUIoOcVPpvgTw9p32QWcd5EtndfarVRdyYhbDLtUZ4Qh2BXpg09AJL/xt4fstfm0Oea7+2xD5wlnK6bvKMoQOF2lyiswUHJwaWPxpoMng6XxZFNcS6XDv81o7Z2dNjFXygG75SDnjtSa/4I8N66bs6lYvKbuQSzETuuWEJhB4Ix8jEcfXrTf+EH8Pjwq3hlYrtNPa4+0sEvJVkMnmeZuLht33+cZx26Ug7GHrnxT0XSdQnt7hPKiga08xrgSQsI5pNjSbWTouV4zkk444zet/iJoy3MsWpR3Fgv8Aaa6dBI8TkOzRxMpf5R5ZJmC7W9PrhH+F3gua5u57rTJbprt98yz3UsisfMEh4LY5cbj606X4Z+EJby3vJbK6kmhlWUM97KxdlMZUvlvm5hjPPXHPU0Lz/rb/AIP3g/IxNV+MOi2y3ctvATBF9mMEt0JYPtKyiVmdAYySqpEX3AEMOnPXrL7xdptrrGl6d5N7cDUrOa8huLe3aSMRxhSckDqQ4x/9cVmQ/DHwlCiiK3v1eNozDL9vmLwrGrqiIS3yqFkddo4wfYVseIPCuja8sC6lDO4ht5rUbLh03RSqFdG2kbgQB17gGj+v6+YdTnYPir4cuNWjs7bz5kltJZ4tkTmZ5InZZI/K25G3aSWPHI9RWhoXxE8O6s+mQxtewTahFEyJNZyKI3ljMiRu2NquVBIBPIx6jLbD4a+D7Ka3uIdOl+0W7O0czXUhcF2LPzu6NuII6EHHSpdK+H/hrTb6zvLaC8L2Yj8pZLyV0LRoUjdlLYZlQ7Qx5Ax6Cmrdf63B+RLL468PR6zeaSZrtruzEnmBbOUqWjVXdFbbtZgrqcAng/Wsy5+KnhRdIudRsnvtQW3sheyR29pIXEZkMeDxw25WGP8AZNaeseBPDOrC4+22Mjm4mkmkK3Eine6orMMHjiNPy9zVMfDPwl9njt2tLt4Yraa3jRr2UhFmYtIR83DEnOetIehabx74aj1r+x7m6uLW9/d/JPayR8SEBTkjAG4hcnuR61QHxW8DF5VXV3YxwCchbaQkqQhwAFyWxIh2jnDfWnzfC/wdP/af2mxupzqcLQ3RkvZSWDOrsQd3ysXRW3DByKuv4D8NNcXkotJkS92efAlw6xMybMNsBwG/dpyPT60LzEUIviZ4auNf0rR7W7Hn3sjRyJPHJFJA4LoqMpXhy8brg4+6T6Z7aucs/BPh+y1865Z289vePI8kpS5cLKzO7/OucNhpHI9M10dHQOp598U/FWv6HrWladoKJLLdWlzOIfsEly08kbwBYsoR5YbzGy7cDisafxV8RreKweawUzXRkkjgTSJmDsLgRrbMwY+V+7y/mNgHOcYBB73xh4j8P+FrRdU1q5t4ZArLApZBNLkruSMEgtztyB7VBqvjrwrpsTSza1ZSJHeR2dw0U6MLaRyQPM5+UZUjnuKF0BnmBvfiRb6DZ2s0ep3TRE3cbx206SjIvV8mVtxL/dhPb7y8fdqtrer/ABGuJdun2Oq+dYwGOHT47a4hUlbm18vfcMSJC8Yck/wguD3r1ZPHfhk6jd2kmqWsUdrBFO109zF5LJKMptIbPPuB+orZvNX0uzjtZLrUrSBLt1S2Z5lAmY8gLz82R6ULQJas4rwb4q8Tan4wj0K/tI0iSwTUZ52tHgby5FCLFsZiVcSrNnOflUeuaz9b8QfEmDVtQksbS3axglujBCdKld5EheEIu8PyZBJJggfwcA816DpmoaJfXN5Lpt5YXM8JEV08EisyFc4VyORj5uvvVP8A4TLwl9he+HibRzapKIWmF7HsEhGQuc4zjnHpzQnrf+vILHlWuav4kmm1G3htdbs7me9Tz5lsb6SKOVbpo1C7DxEYFV22ZBz78dz8Pde8Wat4i1iDXrG3s7O3d1giEEySJiVlU7mXY6sgVsqxwT6dNew8b+F7u41O3/ti0t5tMleO6jmnRWQLty+M52HcuD3yKnvPFWgW+kyalHqlpdQqAVEFwjGQlN4VcsASV5HPTnpRHRL+txvVnkDeK/HOl6Jfw3lpe39jDcSRzCW0uLe4RpbqWOCNJSw8wEtC2V6ISO4r0TwjfeJIY/FY166+0T2VwWtVNk0Max+QrDYxOHXdu6HIwc10ev6hp1haWs2qRZhlu4YULR7wkruBGT6fMVGexIqKPxFok2j3eqT3kNvp1tPLbzXF0RHFuRyjctwRuBGe9L7LX9dA6pnkdn4i8feK9IsLuOObylha9W6g066thIwtBJ5ATeCw8whQxyG7AkVqyeJfiJptsDDpRayBFsitps8stsix25Nwx3lpceZN8uASUxkkGu7i8ZeE7eW6tP7X021t7COLfK1zEkS7wdqD5uuF9Mdh3xaj8W+FZLb7VH4k0h4PPFuJFvIyvmkZCZzjJHOPSq6uwuiuecSeNPiIFVIdM895beT7My6PONxE5VZpVJGxWj2sEBLZzkAEGr+n6/4wk8baJouqWqGSWe62XKQyQoYreR0kkePfg70aDZnIBZjzxXoVjrOn3VjbXguI4Y7mRo4RK6guylsgc4J+VjgdgapWviLw7d6nEYbuykZ49lvdiWMrKS+GjjbOWIbbkAYyy96FugezOJ8X+NPF1n421XSNCtEvVsoVZLZdNlkLBraWTe0ynaMOiAJjLbsDqMWtN8Q+OY/GGn6Rf26TxM0KzmPSpY0kjeFnkmEu4omyTEew5J/EY6e08VeGH1i8tUvrOGdTCGmaRFW5LrldjZ+fA49s4q5q/iXQdJsI7/UNVtYLWS7WzWUuCpmZ9gTI77sg+mDmktAepxPjrWPGTXniDQrSx8m1hs2uoNREE+1kcIqRq0WW80OJSdo4AQkYJNYVp4z+IcaSRwaLJb2VvbQKi3mnXEl0I2WHdcELkOy7pMx793yeua9JvfG3hGzV2n8RaaPLuo7OTbcKxjmdtqo2DwSQRz6H0puj+MtH1TXl0W2ZvtTWpulDPHgoH2HgMTnPt0xQv6/r0BnAT638QtOvNa1HTkm1W1uGItY5tKnX5lsUdZFUtlUMilSmOpPOa0rfxV44tfEmm6Df2ltM1/fy2sd0LN4hshZZHlKlj8rQlgpBxuX3xXTaz4+8NaZqF5p7XyXN1ZWkl1cxW8sbGJUZFKtlhhyZFwp689+Kgk8d+FzILiZkWWL7MsTyNEM/aQCAjlsHAGWwcfL3oT1uD2sc38UpvEE2u6pBYPqtsYNFY6etnb3Di7lcPuO+M7EdNq4BGfnOOoxBpnif4m6kXhNjZ2Ekl/5B3adPI1ogS4J3A7VcHy4sOGIy59Vr0vVNc0bS7m2ttS1axsp7pttvHPOqNKcgYUE5PJA49RWXa+NvDkr6itxqNtYrYXYtJXubiJVaQ5xtwx4OD1x0I7HCt/XzGzB8A+KvFOteJzpGr6bDZi306G/umELLjz408uIAnIdXW4DZ7KnrWXr3ij4g2MlzJHar5b3N6tlGmjTSlzC6rBCxVuPNBZvNICjbxXommanoV9qV7Bpt9p9xfQlVvEglRpEIyAHxzxyOfcUt/rui2F59jvtXsLW58lp/KmuFR/LXOXwTnaMHn2PpTe9xHkza/wCPbvxY9zJY6gFhcQtZR2NxHFBi9CjL52zExANuHGGOeOKtDxn8RdPs7Eajp1rNcahLbWsR+wSQhJ7mBXXILnKxuHVuc9M4wa9E1LxZoVl4Wl8TC/hutKjK7ri2kV15cJnOccE888YNTW+teHNTWCe31TS7xRIhhdJ0fDvuVdpz1OHAx1ww9aForA9XcxPiVd2118ONRdtO1DUEmHkLbRW8weRy+z5lVd/l55Y4+6Cea8y1LUPF9pbrofhy38QajBZ6MIIbia0uLZpJVMLhg2MYY7k5UMoUjGAS3r3iXxl4f0CG8N5qFu9xZIkk9qk8YmRGYKGKsw4yw/OpW8V6CCVj1K1mlSWOKaOOdGaEucDf83AoXUH0PP08XfEW6vba1ttNWG7ljRRBPpEyxlmjcySNLu2oI5FVNpOWAyPvLjd+H+ueJtd8QfbtX0e60yyudPMsEM0MkbRETbQsgJ27yAW6A7SK6C38ZeFLsSLYeItJvZUieby4L2JmKoMsfvdAO54qbRvEuk6n4YTxGtzHbaeUZ3kuJEURAEg7yCQuMcjPHemnbUHroeb3vjT4iKwt7XS4S41G4ha7l025FuVXaYkUBS+GBYM5UAFSATwa3fiX4s8RaL4i0zS9DijllubSS4EH2CS4aeRZYkEe5CBEpEjZdhgYFadt8R/Dd01p9mmeWO7a6WGRXj2t5DMrEfPkglTtwDn86lPjbwq1nbaolzDLcyRW2IEKNdRJcPGqblzlRl0z/wDqpLoD6nEt408fsZVk097eFpVS5mGiXDnTSXkGwKDm4yFj+dOBvz0IAyIvEnxDbQbfQI9L1V5DoaLNPcafcLKlyY4jvEitluXcEZDZUjtk+3JfQPqs2mjPnxQJO3IxtdmA756oe1Zh8Y+Ehaz3R8TaP5FvIIppPtse2NznCk54PB49j6ULawdbmT4UvJtB0TXbrxHNPHDYXpjFxKJT5sSRRqrqrFjyc/d6n1OTWLrfj3xAb2QeG9Gn1OCdEuNPcWExSaE20zMTJ91T5qRrg4OGHByDXYX/AIs8I2/nQ33iLRo/KZVlSa7jGxiNyggngkAkewzTJPGHhmK3sntdWsLqO6u1soPs9zGwMmQCPvY4yM455GASQCO7/ANF+J5KmseP7jU7eRFu7iGXVjPHd3Fle2sTbYbYLD5S7mWMlpT8w2lkPvUv/CS/EeDSF0WwstWS4XSrl3ubjTJZJEmCvJGyuThySAm04OTgA16jpXjjwzqNrDJFqlrFcTQPOlnNPGk+xd2SULccKTk8YGa0fC2uWXiLRINX0/d5E2cBipZSDgg7SQDx0zQ9Vb+uwLT+vmUPDekzfbl8Q3Gt6nePd2qD7PKDFAhKplliIyhO3ODkjc1edaZrvjjSJyHstRlha/RH86znnmkje6uwRGCdgwohOSVGzHJ+UV67q9/BpenTX9zu8qIAtjGeSB3IHf1rPuPFvha2iuJbjxFpMUdtL5MzPdoBHJgnacng/K3H+yfQ0PcEtLGN8MdavrmwOk+IL6W412KS4klWSyaArEJ2ROvBGMYIPI6Zwa5TVPEnjSe5uri0ikKWl/eJamfSruFY0SEhGlC58wM+7aQCMbTjPT0zVNa0LSbWPUNS1XT7KCfCx3E86IsnGQAxPPGTVGTxn4aURSx6xYzWriXfdx3MZhi8sqGDNu65dBgZ5YUhnmdn4q8cK2vS3Ok65BZ3kMMtlI+myySiR4rdZBsDfuVTLNgZyS5HKEHd1PUfE0nwj8MaiI77TdU+0WLXgjtJ5niQOBIXiB8xlxyQefWuuXxx4Q3XobxJpkYsZ1t7hpLhUCSMgdRknBypzx7+hqXxB4r0LQbzTbfVr6G0XUS4gnlkVIsoobBYkdQeOuafb5fgL/gnnCeOPiV5cb/8I8Xu/s28WX9lzKJl+zu/n+bnCHzAq+Sfm5x1IIZ4e8U+NbXVIreUSX8eu601ta3Fzp81v5QWKB2cRSNlYvLW4x23r74r0+fxR4bt5ryCbX9MjlsgDdI10gaHJAG4Z45IH1I9aik8SeE3upjJrmjNcafG0spNzGWt0OAWPOVHIB+o9aFo7g9rGH4s8R+IrD4g6Ho+l6bcT6fcNH9tkNi7RhHLgsJV4UrtUkMBww6547iudvvG3hi1fS411i0uZNVmjis47edHaXe20OBnlQQckdMH0roqFsD3OT8d+CYfFVxDM2qXNiVtpLSYRRo/mwu8blfmB2ndEvI56/hix/Cu3hWMweIL1JrR4Tp8hgib7OkUryqhBGJPmc5J5wB3yTpfEbxy3hO7tbdLG3uDJbS3T+fdeTvWNo1McXynzJT5gIXjp1rk/D3xS1mZxpj6fp+pX8uoPbwyLfbBGpvJYVE6rH+7YKoIA3FgD3pLpYHonc2V+EejR+H10qHULrKXsV6s0iI37xIPJIZcAFSpY47E8dK39c8G22o6Vomn294+nLpEkbQSWsSrIoQAbUP8AIGDjjBIxXnx+J9/qJvk0++s4pV1mzhtv9KRY5oZQ4Mal4cggRSMSwBx0PQHZ1D4lXGj+DNE1aS3tbqbUxdyE3t4tuqiEO+wFUILELtUY9MnqafS/wDWyC2tjofA/gSw8I2d/b6fKJftKeWjvEA6oC5VWYctguea5rRfhG9vpFibzxHcDV4LKOyaeK3i8tYRA0TRhCuDw7Yc89O3FIvxckuten0fTNGtrmcywRW5e8aMB5JfKZZcx5Uq3XAYHnB71m6z8YL2LwjNfTabbaZdvBb3VuiXvmNJDIkshUExbRJiBxyMYIOc8UraXew09fM31+E9rC8os/Eep20Q3m1SNUBgL+UHywG5wVhVcE9C3PTDLf4O6HDax2/9p37Imm/YSMIAW3E+fjH+s2kp6bTWPH8UNcTWtKW7t9PEN3qV9YNHFP8Au4gkkSxSTuVzHw+OAQxdemeO28A+NofFIuA1otg8Ev2UxyTAu1yi5njUYGfLJAJHX2qtf6/rzJ0/r+vI1da0JdZ8L3uh6jezSC6R1+0KqrJGSxKMuBjKHbg46qCaqP4QsG8G2XhfzpjbWjW7+aQpeVopFk3NxglmXJ47mvMl+JvivZJpZ+yf2kNZEqzfZ/3f9l/a/I6Zx5m/93n/AIFiprn4k301tMun6vbreT3do8cM91CnkebLLE1pnyzyBCzktggE+nKWtvP+v69Ael/I6s/DGzl8Yv4mvNb1C6n+0+dHFKFKoN7MEyRnaN2B0wAPrS6f8MrPS7vTrzStYu7W5sIoYY38qN1aOOExEFSMZZT17EcelN8JfEK88Qadr19H4e8mPTonktg97GDMytIvlvnHlNmMHJ4G7rwaxIfjJ5yxyQaTa3A8tRJHHeMJmkMcrfu42jBdFMRVm4wc4yByJ2VhvV3Or1HwDYXngJPCY1C9gjilM0N5GVE0TmQvleMfxMvToTWSvwwtxrurX1vetYRyS2cmlrCocWjQ7GZtrDHzsiZHfaD1NZep/FqQ3Pnaba2NxpcMF007x3e6WV47OG4Cw4UqW/elcH+6T7Vkv8RvEcGj6dNNdwC5Wz1C4uU+12++4jhj3JMgEZGNxVQvBJ6ggE0bML3SOgHwg0+0tb2Wy1O7mv7jSTpzNPsCyqEOwthflIk2vlecj04rpYfBqJ4G0rw6NQljmsHt7j7WqhmeeKRZGcg8Hc4JP+8aydO8b6x/wh3iLWbqw024utK1Ca2it4bzZuRXAUyFgNrbTuwM7uMdQKPA3xHbxV4mk0210hRYJFuF6tyMlvLjfPlsFfY3mfKcZ+XkDNPr9z/UV9L+q/QSz+F9raqPL1y8L27Q/YWMUf8Ao6R3BnCnj58sSCTzj3yTp+EvA6eHdYW+h1e4uoUtDaxQTQp+6UyNIxVgARlm59cL6CuRb4yOjpE+kaeLhWl+0Qf2n867JYk8uP8Ad7ZZSJlYBTtP97PSK++LWoTyWzWWnwxoJxM0cNwJnaELcAwTAp+5lJhBwM8Z54OUnsU1e5t6p8JrDULm5km1q98tpZZrWLyo8W7yXSXLEnGXHmJ0J6HHvUWqfCDTr3T3sYtavbG3mSNLiG2jRIpAiMv3McHLE98Emqlz8TRqOuaTHpN7YRW327y7lftqHz4RaxzOwOxvuGQKQpBJwO/GNpPxd1O51fT1jhiuYbq8urY5lVbYEi1eBzJ5YZECzlOVyWYZ6jAlb3RXv73c9K8V+DbHxFdi5urmeJxZtaDYF4UyxS55HXMSj8TXPaX8KLHSbyG+0rVprW7trhpLaf7NG7pG3mbo2LD5x+9bBOCOvc53Ph/40tvFlm90tuLJfNNvFHLKPMklRFM6hcD/AFbkofdT0rzpPi9qq+D73dDZJqsT3kKXN9crbj90kkiybQhGCFCoP4yr5xih+6NK+h2+ieA7jQtWgvtM1uRljcxKk8KHyrV5jNLGCANzM+BuboM9+TZ8TeBYta1DVbj+17q1g1W2ihuoEjRgXiJMbhmBIwTyvQ4+uczwD8Qp/EOqxaXNZwKWtp28xLndMjwMiMZotoEYcvlOTkCud8JfGKX/AIR+xk16HT5JDaRyzXsN8vlFmtppQr/IAkpMBBQdN4wT0ofuq3YmL5tTtn8DQy+D9T0GfVLl5tTujeXN4I0DGYur5CY2gfIoxg1m6V8N0sPGOk64b97kWou57xnAU3VzLIWRygGAE8yfGOm/v1rmNR+MN9HqiXMOn2wsYbWdpLNbsNcSSD7NtZwU/dxgzEhsnIGSOldNqXxA1W18K6Tqkfh63a8vjdbreS/AjRYI5JCwdVbduWPgYH3hnGDRe2o0ubQ1NU8ER6l4kudYvNVnlSaWzkS3MKEQi3kWRUVsZ2swJI9W9hjntQ+FMK3MjabcRFLvUxdTyTIBLDEZWmdUYAl8u3AOAPfFX/DHxKt9c8VX2jw2KtFb6e16skMpaTKFA8bIVGGzIMYJBwea5AfGi6tbXUtWu4NLnh2WslrZQ324qjQNLIvmCP8A1gAAKtgAjgmi1v687foG/wDX9dzrL74S6Feaa9hJeXaxOioSgRTgWYtR2/ugN9fbitWPwLZp4HuPDIuvK8+YXDXMECofOEiuHK8gncq5z1xXK638VtQtbe9UaFHEZJJYNPmS73YKXf2UySgoAgDEMOW9DUX/AAtTXobPcPC9u/kQt5rXGqASF47QXLnEcZUgrkAg8nHAHQvdOQdkatv8JNLj1KPUJ9Smu5z5jXBmgjIkZppJgygABCrStjHt35pLb4R2MepQXc3iDVLhbaGGG3jk2ERpG8DhQcdM268DH3mq74s8d6jpeqWdnpmh216s9tazu896YSv2icQIAAjZwzAk8cA4yawbb4qXbX0M81hFFBK1rBMkl0PLtnkeZGZdsZkky8YUYGACCQvJoXu/eDfMekQ6PDF4nuteEshnubOG0aPjaFjeRgR3yTKfyFcY/wAKbCNrOfT9avbS6s7UWsUvlRuNmJg2VK4JInbntge+cLRPiR4g1LV/CdtLaQGW7h83UIrO5j8pg8rRAKZF3boypZlBB6DnNaPiD4rzaXrer6dFo1ndGwllgjRdQxMzokThpE2Hy4z5oAbJ5HTmlZNW9f6/ENn939fga9v8MdEt9Lj02G5uhBHPLMu4KxzJaG1wSRzhDkHrn24qpqPwpsbtolj1zUre2W4huJLdAnlyNEkCrkY6/wCjrz/tN7YivPiTqcGrT6Cvh63fV7W6htbpDelYY2ndFgYP5eSrBnb7uRsIxUNl8RLm98M+IddaCW3+x2NqUgWVCkMkoYFt5ToG5LMCNq529QXfTmC2vKWbj4QaDcaRNpk1/fNFMys7DYG+WGWIDOPSZj9QPeuk8P8AhDTdN8MTaBcxw3lvcu0lz+5EYmY4yWA78Dn2rmbDxrqdhoOtz3T22tXWlpZKGhuUEE8k2ASsixjC5P8AdOMYqpH8VL+bWItHHhwLcqJVu5EvV2xsk00RaLco8wAwljwDhhwTQ9LgtbM6XxF4Ntv+EIvfDnhmys7BbyRCwJKovzqWfgEk7V4HfjkVmaL8KdF0uWNo7mRxDcmaEmFPMC7J1CM3VgPtDkdOR7nOJb/FK7vNIS3WwuIL6BLJ7yVJEZlS4kgETKCm0mRZHOMcbCB7WLT4s3VzdaLBb6FZXTaognxb6orGGMvGuxtyqPOXzMsmeAOpzTtd2C+h1N/4F0688PaNost1ceTpNq9tE+FLOGtmtyTkYztcnjv7Vk6h8K9LufPaPUJ43ljaNd0SMqZjtkDAYGGH2VCCCCCSR0FZ/iD4k6hoXjTxNo7WKXi2UME1ksswgVyyxgxKwUlm3PubP3VxjPahrvxQ1ez8TalptpHpTy2iW6OHumFvC32qGGfcxjDA/vxg/dAXNL4n6hsvQ6C6+GayyNNH4l1FZi27zZYo5WJa2W2lLFh8xdEU5PQ57EitbXPAul6ppVhprT3EMFhp0+nw42sfLlhERJJH3go4rpbO6gu4POt54Zk3FS0Th1DKcMMj0II/CpqGCPObr4U2c6Txf2zcmL9+bRHgjb7K00qSyOGwCzb0BUk5XtVOy+E8kktzLqfiK7leO8ludPZURmidpIXEkhK/vGJgTIPHJ9sepUULQLHntj8LrW11SC/XXL1m+1xXt4hijxczxzSTBunyDdM/yrjjHvn0KiigCOe3t52jaaCKUxtuQugO1vUZ6Gmx2trG7yR20KO7BmZUALEdCfU1T1jXtF0ae1h1bVbOxku2K26zyhPMIwDjP+8PzFaVAFY6fYFSpsrYgvvI8peW9enX3qG90bS726s7m6sYZpLIs1vuXIjLDBIHTpR/bWlf2F/bv26H+zPJ8/7Tn5PLxndn0q+OlAEK2tqsrSrbwiRyGZwgyxHcnvRJZ2kihZLWB1GMBowQMdPyyagsdW0++W6a1ullFpK0VwQCPLdeSpz3FWbaaK5t47iCQSRSoHRh0ZSMg0ANFra5c/Zocucsdg+Y8dfXoPyqHTNL0/TYmjs7VIg00k5PUmSRiztk85JJq5VTVtTsdKtludQuFt4WkWMMwJG5jhRx3J4HvQBP5MP/ADxj/wC+R65/nzUTafYMGDWVsQ7b2zEvzN6njr71LdXENrbS3NxIscMSF5HboqgZJP4UsEqTQpNGcpIoZTgjIIyOtADFtLVTNttYV8//AFuIx+8/3vX8aSOys43jeO0gRo02RssYBRfQeg9qkkmhjkjjklRHkYrGrMAXOM4HqcAn8KfQBXjsbKNESOzt1VG3KFjACnGMj0OKamnaegRVsbVQmdgEKjbnrjjjNS3VzBaxiS4lWNC6oCe7MQFH4kgU6CaKeFJoJUlicbldGDKw9QR1oAY9pauksb2sDJMcyqYwQ5/2vXoOtCWtrHP56W0Ky7Qm8IA20dBn09qbp19aajZpeWNwk8DlgsiHIJUlT+RBH4VYoAzv7C0f+0odSGm2wuoI2jicRgbAzBjgdASVBz1q3Ha2sbO0dtCjO+9yqAFm9T6n3qs+saXHqE+nyXsUdzbwieZHO3ZGTgMSeME8fgfSr9AFZNPsECBbG2URncmIlG0+o44p0dnZxp5cdrAic/KsYA/zwPyp09zBBJDHNKqPO/lxA/xNgnA/AE/hTLO9tLx7mO2nSVraYwzBT9yQKG2n3wyn8aAKmnaBo+nvBJaWMUb2/neU5yWUyvvkIJ7s3JNXJbOzlXbJawOMg4aMHkZx/M/nUzsqIzswCqCSfQVDYXltf2MF9ZzJPbXEayRSKeHUjII+ooAdHbW8UzzR28SSSAB3VAGbHTJ71H9gsfKaL7FbeWz7yvlLgt64x196s1nR69osmpXGmx6rZteW5VZofNG5CxAAPuSQMe49aALRs7Mu7m1g3SLsdvLGWXGMH1FOjtreOJIY7eJI0BCoqABQfQdqh1bUrHSbP7ZqFwtvBvVN7AkbmOAOPU4H1IqSyvLa9jeS1lEqJI0TMAcB1OGH4EEUAOitreKVpo7eJJHGGdUAJ+pqP+z7DZs+w223dv2+UuN3r068nmm22pWNxdvawXUck6btyA8ja20/keKSTVNNjdUkvrdSxcDMgxlSAwz0BBYD6mgCeS1tpI2jkt4XRgQysgIIJyQR9aFtrdUCLbxKoGAAgxjGP5cUzUr6002ze8vrhLe3QgNI5wBkgD9SBUqzQtM8Kyo0sYBdAw3KD0yO2cGgAMUbEExoSMDJUdjkUx7O0dkZrWBmRgyExglT6j0PJpL+7trGzlvLuZYoIl3O56AU2a+s4by1s5rhEuLrd5EbcNJtGWx9BQAv2Gy3o/2O33RsXQ+WMqx6kehPrUFlo+l2dzeXNvZQpNeyma4fblpGwoySfZV46cVfooAYYoi5cxoWJBJ2jJx0/Kk8iHYyeTHtcYZdoww9DTJ7y2hure1klCz3G7yU6ltoyfwA7+4pLq9tbWe1guJ0jkupDFArHmRwrOVHvtVj+BoAfFbW8UXlR28SR4A2qgAwOnFV9S0rT9RtpLe6tUZZEeMsvyuocYbaw5UnPUEGpWvrRdRj05p0F3LE0yRZ+ZkUqGb6Aso/GmaVqdjqkMk2n3CzxxytC7KCMOv3l57ijcNh1lYWVlaQ2lraxRQQxpFGgX7qoMKPw7UDT7DKn7FbZWQyL+6Xhz1YcdferNZl14g0a1uXt57+JJkuI7Zk5JErruROB1IORRfUC+8ELtueGNjnOSoPNMezs3aVmtIGaUYkJjBLj0Pr0pNPvrTUIDPZXCTxCR4iyHgOjFHH1DKR+FLe3ltZpG91MIxJKsSZ53OxwoGPegCWONI12xoqLknCjAzTqrNfWa6iNONwguzCZxFn5vLB2lvpkgUsV9ZyWcV4l1F9nl2+XIWwrbjhcE+pIAoAsUUVRn1fTYNKl1Wa8iSyh3eZMT8q7W2nP0IxQBeoqCa8tobyCzklCz3AYxJg5YKMsfoMj8xU9AHJeNPBkfijxBpd1e3UiadbWtzBc20b7TciRoiFY4+5+7OQCCcjnrXHQ/DLxGkU3mX+nTgyxNNC9xMI9T2SyOZJzjKOQ6jChh8g5xgDtfE/jCDQfGOhaDcQmT+2Ip/JEYJkaWNosKB0xtd2JPQLWH4g+KWn2trY3OmwmWKe2F3K06MuyF7WeeMgDqf3JBHbNLSwdzlYPg/4iTQjpLatp2f7Pa2F0JJt202nkC22dPJD/vM53Z7Z5rUt/hdq5cXEl/Z2skTtLZ29vPM0Vk5nhf8Adk4J+WN+oHMhGMZrpf8AhZvh1ZJ45o76JoppbdQ0QzLLGyqUVd24MS4KhgCwyRxzWtf+LdLsvGNh4WuFmF7fKTAw2FCQrPtI3bh8qMclccdaa+JSDdHNeDPCGr+E9D8Qvd3Vxql3dQuUaK5LtcMPMIbYVUJIdwB+Zs4HOAKrfDjwLr2keIrXXdY1CWZvsEUZQ3Z3RnyIkaJk2EOoZGYNv6nOM5J1E+Juhx+Ix4fufOa9a+e1AhiJWMeb5SF84PLZHyg4xk4HNTeIviRpGiaxdaZNpms3MlqxSSS3tlaPcIPPZQSw5EWW6dsdcAidtf6/rUHq+X+v60MDWvhdd3+sX+qpqMSXVxNcTRSGWXKMzwtCcA4+QRyAem/jqaon4Y+JPInhkudKuUmlg+0B7qZWvAkzyNOzbT5czBlTgN8u7npje1r4oaemk39zo1nc3EkMEs9rLNFtgulhdUm2Hdu+UsByASegaprv4p6DYC6XUrXUrZrVGDySW4VJJlWItEvzE7h5yDnjk88GhaW8get/MwNT+FmtSx3LWesRRSXUry3cfnSBbr/S2lRGJDAARts+6emMYrpNe8H6vc+A9J0bSNYex1TTxGqXUszzfKUMcoLYUudjttJA+YKcDFMuvHN1/wAK7sPE9nYi4mnuY7eaERN8rGTy2CrnLYbgYzu47HIzNQ+Len2WuPZTQgRpqsdgyr88hEkMxQrtYqWaWEoF4wOuKLacv9f1qDevMUpfhbqf9stdW9xYR28OoG4sjLM8s8IaCWIyeYVB3KXjZUO4DYRuwRiCL4a+L7bTJUsNS0u1mlhkt2t1uZzCu+28prgNjcZCwDlcAf7WeT3lh440W9TUWiW7DaZbyT3qNF80Gx3Qo3P3iYnIHcAHuKxJfi54Xhjg+02+qwTyybfs8luPNVNkb+YQG5XbNGcDLfNjGQaA2sc9pHw88TXGsXt9dXEFhGdRdiftEjSXsIu4pV8wdFASNlUAn/WHOOc9BaeBdQtPhTY+Ebb+zoprOWIsiSSLBdRxyhirkLuXeo5wDgnuKbqnxStbVtNvYdF1OfSLpbqRrkQruaKFQ3nIu7lOuc4bpgHNWLn4n6UNaGkWOm397dC/gtJBGY8KspdVlB3dAY2yDhvahLaPoD6yMHwt8Mte0jUdGkk1Cw8qxeKTzIpZQ9uqNKzwRKRho5PMG4sQeDweMafjDwR4i1LxTqOt6JqdpYTSW0RtJJneQi4iZSmVCjZGQHDKGYNuBwCCT0XiLxlY6HqsunXVjfyPHZm8MsYjEWzeEwWZxtJZgBuxnBwTiubb4mG5uEl02z3adc2Nrc2s8kTE7prhIQrhW45Y4HGSDzgE0b/1/XYNv6/ruYl98INRuF1i2l1UXtvdWH2e1a5unwD5UahJE2Hcu9C+d/BYnbnr03hbwjr2n/Ea78R3lzp8VhLaNbpa2rN0/d7NwKjJXY43EnIbgLyKe/xAnk8G6B4kt/D19/xNb6O2NkdjTBW38rhtpPy55I4qlH8WtMe8UwaXf3mnvDJcG4gjG6CNLeKY70Ygk4k6LnGKd9b9tP6+8Gun9f1oUdS+GniO4kv/ALP4nMKG4lGnEPJmC2eKf5G55YSz9f7qL3FUNM+E+uW+s29819aWdqL1rn7FYXciJbNmH50ZoyXb90QRhMg4zgkV3KfELw7JJMsT3MiRMqiRYspIGuBbhlOeR5hxn2JpniP4jeG9Auby11B7pZ7R9skaxZOCqMrDn7rGRFB6bjjsaSVtQbvdFH4deDdW8PpqP9oXdqxubSK3xBLI4nkTfuupN44kfeMgZ+71PblJPg/q0Gj2emWOrRJaRJB59rHcyRLLItuYnlDFH2tuww+Xt1Bwa7xvH2jDQNL1pbe+MGp3f2SFTGqlJMsCHLMFAyhAO7Dcbc5FYPiT4t6LaaZb3OllpZJJIwyTQtwpRnkUYP8ArEUZK+pA6ngA6Lwd4cu/D8122+C5a/v7i4up5JHaUoxJiUZ4JUEA9B1xXL+J/h5qurazqE8P9mQ6bNdwXpsXuJXjup4543811K4hbYjKSm4NuBI4rQt/inpRtZri60fVoFimug2I1fbbwSiN7g/NwmWXj73Xg4qHxB8XPD1jpxks/Plu2IVY3hOEYGTerc/eVYZDtzk/Lj7wo7SBbNGNb/DbxUurXd/d3mj3cM17HcPpxlljt5wonG5tqZVh5sZA+bJj5PTHSav4Q1i5+Gl54ZS4srm7ubuaQvcSSKgikuWkwrAFlYI20HBwQD2rW1jxtoul3Frb3JuTLdwRz2yrF/rldwmFyRyCwJBxgHNctYfFi0nmtme0Lwyy3ULRwDfL5qSwJDGuGKsWFwmTnGfoaLdAv1MhvAPijVrC+lDrYFp5xaWt1dPtTFyHjdgAwdNq/cYAkEZ2npNqHwn1C50u+09ZNJWGa4vLnYDIsdw80sEqGRcfLtMTLwWwCCO4rs9B8faLrHiibw5bw3sV/CreaJYhtR1Cl4yQThgHHsecE4rLn+Lfhi3glknt9UiIkCW6PAqm6y8iZjy2MBoZPvEdPcUXtYLXbNHxHous+KPAGo6HOsOiXU7+VbtDL5nlRpICj5x94hcgY4yM96464+FetG2uhDd6clzc29lHPOksitc/Z5GLI5ZX+WRSrEndhhjDDmti1+Lekrc3n2+wv4rTz1i0+4S3OLlmgilWLBORKfM6EAcda3bjx5pFv4bGuTW19HGL42EsDRqJIJw5Qq5LbFAI+9uxyOeRRb9A/r+vuOM1H4V6w3hnULGyv7Rr68khXzryeSV44I7ZYwiyFOCJBvBCDI9DyOg8beA7nxLpOi2s95C0+m2NxF5rs4JuHg8tJQRz8r/N6/jVa5+JxjvkVtHubS0gur9LySZQ+23tMeZOpVsYywGDzzxnHMd38XdJm05JdG03ULm5M0KSpJEFSCN5o497sGxg+Zxt3cg5xg0br1DbXsZ/iH4Y+ILzS3hsdUsUvbnUpby5u5WfzBkgxbGwxG0ZGBjrwRznoviL4Hn8V6lb3Iu0iS3tTHGrSSKVkM8LlxtP9yN19fn9CaRPip4YyDcLqFpC8XnwzTQAJNDtkZZFIJ4byXABwScccisC++Mun2s+pyyJGljZ3VvH5jxOGWNpkin34zh0ZsBf4scZovqv68gtZP8ArzJ9O+HniKy8V6HeRapYrpmlXEroiFxL5LSTkQ5IO5QskYA3ADYeDxhnjv4b69r/AIqutUs9SsrcOxkt7p5JfPhU2rw+QFX5QhZixYHPzNxnmuq0Txna6p4lfSY4pYGjgd5IJoyJoWUIxL87QpWWPbjOSW9KxLz4q2Rm01dN0bVLr7XMjCPyQJJrZ4Z3SeIbsEEwEfMQQO3Sk9l/X9f15hfdmFefCvXriW1mjn0m2KNc+XEk8xXTRLJAwNu20FivkscMFGZDjA63Lb4Xanb6joFwuqb47JjJdql08bNMZxIZlJRixKgIRleBjOOK1r74nWcumw6hoGlahqds19aWpmWIBZDMUyiZYEuqyA8gDOeeDUsPxX8LyQLdlNRSy2HfdNb4jjlEJmMJ5zvCAngEZ4zmmtLPt/X6ha+ncTx34T8Sa1rpuNI1a3srSeK2SZmkkEsLQyO+6NV4O7eAckfdHXtx8Pwi8QLCoN/ZWyNcLJNa2d5LGrkW8cXneY0bHzAyMw+X+M/Nnk+leBfEk3iRNWkl02fTxZX/ANlSKcASFfJik3MASAf3h6E8AVgJ8T7KC7mi1CzkjCXL26iLk5F1NArMzFUVT5OeSOSBzkZIqzSXXX9Ql3Zgah8MPFM2pRvba1YQQRtfOsiF1m/0g3J2khcsMzRnqMFDweCJLv4U6qLu1Wz1bZpsNyZVtEu3i8smK3UyKxRzv3xSHHGfNPzAk50Lr4r28b6Tv02ayN3f3EE0Nwu+QQwzeSZU2HnLlRjryTg7eel8QeNtO0TWJdLurDUpZkgjmVoIldZDJKsUaA7uGZ2wAwAOGOcA0R0s0Et9TN8eeBp/EXiO21q3uoYJ7S1SK2di4aNxcxysw2+qIy/8C9M1y9z8K9cniijuLnS71I7WyWQXUsj+fNbyxuMHZmJSFYHBbJIOAc53/CHxU0rWtStdHurW6ttUuJpY2iEeVgIklVFfnIYrEScAqCQM8ireq/FDw5pd5qFvfQ6jCtk8kXnNAPLnkRo1ZEO7k5mj64HPXg0LS1v6/q4Pr/X9bHP2/wAMdYkupxqGoWhtpbiJrjy5pS1+i3YmLTA4CsIx5YAJBBOSBgCLU/hfr11ZX1i2o2My3VlLbwXMssnmWBaaZwYlwQcrIgOcY8sdRjHQx/FXw44if7LqwhdEaSY2w2Ql2kVFY7upaJgNuR0OcEGqtt8TLe3YR6qsbSbHlCWkTlnRxC0Cru6uyzxgg4G49cDNCWluwN669Sr4d+Heu6f4u0vVr7VxdQ2UKRgx3To2V8wFipRt/mbwzjeo3Z64FeoV53oHxU0u81G20nUbK7tNSubyWAQCMEwqLiSGMyc8FjGc7dwGCSQOa9Ep9BdTM1jQNG1i5t7nUtPhuZrb/USPndH86PlSOh3Roc+1ZUHw98GQxSwx6Db7Jc71Z3bjY6bRk8KEkdQBwA3ArO+Jtr40ubyz/wCEYe8WIW8oBtp4owl1uj8t5vMPzQhfMyq5PPQ8YqfFdvFsmq6NYeGW1MSzWl4zGzkjjRZ18nymlMnGwFmyo5IzwaSG9zYm8D+Fr3ULa+ihVprbU01F2EplZ5o0dEDFiSAu8kKMAVo3Ph3w43iRfEc9nANUgUN9oMhG0BWQMVztztZxuIzgkZrzq28L/ELT59Oayvrm2W6v7m61M2ywNiVrhfLJUvGDGYQQfvHJ5BNZGpeGfiVcWutTNp9/c39/awWskkt9blS6PcuWiXcB5WXiwrEHBPBwQVfQdj07SvBeh6Xctqs7yzXv2ma6a8eYxE+ZIXKsEKqyAngMCO/UmtO88N6FeXE1xc6bBLLO7SSu2fmZofJJPPeP5fpXnV3oHxKuUle5upbkXUhWa1lmhaBEWS2ZCqkYBwLjPX/0Gun8cWfjebX7L/hGbtYrCeFlund1AtnjJdCARlhITsbGcAZpyVkkKLu2yZ/AfgWeC4k/su3MMuC7R3LqqEMr5XDYjO5VYlcZIBOa0Lnwd4ZuoXiuNJhlWQuzF2YsWdUVm3ZzuIjTnOflB615FL4O+Iv/AAgp0PytQeO6juPOtYGtbbZcOkeCxEjB4S3nE4IbLD5QMY6G20f4nXV/5Nzf6naW8lygvpVu4MMvnOd1tjJRPK2ghgGzjAyCSPewdLnoN74X0W902z066t55YLKYT25a7l8xJBnDb924n5j1Pes+P4d+C445ox4ftmSZtzq7MwziQcAk7QBLJgDAG4kVw39j/FS20qCGa+1e9DxQvceReW63AuDBIGCs21RGJfKJHcZxkZFTJonxEn12zm1WTVLmC11K2uHkgvIoQ48l0lVYw+GiVirZO1iCRtJGSdWg6HeaJ4W0SybXZoI1uF12bzL3JBDgRLDtyOo2p35yTSz+EPDLXEVydOSGeN1ZJYpnifIRUA3KwJG1EG3odoyK52bTPFlp8NvD+n28Nyt7A8Q1WHTpYYp2j2tvETMQgO8oTyMjdg5qLxMfFVv4B8M2c0qS+Jpby1jd/KEi+YMks2FwAMZLAAcHHajb70gS/VnRp4L8J20Mw/suFYXWZWV5XKKsoxIqgnCKw7LgUy38A+Ebd5Ht9GjieSZJiySyAq6OZFK/N8uHZjhcDLH1NeY6j4b+KWo+HF07UptXvVnjYSQ+dbReXNmHmRvMbfCQsxABByfugYI3LjSfiXBI8hvtVu7W4mMl3DBdwLOqC5lwluWwE/dGLOSOARndRs0G6Z22ueEfC+pX8+oapZB7i6SOOVzcyIHEZ3x8BgNykEgjkc81FZ+B/CGnbp7fS44IwkIYefJ5eIWDxkqW25VlBBxn8zXmt54N+IV1HJLei6vdQdYZw8t3E0CSLYzwkBCQA+90zhdpyT61d8WWfxIsrC/kLLeWVm8MdjaP5ci6h9oZVeORQDgQlvl6AgUID0S58JeGZNCh0WaxUaelx58EQuHXy5SSQUYNuXknAUjHanW3g3wxbSW8lto8EDW5zF5ZZcfuhFggHkbFVSDkHArg7rwr4y1KWKx1K81mRrXV4plv0u4FiNuisFaJR8yyc/NlRkk4z26mdfGUHgbQH8ua61u3ktW1OGKSIPOowJlBYhMnr1A44o0t8w6lr/hBPBscWlWq6LbRR6aix2MSuyhFVhIFwD8wDKGGc4IzVq/8N+GNYv7q9utPs7q7urRbWeUH52hVyyrkHIw4yCOQR14ry5dD+KU17YajqVpfXl9ZQyvGBqFukALWewKMfN5vml8tjbgjn0Zo3hf4i2CW9xJa3qIIltZ0sbi3iu2t1nuWREJcoCA8JJ3cjIyTmgD1i+8MaLfaTb6Te2stxZQOHWKW5lbcQc/OS2XGezEioH8FeF2ieNNJjh33sl+WgkeJ/Pk4dwyEMCw4IBwa88l0P4lXUQi1WbVbnyzp1xJJbXkMBLxunnxxANhgRvYs2zJ45GKk0/Tfiklz5mrXmr3Nu18TdQWcltExT97saF2kPyZMW5SEOBwD82X/AF+X9fIDubjwP4RvpWuJNKimLTyTMRM+1ncgyAgNgqzKCyn5SRkjNS3Hgzwu4uZG0qKFp7w380sMjxOZymwyb1IIJXg4OCM1yngTTfE/hLUFjvo9QvNP1CWRfs6yJIttNJdyuHGPup5TBm564HXip/iZY+ONQ8RWVv4ft5v7KMDJduLmMRyBlkVkZGYEHlCCA3X+HHM30Vh9Wdfqvh3QdaksrjUtOt71rRJFtnkG7YsibHwe+5Tis2L4feDo7H7GuiReV82CZZC4LeXkhy24H91Hg5yNgxjFc78MdI8dabr3l+ILq4XTILNYYLdRE1vtEcQQBhJuDqVkz8mDn7x4rM8XWfxPlk15tBt9Zjkmvj9gLahb+VFGkbbXUbwSHf7ytjaNvDc1T3JWqPRdH8M6LpF9Je6davBNKoWTFxIVc4A3FSxUthRliNxxyaq3fg3wq8CrNpcMapgI6SNG0f7xnG11IKne7HIIPzEd64fXtH+KYmurnTdSvGW5uZ/Nh8+I+XALiIxCEZXa5i83qw9yDiotR8N+PdU0u50vVJ9XumeOy+z3Imt4YlVJImlLoHY+eCrkMNy4A57UlrYex2934E8Gz3stxd6RDLcXa7HMszkudiruALff2oo3j5sL1q1P4V8NvoC+HJbMDT5HZjB9okBmYkl9zbtz5yS24nOec15zqmjfFD+1dO+ypPMbEXkcd9LdQuXjc3Cx7gSMPt+zfMAc85K4IPQeEND8YWfiqzl1q4lvrC2jm23FzJFJKGkhtuMgZA8xZ+nb2xQtQejR08XhXwzDd3Ei6Zb+bdLMJEZiVZZQglAQnADbUzgc4qq3gTwlIbVJdN85rPBh826lcqA4dQdzEsoZFIByARwK4XWdC+Ik3i+71aFNSbyhcwxyJeW4VraS5t2VLZScpJ5Mbgl8DcOvINVLOw+IOoa1Pp632pWslvAn2iZXiWdYyL5oY3lwVdxm23bSR78klJ6Jg1uj0ZfAPg8WlxaHQrZ4LiWKWSOQs65jfzIwoJ+VVckhVwoJPHNWJPB/huSS6eXS0kW7mE88TyO0TSBg+/yydgJYZJA5PXNcFLYfFbT9Nmit5r7UpZLeRI2a6tw8c0ltDhyTgbFmE2AMkZGAR07PXp9b1rwPf/2FFeadqTu0Nu0m2OTCy7TIN3ABUEjPYjim1YEyzoPhHR9F1y81axh2TXNnb2W3qEhhDbFB6n7x6k9B6VSk+HvgkQC1bR4kWSUPHi4kVlZVcBUIbKqFeTCqQAGbiuRudO+KMOr6fa20uoPY29zOHvPtcLtJbmSUIHRmUFwhiIODk8Hbgk0jovxMvpvD0VzaXcX2ZZI7m8kvYmco/mozMNx8typjI2F8ZwCMcq90Gx6Na+D/AArb35lttLgimVoZfLSRgitHgRuI87QRsUbsZO0dcVFF4B8HxzmZNCtgTE0RQljGQylCSmdu7aSu7G7BxnFYvwy0jxJpOk3p1O1n+0nT7SKAXVxG80kscJVw0ibuN/QnPB+orltN0P4oSeXqF82rJdxR38drH9vhIiMlvCYjJ85DqJVlAOSRlTgDo5btAuh6doXhTQdDLnS7E27OG3t58jF9wUEksxJOEQZPPFU5vAnhD+zmtZdKRbYRFJM3Eg3pveQiRt2XBZ3Y7ic5Oc1xNzoHxQshK1lrGq3sbSOjpLdwFzb4t2/dkgASk/aApPTIzgYNVNY8O/EjVdIvdKuG1Sa1vtLvLdUmvIEMGXcwBnVj5kpUojcbQBkOeQRgj0S38KeFHuYbm1tUWVJHuongupFx5rBnI2t9xmUEr90kZxU2peD/AA7qV9e315p5knvo447lvPkUOIyChwGADKQCGGCD0NefQ+F/iBHrWqiG/u7WCSeC3glt1gUGyW4jI2vuLBlh80EeWMlmwScV1Hw2/wCElbVdej1q8nnstPuTY2DydbhQTIZm4GTiRI89Mxk96FqI2NH8HeG9Hu4brS9N+ySxKVBimkAYEs3zjdhzl2OWBPJp994R8N33m/atJgkMzySOTkHdIULsCDkEmNDkcgqMYrB+GcPjeO412TxPHLBFK8b2EU1wk3ltht4DKxJXOzGdvf5RXI2ug/F2fSHW61zVIr3yp3YI9vGv2gRfu9jb33RNJg4ITGOQATQVY72P4f8AhseIf7antprqZYIoYkuJ3kRBH5mCQxO8/vG5bOO2Kpr8NPB8GoRslr5ds1vJAbMykrKWEfz7iS+5VhQLgjaBx0GOcvtJ+J8F19mtb7Uri3jnk+xT/aoMqS8RVrnOC8W3zRtUE+3QjV8GaX4uHiTTr3X4btjBFeLdy3M0EkZld4/LNuFJZIyobg4PqPVoTOh03wn4T02+t5LC0jtrq2LbTHdSBm3OXO/5v3mWYt8+eWJ710leZHw/4lbxpd6k2nymWTWoJDdF7fyHsU+6qj/Wb1BOcj6E9vTaS+G4Pcyte8RaLoMlsmr6hHZm5LLCZFbDFQWIyBgcAnn0NULfx14SuLSG7h1uB7ea4FskgVtvmHbhScfLnemCcA7hg80/xX4UtfEd3az3eoahAtvDPD5MDR7HWVNjlgyMd23IDAggE+tY2rfC3w9qU8cs11qiBZo5mjSZdjtGkKLkFTjAgTkYPLc4JFC8wfkXNK+I3hW7s7eW61KHT5ponlMNw2DGq7/vMPlBIjZgCckAmr+keMNB1XWm0mxupJLkWSX3zQOimF2ZQcsB3Q8GsS3+F+g28i+ReamkAcTNbl43jeZVdUlYMhJZQ5GM7TgZU4rR8NeB9M0Bl+y3moSp9iNlJHM6FJI/MeQZAUbdpkcAJtUA4xwMH9f18/67DKlr8TvB8898P7VijtbQxKLls7JTIjP8oxkgKhJbGMc5xVyy8f8AhW6tmuV1Ly4RfvYeZJC6qZlYLjOMYJIw3Q5FYn/CovDrRQrNfancyQeWsElx5EvlxxxNEsYVoihXYxHKk9DnPNWdV+F+h6iqRz6hqq26Xsl4tukkYjV3dHYAFOm5AQfvDLAEA4oW/wDX9dwewv8AwsnTpPtS29m0stv5bbTcxKHjIZpHDE4IjRGYjrxgc10t54h0azu7C1ub+OOXUCotMqdspP3QGxgE9gTz2rlbj4U+HpLeSKG+1a1aQMjSwzpv2MkiOvzIRgrK3bPQgjFaeseAtI1TWdG1O4utQDaQIfs8KyL5ZMTbkJBUkHPUqVyODnAoW4PyNKbxT4dhvYrOXV7VLia5a1jjLcmZSoZPqC6f99D1qh/wsLwVvlX/AISOy/dQtO7FjtCKm8nOMfcO7HXHPSs7xf8ADfS9aXxHdW089tqWt2scDTFyUt2QqRLGowVf5EJOeTGnpVX/AIVXpdxeaj9u1C9bT52H2WxhZUjgH2RLbd93cX2Kw67fm6Z5oWwG9F488ISXK2667bCVgpCuGX723A5H3vnTI6jcMgUzU/H3hWzW4RdWguLmKKWQQRnl2jDkoD0DHy3wCedpxVXUfhxoWoX1/cXVxqDw3hnc2wlURwyzRiOSVPl3ByFGMsQDkgCqzfCzw6YktxdamtoIY45LcTLsmeONo0mYld28ByeCATgkHFJ7DRqQePvCcltZTSazbRG7A8tSScHIUgkcD5iFznG7jOaNT8deHbS3t5otQhuRO9uoKP8AKqzEbHZuijBzz7etZVp8K/DtnFbW9pdapDZQKkRtBMhieFJRKkRypIRXyQFIPzEZxgCK6+Efhiez+yC41SKA30t4yLOpDM5U7MMpwq7FC4wVGQDyarS5OtjaTx14durgWumahb31x9rjtXjSQJtZ2Zc5bG7BRx8ueVI60mveO/D2kpqKPeCS608xi4g2spj3k4ZiRgLhWO7phTUNv8PdBgvbG7R73zLF1eLMoxkSySjPHPzSt+GKp+IvhjpOvf2kuoazrTRajcm4miEkW0ExmPaMxklQp4DE7SAVweaXT+vL/gje/kaFz8QfCdlI0Wo6vbWcnnSRIrPu37HCbvlzgFiBz3IHU1oWPizw5fRwyWmsWsqzmIR4bljKWCDHYko4x6qa57Q/hxZQRzSandSS3Mty0o8g7UVBcrOi85JIKKCe/PAqxb/DjRbfVbW/gvdTj8idbgwCZfLlkSWWRGf5c8GeTgEDGM5wDQugdy7deP8Awba6rJpdx4gtI7yOXyXjO75XDBSCcY4LKD6bhnGRVXWPiR4U04gDUUuSt5HaTiIEmIuzLuxj5lDIV+XPPHWpL34f6FdtdNK95m5NyZNsoH+vkjd8cesSY9BmoLD4b6FZ6jb3outRma0mElnHJKu22USPJ5a4UEqWcn5iTwBnAo7A+tvkX28d+EFkVD4gsvmtvtIbcdvl+X5md2MZ2AtjOcc4xU2teLtB0mzN3dXhaIX8Wnv5MbSFJ5CoVSAMj7yn8a59PhP4bW0+w/atUawMe02hmXYZPs5t/Ozt3b/LOOu3PO3NacHgaxi0SfTW1XVZZJtQj1J7ySSMzeehQqRhNmP3a8bcdaOv9f1sBJcePfCkOp6Xp39qpLPqbEWwiUuON/LED5RmNxk91NW9N8W+HdS0+7v7DVIrm3tMGdo1YlQRlTtxkgjkEAg9s1gab8NdNhv9QvJ7mcSXWrS36iEgKsbxtGYCGB+Qh5CcY5ckEVatPh5pdvoV/pX9p6tL9thgt2uXmQTRwwf6qNSEC7Rz94Hdk7s5o6B1EufiX4Vt5LhpL4NbRacuoRzRjd58Z87cEUfNlfIbPHGQKt6f468N3f2g/wBowwiFEkHmttZkZYyG29RzKgwcHLD1FZFl8JfC1oYnhk1FZY7GTTzKJlVnt5GmZ4zhQMFpmPAGCqYxjm0vw20E3lleXFxqF1c2l5Hd+bJKoMrpEkYDhVAK/uo2xgfMoPtQH9f1+JNonxG8K6nPJbDUFt54o0kdZRhMNEZflcfK2EVicHsa0b/xf4bsbuztLrVreO4vY0ltkOcyI5wh6YAJwBnGSQK5fVvhRpNxoZ0mzvryKB3sg4kcNhIGwSpABDPGWjPOMN0rV8QeBodb8WxatdahcxWMdpDA1lBtVZmin81N5IJ2hgvClTxySDih/wBfcBFY/EzwvdaSl0L2OK7Nj9taykcK6L5Yk2lj8obac4z056Vp2HjXw5d6Leawt8YrKyu3s55JYmXEqyeXtAxlstwMZzkVkf8ACrfDP9kf2X5moeRzz5w3c2v2brt/55/rz7Vpy+C7B9IutNW/1GOObUf7ShdXTfaz+aJcxkoRjfk4cN1I6cUPcOhRsPiZ4Xu9HivlvAk00Ms0Nqx+d1QyADPQFvKYqCQTj2q5ZeP/AApcWmnzNrFvE19tEaFs4YlQQSOBhmC5zjccZzWVD8KvD8Uaw/btWeAhTPE0yETyKZCsrnZncDK33SAcDIOKLT4U+HLO3trOzutUgsoI1h+yrMhjeESLKITlSQm9S3ykH5mGcHAF5/1/X9dgfka6eP8AwfJZXV7HrlvJb2hUTuiuwTO7BOB935H+bp8p54NMsPHvhy4vHtLi+jtJzfPZwpI2fOKsqhwRkBWLAAnGScday9V+FPh3UNMXT2u9VhhFtHany5k+eNPOwGDKVP8Ar36jghSMEZqS3+Fvhq31e31SBrkXELliZFilDjcGA+dG24YZBXaeTz0oW+oPbQ7miorOFre0ht2nluDGgUyykF3wPvNgAZPsBUtABRRRQAUUUUAFFFFABRRRQAUUUUAFFFFABRXnXxcuvF1jqmm33hn7dNDZ2F7cXdnBHuF0B5ShOn+sAZ2QdyuO9RfDjxV4o1LxRHoupWF0tlFpKySXFzYSQutwohyC5JVg29z2PyngYojr/Xr/AJA9P6/ruelUV47aeMPHtna2VtPCby7NxcK5fR5gbh1u/LWAFTtjxEd4kOQRj0Obdh4l+Jc1zA1xZ2aQTtBlF0qYPGJpJoyNxkx+7EaOSRzvxwMGlfRMfVo9XoryPwJ4x8bXV9oOn6lAbgyR26XZfSJoHkDQs0s5cnYmyQeWUI55I6irfiTxL8RLbVtUbTbG0axtnuvIjbTJpHkWCOF1G8OATIXdRgcbeMnIqraiPUaK8Z13xN46tLXULXTbe5hmnj1OWBhYTXMsckc03lsdxCrGY0TaFzkn7uCDW14C1bxNqHxI1T7fHt07yQieYtxHuVVQpNGjZjAk3NkZyNoHUNSWoM9MoryXwV4y8Xaj4qs9OFlbDSHnmDXEqzO06iadWKScqCuxBtJHU9OKseKdW8U6v4h1DQdOmlgtI9Ss7eOZdPuYpI1bLSyeYrqJIwNq5BAyWz0GRa28wel/I9SorxR/HnjskyXel2sM63NwttZpFOsvmJbXTrGy8CUHyojlSc7jx901b1bxZ8TtNt7vfptrf4eSBGg0yePywFgfzz87ZAEsg2gcmLrnIpXDrY9gorjvBWsvP4O+x6hcBtUs7DzLkQLNIwjO8Rv84Dl2VM7c5z06g1xvgDxP43+3eH9Jmt0lsZ4llmuLy2ulmkDyS7l3Pu2yRqI8hjgljg4warrYV9LnsdFeZ+LPFXjzTNX1d9M0WK/srd5YbSAWUu9ytqsokMgbDLvLJgLzjAOarad4s+IMzWMrWVhLbAwtO0NhOTOkl55JwWK+Wyx/OeG6Z6GpuN6HqtFeZ3OteNLL4feHJtJssanc2cs96Ly1muGR0t3lCEbgwLSAJyeM4A6Cs7UPGvxBsv8AR5NLhadHkMUiaVOyXj7YGS3ADHyyfNkHmEkfu+nBFPq0HRM9dorxiz8R+OLZ9Vk0dJLuAXd9cBb3TLppNkJiCQgM+F3lpNpXI2gHGcgdJ8PNY8Vav4l8RNq1rHZRqTHBCyzboSkjqnDfIwZNrkqckn0xg6fK4HodFeGP408fNoGm6V9nv7y9uNIlF/cLpE1u8c5hnwUcE4dXjRTwBlhjORjTsPG3j4w6VbS6T9nvXSJZLabTZ38yUzeXJH5obavlx7ZDIeH3cAYIoWoPQ9gorx+fxl42ujpIvNF+x/bNTXTYY/LliYXcYUvK3zAtbnbOQO4ReSDWl8TvEni/T9XvdN0PMcK2MVxFPBpkly0ZWVfN8w5AwUztC7ifmzjij+v1D+v0PTqK8pt/EvizWPFttpht3jt9J1uO3vZ7aKRBcK8c0iEjJxGIjCWB/jYelSeNvGPivSp/EEcuksNJ0ZPtF1cxQyK1xaSFAqwODjzlXzicZ5ROBuFHS/8AXQOtj1KivGfFXizxzD4futBj0m5GrG1DI1nbXHyobMyZWbkbhMPLyST7VueGPGPiu+8UaRoeoaZFA99bNezsbZ4/syRl0miOW5YSGEK/RgzMBinbWwr6XPSqK8j8S/EPxPpuua7bx2Pk6daSQxQ3Vzpc2I2a6ihbhW/egrIzLtIJ29MVg6vrvxCvba+uo7PVxJcWREP2eKeFMrFdbZETJKF9sRIOSCy98Ultcq2tj3qivJLfxr4+uLnT7RdKjtryZYla2m0ucq0jySLMPN3bVWEKp3H/AFgORgMKYfiB44l/saVfDtxam+vUhe3l0yVikQeKKVmcN8pDtK65GCig59TqI9eorya+1jxwPhDpOpW8d3qviSHUYRcQx2r2zSbZSHR1/u4HPQN+Oaz9R8ZeNP8AhIDqEccps9LtrmeS2bTLiBJoUihcSO7Nt3ODLtTqhGDnBoXXy/yuO2x7TRXikHjP4gQ6nqGpjRLh7O90uG8s1NrNLGjkMyxbQflYRkO+PvMmwYJFWtM17xlf+LNOuJoL6axaZLcTRWs9vDPF9oI88xk/ISvB3HGBnoRTS95RF0uew0Vw9p4n12b4szeHRp839jJA5ad7J02SKsbKVlyVdW3sOxypGOCTw58WePrPRNUsJrS8tG+33UVvdy6dcXT+QftDRyAoQcs6rGo/gAU8hlqW9LjSu7HuFFeGXHij4lT6Ld6fDpUnnWdvaGGLbPHd3DB7Y7jJgqQ+6UN3AHPRqt674z8dXmm3lpa2FxHPLp8gWKHS7iKYZtHdp0kyQhSYCMJyxIyDyKpqxMXc9oorlPAerXUml3cerxXkV1BcXL/vYZTmFZnVGBYHOQuQAemMDGK4/wADeK/HFz4j03TLuxA02cvMZ723mWaeJ5JyCp24UqqxAK2Dg89qLapAnpc9boryrW7nxneeJr3SorqcxJr8bW+2zmjEdoLMy48xHUOryLs5OAScjoK5648afEWax03WpoFs5kNzm3g026lUv9nVlgmjGMHzPkV8kc+tSndDe9j3aiuB8EeK/EWr+MdY07UtLmtNPtrcPE8lk8bJKHKsm4krIMAMCMEjnAzisCy8aePrmzt723s4Z4QHnlRtGuIpXQXMcaxbWf5JPLdnJ+bp0wDTA9dorxvwn4n8Zah4ntnmW9s9Lm1spM1xpc2ZI3tmKxkMxEQV0C5U7QTzznPslADHmijdUeRFZvugsAT9Ko2Ot6be7fs87FWEjKzRsqkI+xjkjGN3T16jIrB8feEbvxJqmlXcF3psC6eJmX7TYee4ldNqSKSwA25Y7SCCSM9BXE6R8JtQh1BNOv7m2udNA+0yy+QBE7m6t5TAIixOMQNknj5+AeRRHV6g9EewpPBJ/q5o2+jA9s/y5qprGr2OkwQTXkkgSeZYYzHE0mXb7o+UHGfXpXl2pfCGax0Qw+HbyG3vj5ESSQQCHYPPm82Q88/uLh0A6/KMdgO18aeEf7b0bSdJszp0NlYXUMrQ3VoZleOIfKi4ZSnIU57gY6E0A9zW/wCEi0j+0EsPtRE73D2yAxttaRI/MYBsY4XknOM8deKnstVs7zU7zT4TL59ns83dEyodwyNrEYb3xnHevK/+FM300z3N14mt2n+3pfAR6fsikdEdQJIw+1lbeNyjAIGPeuj0jwh4i0XxQuqWmpafdWzTTIIXt2RooZ7jz5SW3ncwI2qAAOQT0oW6uD62O3lvbaK6NtJJskERmJYEKEBwSW6dT0zUJ1XTzftYGVvN2knMbbMbd33sbeh9a4j4ieCtS8XeJTtkFpZRWESrK7bknlW5WXy2RWDbcJgnI6jGcGsFPhPf3ct3CbqLTrW3jit7RWVp0uFWKMEsC5byyyFSrMSVJHFJaob3PT9EvdE86fRdJa2jNhsV7eFNixhlDrtAGCCGB49a0JbiCI7ZZokOC2GcDj1rhdI+HMVn4ot/EbSabDex3MczCzsfKURratAYU+YlUJbfjpx0707xV8NdO8ReKX1y++xzMz2xCTWgkISJJ1KZJ6MZgcYx8nfs2JHT+ILzRtNthrmpxxsLLOyZYDLJEGwrbQoLDsDj8am0zWNN1HzvslyrGG4e2dWBQiVPvLg4zjPavKofhHfMmpWEmoQNbx2trHpkk8ZZY5wqG4nCBgfmaKIhWJGQ2QQa0h8JnbxLbaxc6xHeeXcmd43heIK3mLIHj8twFbK4PBBGBjAwTqD2PRZL6wguIgrBpbqbyQYkL5cKT8xUcYUdTx0q0JY/OMPmJ5gG4puG7HrivPPCPwvh8O6npF3a6hCsdgkHmxRWvlieSO3nhaQ4b7zecCScn5Mc9tFvBd4/xVi8ZyarAYIYnjjtltdsm1o1Qq0gPzDK7uQTzjoKOoHVrqWntcXVuL238602/aE8wZi3DK7vTI9atAgjI5Fee+Jvh0+p+INR1e1n0lTeXFrdNFdaf5qyvCjJslww3xkEMB2ZQecYrd8EaVqnh3w8dHuGiu7ewhSGxKcSTBUBYtk4XLkhVzwoGTR9lsOpo3XiDSLXSDqtxeCO1CLISUbcFZgqkpjcMkgdKtSahaJqNvp5kJuLhHeNVUkbUxuJI4HJA5rxyx+DesX+m2v9ra7FZSHSRZvFBb/vYcrFuXzVYb9rRkhsZyeuAK6Pwz8L20jxZp+tT6lBeCyhjjjAhkiZDGjxgrtfb8wfLAggsWPcYfUXQ9HMsSyrEZEEjdFLDJ/CkSeB13JNGy88hgRx1/KvNfFvw71DxJ4/vdUe6trCxaC2EV0kO68V4xMGEb7h5YPmLng5HFUB8I9SjsJktdc0uznuIZLWVINNZbcRPAkJZYxJxKdgYsSQemOM0lsynuj0a38SaTPevZxSzmaO6Now+zyACQKWIzjGMD73TkDOTV+5vbW2jkeWZR5cbSMo+Ztq9SFHJ/CvOJ/hU95PfSX2o2CtdXk1z5lrYmJ8NA8UQY7yC0e5WDYGSCTyc1k+IfhTrhs4ry31iDUb22sZwyC0WGS7upop1lbzN/yqzz7sNu2hMCkwR6idS0e4tJdVnaNLfT3ctcXERQRFV+ZgWA4wSCw46ir6XVs6hkuImBj8wYccp/e+nvXI2Pgnb8O9W8KXd3HN/aYut0jQ7ljMxJxtJ+baT7Zx2rmL/wCD8l5fXV4+pWKyzwxBAttIEiZI40MQQSbWgby+UI6Mee9U9yU7o9H0zUdFl1DULSxmtxcwSK92EXblmRWDE/xfKV5Gewq1cGwurdYbg208Mx2qjkMshHOAD16fpXmmtfCGHVUvJnutMs727+VntNO2LHH9je3MSjfkJlt+M44/GlvvhGr6k0llqFjb2b3DyJAbHmzUyxy5tyGAjfKEFsc5HHHKW9h9LnoukavpurWNveWF0ksNwrNESCpYA4J2nB6j0povNJbUWkWSA3IgJaYLwIw3Qv069s15dqnwj1BbNzZataXE0dt+6Z7YpOJFWYKkcu793Gxl+YYOcH14zfD/AMINVutCCajLbaZcJIpMPlDbd4kVy0qxOFXOCu1T/Cp65FC3Bnt1zFbzw4uIo5o1IkAZdwypyCB6ggEVmaF4n0PW2uV06+3vbTLDMksTxMkjKGC4cA5IIP40eGNKudF0OHSVmtzDawRw2oVHOwKgHzF3Yt8wJHOcYHPWvP8AUfhd4g1LQLTS77xJpbSR3b3Vxcx6YwkuJWZWMpJlJVsrgAEDBAxhRR1DoejW2vaTczLHbX0c4ZZG8yP5o18ttrAuPlBDcYJzwfQ1d+02+wv9oi2qQpO8YBPQfqPzrzOL4SQfa4vOutPaxivHnNqlgAsyNdi42yDdhj/BnGMY47VFY/CFNMSw/s+80t1tRb+ZbXOnb7e4eNJ0aR0DjLETAg54MY69hbIHuz1NJY5GdY5EZkOHAbJU+h9Kr389gyR2d3slS8JhEZTer5Ukg8EYwD147VyPw78By+FdWub6W/trjfb/AGdfItTE8w81pPMnO4+ZJ82N3HGfXjH1P4SG8m1Ar4geGOe5kezVbfm0geOcNEDu5/e3DvnjgBccZoYHoOm6vpd6Z4rO7if7NcfZXA4AkCK20Z6/KynjNLqOs6Xp7263d5HGbi5FrH3/AHpUsFOPu8KTzivMYPg23222uri/03al49xJaWtpJb26bhBzGEkyrgwfeJOd3Tjmaw+D0QuoW1K+0+7t4Jo2MX9n4F0qGYh58sQ8uZvv4/hPHPB2DuepSXNvHu8y4iTaATucDAPSpN6btu5c5xjNeUr8IRDp8YjvtMu75JYi8l9p3mxzIloLbY678nGC684B7d61vCPw9vtA8QWV1/bqXdhZbmSOS3PnvI1vFCxaTfjH7rcBt/iPPFPqw7HcJfWrXE0HmhZInWNg4KjcyhgATweD2zU0kscWPMkRMnA3MBk15X4i+Gt94n8YalrF9Iltam9Hk28ruyzR+RChlHlupRw0Z289CeBXTfErwLbeNYoI7qaFFgtbqFBLb+bteaMKsgyRgrjI7+4pdA6nWC4tyEPnxYkO1DvHzH0HrVPStb03U4ZJrWc7I52tz5qNGTIpwQAwGeTjI4rzy++ESyXzNZ6jZQWbzuywmxz9kVpI5M25DARyZjOWx/EOOOWv8IhdWky6heaS10/251mg03YFmuGiKy7S5wyCIKMY4x0Oci6Aem21/a3F9dWcLs01rsEw2EBSwyBnoTjnjpkVDq2r6fpenXOoXk+ILUBpjGhkZAT1KqCf0rmPh/4FHhbW9W1J7xbuS+kkIlPmCQq0ryYfLlSQXwCFBwK46D4Q6lfQ3dxe31hYzvezSpDDbti4Q3jzL9pZXBk+UqBjG33pa6D7nrtlqNjeTzW9tcxyTwBDNED88W5dy7l6jI55qDTNa07UPtP2eZh9muTayebG0f70dVG4Dd1HIyKwPAXgqHwnqV9cWxszDd21rFhIWEqtDHs5kZiWUgAgHkc8muUv/g/NePibVbQ2gv7i5SyEEixKswG47lkEhfIJBLEDcQABjFdRdD1GTUtPjvYbKS9t1uZ2ZYojINzlRlgB6gEGrVeb6N8NJNP8Vwa4LvTHS31Ke7igNiWMayoQ+JGYvvLYbJJA5AAB49IpAct478YL4Xe2jOmXFy1zDM0cu9Y4RIi5WMuxxvf+EdTg46YrGf4p6bZaImoavpd5ayiC3kmiRkk2mWCSYAENzhYmH4j3x2mo6NpOo3dtd6hptpdT2pJgkmiV2jz12k9KyYPDXgeS3ttQh0TQZIYbcxwTi3iZEhAbIVsYC4ZvbBPqaXRj0ujlNO+Kkw1ibS9S8N6kb037xJbWkQmeGBRAC7lGYE7ph07fTmeH4pNeXFhDY+Gb4td3kEa+dPEu6CVplEowx6NA/wApwcYNdPF4X8GWkFl5Wh6LBFFMJLQrbxqBK2OUOPvHavTrgelXH8O+H5YkjbRdOaNfLKD7OmBsYumOP4WZmHoST3p9iddTl/D3jz7Ro+sapcxy3cdrZx6pFFBAEdbWQOVQ/Odzr5bkngHIxRp3xQ0rUvEVtpGm6Tq14k7gfa4YN8SxtI8aSkj+AtE/PYAGuq0rw9oOki6/szRtPsvtZzc+RbqnndfvYHPU9fU1XtNC8Kre2wtNK0lbnSY1hgWGFA9ohGVUAfcGDkDjrQtxvY5PU/Hmt/8ACQSaTZ6IY2h1h7ISEpIJoY7dZpH++pQgHjrn0rFm+L8yafZXa2MhtDaStc3hgX55xbRyqkcQkLcGVAc8HnnvXpsuk6BBqTalLp+nR3ty4U3DRIJJG2FcbjyTsyPpx0quPB/hPz2uB4b0jzXg+zs/2OPJi2hNnT7u0BcegApa2H1MO28cz2ngaw13WNHv1mkufst2Db/Z0gYMwaVt5+SLjhicHK9M8YeqfFLU4vC91d2/hiZNQWDUJ4wZo5IUjtZvK3sQ4J3MR8o9+3NdjcWHgs2f/CP3Ntopt7F45DZSCPbCzthCVPQsTgepPvV5PDfh9BcBdE04C58zzwLZP3nmEGTdxzuIBPqQM02JHJN8UrWK5S2uPD+qRSRytHffPCRaYnSHJw/z/NIh+XPGfTFSaZ8UNLvLy2t30rULb7YqzWjuYyJYWSZlk4Y7c+Q/ynnke+OtfQtFeWWVtJsGklO6RjbrlzuDZJxz8yqfqoPasu08NeBb62vLe00XQLqCW4El0kUETqZlJwWAH3hk9fU+po1t5h1MjR/iIt5oHiPxBcaJcwabpEEdxEwljaS4ja1juMbc/K2JAOTj361Wf4rWcVxeW0/h3VY5rBHa9XfCREQyqigh8MXMiYxwMnJGK6XUvDXheexvdFaysrT+17M2kqQKkUk0KJs2jHUKpAHoMVYtPC3hu0sXsbfQdMitpImhkiW2QK8bHLKRjkE8ketHXyDoY03jpY/C9zrC6HfSXNrfnT5tPWSLzfP3BdqHdtfJZcYPftg4xbr4oQW/iTULGVClva3ECBkjWUGMmVZDuV8Fg0RGMcY5BJIHZyeFvDUmjw6PJoOmPp0EnmxWrWyGNHyTvC4wGyTz15NZ9/4P8IpqdnefYbLT7g3qzjyVSI3cwVyqvxl8bnbb65PrR1/ryDozmf8AhcFodPjvF8J+INrRNcENHHH+4Hk/vFLsA3+vQYGeQw7VvnxzGdCtb2PRb17651GXTEsPMjDi4jMm8F92zAETnOeeO5xWtaeFvDNrbtb2ug6ZHCQylEtk24YqWGMdCUTj/ZHoKdq+keG59P8A7P1XT9Me0ubneIZ4k2STsS2QD1cnJz1PNDA5zVviVp1lomk6vDpOoXdvqNhLqGEMatBBEEMhYMwyQHHC5zg1FF8UNPa4WOXRdShW5uJLfT2Yxn7a8c4hcIA2Rgnd82PlBPauh1bwf4c1W80u41DSrW4XSo3js4HiUxRhtnRCMcbFx6VfOi6OWtmOlWJa1mee3JgXMUj7t7rx8rNubJHJ3H1ofkHQ47w/8Rk8QarpFlb6bd6a17Ij7blEcyQPbSTIwKPhc+WeuSMYxzkOm+KGl20s8V5pWoW0qXUtpHE+wSPMuNibN2VMgJZM8MATmuuttD0a2nhnt9JsYZYFVYXSBVaNVUooUgcAKzKPQEjvVSy0HwqzSmz0nSXaO+FxIY4UYpdKOHPHEgB69RmjqHQ4XQ/ijqF9qkESaFeXNjeamYLe5a3+zotuEmO7LMRI4MLZAxxg4ycVeX4uaOkSTXukalaRzW6XNuzGNhLHLG7wfdY4aTy2UKec4Heuqk8O+E7NvNk0fSbczXaTBmhRd1xk7GH+3ljjvlj61JbeE/DFrA1vb+HtKiia4S6ZFtECmZDlJMY+8p5B7dqF/X9f1/kP+v6/r/Pm9L+J2nXt1bQyaRqFst5JGto8hjIlVp/ILEBiVw/Y84PHcCzc/EbSbfStI1F7O8MerxubNQFJklDqoi6/fbdkdsKa2W8I+FmS+RvDulFb9w92PsqYnYNuBbjk7ufrz1qS30/w0+lWHkWelNp9gwmsdkcZit2QEB48cKQC3I6c0dA6nmOv/F69t4tTk06C2ItJZiPMi8xGhW1eVGVkc78tG2cduB612GlfEbStQNnssrtBeNaeSWKcrctKI24Y44iJI6jIHXIGxZ+E/CUcDG18O6OsU5MjGO0j2vuUjPA5yrEfQmmDQ/Bq6/b40vRF1eAGeACGMToCxYuoxuHzMxz6k+tCBmFJ4z1H/hJrmJIB/ZCarBpUUphXcZyQJB/rM4GRg7R368Zr6v8AEO60PX9Ztb7Srq9ghu4LTT1s4VZpZXjeRkLBzlgqbsbRgFeua7H/AIR3Qf7Ul1T+xtP+3Sukklx9nXzGdPusWxnIwMH2qrqHhjwj5d/dX2h6QqXLie9llt0AkZejuxHJHqaS2/ry/wCCPqcfpnxWWbxFNo82h6rPK91H5UcFm3mW9u8cGGmUnIYPKcjjAU+nNt/ijBGIml8N6oI3eUtKssLIsMc0cLTAh/mXfIMYySAT6Z6O20fwbqF1FPbafotzcQbbiN4o42ZQwCq4I5wRGAD32D0qez8K+F7G3+y2nh/SreEgr5cdqirglWIwB0JRTj1UelPsI4+2+JhudFN1b6dPJ5C2xurrYgjjeaQKqeWZNxJU5yCQMjryK6/xXr/9hQWUkenz6i93eR2iRQOgfcxxkBiMgYJOOgBPalbwp4Ya4juD4f0vzooxFG/2VMqgbcFHHQHkehqGXw54WhsNN0y+sLGeO3uC9it4FkcTncxZC/Jc5c5HPWgDitD+L9umi21x4k0m6s5nt1naaLYYXVhNsK4cldzQsgB5yV9atQfFVkmFtfeFNXW6kvriCOC1Czv5ULIryEKTggyL8v1rpp/A3hR7JrOHRLKzgku4buVLaBIxLJE4dN2ByAwz+frVu58M+GJp2vZ9D0x5TP8Aamma3TPm4AMmcdcAc+woW+v9bA/I5DRPiVPf+APEevx6Z9qvNBNwksasIklkjZjtXcSQNgUljwSTjNVNQ+JWoabqF7calYvbaXa3YtyBAjyF1tDcSxhhLyfugNgDnGD1HoFro2gm1m+y6Zpxt76HZN5cKbJ4zuOGwMMp3sfT5j60i+HPD62gsxomnfZwSwi+zJtyY/LJxjqU+X6cdKQ9Di9D+JrPqc+m63o9xaXsupNZ2MCFGL4aJSpYOQWUS7zjjb7girfiD4oaboep6lbX2kal9nsGki+0oEZZZUijkMaqG3crIvJAGc1vQeDfDdrd6XcWWlW1mNMllntoreJY0WSRNjOQBy23Iz71dvdF0OZZ5L3S9PkWTe8zSwIQ25AjliR3QBST2GKb2EtzjX+KSh7eFPCOumeTy1eNxHEY2kneCMfvGUkM6cMBjac+1Sw/FLS5tNS7g0jVZpH8tVto0RpWd4ZZdigNyR5LLx1OMZFdRpmh+G1s7d9P0vTTb7I2geKFCpVWMiFSOwZiwPqciqt34Z8FtqFutzoeifbDC0cAe3j8wxjO4LxnA3nOP759aHsC3MSz+IltNp2ta2YmksdM0yG9aCEI0hL+buUPv2kjy8YIGCDk9hBH8VLH7dPZzaFqUMtjPHDqeXiItDJKI4zw/wC8BJz8mcDrzxXTXvhHw9ceH77Qk0u2tLK+tvss620axloucLkDtub8z61Bpfh7wPKbebTNI0KU6ZKwheCGNvs0mdzAEfdbPPrnmj7XkHTzORtPizJPrUkEfh28kguLSG502ISRLLOhE7vIWMm1V2QghThsn8mWPxfhCXtzd6LeTWbTuNNlgEYM6iOFwhVnyHxMDk4XjH16weF/h/PbIq6H4dkh1KQSR4t4ity4DMCvHznBc8Z4Le9XLjw54RtbmbUrjRdGgmuNkUs728amTLKFUkjnLBAB6hfQULfX+v6/rsNvscynxKhm13Q9OFjNateXktneRPskkglVpI1U7X4UvG3z8ggYHfHodZLeGfDranFqbaFppvYXMkdx9mTzEYsWLBsZB3Mxz6sfWtajp5i6nEfErSfFuqanojeG5kt4La4WW5l+2SRMMSxkgqPldSgkGCDyR0BNcRpvw38aWml6fb3Nyl3c2L3Qt5Y9SkiSKOa3ZEXywNuI3xnj5gcnnIr1XX/E+jaHe29nqVxJHPPDNcIqQu+IogDI5Kg4AyOvrWWnxG8KNYRXxvLqO3kuktN8tjMmyRwhTeGUFQwkQgnAIbPrhWurDvZ3OUPgnxzcMbS81rzNPhlhFuv2x9zRuC0+/A6q2FTB+7npT/BHhfxvpfiLw2bhltdI03T1tbmIapLP5xEJXlXJBPmYYEAYH5VoyfFSwtIrqTUNMu0a3uprZoYIpZJSUkhTIUxrnPnqTjp7np0ur+MfD+k3stpqN49vJBYnUJ90D7YoMkbmOMDJBAHXIxjpTv17/wCQmun9bnH+JvDHja+8S6pcWmoXkNrN5nlTW+qNGfIa3CLAsRBRHEuX8zr788Ys3gj4iGWa7WeGOa6tI42S11WaHyrlYUSOdm5aRUKt8jEg7u9ehL488Mv4eh12K8nmtJro2caxWskkpnBIMflqpbdlT2rN1z4oeG7Cx8+1ee9le2hu4YxBInnQSSRIXQlfmI81TtGT265wJdP6/r/hwv1/r+v+GOd1rwL451Sy1HT7rXBPbfaDFZE3cilrZo5izPgcPvlRBg/ciHPJFdFrOieKj8PdItPD1wNO1uxSJTHNePJGQUMcgZ+S+0MXUkfeRelOn+Jnh+OSQo00sawbljW3mNy026ZTF5ITcNvkSliem3pjmjSvih4VurGKa7uZrOY2iXEyNbysiMYY5TEJNu13Cyodq8nPShbNegdUcnrvgfxrdi8sEaO5tEctHcSak6TXai6tpYlZgu5SiRSqGycFuOtOtvB3xJ+3wSt4gu7eJbaQWqJqBkFoxecqku8ZmG14Ru5P7v2ye7tfHfhm4jdlvZUeNlWWKS2kSSNmmEIVkK5DeYQMY7g9Oais/H2hz+E9P8SSx6lb22oSmG3hexlad5PmO0RqpY8Ixz0460dAW7J/Adtq1jpENjqWnvbFIgWkk1R7x2k6N8zjODjd174wK88T4X+I9M8Mw/2VqkseqTTquoJazLb7rdTMURHVQSwaUMWbJOMZwMV1us/FPwtZ6Tc31lctfGK3M0ZEbxwykRiUoJSu0OIyGK9QO3WtWLx14Xktxcf2ltiIiId4XVSsm/Y2SPusI3IPTAz0Iolq7sFojz7UfBXj59ca/Wb7fLDFNFHc3GryoZIpBAAqxptWN1EcmWXAYkZyCQMWz0f4n/28uj3V9q/2yLTPIgu0uZvIEhgPzO/3Cufl3YLhyD0FenaX8RNEvLPWdSkju7bTtMmt4vOktpQ83nIjIREUD8mRQODnOadbfErwlcxO8N1es4ZVWE6fOJZWLsm1EKbnIZHUgA4KnOKb7CXdHnV5p/jrTfGGjx3MOuvpIuBcpaWt7PctCnmr+6M2QH4VmYSZ+Rtq813HxD0XxN4s8K6JLpO3RtVhuo7yWOWb5oh5Thot6jgnft3DlckjkCpF+JmhjU5EcS/2cbOC6trqO3ndp/OkEaKqCPrvYLjJOeMcHGjpnj/wtqV9aWdnfSySXZVY2NrKqLIyswidiuEkwrHYxB46dKS2S8xvds4W88DeNFM0emXl5YW82rXF5MLfVnMjiVF8tgz5A8tgwK9GyDg4xVuXwv4ttNS8Pxrql/O97qVy2rStdSSrFAJTLG6E8RtsRYcKBxK3WuktviNoRt9blu/Pi/sa7kt7sQwyT+WFcqGYquFJA3beoGD3GYx8SNJj1HULe4imEUC27WjwQTSveCZGdNiiPnhGPBbhSeAKL7MLbop/EHQPGuo69dXHhrUHtYptLe3DyXrKsUmSQY0XgOehZg2BgjBHNmLw54hf4aroZ1K/j1B7qNnlkvj50cP2lXdBMnP+r3KO/QZ71T0/4v8AhiYWbXk6Wnm6cl5On7yR4nZUcQgKnztscMcYPTjnjb0r4heFdSuRbW95cpM0qwqk9lNEWdpDFtG9RkhwVPoetCVtP63Bu+v9bHHat4S8fedrC2NzNIkqzxQu2tzJ5qPLH5BVf+WTQxh+QfnPUkE0z/hA/GNl9uuNI1G4ha9nmkuIH1aUmWMm32ru6JIVjmUyKAcvnJzx2ur+NLO1stC1Cxha9stXvEtUmCSDZvOA2Ah78YOPrjNZS/FLRRrcenTRtEJL+WxBYSCUOsaMg8ooGLPu4AzgDPqAL/gfkD/4JzT+CPHdxe6a15cPNbQXkNzAkmsSsLFEuZJDGwx+/bYYgHbkbOvcpc+BfiJHp9paweItQaELA90E1WQzNP8AZ9kkiyPnAEmGC/dPXHGD3EHxG8ITSFf7TeL5DIjS20sayRhXbzELKAyERSYYcHacdqkXx1oiaENYuHmW3e+eyhWCCWaSSRS2AEVN2SFJxjj1oWiaGZ3xH0fxhqUuhJ4duViW2mSS6nN48L5WSMnKr8rqUEgIIPJGMAmuO0/4c+MrWxsobm4S7ms7m5e2ePUpIkijmgkRV2ABTscgnj5gxJ5GD1w+Knhf+3pLJtQtvsQsVukuVZ2ZyVV/LCbPvbGVsAkncBjOcbVl428P3esQaSk13HdzMIwk1lLGFlKGQRMzKAsmwFtpOcc0NdBJ21ONtvBfjmSaOzvtenOmQTWvlrDqEscjxMVa6VmXB4K7UwfuselP8G+EPGtj4z0/VNe1ee6it7NId8d3uBURlWjkDDL5fD7upOMnjnuNa8U6Lo9+bK/uZUlS2a6mKQO6QQjPzyMoIQHawG4jODisvUfH2kw+GZ9cs4bu5S2vYLS4t3t5Ip42leNR+7Zd5O2RWAA+YEY607/1+ArdP67nO+NtG8d217rusaVqk8traKt7o9pHO5ea4Jj3wSKBzF+7IA5/1zcDFQT+GviJBHJYx3C6ra+S0hkudUkj892s/KMTBRkL52XyD0PHNdppHjjwzqs8NvZX7NcTSiFYXgkSTeRIcFWAIx5UgOehQg81Um+I/hOGW4ha8uzJDL5IVbCcmZxMISsWE/eESEKducEiptpylX1ucjY+CPHNpJZLY6tLaWrRWlldpJfs8gt1T986sBzLuUBT6O3TGKbong3xu3iO01bXWEsNtrEd3HbRavMVjUwzRyMpYkkZeI7GPIB6Zwe80rxt4c1JrxbW8l/0OBriRpLaRA0SkqzoWUB1DKQSueR9KwdV+LHhi1s7O6t7lXjnuhFKLpJbd4otiuZtrR5KhZI2zgAhxzVXu7/1v/mTbS39bf5DvGHhPXta8Vi+h1a9t9PBtEEMGpTQDywZvtA2oQMsGi56/LwRis7WPB/jy+8MaPD/AMJHE+q2aqwkkUf6PKLSWIuJAMyEu6nJHHJrp7rxzodjokerahLJHDLd3FrGLeGSdmaFpN/CLnhYnY8YGDyetV/+Fl+D/sguhf3JTLbh9hm3oiojmVl2ZWPbJG28jbhhzUpaNIq+tzkNO8I/EKK80FW1C5Fpb3Ymu2n1aR5FjLDzIuOHQrkjOWBJ5AApPD/gHxhp+nabDHfz2p0+3tbeOL+15pIn2yTfaHKng70aPAYHGMDGK37X4p6RcOkP2WWO4OptZusm5EESzPEZ1kKBXUFMkKeM4JrQvfiHoi+FNW1/TluLtdMiSaWCSGSB2R8FHAZclWGSCAc4p7oVtbHB6x4V+IejeGJ7+31S9uL5YBA8UN9NIvl+RboNsY6YkSViVAbDEg84rtfhTNrMnhI6ffadqltJBGwS6v5WLzuzOTtDkuEA27dxzggdQaS9+J/hyGKWaB55ltd4u4Wt5Y7mNgshVFiKbmYmJ89AoXJPTOyfF2kx6fol7Ol/CmtMiWitZSlg7jKq4CnYceuOh9KH7yYLSxwNp4C8c21qrQ+JL77YbZI3eXV55FDtZyJM2GyOZzGwOONuRjoV1Hw38SdQJuGlEE0r3C/Z21V2ghje3RASFALOHViOqjccg5yOlvPiVoeAunsJpfPe2eO4EkDJKGhAUgoSAfPQ5x3+uLFn8SvCN3qEdjDeXjSySLGjHT5wjFmZFIcptwXR0BzywwKHr8wX5FTxr4Z8R6voGk2On6nPaTWtnMs7QXskBef7OViO5OWAlw3PHHQ9K5vWvh/4suY5IDey3tnDN5tvFLqswlYCezl2mT7w/wBVcYySBuX8Ozs/iL4RukkKam6NExR45beRHDB0TbgrnO6WPj/bBpfC/jzRPEGn6rqFjN51tp78+SjyO8RXckm3aD83JAGeB17B397nEloomH8SdN8Wan4o0m20A3sMIsZC06X8kMVvMJodruF4lIXzPkPByayv+EE8ZW8+ktb6zepGZ7i41HyNQYEzPOGWT5hhl8obCuMcngk5rtpfHXhtPD1jrq3VxNZ38rw23k2kskjyIHLLsVSwIEb5yP4TWI3xR0kX1ydsR0qCRV+35l2Mv2ZrhyB5WCyoAdoJ+926Uv0KOVi+Gvjay0WxsdK1dYJLS1UwvLeyS+Rcm1nido9wO0FnjwBgDBOOOZ5/A3ja4i0qC4uru7t4riCYx3Wrt/orJeJK2QoxMDGuFDZwR15zXbR/Ejwk7Iv225RzJ5cqvZTKbc7wgMwK/ugWZQC2Ac+lIfiT4RFraXX2268i7LmGQWMxUojqjSEhflQM6jccDn601umJ6qxW8WaR4uvfiFoV/pUyQaRaNG10ReSKZFy/mI0f3GBBTBxnIOSMCu4rmvCnjPR/Emtarpum3MMpsGUAqzZkGWVmAKgbQ6suQTnaenGelpLYHuYXivwno/ihrX+2EuJo7YsyRJOyIWKlckA8nBP51l6n8NfCeo3Udxc2dx5iSK/y3UihiqxKARnpiCL/AL59znsaKFoD1OQHw48M/YmtHXUJU/fbGkvpWeMyyJI5Vicg70Vs9j9at+I/BGgeIrmGfWobi78m2e3RHuGChXUqzYB+8Qev0PUCukooAxbfwxpcWn2FkwuJ47C5F1A0szFxIN2CT3+8eDxXPR/CXwVGzmOzvE3QrCNt9KNgHlYKndkH9xFz/s+5ru6KAONb4aeFii7Yr9LgHJukvpVnZt0xZi4OSW8+Xce4b2GJX+HPhJtPFgdPl8hc7R9pkyp8lIcg5zkJGmD2Iz1rraKAOPX4b+GRPbXBS/aaGYTPIb2TdcOJVmBl5/eYdQRn6dOKXU/AOm3WiaXo1re6hZWen6gb2PyrlxIMrINivncq/vDj0AxXX0UAcWfhf4O2ND9gn+ytF5f2X7VJ5IPlCIuEzgOUUKW6kZ9TTj8M/CRmgY2t15UChVt/tkvklVL7FKbsEKJXCjoAcdhjsqKHqBzGmeBfD+n6Zc6fHHeTRXM0E0rXF3JI7NBs8r5icgL5aDHt9aju/h/4auNjiC6gmjYtDPDdSJJExleUsrA8HdI/4MR0rq6KOtwWiscnp/w98NWMxe2hvFTNsfJN5I0YNuwaI7SeoZcn1JbPU0um/D7wzp2rQ6jaW1yjxS+eIvtTmIzYYCUoTguA7AH0x6CurooA4zU/hj4Q1CS8kls7mN724NzcmG6kTzZSW+YgHBOHYZ7A47DDl+G/htIpI4m1OINNFMhTUJQYnjj8pSh3ZX938hx1BNdjRRYGcda/DXwpao8dva3McEkUUUkIuX2P5YRUY853ARoM55xzVm98BeG7rLNb3MUu9pEliunR43M/nllIPB8wk/TjpxXUUUB0sc0PBOhrZaJZxfboYdEYtZCO8kGCQVO85+fgkfNnqfWsu0+E/gq1iRI7C5JjlE0TtdyF4nCqqsrZyCAoAI/qa7migDjP+FYeD2sJbGayuZ4HaHast3I3lJE5eONDnKoCzfKOCGIORxWyvhfRVijjFs4WPUH1FR5rcTvu3N16fO3HTmtqigDjYfhp4Thgnt4bW5it7i3SCSJblwp2Kqq/XIcBE+YHPyg9afJ8PdHE8l5b3mqRXzKStw948hWcxGIXG1jgyhCQGPt6V19FAHO6r4N0XVLgXF99skc2X2G4AunVbqHB+WUA4fG5iCe5NRp4G0JdButHb7fJHdXEdzNO95IbhpY9nlt5md2V8tAOeiiumooA5LR/AOj6V4osNctPMDWNhNaRK7M7M0svmPK7E5ZiS3J/vt61Bonw40OxunvbqS7vro3sl3E8s77YC1ybgKi5wo37c4+9tGa7Sijt5f8ADgc1pXgfw9prX32aC4K3kD27JJcO6xQuzM0cYJ+RSzE4Ht6CoJ/h74ZkuobxLe4huYSpSWO4cNhYki2nnlSsUeR325611lFCA5bS/BdhFoVrp2qSNfSQXN3c+auYhvuDL5mFB6bZnUZJ7HrUN78OPC10ctbXURZPLkMV3Ihli8qOIxtg8oVijBHfbmuvooWgHLyeAPCsklu76ezfZ3keNTM+0F5DIwxnBBZjx6cdKbaeAPDlvoWoaMIryW21CNIZ2lu5Gk8tBiNFcncqqOgB4yfWuqoo6WDrc4mP4a+H01uz1HE0ot7a8hkE0jPJcPclfMeRyck4DAem44xWnP4N0iaLRo5JdRYaOjR2p+2yAlWUKQ/Pz/KMZPOCfU10dFHSwHn1l8J/DtlqNq9sZ1sIAztbPI7tJLmDYxctkBRbxgKBz3NbEngDwvJaG1exlMRSNMfaHHCSvKvOc/fkc/jjsK6mih6gtDjdM+Gfg/TxYeVp8sjWF215A0tw7nzGiWM7sn5htVflPGVBxkZq3aeBPD9t4Wu/DMcd0dMuVCGJrliUVcbVVs5AGBiunooA43UPh3pE+i6No1rdX9jZaZey3Y8m5cSyGRJVceZncMmZifyqxL8PvCkmlnTDp7LaeY0gjWdwAWt/s5xz08vj9etdVRQByd58PPDF1qkupSW1ys08oluVS6kVLggqyrIoOGUFFIHTr6mkh+HfheNLsNb3Mz3gmFxJJdOWk80xl8nP/TGPn29zXW0ULQDn9E8H6Poskjaaby3R7j7R5S3LhFbLMVAz9wlidvTp6CugoooA4X4nXmvW2oaU+g2erXL20d1cTC0iJUjyWVASQVZt5UhTk8Zwa5nwNefEabxtp97rmn3ken3NoILyb7Pg70mufKyhA2BkKFmCg52DABOPT7/XdG0/VbXS77UrW2vbuOSWCGWQK0iR43kZ7DI/yKsabf2OpWi3enXlveW7EhZYJA6EjrgjihaO4Pax5Vp+veNrvxtJBpHlf2ENYnje4W3edJNsqq6Myq2zCZwcoN2eeCK1fFN349k8RXumWuntLpcFxbXENwsXE0bzQjygQQcx4nZj6ba6rVfFXhnQ4nW41KyjENzFbzpHKn7h5X2qZBn5Bk8k1qW2p6bdLG1tqFpOJCFjMcytuJXcAMHn5fm+nNEdl5A92eEaz/wsnUrm6nnstTInW2juWksZFS0dGuW2wrGC0ibvKBYA7lbk4PHo/gTUtXtNd1LSfEl1qFxeXl88lkrWhWBIVhRiUbH3NxI5OQcA8murudc0W2a6W41ewhNpt+0h7hF8nd93fk/LntnrUt9qem2NiL691C0trUgYnmmVIznp8xOOaFoglqzybxPrPxDjs50vrBGhj1OPSYY2iCfbJJHbyrtSDny1ZoNydwstWrvUviTONQXTbjUU8q7uxF5+kKreXFAxiAJUKyyyjgjJCkDOTx3I8XeHJNRu7Oe+tofsKxSvPPKixYkHyFWJ5z/nrU9v4p0KX+0PM1G3tlsJmina4kWMDaEJYEnlf3ijPTJxQtv68v6+Y+v9ef8AXyPPG1r4n3/imaxtrO/07T5JYkM8tijeQNxDlCVCspXBGS+O+DxV201/x1pHgDxFq3iH5r210mG8tXltViCztExkiwDghXC9efm5Jrv117Q2uI7ddZ04zSxefHGLlNzR4zvAzyuOc9MVQk8YeGTcC3fVrJoJLVrn7SZkNuYw4jIL5253EDFD2sJb3PLtJ8ZfES/jsX0pL3UxuuVupPsKmJSPO2RllQAuhWEE5UMW4Dc40Lyb4pLYXcdw1xqSvG8axfYEiOTbRyhsoQeJS8f0HrzXpGs69ofh3TrG4vLiC1sbmdLeGUFViUsCVJPAC4B5qSfxJ4dgLibXtLjKBGbfdoNocZUnnjI5HrT7i7HjN9o/xE01JJtJsry+v31GS88yddu4i8kChsEAjygpAPbaMgdOgk174lG/upbOyv5kt0km+zT6asayQosTRhH7zS/vFK5O0noMAn0a58RaLDLNCuo209xAyLLBDKrypvcICVByBlh1pw8Q6CcY1vTTmf7MP9KT/W/88+v3vbrSWisN73PL9R8QfFZbtI7TSrwSPpsk0gayVoo5WjZ4wpA5ZW2xkF8kg8d6ddTfEqbxVY2F5G8tjZ3cnlXj2T/6UN5XLiJSqHy2+UnaueecYr1TU9X0nTHiXUtTsrJpiRELidYy+OuNxGeo/Oo017Q5Ps2zWNPb7Uhe3xcofOUdSvPzAYPI9KTVx3PJdOuvifonhrT9Nk/tOWOOytz9qj01ZrhJTakiAqM5XzVCs5GRnkjOR1Him4+Iklzpg0tjZD7FbveLFaJMvnvPGkq5boEjZ2GP7oPI4PZabrml6nc+Tp15DeDyvNEsEiyRkbiuAwOMgg8VVu/Ffh+B4o11azuJZbtbMRwzozCUkDaRnjGcmqveV/67E9LHG6i3xBvfCum/aNOilu4L+2cukjRzSmO55MkYUKsZRVYkMep4ArDXxH8V4/DtnM1jeXGpS3SsyR6ayrGAse+KQNGMgkvtZcDAOXJxn0nSvGnhfUdJbVItasYrdH8uXzrhEMTbioVwT8pJU4B64rSuNZ0e3t2uLjVbGKFQxaR7hQoCkBuSexIB9CRSjp+f5Dep50Lv4oLPBcGado/MeaS3/s+MAr9tWNYs9QPI3PnOT1zjisiXW/iToPh6bVZoXgtbK3Ia2ltAVH+izSGVnJ3cSrGuM4+Yjvx7BBqWnTiMw39rKJNuzZMp3bl3LjB5yoJHqOaQ6jpraidKN9am9Me82plXzNnrsznH4UrO1gur3PI/DnjXxtdaVFcJ9o1MSy+W0sdgCLZ1uo96Ssqqo227E7sbSc4JIxXQ+P8AUPEN/H4R1/whZ3s1uZ3musQnzEtniILiNsbnwcqrd/fg9rNqWiaZbMJr/T7KCFjGwaZI1QgAleoAOCDj3rO1Xxr4c0+7htG1KC4uJreS5WO3lR28tI/MLHngFeh6Gm2rAk7nn1rqHxOtL6zsY5b2aD7fd+dcXmnM24fav3cfyRnEZhOVfKjJwW+XbV3Rr3xqfFfhHT9cf7RcX1m1/PK0Cxmx2DE8RRTg7vMhVSckYfmusPj/AMOCza6e4dEFpb3Sh9ql1mZ1jUZON2Y2yM8Y571qatr2h6ZYTand39oI4YnYsJFLMFbDKvPJ3YXHrgUL3bX6Bve3U4XWdU+IlnqOqXEdvfXNi0t1FbQ29khaFEaARSqcMWyHlJyGyF4GRzygvfik5ubo6fqhvr/TYkltjYkQSbUuQ7b+DHJ/qiFG3JYcensN34o0O3glY6hbyXEUAuGtIpkefYQCPkB/2l56cjmrev6ta6Jotzq18JBb2yeZIEALAewzyfb8qTWmo09bo8+8OTeKLzxJZQXlpqA0y01Xy0huLEwi3hS0lAcOMB1MuAudxAC55PFPxNffEVY9Tje31G5sr17uCJLWzUNaotyqRMGAZmDxMxPBPGRjk13+neLtBvI7tzfRWotCBN9pkWPA8tHLZzgqBKmT0ycUi+MPDf2ueCTVrSFIY4JPPkmVYZBNu2bHJwxOxulOSuxLRHnUN58WpdMhnj82wZbUD7IunIwV1sI5erc/Ncbo8fUDnBrZvb/xfa+CruaC11Cz1WfWmSJoLI3Plws/MjRkMSgXJ474HGa9DS8tJJvJS6gaXLLsEgLZXG4Y9sjPpkUy31LTri+nsLe/tZbu3AM0CSq0keem5Qcj8ad9bgtrHmsl58UF1V7mOad7MXMjLbHTkAMa3qxIu773zQMZM9flB45ByVuPinaaFJ9h0xpAI2iXT5bUbXLwTO0jOTuz5oQYzj5sd+PW7vWtHtLdri61awghUEmSS4RVADbTyT2bg+/FUovF3h1ry5tZNVtbd7eaOHdPMqLKzxpIvlkn58rIvT1qbXVh7O5514eb4jWWm6dbWbzCztlQlW09t8we7VGWQzKr7liZ3JAGcA+ub/hnVvGE3gbxPqlvZr/akN29tCscfmGaWEiOe4QE/MGIYonT5AMc13TeJtDj89rnUrW0hiKgT3EyRxyhhkFCT8w6jPTII7Grmm3+m3trJNpl5aXUEbsrtbyq6qw5IJBwDz+tO4kjybQpviPaWGp3FsdTkhiF3eQrdaeolu3a6baCp5X91hggA5I6dKmtJ/iHfeK7nXLWPULG2kkhtY4J7EAPbm8mXeytypSJlc9CeM+leg6D4w8P6xbW81vqEELXLyJBFPKiySFCQ2Fzk9D+HPSrkOv6FMbcQ61p0n2kMYNtyh80Lndt55xg5x0xR28g7+Z5lpviXxJD8Lb/AMQtGbG7m1eK2RYYPtD/AOvjgnkRSTv3P5rIOgGwAdqrpZ+ONUmbWNRtLppI47OCKNrUxm4ia9ffJIgYYcQpGxUAY3EHjgepadrfhzUJUsdP1bSruTllhguI3PynkhQexx9KsatqtjpZtPts3lfa7hbaE4JBkIJAPpwp5o7f15B3/rzPJ4tU+Jhjt9QYaw88VjexmEacBDdTK8LRvsKKyAp5gUNg5UjJyCVuvGfjiTxNHbQwX1tGWa4itpNMxvt/tmzMzHmJfIDMCcHI9eD6LpvjLwzqD3AttZsikN0LQSmdPLllKK4VGzhjhx075Faeo6hpemvC+oXtnZtOwiiM8qoZG7Kuep9qF0B6pnJ+Lte16Sy8Oap4Vtry4t72VXmthaESSRuBtLMykRAZy27aSM4YEYOV4c1T4hT/AA91m81R/I1pVQ2qf2bLuhfaN6bBGPMAbIVlD/VsV3t9rekWOrWmk3mo21vfXiSSW0EjhWkVMbyPpuFT6ZqOn6pai602+tr23LFfNt5VkXI6jIOKOjDseY/218SV3amdP1M2vlbBp/2OIzD/AEISb92MF/O+XGMc425rn7ubx5q0UNxe6bq39ox6dexkHT3WK5BlKwqSoXY5TLEkLxgADca9k/t/SFvWspr6CC5E5t0imkVGlcKrEICctww6Uuga5puuaPDqthcK1vLCkxDEBo1ZQw3j+E7SDzRfW4eRyutaj4wh+INtYafbXA0oSWyoqWgaCSE7/Pd5v4HTC7VyM8cNnjvKz7bXdEuZLaO31jT5nugWt1S5RjMB1KgH5sYPT0rQo6B1OU8e+C4fFkkDSXzWgS0ubSTbCHLRzKucE/dIKKe4IyCOad4O8N6noF/ctJqVtc2140lzdBLbyi9y2xQUUEhECRgYySSxJrC+Kvi7VfCviTR2spLR7eWxu3ktLhiv2qRZLcIkZAOZSGcKO+Twa5LTPHPjTUJfOsI0iZ9ZbEF5dI5ijENyTbyJGC6YMSsCwBJOOg5SfX+t/wCmNq+n9bHVar8LZNQ8RX2uP4lmNxNNHLbrLaiRYQk6zKhUthlBQLwF49+am8H/AA4Xw94wtdTjuzNZ2umiIKQB5l2WbfNtAwv7s7Bg9DjtzhRfFjX7qW8+y+G7NFhtoXSOe7Cy7pBAQxQHeYyZiMheNnXnA6fwF4s17WNdm0zWtNsbcCGd4pLV3IJhuWgbO4D7xAYex79apK1o/wBbEt3uyp4i+GEesarqF8dZa3W6u4btLaOAiESoGUvIA4LsVbBKlOg6kVoeKvB91eeGPD2i6LPZ2n9k3ltIryW++NY4kZeIyeeowC341xvi/wCKl7ZpqKW0unSi11f7NCtrKRNMkWDKjbuEJPyju2GKjvUFp8VNY02x1aK8bT7yW2uLgQyktmEi8kjjinHyqhKAFTkDC9+MyrWX3/daxTvf8DeX4O6VD4fi0u31GTfFex3YllhyHK2wtyjhGUspXJHzDBPpxT0+Edna393faZq72s1xcW9z5b2yyQpJbhBEApOdgCsCuedwPVQaop8WNUW1ku7jw6IoLKzg1LUm3OfKs5ViKunHzON02V/6Yn1rd8YeONQ8P/Dey8SXFjbQahdKrLayligZkZwhbjBwuMkjngZOAW/d97+v60/AS97T+v61Klp8JrG0tgLXWbmG6DpIt0kCB0dYpkyvoMzswHQYAqpb/CDyNPlhh8UXaXE3mebKIPlcPKsjKRv3YO3H3s89e1a3jbxBr8ei+FdT0FIop76bzZoLjd5Zj+ySylGIGeqr0xyBXPax8VtZsvDN5r7aVYQxLOkNnbyNIXmb7KLhwzcKvXavqR0JIWhqzd+gJ3S89jtf+ELs28M+HNCluXlh0OS3dGeNT5xijKDcDwM5z+Fc1L8IrceDrnw7Z69cWy3UiNcTCBcyotqtuEbBBIwoYc8HsRxVS9+IGv3EzW76Ylra3F2YbaW3lbz1WO7ghYvuUj5lmJ4/unnnI6Lxj4u1jRfFMOn2el29zYpHaSXLsziU+fcmACMAYyOG5Pt705efUSa6dCk/wp01gmNSmVhNJK7rEoZ901vLgn2+zKP+BH0qtJ8Jbea20m3utWjuYtLR7eGOSz2q9uxQ7XCOu6T92Pn6dflrmPDfj3X9UXTobu7XTUu9QNwLm41CJsKAp+wMEBKyfNgBtrHax6itKz+Knim/0prq18O6YkrSSbUkvNxiVLeaZo5FQsySDygvzBeX6ccq9lfsNR6I7jxt4JsPFV3HcXkxQpZvaqvlK4AaaGUtz3/cgfiawo/hTYweIk1m31H51keURywbljczyzIyAMACrSnqGBwOBzWbcfFXUtNtJ21jSrGCdY5TDtlfZNJ5VvLHEuRksVnYEf8ATMkd8bnxR8dXfhK9022tYNPla7tri4CXMrI8zRNEBDEADukfzDj3Hei1mkCd0XvAvglfDM8Vy+oC7nSx+yOy24iEn71pTIwyfnZnOTnk88Vhaj8LLjUCwuvFD7JdSa/nEdkEMzF0ZQxD8lBGqKegX+HPNZdn4217SboajqgZ7C6u7shJZvktYI72G33OdgxhWd+uAM5J6itefEXUtSuzf2tyljFDAPKsxcYa/DXLxiWIFCSFVOT0+f2U0J3s/wCu/wCYPZ/15GpP8HzJp91Zr4oniE0ZgBjs1QGAvM5R9rAud0xO7I+6Mg85uL8J7OG5e7tNYmSdHtpbMSwLJFBJEF3nZkbhKVVmGRyAQa2/hz4kudXtbm11m901tVjvryMW9sSGWKGcoCynkEApz/tA965rUvibf2/2rC6FalNSls8Xdw6mzWMSkNcYHy+Z5Y2DjO8de6ukvxG1f+v67GhoHwxj0bVdOurfXJmtrSaO5kt2tl/ezpHLHuDZ+RcSn5QOMDnFas/gtp/iRb+MJtZuHW2VhDZGP5U3ReWcNnofvdM5744rL+GXie+8ReKdZae4jSBLW0k+wPP+9tJnjDvGUwDgblyx4ycDGDWDe/F68tbdd1lp8l4NVa0e3icujRhox8kwOxnxIDgZPUbRg4rW9v67E+f9dzpfE3w5h1fWNY1S31iayl1K0Fv5fkrJHE52LLKBkHc8caRnkYAyOTWTrHwfttUll87WvJgdmmSKCyVNkpijQ4bdny/3SkR9hkZ6Yq/8LL8VxObqbw5YzWYMbiKCSUzukk80KqAVxvzEGPbDY96NL+Keo3k+nW2PD5e8vooRKty4hkjaISSKjH/lrHnaV7syjAOQJW116FdS3qfwhhu9KmsbfXZLBbmBYLlbe3IjlANwWOC5bJNwW+8eVGcgkVan+FcIXVPsWvXds180O0eUCsKL80sYAIO2V8u2CDnHbisDw/498VWp0PTb2xhuZNTs1v2muLxEcRys+I49wXe8aqCwCknI9cltl8TvFzaPHewaNp09slo0heeaTzZPKtYZ3J2pty3mlRjuM+1O17ivqbI+DuljSIbD+1J90ZTM3kpvYLaR2wBPpiIN9TXV6voN/r3gqbRdaurNry4yXlSBmjQiTcm0blbKgLhsg5XPHSud+GnijVtd8ZeIre7geKzikYQxS3cbSW5SQptMQ+cBx84LD2GRisjUvij4isYriSXQbHY8zJayecypEi3cluXmL7VA+QN1A+bGe9Ju9r9QWm3Qvj4SRJe3eoR+I7uS+uzavNLcQJKJJLfyjExXjvGSwBG7f6qDUL/B23VjPb69IlzJDJDK0lmjxkS+b5pVMgKT5x28nbjHIzTD8TdcgLXWoaNYW1gse12jmedkl+xC53ZQFWj6rlTzwc1maR8SvFF5fJq62No+nCGGG5tw5ILtfTW/mxFcg5CqxySMDg96cn0YLRXO08O+AU0XxRHqsOrzS2kHnGC0eEZVpUiVy0mct/qQRwOp68VPovgttP8AiBf+LZtZuLt7mGSGO3ePAiR3Rtuc8gFOMAdecnmuRb4qapZ3Og2+qWumQSajYC8ugnmYtEeKWVGycFwBHhto6nqMgGWy+Kd3JaafHd22mfbNQhtZYBa3JcOsrzByvByYxGm7rgtg9sttp3fTQSStb5mre/DC2fWr3WLPVpIbuS/S9tEmt1lhtTh/MQJkbldpHc8g7sEdKqQfB3SIbSS2Gp3Dq1nJaqZIUYpvhhiLj0I8kEf72O1Hwv8AiBq/iXW49LudLght0skdpZLpPtBbyonEnl5DMjGQgEKB8vXnAxrjx5r8HiDVNNnaaCGx8QqElaMs1xa7juVAF5RcAH+LLD1BIlb3f67D397+urNvSvhZbrLfvf3AKvqstzZxhRIIrcxSokXI4AaeWT2LYrf0HwLp+k6FqujxXMpt9Sto7eTYgjKBLZIMrjuQmfqa4bTfi5qOoW0JaysY45p7m2WWGXdJIywpJGUjBJAO8gt8wUr8wGeINT+JniD+wI72ztonubO9tI5NOicteyxlAXeRdvEbbsgqM4HGTxS6W72DZ39TpLv4Y3N9JoxvvEnmxaX5e23SwWOKQxn5SVDYyRw2c5A421WsPg9a293bXFxrL3hih8nZLAxSJVaRohCPM+QJ5hA3b+AKteBfGeqeIfiBqFlJBAthBbmNNl2nJXYwmERO8pJvOGIwAo7k1U174mapYXGq2a6fp1pc6beR2bvfSvHDJLLJ+5AfGADD+8ZjwvTmm+nnqC0+Rq6X8NLLSbm2vNN1D7PdWzRtFKLVOCll9lGR3GPnx68VreO/CX/CXWVnYXepSW9pCzvMsUQ3ysYnjBDE/LjeT0OeOleXa78S/Edzd6l9nlhtovKW3RLWZQ1hJ9raPzZ2kG1TtQHBIGHHsTNffEjXbFkW6JWafULIpaiZXHlGG2MiJMBtcbpSTjJIzjjJC+PUPh0Ogb4P201zHeX2rx3U/nM0yGy8uCRGjhQqI0cYOIEOST1PB4x0nj7wSniuaGT+0TZ4tJ7GcG3WXfBMUL7cn5H/AHYw/OMng1wvif4rarDok0g037FPbXws5UDMGmniO6eJGIwBjYAeS244GRWk3j7XbnUILW60+KztbjUEWGa2lYOsSXpgfzNy45ChuOxIz3o3a/r+tAtypnW+M/BsHiR7YvfPbLFZXVjJtjDM8U6KrYY/dYbVIPPcY5qPwf4X1Pw/qc0p1S2uYLwtNe7LUQ75QkccexASEUJGc8kknsKh+JXjaPw14Mh8QaY1rdi5YfZS5JjmBjaQYYEAZC8EnuAMkgHkLb4k+IIfEQsV0yO4jvr/AHRG7uEgWOIx2v7mNmKhnHmu3cnGMehHWTSE9EjVuPhtqGreILjVtR1c2UJ1sahHZw/vFcIYNjE/Lhj5HPDABuOea3fAngS18I+Errw1a3rXdlMp2i5iDFSyBX3f3wTk4PQHGcAYq+PvFmv6LrsOn6NpljcxmCGWV7mR1OZblIAF2g9N+457DHfI5S7+I1419ZyajP8A2VcCPymt0mPkyhmuEln2lN5EZgDDB43jPbM6KNum39fcV9p99/6+83PD3wpt9L1zTtVm1dr97RY1Ec8LFUEbyNEIv3nyBfMIG7fwBzXpNeQ+B/iFr1xfeG9FntrG+F7axzz3rX8e6USPKMx8ruZAi7lVTgtjjGT69Vu5IVXa8tE1CPT2njW7ljaZIs/MyKVDNj0BZR+IrkfiR4W1vxBqOmXOi6hFp8ltHPG88krHyxIuNyxhcFxgYbcpXn7wOK5O1+E2rfYLfztQRL21t5xbub6SUQzu1uVkQiNNo/cuSuDy2cnJpR1eo2et3d3a2hh+0SrGZ5Vhiz1dz0UfkfyNSQyxTRLLDIkkbfdZGBB+hFeV6h8N/EDNpQsdRskMOpy397O00vnOWuhIApIOR5IMZX5e3OOK3dD8F3mnfCyTwlby21jdxiT7LcW0jlQ4kLxSHIBHIXcoz3GTSW12O2tjs5Lu2jvYrJ5lFzKjSRx9yq43H6DcPzqfFePv4E8XrqL20eoR3KS6S9zctcSyfZpdUfeme7eWFkY7cfwx1M3wz12GFbjTr+0t72KGKCBZ7ueeNYltHidGJA3BpGVydozjPUCn0EepajZWmo2M1jfQJcW0y7ZInGVceh9qsdq8gsvhVrUlhZwapqsUhtWbykS6mxGrXizFQVC5/dBo/ujrjAFPi+FuvxBpIPEIt7tP3VrcJPMxgg8q4TYATjrLEf8Atn14FHS4dT1yivIP+Fd+MobC4j0+/wBNsvtUU9ubRb64aG1WSOBfNjYruZ90LNghR+8PPXPZ+N/Ct14hv9Pnhv8A7Ktna3aoQ7ArPIirFKADg7CGPPqMUPQFqb+oatpunzw297ew28s4YxI7YLhSoOPoWX8xV2vH7X4YeJFMMw1KxsTG3y28NzNKkf8Ax77mV2UNlzC7MMDlh15Ndp4t8M6lq3ifR9RsdT+y2UTBdUgLsDcRI4ljCY4B8xcH1VmFPqg6HWYHoKR2SNGd2VFALMxOAB6muG8ceBZvEniaDU5LoC3iS1RYvPlThJy8wwpx88Z2e/Q8VzK/C7xFJ5FreatbTwLbrCblrmYyxxCGSM24TGGjYsrFiQeDwcAibu1x9T1m2u7W5kkS3njlaLbvCnO3cNw/MEH8aJLO1kv4b94Ea6hjeKKUj5lRypYD2JRfyFeWWPw18RwRWKRaxbWESm2t7q3t7iVk+yLDGsqISBhmeIEHAwGaotK+HPi6DUnvNQvNJvYHv1uX08XU0Vux2OvmDCZVgSrBTuzjls4NU0r6ErY9atLi3vLcT20qSxMSAynIOCQf1BpL66trGynvryZILe3jaSWVzgIijJJPoAK5GTwjqU/w+g8N3WoLJOL1Zp5RK4EkQuvNZNw+blPl/TpXG33wn8RXBlhbXRJb/YJ7S1U3jotsG88KhXy2MiFZYwRuX7nfAqdSkkevxwWrXIv0hiM7xCMTBRuKZyBnrjJzip8D0FeNn4YeKDAI477T7eNmk8m2jvbgx6cxEIE8LFcu/wC6c7W2jMh5657fxv4Y1PW9V0e50/VPskEUnlanGWYG4ttyyFV29H3xqM/3Wcd6rsSr9TqjLGJlhMiCVlLKhYbiBjJA9OR+dPxXB/ErwXqHiLVrXUtLntba6i026shPJI6PEZTGQy7Qc/cKnoQHJByMVz0Hwq1O4umuL+8t4YPPikgsYLydorSMXAeWJG+UsGjDLkgffIwBSWo3oj12oNQvLXTrGa+vZo7e2gQySyucKijkk1g+ArHWdH05ND1CNJLexgRYbvzi5mJZyVweQFXyxk8k59K891f4XeJNS0m4tZDo6vdTXjyR/b7gwo0xj8uZF2DDIqFdnQ7mbdkkE6gew3ltb31nLa3MYlgmjMcin+JWGCPypbO2t7O0htLWFIbeBFjijQYVFUYAA7AAVxnw58L+INC13XtQ1i+s5Y9RaMxRWztsVleUl9pUbSVdAeWPy9elcsfhl4od7NJNXRLK3vZ5lghv3WQK7RssjTGEl5FKOB8qnD43HkkW4uh6y95aR6hFYvPGt1PG8scRPzOiFQxHsC6/mKsHpz0rgPip4L1TxRqWmXemy2UbWttcweZPPLG8DytCVmj2A7mTyz8pwCSORWPd+AfGFxM6zalYXVnDKTHBJeTr9sjN08xWUhfk+V1X5d33B2OAtRnqGnXlrqFjDfWM6XFtMoeORDlWX1FVpNa0qK5vLWS+hSaxhE10hOPKjIyGPoMA/kfSvO/hn8N9c8Ma9Y3mo6sLqC1s0gRYbtgiAQqhi8to8um4FwS45OcZ5Nnxb4J8Q6trev3tqukImoR20ELSXMoJhQgyBk8sqHJ6P82AqjHU035Aj0Gx1CyvnnW0uEme3ZUmC9UZkVwD6Hayn8RUl9a299ZzWd1GJYJ42jkQ9GUjBH5V578N/AfiDw34kbVdU1mHUo5rKGCVC75jljt4I2lXIwxcxHdu5wFwR8wqDxB4D8U6rqd/EdWto9KnmmlTFzMsrLLJbsUIAwoVYZACGP3+3NDS2Em9zubbVNBsZ/7FgurW3ezWOH7OPl8pSp2LjoBhTj2B9Ku/brM3MFstxG0txG0sKqc70GMsMdvmXn3FecXXw51Se4vrcTWKWk+oGYXH2iYyvamNlW3aPG0Km4AYY5A7Gk8C/DvWtD8TaZqV5eRfZbKxht0gtr19kWyDy2QI0XzozfvOWXDHocAlrXcb02PUcD0qG/urawsp768mSC2gjaSaVzhURRkkn0AzXlninwR4o17xvr13azpp1tIipa3rXcokIazaNo1RflCeYwYtkHKcA8EM174W6xdSXltp19Z29pLaPDDM9zMZI0a0aE25TGDGZG80tnOc8ZwaXQfU9TF/ZHUEsRcR/a3gM6xZ+YxggbvpkgfjVmvGW+FfiZoLpotTsrLzUCJZwXMrRogmgdohI6EhXETk/KcF8YIyTO/wkv5oibjVGeTYUQy380jKn2MxKpYBQQJtr/dH3QcZFHS4keuTSRRJumdI1LBcsQASTgD6k4FNtbiC6hE1vKsse5lDKcjKkqR+BBFeRah8MfE+o6te3mpX2lXcT/ZmjgM0qrO8M8UgMmEyrbUdd2W+9nAHFWJvhz4qaHU4hq1q0t3bSx2t4bqYSWO6WZ9iLtIKssiqWOCMHAbAo6AetVRu77THvxodzNE1zcwswtnGTJH0Y47jsfqPWua07wlfQfDWfw2L2S3vnEjwS/ajMIJC5ePDhEOwNj5Qo44rlG+GXiiTUBeXHiJpp5NPZHkS8eMQ3TpN5hVfLJaNnlBxuTAQcHAoYI9bhijhhSGKNY40UKiKMBQOgA7U815Df/C7Xlje10/U7Y2Z3i3jlu51+xyPHAPtCYyWkV45WCkgHzOoyaTXPhp4vuvD2oabb+ILWaSS4MdnJPLIGt7RUk8nDbW/eq8mScchRgg80MEeuJNDIrsksbKjFXIYEKR1B9CKhu7+xtNNk1O5uoY7KKIzPOW+QJjO7PpjmuX8I+EH0jTfEen3CWhTVrye4EsTsWkEq87wQMEHI4JyOeOlcHL8KPFcthZ6fFf6Rp9rbaI+mYtppDuJt3iywKfMN5WTrgYxtJGSP/IEeyzXlrDc21vLMizXJYQJ3fAycfQVYryzQvh34is/FGj6jf619rgsI1QtHePG7MrylpGUo28yh13ruUZXjIwB6nTEjlPHXjWDwrc28M2l3d6JLWa8laF41EMMTRh2IZgWP70YAyTg1gt8U/tH2QaZ4du5jeXFt9nMs8aCW3lmaLzR8x2kMv3WweR7467W/DGga1ren6lq1hb3tzYRyLbJOiuqbmRiwUjqDGuD2/GnDwr4Xjiu0Hh/Skju5VmuR9lQCV1bcGbjkhuQfXmkul/6/r+vJvqciPivayGBLfw7qc0t5sewQSQj7RExlAkyXwn+qbhueR7gdD4C8YW/iy2nlj0670541hkWO5ZCzxyxiSNvkYjlTyOoxWhZ+GfDtnLLNaaFpkEks3nyNHaopaTDDeSB1+Zuf9o+poHh/Q7e/tdRjsLe2ls1KwmNRGqjYEGQMA4QbRnoCQKFsD3OYufiVElot1B4fv5455rhLTE0KmdLcOZpOW+UDyzgHk5Hvi1r/wARNL0aKxu7qyvf7PvNNk1BLsqFXasZk8oZPzSlQTsHOBnsca9z4P8ACdyJxceGtIlFxP8AaJg9mh8yXn5zxy3J59z61av9F0O5uYb6+0uwmmgjMUUs0KkxowwVBI4BBIx70ug+pzyePN3gi58St4d1SJreYRCymURSzEldvl7sB924Aep4qlafEa4OqT2F74buIGXULi2WT7XDsSKCJJJJZCWAXAfGOf611A8MeGZNEXR/7B0uTS94lFqbZGh3A5DbcYznBBp40Hw9bzS3f9kabFJKNsspt0BcFQhBOOcqAv0AFPv/AF2Euh583xcku479rDQp4YrPT7y4muJXR/LeHyiuE3DepEyHII/rXSeLfHcPhe7e3vdLvLuKDT/tk1xbFCF+cIqlM7gXdgF7cN6GtSLwn4Pt7eOKPw9osUKiTYotIwuHUB+38SqoPqFGelT3eheGtQv3vrrSdKuruaA2zzSQI7vFzmMsRkry3HTrR2/ruH9fkZE3jZ08KWmuDw7qfnXN4LMWEgWKfeZCmVDkbhxuH+zz2Nc9YfE65hulgvtD1K+N5e3K2S2dqCwtoZlhaRgrtk729sgZwK7Wbw/4Xm0yDTZtI0qWxs5Q8MDwI0cMmT8ygjCtknnryalm8P8Ah+7S283R9OmW1laW3zboRE5bLMvHBLcnHU0dQ6HC23xWkeGCCfwxqIv5hOxW2AuEhjSd4FkYr2LKSemACa0PAPxFXxFfWOlNpN+1w1pE91exW5+yxztAkxTPOBhxgk9ePeumPhXwybhLg+H9L85JXmV/sqbhI5y7Zx1J5PqamstC0G11EahZ6Tp8F5HEIBNFAquqAABMgcADAx6YojtqD8jznT/ihfReLbHR9Sthm+v7qzjt/IEU8RRovK8zLkJlWdsn7w27QcgGbUPi3Eosp7fSbmG3kIuiZdjNcWZiuGDptb5HLQdG7H647uLwr4Zi3+X4f0td7mRyLRPmYlWJPHXKKf8AgI9KSHwr4YhE4i8PaUguJDLMBaJ+8chgWPHJw7D/AIEfU0uiH1Zxc/xTI1Czt10O+juJJWt3sD5TSPIxtxHiTzNijFyhPXv0xzr+GviJa6xpGqajJo1/YrYaeuoeXM0bNLCfN5G1iAd0LjBx2Peujk0bQPtiTSaXpv2neHRzAm/cNmCDjOf3ac/7C+gon0DSJNOu7COwt7eG7tTaS+RGsbGIhvlBA6DexHoWPrTe2m4LdXOB/wCFqSTanJCulmyEOnyTPBdSIXaVjbGDa6uVIZbjlfvZwB2y20+MFkNIgvLjR9Rki+yI890qxoomaGSTZ5ZfcP8AUv7Djmu0svBXhKz0pNLh8OaULRY/L8s2iEMCVJzxySUQn3UHsKsLoHhm3gS1XRtJiiwAsX2aNVwFKjAx2DsPoxHeh26Exv1OJb4myaTE1lfaZd6zfWryLdT2SRQxgB4VBCvJnrcRjGezHiuqsfE39oeDL3XYLN7e4to7oPazMGZJYGdGUlSQRuQ8g8irWn+GfC9rbfZ7HQdJhhGV2RWsYXkqxGAPVEP1UHsKu2un6Xa3UslrZWkM8inzDHGqswZ2Y5x2LM59ySaJarQcdHdnn2o/EDVn+y2OmWttJqF/YafNZhVDq004md1bc6gKEhYg5zn1pjfFOWyvb+O90W4ntLRXHnQlQ7S/azbJGEDEnLY+YflXZp4O8Jx6fNp6eGdIWznlEssAs4wjuOjEYxkdj2qa48L+G7gYm0DS5BsdDutUPyucuOnQkAn1PND3Doctp/xCkktvEWq3uk3ltZaVpkF6LSSHy7rcxnDqQxA58obenBz3psfxStW1aDSG8N60dQM7xXcMUYl+yhZFj3koSCMuDx0APpiuwh0TQre2ksYtK0+OCeEQyQiBQska5whGOVG5uP8AaPrTbnw9oE13He3Gjac9xDK06TNbpuVzjLg4zk7VyfYelH2vIOnmcRZ/Fy1mCSzeGdWt7Z4klWZpIWBV4pZI+A5OWELj24z14g/4WBqlv9iWTZehL4pftDbKpEBt1uQyqZcjZG4DNzyOnIz6CuiaHGibdJ09FQIExboAoUMEA47B2A9Nx9ao2vg3wdbtCLbwxokbW0hki2WUYMTkAFhgcEhVGfRR6UagY2nfESC88GXPib/hH9Xhjilhjit5oxG9x5pQRshYhSP3gyc4BBHaud1j4vLZXllIdPliga4jt7q3kjUyI7NdRlQ4fZ/rbcDccKFJJPPHo9loGhWOntp9po9hb2bSCVoEt1WMuCCG24xkEAj0wKa3h/w7ceYW0XS5d5YOTbIc7t+c8d/Nkz/vt6mh76AttTiNd+KE0ZSDS9CuXnlvVgtTI8ZW6CXkVtOo+cFCGk+UtgHr7Ve0j4n6fqV7ZQR6PqEcc00NtcSs0eLa4lLhYyA2W5jOWXI5Hvjp7fwz4btbqW7g0HS4Z5mRpJFtUDOyMGQk46hgCPcA06Pw34ej1GDUo9D01Ly3BWGdbZA8YJJO04yOWY/8CPqaF0uHc5LxB8S4dP1a80xdKu4vIu/sqXbhHjkkBgLqFDhh8s45OOQfx008dRN4NvvFR0a9FjAc2yiSMyXS79gZRu+XJ7Nit660bQ5XMt1penuzS+ZukgQkyHaN2SPvHanPX5R6Co4tD8PWcNzBHpOmwRX0vmXEYgRVnfOdzDHzHPP1o6AchP8AFbTbaW0hutJvI5pZpreeISRu9tLG0i4YBvusYmAbofzwk/xCl1LXLLSfD1pIZwEubwSohAtTFFISCZFww85Bjnvx0rr5PDPhyTUI9Qk0HTHvI2Z0nNqhdWYksQ2M5JZjn3PrVe38GeEbdIUg8MaNEsM3nRBLKMbJMAbhgcHAAz7D0oXmHUyfhn4yuvFaXjXGm/ZYrdLYxXG9R55lgWU/ICSuN3TJ+tUZPibbW3ii40BtK1K+nivGika0tSwgiDIgdsE5GXJJ44BOPXqf+EV8PLe2t5FpNrBNbMjRtDGI+URkjB24yFDNgHgZ4qGw8HeH7a5a7ksIr27N7Jerc3SLJIkrkE7Wx8oG1QAP7oo6/wBeQdDg4/i7L/ac9xcaRNBpQ09b+3jwjzzxG3uJs5Em1crEuAeQSQfWtH/haBufENlodvoOqxXq3fl6lCLcTmCPcEB3I2MEsrFucKG4zXXQeE/CdnHN5PhzRoEk3GXbZxqG3BlbPHOQzD6MR3qxN4d0Ga+iv5dF097uKQyxzm3XernGWDYzn5V59h6UL4vIHsYWt+O4tP1S+sotGvLsWlzb2RlSSNVe6n2GOIBmBxiRSWPA5qK9+IVvB4X0/WodFv7mS9uZrYWivGrxyQrKZMsW2kDyX5BOePWug1Lwx4c1K6nu9Q0HTbu4niEM0s1sjtIgOQpJGSAQPyqwmj6SllbWSaXZLbWoIt4RAuyIFSp2jGB8rMOOxPrS1t/X9f1970v/AF/X9fd59e/FAT6cZ7ayudLltke9uI7qOOUyW0cMU5VdsmA7pOmOTgg5FLN8TrrS9U1C0v8AQ9Q1Ei/lhsVsLcOZIo0V5Puu25l3AHheeOoNdtfeFfDN9EsV74e0q5jVg6rLaIwDBAgOCOyAL9AB2qN/B3hNvM3eGtI/eT/aH/0OP5pecueOW5PPXk0+pOtin4g8aWOjeKNI0Ka1mlk1J0jDxsuYS+4IXXOQCVIz/PBxi638UIdM1W+sz4b1SeCyedZLlJIQpEAjaVgC4bAEq4455FdjfaLol1qUGrXul2E17ageTdSwK0kQGSNrEZGMn8zTptF0aYymbSbGQy+Z5ha3U794AfPHO4KufXaM9KF/n/wB/wBf5nnmmfEfUdQ8UpY29nL/AGfPrX2KC5lsXjRolEyyAPuwX8yLjgfLzjPT1KsqLQPD1revfx6PpsNzLOJmmFugZpeQGzj73zHnryfWtWhfDYHuedfFXSfFV14h0jU/C8d951vZXUAmtpoUEcskkBTzRIctH+7bO0E8VlrfeKh8OvG1xrlzJNJaJPpunfuQ32kxhlE23by0jOFxgj5Peu/1vxVoei6vaaXql8trcXUE1xGXUhBHEAXLN0XAYdao3fj7wrDp5u4dWguWMM00cMR/eOIgdwwfunIx82OaWiX9f13H1RgeFpfG+l+I7658R/2hd2dxdfZ7S2hgiMSq8v7uRWEm5Qkf39yr35JxnL+J+lfELWta1ex0qzujostg8SAXUGyZ9qMhUMQUcOGHIxxknBxXX2nxG8Fz6ZZ37eILOGO7O1Fd8MGwpKkdsB0yenzA9DTrzx94Zhuo7a31GG7lN6lpMInH7ktvG9icDYDGwJGcEEVTXQlbXOT0M/EKDxToum3l1fjT76a4nlF0YnntbeCTdGrtGCpaUSKpwTgL65NZviKy8feJNc8Q6bZNqR0s37Wsnnm3+zG2ItziJXG4uMyncwIxkAk4A9B/4WB4L+yJdf8ACRWXlSS+Up3HO75e2MgfOnPT5l55FT6V4x8P6hdW1kmo28d7c7vKtzIrMdrOOqkjJ8tiBnPB9DSGcDdaT8TLeTXYbXUNTFvF+70yK3itikkSvH5YDtKpVtgZWO0feJBOFBh8SaL8UNW0u90+8jEmniSEeTugnkuYZD5ko+YoC0TBYwSV3DJHOK9GuvGPhe1t/Pm1yzVMZHz5J+dk4A5PzKwx/sn0NZ9t8Q/Dsst15t0kFtA8ii5eVCkoXycMgBJYN56AYHX6jItRvQ4DWfDvxMur6CT/AEy7nsreQW0ztax22GsfL/1W4kTGUyA5ygyOSOmx4a8Ka1aeMNDuodKuLTRbDZ5a3T2/nRD7Pcowbyjg/NJGOM9frXfaX4n8P6pqLadp+rW1xdrH5piVvm24Uk/huXI6jcM4zWcvxD8EtavdL4lsGhRgpYOTyQSCBjJGFY5HHynng0CR53r3h/x352sPomh30Ul5rn2yPzJ7MxgR7fLkxuy4YqWO7lflGD1psdj8TPDmmTwwu8b3GsNDZRxvG0SwXMko3kAFhJGzCUknaVwOMEV6PefEDwVZ3z2Nz4k0+O4QgMhkzjIU9enR1PsGBPFSyeOPCMZu1bX7LdaOEmAfJDFigAA+98wK/LnkEULS39dv8g7/ANd/8zL8XXXiTUvAz/8ACM2Oprf/AGk26sZI4ZtiMy+cA5AIJUEDK5Bz7Vw1tpXxM0uXVdTZ76ymeJr67kMtu9rM6WcOFVFy4dpo2BOMbScdq9f0PVrXWIJ57Rg0cNw8BYMGyV78Hjr0PNaFGuvmGmnked3o8dXHgbw/e2v219Yluku721jaKMeXIS3kO7EFFQMBlQxOzBByaPBWnfEGTQ9eh8Qatcw6lPGVtHMUXlwzfP8APEyuxKcpwyrjHTk16JRQ+tgXQ8YudF+Kmo61pOs3ix2t3HFJNEixW862UzOwMTMXU7DGEG5Q/JbjpXVW9j4uufAVjZrPrdnqr3tt9tlubi3adYvMTzyjJlAu3fjvjsOK72igDxye1+MXnW0UAulaHTZY5Z2urdkml8t/LbGflfeEGQCDnJIGRU1/pXjjWtW+3ato195KfbH0uLzLNmtZHG1POyx+QrkYQk5znsa9dopWA8ustD8ZaZ8OtXt7OO5t9an1AXES2rQlpF2xblyWVUDFWBIOQOQD0OfbaT8TLzxRfTvBd6PaXklsk8sd3bySBEm+bZJ1x5ZbgqME8ZPNew0U+tw6WPP/AAAfGGjXUFj4pfUtTa/ig2yuYnFvMI5DMWKABU+WMDrlm471N4eXxv8A8LC1ubULeePQTA62iSXETo0gcbGTB3KCmcgqMH1613VFHW4HhE+i/Fe6aLUbi01dLu3kuvsXlXtqZIDLBEFDszYaITK2e+B90Diujsr3xXH4W8dSa/ePNHpdtPY2TiIEXLBGk83bt5P7yOLGCCYz616pRQ9rAtGmeK3S+P7Uyy6vcXP2Oa6sobO1W1ieFlNxb7duGLq6oJd2YwOpzwta3iDSfHNr8QtY1Xw/aXz2915bgC7gjt5kS1dShDZdZPM8sK2MDBJ4zn1Sim3cUVY8g0zTvi1JZwWt5LP5F01wtwZ5YDJbxoS8PQsGMmfLPJwACcVW0XRPiVpN3psVpYSwRyanFc30kVzB5bR7bZJVdMj+FJcFc8jgDg17RRSWjuN6qx5/8VNG8T+LvD+naXpNqth5rNc3bXN1sMDomYkzGWJPmFW4yP3fJ5rO8dXXjy4fw5aaVDqVrqVxpk8tzFaSQeVFdr5G0yu/BjBZ8hTkjoDXqNFCA8j17RviNJHpXlfbL25/teW7mke4tzHbRrcgRKEOPl8jcQRuYHtk5FHV/D/xT1K7046jLuhsrxlieOK3ncGLaIbshnQDfmQsucj5flr2qihaAzk9TtvFzfECx+x3BHhySNZrt9yBopIw48oKfmIkLoSe3lnkZrjdY0j4iWt7rK6TJrrxXGoXc9u8V5bEBnjT7OR5hyIVbzA64z93AYV69RQB5S2i/FAX7X39tX7N50kv2dZoBAcXieWoBXOw25kOM56Z5ArU8X6N441DxVLNpms6lZaXugjRLaaFRs8ubzWwylt2/wAkZ+uO9ehUUPawLRnimt6J8VNa0i806++2NLdWJimxPbC1ZTaqAqjO4TCfcSx+XGeSMCtN9O+KEGtfZo7zUp7SK7Asbhp7cp5XnkubocM2YiAu0ZBHODzXrFFHW4dLHm+lWnj3VPCPiHT9ZjvLO7l0iO1s3NxCHe6EUiySK0ZO0MxTBOPoK5zUbD4gakmoeH4bnW1trGytL2PFxEl1JI7R7rYyfcJQQzNndg+aoJ4r2uihb3A4HwtB44XxpdS6o18NNxc58+WBoGUun2bylQ7wwTfvLYBPrxWBZaL8WbaKK5XWr2e88mImK6mt2hErQTCXIVc7VkEGMH1xnmvXaKOgLqeH69onxP1Tw/daa8euy2NzFLHHBLd2YuRKYogDMwO0wl/O4UluRxjGNmx0n4n3GoXMd9q1/bwPqcYYQCBUW1ErnMTl2b/V7FIKKc5I55r1einfW4raWPLNF0P4grqekNrFxNqFsLmC6uvtTwP5LqbkMEwBgbTbnjJz0P3q9TooovpYb3uc74y8Iab4qEa6jNdxxrbXFrIkLKBLFMqh1bKnuqkEYOR6ZByrX4baTaoy2+pX8HnWklneeRHbxC6jcsfnCxAAgscMoUnuTXb0UrAcZcfDfw/O92zzX+bq2e2kxKv3HihiOPl67YE/HPrxUb4UeG5UEV1danc28YMdvDJKgWCIs7NEpVQSpLnliW4UZ4rvqKHq7gtFY8p174S3E2q6dqWmeIJnurdv309+iuz7REI8qiqjKqxfdKjJOS2RXRaH8NfD+jeIY9as2nNwmSwmSGTc2XIbcyb1I8xh8jLxjOec9pRTuBw2o/C3w3eyahMz3aTXuopqG4mOQQyKrDaiOjLsPmSsVYH5pGPphJPhd4f3JJb3WoWs8UpmgkgMS+TJugYMq7NgwbaPAxt5YY5GO6opLTYHqct4b8DaVoOv3mtW00891dl2laeKEsZH273DiMONxUEru2+gHGOc0T4R2drp1ibzxBqz6ra2gs1vIWiXy4Nrq0KKYyNh8xuWBYcfNxXplFHkHW5xjfDXw4bSW1Rr2KGSOaLaso+VZYYoWAyOywpjOec9arJ8LtHjmhnh1bWIprOQvpzh4ibHMhkZYwYyGBLHPmB+MAYrvKKOtw6WMbw/4fg0Wa4ktr69lW5lknljmZCrSuwLPwoOeMdccnitmiigAooooAKKKKACiiigAooooAKKKKACiiigAooooAKKKKACiiigAooooAKKKKACiiigAooooAKKKKACiiigAooooAKKKKAP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379" y="160338"/>
            <a:ext cx="5005136" cy="643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90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HbAX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z1DWmtfFWnaItt5gvLS5uPMDcqYjEAoHfPmevaubsPip4du9UsNN+yapDc3smxUeFTsBlaJXO1jlWdGAZcjAycDmun1zw7o+tXVrdajatLPaBxBIkzxsofG4ZQjIO1cg8cCqel+CvDOly2cmn6c1u9knlwFbmX5UByEPzfMoPRTkDPAFC6XB7Eh8VaX/AMJT/wAI1/pH9peYF8vy+NpiMnmZ/ucbc/3uKxPF3xCtdEttdA0+6E+k+WHklEYhcurMNp35YhVLFeGwRxzXVHR9LOvjXjYw/wBqC2+yi62/P5O7dsz6buayL/wH4TvnvGu9JWU3lx9pnzPIA0u0oXADYBKkqcYyDg8UtR6GTffFPw7Z2GoX0kN60Fg6LK2I0ZgyF96ozhiu0ZHHPbNZniH4s2tndTrY2cn2RbacwXdzHtjuLlJ4YVjTBzjdIQSQMYzyK6S9+Hfgy9Z2u9DimZlVdzSyZCBWUIp3fKm12G0YB3HIqR/APhBp7mc6HB5lypWRg7jGWVyVwfkO5EbK4OQD1p9RLbUii8bWa+EtG1yS0vbhtUljt4oLeDDmZg2RhiMKCjck4wM1Rj+JujSWEt5FpmsSKq28sSLAm+4hndkiljBfkMykY+90+Wuq/sfTfstlbPb+bHYyLLbea7OyOAQG3MSScMeST1rGX4f+EEi8uPRkjXz0nUpNIrI6btm0hsqF3thRgDceOafX+tg6HLWnxPuriazt/slrHPNqMdrIGDbERpZ0yXJChsQ8AnknHpXQ+AvGw8UXt5arpk8KWtvDP9qyPKl8wuMKCdwI2HqP/r3pPA/hV12to8QXzEkZVdwrsrs67gDhgGdjg5GTV3SPDui6RdG602wS1laBbdjGzAGNWZgCM4OCzc4zyaXQDjrX4saS2rXH2yzvLPSPskU9teTRAeduFw2eCcKVtztzgknGBkV0PhzxppeueILzQ7eG6hvbWBbh0lCcoxx/CxwQeCGwfamx/D/walvc2/8AYFq0Ny8UkqOWZSYpDJHgE/KFckgDAGTxV/SfDGg6Vq13qun6dHb3t5u8+VWY7tzF2wCcLliWOMZJJoXmD8jmr/4lWMK2LCxurVLjV/7Oka6VOCHWNmQK5Lje6rkZAO7PTnN8P/FiHVNP0q++wgwTw3RvGRgoWaER5SMuwBwXwSxAyODXTQ/D3wdCtoqaKm2zk8y3DTyMIzvV8DLfd3orbemRnGae3w/8GtCYf+EftFQqFwm5cYCjIweG+RPmHPyjnijoHU5y4+LekzR6ZcaTYXtxazyx/a53iAW2RklbacNkv+6OAAR055Fa/hrx5Z+ItetNNsbW5tGeGWaaK8h2y7VSF0I2kqAyzoeTntgHNWk+Hvg1HgddBtwYE2Rje+MfOMkZwxxI/wAxyfmPPNadh4d0Ow1IajZ6bBDdiLyhKoOdm1Fx/wB8xRj/AICKatqJ30schr/xPtYIrm30vTb59QW4NvaLPb/u7uRbhYHCFWzw7AZOByD0ziK7+KttY2V+02lXV5eWyzSLBAFiDJHcNAVBkb5nDIxO0EAY9QT0GjeAPDOm3VzeCx+03VxePeNNO5Yq7TGYbRnCgPg8AZwM5qe88D+FbyR3udHil3iYFWkfaDMWaRgucBmLNlgM89aS2RT302KGqfEXQ9OVhcW+omZbh7YwxwBn81fKyo+bHWZB1x19KXRfiJoOqajBpsUV/DfzTeSLeWEBwwMofOCRhTDIGIJAwOuRRr3w28J6us7Tae0VxcGPzJ0mfeQrRk9ScFhEgZhycDnIzV3TvBeg6fr1hq9naiGTT7Oa0tkHIUSyB5GJOWLEr1J7t6mn2E9iDw/4wh1Pxzr3hQwn7VpUiEmMcLE0UbKzk9CzM4AGeEPSsGb4rWSzWVtJpd5Z3NxqM9uY5UEh8mG48hpVCNzl9oA6jk4IHPaw6Bo0OtvrcWnwpqUm7fcqCHbcqKQT3GI04/2RVRfB/hxL9b+PTzFcrcSXAkjnkQ73YM/RvuswDFfuk84zSXS/zB9bHP6R8UNNu7Szmu9H1WyaYp5wZUdbVZJ2gid2DdHdSBgEjBJAHNavifx3onh6+nsb6O9e5ijSXyoYd7SRssjF1GeQoifd6YHqKmj8C+FI7uC6TR4hLBIZY/3j7Q2/zOVzggOSwBBCk5AFaGoaDpN9qceq3FjA+ow20ltDcsgLxxyY3KM8YOBS6eY+pzem/EXSprWYTM0s8UiIZLeImGQyTtChRicsu9SCeOhOKzPD/wAXtF1Dw3YapNZ3shltzNdNbRBooVQokr5ZgSiyPt4BJKtgEDNb2m/DvwlZafo1n/ZSTf2PBHBayOxBwh3KWAIDHdluRwSSMZqT/hXvgwNEy+H7VPKIKhCyqcBRhgDhh+7TIOQSoJ5FVoIwNf8Ai54es9PD2YuJbpyAsbwE7CC5kVgCPnVY3O0HJ+UDrW74u8daV4aS0a6s9SulubdrkG1gDeXErRqXYEgjmVOBk89KtTeC/DEnnH+yYonmvWv5JIXeJzcMu1pNykEEjg84Iq/qmhaRqhU6hYRXJWFoAXyf3bMrMv0JRD/wEUv6/r5gcmfir4dF9baf9k1QX0xZHtjCu+BxK8W18N3eNhlcgYySBzUen/FfRZdLsr/UNN1PTo5reGa5d0V0tDMrNGrsrZJYKcbQeq5xmunXwp4fTU01KLTliu1d38yKR03l3LtvAIDgszHDZGSfWqcHgHwhDLbyJocB+zp5cas7sm35sAqThsb2C5B2g4GBR0Dqcbf/ABfW3unjk0yWzH22NEhuYSZ2tfIilkl2oxGR5q4UEk56ZzXd+PNX1DQ/B+o65pdva3MtlbvcmK4kZFdEUsQCoJzxxxVW08A+EbRI1tdIELRy+asiXEokDbQn3w24jaqjbnGFAxwK2ZNI06TSrnS5LVZLK6EonidiwcSElwcnodx/Oh7aBHpc5Kf4kafpSSQ69a3CTWwKXU9pHvtlmEBn8lSxDFvKGfu47ZzW5d+LdKtdD1rWHW5a30aR4roJFlyyqrEKM88OKW88G+GLzUZtQutHgmuJ4jFKWLFXUp5ZJXO3dsO3djOOM4qG58E6A/hDUvC9tbPaWGoq4uPLkLOxYAMxZiSSQByaH1BdDJj+KGhtdTW0mm6xC9p/x/l4F22f73y8yEN6nPy7vl57VFc/FXQV88QWmoskcbsty8AEBYRyyIMg7sOsLkEDpjpkV0Fn4N8MWlldWcOjweTeW721yHLOZo2LFldmJLZLNyTnmlfwf4Xa3Fq2jWpi2IgTBxtSJokH4Rsy/Q0PYFvqZniTx1Y+GtP0i91h18q9tWlcxRtlmATAQE8ZZwPmPfrU83jvSIvBtv4pNvfGznmEAQxhXR95Q7ixCqoIPzFtvTnkVY1vwfpOs3tjJqCtLaWVtJbxWfAj+fb8xON2QEGMEY69auXvhzSL3QRod3byzafjBje5kJYc5DNu3MDk5BJz3pvd2Etlc50/E3Q/9P8A9C1JRaCQqzpGi3Ajm8l/LZnAOHwOcZzxmqeifFTTb/ULlXsbtbBlSSwuwiqkqm0W5KMWYbX2luuF4610V14H8KXNslvLolv5cZYoELIUJkEhKlSCPnAPFB8DeEjpw046FafZAMCLBx/qfJ9f+efy/Sl0H1IdP8daHeeFrfxIPtEVhLefY3Z1H7mTzTEd5BIChxjcCRyDWTefEuzaJP7P02/3SLaSxyTwjY8c74QDDZDsA2A23sTxXSDwp4e/4Ri48MtpcL6RciQT20hZ1k3sWcsSSSSSSTnOaYvg/wANrfy3y6XH500kUr/vH2F4gBG2zO0FQqgHHQYoYIz08dWcfgDTfF9/pl9aQ3yQsLc7GeMy427m3BAvP3iQMenSooPiRoMuoxWfk36C4n8i0naIeXcsJ1gcoQxOFkYAkgccjIrYk8K6DJ4bTw41k39lINq24nkAC8/LkNnbyRtzjHGMVT/4QHwhi5C6HAoucbwruoXDh/kwf3fzqG+TGSAetPr5B0MiD4iRXmozz6fZyz6NaWZlvJyio8UpJCx5dwvIGc9uPXhIfix4bmtVuIbXU5Fa2SdVESbn3z+QEUFvnYPwSuVHGTyK1v8AhXvg3yPIXQ4Ui8hbcxpI6qUU5XIDYLAnIY/MOxp8XgPwlE1sy6NEfsoxAryOyx/OJMqC2AxYAlup7mkDMW2+J+kXviTSdHtIblJbtit0k0Pz27b5I1QhScHzInBIyAB7g139Ytv4V0C21OPUrbTxb3SFjvikdN252c7gDh/mdz8wOCxxW1Qtg6nI+OpvGEer6Vb+HFJtL9jbXU4jRvsJ3K/nnd1GxZExz8zJ71wWj698Qk0O61Gz0qaV7h762WO1tlk3XkXlxrcEk8JJIk5HYLsFd/488d6X4OvNOt9Rt55TfCRlMbxgqqNGpwGYF2zIuFXJPOBUetfEPwvo9xHbSXRJF6LS4CxMDbsUkcMVxkqfKYZUHn6Ghf1/X9fgN/1/X9ficJbT/EzSxf2bWmqW9m2qXktvLZWsdxJ5LyTvFw+TlpCoYYwE2YxliLWtXnxan0y9sbixCpGsCzzQRKxmjn2mQRAZOYQHQ8EncDyRXXXnxE0eO6ghtAt7505jVoJ0b5BGknm4HO3Eij6lfXNW9C8feGNW0u3vY9TgiaaCKZombLJvKKFyOCQ8iqcZwTihIVzC8RXPjWx8F+H008XP2nyCt7Lp9grSK4hPlARSA7ULhQ3HH+yORyxl+J1hqGs/ZI9Rt5LiV7iZRYrNbp+5gwYGALFjIJFx8wUZbbxz6JL4+8O2viPVND1G8WxuNP2lmmyFkUwiUkHpwpPHX5ScYpPFHxA8N6Dbu0t8lxciYQi2iyXL70U57ADzE5OByB1o3bfcNkvI4DX7j4k69dy6ammaxY2MttbsxlSFmimWS2fejqoBODNkEsPkPAGBW7oOrePE8Z6V4f1STzILhbi4muGgjV1ht5pIxuC8Ayh7dgQB0fGK6/T/ABl4Xv5zBaazbSyCZYQBkbmbft25HzA+W+GGQdp54qDWPGGlWP8AYk1vsvU1hwtu8TjPlHBMuOpQZGT/ALQ9aL7B3RmeHtR8XT/E/VLS9sryLw8kEnkvPGmzzFeMIUZVBIZWc4JY/LzjpXPCb4sx3Bu1uJ5/nV1s5LSFYzm6ljKFgNwUQiN85zk5z2rp4/iT4ZGlRX090yl5LaJ44Eafy2uCvlAsgK5IdScE4Bq54q8b6J4e1Cz024m82+upYkWBOqq5YB2PRR8rdSM4OOlLoh9zz2zufitJZadqU8+oyXqJdr9kWyWNDMbdTGkwKjKeaHAZcAZA3HrVfxHP8SdT0W409Y9eksJ/MW2l+wRR3UzDyCEmUACNMmfDAKTtHPTd6F/wsXwuyRLHqEUl08cUhgVvurI0Y+/90keamQCT8w9RVWT4neHW0qx1K0M80F5bz3EXmRmEkRI7FfmAyx2MAPYmm9NRLUr+BfE2uXGu32n69vdYtQk0u0aGAYneIPI87EfdXYY09N4I71zepW/xAg1rxFHANXs9NfWoLyzlsI0keWHzYhOG3An7v3VAwQG6niu1T4heGpLaRbO7hlvkWNntN4QhneNNpY/LkNKgOCSNw9RW/qus6bpdxZ219dLFPeyGO2j2lmkYDJwADwO56CjZp/10/UW6aR5xY3XxSvNTuYLm4lson1RIm8uxUmC38yT543ZdrAxiPP3iCc8dKu/DybxjBpnibUvEiCG9ZDMEa2K7JVVx8rYAdNqx4xnoeea2dL+JPhO60+1ubrU4rCWe3FwYZjzGCpbDMPl3bQWxnOOcYpPEPxC0fTJ7qCEJfvblI3SOdQ7SNIyGNVPJI2OT7KeuKVtOXqVfXmOA0J/iJ4mXTNVmjvJorazkvrSW7s4oGku/s8ZWIgYxCZGbBxk468A1saNf/FZrTTPMDXJvZzDO8tkIWsgPLcu4IXcCBMgIGMsnXGa6vT/iD4al068u7i7FoljcSQXClS/lbHdAzbQdoOwsM445NWfF/jbQ/DVpbzXdyJprrYbaCLlpVaREDDsFy68nA5xVPfQnpqeY6jd/Fi+8F3VvqC6iJruKeKZLPTl8+GU27bYwWAUxGQ43jJGB83Oa1dIn+Kks01ncSy2KC7htwEslcwQeaAZI5GXa37rk5LENzgYxXo2keJ9B1ae8h03U4bmSzG6dUB4XLDcOPmXKsMjIyCKoH4geDgIN2u26GeVokV1dWDKyqwYEZXBkTlsD5h60luN7HAz3vxgt9It1aS4klmW2kuLj7BGXt2ZJw6KiKdyh0gzwSN55A6a/xZHjO60Ww07TUvnS6sW+1Np9srF7kNFhG38xxlfNOQQeAM9jsal8TfDNvIqWdyL/AA8izNGdixbYXlBLPgEERnBGRQPiVoKapLYXCyoftr2dtKg8yOd0jd2IZeFA2MpJ6MCO2aL/AOYWIfAl940uPEN+mvQ3SWiQyl1mt0jjimExEawMOZEMWCSSeccjJA5fwNrHxK8QWmkXX2i/SyuvImuLiewhiO7yJneNBj/UlxAA+CfmbB9O7tviB4RlmitpNatobqSOJjEzE7TIqMq7h8pOJEPB6MD0pdd8ceH9Et9MuZ7gNY313LaLcRKWSNo0kZsgDJAMTDgfpQ1bcNzhrHVvieYrWSaHVnU3NqLmJtPijlLsGFxHG20qsKHYQ7D5vmG/vVKz0/4iQ6edVRtTudX0zShDE95bxl5ZnuZBL0Hz7IgrJxzu6nJFeoXHjLwvb25uJdctBFlgGDbtxXZkDHU/vE4HXcMVnaJ8RvCupW1rK2ox2sl08ixRy5yQsskYJOMLuMbbQ2CenWgNzhNVb4k382kQXQ1K4WKSC4RrexWKOXDTbzMWAZGUeSMDaDknHp0WonVdV+DF1pmi6fMutWdvb2phZTGpuEETOAQeVBJBI9GHauyXxLoLWU16uqW5toEiklk3fKiygGMn2YMD+NZ/ifxppujaVDfwxyakst81iq27ouJVDlwWdlUbfLYHnqMUbJoN2mcFf3XxNhMl7bnWTcT6fZLLC1rG0UEguJFumjCq3zhShXruU5wxHCax/wALQuvDV0LqaadZp7e1kSKwCYtzbgyyqm0yFjKdpGOBuwvcdNafFPR7iNrv+y9Uj00t5cV46IEeX7OLgR7d25SUPBIwSMZ6Z19H8baTeeErfxLekadZ3DokQaVJmYvjaB5RbLHP3Rz7UW0YX6nMfELVPFNjp3hi30YW9x4iltJ3aJYtuWW3+ZljJ4wTwDnnA71bvr3xvD8MI7uKa5uNbFxnEVgVmli8w4QqyYRiuBvKYzzgDp0cXjDwrLqklimr2pvInEJUgg7mkWPapIw3zsqnBOCQDiqVv8RPC8niKbR31GKJlijkinc4il3eaCA3QEGF+uM44ob69wS6djjp9S+I2kjVzBba5fvNc3v2aOS2jl8lmjja2CkADywfMBOcAjFUNSn+J3/CQ3up29tqXnxRSWzZtU8mCI3iYMGATK3kgNkhiPm7/LXo0fxA8GyRxSJrtuRKzqg2OG+VA7ErjIAQhskYwQc4rRn8S6DDp17qMuqW62liFN1KTxEGVXXP1V1P4ijqn2/yGnpbuec3Z+KtzZzAX1zmS3FuvkWccXLWTsZhuG9XE4RcHgEnj0oXE3j6O6W503S9Vl1b7IkKahc2a5+z/Zlba4OF8z7RvyNufwxXokfj/wAHSB9uvW52QNPINrAxorlCWGPlO5SuDgkjAGalvPGvh220az1g3rzWd5epYxPFC7ETMxTay4yuCCDkcYp9X5i7eRj+CP8AhN4fEksGv3lxe6cy3ao81tFHtMdwFgbKAZLxlmPbgYArzp9P+I0mivpsVjq08VpdSzolxCibJC91tWNlIMkZRoiSScEjkcgenav8SfCum3cEM18SjXL207iNh9nZYmkyy43YIQ4IBHU5wDUtn8QfDM1xJBcX8VrILx7WEO27ztpUBwVyArF1AJxknHWp3t5BtfzPO5tO8RtdXN0ulaw4/t61m+xvZhWkREwzJKAVVC5Jw3G1cEguTXd+Hl1j/hWk+nT6ddWurppsjMAu0PNIrnCtn727r7kVp2HjXw9eeEYfFS3UselSjiWS3cMOSDlcZHQ84xVL/hZXgxTd+drAhW1uPs7O8T7XbyxKShA+ZQh3EjgAE9KcldNf12COjT/rueZjRfiYNN0+zlh1SVdCtLi0gLXG46gZbSRlkl+bLFCYovm/j3H0Nbnm/EL7bAkS6ukFjqu2IQ2yRwTQtBKI4mQru8tXEYZ8kfNuBGOPR/FWvLofhi51+Kym1K3t4TcOts6BjEF3FgWIB45681nJ488Owx7NXvotJvEtjcz21w4LQoF3ncy5XOwbsA5xzinJ3bBbI57QdY8ZweB/E+p6t9sE1pp5nsnvbRIpRcCAtKoRcBo1kA2k9eeSMGsGz8QfFCR9MaCz1e4tZbyJ/tFzZwx+ZAfJ81ZUVcrjdMVbK5Cj7xxnu/8AhY3g17pbb+1VKvazXJkaFxGqRMEcMSPlbJA2nk/iM6DeLvDaaCuttqkQ08zfZxJtbPm7tvl7cbg27jbjOaL639A6WPJdN1f4ma74ftNUtra8vWEQuYJbmxjjMdybaf7iDAaMP5OCc5LHn06PUZ/idDrVxYafcXs7RKfKlnsofs0sQttwkLgD960/ybRgBTnH8Vbj/EnQV1P7FaPBPbCK3kF0twixBZTxnP3SFDNg8nHHfGhB4/8ACs2pQ2Kag4ae1S6ikeB1jZHl8pPmI6l8ADvkUegPzOO0yf4i6l400G91azaxsWUXSwPa7/IEjSh4ZGQELIkflAMSBkt1zivWawP+E08Lf2rDpf8AbVsbyd/LjjGeW8x48E4wCXjdRk8lSBW/S6B1OZ8a+C9L8WS20mo3N5EIYZrdkgZAJYpSm9G3KxGfLXlSrDsaxIvhNoMF1NeW2ra5BdyTrMtws8ZkjIEoABZDuGJ3Hz7jjHPAq38SPGOoeFtR0yK1sIr2O6jnJhTL3EkirlERAQdpOcvhtvGRg5qr4d8a61f/AAz1fxRPptlJd2ccskEVrN5iyhYw+CFZipBJUjOeM8ZxSVrN9h63S7lvTfhpoOl3cdxpV3qdiyxmFxFMpEsRSNPLbcp4xEhyMHOeecVUsPhXoumXXhpNNlni0/QrmS4itpH3D5owAg6YTzFEpBz84yMVz7fEnU5vHFnLZwGTQJTc2zXKI7wKEeLZKQBks+Si4+XJ60aB8VdY1aSwhjt9LSW5v5YVEqOnnwrAkgZPmID7nCbMkk+mCA76cwvI6/Xfh1omtave6hf3WpOl7lpbVZlEPmeQYBIPl3BhGSPvYyc46VSf4V6JJvabVtbllmctdytPHuugXjfa+EwFDRL90L3GcGuWv/i1qclnBqOnaWLny4gzRROwVpDaCSRWyORGxOcEY2nPIrq38U6pN8OLXXriK3iupL+3hP2O4V43RrpI9wYFhypyVye4z3otZg9Uh8Xwx0WGFFi1PWElg8lbOcTR77SOIuUjj+TBX964+YMSD14GNKLwVp1vHoa2V9qNo2jWps4XjlUtLAdm6OTcpyD5aHIweOCM15pN8VPEV3qltcWmnlrO31FoZZI4XWPyHhJ8yZMsw8sgkgEH1C812/w28aal4m1S9truztY4ooFm/cb91q5kdPs827/lphA3GOD0xgk/r8Aff+txbb4X6HbBfs9/qkRjgtYISkkYMYt3R424T52yg5fdwSBgHFaOv+BdL1rXBq1zeajE7eSZoYZVWKZod/lswKk5HmN0IB4yDgVxdh8RfGm2G7u/D1hNbSRQy+RbLN5x81JyqAnjKmEZ453jgY5qx/EDWdVvtEUX2nQltSVd9u8iW93EYFkkjy2fnRiE29WYgcfMAbj2NXw98JE0zX7uaTVTJpUrxMkAT97+6aFogXP3QphGdv388gYFaU/wm8PXEto1xqGsTJaRPFBE8yFUVhKMD5MjAmYcHnC7t2K5mX4i+LXtLFNQ0eKKS+ezFsbMyJ+/uEEkUT7gTtyrq5GOMdM12PxA8W6z4c1SxsrDQzqZ1CJvs3lhv9bGQ0itgcAxbivqy470PZXEvIe/w38PmKGNWvP3MrypmUfeaWGU545G63j/AAz61b1HwgmraXo9rrOrXtzcabMlwbmNY43mkU5znaSg7fIVOMgkgmsXwp441rU/h1rHia60m1kubKJ5be3tJg/m4iD7GClirBiVI68ZwM4rFh8Y+LW8Qrc2E+kavp89tYw/uFlEPnTTXCb4zk4A2puyTwO1D0dn5CVrXR0Vl8LfDdqUiWXUJbJRlrKSVTC8nkGDzT8u7d5bFeu3vjPNJa/C/QbNNPaxvtWtbvT440gu1nVpsqZSWYspDM3nybiRznjBGa5C88d+JNcfSby1sb7S7aWZFCoGBbbdWkUwdSvTc86g+ik967C18RT6j8IbvUbW5kGsQaL5syqd0sFw1sJADx975lPTuOKV7Jy7DWr5SvffCTw1dW1/breatbxajdPd3iRTrtmmbeGdlZSCSJCOn8KHqoNauu+AdI1Y2PmXWo262ltHaFYJVAnhR0kVHyp6NGpyuD1GcGvPdS+I3iq60PSLWGG30rULpoPNSdJDMX+1xxvAMDBcISznBG1sjj5q7Hw/441XVPBOveIjoZWTS1liS1XdvluIU/fL0+6JQyAjrtJp7J+X6af8AFq/69TT0PwJpOkLeLb3eoyC4tDZRb5gDa25Zm8uIqARguSCSW4HPFZmm/Cnw3Y2FzaR3GoyfaY5Y5ZHkQMRIYSx+VQM/wCjx9vX1rATxt4oi1/+0LZ9O1zS2trJJI7JJNjySzToTCTnkbU3Zz07UkPxO8QSy6FHb2WjXn9oIJZZElMUasWQNbqXYZmQMSRgk4A2jnB/wwf8OWfC3wghtNLn07XNVa7gLM0ItkEbBmieJ2LHJOVfheQu3gnJrpI/h/pscENtHqmrLb291JcW0Qkj2weYsiyRrlMlGEr/AHiSOMEYrkLX4keNo7Vb688O2NxE1vHKtvapMJmaW0lnRRu4yDFsPHO8dMYPR+HvF+vaj8OdQ8SNp1hNeWpd4orWYSJPGoVmxtZtr43Dbk8gdM4oklrfoCburdR2o/DLRJdBn0+0kuEkMMiwvLJuVHa0S2DEAAnCRqeMfMM1du/Aen3HhnRdEXUNQtBpCbYLi1kVZGJhaJy25WB3K7Z4zk561xjfEfxDNfNcQ6I+f7LuNWs4MuElsQDsaRcZ87csY29hIeM1EfiXrVx443abZ/adGeKaCKYK7QF0bKNwMlpD8gP3f0BHro/6sC0V1/Vzp5PhR4dM6yQ3urW6QkPawxzrstpB5P7xMoSW/cRn5iw4PHJqW1+F+gQOn+m6rLEXWW6hknUrdyJK8qPJ8ucq8jEbSo6ZBxTvCnjSTxJ4e1vUIYY0SxgQxvEWwzm2SVxkjqrsV/4DzzmuQ0T4neLL8La22i2Ab/RIUNzOTKDK0C+cyKdzIRKzAhVHyjk5OBq75QTsrndaH4C0fS9E1PSDdahfW+pW6W05upVZhEkXlIq7VAGEAGcZyMnJqZfA3h8+HtF0KeCS6stImSeFbgiQyyKrDdJkfOSXZj6k5rPPijXZPh/p+sQafarq11eQ2bRSK/lIzXHks+B820DLY9O/euNPxa8TIl9JN4f0+AWOmzXEqzTmNpWjikYyRqTuaPem3AUkcnPGCc27/rTUdv69dDubv4faPd6le3VzealJDdTPcGzMqCCOZofJMigLuzs6bmIBOQM1d1XwdpN94OXwqpltLBY0jBgSPfhQAD8yEBuAdwGQeQQa4EfFTWPtOm2sdnp9291qP2UTQRSeTcRF4l82Ji38JkIIw33CeB0XSPHvjaXQbWUW+j3tyllbyXUnkyqDPLdtBs2g/LsA3N39h1ppaWJ5uv8AWp0o+F+hr9zUdYUROZLL9+jGydpknZoyUJJaSNSd+/pjocVGvwn8ObVhmvNWuLXy1Sa2kuFKTlTKVd8KG3AzOeCB0yDiucv/AIieKIbmJZNHVr6GzvbmOOJpFt51tzKkrMMFs7kh2jP/AC274BrovB3irxRfeKRpOt6fpyW7G5jWW1WUHfCIWBO7jDCYjHqhOecBL3tB35S9p3w60S1me4uLrUb+4lgkt5ZrmVd0kbxJFtOxVHCRqAQAepOSagufh5AvgvWPD9jrGoGbUzEXvLpleRDGsaLjaqgYWNQOOvJzXMeJfinqmm6tqNrbzeH/ACINQls4ZJ/NDho4HkKugOcsyiNTwCckA8Awz/EXV7fUNSuo7fyb8W8jTaffXBWGzWMw7GwQoDusz9WAYoACOTRe9/68wtax2UHw30KO01KFrrUpZtS2Nc3TzL5plSZpllGFChg7Z6beAMYq6vgvT10JdLF7qAcagNSa83p5z3Ak8wufl2cnjAUDHAArzrXvib4gvdH1ZNNt47eRbGaWILDKl1bbI43SeRDnEchcgDGRxyTnFyw+KPiO512305NH0ya3LuBeLMY4r5BI6lrfe2TtCgkAPnPYc0bOwdLm5F8I9BhM0lvq2uw3Espka4WePzMGN4ypJjO7KyMMtluhzkA1btPhb4Xs9WtdStI545bd9yqwjlVl3KwT94jFQCgwVIbrzWV4N8beLtR1rTLfWNJ02K1vGiR2t1lDxmS0NwD83GFIKH1JHTpWX4t+IXiGx8a3MFrBALbTTdI9ntkMjKscRSeYgY8rLswxzhDyecPZ+f8AkHxI7LUPh/pV94Ng8KzahqgsbeUvGwkTeFO792cptZQGIG4E8A5yM1l6j8LbOa4tEsdc1Sxs42YzxxuhZgbUWxCsUONyKu7OemV2nmsFPiprb6raaetrpMzSuFQxeZu1BDdeT5luOflC5fndwp5xzVKx8feMofCKtcWInRLDyjOFkW6ecWP2jzCcbQM5TGOv5VK1TY+qPVX8O2Unhq88OyTXLWFzA9vtLjMUTJs2IccADpnJ9zWJqXw18O3+p6jfTfaFfUbcQXCqsRz+6EW9XKF1bYAPlYDjp1qrpHivWYfAvirWtTexur7Rri/8uGONo9qRM5jVxknJUKcjqCDWDpnxL8QXa30xttLfT7CznupL+3gmkjuAoj2iJcjo0hVsn/lm3Ts73fna4ktDq9T+HOh389zM11qMLXLTNL5UqjLSPG+eVONrxIy47jnIOKbqfgRJvD8Gl2OsXtvMNXj1Se+bY08kok3s33dgJwAPl2gDpXF6L8SvEqaDbQ/8I/NqNzLbXU0MqsxM627TCU7hkBm2w7ACQfN4yBWvoPiLxM3wU1jWYZ4JtWs4Z3tblpVuhLtXeCwQ4BGSu3P8I9cUbfL/AD/zQLe3c37L4ceH7OxW0t5L5VWeC43GUMxkhUqrHK4OckkYwSfTiq0Hww0SGwW0h1LV0VYTHuWWMH/XidGA2bV2SDKhQFA4II4rjfE/xO8QNc3unaNZjUntFtpkewjKPM4ubYPGNzNlJFlbDYHAON3WvR9P8SWepeDbnURqNsJoLHzbt4FfFuxi3/dPzjAIOOG+hovZOQLVqJiab8MLK08QJfNrGpTWUYhk+zO6/v547ie48yU7efnmyAu3pzkcV6BXkHgfx74jmvvDeizQWN6l5axzT3kl2u+YSPLnYSRueMIu5VBwWxwACfX6drIXW5HLcQQ7vOmjj2rubcwGF9T7U37VagkfaIRhd5+cfd9fp71zfjTwXb+JtX0i+muzBHZuRdweUHW9g3K4hfJ4XzI4279CP4jXFaf8JdSbQpLeTW47S7m+2WkjyW32gixk2JDGCGXDJFDGAeRy3GTmkiv6/r+ux6DH4u0WSa5hWS5L20zwS/6M5w67c445HzDkcH8DWpJqWnxiQyX9qgifZIWmUbG9DzwfavMPEPww1KQ3l9a3lhd311fPKRHZ/ZspJJD99t7bvLSIAYA3c8ZJNSWvwZ05ZJPtV7BdK1xLKGltnd5FdLgASb5ChKm4JDKq/d9+FrYS8z0KUaFNf22rSvYSXMJe3t7hnUlC2NyKexOBkDnijW10O48mDWGsW8mRbmOO4dRtdDlXAPoRnPbFed3PwXsGNqsWoQ/Z4Su62a2dYnHkQxM2I5UIc+QG3Z/iIIPWuh8TfDrS9f8AE/8Abl8beVgbTEctosmFgMxK7iejedz/ALvfPDemwLzOvF7ZmYwi7gMoj8wp5g3BP72PT3qlpXiDRtTaUWWoQSGO5e2+8BvkUAsFz97AYcjNecQfBdY7N7JvECND9neNZlsQLjc1ssGGff8ANCAu7y8Dn+LipdP+D0cGvw6vcanZSt9pNxJbxWUkEMbeYsg8lUmGwhl6tvB4yOOTqHTzPS01PTXZETULV2ckIqzKSxHUAZ5qtbeINJmNghvEgm1CJprWGf8AdySIuNxCtzxkH8a4q1+Eml20GmLDc28cun2llbxypYqG3W8xlZxz8pkzg/zNTaz8MotQ8PaJpP8AaiRnTNIn0prg2mZHjliRC6HcPLYFAep4JHvR0YdTrNWvtAFlDqd9cWc0Ntvurd9wc5RG3MgHUhS3TnmrFnrWk3lnbXkGoWzQ3QHksZQN5OOB78jjrXn9n8KBar+5v9NUy2k9rcBrCSUKZDnzIfMmYxP68kHA4GKbJ8G9KZ5/LvLeNGtTDAi2C4t5DHbJ5q/Nw3+jZ4wfn68ctW/r+vQT6f1/XU7+/wBd0qykijmvIy8t1HaBYzvKyvnarAfdzg9anOqaYIRMdRsxEX8sP5y7S/8Adznr7V5v/wAKgWSeRpddEa+Yxje3s/LmZWleQmV958yQGTAfAwB0Oa5/XvhHrsF1psunHStSVHBuIBbC2tjsWFY9ybieRFlnVt2cADFJbaje+h7PY6nY3qxGC4XdMhdI3+WQqDgnaecZ9qsQW8EBkMMMcRlcySFFA3seCx9TwOfavNvD/wAKf7E16HWLfWIp7iCHELz20hMMoR0DKFlC7cSHKlTnnkZ49MTcEUOwZsckDGTQAtQWNna2Nv8AZ7O3jgi3M+xBgbmYsx+pJJPuanooAKKKKACiiigCAWdqL9tQFvH9raIQmbb8xQEkLn0ySanoooAg1CzttQsZrG9hSe2nQxyxuMq6ngg+1SQRRQQRwQRpFFGoREQYVVAwAB2FPooAKhvrW3vrOazvIUnt50McsbjKupGCCPQipqKAAAAADgDpRRRQBAbO1OoDUDbxm7WIwibb8wQkErn0yAfwFT0UUAQT2drPc29zNBHJNbFmhdlyYyw2kg9sgkVPRRQAUUUUAFFFFAEAs7UX7X4gj+1NEITLj5igJIXPpkk/jU9FFAEV7bW97aTWd3Ck9vMhjljcZV1IwQR6EVIiqiBVACgYAHYUtFABRRRQAVHDbwQNK0MMcZlfzJCigF2wBuPqcADPtUlFABRRRQAUVxnxC8R61o+pWlro/wDZiqdPvL+dr0PtKweX8gKkbc+YfmOcY6VQ074pWVzYm9n0PUbW3xPteRo/naG3M0gA3ZGANoJxk+3NHRsOx6FRXl9p8VHQ6iup6XNbwrcTC1vQEMSwo8SF5F37hs85Sx4yA2OlNi+LyJZ+YfDOrXSRxMz3CGCNX2W63DMEaTIHlHcPwFHS4HqVFcZ4/wDGw8MTeGphD51rq94bYqF+clomMYDEhUy23LNwBWe/xTtfPSCDw/qU0lzN5VgFkiH2r9+YGPL/ACAOP4sHHPtR1sHS56HRXncfxW06XRrjWIdE1N7K3jtxI4Me4Tz7NkIQNuJ/eLlgMdetQXXxYjjil2+FtXjkjiAZbnZFsmaOV0jKs27B8lvmxjBB+g9BpXPS6K80X4tW8cE7XXhnWN9pp63V4YEEkcUhtxOI9+dvKkAEkDJAra8K+O01rXpNHuNDvtLmUTgPPJEys8LosijYx6eYmD3yfSnZ3sSmmrnY0VxHizxvJoPj7TvDn2P7V/aGnyz26LhWaWNhnLsQoG3PHUnp3rI074uwSWUEl54Z1ZZRpceoXn2dBLFb74GmVS44wVTqccso9cTdWv8A11/yKtrY9OoridC8cPqni620OXT7ixuntjNLZyKjukZRXWcurkbOfLwATvzzgVVm+JdvbeLJ/Dp0nUr+5S9aEm0tiwhiBiXe2CcjdJyeOATjjl21sK+lz0CiuM8d+OoPCmtWllPaXF2bqDMMMEW55JTKiKM54HzE9D0/A4Gr/Fk289rPB4f1CKxj3nUDcoiTKy2bXPkrGWDB8bOSNvJGe9JO6uFtbHqVFedyfFWzh81J/D+pxz2hdtQi3xE2sSui78h8PnzFOFyevfAJdfFKK1mkWXwzqZijlnDTJLCyGKGSOOSVTv8AmAaUDA5yrelMD0SivNNQ+JjX2oT6D4dsXbVxdxxW5fy5YZ4z5pZg3mKOFgk79QBzziLW/isI7K7hs9Ivra+aUwac8sSzpcyC4MDfIj7gNynrg4OR6UBY9Qorlbzxc1n4T0fWG0fUJ7nU5ILeOzdFglEsgPDh2ATBBzyfxrnf+Fv2Elqlza+HNYuY5Xhih2KjNJNJCZvLChiflQHJxjOAM9aHpcEemUV5VH8VLy21m/jvvDuqTQvdCHTrS2td1x5aW8U0ryAMTu/fKNmBjp6407r4o28MU83/AAjuptFCbyQt5kKk29q4SaYAv2YgBfvH0FAHoVFecXnxc0aHRrrUo9NvZRZ4W4hLIsiSASl4gCfmdViLEDsynpkhJ/itYmK5b+zbyxtgZVh1C48toQqTiB5XVX3BFd0JzgkE+lAHpFFclqnjSHSvAVn4nurGdzcQo6WxKRyvuUtgKT97aCdoJP5GmeKvG8emeF9P1XTtPuL641S3aayhyiYAgaYlyzAABVPGcnoKJaX8gWtvM7CivMLf4uWkOkw3V5o17LmEL50BjCTXCpE0kaqz5UDzRgtgcHnpm7D8UrFrloH0PUY2tZ0t9SJeIi0d7hrdOjfvAXU/czge/FNqzFfS56FRXn9t8UtNOkR6lfaRqFjFJb2t0iu0bMYriUxo3yseflJI6496q6P8R7yFtKstY0PULm+1JBdJ9itgwhtXdVjkcK7/AN4FueMMfTKGelUV5Jrvxcmbw9JeaXpU9hd+QbqBLxElWaI208qH5JPlyYGHPI9OcjWT4qWizy21zoGpQ3FlIq6mpeI/ZA0ixq3D/OCXBwuSBnvgEWrt1B6K56LRXla/Fmd9caKHw3eT2dxbxvYIskQlnJNxmQkvhV2254OGz+m/4S8d23iTxN/Z9nFOifYxO0MkQDxKRG6SM24/K6yqFAHVXyeKFqD03O1orz+1+JVu3iNdB/snUr25N5LDI9rbEpBGLloFdsE8ZQknjgE4HSr3jL4g2PhfV3s73Tb2W3ghgnurqIpthSaRo0+UtuY7l52g4HNK+ifcOrXY7KiuB074lRX17b6bD4e1EalcMjJbNLD/AKlovNEu/ft+7/DnOfbms3w18VLi80qyhvvD10+tXUcbwwwyRJHcIyzNvVmfCAC3k4Y56evDem4LU9QorzKT4y6JHaPqDaPqn9n7P3VwBGTJJ9njnEYQNuB2yAZIxkH2NXI/ifCbm1gm8M6zbGQxi4adEj+zmSdoIyVYhmDOvBA+6QaHoC1PQaK57Q9dkvPh9b+IpHV5JNNF4cRbcZj3gbdxxxjjd+NcP4g+MVpp2ms6WrmWG2truWcIJI2jaSATLtRiVcLOMLkn19zq0HS56zRXM6x4tWx8PaVqUemXFxcaq6R2tqkseSzRtJy+7ZgKrHIJ9s1yOm/GC1TSNPbUdLnuL2fSorx/sbIUMrLCWiwW+Q/vlIDHp+BJ1a7B2PVKK88s/iVDeeJ9F0kWM1o11czWl3E+yR4Z0MqqrFX+VSYXIbB3cY749Do6XDrYztZ0HQ9akt5NY0ew1B7YkwNc26yGMnGdu4HGcDp6CqHiDT/BjxLY69aaEUkke7WG8SLDOAd8m1upxnJ9OtZnxB0rxHqOr6PNoaDyrUTySt/aUtsGkKYiV1T78eSS3f5Rjqa42w+H/ji40y6/tbUiblLK+TTkOpSuIJptgjLE8sABIOS2M9+yWo2ek6l4Z8P6to1zYtp9qtte28sLvBGqsY5gBJtYD+IBc+uB6VLdaV4btbbN3p+mRQtiImWJAGLoIQuT1LLtTHcYFeb6t4P8fXj3LwaheWMc2qTTPFbazIT5JTbC0ZcHZtI3lOhZvRQK0E8G+MY9etr7+2pZom1F7i7Sa/kdWiF4skQRCNqkQ71IUAZOOeoa1aXcnoeh6hpWl6hAkF/p1pdRIpVEmhV1UFdpABHGVJH0NVbXwz4dtLqW6tdC02GeaVZpJEtUDNIpyrE46gknPqSa47xxpfizUviLZDRmvIbGK0t5DcC+khhhdbndJmNfllZogV2t2YVky+DfiFCvh2HT9YaOS2gVr+8l1SeVnnYMJMqxKunKbRgdD04pX0uPyPQ38J+F3Zmfw7pJL2/2ZibROYuyHj7vtWfo3hbwQuvT6ppthpU96IIo8osb+REFZVCAfcDAv9efeuTTQfH1nZaeLffAggiS+D61NcMrpPHJJKpKktvRZF2jGM46Gr3wlt/E+nJF/a1lcyQ6nEs2+V9rWgSMDa6kZDMx6DsCT0xTsB1sXhHwtCQYvDulJi3+zDFog/dYxs6fdwSMVLqHhvQ74L5+m2+RMJiyIEZm3q5yRyQWRCR32jOa5DxT4e8X3eta1PYyySQ3DW7Wjrq8tuFgXy/NtvLUYVn2yfvRyN/UYrQg0LxEPhhdaNPeXQ1SUS+SYb4mWFGlLRx+ewyxVCFLHk4PPei+l/6/r+u1zrb+v6/r06m90rS764S4vNOtLmaPbsklhVmXDBhgkZGGAP1FUIvCPhWFo2i8OaShjhaBNtogxG2cp0+6dzcdOT61yPg7w344tfGVvqmv6pI1qlqi+RbXrNbqfJCNGUkyzfvAXD5zzye1P8X+GPGNz4hv9Y0XUjlmVba2l1GeODyvs0iupRDgEylG3DnjORQ9AWp2cGh6dD4ik16OHF89mllu4wsKMzBQO3LH8hWfaeFPDNvqTST2tveahLdyagkl2FkmR2KhimRlVG1Bx0wO9ZPh3Q/Flt8LdR0W91Bv7blju1tJjds7Qhy/kjzCN2VBXnnGO9c9f+CfG8MzrY6pLPZRu22GTVZhNLEz2zNF5xy658ufnPG7AwDwdQ6HdXvh7w9rusXGo3qw6oyQfYJLeVllhiw6yEFOz5CHnkYHSnXnhnwhCz6leaFosZit/Ke4ltoxshCldpYjhdpI9McdK5nwT4P1zRvFcmrvcSQ213cXMl1anUZZ12tHAIuG4LAo+W4JzyTmovFeh+O7rWNUTT/s9zpkzTTQLNqUkQffaLEsJVVyqiUF8g9/XNJ6RVu34jWrOsXR/COsSxXyabot/JDKJ45lhjkKSMFIcEdyAhz3wp7CpLXwt4Xs43itfD+k26Tbw6paRqH3EM2QBzkqCfXA9K8/svBPje1tIIbHWJbSNp4LedZL95HWz+zxJKwbHMweIlT6OeRVW38E+O7jWBqOpToRBqsd1bQx6tOVi/dXEbuu4k4zJC2wnB2sOM4LemxK1R3174b8C24livNE0CH7SxuZFkt4lMpjyxc5HO3cxz23H1q1HovhXVtMR49L0m9sbiPKMsCPG6M/mZBxggv8315615jaeAfHy6XayXGqy3Gp2yTbjc6gXDOyRA7G25VZCjZB6bunUVow+CPGN7cQzahqU9lCtwjLa2erzIkUJu5Hkj+TaD+4ZEHHGMDGAaOth9Lnc+J/D3hrUdFs9O1q2tF0y0uYXigk2rDvU7Y0IPBGSAF7nFMFh4J1DSLmJbXQLnToSrXAVImijMaAKWxwu1QACegHpWVc+G9euvhppuhXd1HcarbzWjzTSzMwcRXCOSXIyx2r1PU9fWuGh+Hfj6EXaw3kUNxc2YSW6XVJNkhFkYfLaLbtz5ux/M6gL+FHcF0PWZvD3hvULeIy6NplzD5i3EZNujDfsChxx12hRn0AHSnXvhrw7fRwR3mh6bcJBM08KyWyMEkY5ZgCOCTyT3Nc58V9G8W6xoNnZ+Fp47e5VyZJ/tkkDRkL8jArww3dQwPHQVX+Len+JdSGh2ehR3kjO9wtwYL+S0VT9nfy3d05wJNpA7kUN2Ba2Ok1fQPCclpN/a2j6Mbee6FxN9ot49kk7AIHbIwXIIXJ5OcUax4S8P6po1zpM+l20dtcwyQSiGJUJjkYNIuQOAxAJ9a81vvAfxE1CxvrObXFW5kHN9JePKk7i5ikikWBhtiMSIwwPvE8+taDeG/iI220a6kitWjDyyway5lVvsbwlELoespWTcememRR0Gtz0TU9O0PWbc6XqVnp9/DCyk208ayBDj5TtPQ4zj2pdS0HQ9T06HTdR0ewu7KAqYrea3V449owNqkYGBx9OK830DwV4uTxBoWsa00MzWNxGWih1Kb5E+zvGzHJO85KEgkg8444rX+JXh/xpqmsi48Lai1mradLbs8l46JG53EMiL/y0JwN7bgByACASMSN/V/A3hPU7a7hm0KxjN5EkM8sMCJI8alSELAfd+RRj0AFS2fhvwg0ts9nouis+lu0cBit4ybVs7iowPlOTnHqc96yLHQvEsPwwvdHh1K6j1qWKb7PNc3XmPCWJKr5oGcAcA8ke+K4208C+OrZ3NnM1lHcXktxEi61M7Wbs8REkjEZuPkRl2tkD8SQ18Vg+zc9Qn8NeG5p7KSbQtLklsUCWZe1QmBVIICcfKAQMY6VWg8M+DrW6tLWHQ9FhuLctcWsSW8avHyNzoMZAztyR3x7Vi/Ezwzrms6rpupaBP5F3a2d7bpN9seLyXljURybV4bDLjkcZB7VzCeAPGE16NU+2zWU0CS/2fCdYmle23S2zbHk6yqfKlOGyBvAx6Jbg9j01/Dnh941jfQ9NZFjESqbVCAgVlC9Om13GPRmHc0lx4a8O3F9Ffz6Hpst3DKZo5mtkLrIcfMDjOflXn/ZHpXM/DvQvFel65e3Ou3rywPCUbN884uZvNZhMqMMQjYVXYvH5AnF1Twn4+ae7kh1iS4SDUUOlxHUZI0a33vI32jGGYgyBAFOcRoc9RR1QPqd7Z+F/DNrcSXVpoGlQzSyGR5Y7VAzOdwJJA6/O/8A303qafpXh7StM1e71SytUhuLqCC3faAFWKEMI0UAcAbm4968z07wN40097O1srh4LeG6d0kXWJiIibwytKUP+sDxHZ5bcAg/3iar6zoPxK8/Tref7TeWwmFsy22tSxGdQt23myOqgxg74BjJyVA9KOiB9T0bR/Cvhm1kRktra/vLW6mnFzcbZZ45ZH81/mxleWBxxjirF34U0C88Tr4jvdNt7rUY4EgikmjV/KVWYgpkfKcucke1cX4S8F+KNP8AGOma3rd4NSeBJopZlvZFxvgtl37OFfLxS5B/vA/TpU0zXk+J0mrLIzaLJYiJ0lu2ISQHjy4hhRnJ3Fs9BgjkU7bCvuXo/B/hOOySyj8NaQtsk4uEiFmgVZcY3gY+9jjPpxUl54W8NXloLS68P6XNbhUURvaoVCoWKDGOgLtj03H1NcN4k8IeN59Vv9Q0zWZwLi7lLQHU5kV7X9wViUDiJjsmG9Rkb+vPDIPBvjiQWdtP4gurTTZ0nN6keoSyT2oV5GtkjkPLkCRQ7EgkRKOam+hVtTrtK8I+DWu9R1W00vTLuTUWaO4lMSSAqEWJogccIBGAV6ZBq/Z6H4bhBs7XStLXyBGDEkKZjAYumRjjDEsPfJFeZeHvBvjfV7Gw1XWtUvrOe4FrLPaQajNbJD/pDGZBGmAMwbR67i3Q812Pw60DxDpMd6niG++1edb28Mbi4aR/kV1YliAc4K89TjNO2gluac+gaDYaPqGnxsumW+qMIZGikEZyyLEqR54X5VVVUD6Ckg8L+D9Mkg/4k+kRXEojt45ZYY/NmKAFV3EZZgIwfX5M9q4CXwv8QIJdJS81q4upp9T+wTtFO7JHpyLlbjkYWc+Vy3rMRk8VDqvgv4l6pbWsb6pBby6fJAYJjfu5m8tbsO+duYzIs0S5GWABOcqMn9f194P+v6+R6pdaBod1pEekXOj2E2nREGO1e3UxIQcjC4wMVSj8NeDYtSEcehaGl6bdQEFrEJPJXao4xnaNqD0+UDsK4WXwr8Rvtl9fWWofZ7uLzZ7fzdWlkgu385HghaPGI0RFeNiBlt2eagHhDxs+s3WlLrmoPZw2tnN9sa7kjeWd5EFzGJBzsCRSMoHQzkccUIGekSaD4Yg1aDVJNH0mLUPMPk3Bt4xKZG3MdrYzuO5zxzy3qa2K8u0TwT4u07XdMnOsTz2MV15tylxqMs5KrJceWF356RPEp6Z285IyfUaF8IPcwPFnjDQfC0kCazcXERnjeVfKtZZsIjIrO2xTtAMiDJ9aybr4o+DLcQrJqMwnmD7bc2sglDK7JsZSuVYujKAcZIre17w3pGuSCTUrdpWFvJbAiRl/duyMw4PrEnPt71njwH4bXVzqsVtPFcs0jSlLhws292dg4zgjc7EDtk0tR6FXTviV4Wu4LOWS4u7P7VBHMftNpIiw74zIqSPt2q5RSwBPIwR1Ga2n/FDw/cS3LXMd7ZWkd7DaQzzWky+Y0scbqWBQFAfMUDPXr64s2/w18KRNDutruaKONY/JmvJHjk2oY0Z1JwzKjFQTyAB6Cq//AAqnwcZIpJbfUJpI3V98uoTOzbRGFDEtyB5MfH+z7nNaXF0JYvid4SnnNvb3V2ZeiGSwnjjY/Pt+cptAYxuoPcqcZrV1LxNb2XgyDxN9naaGaO3kEcbdRMyKMEgdN4PQdKg/4QPwz5Kw/YZNirGoHnv0jaRl79jK/wCfsKsTeE9Hm8NS+HZFuzp0gjUJ9qk3RiMIECNnK42KeD1ye5pLbUHvoV9d8deHNDv7qx1S5uLea2jjkbdaybXEj7ECNtwxLcYB7H0NV9X8dafBYaBf6Wo1K31qXbAyCTPlhC7OAqN91QSQdv1pJvh34dnN21y+qXEl0YXkebUJXYPDjy3BLcMMdR6n1NbL+HtMkXTxLHLKdPR0t2aViQHQo2Tn5iVJ60nfl8x6X8jD0v4haVf2llJCrPJPLbQyMiSmBHm2kIspjCs4DqdvB55xzWl4u8Sr4evNHiltTJDqN2LV5vnxCSMgnajDsepX1zgHFG3+Hfh20tzDYLeWyK0UkMYu5GiimiVQkoQtjeNi5PfHPU1fuvCenXi6M19cahczaShSGVrpwZMoFYyAHDlgOcjufU035CKul/EHwlqWg6lrlnqnm2GmqHupBC+UUruVguMkEHIwDmo4/iJ4bmkMFu+oy3KxyySW66dP5kQjOG8xdmU5IA3YzkY60T+AtKXwPqPhPT5rq1s72EwgtK0hhXAACZOQABxzQPh14X+w3VrJb3cpvI2juJpLuRpZcyCTcXJyW3KvPoAOnFHUfQqQfE/wv/wja6tdajBbubdZWjIkKqWEnG7ZkgGGQE7eNp46U+y+Immy+C7TxJJa3Egmvo7GW3sked4ZnkCbT8oJwSM8fTPGZP8AhWfg1re3gk0tpUt7OezTzLiRj5czFpM88nLNhjyNxxjNaj+FNLk8OpocjXj2ySpMkhuX85ZEcOrBwc5DAUdf6/rYRk6j8S/DNrJ5Uf8AaF3IbqO3RYLGVvM3TCEuh24dVkIViucHHqK0tH8Z+HtWmvIrO7lY2kLTuz28iK8SsVMkZYAOoZWGVzyPcVT/AOFd+GA87rDeK0kgkjxeSf6MfOE58rn92DIoYgdcenFT6Z4H0PS0v/7OS4ikvLd7YNJO8ogjYsxSNWOFXcxOB/QUtbef9WHpfy/q5kzfFDQZZdOXTfNuBdThZRNBPC8UPliXz9pjJKbDu3HAx34NRal8XPCUfh251XS7ibVJYUkdbaK3l3kKqtub5DsTEiHeRj5hWh4a+HHh3RbO2jaO5vriK3+zvcXNw7tIpiERUgk/LtGAvQZOOtNm+GXhWbTIdOkj1AwQo8K4v5VYwuFDRFgwJT5E4P8Adqna7EtkTRfEHQZ9Xs9OtI9RujdXVxaiaKykaNJIFzICcdOoyO4ptp8SfB9yk7JqUiPA4SSOS2kV1YuExtK5Jyy5x0BBPFPk+HvhqW/uL+WK9e6uZmlmlN5JufdGYyhwfu7GIx9PQVFpfwz8H6dJZSQ6dK8lnNLNC0tzI53SRrG2cnkbUXAPAIyOealXHoPvviH4ZtGikk1CNbYwmeaZw6+XH5HnKQNvOUI44PPrxVqHxx4cm8OprsF5LNayXP2RFit3eVp923yhGBuLZB4x0GenNYZ+FHh37TAitcvpwikSe2nmklaXdEIUHmM2UVEGAB3wc8V0Nx4R0m40CDRpnvWit51uIZhdOJ45AchxIDkHkj6Eiqdri6GZc/E7wXb3V3ay6qwntMCSP7NJu3F0QoBt5YNIikdi3PQ4ktPiF4emfUUuPt1kbCW4Rzc2kibxAivIy8cgBh7+1Pf4f+HjFqUKfb449TB+1Il5IA5bG9uvVsfN65Pqar3Xwy8J3Fq1qbe+jgYt8kV9KgAaIROow2drKq7h3IB60kB0Gt6xBplla3b7WjubmC3TJI5lcKOgPPPT9RXMv8T/AA4dbsdNiklY3NxLaOHikSWOdFRljERXcxYPnjoASehxo6l4Ra+0q102XVriSGLVEv5TKNzMqyb1hXkbFGFHfgepzVCx+FXgqzSFYdPuN8Eomhka8lLxOFRVZW3ZBCxqBj0Pqci3/ry/4Itbf15/8AteMPHujeHRqUcjGa502KCe6Rg0ccUUsqoGaQjaOpbH+yadffEDw3a6XPf+fcyiJciJbWTzHJhadQFIzkxoSKn8ReB/DviHU2v9ZtZbxzB9n8t528sJuViAoOOSi59cVUT4b+FVuYpvs14wjj8tYmvpTGQI3iBKlsEiORkBPQYHYUne3mVpcrS/FLwksbx/bjDfCz+0i2uIZI2BMYkEbfKcPtZTtAJ54BqS1+I+hosVvrHn6VqBgEtxDPbTCO2JjeQI8jRgBtkbnBwTtOB0zKnw48MLHcRmK9dLm3WCdWvJD5m1VVXJzneAi4br8oqxN4D8N3MTx31vc3xkKNK9zdSSNKVjeIbiTz8krj8fYU5dbCXmVPD/AMQtG1DwVN4nu3FvDbzi3uIoFknaORmUIuAgZi3mRkAL/EKcfiV4R8+/t1v53nsEL3ESWkpdQrBX4C/wswDehPNadp4U0i30BdD23M1ms8c6ia4ZmDRurp82c4BRePas7UPhz4Xvje+dBdql5c/apI47uRFWbduLqAflJOSe3Joe+gLzKFv8UNEkub9nR/sFrE063EIeVpYVigk8wRqmQMTjPcYz9NFviL4TS6FvJfTxEsqCSSzlWPedmU3FcblEilhnK5OcYOK8nwv8HtafZUsrqFPLWPMV7KjbVEIAyGz0t4vrtPqc2Jfh54YmuLua4trqf7XHKkscl3IybpECSSKucK7KBlhz1PUmm7AQaz8S/C+mW0srzXk5FvcXESxWkh+0CHdvEZxhiNjd+gzV/XvG/h/QtOsb7Vpby2jvYWnjX7FK7rGqhnZ1VSUChgTnGKoH4YeDTcRzf2fP+7sxZKn2qTb5fktD03fe8tiM9ec9ea1tR8J6LqVjb2d/FPcpb2ctkjPcPvMUiqrgtnJJCjk80u/9f10DqjM1L4haFD4bu9WsZluJ7csPsMxNvOSjhXyjjcMZBzt9PWmL8UPBb6ffX8WqPNbWDKLl47aRgituw/C/c+Rvm6cfStW48IeHri0v7WbT0dL+Vpp2LHeWYqWw3VQdq8AgcVj3Xwu8I3Olf2XLbXn2IStJHCt5Ioj3KylVweFKuwx7+1AE158SvCVoZfNu70pFNLCzx6fO6kxLulIIQgqg5ZhwPWkX4keGY71rO7u2ilFw8W5IZZI1AlaJWdwm1NzrgZPXuetXZPA/huS1Nq1k/lEXIx579LhdsvfuPy7YqtdfDzwzLaXsEdrLC12BukEzkqwlMysATjiQlsfh04oDoanhPxPpPii1nudIkuHjgkEbmW3eI5KK4wHAyCrqcjsRWL/wsnwzBqJ07Urk2N0b+WyijcFtxSQRByQMKrOwAz3P1pfhr4Fj8G6YliuqT3McTHyYk3RQoCqqfk3HcSV3ZJOCTjFWLTwB4dtb62voI7xbuCSSQzm7kLzF5PMYSEn5xu5wenSm99Nha28zN0H4p+HNR0G21C4W+tbqVI2NktnNJL86O+UATMiYjkO9Rj5DW7eeMfDtrBazSagpS8tVurUqjETRs6IpXA5JaRBjr8w4qhP8OvC8kNvHHb3du9tDFBDLBeSxyRxxrIqqGDZ+7LID6huegrRvPCPh+6GiCbT126EwbTlV2URYXaBgH5gABwc8qD1ApDMDQvip4b1DQbfULhb22upURmsls5pJRuRnygCZdAqOd6jHymlvfip4Yg1OGCKWa4sWglmmvo4JTEuwREKhCESMfOXhTkelXbj4c+FpYYI0tru3a3hjgilgvJY5EjRHQKGDZwVkcH1zz0FMX4Z+EFnMiWNwke0hLdbuUQx58vJVN2FJ8pMkenuaa3dwfQrt8TNAfxDo+l288ZGoM0chn8yKW3kDtGqNGUyC0iMuGK8qa7mubt/BHh+211datYJ4LwSPI7JcOBKWkaQhxnBAd3IHbce1dJS6B1OM+IUvihtX0ex8N3F/ZibzjcXUdrHNApCYjWTcpK5cg5GAArZ5Irl4dW+KlzNp91cafeWJumSSOzjt4njiPnqjx3D8lV8oM4ZSDlupwBXpmq61o+kyW8WqarZWL3LbYFuJ1jMhyBhQTzyR09RWfb+L9EeS7F1dRWMcEyxJLczRolxkkBozu5UsGXPqp9KI6MHqjy3Tf+Fs6XZNp9jFNbR29jK1pG1qJvNciU/M54Vw5TALAYAGDnI1dRf4hL4h0ayktNQ1CGz1ot9seGERy229F3OqqMMI3kww2jgcE13Ws+NvC+krKbnWbNjb3MVtcrHOhNu0jhFMgz8gyeSau/8ACSeHd0a/27pmZLf7Sn+lJ80OM+YOfu4BOemAaFvzf13B63Rw3xA07xNH4/TxBpX9otaRWEFs7W0EUzwo0zmZoVdSfM2iPPXjscAVBpp+Kd5aq19eXdjI81lDiO1t/libmeY5B+fGAR91STgHjHe2HibRdRuki02+t72JoJJzc28yPEqowU5YN1ye2cYOccZbH4s8LS2yXMfiPSHgef7Oki3kZVpePkBzjdyOPcUJaW/rcHu2eZajqHxesfDEgWHUr3U5YIJopI7a3HlTGKUvEyhTlN6xjsQX5bFdD8Uta8V2V/olh4dN6t1d2d1KYra1jlDzp5XlrIXzsjy7BiMHHcV2mo+INC065e21DWdPtJ44fPeOa4RGWPON5BOQueM1mav448LaedO36raXMuoEC1S3mR3kUhjvAz9z5DyOOKLhY841LQfHNvZ3N9Z/2lbXl1Pe3M5so4xJEFu4PLSPIOd8KyHBznnpnB1PtnxOudVmt4G1G3ie68uaSSzgCW8RukWN4CR85NuXZ92cN2HSvQLPxT4dupRBFrWn/adiO9ublPNjDlQu5Qcgkso+rD1FWL3XNFsbIX15q1jb2rSGITSTqqFwSCuScZBByPY+lG1g7nMfDdvGyvcJ4qmnuVazhljeWCKPZN5kyug2AZG1Ym5zyx57DkLm7+MNvpNuvm3LyTpby3Fx9hiaS3dopd8aoincokWLPBOGPPOR6nqGvaXp1zJDf3kNqsduLh5ppFSMKW2jknuahg8S6Zcaumm2zmZ3BYSI6GPYI1fdndkjDr0Hf05oA4G9b4rC7ubqG+uSiG4eO2SzgEb+XJCIlBI34kVpicnPyjBGOYtT1v4m73jg0/U1+ySlZBHZx/6WftMuFjchgoMXlHeV29jgkkdr4b8e+F9dtbe4ttVtYftUssdrHPcRK9wI2Kl0UMTjKnGcHjoKsP428HIiO3irRFWRSyE38eGAyCRzyPlP5GhdPIO6OW1a98QaD8N5bpYriy1KbXdjfZ7dJZjFLqGzcqnIZjEwxn2+lc99m+JXl3XiLyblNSS1tbaLNtF5jQNO5lkKgHMojEfygYBJ4PAHqbeI/DvmNE2uaZuW3F0VNynEOAfM6/dwQc9ORUuj61puryTDTbmO5jiVG82J1dHDjIKkE5oS/r8APKNQ/wCFlXmqaX9rk1EvZ4njmg05Ps5zZygyupw5kErAeXkDGOPR9te/EeK01C+mh8Stc3NjZrBCEgZYnEsiyyAeVwduxtu3O1umRkey0UMDyC11L4uNp6rf2k8Iigtprie3tommcTGISpGnI8yILOehB3J1xipYdS+KscAWaxu7iI2Ut4sqQwpPlPMRICCColfMMn3SBhx6CvWqKGCPM/hu/jmbxLb3fiiTVlt5NOmjETxIsJdLl9juAoKyGIoe2eeOMVk6Zq/ju88WTf2NIo0L+1blRNHbeckxWcq6uRkqNgG1gQM564xXsVIiqi7VUKPQDFH9fiHRnD+A18cy6Pf2/iC9lF7JY28ltczW8SmG4eE+au1AAQj44IP1Nc7Jq3xRuLLTrg2N/Y385uZHtVtopIE8uIJFFI2CQZJQXDBgApwe1et0UPVgjwSy0/4gXHiK1u5LfUjavqou1ur+xUy+YIrZMPHGMLHgTdl5UEnIBNvRbT4jW2oaXZWenXtq1rplzGJ7pI5IlkZWdCDjIJdUU5YnB6AV7hRQ9v69A63PGdRv/ibealol+NDvopyk9yYXjiaK1EiTBIzgf6xMRAktzvOAea6DwZB40PjG2/4SRZby0t7WUx3k0MaMJHitWK4TA4czqOM4XBJ6n0aihaMTPDvFEPjKGXxI2h6NrUj3esCSCOS2i8siJcqxO3543ccAEYABY5Y1YE3xN0jQNftrfTdSFw+pTyaW1skTqsLyzuGfcGYkttBXAAVkII+bHtNFK2n9eX+RVzifFV145j0XQZtFtg17dqttqMflqRbPIq/6Rz2jYHKjOQe9ZPxJ1TxLb+KlsvC2JbxNKWSfYgeWOM3Uas6rgjds34GDnBwDivTKQKu4ttG4jBOOTTeruSlZWPGRB8U7GW91nT3mu726jgR4WtUSKUizkzLtb5lYSCMbcgEk5HPHZ+G5PF154O1nzJ7qO/8AMlGkT39tHHOyeWuwyxqAo/ebx0HygHFdpRQ+o10PJLPVPijealZzXlhe2SXbxSpZLbxNFFE0riaOeTkq6xhCu0jLN36DN09Pi3pPha2j0+O4aSC1S1js5oYmCKLNGMu77zOJd6jJIJ4x3r22ijuB5BpNp8SI7PTrOz1C7s7KIW6ZjsIlYpJdSrKXEq53pDsbOACecHJFbHiSPxPqXwy0e31W0vHupp4k1j7JAjXCxjdl0T7u4sI84BwCcCvR6KOnzDqeO6jq3xNW91lbGx1aGxgEf2SNrSJpJCshBSNlTCh0wckOF7kc42/C+ueMbfxZe/8ACUx3EdjPdG1srVLPdgs/7plkUYI8sEvknByeMYr0eihaAzzH4qz+OLjWzpGgaffyaZPp80dwyrGYnLwTgYONyuHEQ+8M7uB1NW/htL45/wCEivLbxFuh06CExwQG2+XAKCNllA5JXduBJOfTHPodFEdAlqePNdfEjT7q2sbSPXr0nXJzcTXEULRG1a5XaoITO3yWLA7hjBHJAFY+n2/xSj8MaJo11ZS24t5x5jG2E6KEEbW+QMswzvL5xhhgEDGfeaKI6A9Tz34o23iiTU1bRH1GW3l0O/h+zRRo9u90fLMXmAjPTfg5HIxnnnkta034iRWGseHbd72TTbS3jSwWK0QvMimFlkWQAL5m7zMqx5A6dz7fRQtBnk+mat8Sm1/QoZLHVGsGvH+0TXFvCoktDJIFaVVUFJQojJwVByPl+9XrFFFHSwupxXxA8FXHivXLCX+0hZ2EdjdWl2qxK8kqyvCdqlh8vER+YcjIrKb4Tw+VLHH4ivEwUW0cQJ5lmiyyyDy2GCHBmYb/AEwMHnPpVFC0A85m+FcDTCWPxBeI9tOZtPJgjb7OTci5YNkfvMyAdeg9+arQ/BnRIxOv9oTSrcWbQStLCrOJGjeMyoeiHEjcYI7V6fRR0sHW5yGneAdPsdb1bVIry436lbyQPHtUKgcICVwP+mY/M1iav8I7G+0/+z4te1G1tnjgjmijVNsixQpEpIx1wgOeQMnjpj0qincDlPEXgm11e9v78X01td3X2IpIsasIntZWkjOCPmBZuQfTtXPp8I7FZBt129Ecjie6TyY/30/775wcfIP37/KOOB759LoqbIdzzp/hRpgs4YrfVbuGa3laeKby0JEh+zlSRjkA2yHHfJ9qs6x8OF1LwNF4WfxDqEUXn3E1xMiIDcecZC4ZRgYBlJHoVGc13lFN67iWmx554p+HbeItdSa5ult7S0sbaG0kU75GlilZ9zrgDbg4xnnOeMCpfBfw/GieKJdZkeGFIAYLKC2GE8ryYYyWGPlOYshRkDPU131FO7FY88PwssQ0MaaxeLahYhcReWhMxhmkmiIbGUw0pzjqAPfN2D4caTE2nsLiU/YYNPhjBjTBFo0jJ2/iMhzj0GK7ailb/Mb1PL5fg5YytbrJ4j1N4bWzFtaxsqEQ4VACOMYygbbjkk54rrtC8N3Gmaxcaq+sy3M955f2wGBEWUohVcAD5euePSuiooAKKKKACiiigAooooAKKKKACiiigAooooAKKKKACiiigAooooAKKKKACiiigAooooAKKKKACiiigAooooAKKKKAOG+J3i2Xw1qGlC3uowDHdXF1CU8wmJIW2sVHzBRJtGePrXEad8WPEL6k19Lo7SWsmlSSiNCTCZ4ZLkBIyoPzyiNSMkjCnBJxn2yaeCFkWaaOMudqBmA3H0HrRFcW8ocxTROIyVcq4O0jqD6UAeexeNtQvfh14h1r/RHk05zHDd6fKTBcDYjbo2YHoXKnryp/DE/4Wrr01tdu+laXpsYvfsqz3V2MWh/fcTopLKx8pQpIXJkAwcc+n6lFomtWbWF99jvLdirtCzhlba4xkZ5wwH41V1fxXoek3ktrfXEsckcSzORA7IFMgjHzAYzvIGOtKSuC0R5jpvxO8VWPhuzurzSbe8jFrDC0zmRZTMbKGdppMLgRgyNnAz8pPtTtQ+Jmv3k+n2Fsum2zPqFuguYXdhqMf20RMbbg5XYCWJzgNwe9ewve2ahy13AoR9jEyD5W9D6H2pZLu0iMgkuYEMQBk3OBsB6Z9Kb3uC0Vjyy0+LFxfPZRQwaXaCUWy3N1dSuILWZ45XeFyBw+YwgHq3POAc1fiD4m0zw7ePrlu0toglma8tSwuY4Gu5oBwV2lgRFjA+6Se2T7FqV5b6fp09/cswt4IzJIVQsQo5JAHJ/Cq3maTr+nRRyrFcwXCR3CwyrglQwZWKHkcgHkdRRux30OJ8bePdX8MtodrJZab9tvLBrma3lmffJKjQqYIcD5nJlOM/3elchrPjDxlp9nFqEa6jdvLdz3EFpBIGZokvooRCcoOq7segY/ePNes2mseHL6+n1GORDcWCy273EkTJ5YEu2RAxAB+eLoOuB7Va0vXtL1R7RbGdpvtdmt9CfLYAwtjaxyOM56Hnr6ULo/68hbKx5WfijqmnXzFvI1EXupQLDEEZV8lorXcIWOOjTMcEFuvAAONTwd4z1zxFN4pupZreJLbR4pre3ttzG1mJuNyPuH+tGxNw9hwO/oeqa5pOmKjXt7FGGuI7brnbJIcKGx93PqeKNX1vStJszd315FFCNnIO44dwinA5wWYDPTmh6rT+tP6Y4uz1/rU8ob4p65Y2Kwxw6XfyQQ2EU0s0/lSRTSw+Y7TBmUBB8o3ZUbpAOoIrq/GHj648OaBpmpXdhbxve6ZPclDPuUXCRK6QKy5DFiWAx125Fdfcatp0N1a2r3CGS6V3i2/MpRRlmJHAX3NSS6hZRwmU3MTL5bSgI24sq9SoHJ/Cm3uJLY8V1Hx14kjtdYutJ1S3u2gvr02zGTesSwwglZIwu4KGL7QSCdu7JGK7L4gePL7w6fDlvYx6ZdS6updp5ZCtuApiBIbOFUiQkMTj5QOc12ljqtleW81xFIyQxSeWzyoYxnAPG4DI5xn1yO1ZniOz8K6pLZS6tZ22oOsoghITzdpcBsNt6IQoY7vl4BPal2+Qv+Cee23xa12fTWu5tK0jTUe5MSzXd3lLYiOV/KnVSWSQmNVGduS3TjBkk+LGqCeS3nsNM0yUtAQ93KxhtEeBpP37r91y6+WEIU5IPORXqC6zo7XElsupWRljhWd085crGxIVzz0JBGfarjSwgbmkjAK7slh09fpQM8ot/iVql/Es01nDpjR3dkkmn7nN4qSeUzyMu05j/eEDAydvXPAxNF+JXiS8nju7NFulM9xEqux8iUyS2AjY7QSoQXDjbnPynPOce3vd2se0vcwrvxty4G7PTHrTTfWQRnN3bhFcIW8wYDHoPr7ULcT2OG8J+K9X1S41q4vLVIZ9P03d5RmKWzSrPdRswLLlQfIU5JOA34nlB471/XvsUlveRadBczWVrey5KxRiV7pZPKYZG7dEiiTcwORjrz61Drmmyaje6f5zRzWOzzzKhRF3jK4YjBz7E1amvrOFJjJcwqIELyjeMoo7kdqFpZsfdHnXjTxF4k0fxprFzaRXV1pWk6PDc+QkiJEZHaYEv8hdgNqk7SMAE81XtPipdCWO3u7PT5GmuEgtLi3lYw3xN2kLNDwdwCPu6n7p5xzXpdvqNnNpsGo+cIreaNZEab938pGRkNjHHY1Mk8DTNAk0bSoAzIGBZQehxRsD1Wh5LdfFLxBp+nafe3+j6cTf6dNeQ29vI7ygqGKq6/eVQqlmfaV6jg4y+z+Ldx5bLcQaVcMbiS2tprSZ2iu3S4hjPl5GT8spfAz9305r1RLyzeURrdQNJkrtEgJzjJGPpzVeyOj2qySWklpEt1cNI7I64klOAT7twBQtwex5ronxP1vWtYew03SbOdBfGMT/OMwiGWQjZyRJmPbhscsMgdDa0bx9rms/C7xL4jbT7WzurKykmtRBcLKVbyd+11BJV0PBBwTjoOlegabq9lqF5f2ls0vm2EoiuA8TIFYjIwSMNxzkZ61Oz2V3Yy7pIJ7V1ZZDuDIV6MD2x1zS6Maep49qXjPxpotvr8NvLa3kMTz/Yby5VmaMQxWzMXAABQiRzn15+kup/FDXtIW+W6uPDs0g1O4htyzuiCJLUTRjjJZpOinvnjPSvSNL8QeH2htbTTrhDEZZbSFY0O1TBkP2wFXbjPTpg81fuk0uS/tJrj7M13AzfZizDepZcNt78r+lN/p/TEjg9N+JTmTWH1eGwsY9NYO8Xmln8ryncKGGVM2UOYztK4PXgnntd1Hxp/Y0NpaavNDqNlZQT6k5JIW4vrlQIuOgjjMmPQFD6V6pDfaRrttNbNF9ot9kTSLcW7KjbxuUfOME9OO3GaEv8AR7XxEdNjjEeoXyNcuyQHEgQBCWcDGQAowTnpT6i6Hntj8Ub6G9MN9ZWKWcVwsN1J5z79PX7T5B+0kjCsw+cdOM9sExn4oa+2gXGvf2XpdvYwR2jN50riQ+apZiqnbv2qOEB3MTxyMHv/APhLNCN0LeO6aZ2vRYZihZ188orhSwGPusDnp154rU03ULHU7X7Vp93Ddwb2TzInDLuU4IyO4IIpLYrqeW2fxaum1uW3urTTYrSOVfOzK6zWUX2sQFpwRhcghx04Iz61UuPjJqP7j7Jo9tcPLpk10YTvVkdYnkTk8sjBAMheCeueK9M0jUNB1a4Gr2uz7QC9iss0ZjkO1ssgDYJGR264rVe4t45RE88SyEEhC4BIHU4o6C6s8/0rx5q48c3Xh/W7HTbS2skAuLkXIRixjRhIiM29oyz7M7eCOvYZF78VNUh0wXSwaJHI8tyDFNNIDbmEErbS4HE8mPlH14PGfVUvLN3VUuoGZlLKBICSoPJHsKrxaxpE1xPbx6lZvLBEs0qiVSURs7WPoDg8+1AI82tviN4skvI5ZfD+nw2DTfMjPL56Ri8W2IPG3d82/wBAFI9xPpHia+XX9M1681SRdH1m41B0hkb93FZxIohlA7Z8vdn/AKbV6WZrWf8AcebDJ5ibtm4Hch747jmqUMWhQPbzwrYRG0T7JAylR5Ktt/dr/dztXj2FNAc545k1O38W+Hmtda1G0sZjcG7ggjRkdYomkHVGbkjBweRwOaxdJ+Id9rXw08SeIBbxxS6bIUhkt22rKpjjkDDO7af3mCOcFTkA8Dv9a1rT9Hs0uryV/KeRYh5UbSHcx2jhQTjOBnpk1SvLzw34gC6RM1vqcMsjhkA8yIPC43K5HAIbHynrjocGkg7GB4J8b6lrup6/DfadaWFrpplCsbhWlj2SOn72MMWGQocHC8HAz1rlj8WdTms9ESOLTJptWRyfsjsxjjZpFjdST94bQWTDFc4OOM+mXPijRbfUGsJLiT7QEeTasDtlU8vcQQMHHmp09T6HE/iTXdN8O6a2patJLFapkvIkDy7AASSdgJAAB5PFS1puNbnkI+J2snw1Lb3klvazRaYTJPub7XDIsETrcSLjaEkd9q8YyR15Avj4m+JLMXdmuk6bePp+mJKZPt6sbiTyEfzEwd0kRZim5U7E57V6zZX1neRCa2uI5AY1kPOGCsMgkHkcetN0/U9N1CyjvrG+tri2lUMkscgKsM4yD9auW7JWyPMLn4iauvijQtGvLeKO6OrPaXkVuWVZlEjRLIpbkqMhioyeOSBjPrVU9P1XTNQt7a5sb+2uIrpS8DxygiVe5X1q5S6WH1OP+IPgW28XXUFxcXEUT29lPbwF7cSGJ5HhYSqSRhl8rHHPzdRjnP8ADPw8utLt/FSXmtxXUuvweSzx2flCPiQbyoYgnEgzjaPl962PG/jOy8K3emW91bSXBvpljIidd0StIke8qeSoaRcnoPrgHidF+Ld9qGg2F3HowlZ/tkV5cBlRYpLeAysViLbiOB1IyORwQalpcr7a/wDBGr3LF18H9PtbO8k0w2sdwYZvJWC0WJi5too4wGzxiSESemT+JLX4U3bRQyS6xbwTzWEUeoulqXe5uBKszyFi+AN+/G0KTu5JwKtTfFSGSCGGy064e/jkRLqJ1UBGbPlqfn+XzANynnC9q0/DHxEh1SLSobzS5rO+vmtY2jEiOqNPbPOCCDyAsZH4j3q9W7k6JWOcs/gpYpA0N3fW118037yW2eRpN8U0aM4eQrvUzFtyhc4+mJ734SzXOnzWb6tYyK18l6ssli4mmIUgxzOsoLpz8oGMYXriuh8XeNJtL1W50m30+bMK2ha9XZLGhnuEiVCm4EMdzEeyk+gOJbfFaObxPo+nyadJbJqKXETW0xVZreeN0yJSSFjxGWJU8k4xnPMqz/rsU3/XqdEvh/V5PBOo+GVuLCzQQCz06XyWuBHEI1Xc6u2WOQxALcDbkk1j+DPhjB4d8WR64txZyLHAscUUUMsfkYhWHan70r5eEzhgxySc1U0T4t2U3nJe2NyZZL1re0ESqElY+SY41bd8zMkwbdwCFbHAGY9R+Ldu9tetY20kL2vnAuUWdJFFu0qSIQ6gg7fx6Z71V3v/AF/WordP6/rQfqfwne51Ce+TWLWRpLp5xBd2HnQHdLcOQ67xuwLjjpygPtVrwH8L4/C/iO31ZtSS+MFrHDGzRyJIpWCOEgYk2bCI8hSpIJ68Zq/468aXnhXU9KBsDf2UmnXd3emMokiLCYcuu5gCAJG+UZJ4qn/wtSze5it4NC1CV7yUx6Z+8jAuys/kseW/d4YZ+bGR78Ul7uiBvmV2Zdx8IZZJpJhqumOyXAmiE2mbxcD7V9o/0r94POOflB+XAycc0+y+EK2+nz6bNqWn3drcR2yyvNpu6ZfKZCY0bfhYW2Y2YOM9TWn8NPiMviZdO028sZYtYntjcXCIF2JFsVhIPmPykvsHX5lbsKki8ZalJ4neMQgaRJrC6VbSGFdzSor+dn95nAZODtH0OQaIq1or+ugSd7yf9dTGvfhJetf2k1h4hsraCye4ktYW0sOsRkacheHAZAJwNpyPk4xuNVLz4RS2Vp9qspLO8ubfSvslvaxxyQKsqxyorRnzdqhvNJYOGycnvx1fjH4j6d4Y1O6t7zTr2a1sliN5dRFMRNKHMahSQzZ2HJAwMj3xm6L8R9Qn1Ce3vvD0qltS+zRQxTxNJBELWKdpHwxDAbzkjplR1IytGmv6/rUrVO5e0/4fIvgpfDt/dxXCvqcOoTBoNyNsmjlMWCeQdm3PvnHasaD4O2VtBFDbXtokKoqywiyKpOQLkZbY4PIuQODnCcHnhLv4vQHSre5XSbqwlea2keGZo5ZPs0qxv5iqr8/K4B/unr2y2f4malZ65p0lxZiTR9W1Sex0/EarJJsygy3mEJ+8U8sF4xxk4qpavX+tiFotP63Hf8KovlsjFHremGeSwhs5pX0lSWSOd5AoIcELtfYTnd8qtuzmta8+G63PhnwtozawwOixR21zKIM/bbYKokhILfKHKIc5OMY5zW14N8YWPieW7itLa4gazKxXIm2jy58sGhOD99doJ9mWsfxn8Qv+EZ8VPo8mlXGoGS2t3tYrRC0skjm4LA+wWDI46n8lf8R2MXTPhfe+S6XNzp/lR64LmCC7tPtAFlCzG3hBDrs2li+eewI61Df/AAX3eH30jTtbtLSOe1hguv8AiWgiZkWYGU4cEOTMDkHPyYJIOK7HxZ41j0HRdN1EaLqF29+jyLbDZFJGqQtM28ORghUIx1zxWG/xYtUt5nbw7qSz20ctxdQmWLMVtHHDIZc7sMdtxH8oOc5Hbk/uhfr3M/UvhDJeWzW0mq2Esa3z3YaSxcSz70dWSZ0lVnA3nZjGMDrVq4+E6I9xcaZqltaXc5mDytYiUvHJ5GI3LNlgogIBJz8+QQRkpcfEu+0u+1dbzRbnULeG6nW1e28pF8mGHzZSS0nzMoODwOflxkGtvwb42/4SXxXqVla2F8um26skNy9qyxvJG+yQF84zkjAx0VjQt/kDfUrQ/De2bwX4e8M6hdwXsGjzNK/m2u5J8pKoGxmOAPNBGSfuiovBfw6vNA8XW2u3GvR3q22m/YEjFn5TsuyFcswYhsGEkZGfnwTwKS9+LOiWctwtzp99HHZyPBeyfJi2nBlCRNz95/J+XH99P71R2fxR8syJrXh66sZZL6ezskSZJDcSRyInl8HhyH3Y6YRjnihPVtdf6/UGtkytYfB+wsZre6tby1ivYfs7C5XT13745ppGbOerCUKc9l5yDgYJ+DGqrNBavqumXMEy3TXVzJp/+paRLdAYU8z5ZD5LMGHCk/d6Vvz/ABMutSk0yz0TSLmC71Ge3ktvOEUizWkqzN5hxINh2wPwckccHJxtfC7xleeLkv2uNN+zw2og8qfev7/zIg5+QElMZ9TRHS9gb1IPBfw9/wCEbudbuItRWafUVkSO5aN2lUPI7jzAzlHKl+MKuQOetVdF+GlxY+Ada8NTa1BNLql0t0ZVsysSsFiG0x7zuVjF8wBAIcgYqpr3xUuotOuRpvh6dbqOR9sss0TQ+Uk8cJlBDAupdyoA5+Un0z0/gXxpb+LZb37LpOpWtvAf3NzcQlY7hd7JlT65Q8ehH0Atr+X4Da/M5CP4PyPd6d9r1iwaxtrqW5ltINM8pSZJZHeNCHyqES7cHcAFyMZNI/wn1GGHSZj4jF/Pp9yt5Mz2QWW6kjkRowH3jZ+7iSLkkcbsZqfwz8UbifTLafUtPaaSaW3hlliURQQNLEHBd2Y4BJCjOOTj0z2vgDXbjxJ4S0/WbyxGn3F1F5jW4lEm0ZIByOxxRbTQXqcv4T+Hk9t4CvdG1O8WO71GytUfy13fZJoYERWU5+fa6BgeOn41mH4NxvdGebXDNLNYGGa4MciyrcNHKrzx7ZAoDNM7FWDdevo/Q/ivc3kVvu0c3ATVrnT7+dXWIRCJZpNyISWbCRrzwGOcZrQ0/wCKX9oW1rJZ+D9ceS6jmmiSRVi3wxxJJvUuRuyJFXAz82R70N813/X9f10BaWX9f1p/VzJi+DY+2W91c6jprBbp5pbS3sZLe2AZYBlFSUFXHkA7iSPmPFdj4F8Paj4YMulRnTTo4aeeNobcxStJLMXAYAkHapwW4zxwMc5T+Opp/hdrXi3SzHdmzErWsrRbIpwuCMDd0GShJIyyN0p1v8TtPL3VveaVeWl3ZyLFcRM8bbXa4SDAYNhuZFbjtx14p63sLRRv0MWy+D5TUrC/vdR064kguZJ51hspbdJGaZJfMASb5ZAUC55XaFGOObHjb4b33irxrqV/Lc2NnYzWltHHP9m8y53os4YK+4bE/eruGDuHGRVdfi+y6hIzeHr6W2uoLZ9Lt4Qsk9x5guHLnaTtGyHhSM5478dh4l8YR6Pp+mTx6Te3VzqSPJFakrC6KkRlfeXICkKOnXPHqRLty67IpN82m7OXvPhJbSagjQXGnR2KxRr5P2AhwUt3h8tXV1KwtvLMg5JJ+bnNQ23wluYbcg6tpk85htVZpdKG1zbzNIiOA4LxFWCkE7iUVixNO0z4sySf2hLJ4fvry3Msraa1qqlpo0jhkKsm4sGCzZJxjAPHTL9b+LMW42mhWC3l0wtpYJI545YZle4t45IwwYAOBcLjJ9z71q35vUnRL8Dd+HngG18J3dxemeC7upraOASC2EZiVXkconJKx5k4XsFHWuT1P4KGXQ20vTtctLKOazjt7o/2aD5zqJ/33Dgh/wB8DnP8GCSDgbS/Fa0dVaLw9qUmxkhuVV4t0M7ySxpEBu+fLxMNy8DIPrgPxb0WQ2ElnY3N1b3tylvFKkiZyxjXdtznaJJAhJwAVYc0tx7FXUfhO00l/Lb61Eskl3HPpzTWhf8As5cs8gQbwHLSSO3zArggFTgGi5+E7t9qez1q2sLgSXU9hPBp4DwTS3EU6yN8+HKtGV7ZVscd97TfGl3L8MIPGV3oFz5zwrK1jbOJWAL7d2R/CB8xPUAHist/ivYu2otY6HqN7b2MJc3UW3yJJAkb+Wsn3SSJAF5+Y8DqMnX0ArH4RwRi5jtdYMMEtuYET7PkoCtouc7uT/ouf+B+3PTeMfD+t6/odtp66tYQlbsTXQksXeK5iViyxFRKpAzsz83zbSMYOKyJPidbwX1za3uhXlmIRInmzzwqrTpHFI0X3uDiVRnoSCB2zTtvi3DeLaf2f4W1S5a48uNh5sUflzSSTxqh3MD963fJxwMfShvYF1NTwz4HvdO8eal4p1HV7a9a9tntzBFZeSMM6tz8xDbdpA4yQeSTWPp3wsurGLSrWDWNPjs7RbeK4iTTdvnRwXRnTH7zCs2SrEg56gDpXSX/AI2hh8J6Lr1lpV3enWWiS1tldEcGSNnG4sdowFOeT+Nc4vxW+1RWk1roOqI7r9o+xiJJpriFrUzx7dr/ACkjqOSNpGOc0bfL+v1Df5kejfCVtPutJYanp3kWAtVzHpuyVRbyu6eU+/8Adl9+JODux2zXqdcl4E8YSeKL3VFFhFBZWpgFvcpdJKs/mQpJj5fTdiutpi31MvVtN8P6lqVmuq2OmXd9CGltBcRI8qBSu5k3cgA7MkdDt9qY3hnwzMqE6DpLqpDL/okZAIUqCOP7rMPoSK57x/4Z17V/F3h7WNJu44rXT0mjvYDO0LXKSSQnYHUZUDyy3XkqFPDHHI6H8P8Axvpx0q2i1S4tbOxsTAkcGquVWUNLl2DqSyyBo+Oq7cDpU9B9T1FtM8Ow3yo2n6XHd3LLIoMKB5TCuFYcZOxTgH+EHtUGneG/CcN5DdafoejJc2H7mKWG2jD2/B+QEDK8OeOPvH1rjdH8IeLrDxh4ZuheBtN060WO9lk1KeWW4ZoZBKGD5DZlMbA8cD2AqhP4e8aa14nm1C11DU7LS49YnZYhcG2cqPI2ygMp3p+7lXaRyGJHXNUvisHQ9Kn8PaBPqMupTaJpst7MEEtw9qhkkCEFQzEZOCqkZ6YFRQ+GPDFvCtvFoGkxx7iyoLSMDO4MTjHqqn6qD2rm/FvhfxJqXip9V07V57WJVtkgRb2VERR5wnJjHysSHjwTk/L2xXNt4L8eX0tjqGpTRi8syY4Amrzfu82JhM2QoBJlw+0joeueKno2PrY9Fj0Hwno8Fusej6NYxLdrLABbRxgXBGxWXj7+DtBHOOKq/wDCC+FVv4LqHRbO3SHzSbeGBEhmaRdjNIgGHO3IGegJrgpfh/44TUrBU8QXr6ZBMkuxdUdpo5PLg3S7pFbcN6TfKeMScYzgdZ4v8N+IdR8VxavpmpywRWyWfkQ/bZY49y3DNOXjX5W3RHbzn8OtUyTpdX0LRdXe3fVtIsL9rZt0BuLdZDEeDldw46Dp6CslNL8BXljqN+th4dntbljJfziKJkkZDuLSN0JU8knoea4XR/BnxKSH/SNcW2+0XwW5iTUppBHavHH5piZgSH8yM7cngSMc5quvw68XfZEKtELmO21G2glfVJi6+eY2SWXA2u25XzhQOVOM5pDPTdP0Xw7pGqjVrOG0tJbi0isYAm1IxDGXdY41GAB8zHA9Pap30Xw7bXk+svpWmQ3LMJ5rtoEVtyggOz46gE856V5xr/gDxpq2m6np1xrglt2nlhsg17KCbRoLjaZCBnzPMnRT1+WJTntXW6lo2r6n8NtT8N/Y4LOebSzaW++8acbmi2ncxXPDHGecgZ9qOjYJapM2P7M8M63dQ64LHSdSnWMxxXoijlbZyCofnjlhjPc+tVLPwr4JiuUt7Tw9oCXFifMVI7SIPAXGN2AMruCAZ77fauJu/hz4hsNQ0waDr17Fab2uL0xXCwN9qZ0Jl2Kmxk2Jt2YHGe7E1iSfD/4jLpWoLZ3EEGo3qWySXLa3cPKZYopQZg2OAZHVtmCAM4ANALU9bufCvhm6MLXPh3SZjDt8ovZxts2gBcZHGAAB6YFL/wAIt4Z824lPh7SjJcuzzsbSPMrN94txyT39a8e0nR/H2p+IdWa6h1eRBeM8kMuo3FpFPAJJgqB8na/zRMDGApSMA8nnX8CWHjOz+KUUPiKXVr6C1s1gFyskogdhbRbnfJ8t1LhwMDfuJJ46C1BnpeleHNH0155LezjaSe/k1BpJFDMJ3G1nBxwdvy/Tis6+t/AV5JfG9h8PTPPeJDdmZYiZLlF+RHJ6uAeAeQCa5V/Aviz+2H1JddvBIbtp1U6rP5Y/04Oo8v7uBbb024xk496z08G+OpZbSK+jtpbeC4szLJFq8scshheZnn4QDe4aJSGydoPOQDQugPS56vcadp9xFFFcWNtNHEpWNXiVggKlSACOAVJX6Eiqd54Z8OXhja70HS5zFKJYzJaI21wqqGGR12qoz6KB2Fcr4C8NeKtLs9eXXdXvru5vEZYnF9uUtmTEkeVzESGUdwNo445x9J8GeOkj0+4udVMdxYrbrDGNUnZGC3LtKZR0dmhIBPTOcBRijqB3sug+E9OjvL6XR9GtEl8yS7ma2jQPvBEjO2OdwJyT1zzVyx0XR7G/nv7LS7K2u7gATTRQKjyAdNxAyeg/KvGbr4e/Em/0u8s9SvIZ4bppNlqNauFjt3ZIf3mcEum5JcRsSPnz1JxvXngvxtHLLPDqs91FcTvLe2ravOn2hftbukaP/wAsh5LKp24zt2njmjsPozvtW8L6HqcE0Nxp8CrcXkN5c+XGqm4liZWQyED5sFF69gBU50PQlu/tR0nThcNci6Ept03GfaVEmcZ37SRu64JFcfqXhrxq/gbQ7Gy13ZrVsTFeTPcuVaGRWR/mxl3RWUqxGSyZ4zWCngvxPqWqyG+ur65sdH12NdOSbUJoXktQJGeTcOWcGcICeoh680dbL+tv+B93kLpf+up6Zp/hzw/p0rS2Gh6bayNN55aG1RCZMEb8gfewzDPox9TUGir4Ut76caONHiuwogmFr5aviPgIwXn5d3TtmvObjwX8SJLFBca4bq5xNBG0eqTQLAVEaW9ydo+dgEd3jPBaQ9etO134beIbzS5Y1vPtE88t5cXStqMyCZ2uopIACPuARRleMAHHXrQB6CngvweiRInhXRFSGRpYlFhEAjnGWA28E4HPsK0NN0fStNnuZ9O020tJbp/MuHhhVDK2ScsQOTkn8zXC/EfSfFeq+JdHt9C+1wQrYSl511GWGK2mE0G12C/65gokwrcEE1nXfgnxssdmLbV55JmeaSWVtXnX7PO1wGSYLyJFEQ2eUcKOmOSaF0+YM7dtN8EtBZ3BsdAMPnBrSTy4tpkjU42HoWVUPToFPpS6Xa+EdEuxfae+mWLalGgi2SoiSpvyvlrnBy82cjqXHqK86i+Gfim1gtYbXUIhGiTSukl9K6pcOl6geMEEIMTwj5cD5TxxzT1n4Z+O9TvPM/tOCC7i4i1F7+SbaPtFtImyBl2psWFhx944J68CCR66/hvw8zq7aFphdZFkVvsqZDqWKt06gu5B/wBo+pp+meH9D0vb/Zuj2FkVLlTBbohUtjcRgcZ2rn6D0rzZvBvj25vGLapJYN5XyXEWsTyhALYIsHlsMHE48wyH5iCQeuKcvhD4hy31nc3Ws4uZVimnni1KYRWcheRp4kixiVGDoilsYCA4GKGB6FpXh3RdL8Lx+HIrKF9KiiMbQTqHR1JJbcDwckknPrTE8JeFVSzRfDekBbJi9oBZx4gYsGJTj5SWAOR3ANclp3hnxdqHgbxLo/iKeIXOoaelnahb+SQBlthGzltqld0gLHGevPNZOv8AgnxrPol+NKuWgvLnyIreN9bucWcSWwX5COC3nDcSQcjJ64FD3YLWyPQf+EP8J+RPB/wjOjiK4kEsyiyjxI4JIY8ckFm59z61c1bRNG1ayjsdU0qxvrWJg0cNxAsiIQMAgEYHHH0rzseHPiJa3d3dW10lwDdJMqT6pIGlzBJG4yF2rGrMjqu3PynJOBTvHOh+M7rTPCukafJdTXcenTxXtxFqUtvGlwIo1SZ3UZfD5YKR82DQF9TuJvCfhea4uriXw7pLzXabLiQ2ce6VeOGOMn7q9fQelQWOieCkkjvrLStAV7hlijmigizIyEEKGA5KmIHA6FB/drD8E+HvFmneLbi+1jUGntilwssn26SQXheUNCwhI2w+WgK/L1zXN2vw78W2Cwx2WqyxW7NLLcxxanID5jNdHMW5SsZ2zRdABlehxybWBa3PTF8PeHhqUF+ui6YL623GGYWyeZHuZicHGRksx+pPqahm8O+FIPsUk2h6NF9kl/0Mtaxr5Lu+75OOGL88ck89a83h8C+NI2S9cxvdSWFrb3Qi1m4jMqQ3Ds0W45wXjZcuOhVgMA1csfA3jYWZkudekN+r2X2cvqE0iQRpKXkUqeHbbsXcRltvJGTRt/X9f1+JuegHSfDbWcnhz+z9L+zyKZ30/wApNpBfJcx+hbvjrVR/Dngm/juZ30PQbmML9nuHNtEygRY+RuMfLtHB6bR6Vwek+BPGA1zRtQurlreGCy+x6nENYmllumJO6ZZSNy4J3iP7pPBxUfhnwz46urKyvdYllufOS5iltmv5bVYGBWOKcoow+5ELMjcbpW65ND2H1PSk0Hwze6cipo+k3FlMm5NtvG0bqyqMjjBBVVGe4A9BUtnoOgWipDZ6NpsCxFSqxWyLsKlipAA4wXcj/eb1NcX4a8Ga9o3gjVtBGo3bedY28Vp5WouZIpVgVJSkjg7AXBIA49hmsC68DeOhZ38luLRdQ1G0s455o9YuUEbRI6sEyTzkxncc5+bjpRLRsUdUer3Fto9raWkNxb2EFtBIiWqOiKkbn5ECA8A/NtAHPOBVS50Tws8kWn3Gk6QXliKxwvbx5aNFCYUY6KpC8dAcV5zqXgTx3e2hg1DVF1K3t3srm3gOpSxNLKJInug0gXK4MTeWR08xvu1Xl8E/E95rVodYgt3g02a3+0DUpmc70k2xtkHJVjGBIAD8u45ND6gj0mPw74VOqQ/ZdO06G808wyBLdVRkCq6xb1X+EAvtB4GOOlb9eZab4K16LxTbeIIWk04q1lG1v/a89x+5jM/mo5biQnzExuzjHBGK9Np9AOf8W+MdC8LSQR6xNcxmeN5V8m0km2xoyKztsU7QDIgyfWsC++Kvhu31XTLX7TGkF15guGnWWOW2ZXZArRlM5Lqy4JHIrqdd8OaRrkgk1K2aZhbyWwIkZf3bsjMOCOpjTnrx7ms8eBfDqasdVt4bq2u2aRpJIbqRPMLu0h3YPOGdiPTPFTqMp23xG0G5uFWC21V4H0wamk4sZCjRF9g7Zyev0q9e+N/Dtr4Pg8WyXUz6POgkWeO3dsIQTuYAZUDBzmqB+GXhL7Itt9mvAm1gxF7KGkLTCbcx3ckSDcCenPrVjUvh74W1DwvY+GriznOm2AYW6LdSKyhlZGBcNuOVdgcnvTewlvqTa74x03R/Eei6Tdfd1eGZ7eRSWZnRogFVACTkSFif4QhJ45FW1+Ifh7U/DWua1oNyNRGkWr3EkeGj3qEZ1IJH3WCnDYPStLWvCWg6xPp1xf2Zkm01StnIsrq0OShOCD1/dqM+mR0JBZpXg/Q9N0G80G1huP7Nu4mheB7h2CxlSuxCTlVwSBjpSezCO6uUbf4heHZ7bSZY5pz/AGuCLFxbyGKZ8HCq+3ByQQCOvBHUZx4vivpf9i6ddT2U6Xd1cRRzQrHL5dqj3Jg3ySNGAoyrkZA3bSAe9aX/AAq/wct1bXEdjcwm1/1CR3sypGAzMAoDYADO5AHTdTl+GnhPybKF7e+kitI4okjkv5mWRIn3xrIC3zhWJwGzjJpvy/pAth/hz4g+H9Z0DVtdS8iSw02RvNdQ5YRbQyOVKg5ZTkAZ6gdeKz4Pidp8n2dprC6tEn1eXTl8+GVW+QcErsyHZiqhDjrnOK3rLwboVr4YufDaw3EmmXMZieKW5dyqYwFVicqAAMYPFZ0fwy8JLe2t61rey3NvObgSS30ztJJvEm58t83zKDzR18g6eZe0jxpo994X0nxDN9psLTVGVIRdQsjKzAkBuPlztOCeDxzyKxtK+Kvhq6l1AXRubSO3c/Z5WtpSt0gjicFDs5c+co8sZbketbdx4L8P3PgxvCFzazT6OVCiF7iQsqhtwAfO4AEDGDwBio9R8B+F9QWVbjT2PmSyTEpO6FXdEUsuD8pAiTGOhXIo6sOxlap8UfD1tHbC0W8up5LqKCeI2sqG13z+STLlf3ZBDYDY3bePWnt8UPDM1h9psblycCTbdW80GYtquXXcmWzG25QB83Qd8Tn4aeE2kika2vWdWEkrG+mzcOJDKGl+b94Q5JBbPX0o1L4c+HbpdNSKBoEsry0ucbmfeLaMpEnJ4GCAfUDnrmheYPyNHW/GWg6NrEWl6jcTwzyJFIW+zSNHEsjlEMjgbUBdSoyRzWW3xP8ACItxN9o1AlsNHGNOnMkiGNpBIq7MmMojsG6fKat614H0rWvFo17U5LidRbQQCzErLCxileRWdQcP8zggMCBtrKu/hT4blNksM2pQRWzneFvpjI8XkvEsIk3bljVZGwoOOTS1sHUu2vxI8MSXE8Mt8qCFJ5zIiO6LbxAFpWbaAowfeq2i/FDw3rHiaz0XT5mmN3C7REI/meargMhj25ACsGLHgAj1q5c/DfwjcbEm06RrdGlcW32iTyd0iGNjszjO0kfSpbXwD4bt7ywvvIupbzT+LW5lu5GljG7JG7OcHoR3HB4qla6v/X9f12E72NWz17TbzxDfaDbySPe2CI9yPKYIm8ZUbsYyQc4/wNcpc/Fbw7b6XNcMtzLdRW0kwhgt5XRmVZGWPzNm3cwicgdeD+PVR+H9NXxQ/iTbM+otbm2DvMxVIyVJCrnAyVUnjt9ayh8PfCf2N7T+zX8l2DMv2iTqEkTru/uyyD8fYVLvYpWvqUbX4meH4tOSbWZJrGdbbzrkLbTPFE4hEzQhyg3SCM7tuA2O1OuPij4St55IbiTVIXiz5ofS7gCPaqO+47MDasiM3oDzVu8+HnhW8uZ5rizncToVeH7XIItxiERkCBsBzGNu4c4q1feC/Dt9Jdvc2LO12ZzMfOcbvORI5Oh4ysaDjpjjrVPfyEtitc/EDw1b6ld6ZJPdm/tpI4zbJZytLIX3bfLULlx8jnI7KT0rV8N6wutW11cRoixw3ktsuC2T5bbTuBUYOQeOfrWCnwx8Ix3c95Ba3sF1NMJhNFfTK8TBnbKEN8nMsmcdQxHSt/R9B07SZHexW4jEjSO6NcOys0j73YgkjcT369qS8wfkcTovxi8P3lqlxqFtcaX8kplSUhmQiSNIwAv3vMEqlSPcHoas6n8WvC8CWEtlcNdW1yczXRikSC2TyJZQXfYRuxF9z73Ocdjo3Pwz8GXDwyNpTLNBaJZxSpcSK6RpKJUwQ33lcZDdRyM4OKW++G/hO/mEl9aXVzmMI6Pey7JCImiDuu7DPsdl3Hnp6Cl0H1MfRfi1pF4LZrq2aMSwneLYSXDrcecIlgCBAzMdwOcY5/Gt3TvHOi3lhq2rpcL/AGTptpHdyXAVy+xozISY9uRhccDJzkYGKcngvw1avZ3U6TySWJTyZ7i8diu2QOuSTz82Ov0qTTvB3hm30S+02ztM2Gp26wXAW4dhJGE2ABs5HynqDVPbzF18ipN8SPCkDsLq6u7UIhZ3nsZkVGEfm+USV4k8v5tn3sdqz7D4paPLPcreWl5aJFcSW8aNbzNcSMskUajydm4EtKBj+hyNbVfh/wCF9Uv7q8vrOaU3QPmxfapBEXMXlGQIGwJNny7wM4pLL4f+GLS4iuVtbqa4jn+0edPeSyO0nmJJuYs3J3RIefTHSkvi12D7PmVj8TvB3yH7ddFGgE/mCxm2KCjyBS23AfbG529flPFaNh4u0uXSxfXc8UKfb/sJaMs8YlLYUb9oHOVBPQE4zxTLXwL4atFUW2n7SkiypvldhuVJEUkE8jErjHfP0qHSvAeh2vw4h8C3Mb3emLAIpSXZHkO7cX3Kcqd3OQcijuHYzLv4oaP+4k0xVvYppYYUDF4pNzyxKxKlOECTxsGJ+bcAPWp7D4o+FNS1mx0rSZrvUJru6NuGgtnKx/I7B2OPuHY2G9j2qyvw/wBAbxBfatNbhxcwWcCQrlFiW2femCDzlgmfUIoOcVPpvgTw9p32QWcd5EtndfarVRdyYhbDLtUZ4Qh2BXpg09AJL/xt4fstfm0Oea7+2xD5wlnK6bvKMoQOF2lyiswUHJwaWPxpoMng6XxZFNcS6XDv81o7Z2dNjFXygG75SDnjtSa/4I8N66bs6lYvKbuQSzETuuWEJhB4Ix8jEcfXrTf+EH8Pjwq3hlYrtNPa4+0sEvJVkMnmeZuLht33+cZx26Ug7GHrnxT0XSdQnt7hPKiga08xrgSQsI5pNjSbWTouV4zkk444zet/iJoy3MsWpR3Fgv8Aaa6dBI8TkOzRxMpf5R5ZJmC7W9PrhH+F3gua5u57rTJbprt98yz3UsisfMEh4LY5cbj606X4Z+EJby3vJbK6kmhlWUM97KxdlMZUvlvm5hjPPXHPU0Lz/rb/AIP3g/IxNV+MOi2y3ctvATBF9mMEt0JYPtKyiVmdAYySqpEX3AEMOnPXrL7xdptrrGl6d5N7cDUrOa8huLe3aSMRxhSckDqQ4x/9cVmQ/DHwlCiiK3v1eNozDL9vmLwrGrqiIS3yqFkddo4wfYVseIPCuja8sC6lDO4ht5rUbLh03RSqFdG2kbgQB17gGj+v6+YdTnYPir4cuNWjs7bz5kltJZ4tkTmZ5InZZI/K25G3aSWPHI9RWhoXxE8O6s+mQxtewTahFEyJNZyKI3ljMiRu2NquVBIBPIx6jLbD4a+D7Ka3uIdOl+0W7O0czXUhcF2LPzu6NuII6EHHSpdK+H/hrTb6zvLaC8L2Yj8pZLyV0LRoUjdlLYZlQ7Qx5Ax6Cmrdf63B+RLL468PR6zeaSZrtruzEnmBbOUqWjVXdFbbtZgrqcAng/Wsy5+KnhRdIudRsnvtQW3sheyR29pIXEZkMeDxw25WGP8AZNaeseBPDOrC4+22Mjm4mkmkK3Eine6orMMHjiNPy9zVMfDPwl9njt2tLt4Yraa3jRr2UhFmYtIR83DEnOetIehabx74aj1r+x7m6uLW9/d/JPayR8SEBTkjAG4hcnuR61QHxW8DF5VXV3YxwCchbaQkqQhwAFyWxIh2jnDfWnzfC/wdP/af2mxupzqcLQ3RkvZSWDOrsQd3ysXRW3DByKuv4D8NNcXkotJkS92efAlw6xMybMNsBwG/dpyPT60LzEUIviZ4auNf0rR7W7Hn3sjRyJPHJFJA4LoqMpXhy8brg4+6T6Z7aucs/BPh+y1865Z289vePI8kpS5cLKzO7/OucNhpHI9M10dHQOp598U/FWv6HrWladoKJLLdWlzOIfsEly08kbwBYsoR5YbzGy7cDisafxV8RreKweawUzXRkkjgTSJmDsLgRrbMwY+V+7y/mNgHOcYBB73xh4j8P+FrRdU1q5t4ZArLApZBNLkruSMEgtztyB7VBqvjrwrpsTSza1ZSJHeR2dw0U6MLaRyQPM5+UZUjnuKF0BnmBvfiRb6DZ2s0ep3TRE3cbx206SjIvV8mVtxL/dhPb7y8fdqtrer/ABGuJdun2Oq+dYwGOHT47a4hUlbm18vfcMSJC8Yck/wguD3r1ZPHfhk6jd2kmqWsUdrBFO109zF5LJKMptIbPPuB+orZvNX0uzjtZLrUrSBLt1S2Z5lAmY8gLz82R6ULQJas4rwb4q8Tan4wj0K/tI0iSwTUZ52tHgby5FCLFsZiVcSrNnOflUeuaz9b8QfEmDVtQksbS3axglujBCdKld5EheEIu8PyZBJJggfwcA816DpmoaJfXN5Lpt5YXM8JEV08EisyFc4VyORj5uvvVP8A4TLwl9he+HibRzapKIWmF7HsEhGQuc4zjnHpzQnrf+vILHlWuav4kmm1G3htdbs7me9Tz5lsb6SKOVbpo1C7DxEYFV22ZBz78dz8Pde8Wat4i1iDXrG3s7O3d1giEEySJiVlU7mXY6sgVsqxwT6dNew8b+F7u41O3/ti0t5tMleO6jmnRWQLty+M52HcuD3yKnvPFWgW+kyalHqlpdQqAVEFwjGQlN4VcsASV5HPTnpRHRL+txvVnkDeK/HOl6Jfw3lpe39jDcSRzCW0uLe4RpbqWOCNJSw8wEtC2V6ISO4r0TwjfeJIY/FY166+0T2VwWtVNk0Max+QrDYxOHXdu6HIwc10ev6hp1haWs2qRZhlu4YULR7wkruBGT6fMVGexIqKPxFok2j3eqT3kNvp1tPLbzXF0RHFuRyjctwRuBGe9L7LX9dA6pnkdn4i8feK9IsLuOObylha9W6g066thIwtBJ5ATeCw8whQxyG7AkVqyeJfiJptsDDpRayBFsitps8stsix25Nwx3lpceZN8uASUxkkGu7i8ZeE7eW6tP7X021t7COLfK1zEkS7wdqD5uuF9Mdh3xaj8W+FZLb7VH4k0h4PPFuJFvIyvmkZCZzjJHOPSq6uwuiuecSeNPiIFVIdM895beT7My6PONxE5VZpVJGxWj2sEBLZzkAEGr+n6/4wk8baJouqWqGSWe62XKQyQoYreR0kkePfg70aDZnIBZjzxXoVjrOn3VjbXguI4Y7mRo4RK6guylsgc4J+VjgdgapWviLw7d6nEYbuykZ49lvdiWMrKS+GjjbOWIbbkAYyy96FugezOJ8X+NPF1n421XSNCtEvVsoVZLZdNlkLBraWTe0ynaMOiAJjLbsDqMWtN8Q+OY/GGn6Rf26TxM0KzmPSpY0kjeFnkmEu4omyTEew5J/EY6e08VeGH1i8tUvrOGdTCGmaRFW5LrldjZ+fA49s4q5q/iXQdJsI7/UNVtYLWS7WzWUuCpmZ9gTI77sg+mDmktAepxPjrWPGTXniDQrSx8m1hs2uoNREE+1kcIqRq0WW80OJSdo4AQkYJNYVp4z+IcaSRwaLJb2VvbQKi3mnXEl0I2WHdcELkOy7pMx793yeua9JvfG3hGzV2n8RaaPLuo7OTbcKxjmdtqo2DwSQRz6H0puj+MtH1TXl0W2ZvtTWpulDPHgoH2HgMTnPt0xQv6/r0BnAT638QtOvNa1HTkm1W1uGItY5tKnX5lsUdZFUtlUMilSmOpPOa0rfxV44tfEmm6Df2ltM1/fy2sd0LN4hshZZHlKlj8rQlgpBxuX3xXTaz4+8NaZqF5p7XyXN1ZWkl1cxW8sbGJUZFKtlhhyZFwp689+Kgk8d+FzILiZkWWL7MsTyNEM/aQCAjlsHAGWwcfL3oT1uD2sc38UpvEE2u6pBYPqtsYNFY6etnb3Di7lcPuO+M7EdNq4BGfnOOoxBpnif4m6kXhNjZ2Ekl/5B3adPI1ogS4J3A7VcHy4sOGIy59Vr0vVNc0bS7m2ttS1axsp7pttvHPOqNKcgYUE5PJA49RWXa+NvDkr6itxqNtYrYXYtJXubiJVaQ5xtwx4OD1x0I7HCt/XzGzB8A+KvFOteJzpGr6bDZi306G/umELLjz408uIAnIdXW4DZ7KnrWXr3ij4g2MlzJHar5b3N6tlGmjTSlzC6rBCxVuPNBZvNICjbxXommanoV9qV7Bpt9p9xfQlVvEglRpEIyAHxzxyOfcUt/rui2F59jvtXsLW58lp/KmuFR/LXOXwTnaMHn2PpTe9xHkza/wCPbvxY9zJY6gFhcQtZR2NxHFBi9CjL52zExANuHGGOeOKtDxn8RdPs7Eajp1rNcahLbWsR+wSQhJ7mBXXILnKxuHVuc9M4wa9E1LxZoVl4Wl8TC/hutKjK7ri2kV15cJnOccE888YNTW+teHNTWCe31TS7xRIhhdJ0fDvuVdpz1OHAx1ww9aForA9XcxPiVd2118ONRdtO1DUEmHkLbRW8weRy+z5lVd/l55Y4+6Cea8y1LUPF9pbrofhy38QajBZ6MIIbia0uLZpJVMLhg2MYY7k5UMoUjGAS3r3iXxl4f0CG8N5qFu9xZIkk9qk8YmRGYKGKsw4yw/OpW8V6CCVj1K1mlSWOKaOOdGaEucDf83AoXUH0PP08XfEW6vba1ttNWG7ljRRBPpEyxlmjcySNLu2oI5FVNpOWAyPvLjd+H+ueJtd8QfbtX0e60yyudPMsEM0MkbRETbQsgJ27yAW6A7SK6C38ZeFLsSLYeItJvZUieby4L2JmKoMsfvdAO54qbRvEuk6n4YTxGtzHbaeUZ3kuJEURAEg7yCQuMcjPHemnbUHroeb3vjT4iKwt7XS4S41G4ha7l025FuVXaYkUBS+GBYM5UAFSATwa3fiX4s8RaL4i0zS9DijllubSS4EH2CS4aeRZYkEe5CBEpEjZdhgYFadt8R/Dd01p9mmeWO7a6WGRXj2t5DMrEfPkglTtwDn86lPjbwq1nbaolzDLcyRW2IEKNdRJcPGqblzlRl0z/wDqpLoD6nEt408fsZVk097eFpVS5mGiXDnTSXkGwKDm4yFj+dOBvz0IAyIvEnxDbQbfQI9L1V5DoaLNPcafcLKlyY4jvEitluXcEZDZUjtk+3JfQPqs2mjPnxQJO3IxtdmA756oe1Zh8Y+Ehaz3R8TaP5FvIIppPtse2NznCk54PB49j6ULawdbmT4UvJtB0TXbrxHNPHDYXpjFxKJT5sSRRqrqrFjyc/d6n1OTWLrfj3xAb2QeG9Gn1OCdEuNPcWExSaE20zMTJ91T5qRrg4OGHByDXYX/AIs8I2/nQ33iLRo/KZVlSa7jGxiNyggngkAkewzTJPGHhmK3sntdWsLqO6u1soPs9zGwMmQCPvY4yM455GASQCO7/ANF+J5KmseP7jU7eRFu7iGXVjPHd3Fle2sTbYbYLD5S7mWMlpT8w2lkPvUv/CS/EeDSF0WwstWS4XSrl3ubjTJZJEmCvJGyuThySAm04OTgA16jpXjjwzqNrDJFqlrFcTQPOlnNPGk+xd2SULccKTk8YGa0fC2uWXiLRINX0/d5E2cBipZSDgg7SQDx0zQ9Vb+uwLT+vmUPDekzfbl8Q3Gt6nePd2qD7PKDFAhKplliIyhO3ODkjc1edaZrvjjSJyHstRlha/RH86znnmkje6uwRGCdgwohOSVGzHJ+UV67q9/BpenTX9zu8qIAtjGeSB3IHf1rPuPFvha2iuJbjxFpMUdtL5MzPdoBHJgnacng/K3H+yfQ0PcEtLGN8MdavrmwOk+IL6W412KS4klWSyaArEJ2ROvBGMYIPI6Zwa5TVPEnjSe5uri0ikKWl/eJamfSruFY0SEhGlC58wM+7aQCMbTjPT0zVNa0LSbWPUNS1XT7KCfCx3E86IsnGQAxPPGTVGTxn4aURSx6xYzWriXfdx3MZhi8sqGDNu65dBgZ5YUhnmdn4q8cK2vS3Ok65BZ3kMMtlI+myySiR4rdZBsDfuVTLNgZyS5HKEHd1PUfE0nwj8MaiI77TdU+0WLXgjtJ5niQOBIXiB8xlxyQefWuuXxx4Q3XobxJpkYsZ1t7hpLhUCSMgdRknBypzx7+hqXxB4r0LQbzTbfVr6G0XUS4gnlkVIsoobBYkdQeOuafb5fgL/gnnCeOPiV5cb/8I8Xu/s28WX9lzKJl+zu/n+bnCHzAq+Sfm5x1IIZ4e8U+NbXVIreUSX8eu601ta3Fzp81v5QWKB2cRSNlYvLW4x23r74r0+fxR4bt5ryCbX9MjlsgDdI10gaHJAG4Z45IH1I9aik8SeE3upjJrmjNcafG0spNzGWt0OAWPOVHIB+o9aFo7g9rGH4s8R+IrD4g6Ho+l6bcT6fcNH9tkNi7RhHLgsJV4UrtUkMBww6547iudvvG3hi1fS411i0uZNVmjis47edHaXe20OBnlQQckdMH0roqFsD3OT8d+CYfFVxDM2qXNiVtpLSYRRo/mwu8blfmB2ndEvI56/hix/Cu3hWMweIL1JrR4Tp8hgib7OkUryqhBGJPmc5J5wB3yTpfEbxy3hO7tbdLG3uDJbS3T+fdeTvWNo1McXynzJT5gIXjp1rk/D3xS1mZxpj6fp+pX8uoPbwyLfbBGpvJYVE6rH+7YKoIA3FgD3pLpYHonc2V+EejR+H10qHULrKXsV6s0iI37xIPJIZcAFSpY47E8dK39c8G22o6Vomn294+nLpEkbQSWsSrIoQAbUP8AIGDjjBIxXnx+J9/qJvk0++s4pV1mzhtv9KRY5oZQ4Mal4cggRSMSwBx0PQHZ1D4lXGj+DNE1aS3tbqbUxdyE3t4tuqiEO+wFUILELtUY9MnqafS/wDWyC2tjofA/gSw8I2d/b6fKJftKeWjvEA6oC5VWYctguea5rRfhG9vpFibzxHcDV4LKOyaeK3i8tYRA0TRhCuDw7Yc89O3FIvxckuten0fTNGtrmcywRW5e8aMB5JfKZZcx5Uq3XAYHnB71m6z8YL2LwjNfTabbaZdvBb3VuiXvmNJDIkshUExbRJiBxyMYIOc8UraXew09fM31+E9rC8os/Eep20Q3m1SNUBgL+UHywG5wVhVcE9C3PTDLf4O6HDax2/9p37Imm/YSMIAW3E+fjH+s2kp6bTWPH8UNcTWtKW7t9PEN3qV9YNHFP8Au4gkkSxSTuVzHw+OAQxdemeO28A+NofFIuA1otg8Ev2UxyTAu1yi5njUYGfLJAJHX2qtf6/rzJ0/r+vI1da0JdZ8L3uh6jezSC6R1+0KqrJGSxKMuBjKHbg46qCaqP4QsG8G2XhfzpjbWjW7+aQpeVopFk3NxglmXJ47mvMl+JvivZJpZ+yf2kNZEqzfZ/3f9l/a/I6Zx5m/93n/AIFiprn4k301tMun6vbreT3do8cM91CnkebLLE1pnyzyBCzktggE+nKWtvP+v69Ael/I6s/DGzl8Yv4mvNb1C6n+0+dHFKFKoN7MEyRnaN2B0wAPrS6f8MrPS7vTrzStYu7W5sIoYY38qN1aOOExEFSMZZT17EcelN8JfEK88Qadr19H4e8mPTonktg97GDMytIvlvnHlNmMHJ4G7rwaxIfjJ5yxyQaTa3A8tRJHHeMJmkMcrfu42jBdFMRVm4wc4yByJ2VhvV3Or1HwDYXngJPCY1C9gjilM0N5GVE0TmQvleMfxMvToTWSvwwtxrurX1vetYRyS2cmlrCocWjQ7GZtrDHzsiZHfaD1NZep/FqQ3Pnaba2NxpcMF007x3e6WV47OG4Cw4UqW/elcH+6T7Vkv8RvEcGj6dNNdwC5Wz1C4uU+12++4jhj3JMgEZGNxVQvBJ6ggE0bML3SOgHwg0+0tb2Wy1O7mv7jSTpzNPsCyqEOwthflIk2vlecj04rpYfBqJ4G0rw6NQljmsHt7j7WqhmeeKRZGcg8Hc4JP+8aydO8b6x/wh3iLWbqw024utK1Ca2it4bzZuRXAUyFgNrbTuwM7uMdQKPA3xHbxV4mk0210hRYJFuF6tyMlvLjfPlsFfY3mfKcZ+XkDNPr9z/UV9L+q/QSz+F9raqPL1y8L27Q/YWMUf8Ao6R3BnCnj58sSCTzj3yTp+EvA6eHdYW+h1e4uoUtDaxQTQp+6UyNIxVgARlm59cL6CuRb4yOjpE+kaeLhWl+0Qf2n867JYk8uP8Ad7ZZSJlYBTtP97PSK++LWoTyWzWWnwxoJxM0cNwJnaELcAwTAp+5lJhBwM8Z54OUnsU1e5t6p8JrDULm5km1q98tpZZrWLyo8W7yXSXLEnGXHmJ0J6HHvUWqfCDTr3T3sYtavbG3mSNLiG2jRIpAiMv3McHLE98Emqlz8TRqOuaTHpN7YRW327y7lftqHz4RaxzOwOxvuGQKQpBJwO/GNpPxd1O51fT1jhiuYbq8urY5lVbYEi1eBzJ5YZECzlOVyWYZ6jAlb3RXv73c9K8V+DbHxFdi5urmeJxZtaDYF4UyxS55HXMSj8TXPaX8KLHSbyG+0rVprW7trhpLaf7NG7pG3mbo2LD5x+9bBOCOvc53Ph/40tvFlm90tuLJfNNvFHLKPMklRFM6hcD/AFbkofdT0rzpPi9qq+D73dDZJqsT3kKXN9crbj90kkiybQhGCFCoP4yr5xih+6NK+h2+ieA7jQtWgvtM1uRljcxKk8KHyrV5jNLGCANzM+BuboM9+TZ8TeBYta1DVbj+17q1g1W2ihuoEjRgXiJMbhmBIwTyvQ4+uczwD8Qp/EOqxaXNZwKWtp28xLndMjwMiMZotoEYcvlOTkCud8JfGKX/AIR+xk16HT5JDaRyzXsN8vlFmtppQr/IAkpMBBQdN4wT0ofuq3YmL5tTtn8DQy+D9T0GfVLl5tTujeXN4I0DGYur5CY2gfIoxg1m6V8N0sPGOk64b97kWou57xnAU3VzLIWRygGAE8yfGOm/v1rmNR+MN9HqiXMOn2wsYbWdpLNbsNcSSD7NtZwU/dxgzEhsnIGSOldNqXxA1W18K6Tqkfh63a8vjdbreS/AjRYI5JCwdVbduWPgYH3hnGDRe2o0ubQ1NU8ER6l4kudYvNVnlSaWzkS3MKEQi3kWRUVsZ2swJI9W9hjntQ+FMK3MjabcRFLvUxdTyTIBLDEZWmdUYAl8u3AOAPfFX/DHxKt9c8VX2jw2KtFb6e16skMpaTKFA8bIVGGzIMYJBwea5AfGi6tbXUtWu4NLnh2WslrZQ324qjQNLIvmCP8A1gAAKtgAjgmi1v687foG/wDX9dzrL74S6Feaa9hJeXaxOioSgRTgWYtR2/ugN9fbitWPwLZp4HuPDIuvK8+YXDXMECofOEiuHK8gncq5z1xXK638VtQtbe9UaFHEZJJYNPmS73YKXf2UySgoAgDEMOW9DUX/AAtTXobPcPC9u/kQt5rXGqASF47QXLnEcZUgrkAg8nHAHQvdOQdkatv8JNLj1KPUJ9Smu5z5jXBmgjIkZppJgygABCrStjHt35pLb4R2MepQXc3iDVLhbaGGG3jk2ERpG8DhQcdM268DH3mq74s8d6jpeqWdnpmh216s9tazu896YSv2icQIAAjZwzAk8cA4yawbb4qXbX0M81hFFBK1rBMkl0PLtnkeZGZdsZkky8YUYGACCQvJoXu/eDfMekQ6PDF4nuteEshnubOG0aPjaFjeRgR3yTKfyFcY/wAKbCNrOfT9avbS6s7UWsUvlRuNmJg2VK4JInbntge+cLRPiR4g1LV/CdtLaQGW7h83UIrO5j8pg8rRAKZF3boypZlBB6DnNaPiD4rzaXrer6dFo1ndGwllgjRdQxMzokThpE2Hy4z5oAbJ5HTmlZNW9f6/ENn939fga9v8MdEt9Lj02G5uhBHPLMu4KxzJaG1wSRzhDkHrn24qpqPwpsbtolj1zUre2W4huJLdAnlyNEkCrkY6/wCjrz/tN7YivPiTqcGrT6Cvh63fV7W6htbpDelYY2ndFgYP5eSrBnb7uRsIxUNl8RLm98M+IddaCW3+x2NqUgWVCkMkoYFt5ToG5LMCNq529QXfTmC2vKWbj4QaDcaRNpk1/fNFMys7DYG+WGWIDOPSZj9QPeuk8P8AhDTdN8MTaBcxw3lvcu0lz+5EYmY4yWA78Dn2rmbDxrqdhoOtz3T22tXWlpZKGhuUEE8k2ASsixjC5P8AdOMYqpH8VL+bWItHHhwLcqJVu5EvV2xsk00RaLco8wAwljwDhhwTQ9LgtbM6XxF4Ntv+EIvfDnhmys7BbyRCwJKovzqWfgEk7V4HfjkVmaL8KdF0uWNo7mRxDcmaEmFPMC7J1CM3VgPtDkdOR7nOJb/FK7vNIS3WwuIL6BLJ7yVJEZlS4kgETKCm0mRZHOMcbCB7WLT4s3VzdaLBb6FZXTaognxb6orGGMvGuxtyqPOXzMsmeAOpzTtd2C+h1N/4F0688PaNost1ceTpNq9tE+FLOGtmtyTkYztcnjv7Vk6h8K9LufPaPUJ43ljaNd0SMqZjtkDAYGGH2VCCCCCSR0FZ/iD4k6hoXjTxNo7WKXi2UME1ksswgVyyxgxKwUlm3PubP3VxjPahrvxQ1ez8TalptpHpTy2iW6OHumFvC32qGGfcxjDA/vxg/dAXNL4n6hsvQ6C6+GayyNNH4l1FZi27zZYo5WJa2W2lLFh8xdEU5PQ57EitbXPAul6ppVhprT3EMFhp0+nw42sfLlhERJJH3go4rpbO6gu4POt54Zk3FS0Th1DKcMMj0II/CpqGCPObr4U2c6Txf2zcmL9+bRHgjb7K00qSyOGwCzb0BUk5XtVOy+E8kktzLqfiK7leO8ludPZURmidpIXEkhK/vGJgTIPHJ9sepUULQLHntj8LrW11SC/XXL1m+1xXt4hijxczxzSTBunyDdM/yrjjHvn0KiigCOe3t52jaaCKUxtuQugO1vUZ6Gmx2trG7yR20KO7BmZUALEdCfU1T1jXtF0ae1h1bVbOxku2K26zyhPMIwDjP+8PzFaVAFY6fYFSpsrYgvvI8peW9enX3qG90bS726s7m6sYZpLIs1vuXIjLDBIHTpR/bWlf2F/bv26H+zPJ8/7Tn5PLxndn0q+OlAEK2tqsrSrbwiRyGZwgyxHcnvRJZ2kihZLWB1GMBowQMdPyyagsdW0++W6a1ullFpK0VwQCPLdeSpz3FWbaaK5t47iCQSRSoHRh0ZSMg0ANFra5c/Zocucsdg+Y8dfXoPyqHTNL0/TYmjs7VIg00k5PUmSRiztk85JJq5VTVtTsdKtludQuFt4WkWMMwJG5jhRx3J4HvQBP5MP/ADxj/wC+R65/nzUTafYMGDWVsQ7b2zEvzN6njr71LdXENrbS3NxIscMSF5HboqgZJP4UsEqTQpNGcpIoZTgjIIyOtADFtLVTNttYV8//AFuIx+8/3vX8aSOys43jeO0gRo02RssYBRfQeg9qkkmhjkjjklRHkYrGrMAXOM4HqcAn8KfQBXjsbKNESOzt1VG3KFjACnGMj0OKamnaegRVsbVQmdgEKjbnrjjjNS3VzBaxiS4lWNC6oCe7MQFH4kgU6CaKeFJoJUlicbldGDKw9QR1oAY9pauksb2sDJMcyqYwQ5/2vXoOtCWtrHP56W0Ky7Qm8IA20dBn09qbp19aajZpeWNwk8DlgsiHIJUlT+RBH4VYoAzv7C0f+0odSGm2wuoI2jicRgbAzBjgdASVBz1q3Ha2sbO0dtCjO+9yqAFm9T6n3qs+saXHqE+nyXsUdzbwieZHO3ZGTgMSeME8fgfSr9AFZNPsECBbG2URncmIlG0+o44p0dnZxp5cdrAic/KsYA/zwPyp09zBBJDHNKqPO/lxA/xNgnA/AE/hTLO9tLx7mO2nSVraYwzBT9yQKG2n3wyn8aAKmnaBo+nvBJaWMUb2/neU5yWUyvvkIJ7s3JNXJbOzlXbJawOMg4aMHkZx/M/nUzsqIzswCqCSfQVDYXltf2MF9ZzJPbXEayRSKeHUjII+ooAdHbW8UzzR28SSSAB3VAGbHTJ71H9gsfKaL7FbeWz7yvlLgt64x196s1nR69osmpXGmx6rZteW5VZofNG5CxAAPuSQMe49aALRs7Mu7m1g3SLsdvLGWXGMH1FOjtreOJIY7eJI0BCoqABQfQdqh1bUrHSbP7ZqFwtvBvVN7AkbmOAOPU4H1IqSyvLa9jeS1lEqJI0TMAcB1OGH4EEUAOitreKVpo7eJJHGGdUAJ+pqP+z7DZs+w223dv2+UuN3r068nmm22pWNxdvawXUck6btyA8ja20/keKSTVNNjdUkvrdSxcDMgxlSAwz0BBYD6mgCeS1tpI2jkt4XRgQysgIIJyQR9aFtrdUCLbxKoGAAgxjGP5cUzUr6002ze8vrhLe3QgNI5wBkgD9SBUqzQtM8Kyo0sYBdAw3KD0yO2cGgAMUbEExoSMDJUdjkUx7O0dkZrWBmRgyExglT6j0PJpL+7trGzlvLuZYoIl3O56AU2a+s4by1s5rhEuLrd5EbcNJtGWx9BQAv2Gy3o/2O33RsXQ+WMqx6kehPrUFlo+l2dzeXNvZQpNeyma4fblpGwoySfZV46cVfooAYYoi5cxoWJBJ2jJx0/Kk8iHYyeTHtcYZdoww9DTJ7y2hure1klCz3G7yU6ltoyfwA7+4pLq9tbWe1guJ0jkupDFArHmRwrOVHvtVj+BoAfFbW8UXlR28SR4A2qgAwOnFV9S0rT9RtpLe6tUZZEeMsvyuocYbaw5UnPUEGpWvrRdRj05p0F3LE0yRZ+ZkUqGb6Aso/GmaVqdjqkMk2n3CzxxytC7KCMOv3l57ijcNh1lYWVlaQ2lraxRQQxpFGgX7qoMKPw7UDT7DKn7FbZWQyL+6Xhz1YcdferNZl14g0a1uXt57+JJkuI7Zk5JErruROB1IORRfUC+8ELtueGNjnOSoPNMezs3aVmtIGaUYkJjBLj0Pr0pNPvrTUIDPZXCTxCR4iyHgOjFHH1DKR+FLe3ltZpG91MIxJKsSZ53OxwoGPegCWONI12xoqLknCjAzTqrNfWa6iNONwguzCZxFn5vLB2lvpkgUsV9ZyWcV4l1F9nl2+XIWwrbjhcE+pIAoAsUUVRn1fTYNKl1Wa8iSyh3eZMT8q7W2nP0IxQBeoqCa8tobyCzklCz3AYxJg5YKMsfoMj8xU9AHJeNPBkfijxBpd1e3UiadbWtzBc20b7TciRoiFY4+5+7OQCCcjnrXHQ/DLxGkU3mX+nTgyxNNC9xMI9T2SyOZJzjKOQ6jChh8g5xgDtfE/jCDQfGOhaDcQmT+2Ip/JEYJkaWNosKB0xtd2JPQLWH4g+KWn2trY3OmwmWKe2F3K06MuyF7WeeMgDqf3JBHbNLSwdzlYPg/4iTQjpLatp2f7Pa2F0JJt202nkC22dPJD/vM53Z7Z5rUt/hdq5cXEl/Z2skTtLZ29vPM0Vk5nhf8Adk4J+WN+oHMhGMZrpf8AhZvh1ZJ45o76JoppbdQ0QzLLGyqUVd24MS4KhgCwyRxzWtf+LdLsvGNh4WuFmF7fKTAw2FCQrPtI3bh8qMclccdaa+JSDdHNeDPCGr+E9D8Qvd3Vxql3dQuUaK5LtcMPMIbYVUJIdwB+Zs4HOAKrfDjwLr2keIrXXdY1CWZvsEUZQ3Z3RnyIkaJk2EOoZGYNv6nOM5J1E+Juhx+Ix4fufOa9a+e1AhiJWMeb5SF84PLZHyg4xk4HNTeIviRpGiaxdaZNpms3MlqxSSS3tlaPcIPPZQSw5EWW6dsdcAidtf6/rUHq+X+v60MDWvhdd3+sX+qpqMSXVxNcTRSGWXKMzwtCcA4+QRyAem/jqaon4Y+JPInhkudKuUmlg+0B7qZWvAkzyNOzbT5czBlTgN8u7npje1r4oaemk39zo1nc3EkMEs9rLNFtgulhdUm2Hdu+UsByASegaprv4p6DYC6XUrXUrZrVGDySW4VJJlWItEvzE7h5yDnjk88GhaW8get/MwNT+FmtSx3LWesRRSXUry3cfnSBbr/S2lRGJDAARts+6emMYrpNe8H6vc+A9J0bSNYex1TTxGqXUszzfKUMcoLYUudjttJA+YKcDFMuvHN1/wAK7sPE9nYi4mnuY7eaERN8rGTy2CrnLYbgYzu47HIzNQ+Len2WuPZTQgRpqsdgyr88hEkMxQrtYqWaWEoF4wOuKLacv9f1qDevMUpfhbqf9stdW9xYR28OoG4sjLM8s8IaCWIyeYVB3KXjZUO4DYRuwRiCL4a+L7bTJUsNS0u1mlhkt2t1uZzCu+28prgNjcZCwDlcAf7WeT3lh440W9TUWiW7DaZbyT3qNF80Gx3Qo3P3iYnIHcAHuKxJfi54Xhjg+02+qwTyybfs8luPNVNkb+YQG5XbNGcDLfNjGQaA2sc9pHw88TXGsXt9dXEFhGdRdiftEjSXsIu4pV8wdFASNlUAn/WHOOc9BaeBdQtPhTY+Ebb+zoprOWIsiSSLBdRxyhirkLuXeo5wDgnuKbqnxStbVtNvYdF1OfSLpbqRrkQruaKFQ3nIu7lOuc4bpgHNWLn4n6UNaGkWOm397dC/gtJBGY8KspdVlB3dAY2yDhvahLaPoD6yMHwt8Mte0jUdGkk1Cw8qxeKTzIpZQ9uqNKzwRKRho5PMG4sQeDweMafjDwR4i1LxTqOt6JqdpYTSW0RtJJneQi4iZSmVCjZGQHDKGYNuBwCCT0XiLxlY6HqsunXVjfyPHZm8MsYjEWzeEwWZxtJZgBuxnBwTiubb4mG5uEl02z3adc2Nrc2s8kTE7prhIQrhW45Y4HGSDzgE0b/1/XYNv6/ruYl98INRuF1i2l1UXtvdWH2e1a5unwD5UahJE2Hcu9C+d/BYnbnr03hbwjr2n/Ea78R3lzp8VhLaNbpa2rN0/d7NwKjJXY43EnIbgLyKe/xAnk8G6B4kt/D19/xNb6O2NkdjTBW38rhtpPy55I4qlH8WtMe8UwaXf3mnvDJcG4gjG6CNLeKY70Ygk4k6LnGKd9b9tP6+8Gun9f1oUdS+GniO4kv/ALP4nMKG4lGnEPJmC2eKf5G55YSz9f7qL3FUNM+E+uW+s29819aWdqL1rn7FYXciJbNmH50ZoyXb90QRhMg4zgkV3KfELw7JJMsT3MiRMqiRYspIGuBbhlOeR5hxn2JpniP4jeG9Auby11B7pZ7R9skaxZOCqMrDn7rGRFB6bjjsaSVtQbvdFH4deDdW8PpqP9oXdqxubSK3xBLI4nkTfuupN44kfeMgZ+71PblJPg/q0Gj2emWOrRJaRJB59rHcyRLLItuYnlDFH2tuww+Xt1Bwa7xvH2jDQNL1pbe+MGp3f2SFTGqlJMsCHLMFAyhAO7Dcbc5FYPiT4t6LaaZb3OllpZJJIwyTQtwpRnkUYP8ArEUZK+pA6ngA6Lwd4cu/D8122+C5a/v7i4up5JHaUoxJiUZ4JUEA9B1xXL+J/h5qurazqE8P9mQ6bNdwXpsXuJXjup4543811K4hbYjKSm4NuBI4rQt/inpRtZri60fVoFimug2I1fbbwSiN7g/NwmWXj73Xg4qHxB8XPD1jpxks/Plu2IVY3hOEYGTerc/eVYZDtzk/Lj7wo7SBbNGNb/DbxUurXd/d3mj3cM17HcPpxlljt5wonG5tqZVh5sZA+bJj5PTHSav4Q1i5+Gl54ZS4srm7ubuaQvcSSKgikuWkwrAFlYI20HBwQD2rW1jxtoul3Frb3JuTLdwRz2yrF/rldwmFyRyCwJBxgHNctYfFi0nmtme0Lwyy3ULRwDfL5qSwJDGuGKsWFwmTnGfoaLdAv1MhvAPijVrC+lDrYFp5xaWt1dPtTFyHjdgAwdNq/cYAkEZ2npNqHwn1C50u+09ZNJWGa4vLnYDIsdw80sEqGRcfLtMTLwWwCCO4rs9B8faLrHiibw5bw3sV/CreaJYhtR1Cl4yQThgHHsecE4rLn+Lfhi3glknt9UiIkCW6PAqm6y8iZjy2MBoZPvEdPcUXtYLXbNHxHous+KPAGo6HOsOiXU7+VbtDL5nlRpICj5x94hcgY4yM96464+FetG2uhDd6clzc29lHPOksitc/Z5GLI5ZX+WRSrEndhhjDDmti1+Lekrc3n2+wv4rTz1i0+4S3OLlmgilWLBORKfM6EAcda3bjx5pFv4bGuTW19HGL42EsDRqJIJw5Qq5LbFAI+9uxyOeRRb9A/r+vuOM1H4V6w3hnULGyv7Rr68khXzryeSV44I7ZYwiyFOCJBvBCDI9DyOg8beA7nxLpOi2s95C0+m2NxF5rs4JuHg8tJQRz8r/N6/jVa5+JxjvkVtHubS0gur9LySZQ+23tMeZOpVsYywGDzzxnHMd38XdJm05JdG03ULm5M0KSpJEFSCN5o497sGxg+Zxt3cg5xg0br1DbXsZ/iH4Y+ILzS3hsdUsUvbnUpby5u5WfzBkgxbGwxG0ZGBjrwRznoviL4Hn8V6lb3Iu0iS3tTHGrSSKVkM8LlxtP9yN19fn9CaRPip4YyDcLqFpC8XnwzTQAJNDtkZZFIJ4byXABwScccisC++Mun2s+pyyJGljZ3VvH5jxOGWNpkin34zh0ZsBf4scZovqv68gtZP8ArzJ9O+HniKy8V6HeRapYrpmlXEroiFxL5LSTkQ5IO5QskYA3ADYeDxhnjv4b69r/AIqutUs9SsrcOxkt7p5JfPhU2rw+QFX5QhZixYHPzNxnmuq0Txna6p4lfSY4pYGjgd5IJoyJoWUIxL87QpWWPbjOSW9KxLz4q2Rm01dN0bVLr7XMjCPyQJJrZ4Z3SeIbsEEwEfMQQO3Sk9l/X9f15hfdmFefCvXriW1mjn0m2KNc+XEk8xXTRLJAwNu20FivkscMFGZDjA63Lb4Xanb6joFwuqb47JjJdql08bNMZxIZlJRixKgIRleBjOOK1r74nWcumw6hoGlahqds19aWpmWIBZDMUyiZYEuqyA8gDOeeDUsPxX8LyQLdlNRSy2HfdNb4jjlEJmMJ5zvCAngEZ4zmmtLPt/X6ha+ncTx34T8Sa1rpuNI1a3srSeK2SZmkkEsLQyO+6NV4O7eAckfdHXtx8Pwi8QLCoN/ZWyNcLJNa2d5LGrkW8cXneY0bHzAyMw+X+M/Nnk+leBfEk3iRNWkl02fTxZX/ANlSKcASFfJik3MASAf3h6E8AVgJ8T7KC7mi1CzkjCXL26iLk5F1NArMzFUVT5OeSOSBzkZIqzSXXX9Ql3Zgah8MPFM2pRvba1YQQRtfOsiF1m/0g3J2khcsMzRnqMFDweCJLv4U6qLu1Wz1bZpsNyZVtEu3i8smK3UyKxRzv3xSHHGfNPzAk50Lr4r28b6Tv02ayN3f3EE0Nwu+QQwzeSZU2HnLlRjryTg7eel8QeNtO0TWJdLurDUpZkgjmVoIldZDJKsUaA7uGZ2wAwAOGOcA0R0s0Et9TN8eeBp/EXiO21q3uoYJ7S1SK2di4aNxcxysw2+qIy/8C9M1y9z8K9cniijuLnS71I7WyWQXUsj+fNbyxuMHZmJSFYHBbJIOAc53/CHxU0rWtStdHurW6ttUuJpY2iEeVgIklVFfnIYrEScAqCQM8ireq/FDw5pd5qFvfQ6jCtk8kXnNAPLnkRo1ZEO7k5mj64HPXg0LS1v6/q4Pr/X9bHP2/wAMdYkupxqGoWhtpbiJrjy5pS1+i3YmLTA4CsIx5YAJBBOSBgCLU/hfr11ZX1i2o2My3VlLbwXMssnmWBaaZwYlwQcrIgOcY8sdRjHQx/FXw44if7LqwhdEaSY2w2Ql2kVFY7upaJgNuR0OcEGqtt8TLe3YR6qsbSbHlCWkTlnRxC0Cru6uyzxgg4G49cDNCWluwN669Sr4d+Heu6f4u0vVr7VxdQ2UKRgx3To2V8wFipRt/mbwzjeo3Z64FeoV53oHxU0u81G20nUbK7tNSubyWAQCMEwqLiSGMyc8FjGc7dwGCSQOa9Ep9BdTM1jQNG1i5t7nUtPhuZrb/USPndH86PlSOh3Roc+1ZUHw98GQxSwx6Db7Jc71Z3bjY6bRk8KEkdQBwA3ArO+Jtr40ubyz/wCEYe8WIW8oBtp4owl1uj8t5vMPzQhfMyq5PPQ8YqfFdvFsmq6NYeGW1MSzWl4zGzkjjRZ18nymlMnGwFmyo5IzwaSG9zYm8D+Fr3ULa+ihVprbU01F2EplZ5o0dEDFiSAu8kKMAVo3Ph3w43iRfEc9nANUgUN9oMhG0BWQMVztztZxuIzgkZrzq28L/ELT59Oayvrm2W6v7m61M2ywNiVrhfLJUvGDGYQQfvHJ5BNZGpeGfiVcWutTNp9/c39/awWskkt9blS6PcuWiXcB5WXiwrEHBPBwQVfQdj07SvBeh6Xctqs7yzXv2ma6a8eYxE+ZIXKsEKqyAngMCO/UmtO88N6FeXE1xc6bBLLO7SSu2fmZofJJPPeP5fpXnV3oHxKuUle5upbkXUhWa1lmhaBEWS2ZCqkYBwLjPX/0Gun8cWfjebX7L/hGbtYrCeFlund1AtnjJdCARlhITsbGcAZpyVkkKLu2yZ/AfgWeC4k/su3MMuC7R3LqqEMr5XDYjO5VYlcZIBOa0Lnwd4ZuoXiuNJhlWQuzF2YsWdUVm3ZzuIjTnOflB615FL4O+Iv/AAgp0PytQeO6juPOtYGtbbZcOkeCxEjB4S3nE4IbLD5QMY6G20f4nXV/5Nzf6naW8lygvpVu4MMvnOd1tjJRPK2ghgGzjAyCSPewdLnoN74X0W902z066t55YLKYT25a7l8xJBnDb924n5j1Pes+P4d+C445ox4ftmSZtzq7MwziQcAk7QBLJgDAG4kVw39j/FS20qCGa+1e9DxQvceReW63AuDBIGCs21RGJfKJHcZxkZFTJonxEn12zm1WTVLmC11K2uHkgvIoQ48l0lVYw+GiVirZO1iCRtJGSdWg6HeaJ4W0SybXZoI1uF12bzL3JBDgRLDtyOo2p35yTSz+EPDLXEVydOSGeN1ZJYpnifIRUA3KwJG1EG3odoyK52bTPFlp8NvD+n28Nyt7A8Q1WHTpYYp2j2tvETMQgO8oTyMjdg5qLxMfFVv4B8M2c0qS+Jpby1jd/KEi+YMks2FwAMZLAAcHHajb70gS/VnRp4L8J20Mw/suFYXWZWV5XKKsoxIqgnCKw7LgUy38A+Ebd5Ht9GjieSZJiySyAq6OZFK/N8uHZjhcDLH1NeY6j4b+KWo+HF07UptXvVnjYSQ+dbReXNmHmRvMbfCQsxABByfugYI3LjSfiXBI8hvtVu7W4mMl3DBdwLOqC5lwluWwE/dGLOSOARndRs0G6Z22ueEfC+pX8+oapZB7i6SOOVzcyIHEZ3x8BgNykEgjkc81FZ+B/CGnbp7fS44IwkIYefJ5eIWDxkqW25VlBBxn8zXmt54N+IV1HJLei6vdQdYZw8t3E0CSLYzwkBCQA+90zhdpyT61d8WWfxIsrC/kLLeWVm8MdjaP5ci6h9oZVeORQDgQlvl6AgUID0S58JeGZNCh0WaxUaelx58EQuHXy5SSQUYNuXknAUjHanW3g3wxbSW8lto8EDW5zF5ZZcfuhFggHkbFVSDkHArg7rwr4y1KWKx1K81mRrXV4plv0u4FiNuisFaJR8yyc/NlRkk4z26mdfGUHgbQH8ua61u3ktW1OGKSIPOowJlBYhMnr1A44o0t8w6lr/hBPBscWlWq6LbRR6aix2MSuyhFVhIFwD8wDKGGc4IzVq/8N+GNYv7q9utPs7q7urRbWeUH52hVyyrkHIw4yCOQR14ry5dD+KU17YajqVpfXl9ZQyvGBqFukALWewKMfN5vml8tjbgjn0Zo3hf4i2CW9xJa3qIIltZ0sbi3iu2t1nuWREJcoCA8JJ3cjIyTmgD1i+8MaLfaTb6Te2stxZQOHWKW5lbcQc/OS2XGezEioH8FeF2ieNNJjh33sl+WgkeJ/Pk4dwyEMCw4IBwa88l0P4lXUQi1WbVbnyzp1xJJbXkMBLxunnxxANhgRvYs2zJ45GKk0/Tfiklz5mrXmr3Nu18TdQWcltExT97saF2kPyZMW5SEOBwD82X/AF+X9fIDubjwP4RvpWuJNKimLTyTMRM+1ncgyAgNgqzKCyn5SRkjNS3Hgzwu4uZG0qKFp7w380sMjxOZymwyb1IIJXg4OCM1yngTTfE/hLUFjvo9QvNP1CWRfs6yJIttNJdyuHGPup5TBm564HXip/iZY+ONQ8RWVv4ft5v7KMDJduLmMRyBlkVkZGYEHlCCA3X+HHM30Vh9Wdfqvh3QdaksrjUtOt71rRJFtnkG7YsibHwe+5Tis2L4feDo7H7GuiReV82CZZC4LeXkhy24H91Hg5yNgxjFc78MdI8dabr3l+ILq4XTILNYYLdRE1vtEcQQBhJuDqVkz8mDn7x4rM8XWfxPlk15tBt9Zjkmvj9gLahb+VFGkbbXUbwSHf7ytjaNvDc1T3JWqPRdH8M6LpF9Je6davBNKoWTFxIVc4A3FSxUthRliNxxyaq3fg3wq8CrNpcMapgI6SNG0f7xnG11IKne7HIIPzEd64fXtH+KYmurnTdSvGW5uZ/Nh8+I+XALiIxCEZXa5i83qw9yDiotR8N+PdU0u50vVJ9XumeOy+z3Imt4YlVJImlLoHY+eCrkMNy4A57UlrYex2934E8Gz3stxd6RDLcXa7HMszkudiruALff2oo3j5sL1q1P4V8NvoC+HJbMDT5HZjB9okBmYkl9zbtz5yS24nOec15zqmjfFD+1dO+ypPMbEXkcd9LdQuXjc3Cx7gSMPt+zfMAc85K4IPQeEND8YWfiqzl1q4lvrC2jm23FzJFJKGkhtuMgZA8xZ+nb2xQtQejR08XhXwzDd3Ei6Zb+bdLMJEZiVZZQglAQnADbUzgc4qq3gTwlIbVJdN85rPBh826lcqA4dQdzEsoZFIByARwK4XWdC+Ik3i+71aFNSbyhcwxyJeW4VraS5t2VLZScpJ5Mbgl8DcOvINVLOw+IOoa1Pp632pWslvAn2iZXiWdYyL5oY3lwVdxm23bSR78klJ6Jg1uj0ZfAPg8WlxaHQrZ4LiWKWSOQs65jfzIwoJ+VVckhVwoJPHNWJPB/huSS6eXS0kW7mE88TyO0TSBg+/yydgJYZJA5PXNcFLYfFbT9Nmit5r7UpZLeRI2a6tw8c0ltDhyTgbFmE2AMkZGAR07PXp9b1rwPf/2FFeadqTu0Nu0m2OTCy7TIN3ABUEjPYjim1YEyzoPhHR9F1y81axh2TXNnb2W3qEhhDbFB6n7x6k9B6VSk+HvgkQC1bR4kWSUPHi4kVlZVcBUIbKqFeTCqQAGbiuRudO+KMOr6fa20uoPY29zOHvPtcLtJbmSUIHRmUFwhiIODk8Hbgk0jovxMvpvD0VzaXcX2ZZI7m8kvYmco/mozMNx8typjI2F8ZwCMcq90Gx6Na+D/AArb35lttLgimVoZfLSRgitHgRuI87QRsUbsZO0dcVFF4B8HxzmZNCtgTE0RQljGQylCSmdu7aSu7G7BxnFYvwy0jxJpOk3p1O1n+0nT7SKAXVxG80kscJVw0ibuN/QnPB+orltN0P4oSeXqF82rJdxR38drH9vhIiMlvCYjJ85DqJVlAOSRlTgDo5btAuh6doXhTQdDLnS7E27OG3t58jF9wUEksxJOEQZPPFU5vAnhD+zmtZdKRbYRFJM3Eg3pveQiRt2XBZ3Y7ic5Oc1xNzoHxQshK1lrGq3sbSOjpLdwFzb4t2/dkgASk/aApPTIzgYNVNY8O/EjVdIvdKuG1Sa1vtLvLdUmvIEMGXcwBnVj5kpUojcbQBkOeQRgj0S38KeFHuYbm1tUWVJHuongupFx5rBnI2t9xmUEr90kZxU2peD/AA7qV9e315p5knvo447lvPkUOIyChwGADKQCGGCD0NefQ+F/iBHrWqiG/u7WCSeC3glt1gUGyW4jI2vuLBlh80EeWMlmwScV1Hw2/wCElbVdej1q8nnstPuTY2DydbhQTIZm4GTiRI89Mxk96FqI2NH8HeG9Hu4brS9N+ySxKVBimkAYEs3zjdhzl2OWBPJp994R8N33m/atJgkMzySOTkHdIULsCDkEmNDkcgqMYrB+GcPjeO412TxPHLBFK8b2EU1wk3ltht4DKxJXOzGdvf5RXI2ug/F2fSHW61zVIr3yp3YI9vGv2gRfu9jb33RNJg4ITGOQATQVY72P4f8AhseIf7antprqZYIoYkuJ3kRBH5mCQxO8/vG5bOO2Kpr8NPB8GoRslr5ds1vJAbMykrKWEfz7iS+5VhQLgjaBx0GOcvtJ+J8F19mtb7Uri3jnk+xT/aoMqS8RVrnOC8W3zRtUE+3QjV8GaX4uHiTTr3X4btjBFeLdy3M0EkZld4/LNuFJZIyobg4PqPVoTOh03wn4T02+t5LC0jtrq2LbTHdSBm3OXO/5v3mWYt8+eWJ710leZHw/4lbxpd6k2nymWTWoJDdF7fyHsU+6qj/Wb1BOcj6E9vTaS+G4Pcyte8RaLoMlsmr6hHZm5LLCZFbDFQWIyBgcAnn0NULfx14SuLSG7h1uB7ea4FskgVtvmHbhScfLnemCcA7hg80/xX4UtfEd3az3eoahAtvDPD5MDR7HWVNjlgyMd23IDAggE+tY2rfC3w9qU8cs11qiBZo5mjSZdjtGkKLkFTjAgTkYPLc4JFC8wfkXNK+I3hW7s7eW61KHT5ponlMNw2DGq7/vMPlBIjZgCckAmr+keMNB1XWm0mxupJLkWSX3zQOimF2ZQcsB3Q8GsS3+F+g28i+ReamkAcTNbl43jeZVdUlYMhJZQ5GM7TgZU4rR8NeB9M0Bl+y3moSp9iNlJHM6FJI/MeQZAUbdpkcAJtUA4xwMH9f18/67DKlr8TvB8898P7VijtbQxKLls7JTIjP8oxkgKhJbGMc5xVyy8f8AhW6tmuV1Ly4RfvYeZJC6qZlYLjOMYJIw3Q5FYn/CovDrRQrNfancyQeWsElx5EvlxxxNEsYVoihXYxHKk9DnPNWdV+F+h6iqRz6hqq26Xsl4tukkYjV3dHYAFOm5AQfvDLAEA4oW/wDX9dwewv8AwsnTpPtS29m0stv5bbTcxKHjIZpHDE4IjRGYjrxgc10t54h0azu7C1ub+OOXUCotMqdspP3QGxgE9gTz2rlbj4U+HpLeSKG+1a1aQMjSwzpv2MkiOvzIRgrK3bPQgjFaeseAtI1TWdG1O4utQDaQIfs8KyL5ZMTbkJBUkHPUqVyODnAoW4PyNKbxT4dhvYrOXV7VLia5a1jjLcmZSoZPqC6f99D1qh/wsLwVvlX/AISOy/dQtO7FjtCKm8nOMfcO7HXHPSs7xf8ADfS9aXxHdW089tqWt2scDTFyUt2QqRLGowVf5EJOeTGnpVX/AIVXpdxeaj9u1C9bT52H2WxhZUjgH2RLbd93cX2Kw67fm6Z5oWwG9F488ISXK2667bCVgpCuGX723A5H3vnTI6jcMgUzU/H3hWzW4RdWguLmKKWQQRnl2jDkoD0DHy3wCedpxVXUfhxoWoX1/cXVxqDw3hnc2wlURwyzRiOSVPl3ByFGMsQDkgCqzfCzw6YktxdamtoIY45LcTLsmeONo0mYld28ByeCATgkHFJ7DRqQePvCcltZTSazbRG7A8tSScHIUgkcD5iFznG7jOaNT8deHbS3t5otQhuRO9uoKP8AKqzEbHZuijBzz7etZVp8K/DtnFbW9pdapDZQKkRtBMhieFJRKkRypIRXyQFIPzEZxgCK6+Efhiez+yC41SKA30t4yLOpDM5U7MMpwq7FC4wVGQDyarS5OtjaTx14durgWumahb31x9rjtXjSQJtZ2Zc5bG7BRx8ueVI60mveO/D2kpqKPeCS608xi4g2spj3k4ZiRgLhWO7phTUNv8PdBgvbG7R73zLF1eLMoxkSySjPHPzSt+GKp+IvhjpOvf2kuoazrTRajcm4miEkW0ExmPaMxklQp4DE7SAVweaXT+vL/gje/kaFz8QfCdlI0Wo6vbWcnnSRIrPu37HCbvlzgFiBz3IHU1oWPizw5fRwyWmsWsqzmIR4bljKWCDHYko4x6qa57Q/hxZQRzSandSS3Mty0o8g7UVBcrOi85JIKKCe/PAqxb/DjRbfVbW/gvdTj8idbgwCZfLlkSWWRGf5c8GeTgEDGM5wDQugdy7deP8Awba6rJpdx4gtI7yOXyXjO75XDBSCcY4LKD6bhnGRVXWPiR4U04gDUUuSt5HaTiIEmIuzLuxj5lDIV+XPPHWpL34f6FdtdNK95m5NyZNsoH+vkjd8cesSY9BmoLD4b6FZ6jb3outRma0mElnHJKu22USPJ5a4UEqWcn5iTwBnAo7A+tvkX28d+EFkVD4gsvmtvtIbcdvl+X5md2MZ2AtjOcc4xU2teLtB0mzN3dXhaIX8Wnv5MbSFJ5CoVSAMj7yn8a59PhP4bW0+w/atUawMe02hmXYZPs5t/Ozt3b/LOOu3PO3NacHgaxi0SfTW1XVZZJtQj1J7ySSMzeehQqRhNmP3a8bcdaOv9f1sBJcePfCkOp6Xp39qpLPqbEWwiUuON/LED5RmNxk91NW9N8W+HdS0+7v7DVIrm3tMGdo1YlQRlTtxkgjkEAg9s1gab8NdNhv9QvJ7mcSXWrS36iEgKsbxtGYCGB+Qh5CcY5ckEVatPh5pdvoV/pX9p6tL9thgt2uXmQTRwwf6qNSEC7Rz94Hdk7s5o6B1EufiX4Vt5LhpL4NbRacuoRzRjd58Z87cEUfNlfIbPHGQKt6f468N3f2g/wBowwiFEkHmttZkZYyG29RzKgwcHLD1FZFl8JfC1oYnhk1FZY7GTTzKJlVnt5GmZ4zhQMFpmPAGCqYxjm0vw20E3lleXFxqF1c2l5Hd+bJKoMrpEkYDhVAK/uo2xgfMoPtQH9f1+JNonxG8K6nPJbDUFt54o0kdZRhMNEZflcfK2EVicHsa0b/xf4bsbuztLrVreO4vY0ltkOcyI5wh6YAJwBnGSQK5fVvhRpNxoZ0mzvryKB3sg4kcNhIGwSpABDPGWjPOMN0rV8QeBodb8WxatdahcxWMdpDA1lBtVZmin81N5IJ2hgvClTxySDih/wBfcBFY/EzwvdaSl0L2OK7Nj9taykcK6L5Yk2lj8obac4z056Vp2HjXw5d6Leawt8YrKyu3s55JYmXEqyeXtAxlstwMZzkVkf8ACrfDP9kf2X5moeRzz5w3c2v2brt/55/rz7Vpy+C7B9IutNW/1GOObUf7ShdXTfaz+aJcxkoRjfk4cN1I6cUPcOhRsPiZ4Xu9HivlvAk00Ms0Nqx+d1QyADPQFvKYqCQTj2q5ZeP/AApcWmnzNrFvE19tEaFs4YlQQSOBhmC5zjccZzWVD8KvD8Uaw/btWeAhTPE0yETyKZCsrnZncDK33SAcDIOKLT4U+HLO3trOzutUgsoI1h+yrMhjeESLKITlSQm9S3ykH5mGcHAF5/1/X9dgfka6eP8AwfJZXV7HrlvJb2hUTuiuwTO7BOB935H+bp8p54NMsPHvhy4vHtLi+jtJzfPZwpI2fOKsqhwRkBWLAAnGScday9V+FPh3UNMXT2u9VhhFtHany5k+eNPOwGDKVP8Ar36jghSMEZqS3+Fvhq31e31SBrkXELliZFilDjcGA+dG24YZBXaeTz0oW+oPbQ7miorOFre0ht2nluDGgUyykF3wPvNgAZPsBUtABRRRQAUUUUAFFFFABRRRQAUUUUAFFFFABRXnXxcuvF1jqmm33hn7dNDZ2F7cXdnBHuF0B5ShOn+sAZ2QdyuO9RfDjxV4o1LxRHoupWF0tlFpKySXFzYSQutwohyC5JVg29z2PyngYojr/Xr/AJA9P6/ruelUV47aeMPHtna2VtPCby7NxcK5fR5gbh1u/LWAFTtjxEd4kOQRj0Obdh4l+Jc1zA1xZ2aQTtBlF0qYPGJpJoyNxkx+7EaOSRzvxwMGlfRMfVo9XoryPwJ4x8bXV9oOn6lAbgyR26XZfSJoHkDQs0s5cnYmyQeWUI55I6irfiTxL8RLbVtUbTbG0axtnuvIjbTJpHkWCOF1G8OATIXdRgcbeMnIqraiPUaK8Z13xN46tLXULXTbe5hmnj1OWBhYTXMsckc03lsdxCrGY0TaFzkn7uCDW14C1bxNqHxI1T7fHt07yQieYtxHuVVQpNGjZjAk3NkZyNoHUNSWoM9MoryXwV4y8Xaj4qs9OFlbDSHnmDXEqzO06iadWKScqCuxBtJHU9OKseKdW8U6v4h1DQdOmlgtI9Ss7eOZdPuYpI1bLSyeYrqJIwNq5BAyWz0GRa28wel/I9SorxR/HnjskyXel2sM63NwttZpFOsvmJbXTrGy8CUHyojlSc7jx901b1bxZ8TtNt7vfptrf4eSBGg0yePywFgfzz87ZAEsg2gcmLrnIpXDrY9gorjvBWsvP4O+x6hcBtUs7DzLkQLNIwjO8Rv84Dl2VM7c5z06g1xvgDxP43+3eH9Jmt0lsZ4llmuLy2ulmkDyS7l3Pu2yRqI8hjgljg4warrYV9LnsdFeZ+LPFXjzTNX1d9M0WK/srd5YbSAWUu9ytqsokMgbDLvLJgLzjAOarad4s+IMzWMrWVhLbAwtO0NhOTOkl55JwWK+Wyx/OeG6Z6GpuN6HqtFeZ3OteNLL4feHJtJssanc2cs96Ly1muGR0t3lCEbgwLSAJyeM4A6Cs7UPGvxBsv8AR5NLhadHkMUiaVOyXj7YGS3ADHyyfNkHmEkfu+nBFPq0HRM9dorxiz8R+OLZ9Vk0dJLuAXd9cBb3TLppNkJiCQgM+F3lpNpXI2gHGcgdJ8PNY8Vav4l8RNq1rHZRqTHBCyzboSkjqnDfIwZNrkqckn0xg6fK4HodFeGP408fNoGm6V9nv7y9uNIlF/cLpE1u8c5hnwUcE4dXjRTwBlhjORjTsPG3j4w6VbS6T9nvXSJZLabTZ38yUzeXJH5obavlx7ZDIeH3cAYIoWoPQ9gorx+fxl42ujpIvNF+x/bNTXTYY/LliYXcYUvK3zAtbnbOQO4ReSDWl8TvEni/T9XvdN0PMcK2MVxFPBpkly0ZWVfN8w5AwUztC7ifmzjij+v1D+v0PTqK8pt/EvizWPFttpht3jt9J1uO3vZ7aKRBcK8c0iEjJxGIjCWB/jYelSeNvGPivSp/EEcuksNJ0ZPtF1cxQyK1xaSFAqwODjzlXzicZ5ROBuFHS/8AXQOtj1KivGfFXizxzD4futBj0m5GrG1DI1nbXHyobMyZWbkbhMPLyST7VueGPGPiu+8UaRoeoaZFA99bNezsbZ4/syRl0miOW5YSGEK/RgzMBinbWwr6XPSqK8j8S/EPxPpuua7bx2Pk6daSQxQ3Vzpc2I2a6ihbhW/egrIzLtIJ29MVg6vrvxCvba+uo7PVxJcWREP2eKeFMrFdbZETJKF9sRIOSCy98Ultcq2tj3qivJLfxr4+uLnT7RdKjtryZYla2m0ucq0jySLMPN3bVWEKp3H/AFgORgMKYfiB44l/saVfDtxam+vUhe3l0yVikQeKKVmcN8pDtK65GCig59TqI9eorya+1jxwPhDpOpW8d3qviSHUYRcQx2r2zSbZSHR1/u4HPQN+Oaz9R8ZeNP8AhIDqEccps9LtrmeS2bTLiBJoUihcSO7Nt3ODLtTqhGDnBoXXy/yuO2x7TRXikHjP4gQ6nqGpjRLh7O90uG8s1NrNLGjkMyxbQflYRkO+PvMmwYJFWtM17xlf+LNOuJoL6axaZLcTRWs9vDPF9oI88xk/ISvB3HGBnoRTS95RF0uew0Vw9p4n12b4szeHRp839jJA5ad7J02SKsbKVlyVdW3sOxypGOCTw58WePrPRNUsJrS8tG+33UVvdy6dcXT+QftDRyAoQcs6rGo/gAU8hlqW9LjSu7HuFFeGXHij4lT6Ld6fDpUnnWdvaGGLbPHd3DB7Y7jJgqQ+6UN3AHPRqt674z8dXmm3lpa2FxHPLp8gWKHS7iKYZtHdp0kyQhSYCMJyxIyDyKpqxMXc9oorlPAerXUml3cerxXkV1BcXL/vYZTmFZnVGBYHOQuQAemMDGK4/wADeK/HFz4j03TLuxA02cvMZ723mWaeJ5JyCp24UqqxAK2Dg89qLapAnpc9boryrW7nxneeJr3SorqcxJr8bW+2zmjEdoLMy48xHUOryLs5OAScjoK5648afEWax03WpoFs5kNzm3g026lUv9nVlgmjGMHzPkV8kc+tSndDe9j3aiuB8EeK/EWr+MdY07UtLmtNPtrcPE8lk8bJKHKsm4krIMAMCMEjnAzisCy8aePrmzt723s4Z4QHnlRtGuIpXQXMcaxbWf5JPLdnJ+bp0wDTA9dorxvwn4n8Zah4ntnmW9s9Lm1spM1xpc2ZI3tmKxkMxEQV0C5U7QTzznPslADHmijdUeRFZvugsAT9Ko2Ot6be7fs87FWEjKzRsqkI+xjkjGN3T16jIrB8feEbvxJqmlXcF3psC6eJmX7TYee4ldNqSKSwA25Y7SCCSM9BXE6R8JtQh1BNOv7m2udNA+0yy+QBE7m6t5TAIixOMQNknj5+AeRRHV6g9EewpPBJ/q5o2+jA9s/y5qprGr2OkwQTXkkgSeZYYzHE0mXb7o+UHGfXpXl2pfCGax0Qw+HbyG3vj5ESSQQCHYPPm82Q88/uLh0A6/KMdgO18aeEf7b0bSdJszp0NlYXUMrQ3VoZleOIfKi4ZSnIU57gY6E0A9zW/wCEi0j+0EsPtRE73D2yAxttaRI/MYBsY4XknOM8deKnstVs7zU7zT4TL59ns83dEyodwyNrEYb3xnHevK/+FM300z3N14mt2n+3pfAR6fsikdEdQJIw+1lbeNyjAIGPeuj0jwh4i0XxQuqWmpafdWzTTIIXt2RooZ7jz5SW3ncwI2qAAOQT0oW6uD62O3lvbaK6NtJJskERmJYEKEBwSW6dT0zUJ1XTzftYGVvN2knMbbMbd33sbeh9a4j4ieCtS8XeJTtkFpZRWESrK7bknlW5WXy2RWDbcJgnI6jGcGsFPhPf3ct3CbqLTrW3jit7RWVp0uFWKMEsC5byyyFSrMSVJHFJaob3PT9EvdE86fRdJa2jNhsV7eFNixhlDrtAGCCGB49a0JbiCI7ZZokOC2GcDj1rhdI+HMVn4ot/EbSabDex3MczCzsfKURratAYU+YlUJbfjpx0707xV8NdO8ReKX1y++xzMz2xCTWgkISJJ1KZJ6MZgcYx8nfs2JHT+ILzRtNthrmpxxsLLOyZYDLJEGwrbQoLDsDj8am0zWNN1HzvslyrGG4e2dWBQiVPvLg4zjPavKofhHfMmpWEmoQNbx2trHpkk8ZZY5wqG4nCBgfmaKIhWJGQ2QQa0h8JnbxLbaxc6xHeeXcmd43heIK3mLIHj8twFbK4PBBGBjAwTqD2PRZL6wguIgrBpbqbyQYkL5cKT8xUcYUdTx0q0JY/OMPmJ5gG4puG7HrivPPCPwvh8O6npF3a6hCsdgkHmxRWvlieSO3nhaQ4b7zecCScn5Mc9tFvBd4/xVi8ZyarAYIYnjjtltdsm1o1Qq0gPzDK7uQTzjoKOoHVrqWntcXVuL238602/aE8wZi3DK7vTI9atAgjI5Fee+Jvh0+p+INR1e1n0lTeXFrdNFdaf5qyvCjJslww3xkEMB2ZQecYrd8EaVqnh3w8dHuGiu7ewhSGxKcSTBUBYtk4XLkhVzwoGTR9lsOpo3XiDSLXSDqtxeCO1CLISUbcFZgqkpjcMkgdKtSahaJqNvp5kJuLhHeNVUkbUxuJI4HJA5rxyx+DesX+m2v9ra7FZSHSRZvFBb/vYcrFuXzVYb9rRkhsZyeuAK6Pwz8L20jxZp+tT6lBeCyhjjjAhkiZDGjxgrtfb8wfLAggsWPcYfUXQ9HMsSyrEZEEjdFLDJ/CkSeB13JNGy88hgRx1/KvNfFvw71DxJ4/vdUe6trCxaC2EV0kO68V4xMGEb7h5YPmLng5HFUB8I9SjsJktdc0uznuIZLWVINNZbcRPAkJZYxJxKdgYsSQemOM0lsynuj0a38SaTPevZxSzmaO6Now+zyACQKWIzjGMD73TkDOTV+5vbW2jkeWZR5cbSMo+Ztq9SFHJ/CvOJ/hU95PfSX2o2CtdXk1z5lrYmJ8NA8UQY7yC0e5WDYGSCTyc1k+IfhTrhs4ry31iDUb22sZwyC0WGS7upop1lbzN/yqzz7sNu2hMCkwR6idS0e4tJdVnaNLfT3ctcXERQRFV+ZgWA4wSCw46ir6XVs6hkuImBj8wYccp/e+nvXI2Pgnb8O9W8KXd3HN/aYut0jQ7ljMxJxtJ+baT7Zx2rmL/wCD8l5fXV4+pWKyzwxBAttIEiZI40MQQSbWgby+UI6Mee9U9yU7o9H0zUdFl1DULSxmtxcwSK92EXblmRWDE/xfKV5Gewq1cGwurdYbg208Mx2qjkMshHOAD16fpXmmtfCGHVUvJnutMs727+VntNO2LHH9je3MSjfkJlt+M44/GlvvhGr6k0llqFjb2b3DyJAbHmzUyxy5tyGAjfKEFsc5HHHKW9h9LnoukavpurWNveWF0ksNwrNESCpYA4J2nB6j0povNJbUWkWSA3IgJaYLwIw3Qv069s15dqnwj1BbNzZataXE0dt+6Z7YpOJFWYKkcu793Gxl+YYOcH14zfD/AMINVutCCajLbaZcJIpMPlDbd4kVy0qxOFXOCu1T/Cp65FC3Bnt1zFbzw4uIo5o1IkAZdwypyCB6ggEVmaF4n0PW2uV06+3vbTLDMksTxMkjKGC4cA5IIP40eGNKudF0OHSVmtzDawRw2oVHOwKgHzF3Yt8wJHOcYHPWvP8AUfhd4g1LQLTS77xJpbSR3b3Vxcx6YwkuJWZWMpJlJVsrgAEDBAxhRR1DoejW2vaTczLHbX0c4ZZG8yP5o18ttrAuPlBDcYJzwfQ1d+02+wv9oi2qQpO8YBPQfqPzrzOL4SQfa4vOutPaxivHnNqlgAsyNdi42yDdhj/BnGMY47VFY/CFNMSw/s+80t1tRb+ZbXOnb7e4eNJ0aR0DjLETAg54MY69hbIHuz1NJY5GdY5EZkOHAbJU+h9Kr389gyR2d3slS8JhEZTer5Ukg8EYwD147VyPw78By+FdWub6W/trjfb/AGdfItTE8w81pPMnO4+ZJ82N3HGfXjH1P4SG8m1Ar4geGOe5kezVbfm0geOcNEDu5/e3DvnjgBccZoYHoOm6vpd6Z4rO7if7NcfZXA4AkCK20Z6/KynjNLqOs6Xp7263d5HGbi5FrH3/AHpUsFOPu8KTzivMYPg23222uri/03al49xJaWtpJb26bhBzGEkyrgwfeJOd3Tjmaw+D0QuoW1K+0+7t4Jo2MX9n4F0qGYh58sQ8uZvv4/hPHPB2DuepSXNvHu8y4iTaATucDAPSpN6btu5c5xjNeUr8IRDp8YjvtMu75JYi8l9p3mxzIloLbY678nGC684B7d61vCPw9vtA8QWV1/bqXdhZbmSOS3PnvI1vFCxaTfjH7rcBt/iPPFPqw7HcJfWrXE0HmhZInWNg4KjcyhgATweD2zU0kscWPMkRMnA3MBk15X4i+Gt94n8YalrF9Iltam9Hk28ruyzR+RChlHlupRw0Z289CeBXTfErwLbeNYoI7qaFFgtbqFBLb+bteaMKsgyRgrjI7+4pdA6nWC4tyEPnxYkO1DvHzH0HrVPStb03U4ZJrWc7I52tz5qNGTIpwQAwGeTjI4rzy++ESyXzNZ6jZQWbzuywmxz9kVpI5M25DARyZjOWx/EOOOWv8IhdWky6heaS10/251mg03YFmuGiKy7S5wyCIKMY4x0Oci6Aem21/a3F9dWcLs01rsEw2EBSwyBnoTjnjpkVDq2r6fpenXOoXk+ILUBpjGhkZAT1KqCf0rmPh/4FHhbW9W1J7xbuS+kkIlPmCQq0ryYfLlSQXwCFBwK46D4Q6lfQ3dxe31hYzvezSpDDbti4Q3jzL9pZXBk+UqBjG33pa6D7nrtlqNjeTzW9tcxyTwBDNED88W5dy7l6jI55qDTNa07UPtP2eZh9muTayebG0f70dVG4Dd1HIyKwPAXgqHwnqV9cWxszDd21rFhIWEqtDHs5kZiWUgAgHkc8muUv/g/NePibVbQ2gv7i5SyEEixKswG47lkEhfIJBLEDcQABjFdRdD1GTUtPjvYbKS9t1uZ2ZYojINzlRlgB6gEGrVeb6N8NJNP8Vwa4LvTHS31Ke7igNiWMayoQ+JGYvvLYbJJA5AAB49IpAct478YL4Xe2jOmXFy1zDM0cu9Y4RIi5WMuxxvf+EdTg46YrGf4p6bZaImoavpd5ayiC3kmiRkk2mWCSYAENzhYmH4j3x2mo6NpOo3dtd6hptpdT2pJgkmiV2jz12k9KyYPDXgeS3ttQh0TQZIYbcxwTi3iZEhAbIVsYC4ZvbBPqaXRj0ujlNO+Kkw1ibS9S8N6kb037xJbWkQmeGBRAC7lGYE7ph07fTmeH4pNeXFhDY+Gb4td3kEa+dPEu6CVplEowx6NA/wApwcYNdPF4X8GWkFl5Wh6LBFFMJLQrbxqBK2OUOPvHavTrgelXH8O+H5YkjbRdOaNfLKD7OmBsYumOP4WZmHoST3p9iddTl/D3jz7Ro+sapcxy3cdrZx6pFFBAEdbWQOVQ/Odzr5bkngHIxRp3xQ0rUvEVtpGm6Tq14k7gfa4YN8SxtI8aSkj+AtE/PYAGuq0rw9oOki6/szRtPsvtZzc+RbqnndfvYHPU9fU1XtNC8Kre2wtNK0lbnSY1hgWGFA9ohGVUAfcGDkDjrQtxvY5PU/Hmt/8ACQSaTZ6IY2h1h7ISEpIJoY7dZpH++pQgHjrn0rFm+L8yafZXa2MhtDaStc3hgX55xbRyqkcQkLcGVAc8HnnvXpsuk6BBqTalLp+nR3ty4U3DRIJJG2FcbjyTsyPpx0quPB/hPz2uB4b0jzXg+zs/2OPJi2hNnT7u0BcegApa2H1MO28cz2ngaw13WNHv1mkufst2Db/Z0gYMwaVt5+SLjhicHK9M8YeqfFLU4vC91d2/hiZNQWDUJ4wZo5IUjtZvK3sQ4J3MR8o9+3NdjcWHgs2f/CP3Ntopt7F45DZSCPbCzthCVPQsTgepPvV5PDfh9BcBdE04C58zzwLZP3nmEGTdxzuIBPqQM02JHJN8UrWK5S2uPD+qRSRytHffPCRaYnSHJw/z/NIh+XPGfTFSaZ8UNLvLy2t30rULb7YqzWjuYyJYWSZlk4Y7c+Q/ynnke+OtfQtFeWWVtJsGklO6RjbrlzuDZJxz8yqfqoPasu08NeBb62vLe00XQLqCW4El0kUETqZlJwWAH3hk9fU+po1t5h1MjR/iIt5oHiPxBcaJcwabpEEdxEwljaS4ja1juMbc/K2JAOTj361Wf4rWcVxeW0/h3VY5rBHa9XfCREQyqigh8MXMiYxwMnJGK6XUvDXheexvdFaysrT+17M2kqQKkUk0KJs2jHUKpAHoMVYtPC3hu0sXsbfQdMitpImhkiW2QK8bHLKRjkE8ketHXyDoY03jpY/C9zrC6HfSXNrfnT5tPWSLzfP3BdqHdtfJZcYPftg4xbr4oQW/iTULGVClva3ECBkjWUGMmVZDuV8Fg0RGMcY5BJIHZyeFvDUmjw6PJoOmPp0EnmxWrWyGNHyTvC4wGyTz15NZ9/4P8IpqdnefYbLT7g3qzjyVSI3cwVyqvxl8bnbb65PrR1/ryDozmf8AhcFodPjvF8J+INrRNcENHHH+4Hk/vFLsA3+vQYGeQw7VvnxzGdCtb2PRb17651GXTEsPMjDi4jMm8F92zAETnOeeO5xWtaeFvDNrbtb2ug6ZHCQylEtk24YqWGMdCUTj/ZHoKdq+keG59P8A7P1XT9Me0ubneIZ4k2STsS2QD1cnJz1PNDA5zVviVp1lomk6vDpOoXdvqNhLqGEMatBBEEMhYMwyQHHC5zg1FF8UNPa4WOXRdShW5uJLfT2Yxn7a8c4hcIA2Rgnd82PlBPauh1bwf4c1W80u41DSrW4XSo3js4HiUxRhtnRCMcbFx6VfOi6OWtmOlWJa1mee3JgXMUj7t7rx8rNubJHJ3H1ofkHQ47w/8Rk8QarpFlb6bd6a17Ij7blEcyQPbSTIwKPhc+WeuSMYxzkOm+KGl20s8V5pWoW0qXUtpHE+wSPMuNibN2VMgJZM8MATmuuttD0a2nhnt9JsYZYFVYXSBVaNVUooUgcAKzKPQEjvVSy0HwqzSmz0nSXaO+FxIY4UYpdKOHPHEgB69RmjqHQ4XQ/ijqF9qkESaFeXNjeamYLe5a3+zotuEmO7LMRI4MLZAxxg4ycVeX4uaOkSTXukalaRzW6XNuzGNhLHLG7wfdY4aTy2UKec4Heuqk8O+E7NvNk0fSbczXaTBmhRd1xk7GH+3ljjvlj61JbeE/DFrA1vb+HtKiia4S6ZFtECmZDlJMY+8p5B7dqF/X9f1/kP+v6/r/Pm9L+J2nXt1bQyaRqFst5JGto8hjIlVp/ILEBiVw/Y84PHcCzc/EbSbfStI1F7O8MerxubNQFJklDqoi6/fbdkdsKa2W8I+FmS+RvDulFb9w92PsqYnYNuBbjk7ufrz1qS30/w0+lWHkWelNp9gwmsdkcZit2QEB48cKQC3I6c0dA6nmOv/F69t4tTk06C2ItJZiPMi8xGhW1eVGVkc78tG2cduB612GlfEbStQNnssrtBeNaeSWKcrctKI24Y44iJI6jIHXIGxZ+E/CUcDG18O6OsU5MjGO0j2vuUjPA5yrEfQmmDQ/Bq6/b40vRF1eAGeACGMToCxYuoxuHzMxz6k+tCBmFJ4z1H/hJrmJIB/ZCarBpUUphXcZyQJB/rM4GRg7R368Zr6v8AEO60PX9Ztb7Srq9ghu4LTT1s4VZpZXjeRkLBzlgqbsbRgFeua7H/AIR3Qf7Ul1T+xtP+3Sukklx9nXzGdPusWxnIwMH2qrqHhjwj5d/dX2h6QqXLie9llt0AkZejuxHJHqaS2/ry/wCCPqcfpnxWWbxFNo82h6rPK91H5UcFm3mW9u8cGGmUnIYPKcjjAU+nNt/ijBGIml8N6oI3eUtKssLIsMc0cLTAh/mXfIMYySAT6Z6O20fwbqF1FPbafotzcQbbiN4o42ZQwCq4I5wRGAD32D0qez8K+F7G3+y2nh/SreEgr5cdqirglWIwB0JRTj1UelPsI4+2+JhudFN1b6dPJ5C2xurrYgjjeaQKqeWZNxJU5yCQMjryK6/xXr/9hQWUkenz6i93eR2iRQOgfcxxkBiMgYJOOgBPalbwp4Ya4juD4f0vzooxFG/2VMqgbcFHHQHkehqGXw54WhsNN0y+sLGeO3uC9it4FkcTncxZC/Jc5c5HPWgDitD+L9umi21x4k0m6s5nt1naaLYYXVhNsK4cldzQsgB5yV9atQfFVkmFtfeFNXW6kvriCOC1Czv5ULIryEKTggyL8v1rpp/A3hR7JrOHRLKzgku4buVLaBIxLJE4dN2ByAwz+frVu58M+GJp2vZ9D0x5TP8Aamma3TPm4AMmcdcAc+woW+v9bA/I5DRPiVPf+APEevx6Z9qvNBNwksasIklkjZjtXcSQNgUljwSTjNVNQ+JWoabqF7calYvbaXa3YtyBAjyF1tDcSxhhLyfugNgDnGD1HoFro2gm1m+y6Zpxt76HZN5cKbJ4zuOGwMMp3sfT5j60i+HPD62gsxomnfZwSwi+zJtyY/LJxjqU+X6cdKQ9Di9D+JrPqc+m63o9xaXsupNZ2MCFGL4aJSpYOQWUS7zjjb7girfiD4oaboep6lbX2kal9nsGki+0oEZZZUijkMaqG3crIvJAGc1vQeDfDdrd6XcWWlW1mNMllntoreJY0WSRNjOQBy23Iz71dvdF0OZZ5L3S9PkWTe8zSwIQ25AjliR3QBST2GKb2EtzjX+KSh7eFPCOumeTy1eNxHEY2kneCMfvGUkM6cMBjac+1Sw/FLS5tNS7g0jVZpH8tVto0RpWd4ZZdigNyR5LLx1OMZFdRpmh+G1s7d9P0vTTb7I2geKFCpVWMiFSOwZiwPqciqt34Z8FtqFutzoeifbDC0cAe3j8wxjO4LxnA3nOP759aHsC3MSz+IltNp2ta2YmksdM0yG9aCEI0hL+buUPv2kjy8YIGCDk9hBH8VLH7dPZzaFqUMtjPHDqeXiItDJKI4zw/wC8BJz8mcDrzxXTXvhHw9ceH77Qk0u2tLK+tvss620axloucLkDtub8z61Bpfh7wPKbebTNI0KU6ZKwheCGNvs0mdzAEfdbPPrnmj7XkHTzORtPizJPrUkEfh28kguLSG502ISRLLOhE7vIWMm1V2QghThsn8mWPxfhCXtzd6LeTWbTuNNlgEYM6iOFwhVnyHxMDk4XjH16weF/h/PbIq6H4dkh1KQSR4t4ity4DMCvHznBc8Z4Le9XLjw54RtbmbUrjRdGgmuNkUs728amTLKFUkjnLBAB6hfQULfX+v6/rsNvscynxKhm13Q9OFjNateXktneRPskkglVpI1U7X4UvG3z8ggYHfHodZLeGfDranFqbaFppvYXMkdx9mTzEYsWLBsZB3Mxz6sfWtajp5i6nEfErSfFuqanojeG5kt4La4WW5l+2SRMMSxkgqPldSgkGCDyR0BNcRpvw38aWml6fb3Nyl3c2L3Qt5Y9SkiSKOa3ZEXywNuI3xnj5gcnnIr1XX/E+jaHe29nqVxJHPPDNcIqQu+IogDI5Kg4AyOvrWWnxG8KNYRXxvLqO3kuktN8tjMmyRwhTeGUFQwkQgnAIbPrhWurDvZ3OUPgnxzcMbS81rzNPhlhFuv2x9zRuC0+/A6q2FTB+7npT/BHhfxvpfiLw2bhltdI03T1tbmIapLP5xEJXlXJBPmYYEAYH5VoyfFSwtIrqTUNMu0a3uprZoYIpZJSUkhTIUxrnPnqTjp7np0ur+MfD+k3stpqN49vJBYnUJ90D7YoMkbmOMDJBAHXIxjpTv17/wCQmun9bnH+JvDHja+8S6pcWmoXkNrN5nlTW+qNGfIa3CLAsRBRHEuX8zr788Ys3gj4iGWa7WeGOa6tI42S11WaHyrlYUSOdm5aRUKt8jEg7u9ehL488Mv4eh12K8nmtJro2caxWskkpnBIMflqpbdlT2rN1z4oeG7Cx8+1ee9le2hu4YxBInnQSSRIXQlfmI81TtGT265wJdP6/r/hwv1/r+v+GOd1rwL451Sy1HT7rXBPbfaDFZE3cilrZo5izPgcPvlRBg/ciHPJFdFrOieKj8PdItPD1wNO1uxSJTHNePJGQUMcgZ+S+0MXUkfeRelOn+Jnh+OSQo00sawbljW3mNy026ZTF5ITcNvkSliem3pjmjSvih4VurGKa7uZrOY2iXEyNbysiMYY5TEJNu13Cyodq8nPShbNegdUcnrvgfxrdi8sEaO5tEctHcSak6TXai6tpYlZgu5SiRSqGycFuOtOtvB3xJ+3wSt4gu7eJbaQWqJqBkFoxecqku8ZmG14Ru5P7v2ye7tfHfhm4jdlvZUeNlWWKS2kSSNmmEIVkK5DeYQMY7g9Oais/H2hz+E9P8SSx6lb22oSmG3hexlad5PmO0RqpY8Ixz0460dAW7J/Adtq1jpENjqWnvbFIgWkk1R7x2k6N8zjODjd174wK88T4X+I9M8Mw/2VqkseqTTquoJazLb7rdTMURHVQSwaUMWbJOMZwMV1us/FPwtZ6Tc31lctfGK3M0ZEbxwykRiUoJSu0OIyGK9QO3WtWLx14Xktxcf2ltiIiId4XVSsm/Y2SPusI3IPTAz0Iolq7sFojz7UfBXj59ca/Wb7fLDFNFHc3GryoZIpBAAqxptWN1EcmWXAYkZyCQMWz0f4n/28uj3V9q/2yLTPIgu0uZvIEhgPzO/3Cufl3YLhyD0FenaX8RNEvLPWdSkju7bTtMmt4vOktpQ83nIjIREUD8mRQODnOadbfErwlcxO8N1es4ZVWE6fOJZWLsm1EKbnIZHUgA4KnOKb7CXdHnV5p/jrTfGGjx3MOuvpIuBcpaWt7PctCnmr+6M2QH4VmYSZ+Rtq813HxD0XxN4s8K6JLpO3RtVhuo7yWOWb5oh5Thot6jgnft3DlckjkCpF+JmhjU5EcS/2cbOC6trqO3ndp/OkEaKqCPrvYLjJOeMcHGjpnj/wtqV9aWdnfSySXZVY2NrKqLIyswidiuEkwrHYxB46dKS2S8xvds4W88DeNFM0emXl5YW82rXF5MLfVnMjiVF8tgz5A8tgwK9GyDg4xVuXwv4ttNS8Pxrql/O97qVy2rStdSSrFAJTLG6E8RtsRYcKBxK3WuktviNoRt9blu/Pi/sa7kt7sQwyT+WFcqGYquFJA3beoGD3GYx8SNJj1HULe4imEUC27WjwQTSveCZGdNiiPnhGPBbhSeAKL7MLbop/EHQPGuo69dXHhrUHtYptLe3DyXrKsUmSQY0XgOehZg2BgjBHNmLw54hf4aroZ1K/j1B7qNnlkvj50cP2lXdBMnP+r3KO/QZ71T0/4v8AhiYWbXk6Wnm6cl5On7yR4nZUcQgKnztscMcYPTjnjb0r4heFdSuRbW95cpM0qwqk9lNEWdpDFtG9RkhwVPoetCVtP63Bu+v9bHHat4S8fedrC2NzNIkqzxQu2tzJ5qPLH5BVf+WTQxh+QfnPUkE0z/hA/GNl9uuNI1G4ha9nmkuIH1aUmWMm32ru6JIVjmUyKAcvnJzx2ur+NLO1stC1Cxha9stXvEtUmCSDZvOA2Ah78YOPrjNZS/FLRRrcenTRtEJL+WxBYSCUOsaMg8ooGLPu4AzgDPqAL/gfkD/4JzT+CPHdxe6a15cPNbQXkNzAkmsSsLFEuZJDGwx+/bYYgHbkbOvcpc+BfiJHp9paweItQaELA90E1WQzNP8AZ9kkiyPnAEmGC/dPXHGD3EHxG8ITSFf7TeL5DIjS20sayRhXbzELKAyERSYYcHacdqkXx1oiaENYuHmW3e+eyhWCCWaSSRS2AEVN2SFJxjj1oWiaGZ3xH0fxhqUuhJ4duViW2mSS6nN48L5WSMnKr8rqUEgIIPJGMAmuO0/4c+MrWxsobm4S7ms7m5e2ePUpIkijmgkRV2ABTscgnj5gxJ5GD1w+Knhf+3pLJtQtvsQsVukuVZ2ZyVV/LCbPvbGVsAkncBjOcbVl428P3esQaSk13HdzMIwk1lLGFlKGQRMzKAsmwFtpOcc0NdBJ21ONtvBfjmSaOzvtenOmQTWvlrDqEscjxMVa6VmXB4K7UwfuselP8G+EPGtj4z0/VNe1ee6it7NId8d3uBURlWjkDDL5fD7upOMnjnuNa8U6Lo9+bK/uZUlS2a6mKQO6QQjPzyMoIQHawG4jODisvUfH2kw+GZ9cs4bu5S2vYLS4t3t5Ip42leNR+7Zd5O2RWAA+YEY607/1+ArdP67nO+NtG8d217rusaVqk8traKt7o9pHO5ea4Jj3wSKBzF+7IA5/1zcDFQT+GviJBHJYx3C6ra+S0hkudUkj892s/KMTBRkL52XyD0PHNdppHjjwzqs8NvZX7NcTSiFYXgkSTeRIcFWAIx5UgOehQg81Um+I/hOGW4ha8uzJDL5IVbCcmZxMISsWE/eESEKducEiptpylX1ucjY+CPHNpJZLY6tLaWrRWlldpJfs8gt1T986sBzLuUBT6O3TGKbong3xu3iO01bXWEsNtrEd3HbRavMVjUwzRyMpYkkZeI7GPIB6Zwe80rxt4c1JrxbW8l/0OBriRpLaRA0SkqzoWUB1DKQSueR9KwdV+LHhi1s7O6t7lXjnuhFKLpJbd4otiuZtrR5KhZI2zgAhxzVXu7/1v/mTbS39bf5DvGHhPXta8Vi+h1a9t9PBtEEMGpTQDywZvtA2oQMsGi56/LwRis7WPB/jy+8MaPD/AMJHE+q2aqwkkUf6PKLSWIuJAMyEu6nJHHJrp7rxzodjokerahLJHDLd3FrGLeGSdmaFpN/CLnhYnY8YGDyetV/+Fl+D/sguhf3JTLbh9hm3oiojmVl2ZWPbJG28jbhhzUpaNIq+tzkNO8I/EKK80FW1C5Fpb3Ymu2n1aR5FjLDzIuOHQrkjOWBJ5AApPD/gHxhp+nabDHfz2p0+3tbeOL+15pIn2yTfaHKng70aPAYHGMDGK37X4p6RcOkP2WWO4OptZusm5EESzPEZ1kKBXUFMkKeM4JrQvfiHoi+FNW1/TluLtdMiSaWCSGSB2R8FHAZclWGSCAc4p7oVtbHB6x4V+IejeGJ7+31S9uL5YBA8UN9NIvl+RboNsY6YkSViVAbDEg84rtfhTNrMnhI6ffadqltJBGwS6v5WLzuzOTtDkuEA27dxzggdQaS9+J/hyGKWaB55ltd4u4Wt5Y7mNgshVFiKbmYmJ89AoXJPTOyfF2kx6fol7Ol/CmtMiWitZSlg7jKq4CnYceuOh9KH7yYLSxwNp4C8c21qrQ+JL77YbZI3eXV55FDtZyJM2GyOZzGwOONuRjoV1Hw38SdQJuGlEE0r3C/Z21V2ghje3RASFALOHViOqjccg5yOlvPiVoeAunsJpfPe2eO4EkDJKGhAUgoSAfPQ5x3+uLFn8SvCN3qEdjDeXjSySLGjHT5wjFmZFIcptwXR0BzywwKHr8wX5FTxr4Z8R6voGk2On6nPaTWtnMs7QXskBef7OViO5OWAlw3PHHQ9K5vWvh/4suY5IDey3tnDN5tvFLqswlYCezl2mT7w/wBVcYySBuX8Ozs/iL4RukkKam6NExR45beRHDB0TbgrnO6WPj/bBpfC/jzRPEGn6rqFjN51tp78+SjyO8RXckm3aD83JAGeB17B397nEloomH8SdN8Wan4o0m20A3sMIsZC06X8kMVvMJodruF4lIXzPkPByayv+EE8ZW8+ktb6zepGZ7i41HyNQYEzPOGWT5hhl8obCuMcngk5rtpfHXhtPD1jrq3VxNZ38rw23k2kskjyIHLLsVSwIEb5yP4TWI3xR0kX1ydsR0qCRV+35l2Mv2ZrhyB5WCyoAdoJ+926Uv0KOVi+Gvjay0WxsdK1dYJLS1UwvLeyS+Rcm1nido9wO0FnjwBgDBOOOZ5/A3ja4i0qC4uru7t4riCYx3Wrt/orJeJK2QoxMDGuFDZwR15zXbR/Ejwk7Iv225RzJ5cqvZTKbc7wgMwK/ugWZQC2Ac+lIfiT4RFraXX2268i7LmGQWMxUojqjSEhflQM6jccDn601umJ6qxW8WaR4uvfiFoV/pUyQaRaNG10ReSKZFy/mI0f3GBBTBxnIOSMCu4rmvCnjPR/Emtarpum3MMpsGUAqzZkGWVmAKgbQ6suQTnaenGelpLYHuYXivwno/ihrX+2EuJo7YsyRJOyIWKlckA8nBP51l6n8NfCeo3Udxc2dx5iSK/y3UihiqxKARnpiCL/AL59znsaKFoD1OQHw48M/YmtHXUJU/fbGkvpWeMyyJI5Vicg70Vs9j9at+I/BGgeIrmGfWobi78m2e3RHuGChXUqzYB+8Qev0PUCukooAxbfwxpcWn2FkwuJ47C5F1A0szFxIN2CT3+8eDxXPR/CXwVGzmOzvE3QrCNt9KNgHlYKndkH9xFz/s+5ru6KAONb4aeFii7Yr9LgHJukvpVnZt0xZi4OSW8+Xce4b2GJX+HPhJtPFgdPl8hc7R9pkyp8lIcg5zkJGmD2Iz1rraKAOPX4b+GRPbXBS/aaGYTPIb2TdcOJVmBl5/eYdQRn6dOKXU/AOm3WiaXo1re6hZWen6gb2PyrlxIMrINivncq/vDj0AxXX0UAcWfhf4O2ND9gn+ytF5f2X7VJ5IPlCIuEzgOUUKW6kZ9TTj8M/CRmgY2t15UChVt/tkvklVL7FKbsEKJXCjoAcdhjsqKHqBzGmeBfD+n6Zc6fHHeTRXM0E0rXF3JI7NBs8r5icgL5aDHt9aju/h/4auNjiC6gmjYtDPDdSJJExleUsrA8HdI/4MR0rq6KOtwWiscnp/w98NWMxe2hvFTNsfJN5I0YNuwaI7SeoZcn1JbPU0um/D7wzp2rQ6jaW1yjxS+eIvtTmIzYYCUoTguA7AH0x6CurooA4zU/hj4Q1CS8kls7mN724NzcmG6kTzZSW+YgHBOHYZ7A47DDl+G/htIpI4m1OINNFMhTUJQYnjj8pSh3ZX938hx1BNdjRRYGcda/DXwpao8dva3McEkUUUkIuX2P5YRUY853ARoM55xzVm98BeG7rLNb3MUu9pEliunR43M/nllIPB8wk/TjpxXUUUB0sc0PBOhrZaJZxfboYdEYtZCO8kGCQVO85+fgkfNnqfWsu0+E/gq1iRI7C5JjlE0TtdyF4nCqqsrZyCAoAI/qa7migDjP+FYeD2sJbGayuZ4HaHast3I3lJE5eONDnKoCzfKOCGIORxWyvhfRVijjFs4WPUH1FR5rcTvu3N16fO3HTmtqigDjYfhp4Thgnt4bW5it7i3SCSJblwp2Kqq/XIcBE+YHPyg9afJ8PdHE8l5b3mqRXzKStw948hWcxGIXG1jgyhCQGPt6V19FAHO6r4N0XVLgXF99skc2X2G4AunVbqHB+WUA4fG5iCe5NRp4G0JdButHb7fJHdXEdzNO95IbhpY9nlt5md2V8tAOeiiumooA5LR/AOj6V4osNctPMDWNhNaRK7M7M0svmPK7E5ZiS3J/vt61Bonw40OxunvbqS7vro3sl3E8s77YC1ybgKi5wo37c4+9tGa7Sijt5f8ADgc1pXgfw9prX32aC4K3kD27JJcO6xQuzM0cYJ+RSzE4Ht6CoJ/h74ZkuobxLe4huYSpSWO4cNhYki2nnlSsUeR325611lFCA5bS/BdhFoVrp2qSNfSQXN3c+auYhvuDL5mFB6bZnUZJ7HrUN78OPC10ctbXURZPLkMV3Ihli8qOIxtg8oVijBHfbmuvooWgHLyeAPCsklu76ezfZ3keNTM+0F5DIwxnBBZjx6cdKbaeAPDlvoWoaMIryW21CNIZ2lu5Gk8tBiNFcncqqOgB4yfWuqoo6WDrc4mP4a+H01uz1HE0ot7a8hkE0jPJcPclfMeRyck4DAem44xWnP4N0iaLRo5JdRYaOjR2p+2yAlWUKQ/Pz/KMZPOCfU10dFHSwHn1l8J/DtlqNq9sZ1sIAztbPI7tJLmDYxctkBRbxgKBz3NbEngDwvJaG1exlMRSNMfaHHCSvKvOc/fkc/jjsK6mih6gtDjdM+Gfg/TxYeVp8sjWF215A0tw7nzGiWM7sn5htVflPGVBxkZq3aeBPD9t4Wu/DMcd0dMuVCGJrliUVcbVVs5AGBiunooA43UPh3pE+i6No1rdX9jZaZey3Y8m5cSyGRJVceZncMmZifyqxL8PvCkmlnTDp7LaeY0gjWdwAWt/s5xz08vj9etdVRQByd58PPDF1qkupSW1ys08oluVS6kVLggqyrIoOGUFFIHTr6mkh+HfheNLsNb3Mz3gmFxJJdOWk80xl8nP/TGPn29zXW0ULQDn9E8H6Poskjaaby3R7j7R5S3LhFbLMVAz9wlidvTp6CugoooA4X4nXmvW2oaU+g2erXL20d1cTC0iJUjyWVASQVZt5UhTk8Zwa5nwNefEabxtp97rmn3ken3NoILyb7Pg70mufKyhA2BkKFmCg52DABOPT7/XdG0/VbXS77UrW2vbuOSWCGWQK0iR43kZ7DI/yKsabf2OpWi3enXlveW7EhZYJA6EjrgjihaO4Pax5Vp+veNrvxtJBpHlf2ENYnje4W3edJNsqq6Myq2zCZwcoN2eeCK1fFN349k8RXumWuntLpcFxbXENwsXE0bzQjygQQcx4nZj6ba6rVfFXhnQ4nW41KyjENzFbzpHKn7h5X2qZBn5Bk8k1qW2p6bdLG1tqFpOJCFjMcytuJXcAMHn5fm+nNEdl5A92eEaz/wsnUrm6nnstTInW2juWksZFS0dGuW2wrGC0ibvKBYA7lbk4PHo/gTUtXtNd1LSfEl1qFxeXl88lkrWhWBIVhRiUbH3NxI5OQcA8murudc0W2a6W41ewhNpt+0h7hF8nd93fk/LntnrUt9qem2NiL691C0trUgYnmmVIznp8xOOaFoglqzybxPrPxDjs50vrBGhj1OPSYY2iCfbJJHbyrtSDny1ZoNydwstWrvUviTONQXTbjUU8q7uxF5+kKreXFAxiAJUKyyyjgjJCkDOTx3I8XeHJNRu7Oe+tofsKxSvPPKixYkHyFWJ5z/nrU9v4p0KX+0PM1G3tlsJmina4kWMDaEJYEnlf3ijPTJxQtv68v6+Y+v9ef8AXyPPG1r4n3/imaxtrO/07T5JYkM8tijeQNxDlCVCspXBGS+O+DxV201/x1pHgDxFq3iH5r210mG8tXltViCztExkiwDghXC9efm5Jrv117Q2uI7ddZ04zSxefHGLlNzR4zvAzyuOc9MVQk8YeGTcC3fVrJoJLVrn7SZkNuYw4jIL5253EDFD2sJb3PLtJ8ZfES/jsX0pL3UxuuVupPsKmJSPO2RllQAuhWEE5UMW4Dc40Lyb4pLYXcdw1xqSvG8axfYEiOTbRyhsoQeJS8f0HrzXpGs69ofh3TrG4vLiC1sbmdLeGUFViUsCVJPAC4B5qSfxJ4dgLibXtLjKBGbfdoNocZUnnjI5HrT7i7HjN9o/xE01JJtJsry+v31GS88yddu4i8kChsEAjygpAPbaMgdOgk174lG/upbOyv5kt0km+zT6asayQosTRhH7zS/vFK5O0noMAn0a58RaLDLNCuo209xAyLLBDKrypvcICVByBlh1pw8Q6CcY1vTTmf7MP9KT/W/88+v3vbrSWisN73PL9R8QfFZbtI7TSrwSPpsk0gayVoo5WjZ4wpA5ZW2xkF8kg8d6ddTfEqbxVY2F5G8tjZ3cnlXj2T/6UN5XLiJSqHy2+UnaueecYr1TU9X0nTHiXUtTsrJpiRELidYy+OuNxGeo/Oo017Q5Ps2zWNPb7Uhe3xcofOUdSvPzAYPI9KTVx3PJdOuvifonhrT9Nk/tOWOOytz9qj01ZrhJTakiAqM5XzVCs5GRnkjOR1Him4+Iklzpg0tjZD7FbveLFaJMvnvPGkq5boEjZ2GP7oPI4PZabrml6nc+Tp15DeDyvNEsEiyRkbiuAwOMgg8VVu/Ffh+B4o11azuJZbtbMRwzozCUkDaRnjGcmqveV/67E9LHG6i3xBvfCum/aNOilu4L+2cukjRzSmO55MkYUKsZRVYkMep4ArDXxH8V4/DtnM1jeXGpS3SsyR6ayrGAse+KQNGMgkvtZcDAOXJxn0nSvGnhfUdJbVItasYrdH8uXzrhEMTbioVwT8pJU4B64rSuNZ0e3t2uLjVbGKFQxaR7hQoCkBuSexIB9CRSjp+f5Dep50Lv4oLPBcGado/MeaS3/s+MAr9tWNYs9QPI3PnOT1zjisiXW/iToPh6bVZoXgtbK3Ia2ltAVH+izSGVnJ3cSrGuM4+Yjvx7BBqWnTiMw39rKJNuzZMp3bl3LjB5yoJHqOaQ6jpraidKN9am9Me82plXzNnrsznH4UrO1gur3PI/DnjXxtdaVFcJ9o1MSy+W0sdgCLZ1uo96Ssqqo227E7sbSc4JIxXQ+P8AUPEN/H4R1/whZ3s1uZ3musQnzEtniILiNsbnwcqrd/fg9rNqWiaZbMJr/T7KCFjGwaZI1QgAleoAOCDj3rO1Xxr4c0+7htG1KC4uJreS5WO3lR28tI/MLHngFeh6Gm2rAk7nn1rqHxOtL6zsY5b2aD7fd+dcXmnM24fav3cfyRnEZhOVfKjJwW+XbV3Rr3xqfFfhHT9cf7RcX1m1/PK0Cxmx2DE8RRTg7vMhVSckYfmusPj/AMOCza6e4dEFpb3Sh9ql1mZ1jUZON2Y2yM8Y571qatr2h6ZYTand39oI4YnYsJFLMFbDKvPJ3YXHrgUL3bX6Bve3U4XWdU+IlnqOqXEdvfXNi0t1FbQ29khaFEaARSqcMWyHlJyGyF4GRzygvfik5ubo6fqhvr/TYkltjYkQSbUuQ7b+DHJ/qiFG3JYcensN34o0O3glY6hbyXEUAuGtIpkefYQCPkB/2l56cjmrev6ta6Jotzq18JBb2yeZIEALAewzyfb8qTWmo09bo8+8OTeKLzxJZQXlpqA0y01Xy0huLEwi3hS0lAcOMB1MuAudxAC55PFPxNffEVY9Tje31G5sr17uCJLWzUNaotyqRMGAZmDxMxPBPGRjk13+neLtBvI7tzfRWotCBN9pkWPA8tHLZzgqBKmT0ycUi+MPDf2ueCTVrSFIY4JPPkmVYZBNu2bHJwxOxulOSuxLRHnUN58WpdMhnj82wZbUD7IunIwV1sI5erc/Ncbo8fUDnBrZvb/xfa+CruaC11Cz1WfWmSJoLI3Plws/MjRkMSgXJ474HGa9DS8tJJvJS6gaXLLsEgLZXG4Y9sjPpkUy31LTri+nsLe/tZbu3AM0CSq0keem5Qcj8ad9bgtrHmsl58UF1V7mOad7MXMjLbHTkAMa3qxIu773zQMZM9flB45ByVuPinaaFJ9h0xpAI2iXT5bUbXLwTO0jOTuz5oQYzj5sd+PW7vWtHtLdri61awghUEmSS4RVADbTyT2bg+/FUovF3h1ry5tZNVtbd7eaOHdPMqLKzxpIvlkn58rIvT1qbXVh7O5514eb4jWWm6dbWbzCztlQlW09t8we7VGWQzKr7liZ3JAGcA+ub/hnVvGE3gbxPqlvZr/akN29tCscfmGaWEiOe4QE/MGIYonT5AMc13TeJtDj89rnUrW0hiKgT3EyRxyhhkFCT8w6jPTII7Grmm3+m3trJNpl5aXUEbsrtbyq6qw5IJBwDz+tO4kjybQpviPaWGp3FsdTkhiF3eQrdaeolu3a6baCp5X91hggA5I6dKmtJ/iHfeK7nXLWPULG2kkhtY4J7EAPbm8mXeytypSJlc9CeM+leg6D4w8P6xbW81vqEELXLyJBFPKiySFCQ2Fzk9D+HPSrkOv6FMbcQ61p0n2kMYNtyh80Lndt55xg5x0xR28g7+Z5lpviXxJD8Lb/AMQtGbG7m1eK2RYYPtD/AOvjgnkRSTv3P5rIOgGwAdqrpZ+ONUmbWNRtLppI47OCKNrUxm4ia9ffJIgYYcQpGxUAY3EHjgepadrfhzUJUsdP1bSruTllhguI3PynkhQexx9KsatqtjpZtPts3lfa7hbaE4JBkIJAPpwp5o7f15B3/rzPJ4tU+Jhjt9QYaw88VjexmEacBDdTK8LRvsKKyAp5gUNg5UjJyCVuvGfjiTxNHbQwX1tGWa4itpNMxvt/tmzMzHmJfIDMCcHI9eD6LpvjLwzqD3AttZsikN0LQSmdPLllKK4VGzhjhx075Faeo6hpemvC+oXtnZtOwiiM8qoZG7Kuep9qF0B6pnJ+Lte16Sy8Oap4Vtry4t72VXmthaESSRuBtLMykRAZy27aSM4YEYOV4c1T4hT/AA91m81R/I1pVQ2qf2bLuhfaN6bBGPMAbIVlD/VsV3t9rekWOrWmk3mo21vfXiSSW0EjhWkVMbyPpuFT6ZqOn6pai602+tr23LFfNt5VkXI6jIOKOjDseY/218SV3amdP1M2vlbBp/2OIzD/AEISb92MF/O+XGMc425rn7ubx5q0UNxe6bq39ox6dexkHT3WK5BlKwqSoXY5TLEkLxgADca9k/t/SFvWspr6CC5E5t0imkVGlcKrEICctww6Uuga5puuaPDqthcK1vLCkxDEBo1ZQw3j+E7SDzRfW4eRyutaj4wh+INtYafbXA0oSWyoqWgaCSE7/Pd5v4HTC7VyM8cNnjvKz7bXdEuZLaO31jT5nugWt1S5RjMB1KgH5sYPT0rQo6B1OU8e+C4fFkkDSXzWgS0ubSTbCHLRzKucE/dIKKe4IyCOad4O8N6noF/ctJqVtc2140lzdBLbyi9y2xQUUEhECRgYySSxJrC+Kvi7VfCviTR2spLR7eWxu3ktLhiv2qRZLcIkZAOZSGcKO+Twa5LTPHPjTUJfOsI0iZ9ZbEF5dI5ijENyTbyJGC6YMSsCwBJOOg5SfX+t/wCmNq+n9bHVar8LZNQ8RX2uP4lmNxNNHLbrLaiRYQk6zKhUthlBQLwF49+am8H/AA4Xw94wtdTjuzNZ2umiIKQB5l2WbfNtAwv7s7Bg9DjtzhRfFjX7qW8+y+G7NFhtoXSOe7Cy7pBAQxQHeYyZiMheNnXnA6fwF4s17WNdm0zWtNsbcCGd4pLV3IJhuWgbO4D7xAYex79apK1o/wBbEt3uyp4i+GEesarqF8dZa3W6u4btLaOAiESoGUvIA4LsVbBKlOg6kVoeKvB91eeGPD2i6LPZ2n9k3ltIryW++NY4kZeIyeeowC341xvi/wCKl7ZpqKW0unSi11f7NCtrKRNMkWDKjbuEJPyju2GKjvUFp8VNY02x1aK8bT7yW2uLgQyktmEi8kjjinHyqhKAFTkDC9+MyrWX3/daxTvf8DeX4O6VD4fi0u31GTfFex3YllhyHK2wtyjhGUspXJHzDBPpxT0+Edna393faZq72s1xcW9z5b2yyQpJbhBEApOdgCsCuedwPVQaop8WNUW1ku7jw6IoLKzg1LUm3OfKs5ViKunHzON02V/6Yn1rd8YeONQ8P/Dey8SXFjbQahdKrLayligZkZwhbjBwuMkjngZOAW/d97+v60/AS97T+v61Klp8JrG0tgLXWbmG6DpIt0kCB0dYpkyvoMzswHQYAqpb/CDyNPlhh8UXaXE3mebKIPlcPKsjKRv3YO3H3s89e1a3jbxBr8ei+FdT0FIop76bzZoLjd5Zj+ySylGIGeqr0xyBXPax8VtZsvDN5r7aVYQxLOkNnbyNIXmb7KLhwzcKvXavqR0JIWhqzd+gJ3S89jtf+ELs28M+HNCluXlh0OS3dGeNT5xijKDcDwM5z+Fc1L8IrceDrnw7Z69cWy3UiNcTCBcyotqtuEbBBIwoYc8HsRxVS9+IGv3EzW76Ylra3F2YbaW3lbz1WO7ghYvuUj5lmJ4/unnnI6Lxj4u1jRfFMOn2el29zYpHaSXLsziU+fcmACMAYyOG5Pt705efUSa6dCk/wp01gmNSmVhNJK7rEoZ901vLgn2+zKP+BH0qtJ8Jbea20m3utWjuYtLR7eGOSz2q9uxQ7XCOu6T92Pn6dflrmPDfj3X9UXTobu7XTUu9QNwLm41CJsKAp+wMEBKyfNgBtrHax6itKz+Knim/0prq18O6YkrSSbUkvNxiVLeaZo5FQsySDygvzBeX6ccq9lfsNR6I7jxt4JsPFV3HcXkxQpZvaqvlK4AaaGUtz3/cgfiawo/hTYweIk1m31H51keURywbljczyzIyAMACrSnqGBwOBzWbcfFXUtNtJ21jSrGCdY5TDtlfZNJ5VvLHEuRksVnYEf8ATMkd8bnxR8dXfhK9022tYNPla7tri4CXMrI8zRNEBDEADukfzDj3Hei1mkCd0XvAvglfDM8Vy+oC7nSx+yOy24iEn71pTIwyfnZnOTnk88Vhaj8LLjUCwuvFD7JdSa/nEdkEMzF0ZQxD8lBGqKegX+HPNZdn4217SboajqgZ7C6u7shJZvktYI72G33OdgxhWd+uAM5J6itefEXUtSuzf2tyljFDAPKsxcYa/DXLxiWIFCSFVOT0+f2U0J3s/wCu/wCYPZ/15GpP8HzJp91Zr4oniE0ZgBjs1QGAvM5R9rAud0xO7I+6Mg85uL8J7OG5e7tNYmSdHtpbMSwLJFBJEF3nZkbhKVVmGRyAQa2/hz4kudXtbm11m901tVjvryMW9sSGWKGcoCynkEApz/tA965rUvibf2/2rC6FalNSls8Xdw6mzWMSkNcYHy+Z5Y2DjO8de6ukvxG1f+v67GhoHwxj0bVdOurfXJmtrSaO5kt2tl/ezpHLHuDZ+RcSn5QOMDnFas/gtp/iRb+MJtZuHW2VhDZGP5U3ReWcNnofvdM5744rL+GXie+8ReKdZae4jSBLW0k+wPP+9tJnjDvGUwDgblyx4ycDGDWDe/F68tbdd1lp8l4NVa0e3icujRhox8kwOxnxIDgZPUbRg4rW9v67E+f9dzpfE3w5h1fWNY1S31iayl1K0Fv5fkrJHE52LLKBkHc8caRnkYAyOTWTrHwfttUll87WvJgdmmSKCyVNkpijQ4bdny/3SkR9hkZ6Yq/8LL8VxObqbw5YzWYMbiKCSUzukk80KqAVxvzEGPbDY96NL+Keo3k+nW2PD5e8vooRKty4hkjaISSKjH/lrHnaV7syjAOQJW116FdS3qfwhhu9KmsbfXZLBbmBYLlbe3IjlANwWOC5bJNwW+8eVGcgkVan+FcIXVPsWvXds180O0eUCsKL80sYAIO2V8u2CDnHbisDw/498VWp0PTb2xhuZNTs1v2muLxEcRys+I49wXe8aqCwCknI9cltl8TvFzaPHewaNp09slo0heeaTzZPKtYZ3J2pty3mlRjuM+1O17ivqbI+DuljSIbD+1J90ZTM3kpvYLaR2wBPpiIN9TXV6voN/r3gqbRdaurNry4yXlSBmjQiTcm0blbKgLhsg5XPHSud+GnijVtd8ZeIre7geKzikYQxS3cbSW5SQptMQ+cBx84LD2GRisjUvij4isYriSXQbHY8zJayecypEi3cluXmL7VA+QN1A+bGe9Ju9r9QWm3Qvj4SRJe3eoR+I7uS+uzavNLcQJKJJLfyjExXjvGSwBG7f6qDUL/B23VjPb69IlzJDJDK0lmjxkS+b5pVMgKT5x28nbjHIzTD8TdcgLXWoaNYW1gse12jmedkl+xC53ZQFWj6rlTzwc1maR8SvFF5fJq62No+nCGGG5tw5ILtfTW/mxFcg5CqxySMDg96cn0YLRXO08O+AU0XxRHqsOrzS2kHnGC0eEZVpUiVy0mct/qQRwOp68VPovgttP8AiBf+LZtZuLt7mGSGO3ePAiR3Rtuc8gFOMAdecnmuRb4qapZ3Og2+qWumQSajYC8ugnmYtEeKWVGycFwBHhto6nqMgGWy+Kd3JaafHd22mfbNQhtZYBa3JcOsrzByvByYxGm7rgtg9sttp3fTQSStb5mre/DC2fWr3WLPVpIbuS/S9tEmt1lhtTh/MQJkbldpHc8g7sEdKqQfB3SIbSS2Gp3Dq1nJaqZIUYpvhhiLj0I8kEf72O1Hwv8AiBq/iXW49LudLght0skdpZLpPtBbyonEnl5DMjGQgEKB8vXnAxrjx5r8HiDVNNnaaCGx8QqElaMs1xa7juVAF5RcAH+LLD1BIlb3f67D397+urNvSvhZbrLfvf3AKvqstzZxhRIIrcxSokXI4AaeWT2LYrf0HwLp+k6FqujxXMpt9Sto7eTYgjKBLZIMrjuQmfqa4bTfi5qOoW0JaysY45p7m2WWGXdJIywpJGUjBJAO8gt8wUr8wGeINT+JniD+wI72ztonubO9tI5NOicteyxlAXeRdvEbbsgqM4HGTxS6W72DZ39TpLv4Y3N9JoxvvEnmxaX5e23SwWOKQxn5SVDYyRw2c5A421WsPg9a293bXFxrL3hih8nZLAxSJVaRohCPM+QJ5hA3b+AKteBfGeqeIfiBqFlJBAthBbmNNl2nJXYwmERO8pJvOGIwAo7k1U174mapYXGq2a6fp1pc6beR2bvfSvHDJLLJ+5AfGADD+8ZjwvTmm+nnqC0+Rq6X8NLLSbm2vNN1D7PdWzRtFKLVOCll9lGR3GPnx68VreO/CX/CXWVnYXepSW9pCzvMsUQ3ysYnjBDE/LjeT0OeOleXa78S/Edzd6l9nlhtovKW3RLWZQ1hJ9raPzZ2kG1TtQHBIGHHsTNffEjXbFkW6JWafULIpaiZXHlGG2MiJMBtcbpSTjJIzjjJC+PUPh0Ogb4P201zHeX2rx3U/nM0yGy8uCRGjhQqI0cYOIEOST1PB4x0nj7wSniuaGT+0TZ4tJ7GcG3WXfBMUL7cn5H/AHYw/OMng1wvif4rarDok0g037FPbXws5UDMGmniO6eJGIwBjYAeS244GRWk3j7XbnUILW60+KztbjUEWGa2lYOsSXpgfzNy45ChuOxIz3o3a/r+tAtypnW+M/BsHiR7YvfPbLFZXVjJtjDM8U6KrYY/dYbVIPPcY5qPwf4X1Pw/qc0p1S2uYLwtNe7LUQ75QkccexASEUJGc8kknsKh+JXjaPw14Mh8QaY1rdi5YfZS5JjmBjaQYYEAZC8EnuAMkgHkLb4k+IIfEQsV0yO4jvr/AHRG7uEgWOIx2v7mNmKhnHmu3cnGMehHWTSE9EjVuPhtqGreILjVtR1c2UJ1sahHZw/vFcIYNjE/Lhj5HPDABuOea3fAngS18I+Errw1a3rXdlMp2i5iDFSyBX3f3wTk4PQHGcAYq+PvFmv6LrsOn6NpljcxmCGWV7mR1OZblIAF2g9N+457DHfI5S7+I1419ZyajP8A2VcCPymt0mPkyhmuEln2lN5EZgDDB43jPbM6KNum39fcV9p99/6+83PD3wpt9L1zTtVm1dr97RY1Ec8LFUEbyNEIv3nyBfMIG7fwBzXpNeQ+B/iFr1xfeG9FntrG+F7axzz3rX8e6USPKMx8ruZAi7lVTgtjjGT69Vu5IVXa8tE1CPT2njW7ljaZIs/MyKVDNj0BZR+IrkfiR4W1vxBqOmXOi6hFp8ltHPG88krHyxIuNyxhcFxgYbcpXn7wOK5O1+E2rfYLfztQRL21t5xbub6SUQzu1uVkQiNNo/cuSuDy2cnJpR1eo2et3d3a2hh+0SrGZ5Vhiz1dz0UfkfyNSQyxTRLLDIkkbfdZGBB+hFeV6h8N/EDNpQsdRskMOpy397O00vnOWuhIApIOR5IMZX5e3OOK3dD8F3mnfCyTwlby21jdxiT7LcW0jlQ4kLxSHIBHIXcoz3GTSW12O2tjs5Lu2jvYrJ5lFzKjSRx9yq43H6DcPzqfFePv4E8XrqL20eoR3KS6S9zctcSyfZpdUfeme7eWFkY7cfwx1M3wz12GFbjTr+0t72KGKCBZ7ueeNYltHidGJA3BpGVydozjPUCn0EepajZWmo2M1jfQJcW0y7ZInGVceh9qsdq8gsvhVrUlhZwapqsUhtWbykS6mxGrXizFQVC5/dBo/ujrjAFPi+FuvxBpIPEIt7tP3VrcJPMxgg8q4TYATjrLEf8Atn14FHS4dT1yivIP+Fd+MobC4j0+/wBNsvtUU9ubRb64aG1WSOBfNjYruZ90LNghR+8PPXPZ+N/Ct14hv9Pnhv8A7Ktna3aoQ7ArPIirFKADg7CGPPqMUPQFqb+oatpunzw297ew28s4YxI7YLhSoOPoWX8xV2vH7X4YeJFMMw1KxsTG3y28NzNKkf8Ax77mV2UNlzC7MMDlh15Ndp4t8M6lq3ifR9RsdT+y2UTBdUgLsDcRI4ljCY4B8xcH1VmFPqg6HWYHoKR2SNGd2VFALMxOAB6muG8ceBZvEniaDU5LoC3iS1RYvPlThJy8wwpx88Z2e/Q8VzK/C7xFJ5FreatbTwLbrCblrmYyxxCGSM24TGGjYsrFiQeDwcAibu1x9T1m2u7W5kkS3njlaLbvCnO3cNw/MEH8aJLO1kv4b94Ea6hjeKKUj5lRypYD2JRfyFeWWPw18RwRWKRaxbWESm2t7q3t7iVk+yLDGsqISBhmeIEHAwGaotK+HPi6DUnvNQvNJvYHv1uX08XU0Vux2OvmDCZVgSrBTuzjls4NU0r6ErY9atLi3vLcT20qSxMSAynIOCQf1BpL66trGynvryZILe3jaSWVzgIijJJPoAK5GTwjqU/w+g8N3WoLJOL1Zp5RK4EkQuvNZNw+blPl/TpXG33wn8RXBlhbXRJb/YJ7S1U3jotsG88KhXy2MiFZYwRuX7nfAqdSkkevxwWrXIv0hiM7xCMTBRuKZyBnrjJzip8D0FeNn4YeKDAI477T7eNmk8m2jvbgx6cxEIE8LFcu/wC6c7W2jMh5657fxv4Y1PW9V0e50/VPskEUnlanGWYG4ttyyFV29H3xqM/3Wcd6rsSr9TqjLGJlhMiCVlLKhYbiBjJA9OR+dPxXB/ErwXqHiLVrXUtLntba6i026shPJI6PEZTGQy7Qc/cKnoQHJByMVz0Hwq1O4umuL+8t4YPPikgsYLydorSMXAeWJG+UsGjDLkgffIwBSWo3oj12oNQvLXTrGa+vZo7e2gQySyucKijkk1g+ArHWdH05ND1CNJLexgRYbvzi5mJZyVweQFXyxk8k59K891f4XeJNS0m4tZDo6vdTXjyR/b7gwo0xj8uZF2DDIqFdnQ7mbdkkE6gew3ltb31nLa3MYlgmjMcin+JWGCPypbO2t7O0htLWFIbeBFjijQYVFUYAA7AAVxnw58L+INC13XtQ1i+s5Y9RaMxRWztsVleUl9pUbSVdAeWPy9elcsfhl4od7NJNXRLK3vZ5lghv3WQK7RssjTGEl5FKOB8qnD43HkkW4uh6y95aR6hFYvPGt1PG8scRPzOiFQxHsC6/mKsHpz0rgPip4L1TxRqWmXemy2UbWttcweZPPLG8DytCVmj2A7mTyz8pwCSORWPd+AfGFxM6zalYXVnDKTHBJeTr9sjN08xWUhfk+V1X5d33B2OAtRnqGnXlrqFjDfWM6XFtMoeORDlWX1FVpNa0qK5vLWS+hSaxhE10hOPKjIyGPoMA/kfSvO/hn8N9c8Ma9Y3mo6sLqC1s0gRYbtgiAQqhi8to8um4FwS45OcZ5Nnxb4J8Q6trev3tqukImoR20ELSXMoJhQgyBk8sqHJ6P82AqjHU035Aj0Gx1CyvnnW0uEme3ZUmC9UZkVwD6Hayn8RUl9a299ZzWd1GJYJ42jkQ9GUjBH5V578N/AfiDw34kbVdU1mHUo5rKGCVC75jljt4I2lXIwxcxHdu5wFwR8wqDxB4D8U6rqd/EdWto9KnmmlTFzMsrLLJbsUIAwoVYZACGP3+3NDS2Em9zubbVNBsZ/7FgurW3ezWOH7OPl8pSp2LjoBhTj2B9Ku/brM3MFstxG0txG0sKqc70GMsMdvmXn3FecXXw51Se4vrcTWKWk+oGYXH2iYyvamNlW3aPG0Km4AYY5A7Gk8C/DvWtD8TaZqV5eRfZbKxht0gtr19kWyDy2QI0XzozfvOWXDHocAlrXcb02PUcD0qG/urawsp768mSC2gjaSaVzhURRkkn0AzXlninwR4o17xvr13azpp1tIipa3rXcokIazaNo1RflCeYwYtkHKcA8EM174W6xdSXltp19Z29pLaPDDM9zMZI0a0aE25TGDGZG80tnOc8ZwaXQfU9TF/ZHUEsRcR/a3gM6xZ+YxggbvpkgfjVmvGW+FfiZoLpotTsrLzUCJZwXMrRogmgdohI6EhXETk/KcF8YIyTO/wkv5oibjVGeTYUQy380jKn2MxKpYBQQJtr/dH3QcZFHS4keuTSRRJumdI1LBcsQASTgD6k4FNtbiC6hE1vKsse5lDKcjKkqR+BBFeRah8MfE+o6te3mpX2lXcT/ZmjgM0qrO8M8UgMmEyrbUdd2W+9nAHFWJvhz4qaHU4hq1q0t3bSx2t4bqYSWO6WZ9iLtIKssiqWOCMHAbAo6AetVRu77THvxodzNE1zcwswtnGTJH0Y47jsfqPWua07wlfQfDWfw2L2S3vnEjwS/ajMIJC5ePDhEOwNj5Qo44rlG+GXiiTUBeXHiJpp5NPZHkS8eMQ3TpN5hVfLJaNnlBxuTAQcHAoYI9bhijhhSGKNY40UKiKMBQOgA7U815Df/C7Xlje10/U7Y2Z3i3jlu51+xyPHAPtCYyWkV45WCkgHzOoyaTXPhp4vuvD2oabb+ILWaSS4MdnJPLIGt7RUk8nDbW/eq8mScchRgg80MEeuJNDIrsksbKjFXIYEKR1B9CKhu7+xtNNk1O5uoY7KKIzPOW+QJjO7PpjmuX8I+EH0jTfEen3CWhTVrye4EsTsWkEq87wQMEHI4JyOeOlcHL8KPFcthZ6fFf6Rp9rbaI+mYtppDuJt3iywKfMN5WTrgYxtJGSP/IEeyzXlrDc21vLMizXJYQJ3fAycfQVYryzQvh34is/FGj6jf619rgsI1QtHePG7MrylpGUo28yh13ruUZXjIwB6nTEjlPHXjWDwrc28M2l3d6JLWa8laF41EMMTRh2IZgWP70YAyTg1gt8U/tH2QaZ4du5jeXFt9nMs8aCW3lmaLzR8x2kMv3WweR7467W/DGga1ren6lq1hb3tzYRyLbJOiuqbmRiwUjqDGuD2/GnDwr4Xjiu0Hh/Skju5VmuR9lQCV1bcGbjkhuQfXmkul/6/r+vJvqciPivayGBLfw7qc0t5sewQSQj7RExlAkyXwn+qbhueR7gdD4C8YW/iy2nlj0670541hkWO5ZCzxyxiSNvkYjlTyOoxWhZ+GfDtnLLNaaFpkEks3nyNHaopaTDDeSB1+Zuf9o+poHh/Q7e/tdRjsLe2ls1KwmNRGqjYEGQMA4QbRnoCQKFsD3OYufiVElot1B4fv5455rhLTE0KmdLcOZpOW+UDyzgHk5Hvi1r/wARNL0aKxu7qyvf7PvNNk1BLsqFXasZk8oZPzSlQTsHOBnsca9z4P8ACdyJxceGtIlFxP8AaJg9mh8yXn5zxy3J59z61av9F0O5uYb6+0uwmmgjMUUs0KkxowwVBI4BBIx70ug+pzyePN3gi58St4d1SJreYRCymURSzEldvl7sB924Aep4qlafEa4OqT2F74buIGXULi2WT7XDsSKCJJJJZCWAXAfGOf611A8MeGZNEXR/7B0uTS94lFqbZGh3A5DbcYznBBp40Hw9bzS3f9kabFJKNsspt0BcFQhBOOcqAv0AFPv/AF2Euh583xcku479rDQp4YrPT7y4muJXR/LeHyiuE3DepEyHII/rXSeLfHcPhe7e3vdLvLuKDT/tk1xbFCF+cIqlM7gXdgF7cN6GtSLwn4Pt7eOKPw9osUKiTYotIwuHUB+38SqoPqFGelT3eheGtQv3vrrSdKuruaA2zzSQI7vFzmMsRkry3HTrR2/ruH9fkZE3jZ08KWmuDw7qfnXN4LMWEgWKfeZCmVDkbhxuH+zz2Nc9YfE65hulgvtD1K+N5e3K2S2dqCwtoZlhaRgrtk729sgZwK7Wbw/4Xm0yDTZtI0qWxs5Q8MDwI0cMmT8ygjCtknnryalm8P8Ah+7S283R9OmW1laW3zboRE5bLMvHBLcnHU0dQ6HC23xWkeGCCfwxqIv5hOxW2AuEhjSd4FkYr2LKSemACa0PAPxFXxFfWOlNpN+1w1pE91exW5+yxztAkxTPOBhxgk9ePeumPhXwybhLg+H9L85JXmV/sqbhI5y7Zx1J5PqamstC0G11EahZ6Tp8F5HEIBNFAquqAABMgcADAx6YojtqD8jznT/ihfReLbHR9Sthm+v7qzjt/IEU8RRovK8zLkJlWdsn7w27QcgGbUPi3Eosp7fSbmG3kIuiZdjNcWZiuGDptb5HLQdG7H647uLwr4Zi3+X4f0td7mRyLRPmYlWJPHXKKf8AgI9KSHwr4YhE4i8PaUguJDLMBaJ+8chgWPHJw7D/AIEfU0uiH1Zxc/xTI1Czt10O+juJJWt3sD5TSPIxtxHiTzNijFyhPXv0xzr+GviJa6xpGqajJo1/YrYaeuoeXM0bNLCfN5G1iAd0LjBx2Peujk0bQPtiTSaXpv2neHRzAm/cNmCDjOf3ac/7C+gon0DSJNOu7COwt7eG7tTaS+RGsbGIhvlBA6DexHoWPrTe2m4LdXOB/wCFqSTanJCulmyEOnyTPBdSIXaVjbGDa6uVIZbjlfvZwB2y20+MFkNIgvLjR9Rki+yI890qxoomaGSTZ5ZfcP8AUv7Djmu0svBXhKz0pNLh8OaULRY/L8s2iEMCVJzxySUQn3UHsKsLoHhm3gS1XRtJiiwAsX2aNVwFKjAx2DsPoxHeh26Exv1OJb4myaTE1lfaZd6zfWryLdT2SRQxgB4VBCvJnrcRjGezHiuqsfE39oeDL3XYLN7e4to7oPazMGZJYGdGUlSQRuQ8g8irWn+GfC9rbfZ7HQdJhhGV2RWsYXkqxGAPVEP1UHsKu2un6Xa3UslrZWkM8inzDHGqswZ2Y5x2LM59ySaJarQcdHdnn2o/EDVn+y2OmWttJqF/YafNZhVDq004md1bc6gKEhYg5zn1pjfFOWyvb+O90W4ntLRXHnQlQ7S/azbJGEDEnLY+YflXZp4O8Jx6fNp6eGdIWznlEssAs4wjuOjEYxkdj2qa48L+G7gYm0DS5BsdDutUPyucuOnQkAn1PND3Doctp/xCkktvEWq3uk3ltZaVpkF6LSSHy7rcxnDqQxA58obenBz3psfxStW1aDSG8N60dQM7xXcMUYl+yhZFj3koSCMuDx0APpiuwh0TQre2ksYtK0+OCeEQyQiBQska5whGOVG5uP8AaPrTbnw9oE13He3Gjac9xDK06TNbpuVzjLg4zk7VyfYelH2vIOnmcRZ/Fy1mCSzeGdWt7Z4klWZpIWBV4pZI+A5OWELj24z14g/4WBqlv9iWTZehL4pftDbKpEBt1uQyqZcjZG4DNzyOnIz6CuiaHGibdJ09FQIExboAoUMEA47B2A9Nx9ao2vg3wdbtCLbwxokbW0hki2WUYMTkAFhgcEhVGfRR6UagY2nfESC88GXPib/hH9Xhjilhjit5oxG9x5pQRshYhSP3gyc4BBHaud1j4vLZXllIdPliga4jt7q3kjUyI7NdRlQ4fZ/rbcDccKFJJPPHo9loGhWOntp9po9hb2bSCVoEt1WMuCCG24xkEAj0wKa3h/w7ceYW0XS5d5YOTbIc7t+c8d/Nkz/vt6mh76AttTiNd+KE0ZSDS9CuXnlvVgtTI8ZW6CXkVtOo+cFCGk+UtgHr7Ve0j4n6fqV7ZQR6PqEcc00NtcSs0eLa4lLhYyA2W5jOWXI5Hvjp7fwz4btbqW7g0HS4Z5mRpJFtUDOyMGQk46hgCPcA06Pw34ej1GDUo9D01Ly3BWGdbZA8YJJO04yOWY/8CPqaF0uHc5LxB8S4dP1a80xdKu4vIu/sqXbhHjkkBgLqFDhh8s45OOQfx008dRN4NvvFR0a9FjAc2yiSMyXS79gZRu+XJ7Nit660bQ5XMt1penuzS+ZukgQkyHaN2SPvHanPX5R6Co4tD8PWcNzBHpOmwRX0vmXEYgRVnfOdzDHzHPP1o6AchP8AFbTbaW0hutJvI5pZpreeISRu9tLG0i4YBvusYmAbofzwk/xCl1LXLLSfD1pIZwEubwSohAtTFFISCZFww85Bjnvx0rr5PDPhyTUI9Qk0HTHvI2Z0nNqhdWYksQ2M5JZjn3PrVe38GeEbdIUg8MaNEsM3nRBLKMbJMAbhgcHAAz7D0oXmHUyfhn4yuvFaXjXGm/ZYrdLYxXG9R55lgWU/ICSuN3TJ+tUZPibbW3ii40BtK1K+nivGika0tSwgiDIgdsE5GXJJ44BOPXqf+EV8PLe2t5FpNrBNbMjRtDGI+URkjB24yFDNgHgZ4qGw8HeH7a5a7ksIr27N7Jerc3SLJIkrkE7Wx8oG1QAP7oo6/wBeQdDg4/i7L/ac9xcaRNBpQ09b+3jwjzzxG3uJs5Em1crEuAeQSQfWtH/haBufENlodvoOqxXq3fl6lCLcTmCPcEB3I2MEsrFucKG4zXXQeE/CdnHN5PhzRoEk3GXbZxqG3BlbPHOQzD6MR3qxN4d0Ga+iv5dF097uKQyxzm3XernGWDYzn5V59h6UL4vIHsYWt+O4tP1S+sotGvLsWlzb2RlSSNVe6n2GOIBmBxiRSWPA5qK9+IVvB4X0/WodFv7mS9uZrYWivGrxyQrKZMsW2kDyX5BOePWug1Lwx4c1K6nu9Q0HTbu4niEM0s1sjtIgOQpJGSAQPyqwmj6SllbWSaXZLbWoIt4RAuyIFSp2jGB8rMOOxPrS1t/X9f1970v/AF/X9fd59e/FAT6cZ7ayudLltke9uI7qOOUyW0cMU5VdsmA7pOmOTgg5FLN8TrrS9U1C0v8AQ9Q1Ei/lhsVsLcOZIo0V5Puu25l3AHheeOoNdtfeFfDN9EsV74e0q5jVg6rLaIwDBAgOCOyAL9AB2qN/B3hNvM3eGtI/eT/aH/0OP5pecueOW5PPXk0+pOtin4g8aWOjeKNI0Ka1mlk1J0jDxsuYS+4IXXOQCVIz/PBxi638UIdM1W+sz4b1SeCyedZLlJIQpEAjaVgC4bAEq4455FdjfaLol1qUGrXul2E17ageTdSwK0kQGSNrEZGMn8zTptF0aYymbSbGQy+Z5ha3U794AfPHO4KufXaM9KF/n/wB/wBf5nnmmfEfUdQ8UpY29nL/AGfPrX2KC5lsXjRolEyyAPuwX8yLjgfLzjPT1KsqLQPD1revfx6PpsNzLOJmmFugZpeQGzj73zHnryfWtWhfDYHuedfFXSfFV14h0jU/C8d951vZXUAmtpoUEcskkBTzRIctH+7bO0E8VlrfeKh8OvG1xrlzJNJaJPpunfuQ32kxhlE23by0jOFxgj5Peu/1vxVoei6vaaXql8trcXUE1xGXUhBHEAXLN0XAYdao3fj7wrDp5u4dWguWMM00cMR/eOIgdwwfunIx82OaWiX9f13H1RgeFpfG+l+I7658R/2hd2dxdfZ7S2hgiMSq8v7uRWEm5Qkf39yr35JxnL+J+lfELWta1ex0qzujostg8SAXUGyZ9qMhUMQUcOGHIxxknBxXX2nxG8Fz6ZZ37eILOGO7O1Fd8MGwpKkdsB0yenzA9DTrzx94Zhuo7a31GG7lN6lpMInH7ktvG9icDYDGwJGcEEVTXQlbXOT0M/EKDxToum3l1fjT76a4nlF0YnntbeCTdGrtGCpaUSKpwTgL65NZviKy8feJNc8Q6bZNqR0s37Wsnnm3+zG2ItziJXG4uMyncwIxkAk4A9B/4WB4L+yJdf8ACRWXlSS+Up3HO75e2MgfOnPT5l55FT6V4x8P6hdW1kmo28d7c7vKtzIrMdrOOqkjJ8tiBnPB9DSGcDdaT8TLeTXYbXUNTFvF+70yK3itikkSvH5YDtKpVtgZWO0feJBOFBh8SaL8UNW0u90+8jEmniSEeTugnkuYZD5ko+YoC0TBYwSV3DJHOK9GuvGPhe1t/Pm1yzVMZHz5J+dk4A5PzKwx/sn0NZ9t8Q/Dsst15t0kFtA8ii5eVCkoXycMgBJYN56AYHX6jItRvQ4DWfDvxMur6CT/AEy7nsreQW0ztax22GsfL/1W4kTGUyA5ygyOSOmx4a8Ka1aeMNDuodKuLTRbDZ5a3T2/nRD7Pcowbyjg/NJGOM9frXfaX4n8P6pqLadp+rW1xdrH5piVvm24Uk/huXI6jcM4zWcvxD8EtavdL4lsGhRgpYOTyQSCBjJGFY5HHynng0CR53r3h/x352sPomh30Ul5rn2yPzJ7MxgR7fLkxuy4YqWO7lflGD1psdj8TPDmmTwwu8b3GsNDZRxvG0SwXMko3kAFhJGzCUknaVwOMEV6PefEDwVZ3z2Nz4k0+O4QgMhkzjIU9enR1PsGBPFSyeOPCMZu1bX7LdaOEmAfJDFigAA+98wK/LnkEULS39dv8g7/ANd/8zL8XXXiTUvAz/8ACM2Oprf/AGk26sZI4ZtiMy+cA5AIJUEDK5Bz7Vw1tpXxM0uXVdTZ76ymeJr67kMtu9rM6WcOFVFy4dpo2BOMbScdq9f0PVrXWIJ57Rg0cNw8BYMGyV78Hjr0PNaFGuvmGmnked3o8dXHgbw/e2v219Yluku721jaKMeXIS3kO7EFFQMBlQxOzBByaPBWnfEGTQ9eh8Qatcw6lPGVtHMUXlwzfP8APEyuxKcpwyrjHTk16JRQ+tgXQ8YudF+Kmo61pOs3ix2t3HFJNEixW862UzOwMTMXU7DGEG5Q/JbjpXVW9j4uufAVjZrPrdnqr3tt9tlubi3adYvMTzyjJlAu3fjvjsOK72igDxye1+MXnW0UAulaHTZY5Z2urdkml8t/LbGflfeEGQCDnJIGRU1/pXjjWtW+3ato195KfbH0uLzLNmtZHG1POyx+QrkYQk5znsa9dopWA8ustD8ZaZ8OtXt7OO5t9an1AXES2rQlpF2xblyWVUDFWBIOQOQD0OfbaT8TLzxRfTvBd6PaXklsk8sd3bySBEm+bZJ1x5ZbgqME8ZPNew0U+tw6WPP/AAAfGGjXUFj4pfUtTa/ig2yuYnFvMI5DMWKABU+WMDrlm471N4eXxv8A8LC1ubULeePQTA62iSXETo0gcbGTB3KCmcgqMH1613VFHW4HhE+i/Fe6aLUbi01dLu3kuvsXlXtqZIDLBEFDszYaITK2e+B90Diujsr3xXH4W8dSa/ePNHpdtPY2TiIEXLBGk83bt5P7yOLGCCYz616pRQ9rAtGmeK3S+P7Uyy6vcXP2Oa6sobO1W1ieFlNxb7duGLq6oJd2YwOpzwta3iDSfHNr8QtY1Xw/aXz2915bgC7gjt5kS1dShDZdZPM8sK2MDBJ4zn1Sim3cUVY8g0zTvi1JZwWt5LP5F01wtwZ5YDJbxoS8PQsGMmfLPJwACcVW0XRPiVpN3psVpYSwRyanFc30kVzB5bR7bZJVdMj+FJcFc8jgDg17RRSWjuN6qx5/8VNG8T+LvD+naXpNqth5rNc3bXN1sMDomYkzGWJPmFW4yP3fJ5rO8dXXjy4fw5aaVDqVrqVxpk8tzFaSQeVFdr5G0yu/BjBZ8hTkjoDXqNFCA8j17RviNJHpXlfbL25/teW7mke4tzHbRrcgRKEOPl8jcQRuYHtk5FHV/D/xT1K7046jLuhsrxlieOK3ncGLaIbshnQDfmQsucj5flr2qihaAzk9TtvFzfECx+x3BHhySNZrt9yBopIw48oKfmIkLoSe3lnkZrjdY0j4iWt7rK6TJrrxXGoXc9u8V5bEBnjT7OR5hyIVbzA64z93AYV69RQB5S2i/FAX7X39tX7N50kv2dZoBAcXieWoBXOw25kOM56Z5ArU8X6N441DxVLNpms6lZaXugjRLaaFRs8ubzWwylt2/wAkZ+uO9ehUUPawLRnimt6J8VNa0i806++2NLdWJimxPbC1ZTaqAqjO4TCfcSx+XGeSMCtN9O+KEGtfZo7zUp7SK7Asbhp7cp5XnkubocM2YiAu0ZBHODzXrFFHW4dLHm+lWnj3VPCPiHT9ZjvLO7l0iO1s3NxCHe6EUiySK0ZO0MxTBOPoK5zUbD4gakmoeH4bnW1trGytL2PFxEl1JI7R7rYyfcJQQzNndg+aoJ4r2uihb3A4HwtB44XxpdS6o18NNxc58+WBoGUun2bylQ7wwTfvLYBPrxWBZaL8WbaKK5XWr2e88mImK6mt2hErQTCXIVc7VkEGMH1xnmvXaKOgLqeH69onxP1Tw/daa8euy2NzFLHHBLd2YuRKYogDMwO0wl/O4UluRxjGNmx0n4n3GoXMd9q1/bwPqcYYQCBUW1ErnMTl2b/V7FIKKc5I55r1einfW4raWPLNF0P4grqekNrFxNqFsLmC6uvtTwP5LqbkMEwBgbTbnjJz0P3q9TooovpYb3uc74y8Iab4qEa6jNdxxrbXFrIkLKBLFMqh1bKnuqkEYOR6ZByrX4baTaoy2+pX8HnWklneeRHbxC6jcsfnCxAAgscMoUnuTXb0UrAcZcfDfw/O92zzX+bq2e2kxKv3HihiOPl67YE/HPrxUb4UeG5UEV1danc28YMdvDJKgWCIs7NEpVQSpLnliW4UZ4rvqKHq7gtFY8p174S3E2q6dqWmeIJnurdv309+iuz7REI8qiqjKqxfdKjJOS2RXRaH8NfD+jeIY9as2nNwmSwmSGTc2XIbcyb1I8xh8jLxjOec9pRTuBw2o/C3w3eyahMz3aTXuopqG4mOQQyKrDaiOjLsPmSsVYH5pGPphJPhd4f3JJb3WoWs8UpmgkgMS+TJugYMq7NgwbaPAxt5YY5GO6opLTYHqct4b8DaVoOv3mtW00891dl2laeKEsZH273DiMONxUEru2+gHGOc0T4R2drp1ibzxBqz6ra2gs1vIWiXy4Nrq0KKYyNh8xuWBYcfNxXplFHkHW5xjfDXw4bSW1Rr2KGSOaLaso+VZYYoWAyOywpjOec9arJ8LtHjmhnh1bWIprOQvpzh4ibHMhkZYwYyGBLHPmB+MAYrvKKOtw6WMbw/4fg0Wa4ktr69lW5lknljmZCrSuwLPwoOeMdccnitmiigAooooAKKKKACiiigAooooAKKKKACiiigAooooAKKKKACiiigAooooAKKKKACiiigAooooAKKKKACiiigAooooAKKKKAP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978568" y="1652337"/>
            <a:ext cx="291966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9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660" y="1181531"/>
            <a:ext cx="4163922" cy="351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9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HbAX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z1DWmtfFWnaItt5gvLS5uPMDcqYjEAoHfPmevaubsPip4du9UsNN+yapDc3smxUeFTsBlaJXO1jlWdGAZcjAycDmun1zw7o+tXVrdajatLPaBxBIkzxsofG4ZQjIO1cg8cCqel+CvDOly2cmn6c1u9knlwFbmX5UByEPzfMoPRTkDPAFC6XB7Eh8VaX/AMJT/wAI1/pH9peYF8vy+NpiMnmZ/ucbc/3uKxPF3xCtdEttdA0+6E+k+WHklEYhcurMNp35YhVLFeGwRxzXVHR9LOvjXjYw/wBqC2+yi62/P5O7dsz6buayL/wH4TvnvGu9JWU3lx9pnzPIA0u0oXADYBKkqcYyDg8UtR6GTffFPw7Z2GoX0kN60Fg6LK2I0ZgyF96ozhiu0ZHHPbNZniH4s2tndTrY2cn2RbacwXdzHtjuLlJ4YVjTBzjdIQSQMYzyK6S9+Hfgy9Z2u9DimZlVdzSyZCBWUIp3fKm12G0YB3HIqR/APhBp7mc6HB5lypWRg7jGWVyVwfkO5EbK4OQD1p9RLbUii8bWa+EtG1yS0vbhtUljt4oLeDDmZg2RhiMKCjck4wM1Rj+JujSWEt5FpmsSKq28sSLAm+4hndkiljBfkMykY+90+Wuq/sfTfstlbPb+bHYyLLbea7OyOAQG3MSScMeST1rGX4f+EEi8uPRkjXz0nUpNIrI6btm0hsqF3thRgDceOafX+tg6HLWnxPuriazt/slrHPNqMdrIGDbERpZ0yXJChsQ8AnknHpXQ+AvGw8UXt5arpk8KWtvDP9qyPKl8wuMKCdwI2HqP/r3pPA/hV12to8QXzEkZVdwrsrs67gDhgGdjg5GTV3SPDui6RdG602wS1laBbdjGzAGNWZgCM4OCzc4zyaXQDjrX4saS2rXH2yzvLPSPskU9teTRAeduFw2eCcKVtztzgknGBkV0PhzxppeueILzQ7eG6hvbWBbh0lCcoxx/CxwQeCGwfamx/D/walvc2/8AYFq0Ny8UkqOWZSYpDJHgE/KFckgDAGTxV/SfDGg6Vq13qun6dHb3t5u8+VWY7tzF2wCcLliWOMZJJoXmD8jmr/4lWMK2LCxurVLjV/7Oka6VOCHWNmQK5Lje6rkZAO7PTnN8P/FiHVNP0q++wgwTw3RvGRgoWaER5SMuwBwXwSxAyODXTQ/D3wdCtoqaKm2zk8y3DTyMIzvV8DLfd3orbemRnGae3w/8GtCYf+EftFQqFwm5cYCjIweG+RPmHPyjnijoHU5y4+LekzR6ZcaTYXtxazyx/a53iAW2RklbacNkv+6OAAR055Fa/hrx5Z+ItetNNsbW5tGeGWaaK8h2y7VSF0I2kqAyzoeTntgHNWk+Hvg1HgddBtwYE2Rje+MfOMkZwxxI/wAxyfmPPNadh4d0Ow1IajZ6bBDdiLyhKoOdm1Fx/wB8xRj/AICKatqJ30schr/xPtYIrm30vTb59QW4NvaLPb/u7uRbhYHCFWzw7AZOByD0ziK7+KttY2V+02lXV5eWyzSLBAFiDJHcNAVBkb5nDIxO0EAY9QT0GjeAPDOm3VzeCx+03VxePeNNO5Yq7TGYbRnCgPg8AZwM5qe88D+FbyR3udHil3iYFWkfaDMWaRgucBmLNlgM89aS2RT302KGqfEXQ9OVhcW+omZbh7YwxwBn81fKyo+bHWZB1x19KXRfiJoOqajBpsUV/DfzTeSLeWEBwwMofOCRhTDIGIJAwOuRRr3w28J6us7Tae0VxcGPzJ0mfeQrRk9ScFhEgZhycDnIzV3TvBeg6fr1hq9naiGTT7Oa0tkHIUSyB5GJOWLEr1J7t6mn2E9iDw/4wh1Pxzr3hQwn7VpUiEmMcLE0UbKzk9CzM4AGeEPSsGb4rWSzWVtJpd5Z3NxqM9uY5UEh8mG48hpVCNzl9oA6jk4IHPaw6Bo0OtvrcWnwpqUm7fcqCHbcqKQT3GI04/2RVRfB/hxL9b+PTzFcrcSXAkjnkQ73YM/RvuswDFfuk84zSXS/zB9bHP6R8UNNu7Szmu9H1WyaYp5wZUdbVZJ2gid2DdHdSBgEjBJAHNavifx3onh6+nsb6O9e5ijSXyoYd7SRssjF1GeQoifd6YHqKmj8C+FI7uC6TR4hLBIZY/3j7Q2/zOVzggOSwBBCk5AFaGoaDpN9qceq3FjA+ow20ltDcsgLxxyY3KM8YOBS6eY+pzem/EXSprWYTM0s8UiIZLeImGQyTtChRicsu9SCeOhOKzPD/wAXtF1Dw3YapNZ3shltzNdNbRBooVQokr5ZgSiyPt4BJKtgEDNb2m/DvwlZafo1n/ZSTf2PBHBayOxBwh3KWAIDHdluRwSSMZqT/hXvgwNEy+H7VPKIKhCyqcBRhgDhh+7TIOQSoJ5FVoIwNf8Ai54es9PD2YuJbpyAsbwE7CC5kVgCPnVY3O0HJ+UDrW74u8daV4aS0a6s9SulubdrkG1gDeXErRqXYEgjmVOBk89KtTeC/DEnnH+yYonmvWv5JIXeJzcMu1pNykEEjg84Iq/qmhaRqhU6hYRXJWFoAXyf3bMrMv0JRD/wEUv6/r5gcmfir4dF9baf9k1QX0xZHtjCu+BxK8W18N3eNhlcgYySBzUen/FfRZdLsr/UNN1PTo5reGa5d0V0tDMrNGrsrZJYKcbQeq5xmunXwp4fTU01KLTliu1d38yKR03l3LtvAIDgszHDZGSfWqcHgHwhDLbyJocB+zp5cas7sm35sAqThsb2C5B2g4GBR0Dqcbf/ABfW3unjk0yWzH22NEhuYSZ2tfIilkl2oxGR5q4UEk56ZzXd+PNX1DQ/B+o65pdva3MtlbvcmK4kZFdEUsQCoJzxxxVW08A+EbRI1tdIELRy+asiXEokDbQn3w24jaqjbnGFAxwK2ZNI06TSrnS5LVZLK6EonidiwcSElwcnodx/Oh7aBHpc5Kf4kafpSSQ69a3CTWwKXU9pHvtlmEBn8lSxDFvKGfu47ZzW5d+LdKtdD1rWHW5a30aR4roJFlyyqrEKM88OKW88G+GLzUZtQutHgmuJ4jFKWLFXUp5ZJXO3dsO3djOOM4qG58E6A/hDUvC9tbPaWGoq4uPLkLOxYAMxZiSSQByaH1BdDJj+KGhtdTW0mm6xC9p/x/l4F22f73y8yEN6nPy7vl57VFc/FXQV88QWmoskcbsty8AEBYRyyIMg7sOsLkEDpjpkV0Fn4N8MWlldWcOjweTeW721yHLOZo2LFldmJLZLNyTnmlfwf4Xa3Fq2jWpi2IgTBxtSJokH4Rsy/Q0PYFvqZniTx1Y+GtP0i91h18q9tWlcxRtlmATAQE8ZZwPmPfrU83jvSIvBtv4pNvfGznmEAQxhXR95Q7ixCqoIPzFtvTnkVY1vwfpOs3tjJqCtLaWVtJbxWfAj+fb8xON2QEGMEY69auXvhzSL3QRod3byzafjBje5kJYc5DNu3MDk5BJz3pvd2Etlc50/E3Q/9P8A9C1JRaCQqzpGi3Ajm8l/LZnAOHwOcZzxmqeifFTTb/ULlXsbtbBlSSwuwiqkqm0W5KMWYbX2luuF4610V14H8KXNslvLolv5cZYoELIUJkEhKlSCPnAPFB8DeEjpw046FafZAMCLBx/qfJ9f+efy/Sl0H1IdP8daHeeFrfxIPtEVhLefY3Z1H7mTzTEd5BIChxjcCRyDWTefEuzaJP7P02/3SLaSxyTwjY8c74QDDZDsA2A23sTxXSDwp4e/4Ri48MtpcL6RciQT20hZ1k3sWcsSSSSSSTnOaYvg/wANrfy3y6XH500kUr/vH2F4gBG2zO0FQqgHHQYoYIz08dWcfgDTfF9/pl9aQ3yQsLc7GeMy427m3BAvP3iQMenSooPiRoMuoxWfk36C4n8i0naIeXcsJ1gcoQxOFkYAkgccjIrYk8K6DJ4bTw41k39lINq24nkAC8/LkNnbyRtzjHGMVT/4QHwhi5C6HAoucbwruoXDh/kwf3fzqG+TGSAetPr5B0MiD4iRXmozz6fZyz6NaWZlvJyio8UpJCx5dwvIGc9uPXhIfix4bmtVuIbXU5Fa2SdVESbn3z+QEUFvnYPwSuVHGTyK1v8AhXvg3yPIXQ4Ui8hbcxpI6qUU5XIDYLAnIY/MOxp8XgPwlE1sy6NEfsoxAryOyx/OJMqC2AxYAlup7mkDMW2+J+kXviTSdHtIblJbtit0k0Pz27b5I1QhScHzInBIyAB7g139Ytv4V0C21OPUrbTxb3SFjvikdN252c7gDh/mdz8wOCxxW1Qtg6nI+OpvGEer6Vb+HFJtL9jbXU4jRvsJ3K/nnd1GxZExz8zJ71wWj698Qk0O61Gz0qaV7h762WO1tlk3XkXlxrcEk8JJIk5HYLsFd/488d6X4OvNOt9Rt55TfCRlMbxgqqNGpwGYF2zIuFXJPOBUetfEPwvo9xHbSXRJF6LS4CxMDbsUkcMVxkqfKYZUHn6Ghf1/X9fgN/1/X9ficJbT/EzSxf2bWmqW9m2qXktvLZWsdxJ5LyTvFw+TlpCoYYwE2YxliLWtXnxan0y9sbixCpGsCzzQRKxmjn2mQRAZOYQHQ8EncDyRXXXnxE0eO6ghtAt7505jVoJ0b5BGknm4HO3Eij6lfXNW9C8feGNW0u3vY9TgiaaCKZombLJvKKFyOCQ8iqcZwTihIVzC8RXPjWx8F+H008XP2nyCt7Lp9grSK4hPlARSA7ULhQ3HH+yORyxl+J1hqGs/ZI9Rt5LiV7iZRYrNbp+5gwYGALFjIJFx8wUZbbxz6JL4+8O2viPVND1G8WxuNP2lmmyFkUwiUkHpwpPHX5ScYpPFHxA8N6Dbu0t8lxciYQi2iyXL70U57ADzE5OByB1o3bfcNkvI4DX7j4k69dy6ammaxY2MttbsxlSFmimWS2fejqoBODNkEsPkPAGBW7oOrePE8Z6V4f1STzILhbi4muGgjV1ht5pIxuC8Ayh7dgQB0fGK6/T/ABl4Xv5zBaazbSyCZYQBkbmbft25HzA+W+GGQdp54qDWPGGlWP8AYk1vsvU1hwtu8TjPlHBMuOpQZGT/ALQ9aL7B3RmeHtR8XT/E/VLS9sryLw8kEnkvPGmzzFeMIUZVBIZWc4JY/LzjpXPCb4sx3Bu1uJ5/nV1s5LSFYzm6ljKFgNwUQiN85zk5z2rp4/iT4ZGlRX090yl5LaJ44Eafy2uCvlAsgK5IdScE4Bq54q8b6J4e1Cz024m82+upYkWBOqq5YB2PRR8rdSM4OOlLoh9zz2zufitJZadqU8+oyXqJdr9kWyWNDMbdTGkwKjKeaHAZcAZA3HrVfxHP8SdT0W409Y9eksJ/MW2l+wRR3UzDyCEmUACNMmfDAKTtHPTd6F/wsXwuyRLHqEUl08cUhgVvurI0Y+/90keamQCT8w9RVWT4neHW0qx1K0M80F5bz3EXmRmEkRI7FfmAyx2MAPYmm9NRLUr+BfE2uXGu32n69vdYtQk0u0aGAYneIPI87EfdXYY09N4I71zepW/xAg1rxFHANXs9NfWoLyzlsI0keWHzYhOG3An7v3VAwQG6niu1T4heGpLaRbO7hlvkWNntN4QhneNNpY/LkNKgOCSNw9RW/qus6bpdxZ219dLFPeyGO2j2lmkYDJwADwO56CjZp/10/UW6aR5xY3XxSvNTuYLm4lson1RIm8uxUmC38yT543ZdrAxiPP3iCc8dKu/DybxjBpnibUvEiCG9ZDMEa2K7JVVx8rYAdNqx4xnoeea2dL+JPhO60+1ubrU4rCWe3FwYZjzGCpbDMPl3bQWxnOOcYpPEPxC0fTJ7qCEJfvblI3SOdQ7SNIyGNVPJI2OT7KeuKVtOXqVfXmOA0J/iJ4mXTNVmjvJorazkvrSW7s4oGku/s8ZWIgYxCZGbBxk468A1saNf/FZrTTPMDXJvZzDO8tkIWsgPLcu4IXcCBMgIGMsnXGa6vT/iD4al068u7i7FoljcSQXClS/lbHdAzbQdoOwsM445NWfF/jbQ/DVpbzXdyJprrYbaCLlpVaREDDsFy68nA5xVPfQnpqeY6jd/Fi+8F3VvqC6iJruKeKZLPTl8+GU27bYwWAUxGQ43jJGB83Oa1dIn+Kks01ncSy2KC7htwEslcwQeaAZI5GXa37rk5LENzgYxXo2keJ9B1ae8h03U4bmSzG6dUB4XLDcOPmXKsMjIyCKoH4geDgIN2u26GeVokV1dWDKyqwYEZXBkTlsD5h60luN7HAz3vxgt9It1aS4klmW2kuLj7BGXt2ZJw6KiKdyh0gzwSN55A6a/xZHjO60Ww07TUvnS6sW+1Np9srF7kNFhG38xxlfNOQQeAM9jsal8TfDNvIqWdyL/AA8izNGdixbYXlBLPgEERnBGRQPiVoKapLYXCyoftr2dtKg8yOd0jd2IZeFA2MpJ6MCO2aL/AOYWIfAl940uPEN+mvQ3SWiQyl1mt0jjimExEawMOZEMWCSSeccjJA5fwNrHxK8QWmkXX2i/SyuvImuLiewhiO7yJneNBj/UlxAA+CfmbB9O7tviB4RlmitpNatobqSOJjEzE7TIqMq7h8pOJEPB6MD0pdd8ceH9Et9MuZ7gNY313LaLcRKWSNo0kZsgDJAMTDgfpQ1bcNzhrHVvieYrWSaHVnU3NqLmJtPijlLsGFxHG20qsKHYQ7D5vmG/vVKz0/4iQ6edVRtTudX0zShDE95bxl5ZnuZBL0Hz7IgrJxzu6nJFeoXHjLwvb25uJdctBFlgGDbtxXZkDHU/vE4HXcMVnaJ8RvCupW1rK2ox2sl08ixRy5yQsskYJOMLuMbbQ2CenWgNzhNVb4k382kQXQ1K4WKSC4RrexWKOXDTbzMWAZGUeSMDaDknHp0WonVdV+DF1pmi6fMutWdvb2phZTGpuEETOAQeVBJBI9GHauyXxLoLWU16uqW5toEiklk3fKiygGMn2YMD+NZ/ifxppujaVDfwxyakst81iq27ouJVDlwWdlUbfLYHnqMUbJoN2mcFf3XxNhMl7bnWTcT6fZLLC1rG0UEguJFumjCq3zhShXruU5wxHCax/wALQuvDV0LqaadZp7e1kSKwCYtzbgyyqm0yFjKdpGOBuwvcdNafFPR7iNrv+y9Uj00t5cV46IEeX7OLgR7d25SUPBIwSMZ6Z19H8baTeeErfxLekadZ3DokQaVJmYvjaB5RbLHP3Rz7UW0YX6nMfELVPFNjp3hi30YW9x4iltJ3aJYtuWW3+ZljJ4wTwDnnA71bvr3xvD8MI7uKa5uNbFxnEVgVmli8w4QqyYRiuBvKYzzgDp0cXjDwrLqklimr2pvInEJUgg7mkWPapIw3zsqnBOCQDiqVv8RPC8niKbR31GKJlijkinc4il3eaCA3QEGF+uM44ob69wS6djjp9S+I2kjVzBba5fvNc3v2aOS2jl8lmjja2CkADywfMBOcAjFUNSn+J3/CQ3up29tqXnxRSWzZtU8mCI3iYMGATK3kgNkhiPm7/LXo0fxA8GyRxSJrtuRKzqg2OG+VA7ErjIAQhskYwQc4rRn8S6DDp17qMuqW62liFN1KTxEGVXXP1V1P4ijqn2/yGnpbuec3Z+KtzZzAX1zmS3FuvkWccXLWTsZhuG9XE4RcHgEnj0oXE3j6O6W503S9Vl1b7IkKahc2a5+z/Zlba4OF8z7RvyNufwxXokfj/wAHSB9uvW52QNPINrAxorlCWGPlO5SuDgkjAGalvPGvh220az1g3rzWd5epYxPFC7ETMxTay4yuCCDkcYp9X5i7eRj+CP8AhN4fEksGv3lxe6cy3ao81tFHtMdwFgbKAZLxlmPbgYArzp9P+I0mivpsVjq08VpdSzolxCibJC91tWNlIMkZRoiSScEjkcgenav8SfCum3cEM18SjXL207iNh9nZYmkyy43YIQ4IBHU5wDUtn8QfDM1xJBcX8VrILx7WEO27ztpUBwVyArF1AJxknHWp3t5BtfzPO5tO8RtdXN0ulaw4/t61m+xvZhWkREwzJKAVVC5Jw3G1cEguTXd+Hl1j/hWk+nT6ddWurppsjMAu0PNIrnCtn727r7kVp2HjXw9eeEYfFS3UselSjiWS3cMOSDlcZHQ84xVL/hZXgxTd+drAhW1uPs7O8T7XbyxKShA+ZQh3EjgAE9KcldNf12COjT/rueZjRfiYNN0+zlh1SVdCtLi0gLXG46gZbSRlkl+bLFCYovm/j3H0Nbnm/EL7bAkS6ukFjqu2IQ2yRwTQtBKI4mQru8tXEYZ8kfNuBGOPR/FWvLofhi51+Kym1K3t4TcOts6BjEF3FgWIB45681nJ488Owx7NXvotJvEtjcz21w4LQoF3ncy5XOwbsA5xzinJ3bBbI57QdY8ZweB/E+p6t9sE1pp5nsnvbRIpRcCAtKoRcBo1kA2k9eeSMGsGz8QfFCR9MaCz1e4tZbyJ/tFzZwx+ZAfJ81ZUVcrjdMVbK5Cj7xxnu/8AhY3g17pbb+1VKvazXJkaFxGqRMEcMSPlbJA2nk/iM6DeLvDaaCuttqkQ08zfZxJtbPm7tvl7cbg27jbjOaL639A6WPJdN1f4ma74ftNUtra8vWEQuYJbmxjjMdybaf7iDAaMP5OCc5LHn06PUZ/idDrVxYafcXs7RKfKlnsofs0sQttwkLgD960/ybRgBTnH8Vbj/EnQV1P7FaPBPbCK3kF0twixBZTxnP3SFDNg8nHHfGhB4/8ACs2pQ2Kag4ae1S6ikeB1jZHl8pPmI6l8ADvkUegPzOO0yf4i6l400G91azaxsWUXSwPa7/IEjSh4ZGQELIkflAMSBkt1zivWawP+E08Lf2rDpf8AbVsbyd/LjjGeW8x48E4wCXjdRk8lSBW/S6B1OZ8a+C9L8WS20mo3N5EIYZrdkgZAJYpSm9G3KxGfLXlSrDsaxIvhNoMF1NeW2ra5BdyTrMtws8ZkjIEoABZDuGJ3Hz7jjHPAq38SPGOoeFtR0yK1sIr2O6jnJhTL3EkirlERAQdpOcvhtvGRg5qr4d8a61f/AAz1fxRPptlJd2ccskEVrN5iyhYw+CFZipBJUjOeM8ZxSVrN9h63S7lvTfhpoOl3cdxpV3qdiyxmFxFMpEsRSNPLbcp4xEhyMHOeecVUsPhXoumXXhpNNlni0/QrmS4itpH3D5owAg6YTzFEpBz84yMVz7fEnU5vHFnLZwGTQJTc2zXKI7wKEeLZKQBks+Si4+XJ60aB8VdY1aSwhjt9LSW5v5YVEqOnnwrAkgZPmID7nCbMkk+mCA76cwvI6/Xfh1omtave6hf3WpOl7lpbVZlEPmeQYBIPl3BhGSPvYyc46VSf4V6JJvabVtbllmctdytPHuugXjfa+EwFDRL90L3GcGuWv/i1qclnBqOnaWLny4gzRROwVpDaCSRWyORGxOcEY2nPIrq38U6pN8OLXXriK3iupL+3hP2O4V43RrpI9wYFhypyVye4z3otZg9Uh8Xwx0WGFFi1PWElg8lbOcTR77SOIuUjj+TBX964+YMSD14GNKLwVp1vHoa2V9qNo2jWps4XjlUtLAdm6OTcpyD5aHIweOCM15pN8VPEV3qltcWmnlrO31FoZZI4XWPyHhJ8yZMsw8sgkgEH1C812/w28aal4m1S9truztY4ooFm/cb91q5kdPs827/lphA3GOD0xgk/r8Aff+txbb4X6HbBfs9/qkRjgtYISkkYMYt3R424T52yg5fdwSBgHFaOv+BdL1rXBq1zeajE7eSZoYZVWKZod/lswKk5HmN0IB4yDgVxdh8RfGm2G7u/D1hNbSRQy+RbLN5x81JyqAnjKmEZ453jgY5qx/EDWdVvtEUX2nQltSVd9u8iW93EYFkkjy2fnRiE29WYgcfMAbj2NXw98JE0zX7uaTVTJpUrxMkAT97+6aFogXP3QphGdv388gYFaU/wm8PXEto1xqGsTJaRPFBE8yFUVhKMD5MjAmYcHnC7t2K5mX4i+LXtLFNQ0eKKS+ezFsbMyJ+/uEEkUT7gTtyrq5GOMdM12PxA8W6z4c1SxsrDQzqZ1CJvs3lhv9bGQ0itgcAxbivqy470PZXEvIe/w38PmKGNWvP3MrypmUfeaWGU545G63j/AAz61b1HwgmraXo9rrOrXtzcabMlwbmNY43mkU5znaSg7fIVOMgkgmsXwp441rU/h1rHia60m1kubKJ5be3tJg/m4iD7GClirBiVI68ZwM4rFh8Y+LW8Qrc2E+kavp89tYw/uFlEPnTTXCb4zk4A2puyTwO1D0dn5CVrXR0Vl8LfDdqUiWXUJbJRlrKSVTC8nkGDzT8u7d5bFeu3vjPNJa/C/QbNNPaxvtWtbvT440gu1nVpsqZSWYspDM3nybiRznjBGa5C88d+JNcfSby1sb7S7aWZFCoGBbbdWkUwdSvTc86g+ik967C18RT6j8IbvUbW5kGsQaL5syqd0sFw1sJADx975lPTuOKV7Jy7DWr5SvffCTw1dW1/breatbxajdPd3iRTrtmmbeGdlZSCSJCOn8KHqoNauu+AdI1Y2PmXWo262ltHaFYJVAnhR0kVHyp6NGpyuD1GcGvPdS+I3iq60PSLWGG30rULpoPNSdJDMX+1xxvAMDBcISznBG1sjj5q7Hw/441XVPBOveIjoZWTS1liS1XdvluIU/fL0+6JQyAjrtJp7J+X6af8AFq/69TT0PwJpOkLeLb3eoyC4tDZRb5gDa25Zm8uIqARguSCSW4HPFZmm/Cnw3Y2FzaR3GoyfaY5Y5ZHkQMRIYSx+VQM/wCjx9vX1rATxt4oi1/+0LZ9O1zS2trJJI7JJNjySzToTCTnkbU3Zz07UkPxO8QSy6FHb2WjXn9oIJZZElMUasWQNbqXYZmQMSRgk4A2jnB/wwf8OWfC3wghtNLn07XNVa7gLM0ItkEbBmieJ2LHJOVfheQu3gnJrpI/h/pscENtHqmrLb291JcW0Qkj2weYsiyRrlMlGEr/AHiSOMEYrkLX4keNo7Vb688O2NxE1vHKtvapMJmaW0lnRRu4yDFsPHO8dMYPR+HvF+vaj8OdQ8SNp1hNeWpd4orWYSJPGoVmxtZtr43Dbk8gdM4oklrfoCburdR2o/DLRJdBn0+0kuEkMMiwvLJuVHa0S2DEAAnCRqeMfMM1du/Aen3HhnRdEXUNQtBpCbYLi1kVZGJhaJy25WB3K7Z4zk561xjfEfxDNfNcQ6I+f7LuNWs4MuElsQDsaRcZ87csY29hIeM1EfiXrVx443abZ/adGeKaCKYK7QF0bKNwMlpD8gP3f0BHro/6sC0V1/Vzp5PhR4dM6yQ3urW6QkPawxzrstpB5P7xMoSW/cRn5iw4PHJqW1+F+gQOn+m6rLEXWW6hknUrdyJK8qPJ8ucq8jEbSo6ZBxTvCnjSTxJ4e1vUIYY0SxgQxvEWwzm2SVxkjqrsV/4DzzmuQ0T4neLL8La22i2Ab/RIUNzOTKDK0C+cyKdzIRKzAhVHyjk5OBq75QTsrndaH4C0fS9E1PSDdahfW+pW6W05upVZhEkXlIq7VAGEAGcZyMnJqZfA3h8+HtF0KeCS6stImSeFbgiQyyKrDdJkfOSXZj6k5rPPijXZPh/p+sQafarq11eQ2bRSK/lIzXHks+B820DLY9O/euNPxa8TIl9JN4f0+AWOmzXEqzTmNpWjikYyRqTuaPem3AUkcnPGCc27/rTUdv69dDubv4faPd6le3VzealJDdTPcGzMqCCOZofJMigLuzs6bmIBOQM1d1XwdpN94OXwqpltLBY0jBgSPfhQAD8yEBuAdwGQeQQa4EfFTWPtOm2sdnp9291qP2UTQRSeTcRF4l82Ji38JkIIw33CeB0XSPHvjaXQbWUW+j3tyllbyXUnkyqDPLdtBs2g/LsA3N39h1ppaWJ5uv8AWp0o+F+hr9zUdYUROZLL9+jGydpknZoyUJJaSNSd+/pjocVGvwn8ObVhmvNWuLXy1Sa2kuFKTlTKVd8KG3AzOeCB0yDiucv/AIieKIbmJZNHVr6GzvbmOOJpFt51tzKkrMMFs7kh2jP/AC274BrovB3irxRfeKRpOt6fpyW7G5jWW1WUHfCIWBO7jDCYjHqhOecBL3tB35S9p3w60S1me4uLrUb+4lgkt5ZrmVd0kbxJFtOxVHCRqAQAepOSagufh5AvgvWPD9jrGoGbUzEXvLpleRDGsaLjaqgYWNQOOvJzXMeJfinqmm6tqNrbzeH/ACINQls4ZJ/NDho4HkKugOcsyiNTwCckA8Awz/EXV7fUNSuo7fyb8W8jTaffXBWGzWMw7GwQoDusz9WAYoACOTRe9/68wtax2UHw30KO01KFrrUpZtS2Nc3TzL5plSZpllGFChg7Z6beAMYq6vgvT10JdLF7qAcagNSa83p5z3Ak8wufl2cnjAUDHAArzrXvib4gvdH1ZNNt47eRbGaWILDKl1bbI43SeRDnEchcgDGRxyTnFyw+KPiO512305NH0ya3LuBeLMY4r5BI6lrfe2TtCgkAPnPYc0bOwdLm5F8I9BhM0lvq2uw3Espka4WePzMGN4ypJjO7KyMMtluhzkA1btPhb4Xs9WtdStI545bd9yqwjlVl3KwT94jFQCgwVIbrzWV4N8beLtR1rTLfWNJ02K1vGiR2t1lDxmS0NwD83GFIKH1JHTpWX4t+IXiGx8a3MFrBALbTTdI9ntkMjKscRSeYgY8rLswxzhDyecPZ+f8AkHxI7LUPh/pV94Ng8KzahqgsbeUvGwkTeFO792cptZQGIG4E8A5yM1l6j8LbOa4tEsdc1Sxs42YzxxuhZgbUWxCsUONyKu7OemV2nmsFPiprb6raaetrpMzSuFQxeZu1BDdeT5luOflC5fndwp5xzVKx8feMofCKtcWInRLDyjOFkW6ecWP2jzCcbQM5TGOv5VK1TY+qPVX8O2Unhq88OyTXLWFzA9vtLjMUTJs2IccADpnJ9zWJqXw18O3+p6jfTfaFfUbcQXCqsRz+6EW9XKF1bYAPlYDjp1qrpHivWYfAvirWtTexur7Rri/8uGONo9qRM5jVxknJUKcjqCDWDpnxL8QXa30xttLfT7CznupL+3gmkjuAoj2iJcjo0hVsn/lm3Ts73fna4ktDq9T+HOh389zM11qMLXLTNL5UqjLSPG+eVONrxIy47jnIOKbqfgRJvD8Gl2OsXtvMNXj1Se+bY08kok3s33dgJwAPl2gDpXF6L8SvEqaDbQ/8I/NqNzLbXU0MqsxM627TCU7hkBm2w7ACQfN4yBWvoPiLxM3wU1jWYZ4JtWs4Z3tblpVuhLtXeCwQ4BGSu3P8I9cUbfL/AD/zQLe3c37L4ceH7OxW0t5L5VWeC43GUMxkhUqrHK4OckkYwSfTiq0Hww0SGwW0h1LV0VYTHuWWMH/XidGA2bV2SDKhQFA4II4rjfE/xO8QNc3unaNZjUntFtpkewjKPM4ubYPGNzNlJFlbDYHAON3WvR9P8SWepeDbnURqNsJoLHzbt4FfFuxi3/dPzjAIOOG+hovZOQLVqJiab8MLK08QJfNrGpTWUYhk+zO6/v547ie48yU7efnmyAu3pzkcV6BXkHgfx74jmvvDeizQWN6l5axzT3kl2u+YSPLnYSRueMIu5VBwWxwACfX6drIXW5HLcQQ7vOmjj2rubcwGF9T7U37VagkfaIRhd5+cfd9fp71zfjTwXb+JtX0i+muzBHZuRdweUHW9g3K4hfJ4XzI4279CP4jXFaf8JdSbQpLeTW47S7m+2WkjyW32gixk2JDGCGXDJFDGAeRy3GTmkiv6/r+ux6DH4u0WSa5hWS5L20zwS/6M5w67c445HzDkcH8DWpJqWnxiQyX9qgifZIWmUbG9DzwfavMPEPww1KQ3l9a3lhd311fPKRHZ/ZspJJD99t7bvLSIAYA3c8ZJNSWvwZ05ZJPtV7BdK1xLKGltnd5FdLgASb5ChKm4JDKq/d9+FrYS8z0KUaFNf22rSvYSXMJe3t7hnUlC2NyKexOBkDnijW10O48mDWGsW8mRbmOO4dRtdDlXAPoRnPbFed3PwXsGNqsWoQ/Z4Su62a2dYnHkQxM2I5UIc+QG3Z/iIIPWuh8TfDrS9f8AE/8Abl8beVgbTEctosmFgMxK7iejedz/ALvfPDemwLzOvF7ZmYwi7gMoj8wp5g3BP72PT3qlpXiDRtTaUWWoQSGO5e2+8BvkUAsFz97AYcjNecQfBdY7N7JvECND9neNZlsQLjc1ssGGff8ANCAu7y8Dn+LipdP+D0cGvw6vcanZSt9pNxJbxWUkEMbeYsg8lUmGwhl6tvB4yOOTqHTzPS01PTXZETULV2ckIqzKSxHUAZ5qtbeINJmNghvEgm1CJprWGf8AdySIuNxCtzxkH8a4q1+Eml20GmLDc28cun2llbxypYqG3W8xlZxz8pkzg/zNTaz8MotQ8PaJpP8AaiRnTNIn0prg2mZHjliRC6HcPLYFAep4JHvR0YdTrNWvtAFlDqd9cWc0Ntvurd9wc5RG3MgHUhS3TnmrFnrWk3lnbXkGoWzQ3QHksZQN5OOB78jjrXn9n8KBar+5v9NUy2k9rcBrCSUKZDnzIfMmYxP68kHA4GKbJ8G9KZ5/LvLeNGtTDAi2C4t5DHbJ5q/Nw3+jZ4wfn68ctW/r+vQT6f1/XU7+/wBd0qykijmvIy8t1HaBYzvKyvnarAfdzg9anOqaYIRMdRsxEX8sP5y7S/8Adznr7V5v/wAKgWSeRpddEa+Yxje3s/LmZWleQmV958yQGTAfAwB0Oa5/XvhHrsF1psunHStSVHBuIBbC2tjsWFY9ybieRFlnVt2cADFJbaje+h7PY6nY3qxGC4XdMhdI3+WQqDgnaecZ9qsQW8EBkMMMcRlcySFFA3seCx9TwOfavNvD/wAKf7E16HWLfWIp7iCHELz20hMMoR0DKFlC7cSHKlTnnkZ49MTcEUOwZsckDGTQAtQWNna2Nv8AZ7O3jgi3M+xBgbmYsx+pJJPuanooAKKKKACiiigCAWdqL9tQFvH9raIQmbb8xQEkLn0ySanoooAg1CzttQsZrG9hSe2nQxyxuMq6ngg+1SQRRQQRwQRpFFGoREQYVVAwAB2FPooAKhvrW3vrOazvIUnt50McsbjKupGCCPQipqKAAAAADgDpRRRQBAbO1OoDUDbxm7WIwibb8wQkErn0yAfwFT0UUAQT2drPc29zNBHJNbFmhdlyYyw2kg9sgkVPRRQAUUUUAFFFFAEAs7UX7X4gj+1NEITLj5igJIXPpkk/jU9FFAEV7bW97aTWd3Ck9vMhjljcZV1IwQR6EVIiqiBVACgYAHYUtFABRRRQAVHDbwQNK0MMcZlfzJCigF2wBuPqcADPtUlFABRRRQAUVxnxC8R61o+pWlro/wDZiqdPvL+dr0PtKweX8gKkbc+YfmOcY6VQ074pWVzYm9n0PUbW3xPteRo/naG3M0gA3ZGANoJxk+3NHRsOx6FRXl9p8VHQ6iup6XNbwrcTC1vQEMSwo8SF5F37hs85Sx4yA2OlNi+LyJZ+YfDOrXSRxMz3CGCNX2W63DMEaTIHlHcPwFHS4HqVFcZ4/wDGw8MTeGphD51rq94bYqF+clomMYDEhUy23LNwBWe/xTtfPSCDw/qU0lzN5VgFkiH2r9+YGPL/ACAOP4sHHPtR1sHS56HRXncfxW06XRrjWIdE1N7K3jtxI4Me4Tz7NkIQNuJ/eLlgMdetQXXxYjjil2+FtXjkjiAZbnZFsmaOV0jKs27B8lvmxjBB+g9BpXPS6K80X4tW8cE7XXhnWN9pp63V4YEEkcUhtxOI9+dvKkAEkDJAra8K+O01rXpNHuNDvtLmUTgPPJEys8LosijYx6eYmD3yfSnZ3sSmmrnY0VxHizxvJoPj7TvDn2P7V/aGnyz26LhWaWNhnLsQoG3PHUnp3rI074uwSWUEl54Z1ZZRpceoXn2dBLFb74GmVS44wVTqccso9cTdWv8A11/yKtrY9OoridC8cPqni620OXT7ixuntjNLZyKjukZRXWcurkbOfLwATvzzgVVm+JdvbeLJ/Dp0nUr+5S9aEm0tiwhiBiXe2CcjdJyeOATjjl21sK+lz0CiuM8d+OoPCmtWllPaXF2bqDMMMEW55JTKiKM54HzE9D0/A4Gr/Fk289rPB4f1CKxj3nUDcoiTKy2bXPkrGWDB8bOSNvJGe9JO6uFtbHqVFedyfFWzh81J/D+pxz2hdtQi3xE2sSui78h8PnzFOFyevfAJdfFKK1mkWXwzqZijlnDTJLCyGKGSOOSVTv8AmAaUDA5yrelMD0SivNNQ+JjX2oT6D4dsXbVxdxxW5fy5YZ4z5pZg3mKOFgk79QBzziLW/isI7K7hs9Ivra+aUwac8sSzpcyC4MDfIj7gNynrg4OR6UBY9Qorlbzxc1n4T0fWG0fUJ7nU5ILeOzdFglEsgPDh2ATBBzyfxrnf+Fv2Elqlza+HNYuY5Xhih2KjNJNJCZvLChiflQHJxjOAM9aHpcEemUV5VH8VLy21m/jvvDuqTQvdCHTrS2td1x5aW8U0ryAMTu/fKNmBjp6407r4o28MU83/AAjuptFCbyQt5kKk29q4SaYAv2YgBfvH0FAHoVFecXnxc0aHRrrUo9NvZRZ4W4hLIsiSASl4gCfmdViLEDsynpkhJ/itYmK5b+zbyxtgZVh1C48toQqTiB5XVX3BFd0JzgkE+lAHpFFclqnjSHSvAVn4nurGdzcQo6WxKRyvuUtgKT97aCdoJP5GmeKvG8emeF9P1XTtPuL641S3aayhyiYAgaYlyzAABVPGcnoKJaX8gWtvM7CivMLf4uWkOkw3V5o17LmEL50BjCTXCpE0kaqz5UDzRgtgcHnpm7D8UrFrloH0PUY2tZ0t9SJeIi0d7hrdOjfvAXU/czge/FNqzFfS56FRXn9t8UtNOkR6lfaRqFjFJb2t0iu0bMYriUxo3yseflJI6496q6P8R7yFtKstY0PULm+1JBdJ9itgwhtXdVjkcK7/AN4FueMMfTKGelUV5Jrvxcmbw9JeaXpU9hd+QbqBLxElWaI208qH5JPlyYGHPI9OcjWT4qWizy21zoGpQ3FlIq6mpeI/ZA0ixq3D/OCXBwuSBnvgEWrt1B6K56LRXla/Fmd9caKHw3eT2dxbxvYIskQlnJNxmQkvhV2254OGz+m/4S8d23iTxN/Z9nFOifYxO0MkQDxKRG6SM24/K6yqFAHVXyeKFqD03O1orz+1+JVu3iNdB/snUr25N5LDI9rbEpBGLloFdsE8ZQknjgE4HSr3jL4g2PhfV3s73Tb2W3ghgnurqIpthSaRo0+UtuY7l52g4HNK+ifcOrXY7KiuB074lRX17b6bD4e1EalcMjJbNLD/AKlovNEu/ft+7/DnOfbms3w18VLi80qyhvvD10+tXUcbwwwyRJHcIyzNvVmfCAC3k4Y56evDem4LU9QorzKT4y6JHaPqDaPqn9n7P3VwBGTJJ9njnEYQNuB2yAZIxkH2NXI/ifCbm1gm8M6zbGQxi4adEj+zmSdoIyVYhmDOvBA+6QaHoC1PQaK57Q9dkvPh9b+IpHV5JNNF4cRbcZj3gbdxxxjjd+NcP4g+MVpp2ms6WrmWG2truWcIJI2jaSATLtRiVcLOMLkn19zq0HS56zRXM6x4tWx8PaVqUemXFxcaq6R2tqkseSzRtJy+7ZgKrHIJ9s1yOm/GC1TSNPbUdLnuL2fSorx/sbIUMrLCWiwW+Q/vlIDHp+BJ1a7B2PVKK88s/iVDeeJ9F0kWM1o11czWl3E+yR4Z0MqqrFX+VSYXIbB3cY749Do6XDrYztZ0HQ9akt5NY0ew1B7YkwNc26yGMnGdu4HGcDp6CqHiDT/BjxLY69aaEUkke7WG8SLDOAd8m1upxnJ9OtZnxB0rxHqOr6PNoaDyrUTySt/aUtsGkKYiV1T78eSS3f5Rjqa42w+H/ji40y6/tbUiblLK+TTkOpSuIJptgjLE8sABIOS2M9+yWo2ek6l4Z8P6to1zYtp9qtte28sLvBGqsY5gBJtYD+IBc+uB6VLdaV4btbbN3p+mRQtiImWJAGLoIQuT1LLtTHcYFeb6t4P8fXj3LwaheWMc2qTTPFbazIT5JTbC0ZcHZtI3lOhZvRQK0E8G+MY9etr7+2pZom1F7i7Sa/kdWiF4skQRCNqkQ71IUAZOOeoa1aXcnoeh6hpWl6hAkF/p1pdRIpVEmhV1UFdpABHGVJH0NVbXwz4dtLqW6tdC02GeaVZpJEtUDNIpyrE46gknPqSa47xxpfizUviLZDRmvIbGK0t5DcC+khhhdbndJmNfllZogV2t2YVky+DfiFCvh2HT9YaOS2gVr+8l1SeVnnYMJMqxKunKbRgdD04pX0uPyPQ38J+F3Zmfw7pJL2/2ZibROYuyHj7vtWfo3hbwQuvT6ppthpU96IIo8osb+REFZVCAfcDAv9efeuTTQfH1nZaeLffAggiS+D61NcMrpPHJJKpKktvRZF2jGM46Gr3wlt/E+nJF/a1lcyQ6nEs2+V9rWgSMDa6kZDMx6DsCT0xTsB1sXhHwtCQYvDulJi3+zDFog/dYxs6fdwSMVLqHhvQ74L5+m2+RMJiyIEZm3q5yRyQWRCR32jOa5DxT4e8X3eta1PYyySQ3DW7Wjrq8tuFgXy/NtvLUYVn2yfvRyN/UYrQg0LxEPhhdaNPeXQ1SUS+SYb4mWFGlLRx+ewyxVCFLHk4PPei+l/6/r+u1zrb+v6/r06m90rS764S4vNOtLmaPbsklhVmXDBhgkZGGAP1FUIvCPhWFo2i8OaShjhaBNtogxG2cp0+6dzcdOT61yPg7w344tfGVvqmv6pI1qlqi+RbXrNbqfJCNGUkyzfvAXD5zzye1P8X+GPGNz4hv9Y0XUjlmVba2l1GeODyvs0iupRDgEylG3DnjORQ9AWp2cGh6dD4ik16OHF89mllu4wsKMzBQO3LH8hWfaeFPDNvqTST2tveahLdyagkl2FkmR2KhimRlVG1Bx0wO9ZPh3Q/Flt8LdR0W91Bv7blju1tJjds7Qhy/kjzCN2VBXnnGO9c9f+CfG8MzrY6pLPZRu22GTVZhNLEz2zNF5xy658ufnPG7AwDwdQ6HdXvh7w9rusXGo3qw6oyQfYJLeVllhiw6yEFOz5CHnkYHSnXnhnwhCz6leaFosZit/Ke4ltoxshCldpYjhdpI9McdK5nwT4P1zRvFcmrvcSQ213cXMl1anUZZ12tHAIuG4LAo+W4JzyTmovFeh+O7rWNUTT/s9zpkzTTQLNqUkQffaLEsJVVyqiUF8g9/XNJ6RVu34jWrOsXR/COsSxXyabot/JDKJ45lhjkKSMFIcEdyAhz3wp7CpLXwt4Xs43itfD+k26Tbw6paRqH3EM2QBzkqCfXA9K8/svBPje1tIIbHWJbSNp4LedZL95HWz+zxJKwbHMweIlT6OeRVW38E+O7jWBqOpToRBqsd1bQx6tOVi/dXEbuu4k4zJC2wnB2sOM4LemxK1R3174b8C24livNE0CH7SxuZFkt4lMpjyxc5HO3cxz23H1q1HovhXVtMR49L0m9sbiPKMsCPG6M/mZBxggv8315615jaeAfHy6XayXGqy3Gp2yTbjc6gXDOyRA7G25VZCjZB6bunUVow+CPGN7cQzahqU9lCtwjLa2erzIkUJu5Hkj+TaD+4ZEHHGMDGAaOth9Lnc+J/D3hrUdFs9O1q2tF0y0uYXigk2rDvU7Y0IPBGSAF7nFMFh4J1DSLmJbXQLnToSrXAVImijMaAKWxwu1QACegHpWVc+G9euvhppuhXd1HcarbzWjzTSzMwcRXCOSXIyx2r1PU9fWuGh+Hfj6EXaw3kUNxc2YSW6XVJNkhFkYfLaLbtz5ux/M6gL+FHcF0PWZvD3hvULeIy6NplzD5i3EZNujDfsChxx12hRn0AHSnXvhrw7fRwR3mh6bcJBM08KyWyMEkY5ZgCOCTyT3Nc58V9G8W6xoNnZ+Fp47e5VyZJ/tkkDRkL8jArww3dQwPHQVX+Len+JdSGh2ehR3kjO9wtwYL+S0VT9nfy3d05wJNpA7kUN2Ba2Ok1fQPCclpN/a2j6Mbee6FxN9ot49kk7AIHbIwXIIXJ5OcUax4S8P6po1zpM+l20dtcwyQSiGJUJjkYNIuQOAxAJ9a81vvAfxE1CxvrObXFW5kHN9JePKk7i5ikikWBhtiMSIwwPvE8+taDeG/iI220a6kitWjDyyway5lVvsbwlELoespWTcememRR0Gtz0TU9O0PWbc6XqVnp9/DCyk208ayBDj5TtPQ4zj2pdS0HQ9T06HTdR0ewu7KAqYrea3V449owNqkYGBx9OK830DwV4uTxBoWsa00MzWNxGWih1Kb5E+zvGzHJO85KEgkg8444rX+JXh/xpqmsi48Lai1mradLbs8l46JG53EMiL/y0JwN7bgByACASMSN/V/A3hPU7a7hm0KxjN5EkM8sMCJI8alSELAfd+RRj0AFS2fhvwg0ts9nouis+lu0cBit4ybVs7iowPlOTnHqc96yLHQvEsPwwvdHh1K6j1qWKb7PNc3XmPCWJKr5oGcAcA8ke+K4208C+OrZ3NnM1lHcXktxEi61M7Wbs8REkjEZuPkRl2tkD8SQ18Vg+zc9Qn8NeG5p7KSbQtLklsUCWZe1QmBVIICcfKAQMY6VWg8M+DrW6tLWHQ9FhuLctcWsSW8avHyNzoMZAztyR3x7Vi/Ezwzrms6rpupaBP5F3a2d7bpN9seLyXljURybV4bDLjkcZB7VzCeAPGE16NU+2zWU0CS/2fCdYmle23S2zbHk6yqfKlOGyBvAx6Jbg9j01/Dnh941jfQ9NZFjESqbVCAgVlC9Om13GPRmHc0lx4a8O3F9Ffz6Hpst3DKZo5mtkLrIcfMDjOflXn/ZHpXM/DvQvFel65e3Ou3rywPCUbN884uZvNZhMqMMQjYVXYvH5AnF1Twn4+ae7kh1iS4SDUUOlxHUZI0a33vI32jGGYgyBAFOcRoc9RR1QPqd7Z+F/DNrcSXVpoGlQzSyGR5Y7VAzOdwJJA6/O/8A303qafpXh7StM1e71SytUhuLqCC3faAFWKEMI0UAcAbm4968z07wN40097O1srh4LeG6d0kXWJiIibwytKUP+sDxHZ5bcAg/3iar6zoPxK8/Tref7TeWwmFsy22tSxGdQt23myOqgxg74BjJyVA9KOiB9T0bR/Cvhm1kRktra/vLW6mnFzcbZZ45ZH81/mxleWBxxjirF34U0C88Tr4jvdNt7rUY4EgikmjV/KVWYgpkfKcucke1cX4S8F+KNP8AGOma3rd4NSeBJopZlvZFxvgtl37OFfLxS5B/vA/TpU0zXk+J0mrLIzaLJYiJ0lu2ISQHjy4hhRnJ3Fs9BgjkU7bCvuXo/B/hOOySyj8NaQtsk4uEiFmgVZcY3gY+9jjPpxUl54W8NXloLS68P6XNbhUURvaoVCoWKDGOgLtj03H1NcN4k8IeN59Vv9Q0zWZwLi7lLQHU5kV7X9wViUDiJjsmG9Rkb+vPDIPBvjiQWdtP4gurTTZ0nN6keoSyT2oV5GtkjkPLkCRQ7EgkRKOam+hVtTrtK8I+DWu9R1W00vTLuTUWaO4lMSSAqEWJogccIBGAV6ZBq/Z6H4bhBs7XStLXyBGDEkKZjAYumRjjDEsPfJFeZeHvBvjfV7Gw1XWtUvrOe4FrLPaQajNbJD/pDGZBGmAMwbR67i3Q812Pw60DxDpMd6niG++1edb28Mbi4aR/kV1YliAc4K89TjNO2gluac+gaDYaPqGnxsumW+qMIZGikEZyyLEqR54X5VVVUD6Ckg8L+D9Mkg/4k+kRXEojt45ZYY/NmKAFV3EZZgIwfX5M9q4CXwv8QIJdJS81q4upp9T+wTtFO7JHpyLlbjkYWc+Vy3rMRk8VDqvgv4l6pbWsb6pBby6fJAYJjfu5m8tbsO+duYzIs0S5GWABOcqMn9f194P+v6+R6pdaBod1pEekXOj2E2nREGO1e3UxIQcjC4wMVSj8NeDYtSEcehaGl6bdQEFrEJPJXao4xnaNqD0+UDsK4WXwr8Rvtl9fWWofZ7uLzZ7fzdWlkgu385HghaPGI0RFeNiBlt2eagHhDxs+s3WlLrmoPZw2tnN9sa7kjeWd5EFzGJBzsCRSMoHQzkccUIGekSaD4Yg1aDVJNH0mLUPMPk3Bt4xKZG3MdrYzuO5zxzy3qa2K8u0TwT4u07XdMnOsTz2MV15tylxqMs5KrJceWF356RPEp6Z285IyfUaF8IPcwPFnjDQfC0kCazcXERnjeVfKtZZsIjIrO2xTtAMiDJ9aybr4o+DLcQrJqMwnmD7bc2sglDK7JsZSuVYujKAcZIre17w3pGuSCTUrdpWFvJbAiRl/duyMw4PrEnPt71njwH4bXVzqsVtPFcs0jSlLhws292dg4zgjc7EDtk0tR6FXTviV4Wu4LOWS4u7P7VBHMftNpIiw74zIqSPt2q5RSwBPIwR1Ga2n/FDw/cS3LXMd7ZWkd7DaQzzWky+Y0scbqWBQFAfMUDPXr64s2/w18KRNDutruaKONY/JmvJHjk2oY0Z1JwzKjFQTyAB6Cq//AAqnwcZIpJbfUJpI3V98uoTOzbRGFDEtyB5MfH+z7nNaXF0JYvid4SnnNvb3V2ZeiGSwnjjY/Pt+cptAYxuoPcqcZrV1LxNb2XgyDxN9naaGaO3kEcbdRMyKMEgdN4PQdKg/4QPwz5Kw/YZNirGoHnv0jaRl79jK/wCfsKsTeE9Hm8NS+HZFuzp0gjUJ9qk3RiMIECNnK42KeD1ye5pLbUHvoV9d8deHNDv7qx1S5uLea2jjkbdaybXEj7ECNtwxLcYB7H0NV9X8dafBYaBf6Wo1K31qXbAyCTPlhC7OAqN91QSQdv1pJvh34dnN21y+qXEl0YXkebUJXYPDjy3BLcMMdR6n1NbL+HtMkXTxLHLKdPR0t2aViQHQo2Tn5iVJ60nfl8x6X8jD0v4haVf2llJCrPJPLbQyMiSmBHm2kIspjCs4DqdvB55xzWl4u8Sr4evNHiltTJDqN2LV5vnxCSMgnajDsepX1zgHFG3+Hfh20tzDYLeWyK0UkMYu5GiimiVQkoQtjeNi5PfHPU1fuvCenXi6M19cahczaShSGVrpwZMoFYyAHDlgOcjufU035CKul/EHwlqWg6lrlnqnm2GmqHupBC+UUruVguMkEHIwDmo4/iJ4bmkMFu+oy3KxyySW66dP5kQjOG8xdmU5IA3YzkY60T+AtKXwPqPhPT5rq1s72EwgtK0hhXAACZOQABxzQPh14X+w3VrJb3cpvI2juJpLuRpZcyCTcXJyW3KvPoAOnFHUfQqQfE/wv/wja6tdajBbubdZWjIkKqWEnG7ZkgGGQE7eNp46U+y+Immy+C7TxJJa3Egmvo7GW3sked4ZnkCbT8oJwSM8fTPGZP8AhWfg1re3gk0tpUt7OezTzLiRj5czFpM88nLNhjyNxxjNaj+FNLk8OpocjXj2ySpMkhuX85ZEcOrBwc5DAUdf6/rYRk6j8S/DNrJ5Uf8AaF3IbqO3RYLGVvM3TCEuh24dVkIViucHHqK0tH8Z+HtWmvIrO7lY2kLTuz28iK8SsVMkZYAOoZWGVzyPcVT/AOFd+GA87rDeK0kgkjxeSf6MfOE58rn92DIoYgdcenFT6Z4H0PS0v/7OS4ikvLd7YNJO8ogjYsxSNWOFXcxOB/QUtbef9WHpfy/q5kzfFDQZZdOXTfNuBdThZRNBPC8UPliXz9pjJKbDu3HAx34NRal8XPCUfh251XS7ibVJYUkdbaK3l3kKqtub5DsTEiHeRj5hWh4a+HHh3RbO2jaO5vriK3+zvcXNw7tIpiERUgk/LtGAvQZOOtNm+GXhWbTIdOkj1AwQo8K4v5VYwuFDRFgwJT5E4P8Adqna7EtkTRfEHQZ9Xs9OtI9RujdXVxaiaKykaNJIFzICcdOoyO4ptp8SfB9yk7JqUiPA4SSOS2kV1YuExtK5Jyy5x0BBPFPk+HvhqW/uL+WK9e6uZmlmlN5JufdGYyhwfu7GIx9PQVFpfwz8H6dJZSQ6dK8lnNLNC0tzI53SRrG2cnkbUXAPAIyOealXHoPvviH4ZtGikk1CNbYwmeaZw6+XH5HnKQNvOUI44PPrxVqHxx4cm8OprsF5LNayXP2RFit3eVp923yhGBuLZB4x0GenNYZ+FHh37TAitcvpwikSe2nmklaXdEIUHmM2UVEGAB3wc8V0Nx4R0m40CDRpnvWit51uIZhdOJ45AchxIDkHkj6Eiqdri6GZc/E7wXb3V3ay6qwntMCSP7NJu3F0QoBt5YNIikdi3PQ4ktPiF4emfUUuPt1kbCW4Rzc2kibxAivIy8cgBh7+1Pf4f+HjFqUKfb449TB+1Il5IA5bG9uvVsfN65Pqar3Xwy8J3Fq1qbe+jgYt8kV9KgAaIROow2drKq7h3IB60kB0Gt6xBplla3b7WjubmC3TJI5lcKOgPPPT9RXMv8T/AA4dbsdNiklY3NxLaOHikSWOdFRljERXcxYPnjoASehxo6l4Ra+0q102XVriSGLVEv5TKNzMqyb1hXkbFGFHfgepzVCx+FXgqzSFYdPuN8Eomhka8lLxOFRVZW3ZBCxqBj0Pqci3/ry/4Itbf15/8AteMPHujeHRqUcjGa502KCe6Rg0ccUUsqoGaQjaOpbH+yadffEDw3a6XPf+fcyiJciJbWTzHJhadQFIzkxoSKn8ReB/DviHU2v9ZtZbxzB9n8t528sJuViAoOOSi59cVUT4b+FVuYpvs14wjj8tYmvpTGQI3iBKlsEiORkBPQYHYUne3mVpcrS/FLwksbx/bjDfCz+0i2uIZI2BMYkEbfKcPtZTtAJ54BqS1+I+hosVvrHn6VqBgEtxDPbTCO2JjeQI8jRgBtkbnBwTtOB0zKnw48MLHcRmK9dLm3WCdWvJD5m1VVXJzneAi4br8oqxN4D8N3MTx31vc3xkKNK9zdSSNKVjeIbiTz8krj8fYU5dbCXmVPD/AMQtG1DwVN4nu3FvDbzi3uIoFknaORmUIuAgZi3mRkAL/EKcfiV4R8+/t1v53nsEL3ESWkpdQrBX4C/wswDehPNadp4U0i30BdD23M1ms8c6ia4ZmDRurp82c4BRePas7UPhz4Xvje+dBdql5c/apI47uRFWbduLqAflJOSe3Joe+gLzKFv8UNEkub9nR/sFrE063EIeVpYVigk8wRqmQMTjPcYz9NFviL4TS6FvJfTxEsqCSSzlWPedmU3FcblEilhnK5OcYOK8nwv8HtafZUsrqFPLWPMV7KjbVEIAyGz0t4vrtPqc2Jfh54YmuLua4trqf7XHKkscl3IybpECSSKucK7KBlhz1PUmm7AQaz8S/C+mW0srzXk5FvcXESxWkh+0CHdvEZxhiNjd+gzV/XvG/h/QtOsb7Vpby2jvYWnjX7FK7rGqhnZ1VSUChgTnGKoH4YeDTcRzf2fP+7sxZKn2qTb5fktD03fe8tiM9ec9ea1tR8J6LqVjb2d/FPcpb2ctkjPcPvMUiqrgtnJJCjk80u/9f10DqjM1L4haFD4bu9WsZluJ7csPsMxNvOSjhXyjjcMZBzt9PWmL8UPBb6ffX8WqPNbWDKLl47aRgituw/C/c+Rvm6cfStW48IeHri0v7WbT0dL+Vpp2LHeWYqWw3VQdq8AgcVj3Xwu8I3Olf2XLbXn2IStJHCt5Ioj3KylVweFKuwx7+1AE158SvCVoZfNu70pFNLCzx6fO6kxLulIIQgqg5ZhwPWkX4keGY71rO7u2ilFw8W5IZZI1AlaJWdwm1NzrgZPXuetXZPA/huS1Nq1k/lEXIx579LhdsvfuPy7YqtdfDzwzLaXsEdrLC12BukEzkqwlMysATjiQlsfh04oDoanhPxPpPii1nudIkuHjgkEbmW3eI5KK4wHAyCrqcjsRWL/wsnwzBqJ07Urk2N0b+WyijcFtxSQRByQMKrOwAz3P1pfhr4Fj8G6YliuqT3McTHyYk3RQoCqqfk3HcSV3ZJOCTjFWLTwB4dtb62voI7xbuCSSQzm7kLzF5PMYSEn5xu5wenSm99Nha28zN0H4p+HNR0G21C4W+tbqVI2NktnNJL86O+UATMiYjkO9Rj5DW7eeMfDtrBazSagpS8tVurUqjETRs6IpXA5JaRBjr8w4qhP8OvC8kNvHHb3du9tDFBDLBeSxyRxxrIqqGDZ+7LID6huegrRvPCPh+6GiCbT126EwbTlV2URYXaBgH5gABwc8qD1ApDMDQvip4b1DQbfULhb22upURmsls5pJRuRnygCZdAqOd6jHymlvfip4Yg1OGCKWa4sWglmmvo4JTEuwREKhCESMfOXhTkelXbj4c+FpYYI0tru3a3hjgilgvJY5EjRHQKGDZwVkcH1zz0FMX4Z+EFnMiWNwke0hLdbuUQx58vJVN2FJ8pMkenuaa3dwfQrt8TNAfxDo+l288ZGoM0chn8yKW3kDtGqNGUyC0iMuGK8qa7mubt/BHh+211datYJ4LwSPI7JcOBKWkaQhxnBAd3IHbce1dJS6B1OM+IUvihtX0ex8N3F/ZibzjcXUdrHNApCYjWTcpK5cg5GAArZ5Irl4dW+KlzNp91cafeWJumSSOzjt4njiPnqjx3D8lV8oM4ZSDlupwBXpmq61o+kyW8WqarZWL3LbYFuJ1jMhyBhQTzyR09RWfb+L9EeS7F1dRWMcEyxJLczRolxkkBozu5UsGXPqp9KI6MHqjy3Tf+Fs6XZNp9jFNbR29jK1pG1qJvNciU/M54Vw5TALAYAGDnI1dRf4hL4h0ayktNQ1CGz1ot9seGERy229F3OqqMMI3kww2jgcE13Ws+NvC+krKbnWbNjb3MVtcrHOhNu0jhFMgz8gyeSau/8ACSeHd0a/27pmZLf7Sn+lJ80OM+YOfu4BOemAaFvzf13B63Rw3xA07xNH4/TxBpX9otaRWEFs7W0EUzwo0zmZoVdSfM2iPPXjscAVBpp+Kd5aq19eXdjI81lDiO1t/libmeY5B+fGAR91STgHjHe2HibRdRuki02+t72JoJJzc28yPEqowU5YN1ye2cYOccZbH4s8LS2yXMfiPSHgef7Oki3kZVpePkBzjdyOPcUJaW/rcHu2eZajqHxesfDEgWHUr3U5YIJopI7a3HlTGKUvEyhTlN6xjsQX5bFdD8Uta8V2V/olh4dN6t1d2d1KYra1jlDzp5XlrIXzsjy7BiMHHcV2mo+INC065e21DWdPtJ44fPeOa4RGWPON5BOQueM1mav448LaedO36raXMuoEC1S3mR3kUhjvAz9z5DyOOKLhY841LQfHNvZ3N9Z/2lbXl1Pe3M5so4xJEFu4PLSPIOd8KyHBznnpnB1PtnxOudVmt4G1G3ie68uaSSzgCW8RukWN4CR85NuXZ92cN2HSvQLPxT4dupRBFrWn/adiO9ublPNjDlQu5Qcgkso+rD1FWL3XNFsbIX15q1jb2rSGITSTqqFwSCuScZBByPY+lG1g7nMfDdvGyvcJ4qmnuVazhljeWCKPZN5kyug2AZG1Ym5zyx57DkLm7+MNvpNuvm3LyTpby3Fx9hiaS3dopd8aoincokWLPBOGPPOR6nqGvaXp1zJDf3kNqsduLh5ppFSMKW2jknuahg8S6Zcaumm2zmZ3BYSI6GPYI1fdndkjDr0Hf05oA4G9b4rC7ubqG+uSiG4eO2SzgEb+XJCIlBI34kVpicnPyjBGOYtT1v4m73jg0/U1+ySlZBHZx/6WftMuFjchgoMXlHeV29jgkkdr4b8e+F9dtbe4ttVtYftUssdrHPcRK9wI2Kl0UMTjKnGcHjoKsP428HIiO3irRFWRSyE38eGAyCRzyPlP5GhdPIO6OW1a98QaD8N5bpYriy1KbXdjfZ7dJZjFLqGzcqnIZjEwxn2+lc99m+JXl3XiLyblNSS1tbaLNtF5jQNO5lkKgHMojEfygYBJ4PAHqbeI/DvmNE2uaZuW3F0VNynEOAfM6/dwQc9ORUuj61puryTDTbmO5jiVG82J1dHDjIKkE5oS/r8APKNQ/wCFlXmqaX9rk1EvZ4njmg05Ps5zZygyupw5kErAeXkDGOPR9te/EeK01C+mh8Stc3NjZrBCEgZYnEsiyyAeVwduxtu3O1umRkey0UMDyC11L4uNp6rf2k8Iigtprie3tommcTGISpGnI8yILOehB3J1xipYdS+KscAWaxu7iI2Ut4sqQwpPlPMRICCColfMMn3SBhx6CvWqKGCPM/hu/jmbxLb3fiiTVlt5NOmjETxIsJdLl9juAoKyGIoe2eeOMVk6Zq/ju88WTf2NIo0L+1blRNHbeckxWcq6uRkqNgG1gQM564xXsVIiqi7VUKPQDFH9fiHRnD+A18cy6Pf2/iC9lF7JY28ltczW8SmG4eE+au1AAQj44IP1Nc7Jq3xRuLLTrg2N/Y385uZHtVtopIE8uIJFFI2CQZJQXDBgApwe1et0UPVgjwSy0/4gXHiK1u5LfUjavqou1ur+xUy+YIrZMPHGMLHgTdl5UEnIBNvRbT4jW2oaXZWenXtq1rplzGJ7pI5IlkZWdCDjIJdUU5YnB6AV7hRQ9v69A63PGdRv/ibealol+NDvopyk9yYXjiaK1EiTBIzgf6xMRAktzvOAea6DwZB40PjG2/4SRZby0t7WUx3k0MaMJHitWK4TA4czqOM4XBJ6n0aihaMTPDvFEPjKGXxI2h6NrUj3esCSCOS2i8siJcqxO3543ccAEYABY5Y1YE3xN0jQNftrfTdSFw+pTyaW1skTqsLyzuGfcGYkttBXAAVkII+bHtNFK2n9eX+RVzifFV145j0XQZtFtg17dqttqMflqRbPIq/6Rz2jYHKjOQe9ZPxJ1TxLb+KlsvC2JbxNKWSfYgeWOM3Uas6rgjds34GDnBwDivTKQKu4ttG4jBOOTTeruSlZWPGRB8U7GW91nT3mu726jgR4WtUSKUizkzLtb5lYSCMbcgEk5HPHZ+G5PF154O1nzJ7qO/8AMlGkT39tHHOyeWuwyxqAo/ebx0HygHFdpRQ+o10PJLPVPijealZzXlhe2SXbxSpZLbxNFFE0riaOeTkq6xhCu0jLN36DN09Pi3pPha2j0+O4aSC1S1js5oYmCKLNGMu77zOJd6jJIJ4x3r22ijuB5BpNp8SI7PTrOz1C7s7KIW6ZjsIlYpJdSrKXEq53pDsbOACecHJFbHiSPxPqXwy0e31W0vHupp4k1j7JAjXCxjdl0T7u4sI84BwCcCvR6KOnzDqeO6jq3xNW91lbGx1aGxgEf2SNrSJpJCshBSNlTCh0wckOF7kc42/C+ueMbfxZe/8ACUx3EdjPdG1srVLPdgs/7plkUYI8sEvknByeMYr0eihaAzzH4qz+OLjWzpGgaffyaZPp80dwyrGYnLwTgYONyuHEQ+8M7uB1NW/htL45/wCEivLbxFuh06CExwQG2+XAKCNllA5JXduBJOfTHPodFEdAlqePNdfEjT7q2sbSPXr0nXJzcTXEULRG1a5XaoITO3yWLA7hjBHJAFY+n2/xSj8MaJo11ZS24t5x5jG2E6KEEbW+QMswzvL5xhhgEDGfeaKI6A9Tz34o23iiTU1bRH1GW3l0O/h+zRRo9u90fLMXmAjPTfg5HIxnnnkta034iRWGseHbd72TTbS3jSwWK0QvMimFlkWQAL5m7zMqx5A6dz7fRQtBnk+mat8Sm1/QoZLHVGsGvH+0TXFvCoktDJIFaVVUFJQojJwVByPl+9XrFFFHSwupxXxA8FXHivXLCX+0hZ2EdjdWl2qxK8kqyvCdqlh8vER+YcjIrKb4Tw+VLHH4ivEwUW0cQJ5lmiyyyDy2GCHBmYb/AEwMHnPpVFC0A85m+FcDTCWPxBeI9tOZtPJgjb7OTci5YNkfvMyAdeg9+arQ/BnRIxOv9oTSrcWbQStLCrOJGjeMyoeiHEjcYI7V6fRR0sHW5yGneAdPsdb1bVIry436lbyQPHtUKgcICVwP+mY/M1iav8I7G+0/+z4te1G1tnjgjmijVNsixQpEpIx1wgOeQMnjpj0qincDlPEXgm11e9v78X01td3X2IpIsasIntZWkjOCPmBZuQfTtXPp8I7FZBt129Ecjie6TyY/30/775wcfIP37/KOOB759LoqbIdzzp/hRpgs4YrfVbuGa3laeKby0JEh+zlSRjkA2yHHfJ9qs6x8OF1LwNF4WfxDqEUXn3E1xMiIDcecZC4ZRgYBlJHoVGc13lFN67iWmx554p+HbeItdSa5ult7S0sbaG0kU75GlilZ9zrgDbg4xnnOeMCpfBfw/GieKJdZkeGFIAYLKC2GE8ryYYyWGPlOYshRkDPU131FO7FY88PwssQ0MaaxeLahYhcReWhMxhmkmiIbGUw0pzjqAPfN2D4caTE2nsLiU/YYNPhjBjTBFo0jJ2/iMhzj0GK7ailb/Mb1PL5fg5YytbrJ4j1N4bWzFtaxsqEQ4VACOMYygbbjkk54rrtC8N3Gmaxcaq+sy3M955f2wGBEWUohVcAD5euePSuiooAKKKKACiiigAooooAKKKKACiiigAooooAKKKKACiiigAooooAKKKKACiiigAooooAKKKKACiiigAooooAKKKKAOG+J3i2Xw1qGlC3uowDHdXF1CU8wmJIW2sVHzBRJtGePrXEad8WPEL6k19Lo7SWsmlSSiNCTCZ4ZLkBIyoPzyiNSMkjCnBJxn2yaeCFkWaaOMudqBmA3H0HrRFcW8ocxTROIyVcq4O0jqD6UAeexeNtQvfh14h1r/RHk05zHDd6fKTBcDYjbo2YHoXKnryp/DE/4Wrr01tdu+laXpsYvfsqz3V2MWh/fcTopLKx8pQpIXJkAwcc+n6lFomtWbWF99jvLdirtCzhlba4xkZ5wwH41V1fxXoek3ktrfXEsckcSzORA7IFMgjHzAYzvIGOtKSuC0R5jpvxO8VWPhuzurzSbe8jFrDC0zmRZTMbKGdppMLgRgyNnAz8pPtTtQ+Jmv3k+n2Fsum2zPqFuguYXdhqMf20RMbbg5XYCWJzgNwe9ewve2ahy13AoR9jEyD5W9D6H2pZLu0iMgkuYEMQBk3OBsB6Z9Kb3uC0Vjyy0+LFxfPZRQwaXaCUWy3N1dSuILWZ45XeFyBw+YwgHq3POAc1fiD4m0zw7ePrlu0toglma8tSwuY4Gu5oBwV2lgRFjA+6Se2T7FqV5b6fp09/cswt4IzJIVQsQo5JAHJ/Cq3maTr+nRRyrFcwXCR3CwyrglQwZWKHkcgHkdRRux30OJ8bePdX8MtodrJZab9tvLBrma3lmffJKjQqYIcD5nJlOM/3elchrPjDxlp9nFqEa6jdvLdz3EFpBIGZokvooRCcoOq7segY/ePNes2mseHL6+n1GORDcWCy273EkTJ5YEu2RAxAB+eLoOuB7Va0vXtL1R7RbGdpvtdmt9CfLYAwtjaxyOM56Hnr6ULo/68hbKx5WfijqmnXzFvI1EXupQLDEEZV8lorXcIWOOjTMcEFuvAAONTwd4z1zxFN4pupZreJLbR4pre3ttzG1mJuNyPuH+tGxNw9hwO/oeqa5pOmKjXt7FGGuI7brnbJIcKGx93PqeKNX1vStJszd315FFCNnIO44dwinA5wWYDPTmh6rT+tP6Y4uz1/rU8ob4p65Y2Kwxw6XfyQQ2EU0s0/lSRTSw+Y7TBmUBB8o3ZUbpAOoIrq/GHj648OaBpmpXdhbxve6ZPclDPuUXCRK6QKy5DFiWAx125Fdfcatp0N1a2r3CGS6V3i2/MpRRlmJHAX3NSS6hZRwmU3MTL5bSgI24sq9SoHJ/Cm3uJLY8V1Hx14kjtdYutJ1S3u2gvr02zGTesSwwglZIwu4KGL7QSCdu7JGK7L4gePL7w6fDlvYx6ZdS6updp5ZCtuApiBIbOFUiQkMTj5QOc12ljqtleW81xFIyQxSeWzyoYxnAPG4DI5xn1yO1ZniOz8K6pLZS6tZ22oOsoghITzdpcBsNt6IQoY7vl4BPal2+Qv+Cee23xa12fTWu5tK0jTUe5MSzXd3lLYiOV/KnVSWSQmNVGduS3TjBkk+LGqCeS3nsNM0yUtAQ93KxhtEeBpP37r91y6+WEIU5IPORXqC6zo7XElsupWRljhWd085crGxIVzz0JBGfarjSwgbmkjAK7slh09fpQM8ot/iVql/Es01nDpjR3dkkmn7nN4qSeUzyMu05j/eEDAydvXPAxNF+JXiS8nju7NFulM9xEqux8iUyS2AjY7QSoQXDjbnPynPOce3vd2se0vcwrvxty4G7PTHrTTfWQRnN3bhFcIW8wYDHoPr7ULcT2OG8J+K9X1S41q4vLVIZ9P03d5RmKWzSrPdRswLLlQfIU5JOA34nlB471/XvsUlveRadBczWVrey5KxRiV7pZPKYZG7dEiiTcwORjrz61Drmmyaje6f5zRzWOzzzKhRF3jK4YjBz7E1amvrOFJjJcwqIELyjeMoo7kdqFpZsfdHnXjTxF4k0fxprFzaRXV1pWk6PDc+QkiJEZHaYEv8hdgNqk7SMAE81XtPipdCWO3u7PT5GmuEgtLi3lYw3xN2kLNDwdwCPu6n7p5xzXpdvqNnNpsGo+cIreaNZEab938pGRkNjHHY1Mk8DTNAk0bSoAzIGBZQehxRsD1Wh5LdfFLxBp+nafe3+j6cTf6dNeQ29vI7ygqGKq6/eVQqlmfaV6jg4y+z+Ldx5bLcQaVcMbiS2tprSZ2iu3S4hjPl5GT8spfAz9305r1RLyzeURrdQNJkrtEgJzjJGPpzVeyOj2qySWklpEt1cNI7I64klOAT7twBQtwex5ronxP1vWtYew03SbOdBfGMT/OMwiGWQjZyRJmPbhscsMgdDa0bx9rms/C7xL4jbT7WzurKykmtRBcLKVbyd+11BJV0PBBwTjoOlegabq9lqF5f2ls0vm2EoiuA8TIFYjIwSMNxzkZ61Oz2V3Yy7pIJ7V1ZZDuDIV6MD2x1zS6Maep49qXjPxpotvr8NvLa3kMTz/Yby5VmaMQxWzMXAABQiRzn15+kup/FDXtIW+W6uPDs0g1O4htyzuiCJLUTRjjJZpOinvnjPSvSNL8QeH2htbTTrhDEZZbSFY0O1TBkP2wFXbjPTpg81fuk0uS/tJrj7M13AzfZizDepZcNt78r+lN/p/TEjg9N+JTmTWH1eGwsY9NYO8Xmln8ryncKGGVM2UOYztK4PXgnntd1Hxp/Y0NpaavNDqNlZQT6k5JIW4vrlQIuOgjjMmPQFD6V6pDfaRrttNbNF9ot9kTSLcW7KjbxuUfOME9OO3GaEv8AR7XxEdNjjEeoXyNcuyQHEgQBCWcDGQAowTnpT6i6Hntj8Ub6G9MN9ZWKWcVwsN1J5z79PX7T5B+0kjCsw+cdOM9sExn4oa+2gXGvf2XpdvYwR2jN50riQ+apZiqnbv2qOEB3MTxyMHv/APhLNCN0LeO6aZ2vRYZihZ188orhSwGPusDnp154rU03ULHU7X7Vp93Ddwb2TzInDLuU4IyO4IIpLYrqeW2fxaum1uW3urTTYrSOVfOzK6zWUX2sQFpwRhcghx04Iz61UuPjJqP7j7Jo9tcPLpk10YTvVkdYnkTk8sjBAMheCeueK9M0jUNB1a4Gr2uz7QC9iss0ZjkO1ssgDYJGR264rVe4t45RE88SyEEhC4BIHU4o6C6s8/0rx5q48c3Xh/W7HTbS2skAuLkXIRixjRhIiM29oyz7M7eCOvYZF78VNUh0wXSwaJHI8tyDFNNIDbmEErbS4HE8mPlH14PGfVUvLN3VUuoGZlLKBICSoPJHsKrxaxpE1xPbx6lZvLBEs0qiVSURs7WPoDg8+1AI82tviN4skvI5ZfD+nw2DTfMjPL56Ri8W2IPG3d82/wBAFI9xPpHia+XX9M1681SRdH1m41B0hkb93FZxIohlA7Z8vdn/AKbV6WZrWf8AcebDJ5ibtm4Hch747jmqUMWhQPbzwrYRG0T7JAylR5Ktt/dr/dztXj2FNAc545k1O38W+Hmtda1G0sZjcG7ggjRkdYomkHVGbkjBweRwOaxdJ+Id9rXw08SeIBbxxS6bIUhkt22rKpjjkDDO7af3mCOcFTkA8Dv9a1rT9Hs0uryV/KeRYh5UbSHcx2jhQTjOBnpk1SvLzw34gC6RM1vqcMsjhkA8yIPC43K5HAIbHynrjocGkg7GB4J8b6lrup6/DfadaWFrpplCsbhWlj2SOn72MMWGQocHC8HAz1rlj8WdTms9ESOLTJptWRyfsjsxjjZpFjdST94bQWTDFc4OOM+mXPijRbfUGsJLiT7QEeTasDtlU8vcQQMHHmp09T6HE/iTXdN8O6a2patJLFapkvIkDy7AASSdgJAAB5PFS1puNbnkI+J2snw1Lb3klvazRaYTJPub7XDIsETrcSLjaEkd9q8YyR15Avj4m+JLMXdmuk6bePp+mJKZPt6sbiTyEfzEwd0kRZim5U7E57V6zZX1neRCa2uI5AY1kPOGCsMgkHkcetN0/U9N1CyjvrG+tri2lUMkscgKsM4yD9auW7JWyPMLn4iauvijQtGvLeKO6OrPaXkVuWVZlEjRLIpbkqMhioyeOSBjPrVU9P1XTNQt7a5sb+2uIrpS8DxygiVe5X1q5S6WH1OP+IPgW28XXUFxcXEUT29lPbwF7cSGJ5HhYSqSRhl8rHHPzdRjnP8ADPw8utLt/FSXmtxXUuvweSzx2flCPiQbyoYgnEgzjaPl962PG/jOy8K3emW91bSXBvpljIidd0StIke8qeSoaRcnoPrgHidF+Ld9qGg2F3HowlZ/tkV5cBlRYpLeAysViLbiOB1IyORwQalpcr7a/wDBGr3LF18H9PtbO8k0w2sdwYZvJWC0WJi5too4wGzxiSESemT+JLX4U3bRQyS6xbwTzWEUeoulqXe5uBKszyFi+AN+/G0KTu5JwKtTfFSGSCGGy064e/jkRLqJ1UBGbPlqfn+XzANynnC9q0/DHxEh1SLSobzS5rO+vmtY2jEiOqNPbPOCCDyAsZH4j3q9W7k6JWOcs/gpYpA0N3fW118037yW2eRpN8U0aM4eQrvUzFtyhc4+mJ734SzXOnzWb6tYyK18l6ssli4mmIUgxzOsoLpz8oGMYXriuh8XeNJtL1W50m30+bMK2ha9XZLGhnuEiVCm4EMdzEeyk+gOJbfFaObxPo+nyadJbJqKXETW0xVZreeN0yJSSFjxGWJU8k4xnPMqz/rsU3/XqdEvh/V5PBOo+GVuLCzQQCz06XyWuBHEI1Xc6u2WOQxALcDbkk1j+DPhjB4d8WR64txZyLHAscUUUMsfkYhWHan70r5eEzhgxySc1U0T4t2U3nJe2NyZZL1re0ESqElY+SY41bd8zMkwbdwCFbHAGY9R+Ldu9tetY20kL2vnAuUWdJFFu0qSIQ6gg7fx6Z71V3v/AF/WordP6/rQfqfwne51Ce+TWLWRpLp5xBd2HnQHdLcOQ67xuwLjjpygPtVrwH8L4/C/iO31ZtSS+MFrHDGzRyJIpWCOEgYk2bCI8hSpIJ68Zq/468aXnhXU9KBsDf2UmnXd3emMokiLCYcuu5gCAJG+UZJ4qn/wtSze5it4NC1CV7yUx6Z+8jAuys/kseW/d4YZ+bGR78Ul7uiBvmV2Zdx8IZZJpJhqumOyXAmiE2mbxcD7V9o/0r94POOflB+XAycc0+y+EK2+nz6bNqWn3drcR2yyvNpu6ZfKZCY0bfhYW2Y2YOM9TWn8NPiMviZdO028sZYtYntjcXCIF2JFsVhIPmPykvsHX5lbsKki8ZalJ4neMQgaRJrC6VbSGFdzSor+dn95nAZODtH0OQaIq1or+ugSd7yf9dTGvfhJetf2k1h4hsraCye4ktYW0sOsRkacheHAZAJwNpyPk4xuNVLz4RS2Vp9qspLO8ubfSvslvaxxyQKsqxyorRnzdqhvNJYOGycnvx1fjH4j6d4Y1O6t7zTr2a1sliN5dRFMRNKHMahSQzZ2HJAwMj3xm6L8R9Qn1Ce3vvD0qltS+zRQxTxNJBELWKdpHwxDAbzkjplR1IytGmv6/rUrVO5e0/4fIvgpfDt/dxXCvqcOoTBoNyNsmjlMWCeQdm3PvnHasaD4O2VtBFDbXtokKoqywiyKpOQLkZbY4PIuQODnCcHnhLv4vQHSre5XSbqwlea2keGZo5ZPs0qxv5iqr8/K4B/unr2y2f4malZ65p0lxZiTR9W1Sex0/EarJJsygy3mEJ+8U8sF4xxk4qpavX+tiFotP63Hf8KovlsjFHremGeSwhs5pX0lSWSOd5AoIcELtfYTnd8qtuzmta8+G63PhnwtozawwOixR21zKIM/bbYKokhILfKHKIc5OMY5zW14N8YWPieW7itLa4gazKxXIm2jy58sGhOD99doJ9mWsfxn8Qv+EZ8VPo8mlXGoGS2t3tYrRC0skjm4LA+wWDI46n8lf8R2MXTPhfe+S6XNzp/lR64LmCC7tPtAFlCzG3hBDrs2li+eewI61Df/AAX3eH30jTtbtLSOe1hguv8AiWgiZkWYGU4cEOTMDkHPyYJIOK7HxZ41j0HRdN1EaLqF29+jyLbDZFJGqQtM28ORghUIx1zxWG/xYtUt5nbw7qSz20ctxdQmWLMVtHHDIZc7sMdtxH8oOc5Hbk/uhfr3M/UvhDJeWzW0mq2Esa3z3YaSxcSz70dWSZ0lVnA3nZjGMDrVq4+E6I9xcaZqltaXc5mDytYiUvHJ5GI3LNlgogIBJz8+QQRkpcfEu+0u+1dbzRbnULeG6nW1e28pF8mGHzZSS0nzMoODwOflxkGtvwb42/4SXxXqVla2F8um26skNy9qyxvJG+yQF84zkjAx0VjQt/kDfUrQ/De2bwX4e8M6hdwXsGjzNK/m2u5J8pKoGxmOAPNBGSfuiovBfw6vNA8XW2u3GvR3q22m/YEjFn5TsuyFcswYhsGEkZGfnwTwKS9+LOiWctwtzp99HHZyPBeyfJi2nBlCRNz95/J+XH99P71R2fxR8syJrXh66sZZL6ezskSZJDcSRyInl8HhyH3Y6YRjnihPVtdf6/UGtkytYfB+wsZre6tby1ivYfs7C5XT13745ppGbOerCUKc9l5yDgYJ+DGqrNBavqumXMEy3TXVzJp/+paRLdAYU8z5ZD5LMGHCk/d6Vvz/ABMutSk0yz0TSLmC71Ge3ktvOEUizWkqzN5hxINh2wPwckccHJxtfC7xleeLkv2uNN+zw2og8qfev7/zIg5+QElMZ9TRHS9gb1IPBfw9/wCEbudbuItRWafUVkSO5aN2lUPI7jzAzlHKl+MKuQOetVdF+GlxY+Ada8NTa1BNLql0t0ZVsysSsFiG0x7zuVjF8wBAIcgYqpr3xUuotOuRpvh6dbqOR9sss0TQ+Uk8cJlBDAupdyoA5+Un0z0/gXxpb+LZb37LpOpWtvAf3NzcQlY7hd7JlT65Q8ehH0Atr+X4Da/M5CP4PyPd6d9r1iwaxtrqW5ltINM8pSZJZHeNCHyqES7cHcAFyMZNI/wn1GGHSZj4jF/Pp9yt5Mz2QWW6kjkRowH3jZ+7iSLkkcbsZqfwz8UbifTLafUtPaaSaW3hlliURQQNLEHBd2Y4BJCjOOTj0z2vgDXbjxJ4S0/WbyxGn3F1F5jW4lEm0ZIByOxxRbTQXqcv4T+Hk9t4CvdG1O8WO71GytUfy13fZJoYERWU5+fa6BgeOn41mH4NxvdGebXDNLNYGGa4MciyrcNHKrzx7ZAoDNM7FWDdevo/Q/ivc3kVvu0c3ATVrnT7+dXWIRCJZpNyISWbCRrzwGOcZrQ0/wCKX9oW1rJZ+D9ceS6jmmiSRVi3wxxJJvUuRuyJFXAz82R70N813/X9f10BaWX9f1p/VzJi+DY+2W91c6jprBbp5pbS3sZLe2AZYBlFSUFXHkA7iSPmPFdj4F8Paj4YMulRnTTo4aeeNobcxStJLMXAYAkHapwW4zxwMc5T+Opp/hdrXi3SzHdmzErWsrRbIpwuCMDd0GShJIyyN0p1v8TtPL3VveaVeWl3ZyLFcRM8bbXa4SDAYNhuZFbjtx14p63sLRRv0MWy+D5TUrC/vdR064kguZJ51hspbdJGaZJfMASb5ZAUC55XaFGOObHjb4b33irxrqV/Lc2NnYzWltHHP9m8y53os4YK+4bE/eruGDuHGRVdfi+y6hIzeHr6W2uoLZ9Lt4Qsk9x5guHLnaTtGyHhSM5478dh4l8YR6Pp+mTx6Te3VzqSPJFakrC6KkRlfeXICkKOnXPHqRLty67IpN82m7OXvPhJbSagjQXGnR2KxRr5P2AhwUt3h8tXV1KwtvLMg5JJ+bnNQ23wluYbcg6tpk85htVZpdKG1zbzNIiOA4LxFWCkE7iUVixNO0z4sySf2hLJ4fvry3Msraa1qqlpo0jhkKsm4sGCzZJxjAPHTL9b+LMW42mhWC3l0wtpYJI545YZle4t45IwwYAOBcLjJ9z71q35vUnRL8Dd+HngG18J3dxemeC7upraOASC2EZiVXkconJKx5k4XsFHWuT1P4KGXQ20vTtctLKOazjt7o/2aD5zqJ/33Dgh/wB8DnP8GCSDgbS/Fa0dVaLw9qUmxkhuVV4t0M7ySxpEBu+fLxMNy8DIPrgPxb0WQ2ElnY3N1b3tylvFKkiZyxjXdtznaJJAhJwAVYc0tx7FXUfhO00l/Lb61Eskl3HPpzTWhf8As5cs8gQbwHLSSO3zArggFTgGi5+E7t9qez1q2sLgSXU9hPBp4DwTS3EU6yN8+HKtGV7ZVscd97TfGl3L8MIPGV3oFz5zwrK1jbOJWAL7d2R/CB8xPUAHist/ivYu2otY6HqN7b2MJc3UW3yJJAkb+Wsn3SSJAF5+Y8DqMnX0ArH4RwRi5jtdYMMEtuYET7PkoCtouc7uT/ouf+B+3PTeMfD+t6/odtp66tYQlbsTXQksXeK5iViyxFRKpAzsz83zbSMYOKyJPidbwX1za3uhXlmIRInmzzwqrTpHFI0X3uDiVRnoSCB2zTtvi3DeLaf2f4W1S5a48uNh5sUflzSSTxqh3MD963fJxwMfShvYF1NTwz4HvdO8eal4p1HV7a9a9tntzBFZeSMM6tz8xDbdpA4yQeSTWPp3wsurGLSrWDWNPjs7RbeK4iTTdvnRwXRnTH7zCs2SrEg56gDpXSX/AI2hh8J6Lr1lpV3enWWiS1tldEcGSNnG4sdowFOeT+Nc4vxW+1RWk1roOqI7r9o+xiJJpriFrUzx7dr/ACkjqOSNpGOc0bfL+v1Df5kejfCVtPutJYanp3kWAtVzHpuyVRbyu6eU+/8Adl9+JODux2zXqdcl4E8YSeKL3VFFhFBZWpgFvcpdJKs/mQpJj5fTdiutpi31MvVtN8P6lqVmuq2OmXd9CGltBcRI8qBSu5k3cgA7MkdDt9qY3hnwzMqE6DpLqpDL/okZAIUqCOP7rMPoSK57x/4Z17V/F3h7WNJu44rXT0mjvYDO0LXKSSQnYHUZUDyy3XkqFPDHHI6H8P8Axvpx0q2i1S4tbOxsTAkcGquVWUNLl2DqSyyBo+Oq7cDpU9B9T1FtM8Ow3yo2n6XHd3LLIoMKB5TCuFYcZOxTgH+EHtUGneG/CcN5DdafoejJc2H7mKWG2jD2/B+QEDK8OeOPvH1rjdH8IeLrDxh4ZuheBtN060WO9lk1KeWW4ZoZBKGD5DZlMbA8cD2AqhP4e8aa14nm1C11DU7LS49YnZYhcG2cqPI2ygMp3p+7lXaRyGJHXNUvisHQ9Kn8PaBPqMupTaJpst7MEEtw9qhkkCEFQzEZOCqkZ6YFRQ+GPDFvCtvFoGkxx7iyoLSMDO4MTjHqqn6qD2rm/FvhfxJqXip9V07V57WJVtkgRb2VERR5wnJjHysSHjwTk/L2xXNt4L8eX0tjqGpTRi8syY4Amrzfu82JhM2QoBJlw+0joeueKno2PrY9Fj0Hwno8Fusej6NYxLdrLABbRxgXBGxWXj7+DtBHOOKq/wDCC+FVv4LqHRbO3SHzSbeGBEhmaRdjNIgGHO3IGegJrgpfh/44TUrBU8QXr6ZBMkuxdUdpo5PLg3S7pFbcN6TfKeMScYzgdZ4v8N+IdR8VxavpmpywRWyWfkQ/bZY49y3DNOXjX5W3RHbzn8OtUyTpdX0LRdXe3fVtIsL9rZt0BuLdZDEeDldw46Dp6CslNL8BXljqN+th4dntbljJfziKJkkZDuLSN0JU8knoea4XR/BnxKSH/SNcW2+0XwW5iTUppBHavHH5piZgSH8yM7cngSMc5quvw68XfZEKtELmO21G2glfVJi6+eY2SWXA2u25XzhQOVOM5pDPTdP0Xw7pGqjVrOG0tJbi0isYAm1IxDGXdY41GAB8zHA9Pap30Xw7bXk+svpWmQ3LMJ5rtoEVtyggOz46gE856V5xr/gDxpq2m6np1xrglt2nlhsg17KCbRoLjaZCBnzPMnRT1+WJTntXW6lo2r6n8NtT8N/Y4LOebSzaW++8acbmi2ncxXPDHGecgZ9qOjYJapM2P7M8M63dQ64LHSdSnWMxxXoijlbZyCofnjlhjPc+tVLPwr4JiuUt7Tw9oCXFifMVI7SIPAXGN2AMruCAZ77fauJu/hz4hsNQ0waDr17Fab2uL0xXCwN9qZ0Jl2Kmxk2Jt2YHGe7E1iSfD/4jLpWoLZ3EEGo3qWySXLa3cPKZYopQZg2OAZHVtmCAM4ANALU9bufCvhm6MLXPh3SZjDt8ovZxts2gBcZHGAAB6YFL/wAIt4Z824lPh7SjJcuzzsbSPMrN94txyT39a8e0nR/H2p+IdWa6h1eRBeM8kMuo3FpFPAJJgqB8na/zRMDGApSMA8nnX8CWHjOz+KUUPiKXVr6C1s1gFyskogdhbRbnfJ8t1LhwMDfuJJ46C1BnpeleHNH0155LezjaSe/k1BpJFDMJ3G1nBxwdvy/Tis6+t/AV5JfG9h8PTPPeJDdmZYiZLlF+RHJ6uAeAeQCa5V/Aviz+2H1JddvBIbtp1U6rP5Y/04Oo8v7uBbb024xk496z08G+OpZbSK+jtpbeC4szLJFq8scshheZnn4QDe4aJSGydoPOQDQugPS56vcadp9xFFFcWNtNHEpWNXiVggKlSACOAVJX6Eiqd54Z8OXhja70HS5zFKJYzJaI21wqqGGR12qoz6KB2Fcr4C8NeKtLs9eXXdXvru5vEZYnF9uUtmTEkeVzESGUdwNo445x9J8GeOkj0+4udVMdxYrbrDGNUnZGC3LtKZR0dmhIBPTOcBRijqB3sug+E9OjvL6XR9GtEl8yS7ma2jQPvBEjO2OdwJyT1zzVyx0XR7G/nv7LS7K2u7gATTRQKjyAdNxAyeg/KvGbr4e/Em/0u8s9SvIZ4bppNlqNauFjt3ZIf3mcEum5JcRsSPnz1JxvXngvxtHLLPDqs91FcTvLe2ravOn2hftbukaP/wAsh5LKp24zt2njmjsPozvtW8L6HqcE0Nxp8CrcXkN5c+XGqm4liZWQyED5sFF69gBU50PQlu/tR0nThcNci6Ept03GfaVEmcZ37SRu64JFcfqXhrxq/gbQ7Gy13ZrVsTFeTPcuVaGRWR/mxl3RWUqxGSyZ4zWCngvxPqWqyG+ur65sdH12NdOSbUJoXktQJGeTcOWcGcICeoh680dbL+tv+B93kLpf+up6Zp/hzw/p0rS2Gh6bayNN55aG1RCZMEb8gfewzDPox9TUGir4Ut76caONHiuwogmFr5aviPgIwXn5d3TtmvObjwX8SJLFBca4bq5xNBG0eqTQLAVEaW9ydo+dgEd3jPBaQ9etO134beIbzS5Y1vPtE88t5cXStqMyCZ2uopIACPuARRleMAHHXrQB6CngvweiRInhXRFSGRpYlFhEAjnGWA28E4HPsK0NN0fStNnuZ9O020tJbp/MuHhhVDK2ScsQOTkn8zXC/EfSfFeq+JdHt9C+1wQrYSl511GWGK2mE0G12C/65gokwrcEE1nXfgnxssdmLbV55JmeaSWVtXnX7PO1wGSYLyJFEQ2eUcKOmOSaF0+YM7dtN8EtBZ3BsdAMPnBrSTy4tpkjU42HoWVUPToFPpS6Xa+EdEuxfae+mWLalGgi2SoiSpvyvlrnBy82cjqXHqK86i+Gfim1gtYbXUIhGiTSukl9K6pcOl6geMEEIMTwj5cD5TxxzT1n4Z+O9TvPM/tOCC7i4i1F7+SbaPtFtImyBl2psWFhx944J68CCR66/hvw8zq7aFphdZFkVvsqZDqWKt06gu5B/wBo+pp+meH9D0vb/Zuj2FkVLlTBbohUtjcRgcZ2rn6D0rzZvBvj25vGLapJYN5XyXEWsTyhALYIsHlsMHE48wyH5iCQeuKcvhD4hy31nc3Ws4uZVimnni1KYRWcheRp4kixiVGDoilsYCA4GKGB6FpXh3RdL8Lx+HIrKF9KiiMbQTqHR1JJbcDwckknPrTE8JeFVSzRfDekBbJi9oBZx4gYsGJTj5SWAOR3ANclp3hnxdqHgbxLo/iKeIXOoaelnahb+SQBlthGzltqld0gLHGevPNZOv8AgnxrPol+NKuWgvLnyIreN9bucWcSWwX5COC3nDcSQcjJ64FD3YLWyPQf+EP8J+RPB/wjOjiK4kEsyiyjxI4JIY8ckFm59z61c1bRNG1ayjsdU0qxvrWJg0cNxAsiIQMAgEYHHH0rzseHPiJa3d3dW10lwDdJMqT6pIGlzBJG4yF2rGrMjqu3PynJOBTvHOh+M7rTPCukafJdTXcenTxXtxFqUtvGlwIo1SZ3UZfD5YKR82DQF9TuJvCfhea4uriXw7pLzXabLiQ2ce6VeOGOMn7q9fQelQWOieCkkjvrLStAV7hlijmigizIyEEKGA5KmIHA6FB/drD8E+HvFmneLbi+1jUGntilwssn26SQXheUNCwhI2w+WgK/L1zXN2vw78W2Cwx2WqyxW7NLLcxxanID5jNdHMW5SsZ2zRdABlehxybWBa3PTF8PeHhqUF+ui6YL623GGYWyeZHuZicHGRksx+pPqahm8O+FIPsUk2h6NF9kl/0Mtaxr5Lu+75OOGL88ck89a83h8C+NI2S9cxvdSWFrb3Qi1m4jMqQ3Ds0W45wXjZcuOhVgMA1csfA3jYWZkudekN+r2X2cvqE0iQRpKXkUqeHbbsXcRltvJGTRt/X9f1+JuegHSfDbWcnhz+z9L+zyKZ30/wApNpBfJcx+hbvjrVR/Dngm/juZ30PQbmML9nuHNtEygRY+RuMfLtHB6bR6Vwek+BPGA1zRtQurlreGCy+x6nENYmllumJO6ZZSNy4J3iP7pPBxUfhnwz46urKyvdYllufOS5iltmv5bVYGBWOKcoow+5ELMjcbpW65ND2H1PSk0Hwze6cipo+k3FlMm5NtvG0bqyqMjjBBVVGe4A9BUtnoOgWipDZ6NpsCxFSqxWyLsKlipAA4wXcj/eb1NcX4a8Ga9o3gjVtBGo3bedY28Vp5WouZIpVgVJSkjg7AXBIA49hmsC68DeOhZ38luLRdQ1G0s455o9YuUEbRI6sEyTzkxncc5+bjpRLRsUdUer3Fto9raWkNxb2EFtBIiWqOiKkbn5ECA8A/NtAHPOBVS50Tws8kWn3Gk6QXliKxwvbx5aNFCYUY6KpC8dAcV5zqXgTx3e2hg1DVF1K3t3srm3gOpSxNLKJInug0gXK4MTeWR08xvu1Xl8E/E95rVodYgt3g02a3+0DUpmc70k2xtkHJVjGBIAD8u45ND6gj0mPw74VOqQ/ZdO06G808wyBLdVRkCq6xb1X+EAvtB4GOOlb9eZab4K16LxTbeIIWk04q1lG1v/a89x+5jM/mo5biQnzExuzjHBGK9Np9AOf8W+MdC8LSQR6xNcxmeN5V8m0km2xoyKztsU7QDIgyfWsC++Kvhu31XTLX7TGkF15guGnWWOW2ZXZArRlM5Lqy4JHIrqdd8OaRrkgk1K2aZhbyWwIkZf3bsjMOCOpjTnrx7ms8eBfDqasdVt4bq2u2aRpJIbqRPMLu0h3YPOGdiPTPFTqMp23xG0G5uFWC21V4H0wamk4sZCjRF9g7Zyev0q9e+N/Dtr4Pg8WyXUz6POgkWeO3dsIQTuYAZUDBzmqB+GXhL7Itt9mvAm1gxF7KGkLTCbcx3ckSDcCenPrVjUvh74W1DwvY+GriznOm2AYW6LdSKyhlZGBcNuOVdgcnvTewlvqTa74x03R/Eei6Tdfd1eGZ7eRSWZnRogFVACTkSFif4QhJ45FW1+Ifh7U/DWua1oNyNRGkWr3EkeGj3qEZ1IJH3WCnDYPStLWvCWg6xPp1xf2Zkm01StnIsrq0OShOCD1/dqM+mR0JBZpXg/Q9N0G80G1huP7Nu4mheB7h2CxlSuxCTlVwSBjpSezCO6uUbf4heHZ7bSZY5pz/AGuCLFxbyGKZ8HCq+3ByQQCOvBHUZx4vivpf9i6ddT2U6Xd1cRRzQrHL5dqj3Jg3ySNGAoyrkZA3bSAe9aX/AAq/wct1bXEdjcwm1/1CR3sypGAzMAoDYADO5AHTdTl+GnhPybKF7e+kitI4okjkv5mWRIn3xrIC3zhWJwGzjJpvy/pAth/hz4g+H9Z0DVtdS8iSw02RvNdQ5YRbQyOVKg5ZTkAZ6gdeKz4Pidp8n2dprC6tEn1eXTl8+GVW+QcErsyHZiqhDjrnOK3rLwboVr4YufDaw3EmmXMZieKW5dyqYwFVicqAAMYPFZ0fwy8JLe2t61rey3NvObgSS30ztJJvEm58t83zKDzR18g6eZe0jxpo994X0nxDN9psLTVGVIRdQsjKzAkBuPlztOCeDxzyKxtK+Kvhq6l1AXRubSO3c/Z5WtpSt0gjicFDs5c+co8sZbketbdx4L8P3PgxvCFzazT6OVCiF7iQsqhtwAfO4AEDGDwBio9R8B+F9QWVbjT2PmSyTEpO6FXdEUsuD8pAiTGOhXIo6sOxlap8UfD1tHbC0W8up5LqKCeI2sqG13z+STLlf3ZBDYDY3bePWnt8UPDM1h9psblycCTbdW80GYtquXXcmWzG25QB83Qd8Tn4aeE2kika2vWdWEkrG+mzcOJDKGl+b94Q5JBbPX0o1L4c+HbpdNSKBoEsry0ucbmfeLaMpEnJ4GCAfUDnrmheYPyNHW/GWg6NrEWl6jcTwzyJFIW+zSNHEsjlEMjgbUBdSoyRzWW3xP8ACItxN9o1AlsNHGNOnMkiGNpBIq7MmMojsG6fKat614H0rWvFo17U5LidRbQQCzErLCxileRWdQcP8zggMCBtrKu/hT4blNksM2pQRWzneFvpjI8XkvEsIk3bljVZGwoOOTS1sHUu2vxI8MSXE8Mt8qCFJ5zIiO6LbxAFpWbaAowfeq2i/FDw3rHiaz0XT5mmN3C7REI/meargMhj25ACsGLHgAj1q5c/DfwjcbEm06RrdGlcW32iTyd0iGNjszjO0kfSpbXwD4bt7ywvvIupbzT+LW5lu5GljG7JG7OcHoR3HB4qla6v/X9f12E72NWz17TbzxDfaDbySPe2CI9yPKYIm8ZUbsYyQc4/wNcpc/Fbw7b6XNcMtzLdRW0kwhgt5XRmVZGWPzNm3cwicgdeD+PVR+H9NXxQ/iTbM+otbm2DvMxVIyVJCrnAyVUnjt9ayh8PfCf2N7T+zX8l2DMv2iTqEkTru/uyyD8fYVLvYpWvqUbX4meH4tOSbWZJrGdbbzrkLbTPFE4hEzQhyg3SCM7tuA2O1OuPij4St55IbiTVIXiz5ofS7gCPaqO+47MDasiM3oDzVu8+HnhW8uZ5rizncToVeH7XIItxiERkCBsBzGNu4c4q1feC/Dt9Jdvc2LO12ZzMfOcbvORI5Oh4ysaDjpjjrVPfyEtitc/EDw1b6ld6ZJPdm/tpI4zbJZytLIX3bfLULlx8jnI7KT0rV8N6wutW11cRoixw3ktsuC2T5bbTuBUYOQeOfrWCnwx8Ix3c95Ba3sF1NMJhNFfTK8TBnbKEN8nMsmcdQxHSt/R9B07SZHexW4jEjSO6NcOys0j73YgkjcT369qS8wfkcTovxi8P3lqlxqFtcaX8kplSUhmQiSNIwAv3vMEqlSPcHoas6n8WvC8CWEtlcNdW1yczXRikSC2TyJZQXfYRuxF9z73Ocdjo3Pwz8GXDwyNpTLNBaJZxSpcSK6RpKJUwQ33lcZDdRyM4OKW++G/hO/mEl9aXVzmMI6Pey7JCImiDuu7DPsdl3Hnp6Cl0H1MfRfi1pF4LZrq2aMSwneLYSXDrcecIlgCBAzMdwOcY5/Gt3TvHOi3lhq2rpcL/AGTptpHdyXAVy+xozISY9uRhccDJzkYGKcngvw1avZ3U6TySWJTyZ7i8diu2QOuSTz82Ov0qTTvB3hm30S+02ztM2Gp26wXAW4dhJGE2ABs5HynqDVPbzF18ipN8SPCkDsLq6u7UIhZ3nsZkVGEfm+USV4k8v5tn3sdqz7D4paPLPcreWl5aJFcSW8aNbzNcSMskUajydm4EtKBj+hyNbVfh/wCF9Uv7q8vrOaU3QPmxfapBEXMXlGQIGwJNny7wM4pLL4f+GLS4iuVtbqa4jn+0edPeSyO0nmJJuYs3J3RIefTHSkvi12D7PmVj8TvB3yH7ddFGgE/mCxm2KCjyBS23AfbG529flPFaNh4u0uXSxfXc8UKfb/sJaMs8YlLYUb9oHOVBPQE4zxTLXwL4atFUW2n7SkiypvldhuVJEUkE8jErjHfP0qHSvAeh2vw4h8C3Mb3emLAIpSXZHkO7cX3Kcqd3OQcijuHYzLv4oaP+4k0xVvYppYYUDF4pNzyxKxKlOECTxsGJ+bcAPWp7D4o+FNS1mx0rSZrvUJru6NuGgtnKx/I7B2OPuHY2G9j2qyvw/wBAbxBfatNbhxcwWcCQrlFiW2femCDzlgmfUIoOcVPpvgTw9p32QWcd5EtndfarVRdyYhbDLtUZ4Qh2BXpg09AJL/xt4fstfm0Oea7+2xD5wlnK6bvKMoQOF2lyiswUHJwaWPxpoMng6XxZFNcS6XDv81o7Z2dNjFXygG75SDnjtSa/4I8N66bs6lYvKbuQSzETuuWEJhB4Ix8jEcfXrTf+EH8Pjwq3hlYrtNPa4+0sEvJVkMnmeZuLht33+cZx26Ug7GHrnxT0XSdQnt7hPKiga08xrgSQsI5pNjSbWTouV4zkk444zet/iJoy3MsWpR3Fgv8Aaa6dBI8TkOzRxMpf5R5ZJmC7W9PrhH+F3gua5u57rTJbprt98yz3UsisfMEh4LY5cbj606X4Z+EJby3vJbK6kmhlWUM97KxdlMZUvlvm5hjPPXHPU0Lz/rb/AIP3g/IxNV+MOi2y3ctvATBF9mMEt0JYPtKyiVmdAYySqpEX3AEMOnPXrL7xdptrrGl6d5N7cDUrOa8huLe3aSMRxhSckDqQ4x/9cVmQ/DHwlCiiK3v1eNozDL9vmLwrGrqiIS3yqFkddo4wfYVseIPCuja8sC6lDO4ht5rUbLh03RSqFdG2kbgQB17gGj+v6+YdTnYPir4cuNWjs7bz5kltJZ4tkTmZ5InZZI/K25G3aSWPHI9RWhoXxE8O6s+mQxtewTahFEyJNZyKI3ljMiRu2NquVBIBPIx6jLbD4a+D7Ka3uIdOl+0W7O0czXUhcF2LPzu6NuII6EHHSpdK+H/hrTb6zvLaC8L2Yj8pZLyV0LRoUjdlLYZlQ7Qx5Ax6Cmrdf63B+RLL468PR6zeaSZrtruzEnmBbOUqWjVXdFbbtZgrqcAng/Wsy5+KnhRdIudRsnvtQW3sheyR29pIXEZkMeDxw25WGP8AZNaeseBPDOrC4+22Mjm4mkmkK3Eine6orMMHjiNPy9zVMfDPwl9njt2tLt4Yraa3jRr2UhFmYtIR83DEnOetIehabx74aj1r+x7m6uLW9/d/JPayR8SEBTkjAG4hcnuR61QHxW8DF5VXV3YxwCchbaQkqQhwAFyWxIh2jnDfWnzfC/wdP/af2mxupzqcLQ3RkvZSWDOrsQd3ysXRW3DByKuv4D8NNcXkotJkS92efAlw6xMybMNsBwG/dpyPT60LzEUIviZ4auNf0rR7W7Hn3sjRyJPHJFJA4LoqMpXhy8brg4+6T6Z7aucs/BPh+y1865Z289vePI8kpS5cLKzO7/OucNhpHI9M10dHQOp598U/FWv6HrWladoKJLLdWlzOIfsEly08kbwBYsoR5YbzGy7cDisafxV8RreKweawUzXRkkjgTSJmDsLgRrbMwY+V+7y/mNgHOcYBB73xh4j8P+FrRdU1q5t4ZArLApZBNLkruSMEgtztyB7VBqvjrwrpsTSza1ZSJHeR2dw0U6MLaRyQPM5+UZUjnuKF0BnmBvfiRb6DZ2s0ep3TRE3cbx206SjIvV8mVtxL/dhPb7y8fdqtrer/ABGuJdun2Oq+dYwGOHT47a4hUlbm18vfcMSJC8Yck/wguD3r1ZPHfhk6jd2kmqWsUdrBFO109zF5LJKMptIbPPuB+orZvNX0uzjtZLrUrSBLt1S2Z5lAmY8gLz82R6ULQJas4rwb4q8Tan4wj0K/tI0iSwTUZ52tHgby5FCLFsZiVcSrNnOflUeuaz9b8QfEmDVtQksbS3axglujBCdKld5EheEIu8PyZBJJggfwcA816DpmoaJfXN5Lpt5YXM8JEV08EisyFc4VyORj5uvvVP8A4TLwl9he+HibRzapKIWmF7HsEhGQuc4zjnHpzQnrf+vILHlWuav4kmm1G3htdbs7me9Tz5lsb6SKOVbpo1C7DxEYFV22ZBz78dz8Pde8Wat4i1iDXrG3s7O3d1giEEySJiVlU7mXY6sgVsqxwT6dNew8b+F7u41O3/ti0t5tMleO6jmnRWQLty+M52HcuD3yKnvPFWgW+kyalHqlpdQqAVEFwjGQlN4VcsASV5HPTnpRHRL+txvVnkDeK/HOl6Jfw3lpe39jDcSRzCW0uLe4RpbqWOCNJSw8wEtC2V6ISO4r0TwjfeJIY/FY166+0T2VwWtVNk0Max+QrDYxOHXdu6HIwc10ev6hp1haWs2qRZhlu4YULR7wkruBGT6fMVGexIqKPxFok2j3eqT3kNvp1tPLbzXF0RHFuRyjctwRuBGe9L7LX9dA6pnkdn4i8feK9IsLuOObylha9W6g066thIwtBJ5ATeCw8whQxyG7AkVqyeJfiJptsDDpRayBFsitps8stsix25Nwx3lpceZN8uASUxkkGu7i8ZeE7eW6tP7X021t7COLfK1zEkS7wdqD5uuF9Mdh3xaj8W+FZLb7VH4k0h4PPFuJFvIyvmkZCZzjJHOPSq6uwuiuecSeNPiIFVIdM895beT7My6PONxE5VZpVJGxWj2sEBLZzkAEGr+n6/4wk8baJouqWqGSWe62XKQyQoYreR0kkePfg70aDZnIBZjzxXoVjrOn3VjbXguI4Y7mRo4RK6guylsgc4J+VjgdgapWviLw7d6nEYbuykZ49lvdiWMrKS+GjjbOWIbbkAYyy96FugezOJ8X+NPF1n421XSNCtEvVsoVZLZdNlkLBraWTe0ynaMOiAJjLbsDqMWtN8Q+OY/GGn6Rf26TxM0KzmPSpY0kjeFnkmEu4omyTEew5J/EY6e08VeGH1i8tUvrOGdTCGmaRFW5LrldjZ+fA49s4q5q/iXQdJsI7/UNVtYLWS7WzWUuCpmZ9gTI77sg+mDmktAepxPjrWPGTXniDQrSx8m1hs2uoNREE+1kcIqRq0WW80OJSdo4AQkYJNYVp4z+IcaSRwaLJb2VvbQKi3mnXEl0I2WHdcELkOy7pMx793yeua9JvfG3hGzV2n8RaaPLuo7OTbcKxjmdtqo2DwSQRz6H0puj+MtH1TXl0W2ZvtTWpulDPHgoH2HgMTnPt0xQv6/r0BnAT638QtOvNa1HTkm1W1uGItY5tKnX5lsUdZFUtlUMilSmOpPOa0rfxV44tfEmm6Df2ltM1/fy2sd0LN4hshZZHlKlj8rQlgpBxuX3xXTaz4+8NaZqF5p7XyXN1ZWkl1cxW8sbGJUZFKtlhhyZFwp689+Kgk8d+FzILiZkWWL7MsTyNEM/aQCAjlsHAGWwcfL3oT1uD2sc38UpvEE2u6pBYPqtsYNFY6etnb3Di7lcPuO+M7EdNq4BGfnOOoxBpnif4m6kXhNjZ2Ekl/5B3adPI1ogS4J3A7VcHy4sOGIy59Vr0vVNc0bS7m2ttS1axsp7pttvHPOqNKcgYUE5PJA49RWXa+NvDkr6itxqNtYrYXYtJXubiJVaQ5xtwx4OD1x0I7HCt/XzGzB8A+KvFOteJzpGr6bDZi306G/umELLjz408uIAnIdXW4DZ7KnrWXr3ij4g2MlzJHar5b3N6tlGmjTSlzC6rBCxVuPNBZvNICjbxXommanoV9qV7Bpt9p9xfQlVvEglRpEIyAHxzxyOfcUt/rui2F59jvtXsLW58lp/KmuFR/LXOXwTnaMHn2PpTe9xHkza/wCPbvxY9zJY6gFhcQtZR2NxHFBi9CjL52zExANuHGGOeOKtDxn8RdPs7Eajp1rNcahLbWsR+wSQhJ7mBXXILnKxuHVuc9M4wa9E1LxZoVl4Wl8TC/hutKjK7ri2kV15cJnOccE888YNTW+teHNTWCe31TS7xRIhhdJ0fDvuVdpz1OHAx1ww9aForA9XcxPiVd2118ONRdtO1DUEmHkLbRW8weRy+z5lVd/l55Y4+6Cea8y1LUPF9pbrofhy38QajBZ6MIIbia0uLZpJVMLhg2MYY7k5UMoUjGAS3r3iXxl4f0CG8N5qFu9xZIkk9qk8YmRGYKGKsw4yw/OpW8V6CCVj1K1mlSWOKaOOdGaEucDf83AoXUH0PP08XfEW6vba1ttNWG7ljRRBPpEyxlmjcySNLu2oI5FVNpOWAyPvLjd+H+ueJtd8QfbtX0e60yyudPMsEM0MkbRETbQsgJ27yAW6A7SK6C38ZeFLsSLYeItJvZUieby4L2JmKoMsfvdAO54qbRvEuk6n4YTxGtzHbaeUZ3kuJEURAEg7yCQuMcjPHemnbUHroeb3vjT4iKwt7XS4S41G4ha7l025FuVXaYkUBS+GBYM5UAFSATwa3fiX4s8RaL4i0zS9DijllubSS4EH2CS4aeRZYkEe5CBEpEjZdhgYFadt8R/Dd01p9mmeWO7a6WGRXj2t5DMrEfPkglTtwDn86lPjbwq1nbaolzDLcyRW2IEKNdRJcPGqblzlRl0z/wDqpLoD6nEt408fsZVk097eFpVS5mGiXDnTSXkGwKDm4yFj+dOBvz0IAyIvEnxDbQbfQI9L1V5DoaLNPcafcLKlyY4jvEitluXcEZDZUjtk+3JfQPqs2mjPnxQJO3IxtdmA756oe1Zh8Y+Ehaz3R8TaP5FvIIppPtse2NznCk54PB49j6ULawdbmT4UvJtB0TXbrxHNPHDYXpjFxKJT5sSRRqrqrFjyc/d6n1OTWLrfj3xAb2QeG9Gn1OCdEuNPcWExSaE20zMTJ91T5qRrg4OGHByDXYX/AIs8I2/nQ33iLRo/KZVlSa7jGxiNyggngkAkewzTJPGHhmK3sntdWsLqO6u1soPs9zGwMmQCPvY4yM455GASQCO7/ANF+J5KmseP7jU7eRFu7iGXVjPHd3Fle2sTbYbYLD5S7mWMlpT8w2lkPvUv/CS/EeDSF0WwstWS4XSrl3ubjTJZJEmCvJGyuThySAm04OTgA16jpXjjwzqNrDJFqlrFcTQPOlnNPGk+xd2SULccKTk8YGa0fC2uWXiLRINX0/d5E2cBipZSDgg7SQDx0zQ9Vb+uwLT+vmUPDekzfbl8Q3Gt6nePd2qD7PKDFAhKplliIyhO3ODkjc1edaZrvjjSJyHstRlha/RH86znnmkje6uwRGCdgwohOSVGzHJ+UV67q9/BpenTX9zu8qIAtjGeSB3IHf1rPuPFvha2iuJbjxFpMUdtL5MzPdoBHJgnacng/K3H+yfQ0PcEtLGN8MdavrmwOk+IL6W412KS4klWSyaArEJ2ROvBGMYIPI6Zwa5TVPEnjSe5uri0ikKWl/eJamfSruFY0SEhGlC58wM+7aQCMbTjPT0zVNa0LSbWPUNS1XT7KCfCx3E86IsnGQAxPPGTVGTxn4aURSx6xYzWriXfdx3MZhi8sqGDNu65dBgZ5YUhnmdn4q8cK2vS3Ok65BZ3kMMtlI+myySiR4rdZBsDfuVTLNgZyS5HKEHd1PUfE0nwj8MaiI77TdU+0WLXgjtJ5niQOBIXiB8xlxyQefWuuXxx4Q3XobxJpkYsZ1t7hpLhUCSMgdRknBypzx7+hqXxB4r0LQbzTbfVr6G0XUS4gnlkVIsoobBYkdQeOuafb5fgL/gnnCeOPiV5cb/8I8Xu/s28WX9lzKJl+zu/n+bnCHzAq+Sfm5x1IIZ4e8U+NbXVIreUSX8eu601ta3Fzp81v5QWKB2cRSNlYvLW4x23r74r0+fxR4bt5ryCbX9MjlsgDdI10gaHJAG4Z45IH1I9aik8SeE3upjJrmjNcafG0spNzGWt0OAWPOVHIB+o9aFo7g9rGH4s8R+IrD4g6Ho+l6bcT6fcNH9tkNi7RhHLgsJV4UrtUkMBww6547iudvvG3hi1fS411i0uZNVmjis47edHaXe20OBnlQQckdMH0roqFsD3OT8d+CYfFVxDM2qXNiVtpLSYRRo/mwu8blfmB2ndEvI56/hix/Cu3hWMweIL1JrR4Tp8hgib7OkUryqhBGJPmc5J5wB3yTpfEbxy3hO7tbdLG3uDJbS3T+fdeTvWNo1McXynzJT5gIXjp1rk/D3xS1mZxpj6fp+pX8uoPbwyLfbBGpvJYVE6rH+7YKoIA3FgD3pLpYHonc2V+EejR+H10qHULrKXsV6s0iI37xIPJIZcAFSpY47E8dK39c8G22o6Vomn294+nLpEkbQSWsSrIoQAbUP8AIGDjjBIxXnx+J9/qJvk0++s4pV1mzhtv9KRY5oZQ4Mal4cggRSMSwBx0PQHZ1D4lXGj+DNE1aS3tbqbUxdyE3t4tuqiEO+wFUILELtUY9MnqafS/wDWyC2tjofA/gSw8I2d/b6fKJftKeWjvEA6oC5VWYctguea5rRfhG9vpFibzxHcDV4LKOyaeK3i8tYRA0TRhCuDw7Yc89O3FIvxckuten0fTNGtrmcywRW5e8aMB5JfKZZcx5Uq3XAYHnB71m6z8YL2LwjNfTabbaZdvBb3VuiXvmNJDIkshUExbRJiBxyMYIOc8UraXew09fM31+E9rC8os/Eep20Q3m1SNUBgL+UHywG5wVhVcE9C3PTDLf4O6HDax2/9p37Imm/YSMIAW3E+fjH+s2kp6bTWPH8UNcTWtKW7t9PEN3qV9YNHFP8Au4gkkSxSTuVzHw+OAQxdemeO28A+NofFIuA1otg8Ev2UxyTAu1yi5njUYGfLJAJHX2qtf6/rzJ0/r+vI1da0JdZ8L3uh6jezSC6R1+0KqrJGSxKMuBjKHbg46qCaqP4QsG8G2XhfzpjbWjW7+aQpeVopFk3NxglmXJ47mvMl+JvivZJpZ+yf2kNZEqzfZ/3f9l/a/I6Zx5m/93n/AIFiprn4k301tMun6vbreT3do8cM91CnkebLLE1pnyzyBCzktggE+nKWtvP+v69Ael/I6s/DGzl8Yv4mvNb1C6n+0+dHFKFKoN7MEyRnaN2B0wAPrS6f8MrPS7vTrzStYu7W5sIoYY38qN1aOOExEFSMZZT17EcelN8JfEK88Qadr19H4e8mPTonktg97GDMytIvlvnHlNmMHJ4G7rwaxIfjJ5yxyQaTa3A8tRJHHeMJmkMcrfu42jBdFMRVm4wc4yByJ2VhvV3Or1HwDYXngJPCY1C9gjilM0N5GVE0TmQvleMfxMvToTWSvwwtxrurX1vetYRyS2cmlrCocWjQ7GZtrDHzsiZHfaD1NZep/FqQ3Pnaba2NxpcMF007x3e6WV47OG4Cw4UqW/elcH+6T7Vkv8RvEcGj6dNNdwC5Wz1C4uU+12++4jhj3JMgEZGNxVQvBJ6ggE0bML3SOgHwg0+0tb2Wy1O7mv7jSTpzNPsCyqEOwthflIk2vlecj04rpYfBqJ4G0rw6NQljmsHt7j7WqhmeeKRZGcg8Hc4JP+8aydO8b6x/wh3iLWbqw024utK1Ca2it4bzZuRXAUyFgNrbTuwM7uMdQKPA3xHbxV4mk0210hRYJFuF6tyMlvLjfPlsFfY3mfKcZ+XkDNPr9z/UV9L+q/QSz+F9raqPL1y8L27Q/YWMUf8Ao6R3BnCnj58sSCTzj3yTp+EvA6eHdYW+h1e4uoUtDaxQTQp+6UyNIxVgARlm59cL6CuRb4yOjpE+kaeLhWl+0Qf2n867JYk8uP8Ad7ZZSJlYBTtP97PSK++LWoTyWzWWnwxoJxM0cNwJnaELcAwTAp+5lJhBwM8Z54OUnsU1e5t6p8JrDULm5km1q98tpZZrWLyo8W7yXSXLEnGXHmJ0J6HHvUWqfCDTr3T3sYtavbG3mSNLiG2jRIpAiMv3McHLE98Emqlz8TRqOuaTHpN7YRW327y7lftqHz4RaxzOwOxvuGQKQpBJwO/GNpPxd1O51fT1jhiuYbq8urY5lVbYEi1eBzJ5YZECzlOVyWYZ6jAlb3RXv73c9K8V+DbHxFdi5urmeJxZtaDYF4UyxS55HXMSj8TXPaX8KLHSbyG+0rVprW7trhpLaf7NG7pG3mbo2LD5x+9bBOCOvc53Ph/40tvFlm90tuLJfNNvFHLKPMklRFM6hcD/AFbkofdT0rzpPi9qq+D73dDZJqsT3kKXN9crbj90kkiybQhGCFCoP4yr5xih+6NK+h2+ieA7jQtWgvtM1uRljcxKk8KHyrV5jNLGCANzM+BuboM9+TZ8TeBYta1DVbj+17q1g1W2ihuoEjRgXiJMbhmBIwTyvQ4+uczwD8Qp/EOqxaXNZwKWtp28xLndMjwMiMZotoEYcvlOTkCud8JfGKX/AIR+xk16HT5JDaRyzXsN8vlFmtppQr/IAkpMBBQdN4wT0ofuq3YmL5tTtn8DQy+D9T0GfVLl5tTujeXN4I0DGYur5CY2gfIoxg1m6V8N0sPGOk64b97kWou57xnAU3VzLIWRygGAE8yfGOm/v1rmNR+MN9HqiXMOn2wsYbWdpLNbsNcSSD7NtZwU/dxgzEhsnIGSOldNqXxA1W18K6Tqkfh63a8vjdbreS/AjRYI5JCwdVbduWPgYH3hnGDRe2o0ubQ1NU8ER6l4kudYvNVnlSaWzkS3MKEQi3kWRUVsZ2swJI9W9hjntQ+FMK3MjabcRFLvUxdTyTIBLDEZWmdUYAl8u3AOAPfFX/DHxKt9c8VX2jw2KtFb6e16skMpaTKFA8bIVGGzIMYJBwea5AfGi6tbXUtWu4NLnh2WslrZQ324qjQNLIvmCP8A1gAAKtgAjgmi1v687foG/wDX9dzrL74S6Feaa9hJeXaxOioSgRTgWYtR2/ugN9fbitWPwLZp4HuPDIuvK8+YXDXMECofOEiuHK8gncq5z1xXK638VtQtbe9UaFHEZJJYNPmS73YKXf2UySgoAgDEMOW9DUX/AAtTXobPcPC9u/kQt5rXGqASF47QXLnEcZUgrkAg8nHAHQvdOQdkatv8JNLj1KPUJ9Smu5z5jXBmgjIkZppJgygABCrStjHt35pLb4R2MepQXc3iDVLhbaGGG3jk2ERpG8DhQcdM268DH3mq74s8d6jpeqWdnpmh216s9tazu896YSv2icQIAAjZwzAk8cA4yawbb4qXbX0M81hFFBK1rBMkl0PLtnkeZGZdsZkky8YUYGACCQvJoXu/eDfMekQ6PDF4nuteEshnubOG0aPjaFjeRgR3yTKfyFcY/wAKbCNrOfT9avbS6s7UWsUvlRuNmJg2VK4JInbntge+cLRPiR4g1LV/CdtLaQGW7h83UIrO5j8pg8rRAKZF3boypZlBB6DnNaPiD4rzaXrer6dFo1ndGwllgjRdQxMzokThpE2Hy4z5oAbJ5HTmlZNW9f6/ENn939fga9v8MdEt9Lj02G5uhBHPLMu4KxzJaG1wSRzhDkHrn24qpqPwpsbtolj1zUre2W4huJLdAnlyNEkCrkY6/wCjrz/tN7YivPiTqcGrT6Cvh63fV7W6htbpDelYY2ndFgYP5eSrBnb7uRsIxUNl8RLm98M+IddaCW3+x2NqUgWVCkMkoYFt5ToG5LMCNq529QXfTmC2vKWbj4QaDcaRNpk1/fNFMys7DYG+WGWIDOPSZj9QPeuk8P8AhDTdN8MTaBcxw3lvcu0lz+5EYmY4yWA78Dn2rmbDxrqdhoOtz3T22tXWlpZKGhuUEE8k2ASsixjC5P8AdOMYqpH8VL+bWItHHhwLcqJVu5EvV2xsk00RaLco8wAwljwDhhwTQ9LgtbM6XxF4Ntv+EIvfDnhmys7BbyRCwJKovzqWfgEk7V4HfjkVmaL8KdF0uWNo7mRxDcmaEmFPMC7J1CM3VgPtDkdOR7nOJb/FK7vNIS3WwuIL6BLJ7yVJEZlS4kgETKCm0mRZHOMcbCB7WLT4s3VzdaLBb6FZXTaognxb6orGGMvGuxtyqPOXzMsmeAOpzTtd2C+h1N/4F0688PaNost1ceTpNq9tE+FLOGtmtyTkYztcnjv7Vk6h8K9LufPaPUJ43ljaNd0SMqZjtkDAYGGH2VCCCCCSR0FZ/iD4k6hoXjTxNo7WKXi2UME1ksswgVyyxgxKwUlm3PubP3VxjPahrvxQ1ez8TalptpHpTy2iW6OHumFvC32qGGfcxjDA/vxg/dAXNL4n6hsvQ6C6+GayyNNH4l1FZi27zZYo5WJa2W2lLFh8xdEU5PQ57EitbXPAul6ppVhprT3EMFhp0+nw42sfLlhERJJH3go4rpbO6gu4POt54Zk3FS0Th1DKcMMj0II/CpqGCPObr4U2c6Txf2zcmL9+bRHgjb7K00qSyOGwCzb0BUk5XtVOy+E8kktzLqfiK7leO8ludPZURmidpIXEkhK/vGJgTIPHJ9sepUULQLHntj8LrW11SC/XXL1m+1xXt4hijxczxzSTBunyDdM/yrjjHvn0KiigCOe3t52jaaCKUxtuQugO1vUZ6Gmx2trG7yR20KO7BmZUALEdCfU1T1jXtF0ae1h1bVbOxku2K26zyhPMIwDjP+8PzFaVAFY6fYFSpsrYgvvI8peW9enX3qG90bS726s7m6sYZpLIs1vuXIjLDBIHTpR/bWlf2F/bv26H+zPJ8/7Tn5PLxndn0q+OlAEK2tqsrSrbwiRyGZwgyxHcnvRJZ2kihZLWB1GMBowQMdPyyagsdW0++W6a1ullFpK0VwQCPLdeSpz3FWbaaK5t47iCQSRSoHRh0ZSMg0ANFra5c/Zocucsdg+Y8dfXoPyqHTNL0/TYmjs7VIg00k5PUmSRiztk85JJq5VTVtTsdKtludQuFt4WkWMMwJG5jhRx3J4HvQBP5MP/ADxj/wC+R65/nzUTafYMGDWVsQ7b2zEvzN6njr71LdXENrbS3NxIscMSF5HboqgZJP4UsEqTQpNGcpIoZTgjIIyOtADFtLVTNttYV8//AFuIx+8/3vX8aSOys43jeO0gRo02RssYBRfQeg9qkkmhjkjjklRHkYrGrMAXOM4HqcAn8KfQBXjsbKNESOzt1VG3KFjACnGMj0OKamnaegRVsbVQmdgEKjbnrjjjNS3VzBaxiS4lWNC6oCe7MQFH4kgU6CaKeFJoJUlicbldGDKw9QR1oAY9pauksb2sDJMcyqYwQ5/2vXoOtCWtrHP56W0Ky7Qm8IA20dBn09qbp19aajZpeWNwk8DlgsiHIJUlT+RBH4VYoAzv7C0f+0odSGm2wuoI2jicRgbAzBjgdASVBz1q3Ha2sbO0dtCjO+9yqAFm9T6n3qs+saXHqE+nyXsUdzbwieZHO3ZGTgMSeME8fgfSr9AFZNPsECBbG2URncmIlG0+o44p0dnZxp5cdrAic/KsYA/zwPyp09zBBJDHNKqPO/lxA/xNgnA/AE/hTLO9tLx7mO2nSVraYwzBT9yQKG2n3wyn8aAKmnaBo+nvBJaWMUb2/neU5yWUyvvkIJ7s3JNXJbOzlXbJawOMg4aMHkZx/M/nUzsqIzswCqCSfQVDYXltf2MF9ZzJPbXEayRSKeHUjII+ooAdHbW8UzzR28SSSAB3VAGbHTJ71H9gsfKaL7FbeWz7yvlLgt64x196s1nR69osmpXGmx6rZteW5VZofNG5CxAAPuSQMe49aALRs7Mu7m1g3SLsdvLGWXGMH1FOjtreOJIY7eJI0BCoqABQfQdqh1bUrHSbP7ZqFwtvBvVN7AkbmOAOPU4H1IqSyvLa9jeS1lEqJI0TMAcB1OGH4EEUAOitreKVpo7eJJHGGdUAJ+pqP+z7DZs+w223dv2+UuN3r068nmm22pWNxdvawXUck6btyA8ja20/keKSTVNNjdUkvrdSxcDMgxlSAwz0BBYD6mgCeS1tpI2jkt4XRgQysgIIJyQR9aFtrdUCLbxKoGAAgxjGP5cUzUr6002ze8vrhLe3QgNI5wBkgD9SBUqzQtM8Kyo0sYBdAw3KD0yO2cGgAMUbEExoSMDJUdjkUx7O0dkZrWBmRgyExglT6j0PJpL+7trGzlvLuZYoIl3O56AU2a+s4by1s5rhEuLrd5EbcNJtGWx9BQAv2Gy3o/2O33RsXQ+WMqx6kehPrUFlo+l2dzeXNvZQpNeyma4fblpGwoySfZV46cVfooAYYoi5cxoWJBJ2jJx0/Kk8iHYyeTHtcYZdoww9DTJ7y2hure1klCz3G7yU6ltoyfwA7+4pLq9tbWe1guJ0jkupDFArHmRwrOVHvtVj+BoAfFbW8UXlR28SR4A2qgAwOnFV9S0rT9RtpLe6tUZZEeMsvyuocYbaw5UnPUEGpWvrRdRj05p0F3LE0yRZ+ZkUqGb6Aso/GmaVqdjqkMk2n3CzxxytC7KCMOv3l57ijcNh1lYWVlaQ2lraxRQQxpFGgX7qoMKPw7UDT7DKn7FbZWQyL+6Xhz1YcdferNZl14g0a1uXt57+JJkuI7Zk5JErruROB1IORRfUC+8ELtueGNjnOSoPNMezs3aVmtIGaUYkJjBLj0Pr0pNPvrTUIDPZXCTxCR4iyHgOjFHH1DKR+FLe3ltZpG91MIxJKsSZ53OxwoGPegCWONI12xoqLknCjAzTqrNfWa6iNONwguzCZxFn5vLB2lvpkgUsV9ZyWcV4l1F9nl2+XIWwrbjhcE+pIAoAsUUVRn1fTYNKl1Wa8iSyh3eZMT8q7W2nP0IxQBeoqCa8tobyCzklCz3AYxJg5YKMsfoMj8xU9AHJeNPBkfijxBpd1e3UiadbWtzBc20b7TciRoiFY4+5+7OQCCcjnrXHQ/DLxGkU3mX+nTgyxNNC9xMI9T2SyOZJzjKOQ6jChh8g5xgDtfE/jCDQfGOhaDcQmT+2Ip/JEYJkaWNosKB0xtd2JPQLWH4g+KWn2trY3OmwmWKe2F3K06MuyF7WeeMgDqf3JBHbNLSwdzlYPg/4iTQjpLatp2f7Pa2F0JJt202nkC22dPJD/vM53Z7Z5rUt/hdq5cXEl/Z2skTtLZ29vPM0Vk5nhf8Adk4J+WN+oHMhGMZrpf8AhZvh1ZJ45o76JoppbdQ0QzLLGyqUVd24MS4KhgCwyRxzWtf+LdLsvGNh4WuFmF7fKTAw2FCQrPtI3bh8qMclccdaa+JSDdHNeDPCGr+E9D8Qvd3Vxql3dQuUaK5LtcMPMIbYVUJIdwB+Zs4HOAKrfDjwLr2keIrXXdY1CWZvsEUZQ3Z3RnyIkaJk2EOoZGYNv6nOM5J1E+Juhx+Ix4fufOa9a+e1AhiJWMeb5SF84PLZHyg4xk4HNTeIviRpGiaxdaZNpms3MlqxSSS3tlaPcIPPZQSw5EWW6dsdcAidtf6/rUHq+X+v60MDWvhdd3+sX+qpqMSXVxNcTRSGWXKMzwtCcA4+QRyAem/jqaon4Y+JPInhkudKuUmlg+0B7qZWvAkzyNOzbT5czBlTgN8u7npje1r4oaemk39zo1nc3EkMEs9rLNFtgulhdUm2Hdu+UsByASegaprv4p6DYC6XUrXUrZrVGDySW4VJJlWItEvzE7h5yDnjk88GhaW8get/MwNT+FmtSx3LWesRRSXUry3cfnSBbr/S2lRGJDAARts+6emMYrpNe8H6vc+A9J0bSNYex1TTxGqXUszzfKUMcoLYUudjttJA+YKcDFMuvHN1/wAK7sPE9nYi4mnuY7eaERN8rGTy2CrnLYbgYzu47HIzNQ+Len2WuPZTQgRpqsdgyr88hEkMxQrtYqWaWEoF4wOuKLacv9f1qDevMUpfhbqf9stdW9xYR28OoG4sjLM8s8IaCWIyeYVB3KXjZUO4DYRuwRiCL4a+L7bTJUsNS0u1mlhkt2t1uZzCu+28prgNjcZCwDlcAf7WeT3lh440W9TUWiW7DaZbyT3qNF80Gx3Qo3P3iYnIHcAHuKxJfi54Xhjg+02+qwTyybfs8luPNVNkb+YQG5XbNGcDLfNjGQaA2sc9pHw88TXGsXt9dXEFhGdRdiftEjSXsIu4pV8wdFASNlUAn/WHOOc9BaeBdQtPhTY+Ebb+zoprOWIsiSSLBdRxyhirkLuXeo5wDgnuKbqnxStbVtNvYdF1OfSLpbqRrkQruaKFQ3nIu7lOuc4bpgHNWLn4n6UNaGkWOm397dC/gtJBGY8KspdVlB3dAY2yDhvahLaPoD6yMHwt8Mte0jUdGkk1Cw8qxeKTzIpZQ9uqNKzwRKRho5PMG4sQeDweMafjDwR4i1LxTqOt6JqdpYTSW0RtJJneQi4iZSmVCjZGQHDKGYNuBwCCT0XiLxlY6HqsunXVjfyPHZm8MsYjEWzeEwWZxtJZgBuxnBwTiubb4mG5uEl02z3adc2Nrc2s8kTE7prhIQrhW45Y4HGSDzgE0b/1/XYNv6/ruYl98INRuF1i2l1UXtvdWH2e1a5unwD5UahJE2Hcu9C+d/BYnbnr03hbwjr2n/Ea78R3lzp8VhLaNbpa2rN0/d7NwKjJXY43EnIbgLyKe/xAnk8G6B4kt/D19/xNb6O2NkdjTBW38rhtpPy55I4qlH8WtMe8UwaXf3mnvDJcG4gjG6CNLeKY70Ygk4k6LnGKd9b9tP6+8Gun9f1oUdS+GniO4kv/ALP4nMKG4lGnEPJmC2eKf5G55YSz9f7qL3FUNM+E+uW+s29819aWdqL1rn7FYXciJbNmH50ZoyXb90QRhMg4zgkV3KfELw7JJMsT3MiRMqiRYspIGuBbhlOeR5hxn2JpniP4jeG9Auby11B7pZ7R9skaxZOCqMrDn7rGRFB6bjjsaSVtQbvdFH4deDdW8PpqP9oXdqxubSK3xBLI4nkTfuupN44kfeMgZ+71PblJPg/q0Gj2emWOrRJaRJB59rHcyRLLItuYnlDFH2tuww+Xt1Bwa7xvH2jDQNL1pbe+MGp3f2SFTGqlJMsCHLMFAyhAO7Dcbc5FYPiT4t6LaaZb3OllpZJJIwyTQtwpRnkUYP8ArEUZK+pA6ngA6Lwd4cu/D8122+C5a/v7i4up5JHaUoxJiUZ4JUEA9B1xXL+J/h5qurazqE8P9mQ6bNdwXpsXuJXjup4543811K4hbYjKSm4NuBI4rQt/inpRtZri60fVoFimug2I1fbbwSiN7g/NwmWXj73Xg4qHxB8XPD1jpxks/Plu2IVY3hOEYGTerc/eVYZDtzk/Lj7wo7SBbNGNb/DbxUurXd/d3mj3cM17HcPpxlljt5wonG5tqZVh5sZA+bJj5PTHSav4Q1i5+Gl54ZS4srm7ubuaQvcSSKgikuWkwrAFlYI20HBwQD2rW1jxtoul3Frb3JuTLdwRz2yrF/rldwmFyRyCwJBxgHNctYfFi0nmtme0Lwyy3ULRwDfL5qSwJDGuGKsWFwmTnGfoaLdAv1MhvAPijVrC+lDrYFp5xaWt1dPtTFyHjdgAwdNq/cYAkEZ2npNqHwn1C50u+09ZNJWGa4vLnYDIsdw80sEqGRcfLtMTLwWwCCO4rs9B8faLrHiibw5bw3sV/CreaJYhtR1Cl4yQThgHHsecE4rLn+Lfhi3glknt9UiIkCW6PAqm6y8iZjy2MBoZPvEdPcUXtYLXbNHxHous+KPAGo6HOsOiXU7+VbtDL5nlRpICj5x94hcgY4yM96464+FetG2uhDd6clzc29lHPOksitc/Z5GLI5ZX+WRSrEndhhjDDmti1+Lekrc3n2+wv4rTz1i0+4S3OLlmgilWLBORKfM6EAcda3bjx5pFv4bGuTW19HGL42EsDRqJIJw5Qq5LbFAI+9uxyOeRRb9A/r+vuOM1H4V6w3hnULGyv7Rr68khXzryeSV44I7ZYwiyFOCJBvBCDI9DyOg8beA7nxLpOi2s95C0+m2NxF5rs4JuHg8tJQRz8r/N6/jVa5+JxjvkVtHubS0gur9LySZQ+23tMeZOpVsYywGDzzxnHMd38XdJm05JdG03ULm5M0KSpJEFSCN5o497sGxg+Zxt3cg5xg0br1DbXsZ/iH4Y+ILzS3hsdUsUvbnUpby5u5WfzBkgxbGwxG0ZGBjrwRznoviL4Hn8V6lb3Iu0iS3tTHGrSSKVkM8LlxtP9yN19fn9CaRPip4YyDcLqFpC8XnwzTQAJNDtkZZFIJ4byXABwScccisC++Mun2s+pyyJGljZ3VvH5jxOGWNpkin34zh0ZsBf4scZovqv68gtZP8ArzJ9O+HniKy8V6HeRapYrpmlXEroiFxL5LSTkQ5IO5QskYA3ADYeDxhnjv4b69r/AIqutUs9SsrcOxkt7p5JfPhU2rw+QFX5QhZixYHPzNxnmuq0Txna6p4lfSY4pYGjgd5IJoyJoWUIxL87QpWWPbjOSW9KxLz4q2Rm01dN0bVLr7XMjCPyQJJrZ4Z3SeIbsEEwEfMQQO3Sk9l/X9f15hfdmFefCvXriW1mjn0m2KNc+XEk8xXTRLJAwNu20FivkscMFGZDjA63Lb4Xanb6joFwuqb47JjJdql08bNMZxIZlJRixKgIRleBjOOK1r74nWcumw6hoGlahqds19aWpmWIBZDMUyiZYEuqyA8gDOeeDUsPxX8LyQLdlNRSy2HfdNb4jjlEJmMJ5zvCAngEZ4zmmtLPt/X6ha+ncTx34T8Sa1rpuNI1a3srSeK2SZmkkEsLQyO+6NV4O7eAckfdHXtx8Pwi8QLCoN/ZWyNcLJNa2d5LGrkW8cXneY0bHzAyMw+X+M/Nnk+leBfEk3iRNWkl02fTxZX/ANlSKcASFfJik3MASAf3h6E8AVgJ8T7KC7mi1CzkjCXL26iLk5F1NArMzFUVT5OeSOSBzkZIqzSXXX9Ql3Zgah8MPFM2pRvba1YQQRtfOsiF1m/0g3J2khcsMzRnqMFDweCJLv4U6qLu1Wz1bZpsNyZVtEu3i8smK3UyKxRzv3xSHHGfNPzAk50Lr4r28b6Tv02ayN3f3EE0Nwu+QQwzeSZU2HnLlRjryTg7eel8QeNtO0TWJdLurDUpZkgjmVoIldZDJKsUaA7uGZ2wAwAOGOcA0R0s0Et9TN8eeBp/EXiO21q3uoYJ7S1SK2di4aNxcxysw2+qIy/8C9M1y9z8K9cniijuLnS71I7WyWQXUsj+fNbyxuMHZmJSFYHBbJIOAc53/CHxU0rWtStdHurW6ttUuJpY2iEeVgIklVFfnIYrEScAqCQM8ireq/FDw5pd5qFvfQ6jCtk8kXnNAPLnkRo1ZEO7k5mj64HPXg0LS1v6/q4Pr/X9bHP2/wAMdYkupxqGoWhtpbiJrjy5pS1+i3YmLTA4CsIx5YAJBBOSBgCLU/hfr11ZX1i2o2My3VlLbwXMssnmWBaaZwYlwQcrIgOcY8sdRjHQx/FXw44if7LqwhdEaSY2w2Ql2kVFY7upaJgNuR0OcEGqtt8TLe3YR6qsbSbHlCWkTlnRxC0Cru6uyzxgg4G49cDNCWluwN669Sr4d+Heu6f4u0vVr7VxdQ2UKRgx3To2V8wFipRt/mbwzjeo3Z64FeoV53oHxU0u81G20nUbK7tNSubyWAQCMEwqLiSGMyc8FjGc7dwGCSQOa9Ep9BdTM1jQNG1i5t7nUtPhuZrb/USPndH86PlSOh3Roc+1ZUHw98GQxSwx6Db7Jc71Z3bjY6bRk8KEkdQBwA3ArO+Jtr40ubyz/wCEYe8WIW8oBtp4owl1uj8t5vMPzQhfMyq5PPQ8YqfFdvFsmq6NYeGW1MSzWl4zGzkjjRZ18nymlMnGwFmyo5IzwaSG9zYm8D+Fr3ULa+ihVprbU01F2EplZ5o0dEDFiSAu8kKMAVo3Ph3w43iRfEc9nANUgUN9oMhG0BWQMVztztZxuIzgkZrzq28L/ELT59Oayvrm2W6v7m61M2ywNiVrhfLJUvGDGYQQfvHJ5BNZGpeGfiVcWutTNp9/c39/awWskkt9blS6PcuWiXcB5WXiwrEHBPBwQVfQdj07SvBeh6Xctqs7yzXv2ma6a8eYxE+ZIXKsEKqyAngMCO/UmtO88N6FeXE1xc6bBLLO7SSu2fmZofJJPPeP5fpXnV3oHxKuUle5upbkXUhWa1lmhaBEWS2ZCqkYBwLjPX/0Gun8cWfjebX7L/hGbtYrCeFlund1AtnjJdCARlhITsbGcAZpyVkkKLu2yZ/AfgWeC4k/su3MMuC7R3LqqEMr5XDYjO5VYlcZIBOa0Lnwd4ZuoXiuNJhlWQuzF2YsWdUVm3ZzuIjTnOflB615FL4O+Iv/AAgp0PytQeO6juPOtYGtbbZcOkeCxEjB4S3nE4IbLD5QMY6G20f4nXV/5Nzf6naW8lygvpVu4MMvnOd1tjJRPK2ghgGzjAyCSPewdLnoN74X0W902z066t55YLKYT25a7l8xJBnDb924n5j1Pes+P4d+C445ox4ftmSZtzq7MwziQcAk7QBLJgDAG4kVw39j/FS20qCGa+1e9DxQvceReW63AuDBIGCs21RGJfKJHcZxkZFTJonxEn12zm1WTVLmC11K2uHkgvIoQ48l0lVYw+GiVirZO1iCRtJGSdWg6HeaJ4W0SybXZoI1uF12bzL3JBDgRLDtyOo2p35yTSz+EPDLXEVydOSGeN1ZJYpnifIRUA3KwJG1EG3odoyK52bTPFlp8NvD+n28Nyt7A8Q1WHTpYYp2j2tvETMQgO8oTyMjdg5qLxMfFVv4B8M2c0qS+Jpby1jd/KEi+YMks2FwAMZLAAcHHajb70gS/VnRp4L8J20Mw/suFYXWZWV5XKKsoxIqgnCKw7LgUy38A+Ebd5Ht9GjieSZJiySyAq6OZFK/N8uHZjhcDLH1NeY6j4b+KWo+HF07UptXvVnjYSQ+dbReXNmHmRvMbfCQsxABByfugYI3LjSfiXBI8hvtVu7W4mMl3DBdwLOqC5lwluWwE/dGLOSOARndRs0G6Z22ueEfC+pX8+oapZB7i6SOOVzcyIHEZ3x8BgNykEgjkc81FZ+B/CGnbp7fS44IwkIYefJ5eIWDxkqW25VlBBxn8zXmt54N+IV1HJLei6vdQdYZw8t3E0CSLYzwkBCQA+90zhdpyT61d8WWfxIsrC/kLLeWVm8MdjaP5ci6h9oZVeORQDgQlvl6AgUID0S58JeGZNCh0WaxUaelx58EQuHXy5SSQUYNuXknAUjHanW3g3wxbSW8lto8EDW5zF5ZZcfuhFggHkbFVSDkHArg7rwr4y1KWKx1K81mRrXV4plv0u4FiNuisFaJR8yyc/NlRkk4z26mdfGUHgbQH8ua61u3ktW1OGKSIPOowJlBYhMnr1A44o0t8w6lr/hBPBscWlWq6LbRR6aix2MSuyhFVhIFwD8wDKGGc4IzVq/8N+GNYv7q9utPs7q7urRbWeUH52hVyyrkHIw4yCOQR14ry5dD+KU17YajqVpfXl9ZQyvGBqFukALWewKMfN5vml8tjbgjn0Zo3hf4i2CW9xJa3qIIltZ0sbi3iu2t1nuWREJcoCA8JJ3cjIyTmgD1i+8MaLfaTb6Te2stxZQOHWKW5lbcQc/OS2XGezEioH8FeF2ieNNJjh33sl+WgkeJ/Pk4dwyEMCw4IBwa88l0P4lXUQi1WbVbnyzp1xJJbXkMBLxunnxxANhgRvYs2zJ45GKk0/Tfiklz5mrXmr3Nu18TdQWcltExT97saF2kPyZMW5SEOBwD82X/AF+X9fIDubjwP4RvpWuJNKimLTyTMRM+1ncgyAgNgqzKCyn5SRkjNS3Hgzwu4uZG0qKFp7w380sMjxOZymwyb1IIJXg4OCM1yngTTfE/hLUFjvo9QvNP1CWRfs6yJIttNJdyuHGPup5TBm564HXip/iZY+ONQ8RWVv4ft5v7KMDJduLmMRyBlkVkZGYEHlCCA3X+HHM30Vh9Wdfqvh3QdaksrjUtOt71rRJFtnkG7YsibHwe+5Tis2L4feDo7H7GuiReV82CZZC4LeXkhy24H91Hg5yNgxjFc78MdI8dabr3l+ILq4XTILNYYLdRE1vtEcQQBhJuDqVkz8mDn7x4rM8XWfxPlk15tBt9Zjkmvj9gLahb+VFGkbbXUbwSHf7ytjaNvDc1T3JWqPRdH8M6LpF9Je6davBNKoWTFxIVc4A3FSxUthRliNxxyaq3fg3wq8CrNpcMapgI6SNG0f7xnG11IKne7HIIPzEd64fXtH+KYmurnTdSvGW5uZ/Nh8+I+XALiIxCEZXa5i83qw9yDiotR8N+PdU0u50vVJ9XumeOy+z3Imt4YlVJImlLoHY+eCrkMNy4A57UlrYex2934E8Gz3stxd6RDLcXa7HMszkudiruALff2oo3j5sL1q1P4V8NvoC+HJbMDT5HZjB9okBmYkl9zbtz5yS24nOec15zqmjfFD+1dO+ypPMbEXkcd9LdQuXjc3Cx7gSMPt+zfMAc85K4IPQeEND8YWfiqzl1q4lvrC2jm23FzJFJKGkhtuMgZA8xZ+nb2xQtQejR08XhXwzDd3Ei6Zb+bdLMJEZiVZZQglAQnADbUzgc4qq3gTwlIbVJdN85rPBh826lcqA4dQdzEsoZFIByARwK4XWdC+Ik3i+71aFNSbyhcwxyJeW4VraS5t2VLZScpJ5Mbgl8DcOvINVLOw+IOoa1Pp632pWslvAn2iZXiWdYyL5oY3lwVdxm23bSR78klJ6Jg1uj0ZfAPg8WlxaHQrZ4LiWKWSOQs65jfzIwoJ+VVckhVwoJPHNWJPB/huSS6eXS0kW7mE88TyO0TSBg+/yydgJYZJA5PXNcFLYfFbT9Nmit5r7UpZLeRI2a6tw8c0ltDhyTgbFmE2AMkZGAR07PXp9b1rwPf/2FFeadqTu0Nu0m2OTCy7TIN3ABUEjPYjim1YEyzoPhHR9F1y81axh2TXNnb2W3qEhhDbFB6n7x6k9B6VSk+HvgkQC1bR4kWSUPHi4kVlZVcBUIbKqFeTCqQAGbiuRudO+KMOr6fa20uoPY29zOHvPtcLtJbmSUIHRmUFwhiIODk8Hbgk0jovxMvpvD0VzaXcX2ZZI7m8kvYmco/mozMNx8typjI2F8ZwCMcq90Gx6Na+D/AArb35lttLgimVoZfLSRgitHgRuI87QRsUbsZO0dcVFF4B8HxzmZNCtgTE0RQljGQylCSmdu7aSu7G7BxnFYvwy0jxJpOk3p1O1n+0nT7SKAXVxG80kscJVw0ibuN/QnPB+orltN0P4oSeXqF82rJdxR38drH9vhIiMlvCYjJ85DqJVlAOSRlTgDo5btAuh6doXhTQdDLnS7E27OG3t58jF9wUEksxJOEQZPPFU5vAnhD+zmtZdKRbYRFJM3Eg3pveQiRt2XBZ3Y7ic5Oc1xNzoHxQshK1lrGq3sbSOjpLdwFzb4t2/dkgASk/aApPTIzgYNVNY8O/EjVdIvdKuG1Sa1vtLvLdUmvIEMGXcwBnVj5kpUojcbQBkOeQRgj0S38KeFHuYbm1tUWVJHuongupFx5rBnI2t9xmUEr90kZxU2peD/AA7qV9e315p5knvo447lvPkUOIyChwGADKQCGGCD0NefQ+F/iBHrWqiG/u7WCSeC3glt1gUGyW4jI2vuLBlh80EeWMlmwScV1Hw2/wCElbVdej1q8nnstPuTY2DydbhQTIZm4GTiRI89Mxk96FqI2NH8HeG9Hu4brS9N+ySxKVBimkAYEs3zjdhzl2OWBPJp994R8N33m/atJgkMzySOTkHdIULsCDkEmNDkcgqMYrB+GcPjeO412TxPHLBFK8b2EU1wk3ltht4DKxJXOzGdvf5RXI2ug/F2fSHW61zVIr3yp3YI9vGv2gRfu9jb33RNJg4ITGOQATQVY72P4f8AhseIf7antprqZYIoYkuJ3kRBH5mCQxO8/vG5bOO2Kpr8NPB8GoRslr5ds1vJAbMykrKWEfz7iS+5VhQLgjaBx0GOcvtJ+J8F19mtb7Uri3jnk+xT/aoMqS8RVrnOC8W3zRtUE+3QjV8GaX4uHiTTr3X4btjBFeLdy3M0EkZld4/LNuFJZIyobg4PqPVoTOh03wn4T02+t5LC0jtrq2LbTHdSBm3OXO/5v3mWYt8+eWJ710leZHw/4lbxpd6k2nymWTWoJDdF7fyHsU+6qj/Wb1BOcj6E9vTaS+G4Pcyte8RaLoMlsmr6hHZm5LLCZFbDFQWIyBgcAnn0NULfx14SuLSG7h1uB7ea4FskgVtvmHbhScfLnemCcA7hg80/xX4UtfEd3az3eoahAtvDPD5MDR7HWVNjlgyMd23IDAggE+tY2rfC3w9qU8cs11qiBZo5mjSZdjtGkKLkFTjAgTkYPLc4JFC8wfkXNK+I3hW7s7eW61KHT5ponlMNw2DGq7/vMPlBIjZgCckAmr+keMNB1XWm0mxupJLkWSX3zQOimF2ZQcsB3Q8GsS3+F+g28i+ReamkAcTNbl43jeZVdUlYMhJZQ5GM7TgZU4rR8NeB9M0Bl+y3moSp9iNlJHM6FJI/MeQZAUbdpkcAJtUA4xwMH9f18/67DKlr8TvB8898P7VijtbQxKLls7JTIjP8oxkgKhJbGMc5xVyy8f8AhW6tmuV1Ly4RfvYeZJC6qZlYLjOMYJIw3Q5FYn/CovDrRQrNfancyQeWsElx5EvlxxxNEsYVoihXYxHKk9DnPNWdV+F+h6iqRz6hqq26Xsl4tukkYjV3dHYAFOm5AQfvDLAEA4oW/wDX9dwewv8AwsnTpPtS29m0stv5bbTcxKHjIZpHDE4IjRGYjrxgc10t54h0azu7C1ub+OOXUCotMqdspP3QGxgE9gTz2rlbj4U+HpLeSKG+1a1aQMjSwzpv2MkiOvzIRgrK3bPQgjFaeseAtI1TWdG1O4utQDaQIfs8KyL5ZMTbkJBUkHPUqVyODnAoW4PyNKbxT4dhvYrOXV7VLia5a1jjLcmZSoZPqC6f99D1qh/wsLwVvlX/AISOy/dQtO7FjtCKm8nOMfcO7HXHPSs7xf8ADfS9aXxHdW089tqWt2scDTFyUt2QqRLGowVf5EJOeTGnpVX/AIVXpdxeaj9u1C9bT52H2WxhZUjgH2RLbd93cX2Kw67fm6Z5oWwG9F488ISXK2667bCVgpCuGX723A5H3vnTI6jcMgUzU/H3hWzW4RdWguLmKKWQQRnl2jDkoD0DHy3wCedpxVXUfhxoWoX1/cXVxqDw3hnc2wlURwyzRiOSVPl3ByFGMsQDkgCqzfCzw6YktxdamtoIY45LcTLsmeONo0mYld28ByeCATgkHFJ7DRqQePvCcltZTSazbRG7A8tSScHIUgkcD5iFznG7jOaNT8deHbS3t5otQhuRO9uoKP8AKqzEbHZuijBzz7etZVp8K/DtnFbW9pdapDZQKkRtBMhieFJRKkRypIRXyQFIPzEZxgCK6+Efhiez+yC41SKA30t4yLOpDM5U7MMpwq7FC4wVGQDyarS5OtjaTx14durgWumahb31x9rjtXjSQJtZ2Zc5bG7BRx8ueVI60mveO/D2kpqKPeCS608xi4g2spj3k4ZiRgLhWO7phTUNv8PdBgvbG7R73zLF1eLMoxkSySjPHPzSt+GKp+IvhjpOvf2kuoazrTRajcm4miEkW0ExmPaMxklQp4DE7SAVweaXT+vL/gje/kaFz8QfCdlI0Wo6vbWcnnSRIrPu37HCbvlzgFiBz3IHU1oWPizw5fRwyWmsWsqzmIR4bljKWCDHYko4x6qa57Q/hxZQRzSandSS3Mty0o8g7UVBcrOi85JIKKCe/PAqxb/DjRbfVbW/gvdTj8idbgwCZfLlkSWWRGf5c8GeTgEDGM5wDQugdy7deP8Awba6rJpdx4gtI7yOXyXjO75XDBSCcY4LKD6bhnGRVXWPiR4U04gDUUuSt5HaTiIEmIuzLuxj5lDIV+XPPHWpL34f6FdtdNK95m5NyZNsoH+vkjd8cesSY9BmoLD4b6FZ6jb3outRma0mElnHJKu22USPJ5a4UEqWcn5iTwBnAo7A+tvkX28d+EFkVD4gsvmtvtIbcdvl+X5md2MZ2AtjOcc4xU2teLtB0mzN3dXhaIX8Wnv5MbSFJ5CoVSAMj7yn8a59PhP4bW0+w/atUawMe02hmXYZPs5t/Ozt3b/LOOu3PO3NacHgaxi0SfTW1XVZZJtQj1J7ySSMzeehQqRhNmP3a8bcdaOv9f1sBJcePfCkOp6Xp39qpLPqbEWwiUuON/LED5RmNxk91NW9N8W+HdS0+7v7DVIrm3tMGdo1YlQRlTtxkgjkEAg9s1gab8NdNhv9QvJ7mcSXWrS36iEgKsbxtGYCGB+Qh5CcY5ckEVatPh5pdvoV/pX9p6tL9thgt2uXmQTRwwf6qNSEC7Rz94Hdk7s5o6B1EufiX4Vt5LhpL4NbRacuoRzRjd58Z87cEUfNlfIbPHGQKt6f468N3f2g/wBowwiFEkHmttZkZYyG29RzKgwcHLD1FZFl8JfC1oYnhk1FZY7GTTzKJlVnt5GmZ4zhQMFpmPAGCqYxjm0vw20E3lleXFxqF1c2l5Hd+bJKoMrpEkYDhVAK/uo2xgfMoPtQH9f1+JNonxG8K6nPJbDUFt54o0kdZRhMNEZflcfK2EVicHsa0b/xf4bsbuztLrVreO4vY0ltkOcyI5wh6YAJwBnGSQK5fVvhRpNxoZ0mzvryKB3sg4kcNhIGwSpABDPGWjPOMN0rV8QeBodb8WxatdahcxWMdpDA1lBtVZmin81N5IJ2hgvClTxySDih/wBfcBFY/EzwvdaSl0L2OK7Nj9taykcK6L5Yk2lj8obac4z056Vp2HjXw5d6Leawt8YrKyu3s55JYmXEqyeXtAxlstwMZzkVkf8ACrfDP9kf2X5moeRzz5w3c2v2brt/55/rz7Vpy+C7B9IutNW/1GOObUf7ShdXTfaz+aJcxkoRjfk4cN1I6cUPcOhRsPiZ4Xu9HivlvAk00Ms0Nqx+d1QyADPQFvKYqCQTj2q5ZeP/AApcWmnzNrFvE19tEaFs4YlQQSOBhmC5zjccZzWVD8KvD8Uaw/btWeAhTPE0yETyKZCsrnZncDK33SAcDIOKLT4U+HLO3trOzutUgsoI1h+yrMhjeESLKITlSQm9S3ykH5mGcHAF5/1/X9dgfka6eP8AwfJZXV7HrlvJb2hUTuiuwTO7BOB935H+bp8p54NMsPHvhy4vHtLi+jtJzfPZwpI2fOKsqhwRkBWLAAnGScday9V+FPh3UNMXT2u9VhhFtHany5k+eNPOwGDKVP8Ar36jghSMEZqS3+Fvhq31e31SBrkXELliZFilDjcGA+dG24YZBXaeTz0oW+oPbQ7miorOFre0ht2nluDGgUyykF3wPvNgAZPsBUtABRRRQAUUUUAFFFFABRRRQAUUUUAFFFFABRXnXxcuvF1jqmm33hn7dNDZ2F7cXdnBHuF0B5ShOn+sAZ2QdyuO9RfDjxV4o1LxRHoupWF0tlFpKySXFzYSQutwohyC5JVg29z2PyngYojr/Xr/AJA9P6/ruelUV47aeMPHtna2VtPCby7NxcK5fR5gbh1u/LWAFTtjxEd4kOQRj0Obdh4l+Jc1zA1xZ2aQTtBlF0qYPGJpJoyNxkx+7EaOSRzvxwMGlfRMfVo9XoryPwJ4x8bXV9oOn6lAbgyR26XZfSJoHkDQs0s5cnYmyQeWUI55I6irfiTxL8RLbVtUbTbG0axtnuvIjbTJpHkWCOF1G8OATIXdRgcbeMnIqraiPUaK8Z13xN46tLXULXTbe5hmnj1OWBhYTXMsckc03lsdxCrGY0TaFzkn7uCDW14C1bxNqHxI1T7fHt07yQieYtxHuVVQpNGjZjAk3NkZyNoHUNSWoM9MoryXwV4y8Xaj4qs9OFlbDSHnmDXEqzO06iadWKScqCuxBtJHU9OKseKdW8U6v4h1DQdOmlgtI9Ss7eOZdPuYpI1bLSyeYrqJIwNq5BAyWz0GRa28wel/I9SorxR/HnjskyXel2sM63NwttZpFOsvmJbXTrGy8CUHyojlSc7jx901b1bxZ8TtNt7vfptrf4eSBGg0yePywFgfzz87ZAEsg2gcmLrnIpXDrY9gorjvBWsvP4O+x6hcBtUs7DzLkQLNIwjO8Rv84Dl2VM7c5z06g1xvgDxP43+3eH9Jmt0lsZ4llmuLy2ulmkDyS7l3Pu2yRqI8hjgljg4warrYV9LnsdFeZ+LPFXjzTNX1d9M0WK/srd5YbSAWUu9ytqsokMgbDLvLJgLzjAOarad4s+IMzWMrWVhLbAwtO0NhOTOkl55JwWK+Wyx/OeG6Z6GpuN6HqtFeZ3OteNLL4feHJtJssanc2cs96Ly1muGR0t3lCEbgwLSAJyeM4A6Cs7UPGvxBsv8AR5NLhadHkMUiaVOyXj7YGS3ADHyyfNkHmEkfu+nBFPq0HRM9dorxiz8R+OLZ9Vk0dJLuAXd9cBb3TLppNkJiCQgM+F3lpNpXI2gHGcgdJ8PNY8Vav4l8RNq1rHZRqTHBCyzboSkjqnDfIwZNrkqckn0xg6fK4HodFeGP408fNoGm6V9nv7y9uNIlF/cLpE1u8c5hnwUcE4dXjRTwBlhjORjTsPG3j4w6VbS6T9nvXSJZLabTZ38yUzeXJH5obavlx7ZDIeH3cAYIoWoPQ9gorx+fxl42ujpIvNF+x/bNTXTYY/LliYXcYUvK3zAtbnbOQO4ReSDWl8TvEni/T9XvdN0PMcK2MVxFPBpkly0ZWVfN8w5AwUztC7ifmzjij+v1D+v0PTqK8pt/EvizWPFttpht3jt9J1uO3vZ7aKRBcK8c0iEjJxGIjCWB/jYelSeNvGPivSp/EEcuksNJ0ZPtF1cxQyK1xaSFAqwODjzlXzicZ5ROBuFHS/8AXQOtj1KivGfFXizxzD4futBj0m5GrG1DI1nbXHyobMyZWbkbhMPLyST7VueGPGPiu+8UaRoeoaZFA99bNezsbZ4/syRl0miOW5YSGEK/RgzMBinbWwr6XPSqK8j8S/EPxPpuua7bx2Pk6daSQxQ3Vzpc2I2a6ihbhW/egrIzLtIJ29MVg6vrvxCvba+uo7PVxJcWREP2eKeFMrFdbZETJKF9sRIOSCy98Ultcq2tj3qivJLfxr4+uLnT7RdKjtryZYla2m0ucq0jySLMPN3bVWEKp3H/AFgORgMKYfiB44l/saVfDtxam+vUhe3l0yVikQeKKVmcN8pDtK65GCig59TqI9eorya+1jxwPhDpOpW8d3qviSHUYRcQx2r2zSbZSHR1/u4HPQN+Oaz9R8ZeNP8AhIDqEccps9LtrmeS2bTLiBJoUihcSO7Nt3ODLtTqhGDnBoXXy/yuO2x7TRXikHjP4gQ6nqGpjRLh7O90uG8s1NrNLGjkMyxbQflYRkO+PvMmwYJFWtM17xlf+LNOuJoL6axaZLcTRWs9vDPF9oI88xk/ISvB3HGBnoRTS95RF0uew0Vw9p4n12b4szeHRp839jJA5ad7J02SKsbKVlyVdW3sOxypGOCTw58WePrPRNUsJrS8tG+33UVvdy6dcXT+QftDRyAoQcs6rGo/gAU8hlqW9LjSu7HuFFeGXHij4lT6Ld6fDpUnnWdvaGGLbPHd3DB7Y7jJgqQ+6UN3AHPRqt674z8dXmm3lpa2FxHPLp8gWKHS7iKYZtHdp0kyQhSYCMJyxIyDyKpqxMXc9oorlPAerXUml3cerxXkV1BcXL/vYZTmFZnVGBYHOQuQAemMDGK4/wADeK/HFz4j03TLuxA02cvMZ723mWaeJ5JyCp24UqqxAK2Dg89qLapAnpc9boryrW7nxneeJr3SorqcxJr8bW+2zmjEdoLMy48xHUOryLs5OAScjoK5648afEWax03WpoFs5kNzm3g026lUv9nVlgmjGMHzPkV8kc+tSndDe9j3aiuB8EeK/EWr+MdY07UtLmtNPtrcPE8lk8bJKHKsm4krIMAMCMEjnAzisCy8aePrmzt723s4Z4QHnlRtGuIpXQXMcaxbWf5JPLdnJ+bp0wDTA9dorxvwn4n8Zah4ntnmW9s9Lm1spM1xpc2ZI3tmKxkMxEQV0C5U7QTzznPslADHmijdUeRFZvugsAT9Ko2Ot6be7fs87FWEjKzRsqkI+xjkjGN3T16jIrB8feEbvxJqmlXcF3psC6eJmX7TYee4ldNqSKSwA25Y7SCCSM9BXE6R8JtQh1BNOv7m2udNA+0yy+QBE7m6t5TAIixOMQNknj5+AeRRHV6g9EewpPBJ/q5o2+jA9s/y5qprGr2OkwQTXkkgSeZYYzHE0mXb7o+UHGfXpXl2pfCGax0Qw+HbyG3vj5ESSQQCHYPPm82Q88/uLh0A6/KMdgO18aeEf7b0bSdJszp0NlYXUMrQ3VoZleOIfKi4ZSnIU57gY6E0A9zW/wCEi0j+0EsPtRE73D2yAxttaRI/MYBsY4XknOM8deKnstVs7zU7zT4TL59ns83dEyodwyNrEYb3xnHevK/+FM300z3N14mt2n+3pfAR6fsikdEdQJIw+1lbeNyjAIGPeuj0jwh4i0XxQuqWmpafdWzTTIIXt2RooZ7jz5SW3ncwI2qAAOQT0oW6uD62O3lvbaK6NtJJskERmJYEKEBwSW6dT0zUJ1XTzftYGVvN2knMbbMbd33sbeh9a4j4ieCtS8XeJTtkFpZRWESrK7bknlW5WXy2RWDbcJgnI6jGcGsFPhPf3ct3CbqLTrW3jit7RWVp0uFWKMEsC5byyyFSrMSVJHFJaob3PT9EvdE86fRdJa2jNhsV7eFNixhlDrtAGCCGB49a0JbiCI7ZZokOC2GcDj1rhdI+HMVn4ot/EbSabDex3MczCzsfKURratAYU+YlUJbfjpx0707xV8NdO8ReKX1y++xzMz2xCTWgkISJJ1KZJ6MZgcYx8nfs2JHT+ILzRtNthrmpxxsLLOyZYDLJEGwrbQoLDsDj8am0zWNN1HzvslyrGG4e2dWBQiVPvLg4zjPavKofhHfMmpWEmoQNbx2trHpkk8ZZY5wqG4nCBgfmaKIhWJGQ2QQa0h8JnbxLbaxc6xHeeXcmd43heIK3mLIHj8twFbK4PBBGBjAwTqD2PRZL6wguIgrBpbqbyQYkL5cKT8xUcYUdTx0q0JY/OMPmJ5gG4puG7HrivPPCPwvh8O6npF3a6hCsdgkHmxRWvlieSO3nhaQ4b7zecCScn5Mc9tFvBd4/xVi8ZyarAYIYnjjtltdsm1o1Qq0gPzDK7uQTzjoKOoHVrqWntcXVuL238602/aE8wZi3DK7vTI9atAgjI5Fee+Jvh0+p+INR1e1n0lTeXFrdNFdaf5qyvCjJslww3xkEMB2ZQecYrd8EaVqnh3w8dHuGiu7ewhSGxKcSTBUBYtk4XLkhVzwoGTR9lsOpo3XiDSLXSDqtxeCO1CLISUbcFZgqkpjcMkgdKtSahaJqNvp5kJuLhHeNVUkbUxuJI4HJA5rxyx+DesX+m2v9ra7FZSHSRZvFBb/vYcrFuXzVYb9rRkhsZyeuAK6Pwz8L20jxZp+tT6lBeCyhjjjAhkiZDGjxgrtfb8wfLAggsWPcYfUXQ9HMsSyrEZEEjdFLDJ/CkSeB13JNGy88hgRx1/KvNfFvw71DxJ4/vdUe6trCxaC2EV0kO68V4xMGEb7h5YPmLng5HFUB8I9SjsJktdc0uznuIZLWVINNZbcRPAkJZYxJxKdgYsSQemOM0lsynuj0a38SaTPevZxSzmaO6Now+zyACQKWIzjGMD73TkDOTV+5vbW2jkeWZR5cbSMo+Ztq9SFHJ/CvOJ/hU95PfSX2o2CtdXk1z5lrYmJ8NA8UQY7yC0e5WDYGSCTyc1k+IfhTrhs4ry31iDUb22sZwyC0WGS7upop1lbzN/yqzz7sNu2hMCkwR6idS0e4tJdVnaNLfT3ctcXERQRFV+ZgWA4wSCw46ir6XVs6hkuImBj8wYccp/e+nvXI2Pgnb8O9W8KXd3HN/aYut0jQ7ljMxJxtJ+baT7Zx2rmL/wCD8l5fXV4+pWKyzwxBAttIEiZI40MQQSbWgby+UI6Mee9U9yU7o9H0zUdFl1DULSxmtxcwSK92EXblmRWDE/xfKV5Gewq1cGwurdYbg208Mx2qjkMshHOAD16fpXmmtfCGHVUvJnutMs727+VntNO2LHH9je3MSjfkJlt+M44/GlvvhGr6k0llqFjb2b3DyJAbHmzUyxy5tyGAjfKEFsc5HHHKW9h9LnoukavpurWNveWF0ksNwrNESCpYA4J2nB6j0povNJbUWkWSA3IgJaYLwIw3Qv069s15dqnwj1BbNzZataXE0dt+6Z7YpOJFWYKkcu793Gxl+YYOcH14zfD/AMINVutCCajLbaZcJIpMPlDbd4kVy0qxOFXOCu1T/Cp65FC3Bnt1zFbzw4uIo5o1IkAZdwypyCB6ggEVmaF4n0PW2uV06+3vbTLDMksTxMkjKGC4cA5IIP40eGNKudF0OHSVmtzDawRw2oVHOwKgHzF3Yt8wJHOcYHPWvP8AUfhd4g1LQLTS77xJpbSR3b3Vxcx6YwkuJWZWMpJlJVsrgAEDBAxhRR1DoejW2vaTczLHbX0c4ZZG8yP5o18ttrAuPlBDcYJzwfQ1d+02+wv9oi2qQpO8YBPQfqPzrzOL4SQfa4vOutPaxivHnNqlgAsyNdi42yDdhj/BnGMY47VFY/CFNMSw/s+80t1tRb+ZbXOnb7e4eNJ0aR0DjLETAg54MY69hbIHuz1NJY5GdY5EZkOHAbJU+h9Kr389gyR2d3slS8JhEZTer5Ukg8EYwD147VyPw78By+FdWub6W/trjfb/AGdfItTE8w81pPMnO4+ZJ82N3HGfXjH1P4SG8m1Ar4geGOe5kezVbfm0geOcNEDu5/e3DvnjgBccZoYHoOm6vpd6Z4rO7if7NcfZXA4AkCK20Z6/KynjNLqOs6Xp7263d5HGbi5FrH3/AHpUsFOPu8KTzivMYPg23222uri/03al49xJaWtpJb26bhBzGEkyrgwfeJOd3Tjmaw+D0QuoW1K+0+7t4Jo2MX9n4F0qGYh58sQ8uZvv4/hPHPB2DuepSXNvHu8y4iTaATucDAPSpN6btu5c5xjNeUr8IRDp8YjvtMu75JYi8l9p3mxzIloLbY678nGC684B7d61vCPw9vtA8QWV1/bqXdhZbmSOS3PnvI1vFCxaTfjH7rcBt/iPPFPqw7HcJfWrXE0HmhZInWNg4KjcyhgATweD2zU0kscWPMkRMnA3MBk15X4i+Gt94n8YalrF9Iltam9Hk28ruyzR+RChlHlupRw0Z289CeBXTfErwLbeNYoI7qaFFgtbqFBLb+bteaMKsgyRgrjI7+4pdA6nWC4tyEPnxYkO1DvHzH0HrVPStb03U4ZJrWc7I52tz5qNGTIpwQAwGeTjI4rzy++ESyXzNZ6jZQWbzuywmxz9kVpI5M25DARyZjOWx/EOOOWv8IhdWky6heaS10/251mg03YFmuGiKy7S5wyCIKMY4x0Oci6Aem21/a3F9dWcLs01rsEw2EBSwyBnoTjnjpkVDq2r6fpenXOoXk+ILUBpjGhkZAT1KqCf0rmPh/4FHhbW9W1J7xbuS+kkIlPmCQq0ryYfLlSQXwCFBwK46D4Q6lfQ3dxe31hYzvezSpDDbti4Q3jzL9pZXBk+UqBjG33pa6D7nrtlqNjeTzW9tcxyTwBDNED88W5dy7l6jI55qDTNa07UPtP2eZh9muTayebG0f70dVG4Dd1HIyKwPAXgqHwnqV9cWxszDd21rFhIWEqtDHs5kZiWUgAgHkc8muUv/g/NePibVbQ2gv7i5SyEEixKswG47lkEhfIJBLEDcQABjFdRdD1GTUtPjvYbKS9t1uZ2ZYojINzlRlgB6gEGrVeb6N8NJNP8Vwa4LvTHS31Ke7igNiWMayoQ+JGYvvLYbJJA5AAB49IpAct478YL4Xe2jOmXFy1zDM0cu9Y4RIi5WMuxxvf+EdTg46YrGf4p6bZaImoavpd5ayiC3kmiRkk2mWCSYAENzhYmH4j3x2mo6NpOo3dtd6hptpdT2pJgkmiV2jz12k9KyYPDXgeS3ttQh0TQZIYbcxwTi3iZEhAbIVsYC4ZvbBPqaXRj0ujlNO+Kkw1ibS9S8N6kb037xJbWkQmeGBRAC7lGYE7ph07fTmeH4pNeXFhDY+Gb4td3kEa+dPEu6CVplEowx6NA/wApwcYNdPF4X8GWkFl5Wh6LBFFMJLQrbxqBK2OUOPvHavTrgelXH8O+H5YkjbRdOaNfLKD7OmBsYumOP4WZmHoST3p9iddTl/D3jz7Ro+sapcxy3cdrZx6pFFBAEdbWQOVQ/Odzr5bkngHIxRp3xQ0rUvEVtpGm6Tq14k7gfa4YN8SxtI8aSkj+AtE/PYAGuq0rw9oOki6/szRtPsvtZzc+RbqnndfvYHPU9fU1XtNC8Kre2wtNK0lbnSY1hgWGFA9ohGVUAfcGDkDjrQtxvY5PU/Hmt/8ACQSaTZ6IY2h1h7ISEpIJoY7dZpH++pQgHjrn0rFm+L8yafZXa2MhtDaStc3hgX55xbRyqkcQkLcGVAc8HnnvXpsuk6BBqTalLp+nR3ty4U3DRIJJG2FcbjyTsyPpx0quPB/hPz2uB4b0jzXg+zs/2OPJi2hNnT7u0BcegApa2H1MO28cz2ngaw13WNHv1mkufst2Db/Z0gYMwaVt5+SLjhicHK9M8YeqfFLU4vC91d2/hiZNQWDUJ4wZo5IUjtZvK3sQ4J3MR8o9+3NdjcWHgs2f/CP3Ntopt7F45DZSCPbCzthCVPQsTgepPvV5PDfh9BcBdE04C58zzwLZP3nmEGTdxzuIBPqQM02JHJN8UrWK5S2uPD+qRSRytHffPCRaYnSHJw/z/NIh+XPGfTFSaZ8UNLvLy2t30rULb7YqzWjuYyJYWSZlk4Y7c+Q/ynnke+OtfQtFeWWVtJsGklO6RjbrlzuDZJxz8yqfqoPasu08NeBb62vLe00XQLqCW4El0kUETqZlJwWAH3hk9fU+po1t5h1MjR/iIt5oHiPxBcaJcwabpEEdxEwljaS4ja1juMbc/K2JAOTj361Wf4rWcVxeW0/h3VY5rBHa9XfCREQyqigh8MXMiYxwMnJGK6XUvDXheexvdFaysrT+17M2kqQKkUk0KJs2jHUKpAHoMVYtPC3hu0sXsbfQdMitpImhkiW2QK8bHLKRjkE8ketHXyDoY03jpY/C9zrC6HfSXNrfnT5tPWSLzfP3BdqHdtfJZcYPftg4xbr4oQW/iTULGVClva3ECBkjWUGMmVZDuV8Fg0RGMcY5BJIHZyeFvDUmjw6PJoOmPp0EnmxWrWyGNHyTvC4wGyTz15NZ9/4P8IpqdnefYbLT7g3qzjyVSI3cwVyqvxl8bnbb65PrR1/ryDozmf8AhcFodPjvF8J+INrRNcENHHH+4Hk/vFLsA3+vQYGeQw7VvnxzGdCtb2PRb17651GXTEsPMjDi4jMm8F92zAETnOeeO5xWtaeFvDNrbtb2ug6ZHCQylEtk24YqWGMdCUTj/ZHoKdq+keG59P8A7P1XT9Me0ubneIZ4k2STsS2QD1cnJz1PNDA5zVviVp1lomk6vDpOoXdvqNhLqGEMatBBEEMhYMwyQHHC5zg1FF8UNPa4WOXRdShW5uJLfT2Yxn7a8c4hcIA2Rgnd82PlBPauh1bwf4c1W80u41DSrW4XSo3js4HiUxRhtnRCMcbFx6VfOi6OWtmOlWJa1mee3JgXMUj7t7rx8rNubJHJ3H1ofkHQ47w/8Rk8QarpFlb6bd6a17Ij7blEcyQPbSTIwKPhc+WeuSMYxzkOm+KGl20s8V5pWoW0qXUtpHE+wSPMuNibN2VMgJZM8MATmuuttD0a2nhnt9JsYZYFVYXSBVaNVUooUgcAKzKPQEjvVSy0HwqzSmz0nSXaO+FxIY4UYpdKOHPHEgB69RmjqHQ4XQ/ijqF9qkESaFeXNjeamYLe5a3+zotuEmO7LMRI4MLZAxxg4ycVeX4uaOkSTXukalaRzW6XNuzGNhLHLG7wfdY4aTy2UKec4Heuqk8O+E7NvNk0fSbczXaTBmhRd1xk7GH+3ljjvlj61JbeE/DFrA1vb+HtKiia4S6ZFtECmZDlJMY+8p5B7dqF/X9f1/kP+v6/r/Pm9L+J2nXt1bQyaRqFst5JGto8hjIlVp/ILEBiVw/Y84PHcCzc/EbSbfStI1F7O8MerxubNQFJklDqoi6/fbdkdsKa2W8I+FmS+RvDulFb9w92PsqYnYNuBbjk7ufrz1qS30/w0+lWHkWelNp9gwmsdkcZit2QEB48cKQC3I6c0dA6nmOv/F69t4tTk06C2ItJZiPMi8xGhW1eVGVkc78tG2cduB612GlfEbStQNnssrtBeNaeSWKcrctKI24Y44iJI6jIHXIGxZ+E/CUcDG18O6OsU5MjGO0j2vuUjPA5yrEfQmmDQ/Bq6/b40vRF1eAGeACGMToCxYuoxuHzMxz6k+tCBmFJ4z1H/hJrmJIB/ZCarBpUUphXcZyQJB/rM4GRg7R368Zr6v8AEO60PX9Ztb7Srq9ghu4LTT1s4VZpZXjeRkLBzlgqbsbRgFeua7H/AIR3Qf7Ul1T+xtP+3Sukklx9nXzGdPusWxnIwMH2qrqHhjwj5d/dX2h6QqXLie9llt0AkZejuxHJHqaS2/ry/wCCPqcfpnxWWbxFNo82h6rPK91H5UcFm3mW9u8cGGmUnIYPKcjjAU+nNt/ijBGIml8N6oI3eUtKssLIsMc0cLTAh/mXfIMYySAT6Z6O20fwbqF1FPbafotzcQbbiN4o42ZQwCq4I5wRGAD32D0qez8K+F7G3+y2nh/SreEgr5cdqirglWIwB0JRTj1UelPsI4+2+JhudFN1b6dPJ5C2xurrYgjjeaQKqeWZNxJU5yCQMjryK6/xXr/9hQWUkenz6i93eR2iRQOgfcxxkBiMgYJOOgBPalbwp4Ya4juD4f0vzooxFG/2VMqgbcFHHQHkehqGXw54WhsNN0y+sLGeO3uC9it4FkcTncxZC/Jc5c5HPWgDitD+L9umi21x4k0m6s5nt1naaLYYXVhNsK4cldzQsgB5yV9atQfFVkmFtfeFNXW6kvriCOC1Czv5ULIryEKTggyL8v1rpp/A3hR7JrOHRLKzgku4buVLaBIxLJE4dN2ByAwz+frVu58M+GJp2vZ9D0x5TP8Aamma3TPm4AMmcdcAc+woW+v9bA/I5DRPiVPf+APEevx6Z9qvNBNwksasIklkjZjtXcSQNgUljwSTjNVNQ+JWoabqF7calYvbaXa3YtyBAjyF1tDcSxhhLyfugNgDnGD1HoFro2gm1m+y6Zpxt76HZN5cKbJ4zuOGwMMp3sfT5j60i+HPD62gsxomnfZwSwi+zJtyY/LJxjqU+X6cdKQ9Di9D+JrPqc+m63o9xaXsupNZ2MCFGL4aJSpYOQWUS7zjjb7girfiD4oaboep6lbX2kal9nsGki+0oEZZZUijkMaqG3crIvJAGc1vQeDfDdrd6XcWWlW1mNMllntoreJY0WSRNjOQBy23Iz71dvdF0OZZ5L3S9PkWTe8zSwIQ25AjliR3QBST2GKb2EtzjX+KSh7eFPCOumeTy1eNxHEY2kneCMfvGUkM6cMBjac+1Sw/FLS5tNS7g0jVZpH8tVto0RpWd4ZZdigNyR5LLx1OMZFdRpmh+G1s7d9P0vTTb7I2geKFCpVWMiFSOwZiwPqciqt34Z8FtqFutzoeifbDC0cAe3j8wxjO4LxnA3nOP759aHsC3MSz+IltNp2ta2YmksdM0yG9aCEI0hL+buUPv2kjy8YIGCDk9hBH8VLH7dPZzaFqUMtjPHDqeXiItDJKI4zw/wC8BJz8mcDrzxXTXvhHw9ceH77Qk0u2tLK+tvss620axloucLkDtub8z61Bpfh7wPKbebTNI0KU6ZKwheCGNvs0mdzAEfdbPPrnmj7XkHTzORtPizJPrUkEfh28kguLSG502ISRLLOhE7vIWMm1V2QghThsn8mWPxfhCXtzd6LeTWbTuNNlgEYM6iOFwhVnyHxMDk4XjH16weF/h/PbIq6H4dkh1KQSR4t4ity4DMCvHznBc8Z4Le9XLjw54RtbmbUrjRdGgmuNkUs728amTLKFUkjnLBAB6hfQULfX+v6/rsNvscynxKhm13Q9OFjNateXktneRPskkglVpI1U7X4UvG3z8ggYHfHodZLeGfDranFqbaFppvYXMkdx9mTzEYsWLBsZB3Mxz6sfWtajp5i6nEfErSfFuqanojeG5kt4La4WW5l+2SRMMSxkgqPldSgkGCDyR0BNcRpvw38aWml6fb3Nyl3c2L3Qt5Y9SkiSKOa3ZEXywNuI3xnj5gcnnIr1XX/E+jaHe29nqVxJHPPDNcIqQu+IogDI5Kg4AyOvrWWnxG8KNYRXxvLqO3kuktN8tjMmyRwhTeGUFQwkQgnAIbPrhWurDvZ3OUPgnxzcMbS81rzNPhlhFuv2x9zRuC0+/A6q2FTB+7npT/BHhfxvpfiLw2bhltdI03T1tbmIapLP5xEJXlXJBPmYYEAYH5VoyfFSwtIrqTUNMu0a3uprZoYIpZJSUkhTIUxrnPnqTjp7np0ur+MfD+k3stpqN49vJBYnUJ90D7YoMkbmOMDJBAHXIxjpTv17/wCQmun9bnH+JvDHja+8S6pcWmoXkNrN5nlTW+qNGfIa3CLAsRBRHEuX8zr788Ys3gj4iGWa7WeGOa6tI42S11WaHyrlYUSOdm5aRUKt8jEg7u9ehL488Mv4eh12K8nmtJro2caxWskkpnBIMflqpbdlT2rN1z4oeG7Cx8+1ee9le2hu4YxBInnQSSRIXQlfmI81TtGT265wJdP6/r/hwv1/r+v+GOd1rwL451Sy1HT7rXBPbfaDFZE3cilrZo5izPgcPvlRBg/ciHPJFdFrOieKj8PdItPD1wNO1uxSJTHNePJGQUMcgZ+S+0MXUkfeRelOn+Jnh+OSQo00sawbljW3mNy026ZTF5ITcNvkSliem3pjmjSvih4VurGKa7uZrOY2iXEyNbysiMYY5TEJNu13Cyodq8nPShbNegdUcnrvgfxrdi8sEaO5tEctHcSak6TXai6tpYlZgu5SiRSqGycFuOtOtvB3xJ+3wSt4gu7eJbaQWqJqBkFoxecqku8ZmG14Ru5P7v2ye7tfHfhm4jdlvZUeNlWWKS2kSSNmmEIVkK5DeYQMY7g9Oais/H2hz+E9P8SSx6lb22oSmG3hexlad5PmO0RqpY8Ixz0460dAW7J/Adtq1jpENjqWnvbFIgWkk1R7x2k6N8zjODjd174wK88T4X+I9M8Mw/2VqkseqTTquoJazLb7rdTMURHVQSwaUMWbJOMZwMV1us/FPwtZ6Tc31lctfGK3M0ZEbxwykRiUoJSu0OIyGK9QO3WtWLx14Xktxcf2ltiIiId4XVSsm/Y2SPusI3IPTAz0Iolq7sFojz7UfBXj59ca/Wb7fLDFNFHc3GryoZIpBAAqxptWN1EcmWXAYkZyCQMWz0f4n/28uj3V9q/2yLTPIgu0uZvIEhgPzO/3Cufl3YLhyD0FenaX8RNEvLPWdSkju7bTtMmt4vOktpQ83nIjIREUD8mRQODnOadbfErwlcxO8N1es4ZVWE6fOJZWLsm1EKbnIZHUgA4KnOKb7CXdHnV5p/jrTfGGjx3MOuvpIuBcpaWt7PctCnmr+6M2QH4VmYSZ+Rtq813HxD0XxN4s8K6JLpO3RtVhuo7yWOWb5oh5Thot6jgnft3DlckjkCpF+JmhjU5EcS/2cbOC6trqO3ndp/OkEaKqCPrvYLjJOeMcHGjpnj/wtqV9aWdnfSySXZVY2NrKqLIyswidiuEkwrHYxB46dKS2S8xvds4W88DeNFM0emXl5YW82rXF5MLfVnMjiVF8tgz5A8tgwK9GyDg4xVuXwv4ttNS8Pxrql/O97qVy2rStdSSrFAJTLG6E8RtsRYcKBxK3WuktviNoRt9blu/Pi/sa7kt7sQwyT+WFcqGYquFJA3beoGD3GYx8SNJj1HULe4imEUC27WjwQTSveCZGdNiiPnhGPBbhSeAKL7MLbop/EHQPGuo69dXHhrUHtYptLe3DyXrKsUmSQY0XgOehZg2BgjBHNmLw54hf4aroZ1K/j1B7qNnlkvj50cP2lXdBMnP+r3KO/QZ71T0/4v8AhiYWbXk6Wnm6cl5On7yR4nZUcQgKnztscMcYPTjnjb0r4heFdSuRbW95cpM0qwqk9lNEWdpDFtG9RkhwVPoetCVtP63Bu+v9bHHat4S8fedrC2NzNIkqzxQu2tzJ5qPLH5BVf+WTQxh+QfnPUkE0z/hA/GNl9uuNI1G4ha9nmkuIH1aUmWMm32ru6JIVjmUyKAcvnJzx2ur+NLO1stC1Cxha9stXvEtUmCSDZvOA2Ah78YOPrjNZS/FLRRrcenTRtEJL+WxBYSCUOsaMg8ooGLPu4AzgDPqAL/gfkD/4JzT+CPHdxe6a15cPNbQXkNzAkmsSsLFEuZJDGwx+/bYYgHbkbOvcpc+BfiJHp9paweItQaELA90E1WQzNP8AZ9kkiyPnAEmGC/dPXHGD3EHxG8ITSFf7TeL5DIjS20sayRhXbzELKAyERSYYcHacdqkXx1oiaENYuHmW3e+eyhWCCWaSSRS2AEVN2SFJxjj1oWiaGZ3xH0fxhqUuhJ4duViW2mSS6nN48L5WSMnKr8rqUEgIIPJGMAmuO0/4c+MrWxsobm4S7ms7m5e2ePUpIkijmgkRV2ABTscgnj5gxJ5GD1w+Knhf+3pLJtQtvsQsVukuVZ2ZyVV/LCbPvbGVsAkncBjOcbVl428P3esQaSk13HdzMIwk1lLGFlKGQRMzKAsmwFtpOcc0NdBJ21ONtvBfjmSaOzvtenOmQTWvlrDqEscjxMVa6VmXB4K7UwfuselP8G+EPGtj4z0/VNe1ee6it7NId8d3uBURlWjkDDL5fD7upOMnjnuNa8U6Lo9+bK/uZUlS2a6mKQO6QQjPzyMoIQHawG4jODisvUfH2kw+GZ9cs4bu5S2vYLS4t3t5Ip42leNR+7Zd5O2RWAA+YEY607/1+ArdP67nO+NtG8d217rusaVqk8traKt7o9pHO5ea4Jj3wSKBzF+7IA5/1zcDFQT+GviJBHJYx3C6ra+S0hkudUkj892s/KMTBRkL52XyD0PHNdppHjjwzqs8NvZX7NcTSiFYXgkSTeRIcFWAIx5UgOehQg81Um+I/hOGW4ha8uzJDL5IVbCcmZxMISsWE/eESEKducEiptpylX1ucjY+CPHNpJZLY6tLaWrRWlldpJfs8gt1T986sBzLuUBT6O3TGKbong3xu3iO01bXWEsNtrEd3HbRavMVjUwzRyMpYkkZeI7GPIB6Zwe80rxt4c1JrxbW8l/0OBriRpLaRA0SkqzoWUB1DKQSueR9KwdV+LHhi1s7O6t7lXjnuhFKLpJbd4otiuZtrR5KhZI2zgAhxzVXu7/1v/mTbS39bf5DvGHhPXta8Vi+h1a9t9PBtEEMGpTQDywZvtA2oQMsGi56/LwRis7WPB/jy+8MaPD/AMJHE+q2aqwkkUf6PKLSWIuJAMyEu6nJHHJrp7rxzodjokerahLJHDLd3FrGLeGSdmaFpN/CLnhYnY8YGDyetV/+Fl+D/sguhf3JTLbh9hm3oiojmVl2ZWPbJG28jbhhzUpaNIq+tzkNO8I/EKK80FW1C5Fpb3Ymu2n1aR5FjLDzIuOHQrkjOWBJ5AApPD/gHxhp+nabDHfz2p0+3tbeOL+15pIn2yTfaHKng70aPAYHGMDGK37X4p6RcOkP2WWO4OptZusm5EESzPEZ1kKBXUFMkKeM4JrQvfiHoi+FNW1/TluLtdMiSaWCSGSB2R8FHAZclWGSCAc4p7oVtbHB6x4V+IejeGJ7+31S9uL5YBA8UN9NIvl+RboNsY6YkSViVAbDEg84rtfhTNrMnhI6ffadqltJBGwS6v5WLzuzOTtDkuEA27dxzggdQaS9+J/hyGKWaB55ltd4u4Wt5Y7mNgshVFiKbmYmJ89AoXJPTOyfF2kx6fol7Ol/CmtMiWitZSlg7jKq4CnYceuOh9KH7yYLSxwNp4C8c21qrQ+JL77YbZI3eXV55FDtZyJM2GyOZzGwOONuRjoV1Hw38SdQJuGlEE0r3C/Z21V2ghje3RASFALOHViOqjccg5yOlvPiVoeAunsJpfPe2eO4EkDJKGhAUgoSAfPQ5x3+uLFn8SvCN3qEdjDeXjSySLGjHT5wjFmZFIcptwXR0BzywwKHr8wX5FTxr4Z8R6voGk2On6nPaTWtnMs7QXskBef7OViO5OWAlw3PHHQ9K5vWvh/4suY5IDey3tnDN5tvFLqswlYCezl2mT7w/wBVcYySBuX8Ozs/iL4RukkKam6NExR45beRHDB0TbgrnO6WPj/bBpfC/jzRPEGn6rqFjN51tp78+SjyO8RXckm3aD83JAGeB17B397nEloomH8SdN8Wan4o0m20A3sMIsZC06X8kMVvMJodruF4lIXzPkPByayv+EE8ZW8+ktb6zepGZ7i41HyNQYEzPOGWT5hhl8obCuMcngk5rtpfHXhtPD1jrq3VxNZ38rw23k2kskjyIHLLsVSwIEb5yP4TWI3xR0kX1ydsR0qCRV+35l2Mv2ZrhyB5WCyoAdoJ+926Uv0KOVi+Gvjay0WxsdK1dYJLS1UwvLeyS+Rcm1nido9wO0FnjwBgDBOOOZ5/A3ja4i0qC4uru7t4riCYx3Wrt/orJeJK2QoxMDGuFDZwR15zXbR/Ejwk7Iv225RzJ5cqvZTKbc7wgMwK/ugWZQC2Ac+lIfiT4RFraXX2268i7LmGQWMxUojqjSEhflQM6jccDn601umJ6qxW8WaR4uvfiFoV/pUyQaRaNG10ReSKZFy/mI0f3GBBTBxnIOSMCu4rmvCnjPR/Emtarpum3MMpsGUAqzZkGWVmAKgbQ6suQTnaenGelpLYHuYXivwno/ihrX+2EuJo7YsyRJOyIWKlckA8nBP51l6n8NfCeo3Udxc2dx5iSK/y3UihiqxKARnpiCL/AL59znsaKFoD1OQHw48M/YmtHXUJU/fbGkvpWeMyyJI5Vicg70Vs9j9at+I/BGgeIrmGfWobi78m2e3RHuGChXUqzYB+8Qev0PUCukooAxbfwxpcWn2FkwuJ47C5F1A0szFxIN2CT3+8eDxXPR/CXwVGzmOzvE3QrCNt9KNgHlYKndkH9xFz/s+5ru6KAONb4aeFii7Yr9LgHJukvpVnZt0xZi4OSW8+Xce4b2GJX+HPhJtPFgdPl8hc7R9pkyp8lIcg5zkJGmD2Iz1rraKAOPX4b+GRPbXBS/aaGYTPIb2TdcOJVmBl5/eYdQRn6dOKXU/AOm3WiaXo1re6hZWen6gb2PyrlxIMrINivncq/vDj0AxXX0UAcWfhf4O2ND9gn+ytF5f2X7VJ5IPlCIuEzgOUUKW6kZ9TTj8M/CRmgY2t15UChVt/tkvklVL7FKbsEKJXCjoAcdhjsqKHqBzGmeBfD+n6Zc6fHHeTRXM0E0rXF3JI7NBs8r5icgL5aDHt9aju/h/4auNjiC6gmjYtDPDdSJJExleUsrA8HdI/4MR0rq6KOtwWiscnp/w98NWMxe2hvFTNsfJN5I0YNuwaI7SeoZcn1JbPU0um/D7wzp2rQ6jaW1yjxS+eIvtTmIzYYCUoTguA7AH0x6CurooA4zU/hj4Q1CS8kls7mN724NzcmG6kTzZSW+YgHBOHYZ7A47DDl+G/htIpI4m1OINNFMhTUJQYnjj8pSh3ZX938hx1BNdjRRYGcda/DXwpao8dva3McEkUUUkIuX2P5YRUY853ARoM55xzVm98BeG7rLNb3MUu9pEliunR43M/nllIPB8wk/TjpxXUUUB0sc0PBOhrZaJZxfboYdEYtZCO8kGCQVO85+fgkfNnqfWsu0+E/gq1iRI7C5JjlE0TtdyF4nCqqsrZyCAoAI/qa7migDjP+FYeD2sJbGayuZ4HaHast3I3lJE5eONDnKoCzfKOCGIORxWyvhfRVijjFs4WPUH1FR5rcTvu3N16fO3HTmtqigDjYfhp4Thgnt4bW5it7i3SCSJblwp2Kqq/XIcBE+YHPyg9afJ8PdHE8l5b3mqRXzKStw948hWcxGIXG1jgyhCQGPt6V19FAHO6r4N0XVLgXF99skc2X2G4AunVbqHB+WUA4fG5iCe5NRp4G0JdButHb7fJHdXEdzNO95IbhpY9nlt5md2V8tAOeiiumooA5LR/AOj6V4osNctPMDWNhNaRK7M7M0svmPK7E5ZiS3J/vt61Bonw40OxunvbqS7vro3sl3E8s77YC1ybgKi5wo37c4+9tGa7Sijt5f8ADgc1pXgfw9prX32aC4K3kD27JJcO6xQuzM0cYJ+RSzE4Ht6CoJ/h74ZkuobxLe4huYSpSWO4cNhYki2nnlSsUeR325611lFCA5bS/BdhFoVrp2qSNfSQXN3c+auYhvuDL5mFB6bZnUZJ7HrUN78OPC10ctbXURZPLkMV3Ihli8qOIxtg8oVijBHfbmuvooWgHLyeAPCsklu76ezfZ3keNTM+0F5DIwxnBBZjx6cdKbaeAPDlvoWoaMIryW21CNIZ2lu5Gk8tBiNFcncqqOgB4yfWuqoo6WDrc4mP4a+H01uz1HE0ot7a8hkE0jPJcPclfMeRyck4DAem44xWnP4N0iaLRo5JdRYaOjR2p+2yAlWUKQ/Pz/KMZPOCfU10dFHSwHn1l8J/DtlqNq9sZ1sIAztbPI7tJLmDYxctkBRbxgKBz3NbEngDwvJaG1exlMRSNMfaHHCSvKvOc/fkc/jjsK6mih6gtDjdM+Gfg/TxYeVp8sjWF215A0tw7nzGiWM7sn5htVflPGVBxkZq3aeBPD9t4Wu/DMcd0dMuVCGJrliUVcbVVs5AGBiunooA43UPh3pE+i6No1rdX9jZaZey3Y8m5cSyGRJVceZncMmZifyqxL8PvCkmlnTDp7LaeY0gjWdwAWt/s5xz08vj9etdVRQByd58PPDF1qkupSW1ys08oluVS6kVLggqyrIoOGUFFIHTr6mkh+HfheNLsNb3Mz3gmFxJJdOWk80xl8nP/TGPn29zXW0ULQDn9E8H6Poskjaaby3R7j7R5S3LhFbLMVAz9wlidvTp6CugoooA4X4nXmvW2oaU+g2erXL20d1cTC0iJUjyWVASQVZt5UhTk8Zwa5nwNefEabxtp97rmn3ken3NoILyb7Pg70mufKyhA2BkKFmCg52DABOPT7/XdG0/VbXS77UrW2vbuOSWCGWQK0iR43kZ7DI/yKsabf2OpWi3enXlveW7EhZYJA6EjrgjihaO4Pax5Vp+veNrvxtJBpHlf2ENYnje4W3edJNsqq6Myq2zCZwcoN2eeCK1fFN349k8RXumWuntLpcFxbXENwsXE0bzQjygQQcx4nZj6ba6rVfFXhnQ4nW41KyjENzFbzpHKn7h5X2qZBn5Bk8k1qW2p6bdLG1tqFpOJCFjMcytuJXcAMHn5fm+nNEdl5A92eEaz/wsnUrm6nnstTInW2juWksZFS0dGuW2wrGC0ibvKBYA7lbk4PHo/gTUtXtNd1LSfEl1qFxeXl88lkrWhWBIVhRiUbH3NxI5OQcA8murudc0W2a6W41ewhNpt+0h7hF8nd93fk/LntnrUt9qem2NiL691C0trUgYnmmVIznp8xOOaFoglqzybxPrPxDjs50vrBGhj1OPSYY2iCfbJJHbyrtSDny1ZoNydwstWrvUviTONQXTbjUU8q7uxF5+kKreXFAxiAJUKyyyjgjJCkDOTx3I8XeHJNRu7Oe+tofsKxSvPPKixYkHyFWJ5z/nrU9v4p0KX+0PM1G3tlsJmina4kWMDaEJYEnlf3ijPTJxQtv68v6+Y+v9ef8AXyPPG1r4n3/imaxtrO/07T5JYkM8tijeQNxDlCVCspXBGS+O+DxV201/x1pHgDxFq3iH5r210mG8tXltViCztExkiwDghXC9efm5Jrv117Q2uI7ddZ04zSxefHGLlNzR4zvAzyuOc9MVQk8YeGTcC3fVrJoJLVrn7SZkNuYw4jIL5253EDFD2sJb3PLtJ8ZfES/jsX0pL3UxuuVupPsKmJSPO2RllQAuhWEE5UMW4Dc40Lyb4pLYXcdw1xqSvG8axfYEiOTbRyhsoQeJS8f0HrzXpGs69ofh3TrG4vLiC1sbmdLeGUFViUsCVJPAC4B5qSfxJ4dgLibXtLjKBGbfdoNocZUnnjI5HrT7i7HjN9o/xE01JJtJsry+v31GS88yddu4i8kChsEAjygpAPbaMgdOgk174lG/upbOyv5kt0km+zT6asayQosTRhH7zS/vFK5O0noMAn0a58RaLDLNCuo209xAyLLBDKrypvcICVByBlh1pw8Q6CcY1vTTmf7MP9KT/W/88+v3vbrSWisN73PL9R8QfFZbtI7TSrwSPpsk0gayVoo5WjZ4wpA5ZW2xkF8kg8d6ddTfEqbxVY2F5G8tjZ3cnlXj2T/6UN5XLiJSqHy2+UnaueecYr1TU9X0nTHiXUtTsrJpiRELidYy+OuNxGeo/Oo017Q5Ps2zWNPb7Uhe3xcofOUdSvPzAYPI9KTVx3PJdOuvifonhrT9Nk/tOWOOytz9qj01ZrhJTakiAqM5XzVCs5GRnkjOR1Him4+Iklzpg0tjZD7FbveLFaJMvnvPGkq5boEjZ2GP7oPI4PZabrml6nc+Tp15DeDyvNEsEiyRkbiuAwOMgg8VVu/Ffh+B4o11azuJZbtbMRwzozCUkDaRnjGcmqveV/67E9LHG6i3xBvfCum/aNOilu4L+2cukjRzSmO55MkYUKsZRVYkMep4ArDXxH8V4/DtnM1jeXGpS3SsyR6ayrGAse+KQNGMgkvtZcDAOXJxn0nSvGnhfUdJbVItasYrdH8uXzrhEMTbioVwT8pJU4B64rSuNZ0e3t2uLjVbGKFQxaR7hQoCkBuSexIB9CRSjp+f5Dep50Lv4oLPBcGado/MeaS3/s+MAr9tWNYs9QPI3PnOT1zjisiXW/iToPh6bVZoXgtbK3Ia2ltAVH+izSGVnJ3cSrGuM4+Yjvx7BBqWnTiMw39rKJNuzZMp3bl3LjB5yoJHqOaQ6jpraidKN9am9Me82plXzNnrsznH4UrO1gur3PI/DnjXxtdaVFcJ9o1MSy+W0sdgCLZ1uo96Ssqqo227E7sbSc4JIxXQ+P8AUPEN/H4R1/whZ3s1uZ3musQnzEtniILiNsbnwcqrd/fg9rNqWiaZbMJr/T7KCFjGwaZI1QgAleoAOCDj3rO1Xxr4c0+7htG1KC4uJreS5WO3lR28tI/MLHngFeh6Gm2rAk7nn1rqHxOtL6zsY5b2aD7fd+dcXmnM24fav3cfyRnEZhOVfKjJwW+XbV3Rr3xqfFfhHT9cf7RcX1m1/PK0Cxmx2DE8RRTg7vMhVSckYfmusPj/AMOCza6e4dEFpb3Sh9ql1mZ1jUZON2Y2yM8Y571qatr2h6ZYTand39oI4YnYsJFLMFbDKvPJ3YXHrgUL3bX6Bve3U4XWdU+IlnqOqXEdvfXNi0t1FbQ29khaFEaARSqcMWyHlJyGyF4GRzygvfik5ubo6fqhvr/TYkltjYkQSbUuQ7b+DHJ/qiFG3JYcensN34o0O3glY6hbyXEUAuGtIpkefYQCPkB/2l56cjmrev6ta6Jotzq18JBb2yeZIEALAewzyfb8qTWmo09bo8+8OTeKLzxJZQXlpqA0y01Xy0huLEwi3hS0lAcOMB1MuAudxAC55PFPxNffEVY9Tje31G5sr17uCJLWzUNaotyqRMGAZmDxMxPBPGRjk13+neLtBvI7tzfRWotCBN9pkWPA8tHLZzgqBKmT0ycUi+MPDf2ueCTVrSFIY4JPPkmVYZBNu2bHJwxOxulOSuxLRHnUN58WpdMhnj82wZbUD7IunIwV1sI5erc/Ncbo8fUDnBrZvb/xfa+CruaC11Cz1WfWmSJoLI3Plws/MjRkMSgXJ474HGa9DS8tJJvJS6gaXLLsEgLZXG4Y9sjPpkUy31LTri+nsLe/tZbu3AM0CSq0keem5Qcj8ad9bgtrHmsl58UF1V7mOad7MXMjLbHTkAMa3qxIu773zQMZM9flB45ByVuPinaaFJ9h0xpAI2iXT5bUbXLwTO0jOTuz5oQYzj5sd+PW7vWtHtLdri61awghUEmSS4RVADbTyT2bg+/FUovF3h1ry5tZNVtbd7eaOHdPMqLKzxpIvlkn58rIvT1qbXVh7O5514eb4jWWm6dbWbzCztlQlW09t8we7VGWQzKr7liZ3JAGcA+ub/hnVvGE3gbxPqlvZr/akN29tCscfmGaWEiOe4QE/MGIYonT5AMc13TeJtDj89rnUrW0hiKgT3EyRxyhhkFCT8w6jPTII7Grmm3+m3trJNpl5aXUEbsrtbyq6qw5IJBwDz+tO4kjybQpviPaWGp3FsdTkhiF3eQrdaeolu3a6baCp5X91hggA5I6dKmtJ/iHfeK7nXLWPULG2kkhtY4J7EAPbm8mXeytypSJlc9CeM+leg6D4w8P6xbW81vqEELXLyJBFPKiySFCQ2Fzk9D+HPSrkOv6FMbcQ61p0n2kMYNtyh80Lndt55xg5x0xR28g7+Z5lpviXxJD8Lb/AMQtGbG7m1eK2RYYPtD/AOvjgnkRSTv3P5rIOgGwAdqrpZ+ONUmbWNRtLppI47OCKNrUxm4ia9ffJIgYYcQpGxUAY3EHjgepadrfhzUJUsdP1bSruTllhguI3PynkhQexx9KsatqtjpZtPts3lfa7hbaE4JBkIJAPpwp5o7f15B3/rzPJ4tU+Jhjt9QYaw88VjexmEacBDdTK8LRvsKKyAp5gUNg5UjJyCVuvGfjiTxNHbQwX1tGWa4itpNMxvt/tmzMzHmJfIDMCcHI9eD6LpvjLwzqD3AttZsikN0LQSmdPLllKK4VGzhjhx075Faeo6hpemvC+oXtnZtOwiiM8qoZG7Kuep9qF0B6pnJ+Lte16Sy8Oap4Vtry4t72VXmthaESSRuBtLMykRAZy27aSM4YEYOV4c1T4hT/AA91m81R/I1pVQ2qf2bLuhfaN6bBGPMAbIVlD/VsV3t9rekWOrWmk3mo21vfXiSSW0EjhWkVMbyPpuFT6ZqOn6pai602+tr23LFfNt5VkXI6jIOKOjDseY/218SV3amdP1M2vlbBp/2OIzD/AEISb92MF/O+XGMc425rn7ubx5q0UNxe6bq39ox6dexkHT3WK5BlKwqSoXY5TLEkLxgADca9k/t/SFvWspr6CC5E5t0imkVGlcKrEICctww6Uuga5puuaPDqthcK1vLCkxDEBo1ZQw3j+E7SDzRfW4eRyutaj4wh+INtYafbXA0oSWyoqWgaCSE7/Pd5v4HTC7VyM8cNnjvKz7bXdEuZLaO31jT5nugWt1S5RjMB1KgH5sYPT0rQo6B1OU8e+C4fFkkDSXzWgS0ubSTbCHLRzKucE/dIKKe4IyCOad4O8N6noF/ctJqVtc2140lzdBLbyi9y2xQUUEhECRgYySSxJrC+Kvi7VfCviTR2spLR7eWxu3ktLhiv2qRZLcIkZAOZSGcKO+Twa5LTPHPjTUJfOsI0iZ9ZbEF5dI5ijENyTbyJGC6YMSsCwBJOOg5SfX+t/wCmNq+n9bHVar8LZNQ8RX2uP4lmNxNNHLbrLaiRYQk6zKhUthlBQLwF49+am8H/AA4Xw94wtdTjuzNZ2umiIKQB5l2WbfNtAwv7s7Bg9DjtzhRfFjX7qW8+y+G7NFhtoXSOe7Cy7pBAQxQHeYyZiMheNnXnA6fwF4s17WNdm0zWtNsbcCGd4pLV3IJhuWgbO4D7xAYex79apK1o/wBbEt3uyp4i+GEesarqF8dZa3W6u4btLaOAiESoGUvIA4LsVbBKlOg6kVoeKvB91eeGPD2i6LPZ2n9k3ltIryW++NY4kZeIyeeowC341xvi/wCKl7ZpqKW0unSi11f7NCtrKRNMkWDKjbuEJPyju2GKjvUFp8VNY02x1aK8bT7yW2uLgQyktmEi8kjjinHyqhKAFTkDC9+MyrWX3/daxTvf8DeX4O6VD4fi0u31GTfFex3YllhyHK2wtyjhGUspXJHzDBPpxT0+Edna393faZq72s1xcW9z5b2yyQpJbhBEApOdgCsCuedwPVQaop8WNUW1ku7jw6IoLKzg1LUm3OfKs5ViKunHzON02V/6Yn1rd8YeONQ8P/Dey8SXFjbQahdKrLayligZkZwhbjBwuMkjngZOAW/d97+v60/AS97T+v61Klp8JrG0tgLXWbmG6DpIt0kCB0dYpkyvoMzswHQYAqpb/CDyNPlhh8UXaXE3mebKIPlcPKsjKRv3YO3H3s89e1a3jbxBr8ei+FdT0FIop76bzZoLjd5Zj+ySylGIGeqr0xyBXPax8VtZsvDN5r7aVYQxLOkNnbyNIXmb7KLhwzcKvXavqR0JIWhqzd+gJ3S89jtf+ELs28M+HNCluXlh0OS3dGeNT5xijKDcDwM5z+Fc1L8IrceDrnw7Z69cWy3UiNcTCBcyotqtuEbBBIwoYc8HsRxVS9+IGv3EzW76Ylra3F2YbaW3lbz1WO7ghYvuUj5lmJ4/unnnI6Lxj4u1jRfFMOn2el29zYpHaSXLsziU+fcmACMAYyOG5Pt705efUSa6dCk/wp01gmNSmVhNJK7rEoZ901vLgn2+zKP+BH0qtJ8Jbea20m3utWjuYtLR7eGOSz2q9uxQ7XCOu6T92Pn6dflrmPDfj3X9UXTobu7XTUu9QNwLm41CJsKAp+wMEBKyfNgBtrHax6itKz+Knim/0prq18O6YkrSSbUkvNxiVLeaZo5FQsySDygvzBeX6ccq9lfsNR6I7jxt4JsPFV3HcXkxQpZvaqvlK4AaaGUtz3/cgfiawo/hTYweIk1m31H51keURywbljczyzIyAMACrSnqGBwOBzWbcfFXUtNtJ21jSrGCdY5TDtlfZNJ5VvLHEuRksVnYEf8ATMkd8bnxR8dXfhK9022tYNPla7tri4CXMrI8zRNEBDEADukfzDj3Hei1mkCd0XvAvglfDM8Vy+oC7nSx+yOy24iEn71pTIwyfnZnOTnk88Vhaj8LLjUCwuvFD7JdSa/nEdkEMzF0ZQxD8lBGqKegX+HPNZdn4217SboajqgZ7C6u7shJZvktYI72G33OdgxhWd+uAM5J6itefEXUtSuzf2tyljFDAPKsxcYa/DXLxiWIFCSFVOT0+f2U0J3s/wCu/wCYPZ/15GpP8HzJp91Zr4oniE0ZgBjs1QGAvM5R9rAud0xO7I+6Mg85uL8J7OG5e7tNYmSdHtpbMSwLJFBJEF3nZkbhKVVmGRyAQa2/hz4kudXtbm11m901tVjvryMW9sSGWKGcoCynkEApz/tA965rUvibf2/2rC6FalNSls8Xdw6mzWMSkNcYHy+Z5Y2DjO8de6ukvxG1f+v67GhoHwxj0bVdOurfXJmtrSaO5kt2tl/ezpHLHuDZ+RcSn5QOMDnFas/gtp/iRb+MJtZuHW2VhDZGP5U3ReWcNnofvdM5744rL+GXie+8ReKdZae4jSBLW0k+wPP+9tJnjDvGUwDgblyx4ycDGDWDe/F68tbdd1lp8l4NVa0e3icujRhox8kwOxnxIDgZPUbRg4rW9v67E+f9dzpfE3w5h1fWNY1S31iayl1K0Fv5fkrJHE52LLKBkHc8caRnkYAyOTWTrHwfttUll87WvJgdmmSKCyVNkpijQ4bdny/3SkR9hkZ6Yq/8LL8VxObqbw5YzWYMbiKCSUzukk80KqAVxvzEGPbDY96NL+Keo3k+nW2PD5e8vooRKty4hkjaISSKjH/lrHnaV7syjAOQJW116FdS3qfwhhu9KmsbfXZLBbmBYLlbe3IjlANwWOC5bJNwW+8eVGcgkVan+FcIXVPsWvXds180O0eUCsKL80sYAIO2V8u2CDnHbisDw/498VWp0PTb2xhuZNTs1v2muLxEcRys+I49wXe8aqCwCknI9cltl8TvFzaPHewaNp09slo0heeaTzZPKtYZ3J2pty3mlRjuM+1O17ivqbI+DuljSIbD+1J90ZTM3kpvYLaR2wBPpiIN9TXV6voN/r3gqbRdaurNry4yXlSBmjQiTcm0blbKgLhsg5XPHSud+GnijVtd8ZeIre7geKzikYQxS3cbSW5SQptMQ+cBx84LD2GRisjUvij4isYriSXQbHY8zJayecypEi3cluXmL7VA+QN1A+bGe9Ju9r9QWm3Qvj4SRJe3eoR+I7uS+uzavNLcQJKJJLfyjExXjvGSwBG7f6qDUL/B23VjPb69IlzJDJDK0lmjxkS+b5pVMgKT5x28nbjHIzTD8TdcgLXWoaNYW1gse12jmedkl+xC53ZQFWj6rlTzwc1maR8SvFF5fJq62No+nCGGG5tw5ILtfTW/mxFcg5CqxySMDg96cn0YLRXO08O+AU0XxRHqsOrzS2kHnGC0eEZVpUiVy0mct/qQRwOp68VPovgttP8AiBf+LZtZuLt7mGSGO3ePAiR3Rtuc8gFOMAdecnmuRb4qapZ3Og2+qWumQSajYC8ugnmYtEeKWVGycFwBHhto6nqMgGWy+Kd3JaafHd22mfbNQhtZYBa3JcOsrzByvByYxGm7rgtg9sttp3fTQSStb5mre/DC2fWr3WLPVpIbuS/S9tEmt1lhtTh/MQJkbldpHc8g7sEdKqQfB3SIbSS2Gp3Dq1nJaqZIUYpvhhiLj0I8kEf72O1Hwv8AiBq/iXW49LudLght0skdpZLpPtBbyonEnl5DMjGQgEKB8vXnAxrjx5r8HiDVNNnaaCGx8QqElaMs1xa7juVAF5RcAH+LLD1BIlb3f67D397+urNvSvhZbrLfvf3AKvqstzZxhRIIrcxSokXI4AaeWT2LYrf0HwLp+k6FqujxXMpt9Sto7eTYgjKBLZIMrjuQmfqa4bTfi5qOoW0JaysY45p7m2WWGXdJIywpJGUjBJAO8gt8wUr8wGeINT+JniD+wI72ztonubO9tI5NOicteyxlAXeRdvEbbsgqM4HGTxS6W72DZ39TpLv4Y3N9JoxvvEnmxaX5e23SwWOKQxn5SVDYyRw2c5A421WsPg9a293bXFxrL3hih8nZLAxSJVaRohCPM+QJ5hA3b+AKteBfGeqeIfiBqFlJBAthBbmNNl2nJXYwmERO8pJvOGIwAo7k1U174mapYXGq2a6fp1pc6beR2bvfSvHDJLLJ+5AfGADD+8ZjwvTmm+nnqC0+Rq6X8NLLSbm2vNN1D7PdWzRtFKLVOCll9lGR3GPnx68VreO/CX/CXWVnYXepSW9pCzvMsUQ3ysYnjBDE/LjeT0OeOleXa78S/Edzd6l9nlhtovKW3RLWZQ1hJ9raPzZ2kG1TtQHBIGHHsTNffEjXbFkW6JWafULIpaiZXHlGG2MiJMBtcbpSTjJIzjjJC+PUPh0Ogb4P201zHeX2rx3U/nM0yGy8uCRGjhQqI0cYOIEOST1PB4x0nj7wSniuaGT+0TZ4tJ7GcG3WXfBMUL7cn5H/AHYw/OMng1wvif4rarDok0g037FPbXws5UDMGmniO6eJGIwBjYAeS244GRWk3j7XbnUILW60+KztbjUEWGa2lYOsSXpgfzNy45ChuOxIz3o3a/r+tAtypnW+M/BsHiR7YvfPbLFZXVjJtjDM8U6KrYY/dYbVIPPcY5qPwf4X1Pw/qc0p1S2uYLwtNe7LUQ75QkccexASEUJGc8kknsKh+JXjaPw14Mh8QaY1rdi5YfZS5JjmBjaQYYEAZC8EnuAMkgHkLb4k+IIfEQsV0yO4jvr/AHRG7uEgWOIx2v7mNmKhnHmu3cnGMehHWTSE9EjVuPhtqGreILjVtR1c2UJ1sahHZw/vFcIYNjE/Lhj5HPDABuOea3fAngS18I+Errw1a3rXdlMp2i5iDFSyBX3f3wTk4PQHGcAYq+PvFmv6LrsOn6NpljcxmCGWV7mR1OZblIAF2g9N+457DHfI5S7+I1419ZyajP8A2VcCPymt0mPkyhmuEln2lN5EZgDDB43jPbM6KNum39fcV9p99/6+83PD3wpt9L1zTtVm1dr97RY1Ec8LFUEbyNEIv3nyBfMIG7fwBzXpNeQ+B/iFr1xfeG9FntrG+F7axzz3rX8e6USPKMx8ruZAi7lVTgtjjGT69Vu5IVXa8tE1CPT2njW7ljaZIs/MyKVDNj0BZR+IrkfiR4W1vxBqOmXOi6hFp8ltHPG88krHyxIuNyxhcFxgYbcpXn7wOK5O1+E2rfYLfztQRL21t5xbub6SUQzu1uVkQiNNo/cuSuDy2cnJpR1eo2et3d3a2hh+0SrGZ5Vhiz1dz0UfkfyNSQyxTRLLDIkkbfdZGBB+hFeV6h8N/EDNpQsdRskMOpy397O00vnOWuhIApIOR5IMZX5e3OOK3dD8F3mnfCyTwlby21jdxiT7LcW0jlQ4kLxSHIBHIXcoz3GTSW12O2tjs5Lu2jvYrJ5lFzKjSRx9yq43H6DcPzqfFePv4E8XrqL20eoR3KS6S9zctcSyfZpdUfeme7eWFkY7cfwx1M3wz12GFbjTr+0t72KGKCBZ7ueeNYltHidGJA3BpGVydozjPUCn0EepajZWmo2M1jfQJcW0y7ZInGVceh9qsdq8gsvhVrUlhZwapqsUhtWbykS6mxGrXizFQVC5/dBo/ujrjAFPi+FuvxBpIPEIt7tP3VrcJPMxgg8q4TYATjrLEf8Atn14FHS4dT1yivIP+Fd+MobC4j0+/wBNsvtUU9ubRb64aG1WSOBfNjYruZ90LNghR+8PPXPZ+N/Ct14hv9Pnhv8A7Ktna3aoQ7ArPIirFKADg7CGPPqMUPQFqb+oatpunzw297ew28s4YxI7YLhSoOPoWX8xV2vH7X4YeJFMMw1KxsTG3y28NzNKkf8Ax77mV2UNlzC7MMDlh15Ndp4t8M6lq3ifR9RsdT+y2UTBdUgLsDcRI4ljCY4B8xcH1VmFPqg6HWYHoKR2SNGd2VFALMxOAB6muG8ceBZvEniaDU5LoC3iS1RYvPlThJy8wwpx88Z2e/Q8VzK/C7xFJ5FreatbTwLbrCblrmYyxxCGSM24TGGjYsrFiQeDwcAibu1x9T1m2u7W5kkS3njlaLbvCnO3cNw/MEH8aJLO1kv4b94Ea6hjeKKUj5lRypYD2JRfyFeWWPw18RwRWKRaxbWESm2t7q3t7iVk+yLDGsqISBhmeIEHAwGaotK+HPi6DUnvNQvNJvYHv1uX08XU0Vux2OvmDCZVgSrBTuzjls4NU0r6ErY9atLi3vLcT20qSxMSAynIOCQf1BpL66trGynvryZILe3jaSWVzgIijJJPoAK5GTwjqU/w+g8N3WoLJOL1Zp5RK4EkQuvNZNw+blPl/TpXG33wn8RXBlhbXRJb/YJ7S1U3jotsG88KhXy2MiFZYwRuX7nfAqdSkkevxwWrXIv0hiM7xCMTBRuKZyBnrjJzip8D0FeNn4YeKDAI477T7eNmk8m2jvbgx6cxEIE8LFcu/wC6c7W2jMh5657fxv4Y1PW9V0e50/VPskEUnlanGWYG4ttyyFV29H3xqM/3Wcd6rsSr9TqjLGJlhMiCVlLKhYbiBjJA9OR+dPxXB/ErwXqHiLVrXUtLntba6i026shPJI6PEZTGQy7Qc/cKnoQHJByMVz0Hwq1O4umuL+8t4YPPikgsYLydorSMXAeWJG+UsGjDLkgffIwBSWo3oj12oNQvLXTrGa+vZo7e2gQySyucKijkk1g+ArHWdH05ND1CNJLexgRYbvzi5mJZyVweQFXyxk8k59K891f4XeJNS0m4tZDo6vdTXjyR/b7gwo0xj8uZF2DDIqFdnQ7mbdkkE6gew3ltb31nLa3MYlgmjMcin+JWGCPypbO2t7O0htLWFIbeBFjijQYVFUYAA7AAVxnw58L+INC13XtQ1i+s5Y9RaMxRWztsVleUl9pUbSVdAeWPy9elcsfhl4od7NJNXRLK3vZ5lghv3WQK7RssjTGEl5FKOB8qnD43HkkW4uh6y95aR6hFYvPGt1PG8scRPzOiFQxHsC6/mKsHpz0rgPip4L1TxRqWmXemy2UbWttcweZPPLG8DytCVmj2A7mTyz8pwCSORWPd+AfGFxM6zalYXVnDKTHBJeTr9sjN08xWUhfk+V1X5d33B2OAtRnqGnXlrqFjDfWM6XFtMoeORDlWX1FVpNa0qK5vLWS+hSaxhE10hOPKjIyGPoMA/kfSvO/hn8N9c8Ma9Y3mo6sLqC1s0gRYbtgiAQqhi8to8um4FwS45OcZ5Nnxb4J8Q6trev3tqukImoR20ELSXMoJhQgyBk8sqHJ6P82AqjHU035Aj0Gx1CyvnnW0uEme3ZUmC9UZkVwD6Hayn8RUl9a299ZzWd1GJYJ42jkQ9GUjBH5V578N/AfiDw34kbVdU1mHUo5rKGCVC75jljt4I2lXIwxcxHdu5wFwR8wqDxB4D8U6rqd/EdWto9KnmmlTFzMsrLLJbsUIAwoVYZACGP3+3NDS2Em9zubbVNBsZ/7FgurW3ezWOH7OPl8pSp2LjoBhTj2B9Ku/brM3MFstxG0txG0sKqc70GMsMdvmXn3FecXXw51Se4vrcTWKWk+oGYXH2iYyvamNlW3aPG0Km4AYY5A7Gk8C/DvWtD8TaZqV5eRfZbKxht0gtr19kWyDy2QI0XzozfvOWXDHocAlrXcb02PUcD0qG/urawsp768mSC2gjaSaVzhURRkkn0AzXlninwR4o17xvr13azpp1tIipa3rXcokIazaNo1RflCeYwYtkHKcA8EM174W6xdSXltp19Z29pLaPDDM9zMZI0a0aE25TGDGZG80tnOc8ZwaXQfU9TF/ZHUEsRcR/a3gM6xZ+YxggbvpkgfjVmvGW+FfiZoLpotTsrLzUCJZwXMrRogmgdohI6EhXETk/KcF8YIyTO/wkv5oibjVGeTYUQy380jKn2MxKpYBQQJtr/dH3QcZFHS4keuTSRRJumdI1LBcsQASTgD6k4FNtbiC6hE1vKsse5lDKcjKkqR+BBFeRah8MfE+o6te3mpX2lXcT/ZmjgM0qrO8M8UgMmEyrbUdd2W+9nAHFWJvhz4qaHU4hq1q0t3bSx2t4bqYSWO6WZ9iLtIKssiqWOCMHAbAo6AetVRu77THvxodzNE1zcwswtnGTJH0Y47jsfqPWua07wlfQfDWfw2L2S3vnEjwS/ajMIJC5ePDhEOwNj5Qo44rlG+GXiiTUBeXHiJpp5NPZHkS8eMQ3TpN5hVfLJaNnlBxuTAQcHAoYI9bhijhhSGKNY40UKiKMBQOgA7U815Df/C7Xlje10/U7Y2Z3i3jlu51+xyPHAPtCYyWkV45WCkgHzOoyaTXPhp4vuvD2oabb+ILWaSS4MdnJPLIGt7RUk8nDbW/eq8mScchRgg80MEeuJNDIrsksbKjFXIYEKR1B9CKhu7+xtNNk1O5uoY7KKIzPOW+QJjO7PpjmuX8I+EH0jTfEen3CWhTVrye4EsTsWkEq87wQMEHI4JyOeOlcHL8KPFcthZ6fFf6Rp9rbaI+mYtppDuJt3iywKfMN5WTrgYxtJGSP/IEeyzXlrDc21vLMizXJYQJ3fAycfQVYryzQvh34is/FGj6jf619rgsI1QtHePG7MrylpGUo28yh13ruUZXjIwB6nTEjlPHXjWDwrc28M2l3d6JLWa8laF41EMMTRh2IZgWP70YAyTg1gt8U/tH2QaZ4du5jeXFt9nMs8aCW3lmaLzR8x2kMv3WweR7467W/DGga1ren6lq1hb3tzYRyLbJOiuqbmRiwUjqDGuD2/GnDwr4Xjiu0Hh/Skju5VmuR9lQCV1bcGbjkhuQfXmkul/6/r+vJvqciPivayGBLfw7qc0t5sewQSQj7RExlAkyXwn+qbhueR7gdD4C8YW/iy2nlj0670541hkWO5ZCzxyxiSNvkYjlTyOoxWhZ+GfDtnLLNaaFpkEks3nyNHaopaTDDeSB1+Zuf9o+poHh/Q7e/tdRjsLe2ls1KwmNRGqjYEGQMA4QbRnoCQKFsD3OYufiVElot1B4fv5455rhLTE0KmdLcOZpOW+UDyzgHk5Hvi1r/wARNL0aKxu7qyvf7PvNNk1BLsqFXasZk8oZPzSlQTsHOBnsca9z4P8ACdyJxceGtIlFxP8AaJg9mh8yXn5zxy3J59z61av9F0O5uYb6+0uwmmgjMUUs0KkxowwVBI4BBIx70ug+pzyePN3gi58St4d1SJreYRCymURSzEldvl7sB924Aep4qlafEa4OqT2F74buIGXULi2WT7XDsSKCJJJJZCWAXAfGOf611A8MeGZNEXR/7B0uTS94lFqbZGh3A5DbcYznBBp40Hw9bzS3f9kabFJKNsspt0BcFQhBOOcqAv0AFPv/AF2Euh583xcku479rDQp4YrPT7y4muJXR/LeHyiuE3DepEyHII/rXSeLfHcPhe7e3vdLvLuKDT/tk1xbFCF+cIqlM7gXdgF7cN6GtSLwn4Pt7eOKPw9osUKiTYotIwuHUB+38SqoPqFGelT3eheGtQv3vrrSdKuruaA2zzSQI7vFzmMsRkry3HTrR2/ruH9fkZE3jZ08KWmuDw7qfnXN4LMWEgWKfeZCmVDkbhxuH+zz2Nc9YfE65hulgvtD1K+N5e3K2S2dqCwtoZlhaRgrtk729sgZwK7Wbw/4Xm0yDTZtI0qWxs5Q8MDwI0cMmT8ygjCtknnryalm8P8Ah+7S283R9OmW1laW3zboRE5bLMvHBLcnHU0dQ6HC23xWkeGCCfwxqIv5hOxW2AuEhjSd4FkYr2LKSemACa0PAPxFXxFfWOlNpN+1w1pE91exW5+yxztAkxTPOBhxgk9ePeumPhXwybhLg+H9L85JXmV/sqbhI5y7Zx1J5PqamstC0G11EahZ6Tp8F5HEIBNFAquqAABMgcADAx6YojtqD8jznT/ihfReLbHR9Sthm+v7qzjt/IEU8RRovK8zLkJlWdsn7w27QcgGbUPi3Eosp7fSbmG3kIuiZdjNcWZiuGDptb5HLQdG7H647uLwr4Zi3+X4f0td7mRyLRPmYlWJPHXKKf8AgI9KSHwr4YhE4i8PaUguJDLMBaJ+8chgWPHJw7D/AIEfU0uiH1Zxc/xTI1Czt10O+juJJWt3sD5TSPIxtxHiTzNijFyhPXv0xzr+GviJa6xpGqajJo1/YrYaeuoeXM0bNLCfN5G1iAd0LjBx2Peujk0bQPtiTSaXpv2neHRzAm/cNmCDjOf3ac/7C+gon0DSJNOu7COwt7eG7tTaS+RGsbGIhvlBA6DexHoWPrTe2m4LdXOB/wCFqSTanJCulmyEOnyTPBdSIXaVjbGDa6uVIZbjlfvZwB2y20+MFkNIgvLjR9Rki+yI890qxoomaGSTZ5ZfcP8AUv7Djmu0svBXhKz0pNLh8OaULRY/L8s2iEMCVJzxySUQn3UHsKsLoHhm3gS1XRtJiiwAsX2aNVwFKjAx2DsPoxHeh26Exv1OJb4myaTE1lfaZd6zfWryLdT2SRQxgB4VBCvJnrcRjGezHiuqsfE39oeDL3XYLN7e4to7oPazMGZJYGdGUlSQRuQ8g8irWn+GfC9rbfZ7HQdJhhGV2RWsYXkqxGAPVEP1UHsKu2un6Xa3UslrZWkM8inzDHGqswZ2Y5x2LM59ySaJarQcdHdnn2o/EDVn+y2OmWttJqF/YafNZhVDq004md1bc6gKEhYg5zn1pjfFOWyvb+O90W4ntLRXHnQlQ7S/azbJGEDEnLY+YflXZp4O8Jx6fNp6eGdIWznlEssAs4wjuOjEYxkdj2qa48L+G7gYm0DS5BsdDutUPyucuOnQkAn1PND3Doctp/xCkktvEWq3uk3ltZaVpkF6LSSHy7rcxnDqQxA58obenBz3psfxStW1aDSG8N60dQM7xXcMUYl+yhZFj3koSCMuDx0APpiuwh0TQre2ksYtK0+OCeEQyQiBQska5whGOVG5uP8AaPrTbnw9oE13He3Gjac9xDK06TNbpuVzjLg4zk7VyfYelH2vIOnmcRZ/Fy1mCSzeGdWt7Z4klWZpIWBV4pZI+A5OWELj24z14g/4WBqlv9iWTZehL4pftDbKpEBt1uQyqZcjZG4DNzyOnIz6CuiaHGibdJ09FQIExboAoUMEA47B2A9Nx9ao2vg3wdbtCLbwxokbW0hki2WUYMTkAFhgcEhVGfRR6UagY2nfESC88GXPib/hH9Xhjilhjit5oxG9x5pQRshYhSP3gyc4BBHaud1j4vLZXllIdPliga4jt7q3kjUyI7NdRlQ4fZ/rbcDccKFJJPPHo9loGhWOntp9po9hb2bSCVoEt1WMuCCG24xkEAj0wKa3h/w7ceYW0XS5d5YOTbIc7t+c8d/Nkz/vt6mh76AttTiNd+KE0ZSDS9CuXnlvVgtTI8ZW6CXkVtOo+cFCGk+UtgHr7Ve0j4n6fqV7ZQR6PqEcc00NtcSs0eLa4lLhYyA2W5jOWXI5Hvjp7fwz4btbqW7g0HS4Z5mRpJFtUDOyMGQk46hgCPcA06Pw34ej1GDUo9D01Ly3BWGdbZA8YJJO04yOWY/8CPqaF0uHc5LxB8S4dP1a80xdKu4vIu/sqXbhHjkkBgLqFDhh8s45OOQfx008dRN4NvvFR0a9FjAc2yiSMyXS79gZRu+XJ7Nit660bQ5XMt1penuzS+ZukgQkyHaN2SPvHanPX5R6Co4tD8PWcNzBHpOmwRX0vmXEYgRVnfOdzDHzHPP1o6AchP8AFbTbaW0hutJvI5pZpreeISRu9tLG0i4YBvusYmAbofzwk/xCl1LXLLSfD1pIZwEubwSohAtTFFISCZFww85Bjnvx0rr5PDPhyTUI9Qk0HTHvI2Z0nNqhdWYksQ2M5JZjn3PrVe38GeEbdIUg8MaNEsM3nRBLKMbJMAbhgcHAAz7D0oXmHUyfhn4yuvFaXjXGm/ZYrdLYxXG9R55lgWU/ICSuN3TJ+tUZPibbW3ii40BtK1K+nivGika0tSwgiDIgdsE5GXJJ44BOPXqf+EV8PLe2t5FpNrBNbMjRtDGI+URkjB24yFDNgHgZ4qGw8HeH7a5a7ksIr27N7Jerc3SLJIkrkE7Wx8oG1QAP7oo6/wBeQdDg4/i7L/ac9xcaRNBpQ09b+3jwjzzxG3uJs5Em1crEuAeQSQfWtH/haBufENlodvoOqxXq3fl6lCLcTmCPcEB3I2MEsrFucKG4zXXQeE/CdnHN5PhzRoEk3GXbZxqG3BlbPHOQzD6MR3qxN4d0Ga+iv5dF097uKQyxzm3XernGWDYzn5V59h6UL4vIHsYWt+O4tP1S+sotGvLsWlzb2RlSSNVe6n2GOIBmBxiRSWPA5qK9+IVvB4X0/WodFv7mS9uZrYWivGrxyQrKZMsW2kDyX5BOePWug1Lwx4c1K6nu9Q0HTbu4niEM0s1sjtIgOQpJGSAQPyqwmj6SllbWSaXZLbWoIt4RAuyIFSp2jGB8rMOOxPrS1t/X9f1970v/AF/X9fd59e/FAT6cZ7ayudLltke9uI7qOOUyW0cMU5VdsmA7pOmOTgg5FLN8TrrS9U1C0v8AQ9Q1Ei/lhsVsLcOZIo0V5Puu25l3AHheeOoNdtfeFfDN9EsV74e0q5jVg6rLaIwDBAgOCOyAL9AB2qN/B3hNvM3eGtI/eT/aH/0OP5pecueOW5PPXk0+pOtin4g8aWOjeKNI0Ka1mlk1J0jDxsuYS+4IXXOQCVIz/PBxi638UIdM1W+sz4b1SeCyedZLlJIQpEAjaVgC4bAEq4455FdjfaLol1qUGrXul2E17ageTdSwK0kQGSNrEZGMn8zTptF0aYymbSbGQy+Z5ha3U794AfPHO4KufXaM9KF/n/wB/wBf5nnmmfEfUdQ8UpY29nL/AGfPrX2KC5lsXjRolEyyAPuwX8yLjgfLzjPT1KsqLQPD1revfx6PpsNzLOJmmFugZpeQGzj73zHnryfWtWhfDYHuedfFXSfFV14h0jU/C8d951vZXUAmtpoUEcskkBTzRIctH+7bO0E8VlrfeKh8OvG1xrlzJNJaJPpunfuQ32kxhlE23by0jOFxgj5Peu/1vxVoei6vaaXql8trcXUE1xGXUhBHEAXLN0XAYdao3fj7wrDp5u4dWguWMM00cMR/eOIgdwwfunIx82OaWiX9f13H1RgeFpfG+l+I7658R/2hd2dxdfZ7S2hgiMSq8v7uRWEm5Qkf39yr35JxnL+J+lfELWta1ex0qzujostg8SAXUGyZ9qMhUMQUcOGHIxxknBxXX2nxG8Fz6ZZ37eILOGO7O1Fd8MGwpKkdsB0yenzA9DTrzx94Zhuo7a31GG7lN6lpMInH7ktvG9icDYDGwJGcEEVTXQlbXOT0M/EKDxToum3l1fjT76a4nlF0YnntbeCTdGrtGCpaUSKpwTgL65NZviKy8feJNc8Q6bZNqR0s37Wsnnm3+zG2ItziJXG4uMyncwIxkAk4A9B/4WB4L+yJdf8ACRWXlSS+Up3HO75e2MgfOnPT5l55FT6V4x8P6hdW1kmo28d7c7vKtzIrMdrOOqkjJ8tiBnPB9DSGcDdaT8TLeTXYbXUNTFvF+70yK3itikkSvH5YDtKpVtgZWO0feJBOFBh8SaL8UNW0u90+8jEmniSEeTugnkuYZD5ko+YoC0TBYwSV3DJHOK9GuvGPhe1t/Pm1yzVMZHz5J+dk4A5PzKwx/sn0NZ9t8Q/Dsst15t0kFtA8ii5eVCkoXycMgBJYN56AYHX6jItRvQ4DWfDvxMur6CT/AEy7nsreQW0ztax22GsfL/1W4kTGUyA5ygyOSOmx4a8Ka1aeMNDuodKuLTRbDZ5a3T2/nRD7Pcowbyjg/NJGOM9frXfaX4n8P6pqLadp+rW1xdrH5piVvm24Uk/huXI6jcM4zWcvxD8EtavdL4lsGhRgpYOTyQSCBjJGFY5HHynng0CR53r3h/x352sPomh30Ul5rn2yPzJ7MxgR7fLkxuy4YqWO7lflGD1psdj8TPDmmTwwu8b3GsNDZRxvG0SwXMko3kAFhJGzCUknaVwOMEV6PefEDwVZ3z2Nz4k0+O4QgMhkzjIU9enR1PsGBPFSyeOPCMZu1bX7LdaOEmAfJDFigAA+98wK/LnkEULS39dv8g7/ANd/8zL8XXXiTUvAz/8ACM2Oprf/AGk26sZI4ZtiMy+cA5AIJUEDK5Bz7Vw1tpXxM0uXVdTZ76ymeJr67kMtu9rM6WcOFVFy4dpo2BOMbScdq9f0PVrXWIJ57Rg0cNw8BYMGyV78Hjr0PNaFGuvmGmnked3o8dXHgbw/e2v219Yluku721jaKMeXIS3kO7EFFQMBlQxOzBByaPBWnfEGTQ9eh8Qatcw6lPGVtHMUXlwzfP8APEyuxKcpwyrjHTk16JRQ+tgXQ8YudF+Kmo61pOs3ix2t3HFJNEixW862UzOwMTMXU7DGEG5Q/JbjpXVW9j4uufAVjZrPrdnqr3tt9tlubi3adYvMTzyjJlAu3fjvjsOK72igDxye1+MXnW0UAulaHTZY5Z2urdkml8t/LbGflfeEGQCDnJIGRU1/pXjjWtW+3ato195KfbH0uLzLNmtZHG1POyx+QrkYQk5znsa9dopWA8ustD8ZaZ8OtXt7OO5t9an1AXES2rQlpF2xblyWVUDFWBIOQOQD0OfbaT8TLzxRfTvBd6PaXklsk8sd3bySBEm+bZJ1x5ZbgqME8ZPNew0U+tw6WPP/AAAfGGjXUFj4pfUtTa/ig2yuYnFvMI5DMWKABU+WMDrlm471N4eXxv8A8LC1ubULeePQTA62iSXETo0gcbGTB3KCmcgqMH1613VFHW4HhE+i/Fe6aLUbi01dLu3kuvsXlXtqZIDLBEFDszYaITK2e+B90Diujsr3xXH4W8dSa/ePNHpdtPY2TiIEXLBGk83bt5P7yOLGCCYz616pRQ9rAtGmeK3S+P7Uyy6vcXP2Oa6sobO1W1ieFlNxb7duGLq6oJd2YwOpzwta3iDSfHNr8QtY1Xw/aXz2915bgC7gjt5kS1dShDZdZPM8sK2MDBJ4zn1Sim3cUVY8g0zTvi1JZwWt5LP5F01wtwZ5YDJbxoS8PQsGMmfLPJwACcVW0XRPiVpN3psVpYSwRyanFc30kVzB5bR7bZJVdMj+FJcFc8jgDg17RRSWjuN6qx5/8VNG8T+LvD+naXpNqth5rNc3bXN1sMDomYkzGWJPmFW4yP3fJ5rO8dXXjy4fw5aaVDqVrqVxpk8tzFaSQeVFdr5G0yu/BjBZ8hTkjoDXqNFCA8j17RviNJHpXlfbL25/teW7mke4tzHbRrcgRKEOPl8jcQRuYHtk5FHV/D/xT1K7046jLuhsrxlieOK3ncGLaIbshnQDfmQsucj5flr2qihaAzk9TtvFzfECx+x3BHhySNZrt9yBopIw48oKfmIkLoSe3lnkZrjdY0j4iWt7rK6TJrrxXGoXc9u8V5bEBnjT7OR5hyIVbzA64z93AYV69RQB5S2i/FAX7X39tX7N50kv2dZoBAcXieWoBXOw25kOM56Z5ArU8X6N441DxVLNpms6lZaXugjRLaaFRs8ubzWwylt2/wAkZ+uO9ehUUPawLRnimt6J8VNa0i806++2NLdWJimxPbC1ZTaqAqjO4TCfcSx+XGeSMCtN9O+KEGtfZo7zUp7SK7Asbhp7cp5XnkubocM2YiAu0ZBHODzXrFFHW4dLHm+lWnj3VPCPiHT9ZjvLO7l0iO1s3NxCHe6EUiySK0ZO0MxTBOPoK5zUbD4gakmoeH4bnW1trGytL2PFxEl1JI7R7rYyfcJQQzNndg+aoJ4r2uihb3A4HwtB44XxpdS6o18NNxc58+WBoGUun2bylQ7wwTfvLYBPrxWBZaL8WbaKK5XWr2e88mImK6mt2hErQTCXIVc7VkEGMH1xnmvXaKOgLqeH69onxP1Tw/daa8euy2NzFLHHBLd2YuRKYogDMwO0wl/O4UluRxjGNmx0n4n3GoXMd9q1/bwPqcYYQCBUW1ErnMTl2b/V7FIKKc5I55r1einfW4raWPLNF0P4grqekNrFxNqFsLmC6uvtTwP5LqbkMEwBgbTbnjJz0P3q9TooovpYb3uc74y8Iab4qEa6jNdxxrbXFrIkLKBLFMqh1bKnuqkEYOR6ZByrX4baTaoy2+pX8HnWklneeRHbxC6jcsfnCxAAgscMoUnuTXb0UrAcZcfDfw/O92zzX+bq2e2kxKv3HihiOPl67YE/HPrxUb4UeG5UEV1danc28YMdvDJKgWCIs7NEpVQSpLnliW4UZ4rvqKHq7gtFY8p174S3E2q6dqWmeIJnurdv309+iuz7REI8qiqjKqxfdKjJOS2RXRaH8NfD+jeIY9as2nNwmSwmSGTc2XIbcyb1I8xh8jLxjOec9pRTuBw2o/C3w3eyahMz3aTXuopqG4mOQQyKrDaiOjLsPmSsVYH5pGPphJPhd4f3JJb3WoWs8UpmgkgMS+TJugYMq7NgwbaPAxt5YY5GO6opLTYHqct4b8DaVoOv3mtW00891dl2laeKEsZH273DiMONxUEru2+gHGOc0T4R2drp1ibzxBqz6ra2gs1vIWiXy4Nrq0KKYyNh8xuWBYcfNxXplFHkHW5xjfDXw4bSW1Rr2KGSOaLaso+VZYYoWAyOywpjOec9arJ8LtHjmhnh1bWIprOQvpzh4ibHMhkZYwYyGBLHPmB+MAYrvKKOtw6WMbw/4fg0Wa4ktr69lW5lknljmZCrSuwLPwoOeMdccnitmiigAooooAKKKKACiiigAooooAKKKKACiiigAooooAKKKKACiiigAooooAKKKKACiiigAooooAKKKKACiiigAooooAKKKKAP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028" y="832596"/>
            <a:ext cx="4062482" cy="125700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1F6EFC3-865C-4643-B0A1-D47168ACD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620" y="3429000"/>
            <a:ext cx="5030933" cy="219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31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Nástroje</a:t>
            </a:r>
          </a:p>
        </p:txBody>
      </p:sp>
      <p:sp>
        <p:nvSpPr>
          <p:cNvPr id="8" name="Obdélník 7"/>
          <p:cNvSpPr/>
          <p:nvPr/>
        </p:nvSpPr>
        <p:spPr>
          <a:xfrm>
            <a:off x="5965195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93558" y="1780674"/>
            <a:ext cx="45559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Vektor</a:t>
            </a:r>
          </a:p>
          <a:p>
            <a:pPr marL="342900" indent="-342900">
              <a:buFontTx/>
              <a:buChar char="-"/>
            </a:pPr>
            <a:r>
              <a:rPr lang="cs-CZ" dirty="0"/>
              <a:t>Adobe </a:t>
            </a:r>
            <a:r>
              <a:rPr lang="cs-CZ" dirty="0" err="1"/>
              <a:t>Illustrator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 err="1"/>
              <a:t>Inkscape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 err="1"/>
              <a:t>CorelDraw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 err="1"/>
              <a:t>DrawPlus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 err="1"/>
              <a:t>Sketch</a:t>
            </a:r>
            <a:r>
              <a:rPr lang="cs-CZ" dirty="0"/>
              <a:t> /Mac/</a:t>
            </a:r>
          </a:p>
          <a:p>
            <a:pPr marL="342900" indent="-342900">
              <a:buFontTx/>
              <a:buChar char="-"/>
            </a:pPr>
            <a:endParaRPr lang="cs-CZ" dirty="0"/>
          </a:p>
          <a:p>
            <a:pPr marL="342900" indent="-342900">
              <a:buFontTx/>
              <a:buChar char="-"/>
            </a:pPr>
            <a:endParaRPr lang="cs-CZ" dirty="0"/>
          </a:p>
          <a:p>
            <a:r>
              <a:rPr lang="cs-CZ" dirty="0"/>
              <a:t>.</a:t>
            </a:r>
            <a:r>
              <a:rPr lang="cs-CZ" dirty="0" err="1"/>
              <a:t>ai</a:t>
            </a:r>
            <a:r>
              <a:rPr lang="cs-CZ" dirty="0"/>
              <a:t>, .</a:t>
            </a:r>
            <a:r>
              <a:rPr lang="cs-CZ" dirty="0" err="1"/>
              <a:t>cdr</a:t>
            </a:r>
            <a:r>
              <a:rPr lang="cs-CZ" dirty="0"/>
              <a:t>, .</a:t>
            </a:r>
            <a:r>
              <a:rPr lang="cs-CZ" dirty="0" err="1"/>
              <a:t>ps</a:t>
            </a:r>
            <a:r>
              <a:rPr lang="cs-CZ" dirty="0"/>
              <a:t>, .</a:t>
            </a:r>
            <a:r>
              <a:rPr lang="cs-CZ" dirty="0" err="1"/>
              <a:t>eps</a:t>
            </a:r>
            <a:r>
              <a:rPr lang="cs-CZ" dirty="0"/>
              <a:t>, .</a:t>
            </a:r>
            <a:r>
              <a:rPr lang="cs-CZ" dirty="0" err="1"/>
              <a:t>svg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965195" y="1780674"/>
            <a:ext cx="45559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Bitmapa</a:t>
            </a:r>
          </a:p>
          <a:p>
            <a:pPr marL="342900" indent="-342900">
              <a:buFontTx/>
              <a:buChar char="-"/>
            </a:pPr>
            <a:r>
              <a:rPr lang="cs-CZ" dirty="0"/>
              <a:t>Adobe Photoshop</a:t>
            </a:r>
          </a:p>
          <a:p>
            <a:pPr marL="342900" indent="-342900">
              <a:buFontTx/>
              <a:buChar char="-"/>
            </a:pPr>
            <a:r>
              <a:rPr lang="cs-CZ" dirty="0" err="1"/>
              <a:t>Gimp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 err="1"/>
              <a:t>IrfanView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 err="1"/>
              <a:t>Zoner</a:t>
            </a:r>
            <a:r>
              <a:rPr lang="cs-CZ" dirty="0"/>
              <a:t> </a:t>
            </a:r>
            <a:r>
              <a:rPr lang="cs-CZ" dirty="0" err="1"/>
              <a:t>PhotoStudio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 err="1"/>
              <a:t>PaintBrush</a:t>
            </a:r>
            <a:r>
              <a:rPr lang="cs-CZ" dirty="0"/>
              <a:t> /Mac/</a:t>
            </a:r>
          </a:p>
          <a:p>
            <a:pPr marL="342900" indent="-342900">
              <a:buFontTx/>
              <a:buChar char="-"/>
            </a:pPr>
            <a:endParaRPr lang="cs-CZ" dirty="0"/>
          </a:p>
          <a:p>
            <a:pPr marL="342900" indent="-342900">
              <a:buFontTx/>
              <a:buChar char="-"/>
            </a:pPr>
            <a:endParaRPr lang="cs-CZ" dirty="0"/>
          </a:p>
          <a:p>
            <a:r>
              <a:rPr lang="cs-CZ" dirty="0"/>
              <a:t>.</a:t>
            </a:r>
            <a:r>
              <a:rPr lang="cs-CZ" dirty="0" err="1"/>
              <a:t>bmp</a:t>
            </a:r>
            <a:r>
              <a:rPr lang="cs-CZ" dirty="0"/>
              <a:t>, .</a:t>
            </a:r>
            <a:r>
              <a:rPr lang="cs-CZ" dirty="0" err="1"/>
              <a:t>jpg</a:t>
            </a:r>
            <a:r>
              <a:rPr lang="cs-CZ" dirty="0"/>
              <a:t>, .</a:t>
            </a:r>
            <a:r>
              <a:rPr lang="cs-CZ" dirty="0" err="1"/>
              <a:t>gif</a:t>
            </a:r>
            <a:r>
              <a:rPr lang="cs-CZ" dirty="0"/>
              <a:t>, .</a:t>
            </a:r>
            <a:r>
              <a:rPr lang="cs-CZ" dirty="0" err="1"/>
              <a:t>png</a:t>
            </a:r>
            <a:r>
              <a:rPr lang="cs-CZ" dirty="0"/>
              <a:t>, .</a:t>
            </a:r>
            <a:r>
              <a:rPr lang="cs-CZ" dirty="0" err="1"/>
              <a:t>tif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7345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Vyzkoušejme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EEF6154-81CE-4727-BCC5-704EF09F138C}"/>
              </a:ext>
            </a:extLst>
          </p:cNvPr>
          <p:cNvSpPr txBox="1"/>
          <p:nvPr/>
        </p:nvSpPr>
        <p:spPr>
          <a:xfrm>
            <a:off x="626482" y="1622495"/>
            <a:ext cx="8686801" cy="4690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strike="noStrike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https://cs.wikipedia.org/wiki/Wikimedia_Commons</a:t>
            </a:r>
            <a:r>
              <a:rPr lang="en-US" sz="2800" dirty="0">
                <a:effectLst/>
              </a:rPr>
              <a:t> </a:t>
            </a:r>
            <a:br>
              <a:rPr lang="en-US" sz="2800" dirty="0">
                <a:effectLst/>
              </a:rPr>
            </a:br>
            <a:r>
              <a:rPr lang="en-US" sz="2800" strike="noStrike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https://pixabay.com/cs/</a:t>
            </a:r>
            <a:r>
              <a:rPr lang="en-US" sz="2800" dirty="0">
                <a:effectLst/>
              </a:rPr>
              <a:t> </a:t>
            </a:r>
            <a:br>
              <a:rPr lang="en-US" sz="2800" dirty="0">
                <a:effectLst/>
              </a:rPr>
            </a:br>
            <a:r>
              <a:rPr lang="en-US" sz="2800" strike="noStrike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https://www.freepik.com/</a:t>
            </a:r>
            <a:r>
              <a:rPr lang="en-US" sz="2800" dirty="0">
                <a:effectLst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en-US" sz="2800" strike="noStrike" dirty="0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https://www.designxel.com/</a:t>
            </a:r>
            <a:r>
              <a:rPr lang="en-US" sz="2800" dirty="0">
                <a:effectLst/>
              </a:rPr>
              <a:t> </a:t>
            </a:r>
            <a:br>
              <a:rPr lang="en-US" sz="2800" dirty="0">
                <a:effectLst/>
              </a:rPr>
            </a:br>
            <a:r>
              <a:rPr lang="en-US" sz="2800" strike="noStrike" dirty="0"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https://www.iconfinder.com/</a:t>
            </a:r>
            <a:endParaRPr lang="en-US" sz="2800" dirty="0">
              <a:effectLst/>
            </a:endParaRPr>
          </a:p>
          <a:p>
            <a:pPr>
              <a:lnSpc>
                <a:spcPct val="120000"/>
              </a:lnSpc>
            </a:pPr>
            <a:r>
              <a:rPr lang="en-US" sz="2800" strike="noStrike" dirty="0"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https://freeicons.io/</a:t>
            </a:r>
            <a:endParaRPr lang="en-US" sz="2800" dirty="0">
              <a:effectLst/>
            </a:endParaRPr>
          </a:p>
          <a:p>
            <a:pPr>
              <a:lnSpc>
                <a:spcPct val="120000"/>
              </a:lnSpc>
            </a:pPr>
            <a:r>
              <a:rPr lang="en-US" sz="2800" strike="noStrike" dirty="0"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https://thenounproject.com/</a:t>
            </a:r>
            <a:endParaRPr lang="en-US" sz="2800" dirty="0">
              <a:effectLst/>
            </a:endParaRPr>
          </a:p>
          <a:p>
            <a:pPr>
              <a:lnSpc>
                <a:spcPct val="120000"/>
              </a:lnSpc>
            </a:pPr>
            <a:r>
              <a:rPr lang="en-US" sz="2800" strike="noStrike" dirty="0"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https://www.vecteezy.com/</a:t>
            </a:r>
            <a:br>
              <a:rPr lang="en-US" sz="2800" strike="noStrike" dirty="0"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800" strike="noStrike" dirty="0">
                <a:effectLst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https://publicdomainvectors.org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094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843D037-A8B1-4C5A-A06F-5A99064A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0"/>
          <a:stretch/>
        </p:blipFill>
        <p:spPr>
          <a:xfrm>
            <a:off x="720000" y="1459671"/>
            <a:ext cx="6143508" cy="4587501"/>
          </a:xfrm>
          <a:prstGeom prst="rect">
            <a:avLst/>
          </a:prstGeom>
          <a:noFill/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685E98D-73D1-41C3-BFAF-62AC38B259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720640E3-C332-45AC-AD97-2CBF1F3928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2</a:t>
            </a:fld>
            <a:endParaRPr lang="cs-CZ" alt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/>
              <a:t>Proč grafika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0DAB0EB-D824-435E-89F4-F30AA8D97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28"/>
          </p:nvPr>
        </p:nvSpPr>
        <p:spPr>
          <a:xfrm>
            <a:off x="7220764" y="1459671"/>
            <a:ext cx="5219998" cy="4140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400" dirty="0"/>
              <a:t>čitelnost</a:t>
            </a:r>
          </a:p>
          <a:p>
            <a:pPr>
              <a:spcAft>
                <a:spcPts val="600"/>
              </a:spcAft>
            </a:pPr>
            <a:r>
              <a:rPr lang="cs-CZ" sz="2400" dirty="0"/>
              <a:t>přehlednost</a:t>
            </a:r>
          </a:p>
          <a:p>
            <a:pPr>
              <a:spcAft>
                <a:spcPts val="600"/>
              </a:spcAft>
            </a:pPr>
            <a:r>
              <a:rPr lang="cs-CZ" sz="2400" dirty="0"/>
              <a:t>zapamatovatelnost</a:t>
            </a:r>
          </a:p>
          <a:p>
            <a:pPr>
              <a:spcAft>
                <a:spcPts val="600"/>
              </a:spcAft>
            </a:pPr>
            <a:r>
              <a:rPr lang="cs-CZ" sz="2400" dirty="0"/>
              <a:t>pochopení</a:t>
            </a:r>
          </a:p>
          <a:p>
            <a:pPr>
              <a:spcAft>
                <a:spcPts val="600"/>
              </a:spcAft>
            </a:pPr>
            <a:r>
              <a:rPr lang="cs-CZ" sz="2400" dirty="0"/>
              <a:t>zdraví (únava očí)</a:t>
            </a:r>
          </a:p>
        </p:txBody>
      </p:sp>
    </p:spTree>
    <p:extLst>
      <p:ext uri="{BB962C8B-B14F-4D97-AF65-F5344CB8AC3E}">
        <p14:creationId xmlns:p14="http://schemas.microsoft.com/office/powerpoint/2010/main" val="492000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31916631-AADA-47FF-98CE-AF45D19394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Definujte zápatí - název prezentace / pracoviště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9001D5D7-D2C8-478D-91E0-E2B8055F38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3</a:t>
            </a:fld>
            <a:endParaRPr lang="cs-CZ" alt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sz="4400" dirty="0"/>
              <a:t>Proč grafika</a:t>
            </a:r>
          </a:p>
        </p:txBody>
      </p:sp>
      <p:graphicFrame>
        <p:nvGraphicFramePr>
          <p:cNvPr id="7" name="Zástupný symbol pro obsah 4">
            <a:extLst>
              <a:ext uri="{FF2B5EF4-FFF2-40B4-BE49-F238E27FC236}">
                <a16:creationId xmlns:a16="http://schemas.microsoft.com/office/drawing/2014/main" id="{1C37B9EA-D6D1-4673-BD8D-5367F33956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793315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6866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1A57FCE-6791-4415-9224-E54651970D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Definujte zápatí - název prezentace / pracoviště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02B02A9-236E-4FDA-9344-6E86DCAD8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65BF49-C6CA-42B0-B08B-61213BF68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sz="4400" dirty="0"/>
              <a:t>Didaktická grafika</a:t>
            </a: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12025C5C-8C8B-4E11-A00C-BFEFB7DFE1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86944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3260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D3857019-C544-4283-8851-E3857D096B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64B62019-18A8-4E6C-8296-B156D2854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5</a:t>
            </a:fld>
            <a:endParaRPr lang="cs-CZ" alt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sz="4400" dirty="0"/>
              <a:t>Materiály</a:t>
            </a:r>
          </a:p>
        </p:txBody>
      </p:sp>
      <p:graphicFrame>
        <p:nvGraphicFramePr>
          <p:cNvPr id="7" name="Zástupný symbol pro obsah 4">
            <a:extLst>
              <a:ext uri="{FF2B5EF4-FFF2-40B4-BE49-F238E27FC236}">
                <a16:creationId xmlns:a16="http://schemas.microsoft.com/office/drawing/2014/main" id="{0511A48A-1D6D-4392-B7C5-5AC38E23E3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503020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5698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Grafika</a:t>
            </a:r>
          </a:p>
        </p:txBody>
      </p:sp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HbAX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z1DWmtfFWnaItt5gvLS5uPMDcqYjEAoHfPmevaubsPip4du9UsNN+yapDc3smxUeFTsBlaJXO1jlWdGAZcjAycDmun1zw7o+tXVrdajatLPaBxBIkzxsofG4ZQjIO1cg8cCqel+CvDOly2cmn6c1u9knlwFbmX5UByEPzfMoPRTkDPAFC6XB7Eh8VaX/AMJT/wAI1/pH9peYF8vy+NpiMnmZ/ucbc/3uKxPF3xCtdEttdA0+6E+k+WHklEYhcurMNp35YhVLFeGwRxzXVHR9LOvjXjYw/wBqC2+yi62/P5O7dsz6buayL/wH4TvnvGu9JWU3lx9pnzPIA0u0oXADYBKkqcYyDg8UtR6GTffFPw7Z2GoX0kN60Fg6LK2I0ZgyF96ozhiu0ZHHPbNZniH4s2tndTrY2cn2RbacwXdzHtjuLlJ4YVjTBzjdIQSQMYzyK6S9+Hfgy9Z2u9DimZlVdzSyZCBWUIp3fKm12G0YB3HIqR/APhBp7mc6HB5lypWRg7jGWVyVwfkO5EbK4OQD1p9RLbUii8bWa+EtG1yS0vbhtUljt4oLeDDmZg2RhiMKCjck4wM1Rj+JujSWEt5FpmsSKq28sSLAm+4hndkiljBfkMykY+90+Wuq/sfTfstlbPb+bHYyLLbea7OyOAQG3MSScMeST1rGX4f+EEi8uPRkjXz0nUpNIrI6btm0hsqF3thRgDceOafX+tg6HLWnxPuriazt/slrHPNqMdrIGDbERpZ0yXJChsQ8AnknHpXQ+AvGw8UXt5arpk8KWtvDP9qyPKl8wuMKCdwI2HqP/r3pPA/hV12to8QXzEkZVdwrsrs67gDhgGdjg5GTV3SPDui6RdG602wS1laBbdjGzAGNWZgCM4OCzc4zyaXQDjrX4saS2rXH2yzvLPSPskU9teTRAeduFw2eCcKVtztzgknGBkV0PhzxppeueILzQ7eG6hvbWBbh0lCcoxx/CxwQeCGwfamx/D/walvc2/8AYFq0Ny8UkqOWZSYpDJHgE/KFckgDAGTxV/SfDGg6Vq13qun6dHb3t5u8+VWY7tzF2wCcLliWOMZJJoXmD8jmr/4lWMK2LCxurVLjV/7Oka6VOCHWNmQK5Lje6rkZAO7PTnN8P/FiHVNP0q++wgwTw3RvGRgoWaER5SMuwBwXwSxAyODXTQ/D3wdCtoqaKm2zk8y3DTyMIzvV8DLfd3orbemRnGae3w/8GtCYf+EftFQqFwm5cYCjIweG+RPmHPyjnijoHU5y4+LekzR6ZcaTYXtxazyx/a53iAW2RklbacNkv+6OAAR055Fa/hrx5Z+ItetNNsbW5tGeGWaaK8h2y7VSF0I2kqAyzoeTntgHNWk+Hvg1HgddBtwYE2Rje+MfOMkZwxxI/wAxyfmPPNadh4d0Ow1IajZ6bBDdiLyhKoOdm1Fx/wB8xRj/AICKatqJ30schr/xPtYIrm30vTb59QW4NvaLPb/u7uRbhYHCFWzw7AZOByD0ziK7+KttY2V+02lXV5eWyzSLBAFiDJHcNAVBkb5nDIxO0EAY9QT0GjeAPDOm3VzeCx+03VxePeNNO5Yq7TGYbRnCgPg8AZwM5qe88D+FbyR3udHil3iYFWkfaDMWaRgucBmLNlgM89aS2RT302KGqfEXQ9OVhcW+omZbh7YwxwBn81fKyo+bHWZB1x19KXRfiJoOqajBpsUV/DfzTeSLeWEBwwMofOCRhTDIGIJAwOuRRr3w28J6us7Tae0VxcGPzJ0mfeQrRk9ScFhEgZhycDnIzV3TvBeg6fr1hq9naiGTT7Oa0tkHIUSyB5GJOWLEr1J7t6mn2E9iDw/4wh1Pxzr3hQwn7VpUiEmMcLE0UbKzk9CzM4AGeEPSsGb4rWSzWVtJpd5Z3NxqM9uY5UEh8mG48hpVCNzl9oA6jk4IHPaw6Bo0OtvrcWnwpqUm7fcqCHbcqKQT3GI04/2RVRfB/hxL9b+PTzFcrcSXAkjnkQ73YM/RvuswDFfuk84zSXS/zB9bHP6R8UNNu7Szmu9H1WyaYp5wZUdbVZJ2gid2DdHdSBgEjBJAHNavifx3onh6+nsb6O9e5ijSXyoYd7SRssjF1GeQoifd6YHqKmj8C+FI7uC6TR4hLBIZY/3j7Q2/zOVzggOSwBBCk5AFaGoaDpN9qceq3FjA+ow20ltDcsgLxxyY3KM8YOBS6eY+pzem/EXSprWYTM0s8UiIZLeImGQyTtChRicsu9SCeOhOKzPD/wAXtF1Dw3YapNZ3shltzNdNbRBooVQokr5ZgSiyPt4BJKtgEDNb2m/DvwlZafo1n/ZSTf2PBHBayOxBwh3KWAIDHdluRwSSMZqT/hXvgwNEy+H7VPKIKhCyqcBRhgDhh+7TIOQSoJ5FVoIwNf8Ai54es9PD2YuJbpyAsbwE7CC5kVgCPnVY3O0HJ+UDrW74u8daV4aS0a6s9SulubdrkG1gDeXErRqXYEgjmVOBk89KtTeC/DEnnH+yYonmvWv5JIXeJzcMu1pNykEEjg84Iq/qmhaRqhU6hYRXJWFoAXyf3bMrMv0JRD/wEUv6/r5gcmfir4dF9baf9k1QX0xZHtjCu+BxK8W18N3eNhlcgYySBzUen/FfRZdLsr/UNN1PTo5reGa5d0V0tDMrNGrsrZJYKcbQeq5xmunXwp4fTU01KLTliu1d38yKR03l3LtvAIDgszHDZGSfWqcHgHwhDLbyJocB+zp5cas7sm35sAqThsb2C5B2g4GBR0Dqcbf/ABfW3unjk0yWzH22NEhuYSZ2tfIilkl2oxGR5q4UEk56ZzXd+PNX1DQ/B+o65pdva3MtlbvcmK4kZFdEUsQCoJzxxxVW08A+EbRI1tdIELRy+asiXEokDbQn3w24jaqjbnGFAxwK2ZNI06TSrnS5LVZLK6EonidiwcSElwcnodx/Oh7aBHpc5Kf4kafpSSQ69a3CTWwKXU9pHvtlmEBn8lSxDFvKGfu47ZzW5d+LdKtdD1rWHW5a30aR4roJFlyyqrEKM88OKW88G+GLzUZtQutHgmuJ4jFKWLFXUp5ZJXO3dsO3djOOM4qG58E6A/hDUvC9tbPaWGoq4uPLkLOxYAMxZiSSQByaH1BdDJj+KGhtdTW0mm6xC9p/x/l4F22f73y8yEN6nPy7vl57VFc/FXQV88QWmoskcbsty8AEBYRyyIMg7sOsLkEDpjpkV0Fn4N8MWlldWcOjweTeW721yHLOZo2LFldmJLZLNyTnmlfwf4Xa3Fq2jWpi2IgTBxtSJokH4Rsy/Q0PYFvqZniTx1Y+GtP0i91h18q9tWlcxRtlmATAQE8ZZwPmPfrU83jvSIvBtv4pNvfGznmEAQxhXR95Q7ixCqoIPzFtvTnkVY1vwfpOs3tjJqCtLaWVtJbxWfAj+fb8xON2QEGMEY69auXvhzSL3QRod3byzafjBje5kJYc5DNu3MDk5BJz3pvd2Etlc50/E3Q/9P8A9C1JRaCQqzpGi3Ajm8l/LZnAOHwOcZzxmqeifFTTb/ULlXsbtbBlSSwuwiqkqm0W5KMWYbX2luuF4610V14H8KXNslvLolv5cZYoELIUJkEhKlSCPnAPFB8DeEjpw046FafZAMCLBx/qfJ9f+efy/Sl0H1IdP8daHeeFrfxIPtEVhLefY3Z1H7mTzTEd5BIChxjcCRyDWTefEuzaJP7P02/3SLaSxyTwjY8c74QDDZDsA2A23sTxXSDwp4e/4Ri48MtpcL6RciQT20hZ1k3sWcsSSSSSSTnOaYvg/wANrfy3y6XH500kUr/vH2F4gBG2zO0FQqgHHQYoYIz08dWcfgDTfF9/pl9aQ3yQsLc7GeMy427m3BAvP3iQMenSooPiRoMuoxWfk36C4n8i0naIeXcsJ1gcoQxOFkYAkgccjIrYk8K6DJ4bTw41k39lINq24nkAC8/LkNnbyRtzjHGMVT/4QHwhi5C6HAoucbwruoXDh/kwf3fzqG+TGSAetPr5B0MiD4iRXmozz6fZyz6NaWZlvJyio8UpJCx5dwvIGc9uPXhIfix4bmtVuIbXU5Fa2SdVESbn3z+QEUFvnYPwSuVHGTyK1v8AhXvg3yPIXQ4Ui8hbcxpI6qUU5XIDYLAnIY/MOxp8XgPwlE1sy6NEfsoxAryOyx/OJMqC2AxYAlup7mkDMW2+J+kXviTSdHtIblJbtit0k0Pz27b5I1QhScHzInBIyAB7g139Ytv4V0C21OPUrbTxb3SFjvikdN252c7gDh/mdz8wOCxxW1Qtg6nI+OpvGEer6Vb+HFJtL9jbXU4jRvsJ3K/nnd1GxZExz8zJ71wWj698Qk0O61Gz0qaV7h762WO1tlk3XkXlxrcEk8JJIk5HYLsFd/488d6X4OvNOt9Rt55TfCRlMbxgqqNGpwGYF2zIuFXJPOBUetfEPwvo9xHbSXRJF6LS4CxMDbsUkcMVxkqfKYZUHn6Ghf1/X9fgN/1/X9ficJbT/EzSxf2bWmqW9m2qXktvLZWsdxJ5LyTvFw+TlpCoYYwE2YxliLWtXnxan0y9sbixCpGsCzzQRKxmjn2mQRAZOYQHQ8EncDyRXXXnxE0eO6ghtAt7505jVoJ0b5BGknm4HO3Eij6lfXNW9C8feGNW0u3vY9TgiaaCKZombLJvKKFyOCQ8iqcZwTihIVzC8RXPjWx8F+H008XP2nyCt7Lp9grSK4hPlARSA7ULhQ3HH+yORyxl+J1hqGs/ZI9Rt5LiV7iZRYrNbp+5gwYGALFjIJFx8wUZbbxz6JL4+8O2viPVND1G8WxuNP2lmmyFkUwiUkHpwpPHX5ScYpPFHxA8N6Dbu0t8lxciYQi2iyXL70U57ADzE5OByB1o3bfcNkvI4DX7j4k69dy6ammaxY2MttbsxlSFmimWS2fejqoBODNkEsPkPAGBW7oOrePE8Z6V4f1STzILhbi4muGgjV1ht5pIxuC8Ayh7dgQB0fGK6/T/ABl4Xv5zBaazbSyCZYQBkbmbft25HzA+W+GGQdp54qDWPGGlWP8AYk1vsvU1hwtu8TjPlHBMuOpQZGT/ALQ9aL7B3RmeHtR8XT/E/VLS9sryLw8kEnkvPGmzzFeMIUZVBIZWc4JY/LzjpXPCb4sx3Bu1uJ5/nV1s5LSFYzm6ljKFgNwUQiN85zk5z2rp4/iT4ZGlRX090yl5LaJ44Eafy2uCvlAsgK5IdScE4Bq54q8b6J4e1Cz024m82+upYkWBOqq5YB2PRR8rdSM4OOlLoh9zz2zufitJZadqU8+oyXqJdr9kWyWNDMbdTGkwKjKeaHAZcAZA3HrVfxHP8SdT0W409Y9eksJ/MW2l+wRR3UzDyCEmUACNMmfDAKTtHPTd6F/wsXwuyRLHqEUl08cUhgVvurI0Y+/90keamQCT8w9RVWT4neHW0qx1K0M80F5bz3EXmRmEkRI7FfmAyx2MAPYmm9NRLUr+BfE2uXGu32n69vdYtQk0u0aGAYneIPI87EfdXYY09N4I71zepW/xAg1rxFHANXs9NfWoLyzlsI0keWHzYhOG3An7v3VAwQG6niu1T4heGpLaRbO7hlvkWNntN4QhneNNpY/LkNKgOCSNw9RW/qus6bpdxZ219dLFPeyGO2j2lmkYDJwADwO56CjZp/10/UW6aR5xY3XxSvNTuYLm4lson1RIm8uxUmC38yT543ZdrAxiPP3iCc8dKu/DybxjBpnibUvEiCG9ZDMEa2K7JVVx8rYAdNqx4xnoeea2dL+JPhO60+1ubrU4rCWe3FwYZjzGCpbDMPl3bQWxnOOcYpPEPxC0fTJ7qCEJfvblI3SOdQ7SNIyGNVPJI2OT7KeuKVtOXqVfXmOA0J/iJ4mXTNVmjvJorazkvrSW7s4oGku/s8ZWIgYxCZGbBxk468A1saNf/FZrTTPMDXJvZzDO8tkIWsgPLcu4IXcCBMgIGMsnXGa6vT/iD4al068u7i7FoljcSQXClS/lbHdAzbQdoOwsM445NWfF/jbQ/DVpbzXdyJprrYbaCLlpVaREDDsFy68nA5xVPfQnpqeY6jd/Fi+8F3VvqC6iJruKeKZLPTl8+GU27bYwWAUxGQ43jJGB83Oa1dIn+Kks01ncSy2KC7htwEslcwQeaAZI5GXa37rk5LENzgYxXo2keJ9B1ae8h03U4bmSzG6dUB4XLDcOPmXKsMjIyCKoH4geDgIN2u26GeVokV1dWDKyqwYEZXBkTlsD5h60luN7HAz3vxgt9It1aS4klmW2kuLj7BGXt2ZJw6KiKdyh0gzwSN55A6a/xZHjO60Ww07TUvnS6sW+1Np9srF7kNFhG38xxlfNOQQeAM9jsal8TfDNvIqWdyL/AA8izNGdixbYXlBLPgEERnBGRQPiVoKapLYXCyoftr2dtKg8yOd0jd2IZeFA2MpJ6MCO2aL/AOYWIfAl940uPEN+mvQ3SWiQyl1mt0jjimExEawMOZEMWCSSeccjJA5fwNrHxK8QWmkXX2i/SyuvImuLiewhiO7yJneNBj/UlxAA+CfmbB9O7tviB4RlmitpNatobqSOJjEzE7TIqMq7h8pOJEPB6MD0pdd8ceH9Et9MuZ7gNY313LaLcRKWSNo0kZsgDJAMTDgfpQ1bcNzhrHVvieYrWSaHVnU3NqLmJtPijlLsGFxHG20qsKHYQ7D5vmG/vVKz0/4iQ6edVRtTudX0zShDE95bxl5ZnuZBL0Hz7IgrJxzu6nJFeoXHjLwvb25uJdctBFlgGDbtxXZkDHU/vE4HXcMVnaJ8RvCupW1rK2ox2sl08ixRy5yQsskYJOMLuMbbQ2CenWgNzhNVb4k382kQXQ1K4WKSC4RrexWKOXDTbzMWAZGUeSMDaDknHp0WonVdV+DF1pmi6fMutWdvb2phZTGpuEETOAQeVBJBI9GHauyXxLoLWU16uqW5toEiklk3fKiygGMn2YMD+NZ/ifxppujaVDfwxyakst81iq27ouJVDlwWdlUbfLYHnqMUbJoN2mcFf3XxNhMl7bnWTcT6fZLLC1rG0UEguJFumjCq3zhShXruU5wxHCax/wALQuvDV0LqaadZp7e1kSKwCYtzbgyyqm0yFjKdpGOBuwvcdNafFPR7iNrv+y9Uj00t5cV46IEeX7OLgR7d25SUPBIwSMZ6Z19H8baTeeErfxLekadZ3DokQaVJmYvjaB5RbLHP3Rz7UW0YX6nMfELVPFNjp3hi30YW9x4iltJ3aJYtuWW3+ZljJ4wTwDnnA71bvr3xvD8MI7uKa5uNbFxnEVgVmli8w4QqyYRiuBvKYzzgDp0cXjDwrLqklimr2pvInEJUgg7mkWPapIw3zsqnBOCQDiqVv8RPC8niKbR31GKJlijkinc4il3eaCA3QEGF+uM44ob69wS6djjp9S+I2kjVzBba5fvNc3v2aOS2jl8lmjja2CkADywfMBOcAjFUNSn+J3/CQ3up29tqXnxRSWzZtU8mCI3iYMGATK3kgNkhiPm7/LXo0fxA8GyRxSJrtuRKzqg2OG+VA7ErjIAQhskYwQc4rRn8S6DDp17qMuqW62liFN1KTxEGVXXP1V1P4ijqn2/yGnpbuec3Z+KtzZzAX1zmS3FuvkWccXLWTsZhuG9XE4RcHgEnj0oXE3j6O6W503S9Vl1b7IkKahc2a5+z/Zlba4OF8z7RvyNufwxXokfj/wAHSB9uvW52QNPINrAxorlCWGPlO5SuDgkjAGalvPGvh220az1g3rzWd5epYxPFC7ETMxTay4yuCCDkcYp9X5i7eRj+CP8AhN4fEksGv3lxe6cy3ao81tFHtMdwFgbKAZLxlmPbgYArzp9P+I0mivpsVjq08VpdSzolxCibJC91tWNlIMkZRoiSScEjkcgenav8SfCum3cEM18SjXL207iNh9nZYmkyy43YIQ4IBHU5wDUtn8QfDM1xJBcX8VrILx7WEO27ztpUBwVyArF1AJxknHWp3t5BtfzPO5tO8RtdXN0ulaw4/t61m+xvZhWkREwzJKAVVC5Jw3G1cEguTXd+Hl1j/hWk+nT6ddWurppsjMAu0PNIrnCtn727r7kVp2HjXw9eeEYfFS3UselSjiWS3cMOSDlcZHQ84xVL/hZXgxTd+drAhW1uPs7O8T7XbyxKShA+ZQh3EjgAE9KcldNf12COjT/rueZjRfiYNN0+zlh1SVdCtLi0gLXG46gZbSRlkl+bLFCYovm/j3H0Nbnm/EL7bAkS6ukFjqu2IQ2yRwTQtBKI4mQru8tXEYZ8kfNuBGOPR/FWvLofhi51+Kym1K3t4TcOts6BjEF3FgWIB45681nJ488Owx7NXvotJvEtjcz21w4LQoF3ncy5XOwbsA5xzinJ3bBbI57QdY8ZweB/E+p6t9sE1pp5nsnvbRIpRcCAtKoRcBo1kA2k9eeSMGsGz8QfFCR9MaCz1e4tZbyJ/tFzZwx+ZAfJ81ZUVcrjdMVbK5Cj7xxnu/8AhY3g17pbb+1VKvazXJkaFxGqRMEcMSPlbJA2nk/iM6DeLvDaaCuttqkQ08zfZxJtbPm7tvl7cbg27jbjOaL639A6WPJdN1f4ma74ftNUtra8vWEQuYJbmxjjMdybaf7iDAaMP5OCc5LHn06PUZ/idDrVxYafcXs7RKfKlnsofs0sQttwkLgD960/ybRgBTnH8Vbj/EnQV1P7FaPBPbCK3kF0twixBZTxnP3SFDNg8nHHfGhB4/8ACs2pQ2Kag4ae1S6ikeB1jZHl8pPmI6l8ADvkUegPzOO0yf4i6l400G91azaxsWUXSwPa7/IEjSh4ZGQELIkflAMSBkt1zivWawP+E08Lf2rDpf8AbVsbyd/LjjGeW8x48E4wCXjdRk8lSBW/S6B1OZ8a+C9L8WS20mo3N5EIYZrdkgZAJYpSm9G3KxGfLXlSrDsaxIvhNoMF1NeW2ra5BdyTrMtws8ZkjIEoABZDuGJ3Hz7jjHPAq38SPGOoeFtR0yK1sIr2O6jnJhTL3EkirlERAQdpOcvhtvGRg5qr4d8a61f/AAz1fxRPptlJd2ccskEVrN5iyhYw+CFZipBJUjOeM8ZxSVrN9h63S7lvTfhpoOl3cdxpV3qdiyxmFxFMpEsRSNPLbcp4xEhyMHOeecVUsPhXoumXXhpNNlni0/QrmS4itpH3D5owAg6YTzFEpBz84yMVz7fEnU5vHFnLZwGTQJTc2zXKI7wKEeLZKQBks+Si4+XJ60aB8VdY1aSwhjt9LSW5v5YVEqOnnwrAkgZPmID7nCbMkk+mCA76cwvI6/Xfh1omtave6hf3WpOl7lpbVZlEPmeQYBIPl3BhGSPvYyc46VSf4V6JJvabVtbllmctdytPHuugXjfa+EwFDRL90L3GcGuWv/i1qclnBqOnaWLny4gzRROwVpDaCSRWyORGxOcEY2nPIrq38U6pN8OLXXriK3iupL+3hP2O4V43RrpI9wYFhypyVye4z3otZg9Uh8Xwx0WGFFi1PWElg8lbOcTR77SOIuUjj+TBX964+YMSD14GNKLwVp1vHoa2V9qNo2jWps4XjlUtLAdm6OTcpyD5aHIweOCM15pN8VPEV3qltcWmnlrO31FoZZI4XWPyHhJ8yZMsw8sgkgEH1C812/w28aal4m1S9truztY4ooFm/cb91q5kdPs827/lphA3GOD0xgk/r8Aff+txbb4X6HbBfs9/qkRjgtYISkkYMYt3R424T52yg5fdwSBgHFaOv+BdL1rXBq1zeajE7eSZoYZVWKZod/lswKk5HmN0IB4yDgVxdh8RfGm2G7u/D1hNbSRQy+RbLN5x81JyqAnjKmEZ453jgY5qx/EDWdVvtEUX2nQltSVd9u8iW93EYFkkjy2fnRiE29WYgcfMAbj2NXw98JE0zX7uaTVTJpUrxMkAT97+6aFogXP3QphGdv388gYFaU/wm8PXEto1xqGsTJaRPFBE8yFUVhKMD5MjAmYcHnC7t2K5mX4i+LXtLFNQ0eKKS+ezFsbMyJ+/uEEkUT7gTtyrq5GOMdM12PxA8W6z4c1SxsrDQzqZ1CJvs3lhv9bGQ0itgcAxbivqy470PZXEvIe/w38PmKGNWvP3MrypmUfeaWGU545G63j/AAz61b1HwgmraXo9rrOrXtzcabMlwbmNY43mkU5znaSg7fIVOMgkgmsXwp441rU/h1rHia60m1kubKJ5be3tJg/m4iD7GClirBiVI68ZwM4rFh8Y+LW8Qrc2E+kavp89tYw/uFlEPnTTXCb4zk4A2puyTwO1D0dn5CVrXR0Vl8LfDdqUiWXUJbJRlrKSVTC8nkGDzT8u7d5bFeu3vjPNJa/C/QbNNPaxvtWtbvT440gu1nVpsqZSWYspDM3nybiRznjBGa5C88d+JNcfSby1sb7S7aWZFCoGBbbdWkUwdSvTc86g+ik967C18RT6j8IbvUbW5kGsQaL5syqd0sFw1sJADx975lPTuOKV7Jy7DWr5SvffCTw1dW1/breatbxajdPd3iRTrtmmbeGdlZSCSJCOn8KHqoNauu+AdI1Y2PmXWo262ltHaFYJVAnhR0kVHyp6NGpyuD1GcGvPdS+I3iq60PSLWGG30rULpoPNSdJDMX+1xxvAMDBcISznBG1sjj5q7Hw/441XVPBOveIjoZWTS1liS1XdvluIU/fL0+6JQyAjrtJp7J+X6af8AFq/69TT0PwJpOkLeLb3eoyC4tDZRb5gDa25Zm8uIqARguSCSW4HPFZmm/Cnw3Y2FzaR3GoyfaY5Y5ZHkQMRIYSx+VQM/wCjx9vX1rATxt4oi1/+0LZ9O1zS2trJJI7JJNjySzToTCTnkbU3Zz07UkPxO8QSy6FHb2WjXn9oIJZZElMUasWQNbqXYZmQMSRgk4A2jnB/wwf8OWfC3wghtNLn07XNVa7gLM0ItkEbBmieJ2LHJOVfheQu3gnJrpI/h/pscENtHqmrLb291JcW0Qkj2weYsiyRrlMlGEr/AHiSOMEYrkLX4keNo7Vb688O2NxE1vHKtvapMJmaW0lnRRu4yDFsPHO8dMYPR+HvF+vaj8OdQ8SNp1hNeWpd4orWYSJPGoVmxtZtr43Dbk8gdM4oklrfoCburdR2o/DLRJdBn0+0kuEkMMiwvLJuVHa0S2DEAAnCRqeMfMM1du/Aen3HhnRdEXUNQtBpCbYLi1kVZGJhaJy25WB3K7Z4zk561xjfEfxDNfNcQ6I+f7LuNWs4MuElsQDsaRcZ87csY29hIeM1EfiXrVx443abZ/adGeKaCKYK7QF0bKNwMlpD8gP3f0BHro/6sC0V1/Vzp5PhR4dM6yQ3urW6QkPawxzrstpB5P7xMoSW/cRn5iw4PHJqW1+F+gQOn+m6rLEXWW6hknUrdyJK8qPJ8ucq8jEbSo6ZBxTvCnjSTxJ4e1vUIYY0SxgQxvEWwzm2SVxkjqrsV/4DzzmuQ0T4neLL8La22i2Ab/RIUNzOTKDK0C+cyKdzIRKzAhVHyjk5OBq75QTsrndaH4C0fS9E1PSDdahfW+pW6W05upVZhEkXlIq7VAGEAGcZyMnJqZfA3h8+HtF0KeCS6stImSeFbgiQyyKrDdJkfOSXZj6k5rPPijXZPh/p+sQafarq11eQ2bRSK/lIzXHks+B820DLY9O/euNPxa8TIl9JN4f0+AWOmzXEqzTmNpWjikYyRqTuaPem3AUkcnPGCc27/rTUdv69dDubv4faPd6le3VzealJDdTPcGzMqCCOZofJMigLuzs6bmIBOQM1d1XwdpN94OXwqpltLBY0jBgSPfhQAD8yEBuAdwGQeQQa4EfFTWPtOm2sdnp9291qP2UTQRSeTcRF4l82Ji38JkIIw33CeB0XSPHvjaXQbWUW+j3tyllbyXUnkyqDPLdtBs2g/LsA3N39h1ppaWJ5uv8AWp0o+F+hr9zUdYUROZLL9+jGydpknZoyUJJaSNSd+/pjocVGvwn8ObVhmvNWuLXy1Sa2kuFKTlTKVd8KG3AzOeCB0yDiucv/AIieKIbmJZNHVr6GzvbmOOJpFt51tzKkrMMFs7kh2jP/AC274BrovB3irxRfeKRpOt6fpyW7G5jWW1WUHfCIWBO7jDCYjHqhOecBL3tB35S9p3w60S1me4uLrUb+4lgkt5ZrmVd0kbxJFtOxVHCRqAQAepOSagufh5AvgvWPD9jrGoGbUzEXvLpleRDGsaLjaqgYWNQOOvJzXMeJfinqmm6tqNrbzeH/ACINQls4ZJ/NDho4HkKugOcsyiNTwCckA8Awz/EXV7fUNSuo7fyb8W8jTaffXBWGzWMw7GwQoDusz9WAYoACOTRe9/68wtax2UHw30KO01KFrrUpZtS2Nc3TzL5plSZpllGFChg7Z6beAMYq6vgvT10JdLF7qAcagNSa83p5z3Ak8wufl2cnjAUDHAArzrXvib4gvdH1ZNNt47eRbGaWILDKl1bbI43SeRDnEchcgDGRxyTnFyw+KPiO512305NH0ya3LuBeLMY4r5BI6lrfe2TtCgkAPnPYc0bOwdLm5F8I9BhM0lvq2uw3Espka4WePzMGN4ypJjO7KyMMtluhzkA1btPhb4Xs9WtdStI545bd9yqwjlVl3KwT94jFQCgwVIbrzWV4N8beLtR1rTLfWNJ02K1vGiR2t1lDxmS0NwD83GFIKH1JHTpWX4t+IXiGx8a3MFrBALbTTdI9ntkMjKscRSeYgY8rLswxzhDyecPZ+f8AkHxI7LUPh/pV94Ng8KzahqgsbeUvGwkTeFO792cptZQGIG4E8A5yM1l6j8LbOa4tEsdc1Sxs42YzxxuhZgbUWxCsUONyKu7OemV2nmsFPiprb6raaetrpMzSuFQxeZu1BDdeT5luOflC5fndwp5xzVKx8feMofCKtcWInRLDyjOFkW6ecWP2jzCcbQM5TGOv5VK1TY+qPVX8O2Unhq88OyTXLWFzA9vtLjMUTJs2IccADpnJ9zWJqXw18O3+p6jfTfaFfUbcQXCqsRz+6EW9XKF1bYAPlYDjp1qrpHivWYfAvirWtTexur7Rri/8uGONo9qRM5jVxknJUKcjqCDWDpnxL8QXa30xttLfT7CznupL+3gmkjuAoj2iJcjo0hVsn/lm3Ts73fna4ktDq9T+HOh389zM11qMLXLTNL5UqjLSPG+eVONrxIy47jnIOKbqfgRJvD8Gl2OsXtvMNXj1Se+bY08kok3s33dgJwAPl2gDpXF6L8SvEqaDbQ/8I/NqNzLbXU0MqsxM627TCU7hkBm2w7ACQfN4yBWvoPiLxM3wU1jWYZ4JtWs4Z3tblpVuhLtXeCwQ4BGSu3P8I9cUbfL/AD/zQLe3c37L4ceH7OxW0t5L5VWeC43GUMxkhUqrHK4OckkYwSfTiq0Hww0SGwW0h1LV0VYTHuWWMH/XidGA2bV2SDKhQFA4II4rjfE/xO8QNc3unaNZjUntFtpkewjKPM4ubYPGNzNlJFlbDYHAON3WvR9P8SWepeDbnURqNsJoLHzbt4FfFuxi3/dPzjAIOOG+hovZOQLVqJiab8MLK08QJfNrGpTWUYhk+zO6/v547ie48yU7efnmyAu3pzkcV6BXkHgfx74jmvvDeizQWN6l5axzT3kl2u+YSPLnYSRueMIu5VBwWxwACfX6drIXW5HLcQQ7vOmjj2rubcwGF9T7U37VagkfaIRhd5+cfd9fp71zfjTwXb+JtX0i+muzBHZuRdweUHW9g3K4hfJ4XzI4279CP4jXFaf8JdSbQpLeTW47S7m+2WkjyW32gixk2JDGCGXDJFDGAeRy3GTmkiv6/r+ux6DH4u0WSa5hWS5L20zwS/6M5w67c445HzDkcH8DWpJqWnxiQyX9qgifZIWmUbG9DzwfavMPEPww1KQ3l9a3lhd311fPKRHZ/ZspJJD99t7bvLSIAYA3c8ZJNSWvwZ05ZJPtV7BdK1xLKGltnd5FdLgASb5ChKm4JDKq/d9+FrYS8z0KUaFNf22rSvYSXMJe3t7hnUlC2NyKexOBkDnijW10O48mDWGsW8mRbmOO4dRtdDlXAPoRnPbFed3PwXsGNqsWoQ/Z4Su62a2dYnHkQxM2I5UIc+QG3Z/iIIPWuh8TfDrS9f8AE/8Abl8beVgbTEctosmFgMxK7iejedz/ALvfPDemwLzOvF7ZmYwi7gMoj8wp5g3BP72PT3qlpXiDRtTaUWWoQSGO5e2+8BvkUAsFz97AYcjNecQfBdY7N7JvECND9neNZlsQLjc1ssGGff8ANCAu7y8Dn+LipdP+D0cGvw6vcanZSt9pNxJbxWUkEMbeYsg8lUmGwhl6tvB4yOOTqHTzPS01PTXZETULV2ckIqzKSxHUAZ5qtbeINJmNghvEgm1CJprWGf8AdySIuNxCtzxkH8a4q1+Eml20GmLDc28cun2llbxypYqG3W8xlZxz8pkzg/zNTaz8MotQ8PaJpP8AaiRnTNIn0prg2mZHjliRC6HcPLYFAep4JHvR0YdTrNWvtAFlDqd9cWc0Ntvurd9wc5RG3MgHUhS3TnmrFnrWk3lnbXkGoWzQ3QHksZQN5OOB78jjrXn9n8KBar+5v9NUy2k9rcBrCSUKZDnzIfMmYxP68kHA4GKbJ8G9KZ5/LvLeNGtTDAi2C4t5DHbJ5q/Nw3+jZ4wfn68ctW/r+vQT6f1/XU7+/wBd0qykijmvIy8t1HaBYzvKyvnarAfdzg9anOqaYIRMdRsxEX8sP5y7S/8Adznr7V5v/wAKgWSeRpddEa+Yxje3s/LmZWleQmV958yQGTAfAwB0Oa5/XvhHrsF1psunHStSVHBuIBbC2tjsWFY9ybieRFlnVt2cADFJbaje+h7PY6nY3qxGC4XdMhdI3+WQqDgnaecZ9qsQW8EBkMMMcRlcySFFA3seCx9TwOfavNvD/wAKf7E16HWLfWIp7iCHELz20hMMoR0DKFlC7cSHKlTnnkZ49MTcEUOwZsckDGTQAtQWNna2Nv8AZ7O3jgi3M+xBgbmYsx+pJJPuanooAKKKKACiiigCAWdqL9tQFvH9raIQmbb8xQEkLn0ySanoooAg1CzttQsZrG9hSe2nQxyxuMq6ngg+1SQRRQQRwQRpFFGoREQYVVAwAB2FPooAKhvrW3vrOazvIUnt50McsbjKupGCCPQipqKAAAAADgDpRRRQBAbO1OoDUDbxm7WIwibb8wQkErn0yAfwFT0UUAQT2drPc29zNBHJNbFmhdlyYyw2kg9sgkVPRRQAUUUUAFFFFAEAs7UX7X4gj+1NEITLj5igJIXPpkk/jU9FFAEV7bW97aTWd3Ck9vMhjljcZV1IwQR6EVIiqiBVACgYAHYUtFABRRRQAVHDbwQNK0MMcZlfzJCigF2wBuPqcADPtUlFABRRRQAUVxnxC8R61o+pWlro/wDZiqdPvL+dr0PtKweX8gKkbc+YfmOcY6VQ074pWVzYm9n0PUbW3xPteRo/naG3M0gA3ZGANoJxk+3NHRsOx6FRXl9p8VHQ6iup6XNbwrcTC1vQEMSwo8SF5F37hs85Sx4yA2OlNi+LyJZ+YfDOrXSRxMz3CGCNX2W63DMEaTIHlHcPwFHS4HqVFcZ4/wDGw8MTeGphD51rq94bYqF+clomMYDEhUy23LNwBWe/xTtfPSCDw/qU0lzN5VgFkiH2r9+YGPL/ACAOP4sHHPtR1sHS56HRXncfxW06XRrjWIdE1N7K3jtxI4Me4Tz7NkIQNuJ/eLlgMdetQXXxYjjil2+FtXjkjiAZbnZFsmaOV0jKs27B8lvmxjBB+g9BpXPS6K80X4tW8cE7XXhnWN9pp63V4YEEkcUhtxOI9+dvKkAEkDJAra8K+O01rXpNHuNDvtLmUTgPPJEys8LosijYx6eYmD3yfSnZ3sSmmrnY0VxHizxvJoPj7TvDn2P7V/aGnyz26LhWaWNhnLsQoG3PHUnp3rI074uwSWUEl54Z1ZZRpceoXn2dBLFb74GmVS44wVTqccso9cTdWv8A11/yKtrY9OoridC8cPqni620OXT7ixuntjNLZyKjukZRXWcurkbOfLwATvzzgVVm+JdvbeLJ/Dp0nUr+5S9aEm0tiwhiBiXe2CcjdJyeOATjjl21sK+lz0CiuM8d+OoPCmtWllPaXF2bqDMMMEW55JTKiKM54HzE9D0/A4Gr/Fk289rPB4f1CKxj3nUDcoiTKy2bXPkrGWDB8bOSNvJGe9JO6uFtbHqVFedyfFWzh81J/D+pxz2hdtQi3xE2sSui78h8PnzFOFyevfAJdfFKK1mkWXwzqZijlnDTJLCyGKGSOOSVTv8AmAaUDA5yrelMD0SivNNQ+JjX2oT6D4dsXbVxdxxW5fy5YZ4z5pZg3mKOFgk79QBzziLW/isI7K7hs9Ivra+aUwac8sSzpcyC4MDfIj7gNynrg4OR6UBY9Qorlbzxc1n4T0fWG0fUJ7nU5ILeOzdFglEsgPDh2ATBBzyfxrnf+Fv2Elqlza+HNYuY5Xhih2KjNJNJCZvLChiflQHJxjOAM9aHpcEemUV5VH8VLy21m/jvvDuqTQvdCHTrS2td1x5aW8U0ryAMTu/fKNmBjp6407r4o28MU83/AAjuptFCbyQt5kKk29q4SaYAv2YgBfvH0FAHoVFecXnxc0aHRrrUo9NvZRZ4W4hLIsiSASl4gCfmdViLEDsynpkhJ/itYmK5b+zbyxtgZVh1C48toQqTiB5XVX3BFd0JzgkE+lAHpFFclqnjSHSvAVn4nurGdzcQo6WxKRyvuUtgKT97aCdoJP5GmeKvG8emeF9P1XTtPuL641S3aayhyiYAgaYlyzAABVPGcnoKJaX8gWtvM7CivMLf4uWkOkw3V5o17LmEL50BjCTXCpE0kaqz5UDzRgtgcHnpm7D8UrFrloH0PUY2tZ0t9SJeIi0d7hrdOjfvAXU/czge/FNqzFfS56FRXn9t8UtNOkR6lfaRqFjFJb2t0iu0bMYriUxo3yseflJI6496q6P8R7yFtKstY0PULm+1JBdJ9itgwhtXdVjkcK7/AN4FueMMfTKGelUV5Jrvxcmbw9JeaXpU9hd+QbqBLxElWaI208qH5JPlyYGHPI9OcjWT4qWizy21zoGpQ3FlIq6mpeI/ZA0ixq3D/OCXBwuSBnvgEWrt1B6K56LRXla/Fmd9caKHw3eT2dxbxvYIskQlnJNxmQkvhV2254OGz+m/4S8d23iTxN/Z9nFOifYxO0MkQDxKRG6SM24/K6yqFAHVXyeKFqD03O1orz+1+JVu3iNdB/snUr25N5LDI9rbEpBGLloFdsE8ZQknjgE4HSr3jL4g2PhfV3s73Tb2W3ghgnurqIpthSaRo0+UtuY7l52g4HNK+ifcOrXY7KiuB074lRX17b6bD4e1EalcMjJbNLD/AKlovNEu/ft+7/DnOfbms3w18VLi80qyhvvD10+tXUcbwwwyRJHcIyzNvVmfCAC3k4Y56evDem4LU9QorzKT4y6JHaPqDaPqn9n7P3VwBGTJJ9njnEYQNuB2yAZIxkH2NXI/ifCbm1gm8M6zbGQxi4adEj+zmSdoIyVYhmDOvBA+6QaHoC1PQaK57Q9dkvPh9b+IpHV5JNNF4cRbcZj3gbdxxxjjd+NcP4g+MVpp2ms6WrmWG2truWcIJI2jaSATLtRiVcLOMLkn19zq0HS56zRXM6x4tWx8PaVqUemXFxcaq6R2tqkseSzRtJy+7ZgKrHIJ9s1yOm/GC1TSNPbUdLnuL2fSorx/sbIUMrLCWiwW+Q/vlIDHp+BJ1a7B2PVKK88s/iVDeeJ9F0kWM1o11czWl3E+yR4Z0MqqrFX+VSYXIbB3cY749Do6XDrYztZ0HQ9akt5NY0ew1B7YkwNc26yGMnGdu4HGcDp6CqHiDT/BjxLY69aaEUkke7WG8SLDOAd8m1upxnJ9OtZnxB0rxHqOr6PNoaDyrUTySt/aUtsGkKYiV1T78eSS3f5Rjqa42w+H/ji40y6/tbUiblLK+TTkOpSuIJptgjLE8sABIOS2M9+yWo2ek6l4Z8P6to1zYtp9qtte28sLvBGqsY5gBJtYD+IBc+uB6VLdaV4btbbN3p+mRQtiImWJAGLoIQuT1LLtTHcYFeb6t4P8fXj3LwaheWMc2qTTPFbazIT5JTbC0ZcHZtI3lOhZvRQK0E8G+MY9etr7+2pZom1F7i7Sa/kdWiF4skQRCNqkQ71IUAZOOeoa1aXcnoeh6hpWl6hAkF/p1pdRIpVEmhV1UFdpABHGVJH0NVbXwz4dtLqW6tdC02GeaVZpJEtUDNIpyrE46gknPqSa47xxpfizUviLZDRmvIbGK0t5DcC+khhhdbndJmNfllZogV2t2YVky+DfiFCvh2HT9YaOS2gVr+8l1SeVnnYMJMqxKunKbRgdD04pX0uPyPQ38J+F3Zmfw7pJL2/2ZibROYuyHj7vtWfo3hbwQuvT6ppthpU96IIo8osb+REFZVCAfcDAv9efeuTTQfH1nZaeLffAggiS+D61NcMrpPHJJKpKktvRZF2jGM46Gr3wlt/E+nJF/a1lcyQ6nEs2+V9rWgSMDa6kZDMx6DsCT0xTsB1sXhHwtCQYvDulJi3+zDFog/dYxs6fdwSMVLqHhvQ74L5+m2+RMJiyIEZm3q5yRyQWRCR32jOa5DxT4e8X3eta1PYyySQ3DW7Wjrq8tuFgXy/NtvLUYVn2yfvRyN/UYrQg0LxEPhhdaNPeXQ1SUS+SYb4mWFGlLRx+ewyxVCFLHk4PPei+l/6/r+u1zrb+v6/r06m90rS764S4vNOtLmaPbsklhVmXDBhgkZGGAP1FUIvCPhWFo2i8OaShjhaBNtogxG2cp0+6dzcdOT61yPg7w344tfGVvqmv6pI1qlqi+RbXrNbqfJCNGUkyzfvAXD5zzye1P8X+GPGNz4hv9Y0XUjlmVba2l1GeODyvs0iupRDgEylG3DnjORQ9AWp2cGh6dD4ik16OHF89mllu4wsKMzBQO3LH8hWfaeFPDNvqTST2tveahLdyagkl2FkmR2KhimRlVG1Bx0wO9ZPh3Q/Flt8LdR0W91Bv7blju1tJjds7Qhy/kjzCN2VBXnnGO9c9f+CfG8MzrY6pLPZRu22GTVZhNLEz2zNF5xy658ufnPG7AwDwdQ6HdXvh7w9rusXGo3qw6oyQfYJLeVllhiw6yEFOz5CHnkYHSnXnhnwhCz6leaFosZit/Ke4ltoxshCldpYjhdpI9McdK5nwT4P1zRvFcmrvcSQ213cXMl1anUZZ12tHAIuG4LAo+W4JzyTmovFeh+O7rWNUTT/s9zpkzTTQLNqUkQffaLEsJVVyqiUF8g9/XNJ6RVu34jWrOsXR/COsSxXyabot/JDKJ45lhjkKSMFIcEdyAhz3wp7CpLXwt4Xs43itfD+k26Tbw6paRqH3EM2QBzkqCfXA9K8/svBPje1tIIbHWJbSNp4LedZL95HWz+zxJKwbHMweIlT6OeRVW38E+O7jWBqOpToRBqsd1bQx6tOVi/dXEbuu4k4zJC2wnB2sOM4LemxK1R3174b8C24livNE0CH7SxuZFkt4lMpjyxc5HO3cxz23H1q1HovhXVtMR49L0m9sbiPKMsCPG6M/mZBxggv8315615jaeAfHy6XayXGqy3Gp2yTbjc6gXDOyRA7G25VZCjZB6bunUVow+CPGN7cQzahqU9lCtwjLa2erzIkUJu5Hkj+TaD+4ZEHHGMDGAaOth9Lnc+J/D3hrUdFs9O1q2tF0y0uYXigk2rDvU7Y0IPBGSAF7nFMFh4J1DSLmJbXQLnToSrXAVImijMaAKWxwu1QACegHpWVc+G9euvhppuhXd1HcarbzWjzTSzMwcRXCOSXIyx2r1PU9fWuGh+Hfj6EXaw3kUNxc2YSW6XVJNkhFkYfLaLbtz5ux/M6gL+FHcF0PWZvD3hvULeIy6NplzD5i3EZNujDfsChxx12hRn0AHSnXvhrw7fRwR3mh6bcJBM08KyWyMEkY5ZgCOCTyT3Nc58V9G8W6xoNnZ+Fp47e5VyZJ/tkkDRkL8jArww3dQwPHQVX+Len+JdSGh2ehR3kjO9wtwYL+S0VT9nfy3d05wJNpA7kUN2Ba2Ok1fQPCclpN/a2j6Mbee6FxN9ot49kk7AIHbIwXIIXJ5OcUax4S8P6po1zpM+l20dtcwyQSiGJUJjkYNIuQOAxAJ9a81vvAfxE1CxvrObXFW5kHN9JePKk7i5ikikWBhtiMSIwwPvE8+taDeG/iI220a6kitWjDyyway5lVvsbwlELoespWTcememRR0Gtz0TU9O0PWbc6XqVnp9/DCyk208ayBDj5TtPQ4zj2pdS0HQ9T06HTdR0ewu7KAqYrea3V449owNqkYGBx9OK830DwV4uTxBoWsa00MzWNxGWih1Kb5E+zvGzHJO85KEgkg8444rX+JXh/xpqmsi48Lai1mradLbs8l46JG53EMiL/y0JwN7bgByACASMSN/V/A3hPU7a7hm0KxjN5EkM8sMCJI8alSELAfd+RRj0AFS2fhvwg0ts9nouis+lu0cBit4ybVs7iowPlOTnHqc96yLHQvEsPwwvdHh1K6j1qWKb7PNc3XmPCWJKr5oGcAcA8ke+K4208C+OrZ3NnM1lHcXktxEi61M7Wbs8REkjEZuPkRl2tkD8SQ18Vg+zc9Qn8NeG5p7KSbQtLklsUCWZe1QmBVIICcfKAQMY6VWg8M+DrW6tLWHQ9FhuLctcWsSW8avHyNzoMZAztyR3x7Vi/Ezwzrms6rpupaBP5F3a2d7bpN9seLyXljURybV4bDLjkcZB7VzCeAPGE16NU+2zWU0CS/2fCdYmle23S2zbHk6yqfKlOGyBvAx6Jbg9j01/Dnh941jfQ9NZFjESqbVCAgVlC9Om13GPRmHc0lx4a8O3F9Ffz6Hpst3DKZo5mtkLrIcfMDjOflXn/ZHpXM/DvQvFel65e3Ou3rywPCUbN884uZvNZhMqMMQjYVXYvH5AnF1Twn4+ae7kh1iS4SDUUOlxHUZI0a33vI32jGGYgyBAFOcRoc9RR1QPqd7Z+F/DNrcSXVpoGlQzSyGR5Y7VAzOdwJJA6/O/8A303qafpXh7StM1e71SytUhuLqCC3faAFWKEMI0UAcAbm4968z07wN40097O1srh4LeG6d0kXWJiIibwytKUP+sDxHZ5bcAg/3iar6zoPxK8/Tref7TeWwmFsy22tSxGdQt23myOqgxg74BjJyVA9KOiB9T0bR/Cvhm1kRktra/vLW6mnFzcbZZ45ZH81/mxleWBxxjirF34U0C88Tr4jvdNt7rUY4EgikmjV/KVWYgpkfKcucke1cX4S8F+KNP8AGOma3rd4NSeBJopZlvZFxvgtl37OFfLxS5B/vA/TpU0zXk+J0mrLIzaLJYiJ0lu2ISQHjy4hhRnJ3Fs9BgjkU7bCvuXo/B/hOOySyj8NaQtsk4uEiFmgVZcY3gY+9jjPpxUl54W8NXloLS68P6XNbhUURvaoVCoWKDGOgLtj03H1NcN4k8IeN59Vv9Q0zWZwLi7lLQHU5kV7X9wViUDiJjsmG9Rkb+vPDIPBvjiQWdtP4gurTTZ0nN6keoSyT2oV5GtkjkPLkCRQ7EgkRKOam+hVtTrtK8I+DWu9R1W00vTLuTUWaO4lMSSAqEWJogccIBGAV6ZBq/Z6H4bhBs7XStLXyBGDEkKZjAYumRjjDEsPfJFeZeHvBvjfV7Gw1XWtUvrOe4FrLPaQajNbJD/pDGZBGmAMwbR67i3Q812Pw60DxDpMd6niG++1edb28Mbi4aR/kV1YliAc4K89TjNO2gluac+gaDYaPqGnxsumW+qMIZGikEZyyLEqR54X5VVVUD6Ckg8L+D9Mkg/4k+kRXEojt45ZYY/NmKAFV3EZZgIwfX5M9q4CXwv8QIJdJS81q4upp9T+wTtFO7JHpyLlbjkYWc+Vy3rMRk8VDqvgv4l6pbWsb6pBby6fJAYJjfu5m8tbsO+duYzIs0S5GWABOcqMn9f194P+v6+R6pdaBod1pEekXOj2E2nREGO1e3UxIQcjC4wMVSj8NeDYtSEcehaGl6bdQEFrEJPJXao4xnaNqD0+UDsK4WXwr8Rvtl9fWWofZ7uLzZ7fzdWlkgu385HghaPGI0RFeNiBlt2eagHhDxs+s3WlLrmoPZw2tnN9sa7kjeWd5EFzGJBzsCRSMoHQzkccUIGekSaD4Yg1aDVJNH0mLUPMPk3Bt4xKZG3MdrYzuO5zxzy3qa2K8u0TwT4u07XdMnOsTz2MV15tylxqMs5KrJceWF356RPEp6Z285IyfUaF8IPcwPFnjDQfC0kCazcXERnjeVfKtZZsIjIrO2xTtAMiDJ9aybr4o+DLcQrJqMwnmD7bc2sglDK7JsZSuVYujKAcZIre17w3pGuSCTUrdpWFvJbAiRl/duyMw4PrEnPt71njwH4bXVzqsVtPFcs0jSlLhws292dg4zgjc7EDtk0tR6FXTviV4Wu4LOWS4u7P7VBHMftNpIiw74zIqSPt2q5RSwBPIwR1Ga2n/FDw/cS3LXMd7ZWkd7DaQzzWky+Y0scbqWBQFAfMUDPXr64s2/w18KRNDutruaKONY/JmvJHjk2oY0Z1JwzKjFQTyAB6Cq//AAqnwcZIpJbfUJpI3V98uoTOzbRGFDEtyB5MfH+z7nNaXF0JYvid4SnnNvb3V2ZeiGSwnjjY/Pt+cptAYxuoPcqcZrV1LxNb2XgyDxN9naaGaO3kEcbdRMyKMEgdN4PQdKg/4QPwz5Kw/YZNirGoHnv0jaRl79jK/wCfsKsTeE9Hm8NS+HZFuzp0gjUJ9qk3RiMIECNnK42KeD1ye5pLbUHvoV9d8deHNDv7qx1S5uLea2jjkbdaybXEj7ECNtwxLcYB7H0NV9X8dafBYaBf6Wo1K31qXbAyCTPlhC7OAqN91QSQdv1pJvh34dnN21y+qXEl0YXkebUJXYPDjy3BLcMMdR6n1NbL+HtMkXTxLHLKdPR0t2aViQHQo2Tn5iVJ60nfl8x6X8jD0v4haVf2llJCrPJPLbQyMiSmBHm2kIspjCs4DqdvB55xzWl4u8Sr4evNHiltTJDqN2LV5vnxCSMgnajDsepX1zgHFG3+Hfh20tzDYLeWyK0UkMYu5GiimiVQkoQtjeNi5PfHPU1fuvCenXi6M19cahczaShSGVrpwZMoFYyAHDlgOcjufU035CKul/EHwlqWg6lrlnqnm2GmqHupBC+UUruVguMkEHIwDmo4/iJ4bmkMFu+oy3KxyySW66dP5kQjOG8xdmU5IA3YzkY60T+AtKXwPqPhPT5rq1s72EwgtK0hhXAACZOQABxzQPh14X+w3VrJb3cpvI2juJpLuRpZcyCTcXJyW3KvPoAOnFHUfQqQfE/wv/wja6tdajBbubdZWjIkKqWEnG7ZkgGGQE7eNp46U+y+Immy+C7TxJJa3Egmvo7GW3sked4ZnkCbT8oJwSM8fTPGZP8AhWfg1re3gk0tpUt7OezTzLiRj5czFpM88nLNhjyNxxjNaj+FNLk8OpocjXj2ySpMkhuX85ZEcOrBwc5DAUdf6/rYRk6j8S/DNrJ5Uf8AaF3IbqO3RYLGVvM3TCEuh24dVkIViucHHqK0tH8Z+HtWmvIrO7lY2kLTuz28iK8SsVMkZYAOoZWGVzyPcVT/AOFd+GA87rDeK0kgkjxeSf6MfOE58rn92DIoYgdcenFT6Z4H0PS0v/7OS4ikvLd7YNJO8ogjYsxSNWOFXcxOB/QUtbef9WHpfy/q5kzfFDQZZdOXTfNuBdThZRNBPC8UPliXz9pjJKbDu3HAx34NRal8XPCUfh251XS7ibVJYUkdbaK3l3kKqtub5DsTEiHeRj5hWh4a+HHh3RbO2jaO5vriK3+zvcXNw7tIpiERUgk/LtGAvQZOOtNm+GXhWbTIdOkj1AwQo8K4v5VYwuFDRFgwJT5E4P8Adqna7EtkTRfEHQZ9Xs9OtI9RujdXVxaiaKykaNJIFzICcdOoyO4ptp8SfB9yk7JqUiPA4SSOS2kV1YuExtK5Jyy5x0BBPFPk+HvhqW/uL+WK9e6uZmlmlN5JufdGYyhwfu7GIx9PQVFpfwz8H6dJZSQ6dK8lnNLNC0tzI53SRrG2cnkbUXAPAIyOealXHoPvviH4ZtGikk1CNbYwmeaZw6+XH5HnKQNvOUI44PPrxVqHxx4cm8OprsF5LNayXP2RFit3eVp923yhGBuLZB4x0GenNYZ+FHh37TAitcvpwikSe2nmklaXdEIUHmM2UVEGAB3wc8V0Nx4R0m40CDRpnvWit51uIZhdOJ45AchxIDkHkj6Eiqdri6GZc/E7wXb3V3ay6qwntMCSP7NJu3F0QoBt5YNIikdi3PQ4ktPiF4emfUUuPt1kbCW4Rzc2kibxAivIy8cgBh7+1Pf4f+HjFqUKfb449TB+1Il5IA5bG9uvVsfN65Pqar3Xwy8J3Fq1qbe+jgYt8kV9KgAaIROow2drKq7h3IB60kB0Gt6xBplla3b7WjubmC3TJI5lcKOgPPPT9RXMv8T/AA4dbsdNiklY3NxLaOHikSWOdFRljERXcxYPnjoASehxo6l4Ra+0q102XVriSGLVEv5TKNzMqyb1hXkbFGFHfgepzVCx+FXgqzSFYdPuN8Eomhka8lLxOFRVZW3ZBCxqBj0Pqci3/ry/4Itbf15/8AteMPHujeHRqUcjGa502KCe6Rg0ccUUsqoGaQjaOpbH+yadffEDw3a6XPf+fcyiJciJbWTzHJhadQFIzkxoSKn8ReB/DviHU2v9ZtZbxzB9n8t528sJuViAoOOSi59cVUT4b+FVuYpvs14wjj8tYmvpTGQI3iBKlsEiORkBPQYHYUne3mVpcrS/FLwksbx/bjDfCz+0i2uIZI2BMYkEbfKcPtZTtAJ54BqS1+I+hosVvrHn6VqBgEtxDPbTCO2JjeQI8jRgBtkbnBwTtOB0zKnw48MLHcRmK9dLm3WCdWvJD5m1VVXJzneAi4br8oqxN4D8N3MTx31vc3xkKNK9zdSSNKVjeIbiTz8krj8fYU5dbCXmVPD/AMQtG1DwVN4nu3FvDbzi3uIoFknaORmUIuAgZi3mRkAL/EKcfiV4R8+/t1v53nsEL3ESWkpdQrBX4C/wswDehPNadp4U0i30BdD23M1ms8c6ia4ZmDRurp82c4BRePas7UPhz4Xvje+dBdql5c/apI47uRFWbduLqAflJOSe3Joe+gLzKFv8UNEkub9nR/sFrE063EIeVpYVigk8wRqmQMTjPcYz9NFviL4TS6FvJfTxEsqCSSzlWPedmU3FcblEilhnK5OcYOK8nwv8HtafZUsrqFPLWPMV7KjbVEIAyGz0t4vrtPqc2Jfh54YmuLua4trqf7XHKkscl3IybpECSSKucK7KBlhz1PUmm7AQaz8S/C+mW0srzXk5FvcXESxWkh+0CHdvEZxhiNjd+gzV/XvG/h/QtOsb7Vpby2jvYWnjX7FK7rGqhnZ1VSUChgTnGKoH4YeDTcRzf2fP+7sxZKn2qTb5fktD03fe8tiM9ec9ea1tR8J6LqVjb2d/FPcpb2ctkjPcPvMUiqrgtnJJCjk80u/9f10DqjM1L4haFD4bu9WsZluJ7csPsMxNvOSjhXyjjcMZBzt9PWmL8UPBb6ffX8WqPNbWDKLl47aRgituw/C/c+Rvm6cfStW48IeHri0v7WbT0dL+Vpp2LHeWYqWw3VQdq8AgcVj3Xwu8I3Olf2XLbXn2IStJHCt5Ioj3KylVweFKuwx7+1AE158SvCVoZfNu70pFNLCzx6fO6kxLulIIQgqg5ZhwPWkX4keGY71rO7u2ilFw8W5IZZI1AlaJWdwm1NzrgZPXuetXZPA/huS1Nq1k/lEXIx579LhdsvfuPy7YqtdfDzwzLaXsEdrLC12BukEzkqwlMysATjiQlsfh04oDoanhPxPpPii1nudIkuHjgkEbmW3eI5KK4wHAyCrqcjsRWL/wsnwzBqJ07Urk2N0b+WyijcFtxSQRByQMKrOwAz3P1pfhr4Fj8G6YliuqT3McTHyYk3RQoCqqfk3HcSV3ZJOCTjFWLTwB4dtb62voI7xbuCSSQzm7kLzF5PMYSEn5xu5wenSm99Nha28zN0H4p+HNR0G21C4W+tbqVI2NktnNJL86O+UATMiYjkO9Rj5DW7eeMfDtrBazSagpS8tVurUqjETRs6IpXA5JaRBjr8w4qhP8OvC8kNvHHb3du9tDFBDLBeSxyRxxrIqqGDZ+7LID6huegrRvPCPh+6GiCbT126EwbTlV2URYXaBgH5gABwc8qD1ApDMDQvip4b1DQbfULhb22upURmsls5pJRuRnygCZdAqOd6jHymlvfip4Yg1OGCKWa4sWglmmvo4JTEuwREKhCESMfOXhTkelXbj4c+FpYYI0tru3a3hjgilgvJY5EjRHQKGDZwVkcH1zz0FMX4Z+EFnMiWNwke0hLdbuUQx58vJVN2FJ8pMkenuaa3dwfQrt8TNAfxDo+l288ZGoM0chn8yKW3kDtGqNGUyC0iMuGK8qa7mubt/BHh+211datYJ4LwSPI7JcOBKWkaQhxnBAd3IHbce1dJS6B1OM+IUvihtX0ex8N3F/ZibzjcXUdrHNApCYjWTcpK5cg5GAArZ5Irl4dW+KlzNp91cafeWJumSSOzjt4njiPnqjx3D8lV8oM4ZSDlupwBXpmq61o+kyW8WqarZWL3LbYFuJ1jMhyBhQTzyR09RWfb+L9EeS7F1dRWMcEyxJLczRolxkkBozu5UsGXPqp9KI6MHqjy3Tf+Fs6XZNp9jFNbR29jK1pG1qJvNciU/M54Vw5TALAYAGDnI1dRf4hL4h0ayktNQ1CGz1ot9seGERy229F3OqqMMI3kww2jgcE13Ws+NvC+krKbnWbNjb3MVtcrHOhNu0jhFMgz8gyeSau/8ACSeHd0a/27pmZLf7Sn+lJ80OM+YOfu4BOemAaFvzf13B63Rw3xA07xNH4/TxBpX9otaRWEFs7W0EUzwo0zmZoVdSfM2iPPXjscAVBpp+Kd5aq19eXdjI81lDiO1t/libmeY5B+fGAR91STgHjHe2HibRdRuki02+t72JoJJzc28yPEqowU5YN1ye2cYOccZbH4s8LS2yXMfiPSHgef7Oki3kZVpePkBzjdyOPcUJaW/rcHu2eZajqHxesfDEgWHUr3U5YIJopI7a3HlTGKUvEyhTlN6xjsQX5bFdD8Uta8V2V/olh4dN6t1d2d1KYra1jlDzp5XlrIXzsjy7BiMHHcV2mo+INC065e21DWdPtJ44fPeOa4RGWPON5BOQueM1mav448LaedO36raXMuoEC1S3mR3kUhjvAz9z5DyOOKLhY841LQfHNvZ3N9Z/2lbXl1Pe3M5so4xJEFu4PLSPIOd8KyHBznnpnB1PtnxOudVmt4G1G3ie68uaSSzgCW8RukWN4CR85NuXZ92cN2HSvQLPxT4dupRBFrWn/adiO9ublPNjDlQu5Qcgkso+rD1FWL3XNFsbIX15q1jb2rSGITSTqqFwSCuScZBByPY+lG1g7nMfDdvGyvcJ4qmnuVazhljeWCKPZN5kyug2AZG1Ym5zyx57DkLm7+MNvpNuvm3LyTpby3Fx9hiaS3dopd8aoincokWLPBOGPPOR6nqGvaXp1zJDf3kNqsduLh5ppFSMKW2jknuahg8S6Zcaumm2zmZ3BYSI6GPYI1fdndkjDr0Hf05oA4G9b4rC7ubqG+uSiG4eO2SzgEb+XJCIlBI34kVpicnPyjBGOYtT1v4m73jg0/U1+ySlZBHZx/6WftMuFjchgoMXlHeV29jgkkdr4b8e+F9dtbe4ttVtYftUssdrHPcRK9wI2Kl0UMTjKnGcHjoKsP428HIiO3irRFWRSyE38eGAyCRzyPlP5GhdPIO6OW1a98QaD8N5bpYriy1KbXdjfZ7dJZjFLqGzcqnIZjEwxn2+lc99m+JXl3XiLyblNSS1tbaLNtF5jQNO5lkKgHMojEfygYBJ4PAHqbeI/DvmNE2uaZuW3F0VNynEOAfM6/dwQc9ORUuj61puryTDTbmO5jiVG82J1dHDjIKkE5oS/r8APKNQ/wCFlXmqaX9rk1EvZ4njmg05Ps5zZygyupw5kErAeXkDGOPR9te/EeK01C+mh8Stc3NjZrBCEgZYnEsiyyAeVwduxtu3O1umRkey0UMDyC11L4uNp6rf2k8Iigtprie3tommcTGISpGnI8yILOehB3J1xipYdS+KscAWaxu7iI2Ut4sqQwpPlPMRICCColfMMn3SBhx6CvWqKGCPM/hu/jmbxLb3fiiTVlt5NOmjETxIsJdLl9juAoKyGIoe2eeOMVk6Zq/ju88WTf2NIo0L+1blRNHbeckxWcq6uRkqNgG1gQM564xXsVIiqi7VUKPQDFH9fiHRnD+A18cy6Pf2/iC9lF7JY28ltczW8SmG4eE+au1AAQj44IP1Nc7Jq3xRuLLTrg2N/Y385uZHtVtopIE8uIJFFI2CQZJQXDBgApwe1et0UPVgjwSy0/4gXHiK1u5LfUjavqou1ur+xUy+YIrZMPHGMLHgTdl5UEnIBNvRbT4jW2oaXZWenXtq1rplzGJ7pI5IlkZWdCDjIJdUU5YnB6AV7hRQ9v69A63PGdRv/ibealol+NDvopyk9yYXjiaK1EiTBIzgf6xMRAktzvOAea6DwZB40PjG2/4SRZby0t7WUx3k0MaMJHitWK4TA4czqOM4XBJ6n0aihaMTPDvFEPjKGXxI2h6NrUj3esCSCOS2i8siJcqxO3543ccAEYABY5Y1YE3xN0jQNftrfTdSFw+pTyaW1skTqsLyzuGfcGYkttBXAAVkII+bHtNFK2n9eX+RVzifFV145j0XQZtFtg17dqttqMflqRbPIq/6Rz2jYHKjOQe9ZPxJ1TxLb+KlsvC2JbxNKWSfYgeWOM3Uas6rgjds34GDnBwDivTKQKu4ttG4jBOOTTeruSlZWPGRB8U7GW91nT3mu726jgR4WtUSKUizkzLtb5lYSCMbcgEk5HPHZ+G5PF154O1nzJ7qO/8AMlGkT39tHHOyeWuwyxqAo/ebx0HygHFdpRQ+o10PJLPVPijealZzXlhe2SXbxSpZLbxNFFE0riaOeTkq6xhCu0jLN36DN09Pi3pPha2j0+O4aSC1S1js5oYmCKLNGMu77zOJd6jJIJ4x3r22ijuB5BpNp8SI7PTrOz1C7s7KIW6ZjsIlYpJdSrKXEq53pDsbOACecHJFbHiSPxPqXwy0e31W0vHupp4k1j7JAjXCxjdl0T7u4sI84BwCcCvR6KOnzDqeO6jq3xNW91lbGx1aGxgEf2SNrSJpJCshBSNlTCh0wckOF7kc42/C+ueMbfxZe/8ACUx3EdjPdG1srVLPdgs/7plkUYI8sEvknByeMYr0eihaAzzH4qz+OLjWzpGgaffyaZPp80dwyrGYnLwTgYONyuHEQ+8M7uB1NW/htL45/wCEivLbxFuh06CExwQG2+XAKCNllA5JXduBJOfTHPodFEdAlqePNdfEjT7q2sbSPXr0nXJzcTXEULRG1a5XaoITO3yWLA7hjBHJAFY+n2/xSj8MaJo11ZS24t5x5jG2E6KEEbW+QMswzvL5xhhgEDGfeaKI6A9Tz34o23iiTU1bRH1GW3l0O/h+zRRo9u90fLMXmAjPTfg5HIxnnnkta034iRWGseHbd72TTbS3jSwWK0QvMimFlkWQAL5m7zMqx5A6dz7fRQtBnk+mat8Sm1/QoZLHVGsGvH+0TXFvCoktDJIFaVVUFJQojJwVByPl+9XrFFFHSwupxXxA8FXHivXLCX+0hZ2EdjdWl2qxK8kqyvCdqlh8vER+YcjIrKb4Tw+VLHH4ivEwUW0cQJ5lmiyyyDy2GCHBmYb/AEwMHnPpVFC0A85m+FcDTCWPxBeI9tOZtPJgjb7OTci5YNkfvMyAdeg9+arQ/BnRIxOv9oTSrcWbQStLCrOJGjeMyoeiHEjcYI7V6fRR0sHW5yGneAdPsdb1bVIry436lbyQPHtUKgcICVwP+mY/M1iav8I7G+0/+z4te1G1tnjgjmijVNsixQpEpIx1wgOeQMnjpj0qincDlPEXgm11e9v78X01td3X2IpIsasIntZWkjOCPmBZuQfTtXPp8I7FZBt129Ecjie6TyY/30/775wcfIP37/KOOB759LoqbIdzzp/hRpgs4YrfVbuGa3laeKby0JEh+zlSRjkA2yHHfJ9qs6x8OF1LwNF4WfxDqEUXn3E1xMiIDcecZC4ZRgYBlJHoVGc13lFN67iWmx554p+HbeItdSa5ult7S0sbaG0kU75GlilZ9zrgDbg4xnnOeMCpfBfw/GieKJdZkeGFIAYLKC2GE8ryYYyWGPlOYshRkDPU131FO7FY88PwssQ0MaaxeLahYhcReWhMxhmkmiIbGUw0pzjqAPfN2D4caTE2nsLiU/YYNPhjBjTBFo0jJ2/iMhzj0GK7ailb/Mb1PL5fg5YytbrJ4j1N4bWzFtaxsqEQ4VACOMYygbbjkk54rrtC8N3Gmaxcaq+sy3M955f2wGBEWUohVcAD5euePSuiooAKKKKACiiigAooooAKKKKACiiigAooooAKKKKACiiigAooooAKKKKACiiigAooooAKKKKACiiigAooooAKKKKAOG+J3i2Xw1qGlC3uowDHdXF1CU8wmJIW2sVHzBRJtGePrXEad8WPEL6k19Lo7SWsmlSSiNCTCZ4ZLkBIyoPzyiNSMkjCnBJxn2yaeCFkWaaOMudqBmA3H0HrRFcW8ocxTROIyVcq4O0jqD6UAeexeNtQvfh14h1r/RHk05zHDd6fKTBcDYjbo2YHoXKnryp/DE/4Wrr01tdu+laXpsYvfsqz3V2MWh/fcTopLKx8pQpIXJkAwcc+n6lFomtWbWF99jvLdirtCzhlba4xkZ5wwH41V1fxXoek3ktrfXEsckcSzORA7IFMgjHzAYzvIGOtKSuC0R5jpvxO8VWPhuzurzSbe8jFrDC0zmRZTMbKGdppMLgRgyNnAz8pPtTtQ+Jmv3k+n2Fsum2zPqFuguYXdhqMf20RMbbg5XYCWJzgNwe9ewve2ahy13AoR9jEyD5W9D6H2pZLu0iMgkuYEMQBk3OBsB6Z9Kb3uC0Vjyy0+LFxfPZRQwaXaCUWy3N1dSuILWZ45XeFyBw+YwgHq3POAc1fiD4m0zw7ePrlu0toglma8tSwuY4Gu5oBwV2lgRFjA+6Se2T7FqV5b6fp09/cswt4IzJIVQsQo5JAHJ/Cq3maTr+nRRyrFcwXCR3CwyrglQwZWKHkcgHkdRRux30OJ8bePdX8MtodrJZab9tvLBrma3lmffJKjQqYIcD5nJlOM/3elchrPjDxlp9nFqEa6jdvLdz3EFpBIGZokvooRCcoOq7segY/ePNes2mseHL6+n1GORDcWCy273EkTJ5YEu2RAxAB+eLoOuB7Va0vXtL1R7RbGdpvtdmt9CfLYAwtjaxyOM56Hnr6ULo/68hbKx5WfijqmnXzFvI1EXupQLDEEZV8lorXcIWOOjTMcEFuvAAONTwd4z1zxFN4pupZreJLbR4pre3ttzG1mJuNyPuH+tGxNw9hwO/oeqa5pOmKjXt7FGGuI7brnbJIcKGx93PqeKNX1vStJszd315FFCNnIO44dwinA5wWYDPTmh6rT+tP6Y4uz1/rU8ob4p65Y2Kwxw6XfyQQ2EU0s0/lSRTSw+Y7TBmUBB8o3ZUbpAOoIrq/GHj648OaBpmpXdhbxve6ZPclDPuUXCRK6QKy5DFiWAx125Fdfcatp0N1a2r3CGS6V3i2/MpRRlmJHAX3NSS6hZRwmU3MTL5bSgI24sq9SoHJ/Cm3uJLY8V1Hx14kjtdYutJ1S3u2gvr02zGTesSwwglZIwu4KGL7QSCdu7JGK7L4gePL7w6fDlvYx6ZdS6updp5ZCtuApiBIbOFUiQkMTj5QOc12ljqtleW81xFIyQxSeWzyoYxnAPG4DI5xn1yO1ZniOz8K6pLZS6tZ22oOsoghITzdpcBsNt6IQoY7vl4BPal2+Qv+Cee23xa12fTWu5tK0jTUe5MSzXd3lLYiOV/KnVSWSQmNVGduS3TjBkk+LGqCeS3nsNM0yUtAQ93KxhtEeBpP37r91y6+WEIU5IPORXqC6zo7XElsupWRljhWd085crGxIVzz0JBGfarjSwgbmkjAK7slh09fpQM8ot/iVql/Es01nDpjR3dkkmn7nN4qSeUzyMu05j/eEDAydvXPAxNF+JXiS8nju7NFulM9xEqux8iUyS2AjY7QSoQXDjbnPynPOce3vd2se0vcwrvxty4G7PTHrTTfWQRnN3bhFcIW8wYDHoPr7ULcT2OG8J+K9X1S41q4vLVIZ9P03d5RmKWzSrPdRswLLlQfIU5JOA34nlB471/XvsUlveRadBczWVrey5KxRiV7pZPKYZG7dEiiTcwORjrz61Drmmyaje6f5zRzWOzzzKhRF3jK4YjBz7E1amvrOFJjJcwqIELyjeMoo7kdqFpZsfdHnXjTxF4k0fxprFzaRXV1pWk6PDc+QkiJEZHaYEv8hdgNqk7SMAE81XtPipdCWO3u7PT5GmuEgtLi3lYw3xN2kLNDwdwCPu6n7p5xzXpdvqNnNpsGo+cIreaNZEab938pGRkNjHHY1Mk8DTNAk0bSoAzIGBZQehxRsD1Wh5LdfFLxBp+nafe3+j6cTf6dNeQ29vI7ygqGKq6/eVQqlmfaV6jg4y+z+Ldx5bLcQaVcMbiS2tprSZ2iu3S4hjPl5GT8spfAz9305r1RLyzeURrdQNJkrtEgJzjJGPpzVeyOj2qySWklpEt1cNI7I64klOAT7twBQtwex5ronxP1vWtYew03SbOdBfGMT/OMwiGWQjZyRJmPbhscsMgdDa0bx9rms/C7xL4jbT7WzurKykmtRBcLKVbyd+11BJV0PBBwTjoOlegabq9lqF5f2ls0vm2EoiuA8TIFYjIwSMNxzkZ61Oz2V3Yy7pIJ7V1ZZDuDIV6MD2x1zS6Maep49qXjPxpotvr8NvLa3kMTz/Yby5VmaMQxWzMXAABQiRzn15+kup/FDXtIW+W6uPDs0g1O4htyzuiCJLUTRjjJZpOinvnjPSvSNL8QeH2htbTTrhDEZZbSFY0O1TBkP2wFXbjPTpg81fuk0uS/tJrj7M13AzfZizDepZcNt78r+lN/p/TEjg9N+JTmTWH1eGwsY9NYO8Xmln8ryncKGGVM2UOYztK4PXgnntd1Hxp/Y0NpaavNDqNlZQT6k5JIW4vrlQIuOgjjMmPQFD6V6pDfaRrttNbNF9ot9kTSLcW7KjbxuUfOME9OO3GaEv8AR7XxEdNjjEeoXyNcuyQHEgQBCWcDGQAowTnpT6i6Hntj8Ub6G9MN9ZWKWcVwsN1J5z79PX7T5B+0kjCsw+cdOM9sExn4oa+2gXGvf2XpdvYwR2jN50riQ+apZiqnbv2qOEB3MTxyMHv/APhLNCN0LeO6aZ2vRYZihZ188orhSwGPusDnp154rU03ULHU7X7Vp93Ddwb2TzInDLuU4IyO4IIpLYrqeW2fxaum1uW3urTTYrSOVfOzK6zWUX2sQFpwRhcghx04Iz61UuPjJqP7j7Jo9tcPLpk10YTvVkdYnkTk8sjBAMheCeueK9M0jUNB1a4Gr2uz7QC9iss0ZjkO1ssgDYJGR264rVe4t45RE88SyEEhC4BIHU4o6C6s8/0rx5q48c3Xh/W7HTbS2skAuLkXIRixjRhIiM29oyz7M7eCOvYZF78VNUh0wXSwaJHI8tyDFNNIDbmEErbS4HE8mPlH14PGfVUvLN3VUuoGZlLKBICSoPJHsKrxaxpE1xPbx6lZvLBEs0qiVSURs7WPoDg8+1AI82tviN4skvI5ZfD+nw2DTfMjPL56Ri8W2IPG3d82/wBAFI9xPpHia+XX9M1681SRdH1m41B0hkb93FZxIohlA7Z8vdn/AKbV6WZrWf8AcebDJ5ibtm4Hch747jmqUMWhQPbzwrYRG0T7JAylR5Ktt/dr/dztXj2FNAc545k1O38W+Hmtda1G0sZjcG7ggjRkdYomkHVGbkjBweRwOaxdJ+Id9rXw08SeIBbxxS6bIUhkt22rKpjjkDDO7af3mCOcFTkA8Dv9a1rT9Hs0uryV/KeRYh5UbSHcx2jhQTjOBnpk1SvLzw34gC6RM1vqcMsjhkA8yIPC43K5HAIbHynrjocGkg7GB4J8b6lrup6/DfadaWFrpplCsbhWlj2SOn72MMWGQocHC8HAz1rlj8WdTms9ESOLTJptWRyfsjsxjjZpFjdST94bQWTDFc4OOM+mXPijRbfUGsJLiT7QEeTasDtlU8vcQQMHHmp09T6HE/iTXdN8O6a2patJLFapkvIkDy7AASSdgJAAB5PFS1puNbnkI+J2snw1Lb3klvazRaYTJPub7XDIsETrcSLjaEkd9q8YyR15Avj4m+JLMXdmuk6bePp+mJKZPt6sbiTyEfzEwd0kRZim5U7E57V6zZX1neRCa2uI5AY1kPOGCsMgkHkcetN0/U9N1CyjvrG+tri2lUMkscgKsM4yD9auW7JWyPMLn4iauvijQtGvLeKO6OrPaXkVuWVZlEjRLIpbkqMhioyeOSBjPrVU9P1XTNQt7a5sb+2uIrpS8DxygiVe5X1q5S6WH1OP+IPgW28XXUFxcXEUT29lPbwF7cSGJ5HhYSqSRhl8rHHPzdRjnP8ADPw8utLt/FSXmtxXUuvweSzx2flCPiQbyoYgnEgzjaPl962PG/jOy8K3emW91bSXBvpljIidd0StIke8qeSoaRcnoPrgHidF+Ld9qGg2F3HowlZ/tkV5cBlRYpLeAysViLbiOB1IyORwQalpcr7a/wDBGr3LF18H9PtbO8k0w2sdwYZvJWC0WJi5too4wGzxiSESemT+JLX4U3bRQyS6xbwTzWEUeoulqXe5uBKszyFi+AN+/G0KTu5JwKtTfFSGSCGGy064e/jkRLqJ1UBGbPlqfn+XzANynnC9q0/DHxEh1SLSobzS5rO+vmtY2jEiOqNPbPOCCDyAsZH4j3q9W7k6JWOcs/gpYpA0N3fW118037yW2eRpN8U0aM4eQrvUzFtyhc4+mJ734SzXOnzWb6tYyK18l6ssli4mmIUgxzOsoLpz8oGMYXriuh8XeNJtL1W50m30+bMK2ha9XZLGhnuEiVCm4EMdzEeyk+gOJbfFaObxPo+nyadJbJqKXETW0xVZreeN0yJSSFjxGWJU8k4xnPMqz/rsU3/XqdEvh/V5PBOo+GVuLCzQQCz06XyWuBHEI1Xc6u2WOQxALcDbkk1j+DPhjB4d8WR64txZyLHAscUUUMsfkYhWHan70r5eEzhgxySc1U0T4t2U3nJe2NyZZL1re0ESqElY+SY41bd8zMkwbdwCFbHAGY9R+Ldu9tetY20kL2vnAuUWdJFFu0qSIQ6gg7fx6Z71V3v/AF/WordP6/rQfqfwne51Ce+TWLWRpLp5xBd2HnQHdLcOQ67xuwLjjpygPtVrwH8L4/C/iO31ZtSS+MFrHDGzRyJIpWCOEgYk2bCI8hSpIJ68Zq/468aXnhXU9KBsDf2UmnXd3emMokiLCYcuu5gCAJG+UZJ4qn/wtSze5it4NC1CV7yUx6Z+8jAuys/kseW/d4YZ+bGR78Ul7uiBvmV2Zdx8IZZJpJhqumOyXAmiE2mbxcD7V9o/0r94POOflB+XAycc0+y+EK2+nz6bNqWn3drcR2yyvNpu6ZfKZCY0bfhYW2Y2YOM9TWn8NPiMviZdO028sZYtYntjcXCIF2JFsVhIPmPykvsHX5lbsKki8ZalJ4neMQgaRJrC6VbSGFdzSor+dn95nAZODtH0OQaIq1or+ugSd7yf9dTGvfhJetf2k1h4hsraCye4ktYW0sOsRkacheHAZAJwNpyPk4xuNVLz4RS2Vp9qspLO8ubfSvslvaxxyQKsqxyorRnzdqhvNJYOGycnvx1fjH4j6d4Y1O6t7zTr2a1sliN5dRFMRNKHMahSQzZ2HJAwMj3xm6L8R9Qn1Ce3vvD0qltS+zRQxTxNJBELWKdpHwxDAbzkjplR1IytGmv6/rUrVO5e0/4fIvgpfDt/dxXCvqcOoTBoNyNsmjlMWCeQdm3PvnHasaD4O2VtBFDbXtokKoqywiyKpOQLkZbY4PIuQODnCcHnhLv4vQHSre5XSbqwlea2keGZo5ZPs0qxv5iqr8/K4B/unr2y2f4malZ65p0lxZiTR9W1Sex0/EarJJsygy3mEJ+8U8sF4xxk4qpavX+tiFotP63Hf8KovlsjFHremGeSwhs5pX0lSWSOd5AoIcELtfYTnd8qtuzmta8+G63PhnwtozawwOixR21zKIM/bbYKokhILfKHKIc5OMY5zW14N8YWPieW7itLa4gazKxXIm2jy58sGhOD99doJ9mWsfxn8Qv+EZ8VPo8mlXGoGS2t3tYrRC0skjm4LA+wWDI46n8lf8R2MXTPhfe+S6XNzp/lR64LmCC7tPtAFlCzG3hBDrs2li+eewI61Df/AAX3eH30jTtbtLSOe1hguv8AiWgiZkWYGU4cEOTMDkHPyYJIOK7HxZ41j0HRdN1EaLqF29+jyLbDZFJGqQtM28ORghUIx1zxWG/xYtUt5nbw7qSz20ctxdQmWLMVtHHDIZc7sMdtxH8oOc5Hbk/uhfr3M/UvhDJeWzW0mq2Esa3z3YaSxcSz70dWSZ0lVnA3nZjGMDrVq4+E6I9xcaZqltaXc5mDytYiUvHJ5GI3LNlgogIBJz8+QQRkpcfEu+0u+1dbzRbnULeG6nW1e28pF8mGHzZSS0nzMoODwOflxkGtvwb42/4SXxXqVla2F8um26skNy9qyxvJG+yQF84zkjAx0VjQt/kDfUrQ/De2bwX4e8M6hdwXsGjzNK/m2u5J8pKoGxmOAPNBGSfuiovBfw6vNA8XW2u3GvR3q22m/YEjFn5TsuyFcswYhsGEkZGfnwTwKS9+LOiWctwtzp99HHZyPBeyfJi2nBlCRNz95/J+XH99P71R2fxR8syJrXh66sZZL6ezskSZJDcSRyInl8HhyH3Y6YRjnihPVtdf6/UGtkytYfB+wsZre6tby1ivYfs7C5XT13745ppGbOerCUKc9l5yDgYJ+DGqrNBavqumXMEy3TXVzJp/+paRLdAYU8z5ZD5LMGHCk/d6Vvz/ABMutSk0yz0TSLmC71Ge3ktvOEUizWkqzN5hxINh2wPwckccHJxtfC7xleeLkv2uNN+zw2og8qfev7/zIg5+QElMZ9TRHS9gb1IPBfw9/wCEbudbuItRWafUVkSO5aN2lUPI7jzAzlHKl+MKuQOetVdF+GlxY+Ada8NTa1BNLql0t0ZVsysSsFiG0x7zuVjF8wBAIcgYqpr3xUuotOuRpvh6dbqOR9sss0TQ+Uk8cJlBDAupdyoA5+Un0z0/gXxpb+LZb37LpOpWtvAf3NzcQlY7hd7JlT65Q8ehH0Atr+X4Da/M5CP4PyPd6d9r1iwaxtrqW5ltINM8pSZJZHeNCHyqES7cHcAFyMZNI/wn1GGHSZj4jF/Pp9yt5Mz2QWW6kjkRowH3jZ+7iSLkkcbsZqfwz8UbifTLafUtPaaSaW3hlliURQQNLEHBd2Y4BJCjOOTj0z2vgDXbjxJ4S0/WbyxGn3F1F5jW4lEm0ZIByOxxRbTQXqcv4T+Hk9t4CvdG1O8WO71GytUfy13fZJoYERWU5+fa6BgeOn41mH4NxvdGebXDNLNYGGa4MciyrcNHKrzx7ZAoDNM7FWDdevo/Q/ivc3kVvu0c3ATVrnT7+dXWIRCJZpNyISWbCRrzwGOcZrQ0/wCKX9oW1rJZ+D9ceS6jmmiSRVi3wxxJJvUuRuyJFXAz82R70N813/X9f10BaWX9f1p/VzJi+DY+2W91c6jprBbp5pbS3sZLe2AZYBlFSUFXHkA7iSPmPFdj4F8Paj4YMulRnTTo4aeeNobcxStJLMXAYAkHapwW4zxwMc5T+Opp/hdrXi3SzHdmzErWsrRbIpwuCMDd0GShJIyyN0p1v8TtPL3VveaVeWl3ZyLFcRM8bbXa4SDAYNhuZFbjtx14p63sLRRv0MWy+D5TUrC/vdR064kguZJ51hspbdJGaZJfMASb5ZAUC55XaFGOObHjb4b33irxrqV/Lc2NnYzWltHHP9m8y53os4YK+4bE/eruGDuHGRVdfi+y6hIzeHr6W2uoLZ9Lt4Qsk9x5guHLnaTtGyHhSM5478dh4l8YR6Pp+mTx6Te3VzqSPJFakrC6KkRlfeXICkKOnXPHqRLty67IpN82m7OXvPhJbSagjQXGnR2KxRr5P2AhwUt3h8tXV1KwtvLMg5JJ+bnNQ23wluYbcg6tpk85htVZpdKG1zbzNIiOA4LxFWCkE7iUVixNO0z4sySf2hLJ4fvry3Msraa1qqlpo0jhkKsm4sGCzZJxjAPHTL9b+LMW42mhWC3l0wtpYJI545YZle4t45IwwYAOBcLjJ9z71q35vUnRL8Dd+HngG18J3dxemeC7upraOASC2EZiVXkconJKx5k4XsFHWuT1P4KGXQ20vTtctLKOazjt7o/2aD5zqJ/33Dgh/wB8DnP8GCSDgbS/Fa0dVaLw9qUmxkhuVV4t0M7ySxpEBu+fLxMNy8DIPrgPxb0WQ2ElnY3N1b3tylvFKkiZyxjXdtznaJJAhJwAVYc0tx7FXUfhO00l/Lb61Eskl3HPpzTWhf8As5cs8gQbwHLSSO3zArggFTgGi5+E7t9qez1q2sLgSXU9hPBp4DwTS3EU6yN8+HKtGV7ZVscd97TfGl3L8MIPGV3oFz5zwrK1jbOJWAL7d2R/CB8xPUAHist/ivYu2otY6HqN7b2MJc3UW3yJJAkb+Wsn3SSJAF5+Y8DqMnX0ArH4RwRi5jtdYMMEtuYET7PkoCtouc7uT/ouf+B+3PTeMfD+t6/odtp66tYQlbsTXQksXeK5iViyxFRKpAzsz83zbSMYOKyJPidbwX1za3uhXlmIRInmzzwqrTpHFI0X3uDiVRnoSCB2zTtvi3DeLaf2f4W1S5a48uNh5sUflzSSTxqh3MD963fJxwMfShvYF1NTwz4HvdO8eal4p1HV7a9a9tntzBFZeSMM6tz8xDbdpA4yQeSTWPp3wsurGLSrWDWNPjs7RbeK4iTTdvnRwXRnTH7zCs2SrEg56gDpXSX/AI2hh8J6Lr1lpV3enWWiS1tldEcGSNnG4sdowFOeT+Nc4vxW+1RWk1roOqI7r9o+xiJJpriFrUzx7dr/ACkjqOSNpGOc0bfL+v1Df5kejfCVtPutJYanp3kWAtVzHpuyVRbyu6eU+/8Adl9+JODux2zXqdcl4E8YSeKL3VFFhFBZWpgFvcpdJKs/mQpJj5fTdiutpi31MvVtN8P6lqVmuq2OmXd9CGltBcRI8qBSu5k3cgA7MkdDt9qY3hnwzMqE6DpLqpDL/okZAIUqCOP7rMPoSK57x/4Z17V/F3h7WNJu44rXT0mjvYDO0LXKSSQnYHUZUDyy3XkqFPDHHI6H8P8Axvpx0q2i1S4tbOxsTAkcGquVWUNLl2DqSyyBo+Oq7cDpU9B9T1FtM8Ow3yo2n6XHd3LLIoMKB5TCuFYcZOxTgH+EHtUGneG/CcN5DdafoejJc2H7mKWG2jD2/B+QEDK8OeOPvH1rjdH8IeLrDxh4ZuheBtN060WO9lk1KeWW4ZoZBKGD5DZlMbA8cD2AqhP4e8aa14nm1C11DU7LS49YnZYhcG2cqPI2ygMp3p+7lXaRyGJHXNUvisHQ9Kn8PaBPqMupTaJpst7MEEtw9qhkkCEFQzEZOCqkZ6YFRQ+GPDFvCtvFoGkxx7iyoLSMDO4MTjHqqn6qD2rm/FvhfxJqXip9V07V57WJVtkgRb2VERR5wnJjHysSHjwTk/L2xXNt4L8eX0tjqGpTRi8syY4Amrzfu82JhM2QoBJlw+0joeueKno2PrY9Fj0Hwno8Fusej6NYxLdrLABbRxgXBGxWXj7+DtBHOOKq/wDCC+FVv4LqHRbO3SHzSbeGBEhmaRdjNIgGHO3IGegJrgpfh/44TUrBU8QXr6ZBMkuxdUdpo5PLg3S7pFbcN6TfKeMScYzgdZ4v8N+IdR8VxavpmpywRWyWfkQ/bZY49y3DNOXjX5W3RHbzn8OtUyTpdX0LRdXe3fVtIsL9rZt0BuLdZDEeDldw46Dp6CslNL8BXljqN+th4dntbljJfziKJkkZDuLSN0JU8knoea4XR/BnxKSH/SNcW2+0XwW5iTUppBHavHH5piZgSH8yM7cngSMc5quvw68XfZEKtELmO21G2glfVJi6+eY2SWXA2u25XzhQOVOM5pDPTdP0Xw7pGqjVrOG0tJbi0isYAm1IxDGXdY41GAB8zHA9Pap30Xw7bXk+svpWmQ3LMJ5rtoEVtyggOz46gE856V5xr/gDxpq2m6np1xrglt2nlhsg17KCbRoLjaZCBnzPMnRT1+WJTntXW6lo2r6n8NtT8N/Y4LOebSzaW++8acbmi2ncxXPDHGecgZ9qOjYJapM2P7M8M63dQ64LHSdSnWMxxXoijlbZyCofnjlhjPc+tVLPwr4JiuUt7Tw9oCXFifMVI7SIPAXGN2AMruCAZ77fauJu/hz4hsNQ0waDr17Fab2uL0xXCwN9qZ0Jl2Kmxk2Jt2YHGe7E1iSfD/4jLpWoLZ3EEGo3qWySXLa3cPKZYopQZg2OAZHVtmCAM4ANALU9bufCvhm6MLXPh3SZjDt8ovZxts2gBcZHGAAB6YFL/wAIt4Z824lPh7SjJcuzzsbSPMrN94txyT39a8e0nR/H2p+IdWa6h1eRBeM8kMuo3FpFPAJJgqB8na/zRMDGApSMA8nnX8CWHjOz+KUUPiKXVr6C1s1gFyskogdhbRbnfJ8t1LhwMDfuJJ46C1BnpeleHNH0155LezjaSe/k1BpJFDMJ3G1nBxwdvy/Tis6+t/AV5JfG9h8PTPPeJDdmZYiZLlF+RHJ6uAeAeQCa5V/Aviz+2H1JddvBIbtp1U6rP5Y/04Oo8v7uBbb024xk496z08G+OpZbSK+jtpbeC4szLJFq8scshheZnn4QDe4aJSGydoPOQDQugPS56vcadp9xFFFcWNtNHEpWNXiVggKlSACOAVJX6Eiqd54Z8OXhja70HS5zFKJYzJaI21wqqGGR12qoz6KB2Fcr4C8NeKtLs9eXXdXvru5vEZYnF9uUtmTEkeVzESGUdwNo445x9J8GeOkj0+4udVMdxYrbrDGNUnZGC3LtKZR0dmhIBPTOcBRijqB3sug+E9OjvL6XR9GtEl8yS7ma2jQPvBEjO2OdwJyT1zzVyx0XR7G/nv7LS7K2u7gATTRQKjyAdNxAyeg/KvGbr4e/Em/0u8s9SvIZ4bppNlqNauFjt3ZIf3mcEum5JcRsSPnz1JxvXngvxtHLLPDqs91FcTvLe2ravOn2hftbukaP/wAsh5LKp24zt2njmjsPozvtW8L6HqcE0Nxp8CrcXkN5c+XGqm4liZWQyED5sFF69gBU50PQlu/tR0nThcNci6Ept03GfaVEmcZ37SRu64JFcfqXhrxq/gbQ7Gy13ZrVsTFeTPcuVaGRWR/mxl3RWUqxGSyZ4zWCngvxPqWqyG+ur65sdH12NdOSbUJoXktQJGeTcOWcGcICeoh680dbL+tv+B93kLpf+up6Zp/hzw/p0rS2Gh6bayNN55aG1RCZMEb8gfewzDPox9TUGir4Ut76caONHiuwogmFr5aviPgIwXn5d3TtmvObjwX8SJLFBca4bq5xNBG0eqTQLAVEaW9ydo+dgEd3jPBaQ9etO134beIbzS5Y1vPtE88t5cXStqMyCZ2uopIACPuARRleMAHHXrQB6CngvweiRInhXRFSGRpYlFhEAjnGWA28E4HPsK0NN0fStNnuZ9O020tJbp/MuHhhVDK2ScsQOTkn8zXC/EfSfFeq+JdHt9C+1wQrYSl511GWGK2mE0G12C/65gokwrcEE1nXfgnxssdmLbV55JmeaSWVtXnX7PO1wGSYLyJFEQ2eUcKOmOSaF0+YM7dtN8EtBZ3BsdAMPnBrSTy4tpkjU42HoWVUPToFPpS6Xa+EdEuxfae+mWLalGgi2SoiSpvyvlrnBy82cjqXHqK86i+Gfim1gtYbXUIhGiTSukl9K6pcOl6geMEEIMTwj5cD5TxxzT1n4Z+O9TvPM/tOCC7i4i1F7+SbaPtFtImyBl2psWFhx944J68CCR66/hvw8zq7aFphdZFkVvsqZDqWKt06gu5B/wBo+pp+meH9D0vb/Zuj2FkVLlTBbohUtjcRgcZ2rn6D0rzZvBvj25vGLapJYN5XyXEWsTyhALYIsHlsMHE48wyH5iCQeuKcvhD4hy31nc3Ws4uZVimnni1KYRWcheRp4kixiVGDoilsYCA4GKGB6FpXh3RdL8Lx+HIrKF9KiiMbQTqHR1JJbcDwckknPrTE8JeFVSzRfDekBbJi9oBZx4gYsGJTj5SWAOR3ANclp3hnxdqHgbxLo/iKeIXOoaelnahb+SQBlthGzltqld0gLHGevPNZOv8AgnxrPol+NKuWgvLnyIreN9bucWcSWwX5COC3nDcSQcjJ64FD3YLWyPQf+EP8J+RPB/wjOjiK4kEsyiyjxI4JIY8ckFm59z61c1bRNG1ayjsdU0qxvrWJg0cNxAsiIQMAgEYHHH0rzseHPiJa3d3dW10lwDdJMqT6pIGlzBJG4yF2rGrMjqu3PynJOBTvHOh+M7rTPCukafJdTXcenTxXtxFqUtvGlwIo1SZ3UZfD5YKR82DQF9TuJvCfhea4uriXw7pLzXabLiQ2ce6VeOGOMn7q9fQelQWOieCkkjvrLStAV7hlijmigizIyEEKGA5KmIHA6FB/drD8E+HvFmneLbi+1jUGntilwssn26SQXheUNCwhI2w+WgK/L1zXN2vw78W2Cwx2WqyxW7NLLcxxanID5jNdHMW5SsZ2zRdABlehxybWBa3PTF8PeHhqUF+ui6YL623GGYWyeZHuZicHGRksx+pPqahm8O+FIPsUk2h6NF9kl/0Mtaxr5Lu+75OOGL88ck89a83h8C+NI2S9cxvdSWFrb3Qi1m4jMqQ3Ds0W45wXjZcuOhVgMA1csfA3jYWZkudekN+r2X2cvqE0iQRpKXkUqeHbbsXcRltvJGTRt/X9f1+JuegHSfDbWcnhz+z9L+zyKZ30/wApNpBfJcx+hbvjrVR/Dngm/juZ30PQbmML9nuHNtEygRY+RuMfLtHB6bR6Vwek+BPGA1zRtQurlreGCy+x6nENYmllumJO6ZZSNy4J3iP7pPBxUfhnwz46urKyvdYllufOS5iltmv5bVYGBWOKcoow+5ELMjcbpW65ND2H1PSk0Hwze6cipo+k3FlMm5NtvG0bqyqMjjBBVVGe4A9BUtnoOgWipDZ6NpsCxFSqxWyLsKlipAA4wXcj/eb1NcX4a8Ga9o3gjVtBGo3bedY28Vp5WouZIpVgVJSkjg7AXBIA49hmsC68DeOhZ38luLRdQ1G0s455o9YuUEbRI6sEyTzkxncc5+bjpRLRsUdUer3Fto9raWkNxb2EFtBIiWqOiKkbn5ECA8A/NtAHPOBVS50Tws8kWn3Gk6QXliKxwvbx5aNFCYUY6KpC8dAcV5zqXgTx3e2hg1DVF1K3t3srm3gOpSxNLKJInug0gXK4MTeWR08xvu1Xl8E/E95rVodYgt3g02a3+0DUpmc70k2xtkHJVjGBIAD8u45ND6gj0mPw74VOqQ/ZdO06G808wyBLdVRkCq6xb1X+EAvtB4GOOlb9eZab4K16LxTbeIIWk04q1lG1v/a89x+5jM/mo5biQnzExuzjHBGK9Np9AOf8W+MdC8LSQR6xNcxmeN5V8m0km2xoyKztsU7QDIgyfWsC++Kvhu31XTLX7TGkF15guGnWWOW2ZXZArRlM5Lqy4JHIrqdd8OaRrkgk1K2aZhbyWwIkZf3bsjMOCOpjTnrx7ms8eBfDqasdVt4bq2u2aRpJIbqRPMLu0h3YPOGdiPTPFTqMp23xG0G5uFWC21V4H0wamk4sZCjRF9g7Zyev0q9e+N/Dtr4Pg8WyXUz6POgkWeO3dsIQTuYAZUDBzmqB+GXhL7Itt9mvAm1gxF7KGkLTCbcx3ckSDcCenPrVjUvh74W1DwvY+GriznOm2AYW6LdSKyhlZGBcNuOVdgcnvTewlvqTa74x03R/Eei6Tdfd1eGZ7eRSWZnRogFVACTkSFif4QhJ45FW1+Ifh7U/DWua1oNyNRGkWr3EkeGj3qEZ1IJH3WCnDYPStLWvCWg6xPp1xf2Zkm01StnIsrq0OShOCD1/dqM+mR0JBZpXg/Q9N0G80G1huP7Nu4mheB7h2CxlSuxCTlVwSBjpSezCO6uUbf4heHZ7bSZY5pz/AGuCLFxbyGKZ8HCq+3ByQQCOvBHUZx4vivpf9i6ddT2U6Xd1cRRzQrHL5dqj3Jg3ySNGAoyrkZA3bSAe9aX/AAq/wct1bXEdjcwm1/1CR3sypGAzMAoDYADO5AHTdTl+GnhPybKF7e+kitI4okjkv5mWRIn3xrIC3zhWJwGzjJpvy/pAth/hz4g+H9Z0DVtdS8iSw02RvNdQ5YRbQyOVKg5ZTkAZ6gdeKz4Pidp8n2dprC6tEn1eXTl8+GVW+QcErsyHZiqhDjrnOK3rLwboVr4YufDaw3EmmXMZieKW5dyqYwFVicqAAMYPFZ0fwy8JLe2t61rey3NvObgSS30ztJJvEm58t83zKDzR18g6eZe0jxpo994X0nxDN9psLTVGVIRdQsjKzAkBuPlztOCeDxzyKxtK+Kvhq6l1AXRubSO3c/Z5WtpSt0gjicFDs5c+co8sZbketbdx4L8P3PgxvCFzazT6OVCiF7iQsqhtwAfO4AEDGDwBio9R8B+F9QWVbjT2PmSyTEpO6FXdEUsuD8pAiTGOhXIo6sOxlap8UfD1tHbC0W8up5LqKCeI2sqG13z+STLlf3ZBDYDY3bePWnt8UPDM1h9psblycCTbdW80GYtquXXcmWzG25QB83Qd8Tn4aeE2kika2vWdWEkrG+mzcOJDKGl+b94Q5JBbPX0o1L4c+HbpdNSKBoEsry0ucbmfeLaMpEnJ4GCAfUDnrmheYPyNHW/GWg6NrEWl6jcTwzyJFIW+zSNHEsjlEMjgbUBdSoyRzWW3xP8ACItxN9o1AlsNHGNOnMkiGNpBIq7MmMojsG6fKat614H0rWvFo17U5LidRbQQCzErLCxileRWdQcP8zggMCBtrKu/hT4blNksM2pQRWzneFvpjI8XkvEsIk3bljVZGwoOOTS1sHUu2vxI8MSXE8Mt8qCFJ5zIiO6LbxAFpWbaAowfeq2i/FDw3rHiaz0XT5mmN3C7REI/meargMhj25ACsGLHgAj1q5c/DfwjcbEm06RrdGlcW32iTyd0iGNjszjO0kfSpbXwD4bt7ywvvIupbzT+LW5lu5GljG7JG7OcHoR3HB4qla6v/X9f12E72NWz17TbzxDfaDbySPe2CI9yPKYIm8ZUbsYyQc4/wNcpc/Fbw7b6XNcMtzLdRW0kwhgt5XRmVZGWPzNm3cwicgdeD+PVR+H9NXxQ/iTbM+otbm2DvMxVIyVJCrnAyVUnjt9ayh8PfCf2N7T+zX8l2DMv2iTqEkTru/uyyD8fYVLvYpWvqUbX4meH4tOSbWZJrGdbbzrkLbTPFE4hEzQhyg3SCM7tuA2O1OuPij4St55IbiTVIXiz5ofS7gCPaqO+47MDasiM3oDzVu8+HnhW8uZ5rizncToVeH7XIItxiERkCBsBzGNu4c4q1feC/Dt9Jdvc2LO12ZzMfOcbvORI5Oh4ysaDjpjjrVPfyEtitc/EDw1b6ld6ZJPdm/tpI4zbJZytLIX3bfLULlx8jnI7KT0rV8N6wutW11cRoixw3ktsuC2T5bbTuBUYOQeOfrWCnwx8Ix3c95Ba3sF1NMJhNFfTK8TBnbKEN8nMsmcdQxHSt/R9B07SZHexW4jEjSO6NcOys0j73YgkjcT369qS8wfkcTovxi8P3lqlxqFtcaX8kplSUhmQiSNIwAv3vMEqlSPcHoas6n8WvC8CWEtlcNdW1yczXRikSC2TyJZQXfYRuxF9z73Ocdjo3Pwz8GXDwyNpTLNBaJZxSpcSK6RpKJUwQ33lcZDdRyM4OKW++G/hO/mEl9aXVzmMI6Pey7JCImiDuu7DPsdl3Hnp6Cl0H1MfRfi1pF4LZrq2aMSwneLYSXDrcecIlgCBAzMdwOcY5/Gt3TvHOi3lhq2rpcL/AGTptpHdyXAVy+xozISY9uRhccDJzkYGKcngvw1avZ3U6TySWJTyZ7i8diu2QOuSTz82Ov0qTTvB3hm30S+02ztM2Gp26wXAW4dhJGE2ABs5HynqDVPbzF18ipN8SPCkDsLq6u7UIhZ3nsZkVGEfm+USV4k8v5tn3sdqz7D4paPLPcreWl5aJFcSW8aNbzNcSMskUajydm4EtKBj+hyNbVfh/wCF9Uv7q8vrOaU3QPmxfapBEXMXlGQIGwJNny7wM4pLL4f+GLS4iuVtbqa4jn+0edPeSyO0nmJJuYs3J3RIefTHSkvi12D7PmVj8TvB3yH7ddFGgE/mCxm2KCjyBS23AfbG529flPFaNh4u0uXSxfXc8UKfb/sJaMs8YlLYUb9oHOVBPQE4zxTLXwL4atFUW2n7SkiypvldhuVJEUkE8jErjHfP0qHSvAeh2vw4h8C3Mb3emLAIpSXZHkO7cX3Kcqd3OQcijuHYzLv4oaP+4k0xVvYppYYUDF4pNzyxKxKlOECTxsGJ+bcAPWp7D4o+FNS1mx0rSZrvUJru6NuGgtnKx/I7B2OPuHY2G9j2qyvw/wBAbxBfatNbhxcwWcCQrlFiW2femCDzlgmfUIoOcVPpvgTw9p32QWcd5EtndfarVRdyYhbDLtUZ4Qh2BXpg09AJL/xt4fstfm0Oea7+2xD5wlnK6bvKMoQOF2lyiswUHJwaWPxpoMng6XxZFNcS6XDv81o7Z2dNjFXygG75SDnjtSa/4I8N66bs6lYvKbuQSzETuuWEJhB4Ix8jEcfXrTf+EH8Pjwq3hlYrtNPa4+0sEvJVkMnmeZuLht33+cZx26Ug7GHrnxT0XSdQnt7hPKiga08xrgSQsI5pNjSbWTouV4zkk444zet/iJoy3MsWpR3Fgv8Aaa6dBI8TkOzRxMpf5R5ZJmC7W9PrhH+F3gua5u57rTJbprt98yz3UsisfMEh4LY5cbj606X4Z+EJby3vJbK6kmhlWUM97KxdlMZUvlvm5hjPPXHPU0Lz/rb/AIP3g/IxNV+MOi2y3ctvATBF9mMEt0JYPtKyiVmdAYySqpEX3AEMOnPXrL7xdptrrGl6d5N7cDUrOa8huLe3aSMRxhSckDqQ4x/9cVmQ/DHwlCiiK3v1eNozDL9vmLwrGrqiIS3yqFkddo4wfYVseIPCuja8sC6lDO4ht5rUbLh03RSqFdG2kbgQB17gGj+v6+YdTnYPir4cuNWjs7bz5kltJZ4tkTmZ5InZZI/K25G3aSWPHI9RWhoXxE8O6s+mQxtewTahFEyJNZyKI3ljMiRu2NquVBIBPIx6jLbD4a+D7Ka3uIdOl+0W7O0czXUhcF2LPzu6NuII6EHHSpdK+H/hrTb6zvLaC8L2Yj8pZLyV0LRoUjdlLYZlQ7Qx5Ax6Cmrdf63B+RLL468PR6zeaSZrtruzEnmBbOUqWjVXdFbbtZgrqcAng/Wsy5+KnhRdIudRsnvtQW3sheyR29pIXEZkMeDxw25WGP8AZNaeseBPDOrC4+22Mjm4mkmkK3Eine6orMMHjiNPy9zVMfDPwl9njt2tLt4Yraa3jRr2UhFmYtIR83DEnOetIehabx74aj1r+x7m6uLW9/d/JPayR8SEBTkjAG4hcnuR61QHxW8DF5VXV3YxwCchbaQkqQhwAFyWxIh2jnDfWnzfC/wdP/af2mxupzqcLQ3RkvZSWDOrsQd3ysXRW3DByKuv4D8NNcXkotJkS92efAlw6xMybMNsBwG/dpyPT60LzEUIviZ4auNf0rR7W7Hn3sjRyJPHJFJA4LoqMpXhy8brg4+6T6Z7aucs/BPh+y1865Z289vePI8kpS5cLKzO7/OucNhpHI9M10dHQOp598U/FWv6HrWladoKJLLdWlzOIfsEly08kbwBYsoR5YbzGy7cDisafxV8RreKweawUzXRkkjgTSJmDsLgRrbMwY+V+7y/mNgHOcYBB73xh4j8P+FrRdU1q5t4ZArLApZBNLkruSMEgtztyB7VBqvjrwrpsTSza1ZSJHeR2dw0U6MLaRyQPM5+UZUjnuKF0BnmBvfiRb6DZ2s0ep3TRE3cbx206SjIvV8mVtxL/dhPb7y8fdqtrer/ABGuJdun2Oq+dYwGOHT47a4hUlbm18vfcMSJC8Yck/wguD3r1ZPHfhk6jd2kmqWsUdrBFO109zF5LJKMptIbPPuB+orZvNX0uzjtZLrUrSBLt1S2Z5lAmY8gLz82R6ULQJas4rwb4q8Tan4wj0K/tI0iSwTUZ52tHgby5FCLFsZiVcSrNnOflUeuaz9b8QfEmDVtQksbS3axglujBCdKld5EheEIu8PyZBJJggfwcA816DpmoaJfXN5Lpt5YXM8JEV08EisyFc4VyORj5uvvVP8A4TLwl9he+HibRzapKIWmF7HsEhGQuc4zjnHpzQnrf+vILHlWuav4kmm1G3htdbs7me9Tz5lsb6SKOVbpo1C7DxEYFV22ZBz78dz8Pde8Wat4i1iDXrG3s7O3d1giEEySJiVlU7mXY6sgVsqxwT6dNew8b+F7u41O3/ti0t5tMleO6jmnRWQLty+M52HcuD3yKnvPFWgW+kyalHqlpdQqAVEFwjGQlN4VcsASV5HPTnpRHRL+txvVnkDeK/HOl6Jfw3lpe39jDcSRzCW0uLe4RpbqWOCNJSw8wEtC2V6ISO4r0TwjfeJIY/FY166+0T2VwWtVNk0Max+QrDYxOHXdu6HIwc10ev6hp1haWs2qRZhlu4YULR7wkruBGT6fMVGexIqKPxFok2j3eqT3kNvp1tPLbzXF0RHFuRyjctwRuBGe9L7LX9dA6pnkdn4i8feK9IsLuOObylha9W6g066thIwtBJ5ATeCw8whQxyG7AkVqyeJfiJptsDDpRayBFsitps8stsix25Nwx3lpceZN8uASUxkkGu7i8ZeE7eW6tP7X021t7COLfK1zEkS7wdqD5uuF9Mdh3xaj8W+FZLb7VH4k0h4PPFuJFvIyvmkZCZzjJHOPSq6uwuiuecSeNPiIFVIdM895beT7My6PONxE5VZpVJGxWj2sEBLZzkAEGr+n6/4wk8baJouqWqGSWe62XKQyQoYreR0kkePfg70aDZnIBZjzxXoVjrOn3VjbXguI4Y7mRo4RK6guylsgc4J+VjgdgapWviLw7d6nEYbuykZ49lvdiWMrKS+GjjbOWIbbkAYyy96FugezOJ8X+NPF1n421XSNCtEvVsoVZLZdNlkLBraWTe0ynaMOiAJjLbsDqMWtN8Q+OY/GGn6Rf26TxM0KzmPSpY0kjeFnkmEu4omyTEew5J/EY6e08VeGH1i8tUvrOGdTCGmaRFW5LrldjZ+fA49s4q5q/iXQdJsI7/UNVtYLWS7WzWUuCpmZ9gTI77sg+mDmktAepxPjrWPGTXniDQrSx8m1hs2uoNREE+1kcIqRq0WW80OJSdo4AQkYJNYVp4z+IcaSRwaLJb2VvbQKi3mnXEl0I2WHdcELkOy7pMx793yeua9JvfG3hGzV2n8RaaPLuo7OTbcKxjmdtqo2DwSQRz6H0puj+MtH1TXl0W2ZvtTWpulDPHgoH2HgMTnPt0xQv6/r0BnAT638QtOvNa1HTkm1W1uGItY5tKnX5lsUdZFUtlUMilSmOpPOa0rfxV44tfEmm6Df2ltM1/fy2sd0LN4hshZZHlKlj8rQlgpBxuX3xXTaz4+8NaZqF5p7XyXN1ZWkl1cxW8sbGJUZFKtlhhyZFwp689+Kgk8d+FzILiZkWWL7MsTyNEM/aQCAjlsHAGWwcfL3oT1uD2sc38UpvEE2u6pBYPqtsYNFY6etnb3Di7lcPuO+M7EdNq4BGfnOOoxBpnif4m6kXhNjZ2Ekl/5B3adPI1ogS4J3A7VcHy4sOGIy59Vr0vVNc0bS7m2ttS1axsp7pttvHPOqNKcgYUE5PJA49RWXa+NvDkr6itxqNtYrYXYtJXubiJVaQ5xtwx4OD1x0I7HCt/XzGzB8A+KvFOteJzpGr6bDZi306G/umELLjz408uIAnIdXW4DZ7KnrWXr3ij4g2MlzJHar5b3N6tlGmjTSlzC6rBCxVuPNBZvNICjbxXommanoV9qV7Bpt9p9xfQlVvEglRpEIyAHxzxyOfcUt/rui2F59jvtXsLW58lp/KmuFR/LXOXwTnaMHn2PpTe9xHkza/wCPbvxY9zJY6gFhcQtZR2NxHFBi9CjL52zExANuHGGOeOKtDxn8RdPs7Eajp1rNcahLbWsR+wSQhJ7mBXXILnKxuHVuc9M4wa9E1LxZoVl4Wl8TC/hutKjK7ri2kV15cJnOccE888YNTW+teHNTWCe31TS7xRIhhdJ0fDvuVdpz1OHAx1ww9aForA9XcxPiVd2118ONRdtO1DUEmHkLbRW8weRy+z5lVd/l55Y4+6Cea8y1LUPF9pbrofhy38QajBZ6MIIbia0uLZpJVMLhg2MYY7k5UMoUjGAS3r3iXxl4f0CG8N5qFu9xZIkk9qk8YmRGYKGKsw4yw/OpW8V6CCVj1K1mlSWOKaOOdGaEucDf83AoXUH0PP08XfEW6vba1ttNWG7ljRRBPpEyxlmjcySNLu2oI5FVNpOWAyPvLjd+H+ueJtd8QfbtX0e60yyudPMsEM0MkbRETbQsgJ27yAW6A7SK6C38ZeFLsSLYeItJvZUieby4L2JmKoMsfvdAO54qbRvEuk6n4YTxGtzHbaeUZ3kuJEURAEg7yCQuMcjPHemnbUHroeb3vjT4iKwt7XS4S41G4ha7l025FuVXaYkUBS+GBYM5UAFSATwa3fiX4s8RaL4i0zS9DijllubSS4EH2CS4aeRZYkEe5CBEpEjZdhgYFadt8R/Dd01p9mmeWO7a6WGRXj2t5DMrEfPkglTtwDn86lPjbwq1nbaolzDLcyRW2IEKNdRJcPGqblzlRl0z/wDqpLoD6nEt408fsZVk097eFpVS5mGiXDnTSXkGwKDm4yFj+dOBvz0IAyIvEnxDbQbfQI9L1V5DoaLNPcafcLKlyY4jvEitluXcEZDZUjtk+3JfQPqs2mjPnxQJO3IxtdmA756oe1Zh8Y+Ehaz3R8TaP5FvIIppPtse2NznCk54PB49j6ULawdbmT4UvJtB0TXbrxHNPHDYXpjFxKJT5sSRRqrqrFjyc/d6n1OTWLrfj3xAb2QeG9Gn1OCdEuNPcWExSaE20zMTJ91T5qRrg4OGHByDXYX/AIs8I2/nQ33iLRo/KZVlSa7jGxiNyggngkAkewzTJPGHhmK3sntdWsLqO6u1soPs9zGwMmQCPvY4yM455GASQCO7/ANF+J5KmseP7jU7eRFu7iGXVjPHd3Fle2sTbYbYLD5S7mWMlpT8w2lkPvUv/CS/EeDSF0WwstWS4XSrl3ubjTJZJEmCvJGyuThySAm04OTgA16jpXjjwzqNrDJFqlrFcTQPOlnNPGk+xd2SULccKTk8YGa0fC2uWXiLRINX0/d5E2cBipZSDgg7SQDx0zQ9Vb+uwLT+vmUPDekzfbl8Q3Gt6nePd2qD7PKDFAhKplliIyhO3ODkjc1edaZrvjjSJyHstRlha/RH86znnmkje6uwRGCdgwohOSVGzHJ+UV67q9/BpenTX9zu8qIAtjGeSB3IHf1rPuPFvha2iuJbjxFpMUdtL5MzPdoBHJgnacng/K3H+yfQ0PcEtLGN8MdavrmwOk+IL6W412KS4klWSyaArEJ2ROvBGMYIPI6Zwa5TVPEnjSe5uri0ikKWl/eJamfSruFY0SEhGlC58wM+7aQCMbTjPT0zVNa0LSbWPUNS1XT7KCfCx3E86IsnGQAxPPGTVGTxn4aURSx6xYzWriXfdx3MZhi8sqGDNu65dBgZ5YUhnmdn4q8cK2vS3Ok65BZ3kMMtlI+myySiR4rdZBsDfuVTLNgZyS5HKEHd1PUfE0nwj8MaiI77TdU+0WLXgjtJ5niQOBIXiB8xlxyQefWuuXxx4Q3XobxJpkYsZ1t7hpLhUCSMgdRknBypzx7+hqXxB4r0LQbzTbfVr6G0XUS4gnlkVIsoobBYkdQeOuafb5fgL/gnnCeOPiV5cb/8I8Xu/s28WX9lzKJl+zu/n+bnCHzAq+Sfm5x1IIZ4e8U+NbXVIreUSX8eu601ta3Fzp81v5QWKB2cRSNlYvLW4x23r74r0+fxR4bt5ryCbX9MjlsgDdI10gaHJAG4Z45IH1I9aik8SeE3upjJrmjNcafG0spNzGWt0OAWPOVHIB+o9aFo7g9rGH4s8R+IrD4g6Ho+l6bcT6fcNH9tkNi7RhHLgsJV4UrtUkMBww6547iudvvG3hi1fS411i0uZNVmjis47edHaXe20OBnlQQckdMH0roqFsD3OT8d+CYfFVxDM2qXNiVtpLSYRRo/mwu8blfmB2ndEvI56/hix/Cu3hWMweIL1JrR4Tp8hgib7OkUryqhBGJPmc5J5wB3yTpfEbxy3hO7tbdLG3uDJbS3T+fdeTvWNo1McXynzJT5gIXjp1rk/D3xS1mZxpj6fp+pX8uoPbwyLfbBGpvJYVE6rH+7YKoIA3FgD3pLpYHonc2V+EejR+H10qHULrKXsV6s0iI37xIPJIZcAFSpY47E8dK39c8G22o6Vomn294+nLpEkbQSWsSrIoQAbUP8AIGDjjBIxXnx+J9/qJvk0++s4pV1mzhtv9KRY5oZQ4Mal4cggRSMSwBx0PQHZ1D4lXGj+DNE1aS3tbqbUxdyE3t4tuqiEO+wFUILELtUY9MnqafS/wDWyC2tjofA/gSw8I2d/b6fKJftKeWjvEA6oC5VWYctguea5rRfhG9vpFibzxHcDV4LKOyaeK3i8tYRA0TRhCuDw7Yc89O3FIvxckuten0fTNGtrmcywRW5e8aMB5JfKZZcx5Uq3XAYHnB71m6z8YL2LwjNfTabbaZdvBb3VuiXvmNJDIkshUExbRJiBxyMYIOc8UraXew09fM31+E9rC8os/Eep20Q3m1SNUBgL+UHywG5wVhVcE9C3PTDLf4O6HDax2/9p37Imm/YSMIAW3E+fjH+s2kp6bTWPH8UNcTWtKW7t9PEN3qV9YNHFP8Au4gkkSxSTuVzHw+OAQxdemeO28A+NofFIuA1otg8Ev2UxyTAu1yi5njUYGfLJAJHX2qtf6/rzJ0/r+vI1da0JdZ8L3uh6jezSC6R1+0KqrJGSxKMuBjKHbg46qCaqP4QsG8G2XhfzpjbWjW7+aQpeVopFk3NxglmXJ47mvMl+JvivZJpZ+yf2kNZEqzfZ/3f9l/a/I6Zx5m/93n/AIFiprn4k301tMun6vbreT3do8cM91CnkebLLE1pnyzyBCzktggE+nKWtvP+v69Ael/I6s/DGzl8Yv4mvNb1C6n+0+dHFKFKoN7MEyRnaN2B0wAPrS6f8MrPS7vTrzStYu7W5sIoYY38qN1aOOExEFSMZZT17EcelN8JfEK88Qadr19H4e8mPTonktg97GDMytIvlvnHlNmMHJ4G7rwaxIfjJ5yxyQaTa3A8tRJHHeMJmkMcrfu42jBdFMRVm4wc4yByJ2VhvV3Or1HwDYXngJPCY1C9gjilM0N5GVE0TmQvleMfxMvToTWSvwwtxrurX1vetYRyS2cmlrCocWjQ7GZtrDHzsiZHfaD1NZep/FqQ3Pnaba2NxpcMF007x3e6WV47OG4Cw4UqW/elcH+6T7Vkv8RvEcGj6dNNdwC5Wz1C4uU+12++4jhj3JMgEZGNxVQvBJ6ggE0bML3SOgHwg0+0tb2Wy1O7mv7jSTpzNPsCyqEOwthflIk2vlecj04rpYfBqJ4G0rw6NQljmsHt7j7WqhmeeKRZGcg8Hc4JP+8aydO8b6x/wh3iLWbqw024utK1Ca2it4bzZuRXAUyFgNrbTuwM7uMdQKPA3xHbxV4mk0210hRYJFuF6tyMlvLjfPlsFfY3mfKcZ+XkDNPr9z/UV9L+q/QSz+F9raqPL1y8L27Q/YWMUf8Ao6R3BnCnj58sSCTzj3yTp+EvA6eHdYW+h1e4uoUtDaxQTQp+6UyNIxVgARlm59cL6CuRb4yOjpE+kaeLhWl+0Qf2n867JYk8uP8Ad7ZZSJlYBTtP97PSK++LWoTyWzWWnwxoJxM0cNwJnaELcAwTAp+5lJhBwM8Z54OUnsU1e5t6p8JrDULm5km1q98tpZZrWLyo8W7yXSXLEnGXHmJ0J6HHvUWqfCDTr3T3sYtavbG3mSNLiG2jRIpAiMv3McHLE98Emqlz8TRqOuaTHpN7YRW327y7lftqHz4RaxzOwOxvuGQKQpBJwO/GNpPxd1O51fT1jhiuYbq8urY5lVbYEi1eBzJ5YZECzlOVyWYZ6jAlb3RXv73c9K8V+DbHxFdi5urmeJxZtaDYF4UyxS55HXMSj8TXPaX8KLHSbyG+0rVprW7trhpLaf7NG7pG3mbo2LD5x+9bBOCOvc53Ph/40tvFlm90tuLJfNNvFHLKPMklRFM6hcD/AFbkofdT0rzpPi9qq+D73dDZJqsT3kKXN9crbj90kkiybQhGCFCoP4yr5xih+6NK+h2+ieA7jQtWgvtM1uRljcxKk8KHyrV5jNLGCANzM+BuboM9+TZ8TeBYta1DVbj+17q1g1W2ihuoEjRgXiJMbhmBIwTyvQ4+uczwD8Qp/EOqxaXNZwKWtp28xLndMjwMiMZotoEYcvlOTkCud8JfGKX/AIR+xk16HT5JDaRyzXsN8vlFmtppQr/IAkpMBBQdN4wT0ofuq3YmL5tTtn8DQy+D9T0GfVLl5tTujeXN4I0DGYur5CY2gfIoxg1m6V8N0sPGOk64b97kWou57xnAU3VzLIWRygGAE8yfGOm/v1rmNR+MN9HqiXMOn2wsYbWdpLNbsNcSSD7NtZwU/dxgzEhsnIGSOldNqXxA1W18K6Tqkfh63a8vjdbreS/AjRYI5JCwdVbduWPgYH3hnGDRe2o0ubQ1NU8ER6l4kudYvNVnlSaWzkS3MKEQi3kWRUVsZ2swJI9W9hjntQ+FMK3MjabcRFLvUxdTyTIBLDEZWmdUYAl8u3AOAPfFX/DHxKt9c8VX2jw2KtFb6e16skMpaTKFA8bIVGGzIMYJBwea5AfGi6tbXUtWu4NLnh2WslrZQ324qjQNLIvmCP8A1gAAKtgAjgmi1v687foG/wDX9dzrL74S6Feaa9hJeXaxOioSgRTgWYtR2/ugN9fbitWPwLZp4HuPDIuvK8+YXDXMECofOEiuHK8gncq5z1xXK638VtQtbe9UaFHEZJJYNPmS73YKXf2UySgoAgDEMOW9DUX/AAtTXobPcPC9u/kQt5rXGqASF47QXLnEcZUgrkAg8nHAHQvdOQdkatv8JNLj1KPUJ9Smu5z5jXBmgjIkZppJgygABCrStjHt35pLb4R2MepQXc3iDVLhbaGGG3jk2ERpG8DhQcdM268DH3mq74s8d6jpeqWdnpmh216s9tazu896YSv2icQIAAjZwzAk8cA4yawbb4qXbX0M81hFFBK1rBMkl0PLtnkeZGZdsZkky8YUYGACCQvJoXu/eDfMekQ6PDF4nuteEshnubOG0aPjaFjeRgR3yTKfyFcY/wAKbCNrOfT9avbS6s7UWsUvlRuNmJg2VK4JInbntge+cLRPiR4g1LV/CdtLaQGW7h83UIrO5j8pg8rRAKZF3boypZlBB6DnNaPiD4rzaXrer6dFo1ndGwllgjRdQxMzokThpE2Hy4z5oAbJ5HTmlZNW9f6/ENn939fga9v8MdEt9Lj02G5uhBHPLMu4KxzJaG1wSRzhDkHrn24qpqPwpsbtolj1zUre2W4huJLdAnlyNEkCrkY6/wCjrz/tN7YivPiTqcGrT6Cvh63fV7W6htbpDelYY2ndFgYP5eSrBnb7uRsIxUNl8RLm98M+IddaCW3+x2NqUgWVCkMkoYFt5ToG5LMCNq529QXfTmC2vKWbj4QaDcaRNpk1/fNFMys7DYG+WGWIDOPSZj9QPeuk8P8AhDTdN8MTaBcxw3lvcu0lz+5EYmY4yWA78Dn2rmbDxrqdhoOtz3T22tXWlpZKGhuUEE8k2ASsixjC5P8AdOMYqpH8VL+bWItHHhwLcqJVu5EvV2xsk00RaLco8wAwljwDhhwTQ9LgtbM6XxF4Ntv+EIvfDnhmys7BbyRCwJKovzqWfgEk7V4HfjkVmaL8KdF0uWNo7mRxDcmaEmFPMC7J1CM3VgPtDkdOR7nOJb/FK7vNIS3WwuIL6BLJ7yVJEZlS4kgETKCm0mRZHOMcbCB7WLT4s3VzdaLBb6FZXTaognxb6orGGMvGuxtyqPOXzMsmeAOpzTtd2C+h1N/4F0688PaNost1ceTpNq9tE+FLOGtmtyTkYztcnjv7Vk6h8K9LufPaPUJ43ljaNd0SMqZjtkDAYGGH2VCCCCCSR0FZ/iD4k6hoXjTxNo7WKXi2UME1ksswgVyyxgxKwUlm3PubP3VxjPahrvxQ1ez8TalptpHpTy2iW6OHumFvC32qGGfcxjDA/vxg/dAXNL4n6hsvQ6C6+GayyNNH4l1FZi27zZYo5WJa2W2lLFh8xdEU5PQ57EitbXPAul6ppVhprT3EMFhp0+nw42sfLlhERJJH3go4rpbO6gu4POt54Zk3FS0Th1DKcMMj0II/CpqGCPObr4U2c6Txf2zcmL9+bRHgjb7K00qSyOGwCzb0BUk5XtVOy+E8kktzLqfiK7leO8ludPZURmidpIXEkhK/vGJgTIPHJ9sepUULQLHntj8LrW11SC/XXL1m+1xXt4hijxczxzSTBunyDdM/yrjjHvn0KiigCOe3t52jaaCKUxtuQugO1vUZ6Gmx2trG7yR20KO7BmZUALEdCfU1T1jXtF0ae1h1bVbOxku2K26zyhPMIwDjP+8PzFaVAFY6fYFSpsrYgvvI8peW9enX3qG90bS726s7m6sYZpLIs1vuXIjLDBIHTpR/bWlf2F/bv26H+zPJ8/7Tn5PLxndn0q+OlAEK2tqsrSrbwiRyGZwgyxHcnvRJZ2kihZLWB1GMBowQMdPyyagsdW0++W6a1ullFpK0VwQCPLdeSpz3FWbaaK5t47iCQSRSoHRh0ZSMg0ANFra5c/Zocucsdg+Y8dfXoPyqHTNL0/TYmjs7VIg00k5PUmSRiztk85JJq5VTVtTsdKtludQuFt4WkWMMwJG5jhRx3J4HvQBP5MP/ADxj/wC+R65/nzUTafYMGDWVsQ7b2zEvzN6njr71LdXENrbS3NxIscMSF5HboqgZJP4UsEqTQpNGcpIoZTgjIIyOtADFtLVTNttYV8//AFuIx+8/3vX8aSOys43jeO0gRo02RssYBRfQeg9qkkmhjkjjklRHkYrGrMAXOM4HqcAn8KfQBXjsbKNESOzt1VG3KFjACnGMj0OKamnaegRVsbVQmdgEKjbnrjjjNS3VzBaxiS4lWNC6oCe7MQFH4kgU6CaKeFJoJUlicbldGDKw9QR1oAY9pauksb2sDJMcyqYwQ5/2vXoOtCWtrHP56W0Ky7Qm8IA20dBn09qbp19aajZpeWNwk8DlgsiHIJUlT+RBH4VYoAzv7C0f+0odSGm2wuoI2jicRgbAzBjgdASVBz1q3Ha2sbO0dtCjO+9yqAFm9T6n3qs+saXHqE+nyXsUdzbwieZHO3ZGTgMSeME8fgfSr9AFZNPsECBbG2URncmIlG0+o44p0dnZxp5cdrAic/KsYA/zwPyp09zBBJDHNKqPO/lxA/xNgnA/AE/hTLO9tLx7mO2nSVraYwzBT9yQKG2n3wyn8aAKmnaBo+nvBJaWMUb2/neU5yWUyvvkIJ7s3JNXJbOzlXbJawOMg4aMHkZx/M/nUzsqIzswCqCSfQVDYXltf2MF9ZzJPbXEayRSKeHUjII+ooAdHbW8UzzR28SSSAB3VAGbHTJ71H9gsfKaL7FbeWz7yvlLgt64x196s1nR69osmpXGmx6rZteW5VZofNG5CxAAPuSQMe49aALRs7Mu7m1g3SLsdvLGWXGMH1FOjtreOJIY7eJI0BCoqABQfQdqh1bUrHSbP7ZqFwtvBvVN7AkbmOAOPU4H1IqSyvLa9jeS1lEqJI0TMAcB1OGH4EEUAOitreKVpo7eJJHGGdUAJ+pqP+z7DZs+w223dv2+UuN3r068nmm22pWNxdvawXUck6btyA8ja20/keKSTVNNjdUkvrdSxcDMgxlSAwz0BBYD6mgCeS1tpI2jkt4XRgQysgIIJyQR9aFtrdUCLbxKoGAAgxjGP5cUzUr6002ze8vrhLe3QgNI5wBkgD9SBUqzQtM8Kyo0sYBdAw3KD0yO2cGgAMUbEExoSMDJUdjkUx7O0dkZrWBmRgyExglT6j0PJpL+7trGzlvLuZYoIl3O56AU2a+s4by1s5rhEuLrd5EbcNJtGWx9BQAv2Gy3o/2O33RsXQ+WMqx6kehPrUFlo+l2dzeXNvZQpNeyma4fblpGwoySfZV46cVfooAYYoi5cxoWJBJ2jJx0/Kk8iHYyeTHtcYZdoww9DTJ7y2hure1klCz3G7yU6ltoyfwA7+4pLq9tbWe1guJ0jkupDFArHmRwrOVHvtVj+BoAfFbW8UXlR28SR4A2qgAwOnFV9S0rT9RtpLe6tUZZEeMsvyuocYbaw5UnPUEGpWvrRdRj05p0F3LE0yRZ+ZkUqGb6Aso/GmaVqdjqkMk2n3CzxxytC7KCMOv3l57ijcNh1lYWVlaQ2lraxRQQxpFGgX7qoMKPw7UDT7DKn7FbZWQyL+6Xhz1YcdferNZl14g0a1uXt57+JJkuI7Zk5JErruROB1IORRfUC+8ELtueGNjnOSoPNMezs3aVmtIGaUYkJjBLj0Pr0pNPvrTUIDPZXCTxCR4iyHgOjFHH1DKR+FLe3ltZpG91MIxJKsSZ53OxwoGPegCWONI12xoqLknCjAzTqrNfWa6iNONwguzCZxFn5vLB2lvpkgUsV9ZyWcV4l1F9nl2+XIWwrbjhcE+pIAoAsUUVRn1fTYNKl1Wa8iSyh3eZMT8q7W2nP0IxQBeoqCa8tobyCzklCz3AYxJg5YKMsfoMj8xU9AHJeNPBkfijxBpd1e3UiadbWtzBc20b7TciRoiFY4+5+7OQCCcjnrXHQ/DLxGkU3mX+nTgyxNNC9xMI9T2SyOZJzjKOQ6jChh8g5xgDtfE/jCDQfGOhaDcQmT+2Ip/JEYJkaWNosKB0xtd2JPQLWH4g+KWn2trY3OmwmWKe2F3K06MuyF7WeeMgDqf3JBHbNLSwdzlYPg/4iTQjpLatp2f7Pa2F0JJt202nkC22dPJD/vM53Z7Z5rUt/hdq5cXEl/Z2skTtLZ29vPM0Vk5nhf8Adk4J+WN+oHMhGMZrpf8AhZvh1ZJ45o76JoppbdQ0QzLLGyqUVd24MS4KhgCwyRxzWtf+LdLsvGNh4WuFmF7fKTAw2FCQrPtI3bh8qMclccdaa+JSDdHNeDPCGr+E9D8Qvd3Vxql3dQuUaK5LtcMPMIbYVUJIdwB+Zs4HOAKrfDjwLr2keIrXXdY1CWZvsEUZQ3Z3RnyIkaJk2EOoZGYNv6nOM5J1E+Juhx+Ix4fufOa9a+e1AhiJWMeb5SF84PLZHyg4xk4HNTeIviRpGiaxdaZNpms3MlqxSSS3tlaPcIPPZQSw5EWW6dsdcAidtf6/rUHq+X+v60MDWvhdd3+sX+qpqMSXVxNcTRSGWXKMzwtCcA4+QRyAem/jqaon4Y+JPInhkudKuUmlg+0B7qZWvAkzyNOzbT5czBlTgN8u7npje1r4oaemk39zo1nc3EkMEs9rLNFtgulhdUm2Hdu+UsByASegaprv4p6DYC6XUrXUrZrVGDySW4VJJlWItEvzE7h5yDnjk88GhaW8get/MwNT+FmtSx3LWesRRSXUry3cfnSBbr/S2lRGJDAARts+6emMYrpNe8H6vc+A9J0bSNYex1TTxGqXUszzfKUMcoLYUudjttJA+YKcDFMuvHN1/wAK7sPE9nYi4mnuY7eaERN8rGTy2CrnLYbgYzu47HIzNQ+Len2WuPZTQgRpqsdgyr88hEkMxQrtYqWaWEoF4wOuKLacv9f1qDevMUpfhbqf9stdW9xYR28OoG4sjLM8s8IaCWIyeYVB3KXjZUO4DYRuwRiCL4a+L7bTJUsNS0u1mlhkt2t1uZzCu+28prgNjcZCwDlcAf7WeT3lh440W9TUWiW7DaZbyT3qNF80Gx3Qo3P3iYnIHcAHuKxJfi54Xhjg+02+qwTyybfs8luPNVNkb+YQG5XbNGcDLfNjGQaA2sc9pHw88TXGsXt9dXEFhGdRdiftEjSXsIu4pV8wdFASNlUAn/WHOOc9BaeBdQtPhTY+Ebb+zoprOWIsiSSLBdRxyhirkLuXeo5wDgnuKbqnxStbVtNvYdF1OfSLpbqRrkQruaKFQ3nIu7lOuc4bpgHNWLn4n6UNaGkWOm397dC/gtJBGY8KspdVlB3dAY2yDhvahLaPoD6yMHwt8Mte0jUdGkk1Cw8qxeKTzIpZQ9uqNKzwRKRho5PMG4sQeDweMafjDwR4i1LxTqOt6JqdpYTSW0RtJJneQi4iZSmVCjZGQHDKGYNuBwCCT0XiLxlY6HqsunXVjfyPHZm8MsYjEWzeEwWZxtJZgBuxnBwTiubb4mG5uEl02z3adc2Nrc2s8kTE7prhIQrhW45Y4HGSDzgE0b/1/XYNv6/ruYl98INRuF1i2l1UXtvdWH2e1a5unwD5UahJE2Hcu9C+d/BYnbnr03hbwjr2n/Ea78R3lzp8VhLaNbpa2rN0/d7NwKjJXY43EnIbgLyKe/xAnk8G6B4kt/D19/xNb6O2NkdjTBW38rhtpPy55I4qlH8WtMe8UwaXf3mnvDJcG4gjG6CNLeKY70Ygk4k6LnGKd9b9tP6+8Gun9f1oUdS+GniO4kv/ALP4nMKG4lGnEPJmC2eKf5G55YSz9f7qL3FUNM+E+uW+s29819aWdqL1rn7FYXciJbNmH50ZoyXb90QRhMg4zgkV3KfELw7JJMsT3MiRMqiRYspIGuBbhlOeR5hxn2JpniP4jeG9Auby11B7pZ7R9skaxZOCqMrDn7rGRFB6bjjsaSVtQbvdFH4deDdW8PpqP9oXdqxubSK3xBLI4nkTfuupN44kfeMgZ+71PblJPg/q0Gj2emWOrRJaRJB59rHcyRLLItuYnlDFH2tuww+Xt1Bwa7xvH2jDQNL1pbe+MGp3f2SFTGqlJMsCHLMFAyhAO7Dcbc5FYPiT4t6LaaZb3OllpZJJIwyTQtwpRnkUYP8ArEUZK+pA6ngA6Lwd4cu/D8122+C5a/v7i4up5JHaUoxJiUZ4JUEA9B1xXL+J/h5qurazqE8P9mQ6bNdwXpsXuJXjup4543811K4hbYjKSm4NuBI4rQt/inpRtZri60fVoFimug2I1fbbwSiN7g/NwmWXj73Xg4qHxB8XPD1jpxks/Plu2IVY3hOEYGTerc/eVYZDtzk/Lj7wo7SBbNGNb/DbxUurXd/d3mj3cM17HcPpxlljt5wonG5tqZVh5sZA+bJj5PTHSav4Q1i5+Gl54ZS4srm7ubuaQvcSSKgikuWkwrAFlYI20HBwQD2rW1jxtoul3Frb3JuTLdwRz2yrF/rldwmFyRyCwJBxgHNctYfFi0nmtme0Lwyy3ULRwDfL5qSwJDGuGKsWFwmTnGfoaLdAv1MhvAPijVrC+lDrYFp5xaWt1dPtTFyHjdgAwdNq/cYAkEZ2npNqHwn1C50u+09ZNJWGa4vLnYDIsdw80sEqGRcfLtMTLwWwCCO4rs9B8faLrHiibw5bw3sV/CreaJYhtR1Cl4yQThgHHsecE4rLn+Lfhi3glknt9UiIkCW6PAqm6y8iZjy2MBoZPvEdPcUXtYLXbNHxHous+KPAGo6HOsOiXU7+VbtDL5nlRpICj5x94hcgY4yM96464+FetG2uhDd6clzc29lHPOksitc/Z5GLI5ZX+WRSrEndhhjDDmti1+Lekrc3n2+wv4rTz1i0+4S3OLlmgilWLBORKfM6EAcda3bjx5pFv4bGuTW19HGL42EsDRqJIJw5Qq5LbFAI+9uxyOeRRb9A/r+vuOM1H4V6w3hnULGyv7Rr68khXzryeSV44I7ZYwiyFOCJBvBCDI9DyOg8beA7nxLpOi2s95C0+m2NxF5rs4JuHg8tJQRz8r/N6/jVa5+JxjvkVtHubS0gur9LySZQ+23tMeZOpVsYywGDzzxnHMd38XdJm05JdG03ULm5M0KSpJEFSCN5o497sGxg+Zxt3cg5xg0br1DbXsZ/iH4Y+ILzS3hsdUsUvbnUpby5u5WfzBkgxbGwxG0ZGBjrwRznoviL4Hn8V6lb3Iu0iS3tTHGrSSKVkM8LlxtP9yN19fn9CaRPip4YyDcLqFpC8XnwzTQAJNDtkZZFIJ4byXABwScccisC++Mun2s+pyyJGljZ3VvH5jxOGWNpkin34zh0ZsBf4scZovqv68gtZP8ArzJ9O+HniKy8V6HeRapYrpmlXEroiFxL5LSTkQ5IO5QskYA3ADYeDxhnjv4b69r/AIqutUs9SsrcOxkt7p5JfPhU2rw+QFX5QhZixYHPzNxnmuq0Txna6p4lfSY4pYGjgd5IJoyJoWUIxL87QpWWPbjOSW9KxLz4q2Rm01dN0bVLr7XMjCPyQJJrZ4Z3SeIbsEEwEfMQQO3Sk9l/X9f15hfdmFefCvXriW1mjn0m2KNc+XEk8xXTRLJAwNu20FivkscMFGZDjA63Lb4Xanb6joFwuqb47JjJdql08bNMZxIZlJRixKgIRleBjOOK1r74nWcumw6hoGlahqds19aWpmWIBZDMUyiZYEuqyA8gDOeeDUsPxX8LyQLdlNRSy2HfdNb4jjlEJmMJ5zvCAngEZ4zmmtLPt/X6ha+ncTx34T8Sa1rpuNI1a3srSeK2SZmkkEsLQyO+6NV4O7eAckfdHXtx8Pwi8QLCoN/ZWyNcLJNa2d5LGrkW8cXneY0bHzAyMw+X+M/Nnk+leBfEk3iRNWkl02fTxZX/ANlSKcASFfJik3MASAf3h6E8AVgJ8T7KC7mi1CzkjCXL26iLk5F1NArMzFUVT5OeSOSBzkZIqzSXXX9Ql3Zgah8MPFM2pRvba1YQQRtfOsiF1m/0g3J2khcsMzRnqMFDweCJLv4U6qLu1Wz1bZpsNyZVtEu3i8smK3UyKxRzv3xSHHGfNPzAk50Lr4r28b6Tv02ayN3f3EE0Nwu+QQwzeSZU2HnLlRjryTg7eel8QeNtO0TWJdLurDUpZkgjmVoIldZDJKsUaA7uGZ2wAwAOGOcA0R0s0Et9TN8eeBp/EXiO21q3uoYJ7S1SK2di4aNxcxysw2+qIy/8C9M1y9z8K9cniijuLnS71I7WyWQXUsj+fNbyxuMHZmJSFYHBbJIOAc53/CHxU0rWtStdHurW6ttUuJpY2iEeVgIklVFfnIYrEScAqCQM8ireq/FDw5pd5qFvfQ6jCtk8kXnNAPLnkRo1ZEO7k5mj64HPXg0LS1v6/q4Pr/X9bHP2/wAMdYkupxqGoWhtpbiJrjy5pS1+i3YmLTA4CsIx5YAJBBOSBgCLU/hfr11ZX1i2o2My3VlLbwXMssnmWBaaZwYlwQcrIgOcY8sdRjHQx/FXw44if7LqwhdEaSY2w2Ql2kVFY7upaJgNuR0OcEGqtt8TLe3YR6qsbSbHlCWkTlnRxC0Cru6uyzxgg4G49cDNCWluwN669Sr4d+Heu6f4u0vVr7VxdQ2UKRgx3To2V8wFipRt/mbwzjeo3Z64FeoV53oHxU0u81G20nUbK7tNSubyWAQCMEwqLiSGMyc8FjGc7dwGCSQOa9Ep9BdTM1jQNG1i5t7nUtPhuZrb/USPndH86PlSOh3Roc+1ZUHw98GQxSwx6Db7Jc71Z3bjY6bRk8KEkdQBwA3ArO+Jtr40ubyz/wCEYe8WIW8oBtp4owl1uj8t5vMPzQhfMyq5PPQ8YqfFdvFsmq6NYeGW1MSzWl4zGzkjjRZ18nymlMnGwFmyo5IzwaSG9zYm8D+Fr3ULa+ihVprbU01F2EplZ5o0dEDFiSAu8kKMAVo3Ph3w43iRfEc9nANUgUN9oMhG0BWQMVztztZxuIzgkZrzq28L/ELT59Oayvrm2W6v7m61M2ywNiVrhfLJUvGDGYQQfvHJ5BNZGpeGfiVcWutTNp9/c39/awWskkt9blS6PcuWiXcB5WXiwrEHBPBwQVfQdj07SvBeh6Xctqs7yzXv2ma6a8eYxE+ZIXKsEKqyAngMCO/UmtO88N6FeXE1xc6bBLLO7SSu2fmZofJJPPeP5fpXnV3oHxKuUle5upbkXUhWa1lmhaBEWS2ZCqkYBwLjPX/0Gun8cWfjebX7L/hGbtYrCeFlund1AtnjJdCARlhITsbGcAZpyVkkKLu2yZ/AfgWeC4k/su3MMuC7R3LqqEMr5XDYjO5VYlcZIBOa0Lnwd4ZuoXiuNJhlWQuzF2YsWdUVm3ZzuIjTnOflB615FL4O+Iv/AAgp0PytQeO6juPOtYGtbbZcOkeCxEjB4S3nE4IbLD5QMY6G20f4nXV/5Nzf6naW8lygvpVu4MMvnOd1tjJRPK2ghgGzjAyCSPewdLnoN74X0W902z066t55YLKYT25a7l8xJBnDb924n5j1Pes+P4d+C445ox4ftmSZtzq7MwziQcAk7QBLJgDAG4kVw39j/FS20qCGa+1e9DxQvceReW63AuDBIGCs21RGJfKJHcZxkZFTJonxEn12zm1WTVLmC11K2uHkgvIoQ48l0lVYw+GiVirZO1iCRtJGSdWg6HeaJ4W0SybXZoI1uF12bzL3JBDgRLDtyOo2p35yTSz+EPDLXEVydOSGeN1ZJYpnifIRUA3KwJG1EG3odoyK52bTPFlp8NvD+n28Nyt7A8Q1WHTpYYp2j2tvETMQgO8oTyMjdg5qLxMfFVv4B8M2c0qS+Jpby1jd/KEi+YMks2FwAMZLAAcHHajb70gS/VnRp4L8J20Mw/suFYXWZWV5XKKsoxIqgnCKw7LgUy38A+Ebd5Ht9GjieSZJiySyAq6OZFK/N8uHZjhcDLH1NeY6j4b+KWo+HF07UptXvVnjYSQ+dbReXNmHmRvMbfCQsxABByfugYI3LjSfiXBI8hvtVu7W4mMl3DBdwLOqC5lwluWwE/dGLOSOARndRs0G6Z22ueEfC+pX8+oapZB7i6SOOVzcyIHEZ3x8BgNykEgjkc81FZ+B/CGnbp7fS44IwkIYefJ5eIWDxkqW25VlBBxn8zXmt54N+IV1HJLei6vdQdYZw8t3E0CSLYzwkBCQA+90zhdpyT61d8WWfxIsrC/kLLeWVm8MdjaP5ci6h9oZVeORQDgQlvl6AgUID0S58JeGZNCh0WaxUaelx58EQuHXy5SSQUYNuXknAUjHanW3g3wxbSW8lto8EDW5zF5ZZcfuhFggHkbFVSDkHArg7rwr4y1KWKx1K81mRrXV4plv0u4FiNuisFaJR8yyc/NlRkk4z26mdfGUHgbQH8ua61u3ktW1OGKSIPOowJlBYhMnr1A44o0t8w6lr/hBPBscWlWq6LbRR6aix2MSuyhFVhIFwD8wDKGGc4IzVq/8N+GNYv7q9utPs7q7urRbWeUH52hVyyrkHIw4yCOQR14ry5dD+KU17YajqVpfXl9ZQyvGBqFukALWewKMfN5vml8tjbgjn0Zo3hf4i2CW9xJa3qIIltZ0sbi3iu2t1nuWREJcoCA8JJ3cjIyTmgD1i+8MaLfaTb6Te2stxZQOHWKW5lbcQc/OS2XGezEioH8FeF2ieNNJjh33sl+WgkeJ/Pk4dwyEMCw4IBwa88l0P4lXUQi1WbVbnyzp1xJJbXkMBLxunnxxANhgRvYs2zJ45GKk0/Tfiklz5mrXmr3Nu18TdQWcltExT97saF2kPyZMW5SEOBwD82X/AF+X9fIDubjwP4RvpWuJNKimLTyTMRM+1ncgyAgNgqzKCyn5SRkjNS3Hgzwu4uZG0qKFp7w380sMjxOZymwyb1IIJXg4OCM1yngTTfE/hLUFjvo9QvNP1CWRfs6yJIttNJdyuHGPup5TBm564HXip/iZY+ONQ8RWVv4ft5v7KMDJduLmMRyBlkVkZGYEHlCCA3X+HHM30Vh9Wdfqvh3QdaksrjUtOt71rRJFtnkG7YsibHwe+5Tis2L4feDo7H7GuiReV82CZZC4LeXkhy24H91Hg5yNgxjFc78MdI8dabr3l+ILq4XTILNYYLdRE1vtEcQQBhJuDqVkz8mDn7x4rM8XWfxPlk15tBt9Zjkmvj9gLahb+VFGkbbXUbwSHf7ytjaNvDc1T3JWqPRdH8M6LpF9Je6davBNKoWTFxIVc4A3FSxUthRliNxxyaq3fg3wq8CrNpcMapgI6SNG0f7xnG11IKne7HIIPzEd64fXtH+KYmurnTdSvGW5uZ/Nh8+I+XALiIxCEZXa5i83qw9yDiotR8N+PdU0u50vVJ9XumeOy+z3Imt4YlVJImlLoHY+eCrkMNy4A57UlrYex2934E8Gz3stxd6RDLcXa7HMszkudiruALff2oo3j5sL1q1P4V8NvoC+HJbMDT5HZjB9okBmYkl9zbtz5yS24nOec15zqmjfFD+1dO+ypPMbEXkcd9LdQuXjc3Cx7gSMPt+zfMAc85K4IPQeEND8YWfiqzl1q4lvrC2jm23FzJFJKGkhtuMgZA8xZ+nb2xQtQejR08XhXwzDd3Ei6Zb+bdLMJEZiVZZQglAQnADbUzgc4qq3gTwlIbVJdN85rPBh826lcqA4dQdzEsoZFIByARwK4XWdC+Ik3i+71aFNSbyhcwxyJeW4VraS5t2VLZScpJ5Mbgl8DcOvINVLOw+IOoa1Pp632pWslvAn2iZXiWdYyL5oY3lwVdxm23bSR78klJ6Jg1uj0ZfAPg8WlxaHQrZ4LiWKWSOQs65jfzIwoJ+VVckhVwoJPHNWJPB/huSS6eXS0kW7mE88TyO0TSBg+/yydgJYZJA5PXNcFLYfFbT9Nmit5r7UpZLeRI2a6tw8c0ltDhyTgbFmE2AMkZGAR07PXp9b1rwPf/2FFeadqTu0Nu0m2OTCy7TIN3ABUEjPYjim1YEyzoPhHR9F1y81axh2TXNnb2W3qEhhDbFB6n7x6k9B6VSk+HvgkQC1bR4kWSUPHi4kVlZVcBUIbKqFeTCqQAGbiuRudO+KMOr6fa20uoPY29zOHvPtcLtJbmSUIHRmUFwhiIODk8Hbgk0jovxMvpvD0VzaXcX2ZZI7m8kvYmco/mozMNx8typjI2F8ZwCMcq90Gx6Na+D/AArb35lttLgimVoZfLSRgitHgRuI87QRsUbsZO0dcVFF4B8HxzmZNCtgTE0RQljGQylCSmdu7aSu7G7BxnFYvwy0jxJpOk3p1O1n+0nT7SKAXVxG80kscJVw0ibuN/QnPB+orltN0P4oSeXqF82rJdxR38drH9vhIiMlvCYjJ85DqJVlAOSRlTgDo5btAuh6doXhTQdDLnS7E27OG3t58jF9wUEksxJOEQZPPFU5vAnhD+zmtZdKRbYRFJM3Eg3pveQiRt2XBZ3Y7ic5Oc1xNzoHxQshK1lrGq3sbSOjpLdwFzb4t2/dkgASk/aApPTIzgYNVNY8O/EjVdIvdKuG1Sa1vtLvLdUmvIEMGXcwBnVj5kpUojcbQBkOeQRgj0S38KeFHuYbm1tUWVJHuongupFx5rBnI2t9xmUEr90kZxU2peD/AA7qV9e315p5knvo447lvPkUOIyChwGADKQCGGCD0NefQ+F/iBHrWqiG/u7WCSeC3glt1gUGyW4jI2vuLBlh80EeWMlmwScV1Hw2/wCElbVdej1q8nnstPuTY2DydbhQTIZm4GTiRI89Mxk96FqI2NH8HeG9Hu4brS9N+ySxKVBimkAYEs3zjdhzl2OWBPJp994R8N33m/atJgkMzySOTkHdIULsCDkEmNDkcgqMYrB+GcPjeO412TxPHLBFK8b2EU1wk3ltht4DKxJXOzGdvf5RXI2ug/F2fSHW61zVIr3yp3YI9vGv2gRfu9jb33RNJg4ITGOQATQVY72P4f8AhseIf7antprqZYIoYkuJ3kRBH5mCQxO8/vG5bOO2Kpr8NPB8GoRslr5ds1vJAbMykrKWEfz7iS+5VhQLgjaBx0GOcvtJ+J8F19mtb7Uri3jnk+xT/aoMqS8RVrnOC8W3zRtUE+3QjV8GaX4uHiTTr3X4btjBFeLdy3M0EkZld4/LNuFJZIyobg4PqPVoTOh03wn4T02+t5LC0jtrq2LbTHdSBm3OXO/5v3mWYt8+eWJ710leZHw/4lbxpd6k2nymWTWoJDdF7fyHsU+6qj/Wb1BOcj6E9vTaS+G4Pcyte8RaLoMlsmr6hHZm5LLCZFbDFQWIyBgcAnn0NULfx14SuLSG7h1uB7ea4FskgVtvmHbhScfLnemCcA7hg80/xX4UtfEd3az3eoahAtvDPD5MDR7HWVNjlgyMd23IDAggE+tY2rfC3w9qU8cs11qiBZo5mjSZdjtGkKLkFTjAgTkYPLc4JFC8wfkXNK+I3hW7s7eW61KHT5ponlMNw2DGq7/vMPlBIjZgCckAmr+keMNB1XWm0mxupJLkWSX3zQOimF2ZQcsB3Q8GsS3+F+g28i+ReamkAcTNbl43jeZVdUlYMhJZQ5GM7TgZU4rR8NeB9M0Bl+y3moSp9iNlJHM6FJI/MeQZAUbdpkcAJtUA4xwMH9f18/67DKlr8TvB8898P7VijtbQxKLls7JTIjP8oxkgKhJbGMc5xVyy8f8AhW6tmuV1Ly4RfvYeZJC6qZlYLjOMYJIw3Q5FYn/CovDrRQrNfancyQeWsElx5EvlxxxNEsYVoihXYxHKk9DnPNWdV+F+h6iqRz6hqq26Xsl4tukkYjV3dHYAFOm5AQfvDLAEA4oW/wDX9dwewv8AwsnTpPtS29m0stv5bbTcxKHjIZpHDE4IjRGYjrxgc10t54h0azu7C1ub+OOXUCotMqdspP3QGxgE9gTz2rlbj4U+HpLeSKG+1a1aQMjSwzpv2MkiOvzIRgrK3bPQgjFaeseAtI1TWdG1O4utQDaQIfs8KyL5ZMTbkJBUkHPUqVyODnAoW4PyNKbxT4dhvYrOXV7VLia5a1jjLcmZSoZPqC6f99D1qh/wsLwVvlX/AISOy/dQtO7FjtCKm8nOMfcO7HXHPSs7xf8ADfS9aXxHdW089tqWt2scDTFyUt2QqRLGowVf5EJOeTGnpVX/AIVXpdxeaj9u1C9bT52H2WxhZUjgH2RLbd93cX2Kw67fm6Z5oWwG9F488ISXK2667bCVgpCuGX723A5H3vnTI6jcMgUzU/H3hWzW4RdWguLmKKWQQRnl2jDkoD0DHy3wCedpxVXUfhxoWoX1/cXVxqDw3hnc2wlURwyzRiOSVPl3ByFGMsQDkgCqzfCzw6YktxdamtoIY45LcTLsmeONo0mYld28ByeCATgkHFJ7DRqQePvCcltZTSazbRG7A8tSScHIUgkcD5iFznG7jOaNT8deHbS3t5otQhuRO9uoKP8AKqzEbHZuijBzz7etZVp8K/DtnFbW9pdapDZQKkRtBMhieFJRKkRypIRXyQFIPzEZxgCK6+Efhiez+yC41SKA30t4yLOpDM5U7MMpwq7FC4wVGQDyarS5OtjaTx14durgWumahb31x9rjtXjSQJtZ2Zc5bG7BRx8ueVI60mveO/D2kpqKPeCS608xi4g2spj3k4ZiRgLhWO7phTUNv8PdBgvbG7R73zLF1eLMoxkSySjPHPzSt+GKp+IvhjpOvf2kuoazrTRajcm4miEkW0ExmPaMxklQp4DE7SAVweaXT+vL/gje/kaFz8QfCdlI0Wo6vbWcnnSRIrPu37HCbvlzgFiBz3IHU1oWPizw5fRwyWmsWsqzmIR4bljKWCDHYko4x6qa57Q/hxZQRzSandSS3Mty0o8g7UVBcrOi85JIKKCe/PAqxb/DjRbfVbW/gvdTj8idbgwCZfLlkSWWRGf5c8GeTgEDGM5wDQugdy7deP8Awba6rJpdx4gtI7yOXyXjO75XDBSCcY4LKD6bhnGRVXWPiR4U04gDUUuSt5HaTiIEmIuzLuxj5lDIV+XPPHWpL34f6FdtdNK95m5NyZNsoH+vkjd8cesSY9BmoLD4b6FZ6jb3outRma0mElnHJKu22USPJ5a4UEqWcn5iTwBnAo7A+tvkX28d+EFkVD4gsvmtvtIbcdvl+X5md2MZ2AtjOcc4xU2teLtB0mzN3dXhaIX8Wnv5MbSFJ5CoVSAMj7yn8a59PhP4bW0+w/atUawMe02hmXYZPs5t/Ozt3b/LOOu3PO3NacHgaxi0SfTW1XVZZJtQj1J7ySSMzeehQqRhNmP3a8bcdaOv9f1sBJcePfCkOp6Xp39qpLPqbEWwiUuON/LED5RmNxk91NW9N8W+HdS0+7v7DVIrm3tMGdo1YlQRlTtxkgjkEAg9s1gab8NdNhv9QvJ7mcSXWrS36iEgKsbxtGYCGB+Qh5CcY5ckEVatPh5pdvoV/pX9p6tL9thgt2uXmQTRwwf6qNSEC7Rz94Hdk7s5o6B1EufiX4Vt5LhpL4NbRacuoRzRjd58Z87cEUfNlfIbPHGQKt6f468N3f2g/wBowwiFEkHmttZkZYyG29RzKgwcHLD1FZFl8JfC1oYnhk1FZY7GTTzKJlVnt5GmZ4zhQMFpmPAGCqYxjm0vw20E3lleXFxqF1c2l5Hd+bJKoMrpEkYDhVAK/uo2xgfMoPtQH9f1+JNonxG8K6nPJbDUFt54o0kdZRhMNEZflcfK2EVicHsa0b/xf4bsbuztLrVreO4vY0ltkOcyI5wh6YAJwBnGSQK5fVvhRpNxoZ0mzvryKB3sg4kcNhIGwSpABDPGWjPOMN0rV8QeBodb8WxatdahcxWMdpDA1lBtVZmin81N5IJ2hgvClTxySDih/wBfcBFY/EzwvdaSl0L2OK7Nj9taykcK6L5Yk2lj8obac4z056Vp2HjXw5d6Leawt8YrKyu3s55JYmXEqyeXtAxlstwMZzkVkf8ACrfDP9kf2X5moeRzz5w3c2v2brt/55/rz7Vpy+C7B9IutNW/1GOObUf7ShdXTfaz+aJcxkoRjfk4cN1I6cUPcOhRsPiZ4Xu9HivlvAk00Ms0Nqx+d1QyADPQFvKYqCQTj2q5ZeP/AApcWmnzNrFvE19tEaFs4YlQQSOBhmC5zjccZzWVD8KvD8Uaw/btWeAhTPE0yETyKZCsrnZncDK33SAcDIOKLT4U+HLO3trOzutUgsoI1h+yrMhjeESLKITlSQm9S3ykH5mGcHAF5/1/X9dgfka6eP8AwfJZXV7HrlvJb2hUTuiuwTO7BOB935H+bp8p54NMsPHvhy4vHtLi+jtJzfPZwpI2fOKsqhwRkBWLAAnGScday9V+FPh3UNMXT2u9VhhFtHany5k+eNPOwGDKVP8Ar36jghSMEZqS3+Fvhq31e31SBrkXELliZFilDjcGA+dG24YZBXaeTz0oW+oPbQ7miorOFre0ht2nluDGgUyykF3wPvNgAZPsBUtABRRRQAUUUUAFFFFABRRRQAUUUUAFFFFABRXnXxcuvF1jqmm33hn7dNDZ2F7cXdnBHuF0B5ShOn+sAZ2QdyuO9RfDjxV4o1LxRHoupWF0tlFpKySXFzYSQutwohyC5JVg29z2PyngYojr/Xr/AJA9P6/ruelUV47aeMPHtna2VtPCby7NxcK5fR5gbh1u/LWAFTtjxEd4kOQRj0Obdh4l+Jc1zA1xZ2aQTtBlF0qYPGJpJoyNxkx+7EaOSRzvxwMGlfRMfVo9XoryPwJ4x8bXV9oOn6lAbgyR26XZfSJoHkDQs0s5cnYmyQeWUI55I6irfiTxL8RLbVtUbTbG0axtnuvIjbTJpHkWCOF1G8OATIXdRgcbeMnIqraiPUaK8Z13xN46tLXULXTbe5hmnj1OWBhYTXMsckc03lsdxCrGY0TaFzkn7uCDW14C1bxNqHxI1T7fHt07yQieYtxHuVVQpNGjZjAk3NkZyNoHUNSWoM9MoryXwV4y8Xaj4qs9OFlbDSHnmDXEqzO06iadWKScqCuxBtJHU9OKseKdW8U6v4h1DQdOmlgtI9Ss7eOZdPuYpI1bLSyeYrqJIwNq5BAyWz0GRa28wel/I9SorxR/HnjskyXel2sM63NwttZpFOsvmJbXTrGy8CUHyojlSc7jx901b1bxZ8TtNt7vfptrf4eSBGg0yePywFgfzz87ZAEsg2gcmLrnIpXDrY9gorjvBWsvP4O+x6hcBtUs7DzLkQLNIwjO8Rv84Dl2VM7c5z06g1xvgDxP43+3eH9Jmt0lsZ4llmuLy2ulmkDyS7l3Pu2yRqI8hjgljg4warrYV9LnsdFeZ+LPFXjzTNX1d9M0WK/srd5YbSAWUu9ytqsokMgbDLvLJgLzjAOarad4s+IMzWMrWVhLbAwtO0NhOTOkl55JwWK+Wyx/OeG6Z6GpuN6HqtFeZ3OteNLL4feHJtJssanc2cs96Ly1muGR0t3lCEbgwLSAJyeM4A6Cs7UPGvxBsv8AR5NLhadHkMUiaVOyXj7YGS3ADHyyfNkHmEkfu+nBFPq0HRM9dorxiz8R+OLZ9Vk0dJLuAXd9cBb3TLppNkJiCQgM+F3lpNpXI2gHGcgdJ8PNY8Vav4l8RNq1rHZRqTHBCyzboSkjqnDfIwZNrkqckn0xg6fK4HodFeGP408fNoGm6V9nv7y9uNIlF/cLpE1u8c5hnwUcE4dXjRTwBlhjORjTsPG3j4w6VbS6T9nvXSJZLabTZ38yUzeXJH5obavlx7ZDIeH3cAYIoWoPQ9gorx+fxl42ujpIvNF+x/bNTXTYY/LliYXcYUvK3zAtbnbOQO4ReSDWl8TvEni/T9XvdN0PMcK2MVxFPBpkly0ZWVfN8w5AwUztC7ifmzjij+v1D+v0PTqK8pt/EvizWPFttpht3jt9J1uO3vZ7aKRBcK8c0iEjJxGIjCWB/jYelSeNvGPivSp/EEcuksNJ0ZPtF1cxQyK1xaSFAqwODjzlXzicZ5ROBuFHS/8AXQOtj1KivGfFXizxzD4futBj0m5GrG1DI1nbXHyobMyZWbkbhMPLyST7VueGPGPiu+8UaRoeoaZFA99bNezsbZ4/syRl0miOW5YSGEK/RgzMBinbWwr6XPSqK8j8S/EPxPpuua7bx2Pk6daSQxQ3Vzpc2I2a6ihbhW/egrIzLtIJ29MVg6vrvxCvba+uo7PVxJcWREP2eKeFMrFdbZETJKF9sRIOSCy98Ultcq2tj3qivJLfxr4+uLnT7RdKjtryZYla2m0ucq0jySLMPN3bVWEKp3H/AFgORgMKYfiB44l/saVfDtxam+vUhe3l0yVikQeKKVmcN8pDtK65GCig59TqI9eorya+1jxwPhDpOpW8d3qviSHUYRcQx2r2zSbZSHR1/u4HPQN+Oaz9R8ZeNP8AhIDqEccps9LtrmeS2bTLiBJoUihcSO7Nt3ODLtTqhGDnBoXXy/yuO2x7TRXikHjP4gQ6nqGpjRLh7O90uG8s1NrNLGjkMyxbQflYRkO+PvMmwYJFWtM17xlf+LNOuJoL6axaZLcTRWs9vDPF9oI88xk/ISvB3HGBnoRTS95RF0uew0Vw9p4n12b4szeHRp839jJA5ad7J02SKsbKVlyVdW3sOxypGOCTw58WePrPRNUsJrS8tG+33UVvdy6dcXT+QftDRyAoQcs6rGo/gAU8hlqW9LjSu7HuFFeGXHij4lT6Ld6fDpUnnWdvaGGLbPHd3DB7Y7jJgqQ+6UN3AHPRqt674z8dXmm3lpa2FxHPLp8gWKHS7iKYZtHdp0kyQhSYCMJyxIyDyKpqxMXc9oorlPAerXUml3cerxXkV1BcXL/vYZTmFZnVGBYHOQuQAemMDGK4/wADeK/HFz4j03TLuxA02cvMZ723mWaeJ5JyCp24UqqxAK2Dg89qLapAnpc9boryrW7nxneeJr3SorqcxJr8bW+2zmjEdoLMy48xHUOryLs5OAScjoK5648afEWax03WpoFs5kNzm3g026lUv9nVlgmjGMHzPkV8kc+tSndDe9j3aiuB8EeK/EWr+MdY07UtLmtNPtrcPE8lk8bJKHKsm4krIMAMCMEjnAzisCy8aePrmzt723s4Z4QHnlRtGuIpXQXMcaxbWf5JPLdnJ+bp0wDTA9dorxvwn4n8Zah4ntnmW9s9Lm1spM1xpc2ZI3tmKxkMxEQV0C5U7QTzznPslADHmijdUeRFZvugsAT9Ko2Ot6be7fs87FWEjKzRsqkI+xjkjGN3T16jIrB8feEbvxJqmlXcF3psC6eJmX7TYee4ldNqSKSwA25Y7SCCSM9BXE6R8JtQh1BNOv7m2udNA+0yy+QBE7m6t5TAIixOMQNknj5+AeRRHV6g9EewpPBJ/q5o2+jA9s/y5qprGr2OkwQTXkkgSeZYYzHE0mXb7o+UHGfXpXl2pfCGax0Qw+HbyG3vj5ESSQQCHYPPm82Q88/uLh0A6/KMdgO18aeEf7b0bSdJszp0NlYXUMrQ3VoZleOIfKi4ZSnIU57gY6E0A9zW/wCEi0j+0EsPtRE73D2yAxttaRI/MYBsY4XknOM8deKnstVs7zU7zT4TL59ns83dEyodwyNrEYb3xnHevK/+FM300z3N14mt2n+3pfAR6fsikdEdQJIw+1lbeNyjAIGPeuj0jwh4i0XxQuqWmpafdWzTTIIXt2RooZ7jz5SW3ncwI2qAAOQT0oW6uD62O3lvbaK6NtJJskERmJYEKEBwSW6dT0zUJ1XTzftYGVvN2knMbbMbd33sbeh9a4j4ieCtS8XeJTtkFpZRWESrK7bknlW5WXy2RWDbcJgnI6jGcGsFPhPf3ct3CbqLTrW3jit7RWVp0uFWKMEsC5byyyFSrMSVJHFJaob3PT9EvdE86fRdJa2jNhsV7eFNixhlDrtAGCCGB49a0JbiCI7ZZokOC2GcDj1rhdI+HMVn4ot/EbSabDex3MczCzsfKURratAYU+YlUJbfjpx0707xV8NdO8ReKX1y++xzMz2xCTWgkISJJ1KZJ6MZgcYx8nfs2JHT+ILzRtNthrmpxxsLLOyZYDLJEGwrbQoLDsDj8am0zWNN1HzvslyrGG4e2dWBQiVPvLg4zjPavKofhHfMmpWEmoQNbx2trHpkk8ZZY5wqG4nCBgfmaKIhWJGQ2QQa0h8JnbxLbaxc6xHeeXcmd43heIK3mLIHj8twFbK4PBBGBjAwTqD2PRZL6wguIgrBpbqbyQYkL5cKT8xUcYUdTx0q0JY/OMPmJ5gG4puG7HrivPPCPwvh8O6npF3a6hCsdgkHmxRWvlieSO3nhaQ4b7zecCScn5Mc9tFvBd4/xVi8ZyarAYIYnjjtltdsm1o1Qq0gPzDK7uQTzjoKOoHVrqWntcXVuL238602/aE8wZi3DK7vTI9atAgjI5Fee+Jvh0+p+INR1e1n0lTeXFrdNFdaf5qyvCjJslww3xkEMB2ZQecYrd8EaVqnh3w8dHuGiu7ewhSGxKcSTBUBYtk4XLkhVzwoGTR9lsOpo3XiDSLXSDqtxeCO1CLISUbcFZgqkpjcMkgdKtSahaJqNvp5kJuLhHeNVUkbUxuJI4HJA5rxyx+DesX+m2v9ra7FZSHSRZvFBb/vYcrFuXzVYb9rRkhsZyeuAK6Pwz8L20jxZp+tT6lBeCyhjjjAhkiZDGjxgrtfb8wfLAggsWPcYfUXQ9HMsSyrEZEEjdFLDJ/CkSeB13JNGy88hgRx1/KvNfFvw71DxJ4/vdUe6trCxaC2EV0kO68V4xMGEb7h5YPmLng5HFUB8I9SjsJktdc0uznuIZLWVINNZbcRPAkJZYxJxKdgYsSQemOM0lsynuj0a38SaTPevZxSzmaO6Now+zyACQKWIzjGMD73TkDOTV+5vbW2jkeWZR5cbSMo+Ztq9SFHJ/CvOJ/hU95PfSX2o2CtdXk1z5lrYmJ8NA8UQY7yC0e5WDYGSCTyc1k+IfhTrhs4ry31iDUb22sZwyC0WGS7upop1lbzN/yqzz7sNu2hMCkwR6idS0e4tJdVnaNLfT3ctcXERQRFV+ZgWA4wSCw46ir6XVs6hkuImBj8wYccp/e+nvXI2Pgnb8O9W8KXd3HN/aYut0jQ7ljMxJxtJ+baT7Zx2rmL/wCD8l5fXV4+pWKyzwxBAttIEiZI40MQQSbWgby+UI6Mee9U9yU7o9H0zUdFl1DULSxmtxcwSK92EXblmRWDE/xfKV5Gewq1cGwurdYbg208Mx2qjkMshHOAD16fpXmmtfCGHVUvJnutMs727+VntNO2LHH9je3MSjfkJlt+M44/GlvvhGr6k0llqFjb2b3DyJAbHmzUyxy5tyGAjfKEFsc5HHHKW9h9LnoukavpurWNveWF0ksNwrNESCpYA4J2nB6j0povNJbUWkWSA3IgJaYLwIw3Qv069s15dqnwj1BbNzZataXE0dt+6Z7YpOJFWYKkcu793Gxl+YYOcH14zfD/AMINVutCCajLbaZcJIpMPlDbd4kVy0qxOFXOCu1T/Cp65FC3Bnt1zFbzw4uIo5o1IkAZdwypyCB6ggEVmaF4n0PW2uV06+3vbTLDMksTxMkjKGC4cA5IIP40eGNKudF0OHSVmtzDawRw2oVHOwKgHzF3Yt8wJHOcYHPWvP8AUfhd4g1LQLTS77xJpbSR3b3Vxcx6YwkuJWZWMpJlJVsrgAEDBAxhRR1DoejW2vaTczLHbX0c4ZZG8yP5o18ttrAuPlBDcYJzwfQ1d+02+wv9oi2qQpO8YBPQfqPzrzOL4SQfa4vOutPaxivHnNqlgAsyNdi42yDdhj/BnGMY47VFY/CFNMSw/s+80t1tRb+ZbXOnb7e4eNJ0aR0DjLETAg54MY69hbIHuz1NJY5GdY5EZkOHAbJU+h9Kr389gyR2d3slS8JhEZTer5Ukg8EYwD147VyPw78By+FdWub6W/trjfb/AGdfItTE8w81pPMnO4+ZJ82N3HGfXjH1P4SG8m1Ar4geGOe5kezVbfm0geOcNEDu5/e3DvnjgBccZoYHoOm6vpd6Z4rO7if7NcfZXA4AkCK20Z6/KynjNLqOs6Xp7263d5HGbi5FrH3/AHpUsFOPu8KTzivMYPg23222uri/03al49xJaWtpJb26bhBzGEkyrgwfeJOd3Tjmaw+D0QuoW1K+0+7t4Jo2MX9n4F0qGYh58sQ8uZvv4/hPHPB2DuepSXNvHu8y4iTaATucDAPSpN6btu5c5xjNeUr8IRDp8YjvtMu75JYi8l9p3mxzIloLbY678nGC684B7d61vCPw9vtA8QWV1/bqXdhZbmSOS3PnvI1vFCxaTfjH7rcBt/iPPFPqw7HcJfWrXE0HmhZInWNg4KjcyhgATweD2zU0kscWPMkRMnA3MBk15X4i+Gt94n8YalrF9Iltam9Hk28ruyzR+RChlHlupRw0Z289CeBXTfErwLbeNYoI7qaFFgtbqFBLb+bteaMKsgyRgrjI7+4pdA6nWC4tyEPnxYkO1DvHzH0HrVPStb03U4ZJrWc7I52tz5qNGTIpwQAwGeTjI4rzy++ESyXzNZ6jZQWbzuywmxz9kVpI5M25DARyZjOWx/EOOOWv8IhdWky6heaS10/251mg03YFmuGiKy7S5wyCIKMY4x0Oci6Aem21/a3F9dWcLs01rsEw2EBSwyBnoTjnjpkVDq2r6fpenXOoXk+ILUBpjGhkZAT1KqCf0rmPh/4FHhbW9W1J7xbuS+kkIlPmCQq0ryYfLlSQXwCFBwK46D4Q6lfQ3dxe31hYzvezSpDDbti4Q3jzL9pZXBk+UqBjG33pa6D7nrtlqNjeTzW9tcxyTwBDNED88W5dy7l6jI55qDTNa07UPtP2eZh9muTayebG0f70dVG4Dd1HIyKwPAXgqHwnqV9cWxszDd21rFhIWEqtDHs5kZiWUgAgHkc8muUv/g/NePibVbQ2gv7i5SyEEixKswG47lkEhfIJBLEDcQABjFdRdD1GTUtPjvYbKS9t1uZ2ZYojINzlRlgB6gEGrVeb6N8NJNP8Vwa4LvTHS31Ke7igNiWMayoQ+JGYvvLYbJJA5AAB49IpAct478YL4Xe2jOmXFy1zDM0cu9Y4RIi5WMuxxvf+EdTg46YrGf4p6bZaImoavpd5ayiC3kmiRkk2mWCSYAENzhYmH4j3x2mo6NpOo3dtd6hptpdT2pJgkmiV2jz12k9KyYPDXgeS3ttQh0TQZIYbcxwTi3iZEhAbIVsYC4ZvbBPqaXRj0ujlNO+Kkw1ibS9S8N6kb037xJbWkQmeGBRAC7lGYE7ph07fTmeH4pNeXFhDY+Gb4td3kEa+dPEu6CVplEowx6NA/wApwcYNdPF4X8GWkFl5Wh6LBFFMJLQrbxqBK2OUOPvHavTrgelXH8O+H5YkjbRdOaNfLKD7OmBsYumOP4WZmHoST3p9iddTl/D3jz7Ro+sapcxy3cdrZx6pFFBAEdbWQOVQ/Odzr5bkngHIxRp3xQ0rUvEVtpGm6Tq14k7gfa4YN8SxtI8aSkj+AtE/PYAGuq0rw9oOki6/szRtPsvtZzc+RbqnndfvYHPU9fU1XtNC8Kre2wtNK0lbnSY1hgWGFA9ohGVUAfcGDkDjrQtxvY5PU/Hmt/8ACQSaTZ6IY2h1h7ISEpIJoY7dZpH++pQgHjrn0rFm+L8yafZXa2MhtDaStc3hgX55xbRyqkcQkLcGVAc8HnnvXpsuk6BBqTalLp+nR3ty4U3DRIJJG2FcbjyTsyPpx0quPB/hPz2uB4b0jzXg+zs/2OPJi2hNnT7u0BcegApa2H1MO28cz2ngaw13WNHv1mkufst2Db/Z0gYMwaVt5+SLjhicHK9M8YeqfFLU4vC91d2/hiZNQWDUJ4wZo5IUjtZvK3sQ4J3MR8o9+3NdjcWHgs2f/CP3Ntopt7F45DZSCPbCzthCVPQsTgepPvV5PDfh9BcBdE04C58zzwLZP3nmEGTdxzuIBPqQM02JHJN8UrWK5S2uPD+qRSRytHffPCRaYnSHJw/z/NIh+XPGfTFSaZ8UNLvLy2t30rULb7YqzWjuYyJYWSZlk4Y7c+Q/ynnke+OtfQtFeWWVtJsGklO6RjbrlzuDZJxz8yqfqoPasu08NeBb62vLe00XQLqCW4El0kUETqZlJwWAH3hk9fU+po1t5h1MjR/iIt5oHiPxBcaJcwabpEEdxEwljaS4ja1juMbc/K2JAOTj361Wf4rWcVxeW0/h3VY5rBHa9XfCREQyqigh8MXMiYxwMnJGK6XUvDXheexvdFaysrT+17M2kqQKkUk0KJs2jHUKpAHoMVYtPC3hu0sXsbfQdMitpImhkiW2QK8bHLKRjkE8ketHXyDoY03jpY/C9zrC6HfSXNrfnT5tPWSLzfP3BdqHdtfJZcYPftg4xbr4oQW/iTULGVClva3ECBkjWUGMmVZDuV8Fg0RGMcY5BJIHZyeFvDUmjw6PJoOmPp0EnmxWrWyGNHyTvC4wGyTz15NZ9/4P8IpqdnefYbLT7g3qzjyVSI3cwVyqvxl8bnbb65PrR1/ryDozmf8AhcFodPjvF8J+INrRNcENHHH+4Hk/vFLsA3+vQYGeQw7VvnxzGdCtb2PRb17651GXTEsPMjDi4jMm8F92zAETnOeeO5xWtaeFvDNrbtb2ug6ZHCQylEtk24YqWGMdCUTj/ZHoKdq+keG59P8A7P1XT9Me0ubneIZ4k2STsS2QD1cnJz1PNDA5zVviVp1lomk6vDpOoXdvqNhLqGEMatBBEEMhYMwyQHHC5zg1FF8UNPa4WOXRdShW5uJLfT2Yxn7a8c4hcIA2Rgnd82PlBPauh1bwf4c1W80u41DSrW4XSo3js4HiUxRhtnRCMcbFx6VfOi6OWtmOlWJa1mee3JgXMUj7t7rx8rNubJHJ3H1ofkHQ47w/8Rk8QarpFlb6bd6a17Ij7blEcyQPbSTIwKPhc+WeuSMYxzkOm+KGl20s8V5pWoW0qXUtpHE+wSPMuNibN2VMgJZM8MATmuuttD0a2nhnt9JsYZYFVYXSBVaNVUooUgcAKzKPQEjvVSy0HwqzSmz0nSXaO+FxIY4UYpdKOHPHEgB69RmjqHQ4XQ/ijqF9qkESaFeXNjeamYLe5a3+zotuEmO7LMRI4MLZAxxg4ycVeX4uaOkSTXukalaRzW6XNuzGNhLHLG7wfdY4aTy2UKec4Heuqk8O+E7NvNk0fSbczXaTBmhRd1xk7GH+3ljjvlj61JbeE/DFrA1vb+HtKiia4S6ZFtECmZDlJMY+8p5B7dqF/X9f1/kP+v6/r/Pm9L+J2nXt1bQyaRqFst5JGto8hjIlVp/ILEBiVw/Y84PHcCzc/EbSbfStI1F7O8MerxubNQFJklDqoi6/fbdkdsKa2W8I+FmS+RvDulFb9w92PsqYnYNuBbjk7ufrz1qS30/w0+lWHkWelNp9gwmsdkcZit2QEB48cKQC3I6c0dA6nmOv/F69t4tTk06C2ItJZiPMi8xGhW1eVGVkc78tG2cduB612GlfEbStQNnssrtBeNaeSWKcrctKI24Y44iJI6jIHXIGxZ+E/CUcDG18O6OsU5MjGO0j2vuUjPA5yrEfQmmDQ/Bq6/b40vRF1eAGeACGMToCxYuoxuHzMxz6k+tCBmFJ4z1H/hJrmJIB/ZCarBpUUphXcZyQJB/rM4GRg7R368Zr6v8AEO60PX9Ztb7Srq9ghu4LTT1s4VZpZXjeRkLBzlgqbsbRgFeua7H/AIR3Qf7Ul1T+xtP+3Sukklx9nXzGdPusWxnIwMH2qrqHhjwj5d/dX2h6QqXLie9llt0AkZejuxHJHqaS2/ry/wCCPqcfpnxWWbxFNo82h6rPK91H5UcFm3mW9u8cGGmUnIYPKcjjAU+nNt/ijBGIml8N6oI3eUtKssLIsMc0cLTAh/mXfIMYySAT6Z6O20fwbqF1FPbafotzcQbbiN4o42ZQwCq4I5wRGAD32D0qez8K+F7G3+y2nh/SreEgr5cdqirglWIwB0JRTj1UelPsI4+2+JhudFN1b6dPJ5C2xurrYgjjeaQKqeWZNxJU5yCQMjryK6/xXr/9hQWUkenz6i93eR2iRQOgfcxxkBiMgYJOOgBPalbwp4Ya4juD4f0vzooxFG/2VMqgbcFHHQHkehqGXw54WhsNN0y+sLGeO3uC9it4FkcTncxZC/Jc5c5HPWgDitD+L9umi21x4k0m6s5nt1naaLYYXVhNsK4cldzQsgB5yV9atQfFVkmFtfeFNXW6kvriCOC1Czv5ULIryEKTggyL8v1rpp/A3hR7JrOHRLKzgku4buVLaBIxLJE4dN2ByAwz+frVu58M+GJp2vZ9D0x5TP8Aamma3TPm4AMmcdcAc+woW+v9bA/I5DRPiVPf+APEevx6Z9qvNBNwksasIklkjZjtXcSQNgUljwSTjNVNQ+JWoabqF7calYvbaXa3YtyBAjyF1tDcSxhhLyfugNgDnGD1HoFro2gm1m+y6Zpxt76HZN5cKbJ4zuOGwMMp3sfT5j60i+HPD62gsxomnfZwSwi+zJtyY/LJxjqU+X6cdKQ9Di9D+JrPqc+m63o9xaXsupNZ2MCFGL4aJSpYOQWUS7zjjb7girfiD4oaboep6lbX2kal9nsGki+0oEZZZUijkMaqG3crIvJAGc1vQeDfDdrd6XcWWlW1mNMllntoreJY0WSRNjOQBy23Iz71dvdF0OZZ5L3S9PkWTe8zSwIQ25AjliR3QBST2GKb2EtzjX+KSh7eFPCOumeTy1eNxHEY2kneCMfvGUkM6cMBjac+1Sw/FLS5tNS7g0jVZpH8tVto0RpWd4ZZdigNyR5LLx1OMZFdRpmh+G1s7d9P0vTTb7I2geKFCpVWMiFSOwZiwPqciqt34Z8FtqFutzoeifbDC0cAe3j8wxjO4LxnA3nOP759aHsC3MSz+IltNp2ta2YmksdM0yG9aCEI0hL+buUPv2kjy8YIGCDk9hBH8VLH7dPZzaFqUMtjPHDqeXiItDJKI4zw/wC8BJz8mcDrzxXTXvhHw9ceH77Qk0u2tLK+tvss620axloucLkDtub8z61Bpfh7wPKbebTNI0KU6ZKwheCGNvs0mdzAEfdbPPrnmj7XkHTzORtPizJPrUkEfh28kguLSG502ISRLLOhE7vIWMm1V2QghThsn8mWPxfhCXtzd6LeTWbTuNNlgEYM6iOFwhVnyHxMDk4XjH16weF/h/PbIq6H4dkh1KQSR4t4ity4DMCvHznBc8Z4Le9XLjw54RtbmbUrjRdGgmuNkUs728amTLKFUkjnLBAB6hfQULfX+v6/rsNvscynxKhm13Q9OFjNateXktneRPskkglVpI1U7X4UvG3z8ggYHfHodZLeGfDranFqbaFppvYXMkdx9mTzEYsWLBsZB3Mxz6sfWtajp5i6nEfErSfFuqanojeG5kt4La4WW5l+2SRMMSxkgqPldSgkGCDyR0BNcRpvw38aWml6fb3Nyl3c2L3Qt5Y9SkiSKOa3ZEXywNuI3xnj5gcnnIr1XX/E+jaHe29nqVxJHPPDNcIqQu+IogDI5Kg4AyOvrWWnxG8KNYRXxvLqO3kuktN8tjMmyRwhTeGUFQwkQgnAIbPrhWurDvZ3OUPgnxzcMbS81rzNPhlhFuv2x9zRuC0+/A6q2FTB+7npT/BHhfxvpfiLw2bhltdI03T1tbmIapLP5xEJXlXJBPmYYEAYH5VoyfFSwtIrqTUNMu0a3uprZoYIpZJSUkhTIUxrnPnqTjp7np0ur+MfD+k3stpqN49vJBYnUJ90D7YoMkbmOMDJBAHXIxjpTv17/wCQmun9bnH+JvDHja+8S6pcWmoXkNrN5nlTW+qNGfIa3CLAsRBRHEuX8zr788Ys3gj4iGWa7WeGOa6tI42S11WaHyrlYUSOdm5aRUKt8jEg7u9ehL488Mv4eh12K8nmtJro2caxWskkpnBIMflqpbdlT2rN1z4oeG7Cx8+1ee9le2hu4YxBInnQSSRIXQlfmI81TtGT265wJdP6/r/hwv1/r+v+GOd1rwL451Sy1HT7rXBPbfaDFZE3cilrZo5izPgcPvlRBg/ciHPJFdFrOieKj8PdItPD1wNO1uxSJTHNePJGQUMcgZ+S+0MXUkfeRelOn+Jnh+OSQo00sawbljW3mNy026ZTF5ITcNvkSliem3pjmjSvih4VurGKa7uZrOY2iXEyNbysiMYY5TEJNu13Cyodq8nPShbNegdUcnrvgfxrdi8sEaO5tEctHcSak6TXai6tpYlZgu5SiRSqGycFuOtOtvB3xJ+3wSt4gu7eJbaQWqJqBkFoxecqku8ZmG14Ru5P7v2ye7tfHfhm4jdlvZUeNlWWKS2kSSNmmEIVkK5DeYQMY7g9Oais/H2hz+E9P8SSx6lb22oSmG3hexlad5PmO0RqpY8Ixz0460dAW7J/Adtq1jpENjqWnvbFIgWkk1R7x2k6N8zjODjd174wK88T4X+I9M8Mw/2VqkseqTTquoJazLb7rdTMURHVQSwaUMWbJOMZwMV1us/FPwtZ6Tc31lctfGK3M0ZEbxwykRiUoJSu0OIyGK9QO3WtWLx14Xktxcf2ltiIiId4XVSsm/Y2SPusI3IPTAz0Iolq7sFojz7UfBXj59ca/Wb7fLDFNFHc3GryoZIpBAAqxptWN1EcmWXAYkZyCQMWz0f4n/28uj3V9q/2yLTPIgu0uZvIEhgPzO/3Cufl3YLhyD0FenaX8RNEvLPWdSkju7bTtMmt4vOktpQ83nIjIREUD8mRQODnOadbfErwlcxO8N1es4ZVWE6fOJZWLsm1EKbnIZHUgA4KnOKb7CXdHnV5p/jrTfGGjx3MOuvpIuBcpaWt7PctCnmr+6M2QH4VmYSZ+Rtq813HxD0XxN4s8K6JLpO3RtVhuo7yWOWb5oh5Thot6jgnft3DlckjkCpF+JmhjU5EcS/2cbOC6trqO3ndp/OkEaKqCPrvYLjJOeMcHGjpnj/wtqV9aWdnfSySXZVY2NrKqLIyswidiuEkwrHYxB46dKS2S8xvds4W88DeNFM0emXl5YW82rXF5MLfVnMjiVF8tgz5A8tgwK9GyDg4xVuXwv4ttNS8Pxrql/O97qVy2rStdSSrFAJTLG6E8RtsRYcKBxK3WuktviNoRt9blu/Pi/sa7kt7sQwyT+WFcqGYquFJA3beoGD3GYx8SNJj1HULe4imEUC27WjwQTSveCZGdNiiPnhGPBbhSeAKL7MLbop/EHQPGuo69dXHhrUHtYptLe3DyXrKsUmSQY0XgOehZg2BgjBHNmLw54hf4aroZ1K/j1B7qNnlkvj50cP2lXdBMnP+r3KO/QZ71T0/4v8AhiYWbXk6Wnm6cl5On7yR4nZUcQgKnztscMcYPTjnjb0r4heFdSuRbW95cpM0qwqk9lNEWdpDFtG9RkhwVPoetCVtP63Bu+v9bHHat4S8fedrC2NzNIkqzxQu2tzJ5qPLH5BVf+WTQxh+QfnPUkE0z/hA/GNl9uuNI1G4ha9nmkuIH1aUmWMm32ru6JIVjmUyKAcvnJzx2ur+NLO1stC1Cxha9stXvEtUmCSDZvOA2Ah78YOPrjNZS/FLRRrcenTRtEJL+WxBYSCUOsaMg8ooGLPu4AzgDPqAL/gfkD/4JzT+CPHdxe6a15cPNbQXkNzAkmsSsLFEuZJDGwx+/bYYgHbkbOvcpc+BfiJHp9paweItQaELA90E1WQzNP8AZ9kkiyPnAEmGC/dPXHGD3EHxG8ITSFf7TeL5DIjS20sayRhXbzELKAyERSYYcHacdqkXx1oiaENYuHmW3e+eyhWCCWaSSRS2AEVN2SFJxjj1oWiaGZ3xH0fxhqUuhJ4duViW2mSS6nN48L5WSMnKr8rqUEgIIPJGMAmuO0/4c+MrWxsobm4S7ms7m5e2ePUpIkijmgkRV2ABTscgnj5gxJ5GD1w+Knhf+3pLJtQtvsQsVukuVZ2ZyVV/LCbPvbGVsAkncBjOcbVl428P3esQaSk13HdzMIwk1lLGFlKGQRMzKAsmwFtpOcc0NdBJ21ONtvBfjmSaOzvtenOmQTWvlrDqEscjxMVa6VmXB4K7UwfuselP8G+EPGtj4z0/VNe1ee6it7NId8d3uBURlWjkDDL5fD7upOMnjnuNa8U6Lo9+bK/uZUlS2a6mKQO6QQjPzyMoIQHawG4jODisvUfH2kw+GZ9cs4bu5S2vYLS4t3t5Ip42leNR+7Zd5O2RWAA+YEY607/1+ArdP67nO+NtG8d217rusaVqk8traKt7o9pHO5ea4Jj3wSKBzF+7IA5/1zcDFQT+GviJBHJYx3C6ra+S0hkudUkj892s/KMTBRkL52XyD0PHNdppHjjwzqs8NvZX7NcTSiFYXgkSTeRIcFWAIx5UgOehQg81Um+I/hOGW4ha8uzJDL5IVbCcmZxMISsWE/eESEKducEiptpylX1ucjY+CPHNpJZLY6tLaWrRWlldpJfs8gt1T986sBzLuUBT6O3TGKbong3xu3iO01bXWEsNtrEd3HbRavMVjUwzRyMpYkkZeI7GPIB6Zwe80rxt4c1JrxbW8l/0OBriRpLaRA0SkqzoWUB1DKQSueR9KwdV+LHhi1s7O6t7lXjnuhFKLpJbd4otiuZtrR5KhZI2zgAhxzVXu7/1v/mTbS39bf5DvGHhPXta8Vi+h1a9t9PBtEEMGpTQDywZvtA2oQMsGi56/LwRis7WPB/jy+8MaPD/AMJHE+q2aqwkkUf6PKLSWIuJAMyEu6nJHHJrp7rxzodjokerahLJHDLd3FrGLeGSdmaFpN/CLnhYnY8YGDyetV/+Fl+D/sguhf3JTLbh9hm3oiojmVl2ZWPbJG28jbhhzUpaNIq+tzkNO8I/EKK80FW1C5Fpb3Ymu2n1aR5FjLDzIuOHQrkjOWBJ5AApPD/gHxhp+nabDHfz2p0+3tbeOL+15pIn2yTfaHKng70aPAYHGMDGK37X4p6RcOkP2WWO4OptZusm5EESzPEZ1kKBXUFMkKeM4JrQvfiHoi+FNW1/TluLtdMiSaWCSGSB2R8FHAZclWGSCAc4p7oVtbHB6x4V+IejeGJ7+31S9uL5YBA8UN9NIvl+RboNsY6YkSViVAbDEg84rtfhTNrMnhI6ffadqltJBGwS6v5WLzuzOTtDkuEA27dxzggdQaS9+J/hyGKWaB55ltd4u4Wt5Y7mNgshVFiKbmYmJ89AoXJPTOyfF2kx6fol7Ol/CmtMiWitZSlg7jKq4CnYceuOh9KH7yYLSxwNp4C8c21qrQ+JL77YbZI3eXV55FDtZyJM2GyOZzGwOONuRjoV1Hw38SdQJuGlEE0r3C/Z21V2ghje3RASFALOHViOqjccg5yOlvPiVoeAunsJpfPe2eO4EkDJKGhAUgoSAfPQ5x3+uLFn8SvCN3qEdjDeXjSySLGjHT5wjFmZFIcptwXR0BzywwKHr8wX5FTxr4Z8R6voGk2On6nPaTWtnMs7QXskBef7OViO5OWAlw3PHHQ9K5vWvh/4suY5IDey3tnDN5tvFLqswlYCezl2mT7w/wBVcYySBuX8Ozs/iL4RukkKam6NExR45beRHDB0TbgrnO6WPj/bBpfC/jzRPEGn6rqFjN51tp78+SjyO8RXckm3aD83JAGeB17B397nEloomH8SdN8Wan4o0m20A3sMIsZC06X8kMVvMJodruF4lIXzPkPByayv+EE8ZW8+ktb6zepGZ7i41HyNQYEzPOGWT5hhl8obCuMcngk5rtpfHXhtPD1jrq3VxNZ38rw23k2kskjyIHLLsVSwIEb5yP4TWI3xR0kX1ydsR0qCRV+35l2Mv2ZrhyB5WCyoAdoJ+926Uv0KOVi+Gvjay0WxsdK1dYJLS1UwvLeyS+Rcm1nido9wO0FnjwBgDBOOOZ5/A3ja4i0qC4uru7t4riCYx3Wrt/orJeJK2QoxMDGuFDZwR15zXbR/Ejwk7Iv225RzJ5cqvZTKbc7wgMwK/ugWZQC2Ac+lIfiT4RFraXX2268i7LmGQWMxUojqjSEhflQM6jccDn601umJ6qxW8WaR4uvfiFoV/pUyQaRaNG10ReSKZFy/mI0f3GBBTBxnIOSMCu4rmvCnjPR/Emtarpum3MMpsGUAqzZkGWVmAKgbQ6suQTnaenGelpLYHuYXivwno/ihrX+2EuJo7YsyRJOyIWKlckA8nBP51l6n8NfCeo3Udxc2dx5iSK/y3UihiqxKARnpiCL/AL59znsaKFoD1OQHw48M/YmtHXUJU/fbGkvpWeMyyJI5Vicg70Vs9j9at+I/BGgeIrmGfWobi78m2e3RHuGChXUqzYB+8Qev0PUCukooAxbfwxpcWn2FkwuJ47C5F1A0szFxIN2CT3+8eDxXPR/CXwVGzmOzvE3QrCNt9KNgHlYKndkH9xFz/s+5ru6KAONb4aeFii7Yr9LgHJukvpVnZt0xZi4OSW8+Xce4b2GJX+HPhJtPFgdPl8hc7R9pkyp8lIcg5zkJGmD2Iz1rraKAOPX4b+GRPbXBS/aaGYTPIb2TdcOJVmBl5/eYdQRn6dOKXU/AOm3WiaXo1re6hZWen6gb2PyrlxIMrINivncq/vDj0AxXX0UAcWfhf4O2ND9gn+ytF5f2X7VJ5IPlCIuEzgOUUKW6kZ9TTj8M/CRmgY2t15UChVt/tkvklVL7FKbsEKJXCjoAcdhjsqKHqBzGmeBfD+n6Zc6fHHeTRXM0E0rXF3JI7NBs8r5icgL5aDHt9aju/h/4auNjiC6gmjYtDPDdSJJExleUsrA8HdI/4MR0rq6KOtwWiscnp/w98NWMxe2hvFTNsfJN5I0YNuwaI7SeoZcn1JbPU0um/D7wzp2rQ6jaW1yjxS+eIvtTmIzYYCUoTguA7AH0x6CurooA4zU/hj4Q1CS8kls7mN724NzcmG6kTzZSW+YgHBOHYZ7A47DDl+G/htIpI4m1OINNFMhTUJQYnjj8pSh3ZX938hx1BNdjRRYGcda/DXwpao8dva3McEkUUUkIuX2P5YRUY853ARoM55xzVm98BeG7rLNb3MUu9pEliunR43M/nllIPB8wk/TjpxXUUUB0sc0PBOhrZaJZxfboYdEYtZCO8kGCQVO85+fgkfNnqfWsu0+E/gq1iRI7C5JjlE0TtdyF4nCqqsrZyCAoAI/qa7migDjP+FYeD2sJbGayuZ4HaHast3I3lJE5eONDnKoCzfKOCGIORxWyvhfRVijjFs4WPUH1FR5rcTvu3N16fO3HTmtqigDjYfhp4Thgnt4bW5it7i3SCSJblwp2Kqq/XIcBE+YHPyg9afJ8PdHE8l5b3mqRXzKStw948hWcxGIXG1jgyhCQGPt6V19FAHO6r4N0XVLgXF99skc2X2G4AunVbqHB+WUA4fG5iCe5NRp4G0JdButHb7fJHdXEdzNO95IbhpY9nlt5md2V8tAOeiiumooA5LR/AOj6V4osNctPMDWNhNaRK7M7M0svmPK7E5ZiS3J/vt61Bonw40OxunvbqS7vro3sl3E8s77YC1ybgKi5wo37c4+9tGa7Sijt5f8ADgc1pXgfw9prX32aC4K3kD27JJcO6xQuzM0cYJ+RSzE4Ht6CoJ/h74ZkuobxLe4huYSpSWO4cNhYki2nnlSsUeR325611lFCA5bS/BdhFoVrp2qSNfSQXN3c+auYhvuDL5mFB6bZnUZJ7HrUN78OPC10ctbXURZPLkMV3Ihli8qOIxtg8oVijBHfbmuvooWgHLyeAPCsklu76ezfZ3keNTM+0F5DIwxnBBZjx6cdKbaeAPDlvoWoaMIryW21CNIZ2lu5Gk8tBiNFcncqqOgB4yfWuqoo6WDrc4mP4a+H01uz1HE0ot7a8hkE0jPJcPclfMeRyck4DAem44xWnP4N0iaLRo5JdRYaOjR2p+2yAlWUKQ/Pz/KMZPOCfU10dFHSwHn1l8J/DtlqNq9sZ1sIAztbPI7tJLmDYxctkBRbxgKBz3NbEngDwvJaG1exlMRSNMfaHHCSvKvOc/fkc/jjsK6mih6gtDjdM+Gfg/TxYeVp8sjWF215A0tw7nzGiWM7sn5htVflPGVBxkZq3aeBPD9t4Wu/DMcd0dMuVCGJrliUVcbVVs5AGBiunooA43UPh3pE+i6No1rdX9jZaZey3Y8m5cSyGRJVceZncMmZifyqxL8PvCkmlnTDp7LaeY0gjWdwAWt/s5xz08vj9etdVRQByd58PPDF1qkupSW1ys08oluVS6kVLggqyrIoOGUFFIHTr6mkh+HfheNLsNb3Mz3gmFxJJdOWk80xl8nP/TGPn29zXW0ULQDn9E8H6Poskjaaby3R7j7R5S3LhFbLMVAz9wlidvTp6CugoooA4X4nXmvW2oaU+g2erXL20d1cTC0iJUjyWVASQVZt5UhTk8Zwa5nwNefEabxtp97rmn3ken3NoILyb7Pg70mufKyhA2BkKFmCg52DABOPT7/XdG0/VbXS77UrW2vbuOSWCGWQK0iR43kZ7DI/yKsabf2OpWi3enXlveW7EhZYJA6EjrgjihaO4Pax5Vp+veNrvxtJBpHlf2ENYnje4W3edJNsqq6Myq2zCZwcoN2eeCK1fFN349k8RXumWuntLpcFxbXENwsXE0bzQjygQQcx4nZj6ba6rVfFXhnQ4nW41KyjENzFbzpHKn7h5X2qZBn5Bk8k1qW2p6bdLG1tqFpOJCFjMcytuJXcAMHn5fm+nNEdl5A92eEaz/wsnUrm6nnstTInW2juWksZFS0dGuW2wrGC0ibvKBYA7lbk4PHo/gTUtXtNd1LSfEl1qFxeXl88lkrWhWBIVhRiUbH3NxI5OQcA8murudc0W2a6W41ewhNpt+0h7hF8nd93fk/LntnrUt9qem2NiL691C0trUgYnmmVIznp8xOOaFoglqzybxPrPxDjs50vrBGhj1OPSYY2iCfbJJHbyrtSDny1ZoNydwstWrvUviTONQXTbjUU8q7uxF5+kKreXFAxiAJUKyyyjgjJCkDOTx3I8XeHJNRu7Oe+tofsKxSvPPKixYkHyFWJ5z/nrU9v4p0KX+0PM1G3tlsJmina4kWMDaEJYEnlf3ijPTJxQtv68v6+Y+v9ef8AXyPPG1r4n3/imaxtrO/07T5JYkM8tijeQNxDlCVCspXBGS+O+DxV201/x1pHgDxFq3iH5r210mG8tXltViCztExkiwDghXC9efm5Jrv117Q2uI7ddZ04zSxefHGLlNzR4zvAzyuOc9MVQk8YeGTcC3fVrJoJLVrn7SZkNuYw4jIL5253EDFD2sJb3PLtJ8ZfES/jsX0pL3UxuuVupPsKmJSPO2RllQAuhWEE5UMW4Dc40Lyb4pLYXcdw1xqSvG8axfYEiOTbRyhsoQeJS8f0HrzXpGs69ofh3TrG4vLiC1sbmdLeGUFViUsCVJPAC4B5qSfxJ4dgLibXtLjKBGbfdoNocZUnnjI5HrT7i7HjN9o/xE01JJtJsry+v31GS88yddu4i8kChsEAjygpAPbaMgdOgk174lG/upbOyv5kt0km+zT6asayQosTRhH7zS/vFK5O0noMAn0a58RaLDLNCuo209xAyLLBDKrypvcICVByBlh1pw8Q6CcY1vTTmf7MP9KT/W/88+v3vbrSWisN73PL9R8QfFZbtI7TSrwSPpsk0gayVoo5WjZ4wpA5ZW2xkF8kg8d6ddTfEqbxVY2F5G8tjZ3cnlXj2T/6UN5XLiJSqHy2+UnaueecYr1TU9X0nTHiXUtTsrJpiRELidYy+OuNxGeo/Oo017Q5Ps2zWNPb7Uhe3xcofOUdSvPzAYPI9KTVx3PJdOuvifonhrT9Nk/tOWOOytz9qj01ZrhJTakiAqM5XzVCs5GRnkjOR1Him4+Iklzpg0tjZD7FbveLFaJMvnvPGkq5boEjZ2GP7oPI4PZabrml6nc+Tp15DeDyvNEsEiyRkbiuAwOMgg8VVu/Ffh+B4o11azuJZbtbMRwzozCUkDaRnjGcmqveV/67E9LHG6i3xBvfCum/aNOilu4L+2cukjRzSmO55MkYUKsZRVYkMep4ArDXxH8V4/DtnM1jeXGpS3SsyR6ayrGAse+KQNGMgkvtZcDAOXJxn0nSvGnhfUdJbVItasYrdH8uXzrhEMTbioVwT8pJU4B64rSuNZ0e3t2uLjVbGKFQxaR7hQoCkBuSexIB9CRSjp+f5Dep50Lv4oLPBcGado/MeaS3/s+MAr9tWNYs9QPI3PnOT1zjisiXW/iToPh6bVZoXgtbK3Ia2ltAVH+izSGVnJ3cSrGuM4+Yjvx7BBqWnTiMw39rKJNuzZMp3bl3LjB5yoJHqOaQ6jpraidKN9am9Me82plXzNnrsznH4UrO1gur3PI/DnjXxtdaVFcJ9o1MSy+W0sdgCLZ1uo96Ssqqo227E7sbSc4JIxXQ+P8AUPEN/H4R1/whZ3s1uZ3musQnzEtniILiNsbnwcqrd/fg9rNqWiaZbMJr/T7KCFjGwaZI1QgAleoAOCDj3rO1Xxr4c0+7htG1KC4uJreS5WO3lR28tI/MLHngFeh6Gm2rAk7nn1rqHxOtL6zsY5b2aD7fd+dcXmnM24fav3cfyRnEZhOVfKjJwW+XbV3Rr3xqfFfhHT9cf7RcX1m1/PK0Cxmx2DE8RRTg7vMhVSckYfmusPj/AMOCza6e4dEFpb3Sh9ql1mZ1jUZON2Y2yM8Y571qatr2h6ZYTand39oI4YnYsJFLMFbDKvPJ3YXHrgUL3bX6Bve3U4XWdU+IlnqOqXEdvfXNi0t1FbQ29khaFEaARSqcMWyHlJyGyF4GRzygvfik5ubo6fqhvr/TYkltjYkQSbUuQ7b+DHJ/qiFG3JYcensN34o0O3glY6hbyXEUAuGtIpkefYQCPkB/2l56cjmrev6ta6Jotzq18JBb2yeZIEALAewzyfb8qTWmo09bo8+8OTeKLzxJZQXlpqA0y01Xy0huLEwi3hS0lAcOMB1MuAudxAC55PFPxNffEVY9Tje31G5sr17uCJLWzUNaotyqRMGAZmDxMxPBPGRjk13+neLtBvI7tzfRWotCBN9pkWPA8tHLZzgqBKmT0ycUi+MPDf2ueCTVrSFIY4JPPkmVYZBNu2bHJwxOxulOSuxLRHnUN58WpdMhnj82wZbUD7IunIwV1sI5erc/Ncbo8fUDnBrZvb/xfa+CruaC11Cz1WfWmSJoLI3Plws/MjRkMSgXJ474HGa9DS8tJJvJS6gaXLLsEgLZXG4Y9sjPpkUy31LTri+nsLe/tZbu3AM0CSq0keem5Qcj8ad9bgtrHmsl58UF1V7mOad7MXMjLbHTkAMa3qxIu773zQMZM9flB45ByVuPinaaFJ9h0xpAI2iXT5bUbXLwTO0jOTuz5oQYzj5sd+PW7vWtHtLdri61awghUEmSS4RVADbTyT2bg+/FUovF3h1ry5tZNVtbd7eaOHdPMqLKzxpIvlkn58rIvT1qbXVh7O5514eb4jWWm6dbWbzCztlQlW09t8we7VGWQzKr7liZ3JAGcA+ub/hnVvGE3gbxPqlvZr/akN29tCscfmGaWEiOe4QE/MGIYonT5AMc13TeJtDj89rnUrW0hiKgT3EyRxyhhkFCT8w6jPTII7Grmm3+m3trJNpl5aXUEbsrtbyq6qw5IJBwDz+tO4kjybQpviPaWGp3FsdTkhiF3eQrdaeolu3a6baCp5X91hggA5I6dKmtJ/iHfeK7nXLWPULG2kkhtY4J7EAPbm8mXeytypSJlc9CeM+leg6D4w8P6xbW81vqEELXLyJBFPKiySFCQ2Fzk9D+HPSrkOv6FMbcQ61p0n2kMYNtyh80Lndt55xg5x0xR28g7+Z5lpviXxJD8Lb/AMQtGbG7m1eK2RYYPtD/AOvjgnkRSTv3P5rIOgGwAdqrpZ+ONUmbWNRtLppI47OCKNrUxm4ia9ffJIgYYcQpGxUAY3EHjgepadrfhzUJUsdP1bSruTllhguI3PynkhQexx9KsatqtjpZtPts3lfa7hbaE4JBkIJAPpwp5o7f15B3/rzPJ4tU+Jhjt9QYaw88VjexmEacBDdTK8LRvsKKyAp5gUNg5UjJyCVuvGfjiTxNHbQwX1tGWa4itpNMxvt/tmzMzHmJfIDMCcHI9eD6LpvjLwzqD3AttZsikN0LQSmdPLllKK4VGzhjhx075Faeo6hpemvC+oXtnZtOwiiM8qoZG7Kuep9qF0B6pnJ+Lte16Sy8Oap4Vtry4t72VXmthaESSRuBtLMykRAZy27aSM4YEYOV4c1T4hT/AA91m81R/I1pVQ2qf2bLuhfaN6bBGPMAbIVlD/VsV3t9rekWOrWmk3mo21vfXiSSW0EjhWkVMbyPpuFT6ZqOn6pai602+tr23LFfNt5VkXI6jIOKOjDseY/218SV3amdP1M2vlbBp/2OIzD/AEISb92MF/O+XGMc425rn7ubx5q0UNxe6bq39ox6dexkHT3WK5BlKwqSoXY5TLEkLxgADca9k/t/SFvWspr6CC5E5t0imkVGlcKrEICctww6Uuga5puuaPDqthcK1vLCkxDEBo1ZQw3j+E7SDzRfW4eRyutaj4wh+INtYafbXA0oSWyoqWgaCSE7/Pd5v4HTC7VyM8cNnjvKz7bXdEuZLaO31jT5nugWt1S5RjMB1KgH5sYPT0rQo6B1OU8e+C4fFkkDSXzWgS0ubSTbCHLRzKucE/dIKKe4IyCOad4O8N6noF/ctJqVtc2140lzdBLbyi9y2xQUUEhECRgYySSxJrC+Kvi7VfCviTR2spLR7eWxu3ktLhiv2qRZLcIkZAOZSGcKO+Twa5LTPHPjTUJfOsI0iZ9ZbEF5dI5ijENyTbyJGC6YMSsCwBJOOg5SfX+t/wCmNq+n9bHVar8LZNQ8RX2uP4lmNxNNHLbrLaiRYQk6zKhUthlBQLwF49+am8H/AA4Xw94wtdTjuzNZ2umiIKQB5l2WbfNtAwv7s7Bg9DjtzhRfFjX7qW8+y+G7NFhtoXSOe7Cy7pBAQxQHeYyZiMheNnXnA6fwF4s17WNdm0zWtNsbcCGd4pLV3IJhuWgbO4D7xAYex79apK1o/wBbEt3uyp4i+GEesarqF8dZa3W6u4btLaOAiESoGUvIA4LsVbBKlOg6kVoeKvB91eeGPD2i6LPZ2n9k3ltIryW++NY4kZeIyeeowC341xvi/wCKl7ZpqKW0unSi11f7NCtrKRNMkWDKjbuEJPyju2GKjvUFp8VNY02x1aK8bT7yW2uLgQyktmEi8kjjinHyqhKAFTkDC9+MyrWX3/daxTvf8DeX4O6VD4fi0u31GTfFex3YllhyHK2wtyjhGUspXJHzDBPpxT0+Edna393faZq72s1xcW9z5b2yyQpJbhBEApOdgCsCuedwPVQaop8WNUW1ku7jw6IoLKzg1LUm3OfKs5ViKunHzON02V/6Yn1rd8YeONQ8P/Dey8SXFjbQahdKrLayligZkZwhbjBwuMkjngZOAW/d97+v60/AS97T+v61Klp8JrG0tgLXWbmG6DpIt0kCB0dYpkyvoMzswHQYAqpb/CDyNPlhh8UXaXE3mebKIPlcPKsjKRv3YO3H3s89e1a3jbxBr8ei+FdT0FIop76bzZoLjd5Zj+ySylGIGeqr0xyBXPax8VtZsvDN5r7aVYQxLOkNnbyNIXmb7KLhwzcKvXavqR0JIWhqzd+gJ3S89jtf+ELs28M+HNCluXlh0OS3dGeNT5xijKDcDwM5z+Fc1L8IrceDrnw7Z69cWy3UiNcTCBcyotqtuEbBBIwoYc8HsRxVS9+IGv3EzW76Ylra3F2YbaW3lbz1WO7ghYvuUj5lmJ4/unnnI6Lxj4u1jRfFMOn2el29zYpHaSXLsziU+fcmACMAYyOG5Pt705efUSa6dCk/wp01gmNSmVhNJK7rEoZ901vLgn2+zKP+BH0qtJ8Jbea20m3utWjuYtLR7eGOSz2q9uxQ7XCOu6T92Pn6dflrmPDfj3X9UXTobu7XTUu9QNwLm41CJsKAp+wMEBKyfNgBtrHax6itKz+Knim/0prq18O6YkrSSbUkvNxiVLeaZo5FQsySDygvzBeX6ccq9lfsNR6I7jxt4JsPFV3HcXkxQpZvaqvlK4AaaGUtz3/cgfiawo/hTYweIk1m31H51keURywbljczyzIyAMACrSnqGBwOBzWbcfFXUtNtJ21jSrGCdY5TDtlfZNJ5VvLHEuRksVnYEf8ATMkd8bnxR8dXfhK9022tYNPla7tri4CXMrI8zRNEBDEADukfzDj3Hei1mkCd0XvAvglfDM8Vy+oC7nSx+yOy24iEn71pTIwyfnZnOTnk88Vhaj8LLjUCwuvFD7JdSa/nEdkEMzF0ZQxD8lBGqKegX+HPNZdn4217SboajqgZ7C6u7shJZvktYI72G33OdgxhWd+uAM5J6itefEXUtSuzf2tyljFDAPKsxcYa/DXLxiWIFCSFVOT0+f2U0J3s/wCu/wCYPZ/15GpP8HzJp91Zr4oniE0ZgBjs1QGAvM5R9rAud0xO7I+6Mg85uL8J7OG5e7tNYmSdHtpbMSwLJFBJEF3nZkbhKVVmGRyAQa2/hz4kudXtbm11m901tVjvryMW9sSGWKGcoCynkEApz/tA965rUvibf2/2rC6FalNSls8Xdw6mzWMSkNcYHy+Z5Y2DjO8de6ukvxG1f+v67GhoHwxj0bVdOurfXJmtrSaO5kt2tl/ezpHLHuDZ+RcSn5QOMDnFas/gtp/iRb+MJtZuHW2VhDZGP5U3ReWcNnofvdM5744rL+GXie+8ReKdZae4jSBLW0k+wPP+9tJnjDvGUwDgblyx4ycDGDWDe/F68tbdd1lp8l4NVa0e3icujRhox8kwOxnxIDgZPUbRg4rW9v67E+f9dzpfE3w5h1fWNY1S31iayl1K0Fv5fkrJHE52LLKBkHc8caRnkYAyOTWTrHwfttUll87WvJgdmmSKCyVNkpijQ4bdny/3SkR9hkZ6Yq/8LL8VxObqbw5YzWYMbiKCSUzukk80KqAVxvzEGPbDY96NL+Keo3k+nW2PD5e8vooRKty4hkjaISSKjH/lrHnaV7syjAOQJW116FdS3qfwhhu9KmsbfXZLBbmBYLlbe3IjlANwWOC5bJNwW+8eVGcgkVan+FcIXVPsWvXds180O0eUCsKL80sYAIO2V8u2CDnHbisDw/498VWp0PTb2xhuZNTs1v2muLxEcRys+I49wXe8aqCwCknI9cltl8TvFzaPHewaNp09slo0heeaTzZPKtYZ3J2pty3mlRjuM+1O17ivqbI+DuljSIbD+1J90ZTM3kpvYLaR2wBPpiIN9TXV6voN/r3gqbRdaurNry4yXlSBmjQiTcm0blbKgLhsg5XPHSud+GnijVtd8ZeIre7geKzikYQxS3cbSW5SQptMQ+cBx84LD2GRisjUvij4isYriSXQbHY8zJayecypEi3cluXmL7VA+QN1A+bGe9Ju9r9QWm3Qvj4SRJe3eoR+I7uS+uzavNLcQJKJJLfyjExXjvGSwBG7f6qDUL/B23VjPb69IlzJDJDK0lmjxkS+b5pVMgKT5x28nbjHIzTD8TdcgLXWoaNYW1gse12jmedkl+xC53ZQFWj6rlTzwc1maR8SvFF5fJq62No+nCGGG5tw5ILtfTW/mxFcg5CqxySMDg96cn0YLRXO08O+AU0XxRHqsOrzS2kHnGC0eEZVpUiVy0mct/qQRwOp68VPovgttP8AiBf+LZtZuLt7mGSGO3ePAiR3Rtuc8gFOMAdecnmuRb4qapZ3Og2+qWumQSajYC8ugnmYtEeKWVGycFwBHhto6nqMgGWy+Kd3JaafHd22mfbNQhtZYBa3JcOsrzByvByYxGm7rgtg9sttp3fTQSStb5mre/DC2fWr3WLPVpIbuS/S9tEmt1lhtTh/MQJkbldpHc8g7sEdKqQfB3SIbSS2Gp3Dq1nJaqZIUYpvhhiLj0I8kEf72O1Hwv8AiBq/iXW49LudLght0skdpZLpPtBbyonEnl5DMjGQgEKB8vXnAxrjx5r8HiDVNNnaaCGx8QqElaMs1xa7juVAF5RcAH+LLD1BIlb3f67D397+urNvSvhZbrLfvf3AKvqstzZxhRIIrcxSokXI4AaeWT2LYrf0HwLp+k6FqujxXMpt9Sto7eTYgjKBLZIMrjuQmfqa4bTfi5qOoW0JaysY45p7m2WWGXdJIywpJGUjBJAO8gt8wUr8wGeINT+JniD+wI72ztonubO9tI5NOicteyxlAXeRdvEbbsgqM4HGTxS6W72DZ39TpLv4Y3N9JoxvvEnmxaX5e23SwWOKQxn5SVDYyRw2c5A421WsPg9a293bXFxrL3hih8nZLAxSJVaRohCPM+QJ5hA3b+AKteBfGeqeIfiBqFlJBAthBbmNNl2nJXYwmERO8pJvOGIwAo7k1U174mapYXGq2a6fp1pc6beR2bvfSvHDJLLJ+5AfGADD+8ZjwvTmm+nnqC0+Rq6X8NLLSbm2vNN1D7PdWzRtFKLVOCll9lGR3GPnx68VreO/CX/CXWVnYXepSW9pCzvMsUQ3ysYnjBDE/LjeT0OeOleXa78S/Edzd6l9nlhtovKW3RLWZQ1hJ9raPzZ2kG1TtQHBIGHHsTNffEjXbFkW6JWafULIpaiZXHlGG2MiJMBtcbpSTjJIzjjJC+PUPh0Ogb4P201zHeX2rx3U/nM0yGy8uCRGjhQqI0cYOIEOST1PB4x0nj7wSniuaGT+0TZ4tJ7GcG3WXfBMUL7cn5H/AHYw/OMng1wvif4rarDok0g037FPbXws5UDMGmniO6eJGIwBjYAeS244GRWk3j7XbnUILW60+KztbjUEWGa2lYOsSXpgfzNy45ChuOxIz3o3a/r+tAtypnW+M/BsHiR7YvfPbLFZXVjJtjDM8U6KrYY/dYbVIPPcY5qPwf4X1Pw/qc0p1S2uYLwtNe7LUQ75QkccexASEUJGc8kknsKh+JXjaPw14Mh8QaY1rdi5YfZS5JjmBjaQYYEAZC8EnuAMkgHkLb4k+IIfEQsV0yO4jvr/AHRG7uEgWOIx2v7mNmKhnHmu3cnGMehHWTSE9EjVuPhtqGreILjVtR1c2UJ1sahHZw/vFcIYNjE/Lhj5HPDABuOea3fAngS18I+Errw1a3rXdlMp2i5iDFSyBX3f3wTk4PQHGcAYq+PvFmv6LrsOn6NpljcxmCGWV7mR1OZblIAF2g9N+457DHfI5S7+I1419ZyajP8A2VcCPymt0mPkyhmuEln2lN5EZgDDB43jPbM6KNum39fcV9p99/6+83PD3wpt9L1zTtVm1dr97RY1Ec8LFUEbyNEIv3nyBfMIG7fwBzXpNeQ+B/iFr1xfeG9FntrG+F7axzz3rX8e6USPKMx8ruZAi7lVTgtjjGT69Vu5IVXa8tE1CPT2njW7ljaZIs/MyKVDNj0BZR+IrkfiR4W1vxBqOmXOi6hFp8ltHPG88krHyxIuNyxhcFxgYbcpXn7wOK5O1+E2rfYLfztQRL21t5xbub6SUQzu1uVkQiNNo/cuSuDy2cnJpR1eo2et3d3a2hh+0SrGZ5Vhiz1dz0UfkfyNSQyxTRLLDIkkbfdZGBB+hFeV6h8N/EDNpQsdRskMOpy397O00vnOWuhIApIOR5IMZX5e3OOK3dD8F3mnfCyTwlby21jdxiT7LcW0jlQ4kLxSHIBHIXcoz3GTSW12O2tjs5Lu2jvYrJ5lFzKjSRx9yq43H6DcPzqfFePv4E8XrqL20eoR3KS6S9zctcSyfZpdUfeme7eWFkY7cfwx1M3wz12GFbjTr+0t72KGKCBZ7ueeNYltHidGJA3BpGVydozjPUCn0EepajZWmo2M1jfQJcW0y7ZInGVceh9qsdq8gsvhVrUlhZwapqsUhtWbykS6mxGrXizFQVC5/dBo/ujrjAFPi+FuvxBpIPEIt7tP3VrcJPMxgg8q4TYATjrLEf8Atn14FHS4dT1yivIP+Fd+MobC4j0+/wBNsvtUU9ubRb64aG1WSOBfNjYruZ90LNghR+8PPXPZ+N/Ct14hv9Pnhv8A7Ktna3aoQ7ArPIirFKADg7CGPPqMUPQFqb+oatpunzw297ew28s4YxI7YLhSoOPoWX8xV2vH7X4YeJFMMw1KxsTG3y28NzNKkf8Ax77mV2UNlzC7MMDlh15Ndp4t8M6lq3ifR9RsdT+y2UTBdUgLsDcRI4ljCY4B8xcH1VmFPqg6HWYHoKR2SNGd2VFALMxOAB6muG8ceBZvEniaDU5LoC3iS1RYvPlThJy8wwpx88Z2e/Q8VzK/C7xFJ5FreatbTwLbrCblrmYyxxCGSM24TGGjYsrFiQeDwcAibu1x9T1m2u7W5kkS3njlaLbvCnO3cNw/MEH8aJLO1kv4b94Ea6hjeKKUj5lRypYD2JRfyFeWWPw18RwRWKRaxbWESm2t7q3t7iVk+yLDGsqISBhmeIEHAwGaotK+HPi6DUnvNQvNJvYHv1uX08XU0Vux2OvmDCZVgSrBTuzjls4NU0r6ErY9atLi3vLcT20qSxMSAynIOCQf1BpL66trGynvryZILe3jaSWVzgIijJJPoAK5GTwjqU/w+g8N3WoLJOL1Zp5RK4EkQuvNZNw+blPl/TpXG33wn8RXBlhbXRJb/YJ7S1U3jotsG88KhXy2MiFZYwRuX7nfAqdSkkevxwWrXIv0hiM7xCMTBRuKZyBnrjJzip8D0FeNn4YeKDAI477T7eNmk8m2jvbgx6cxEIE8LFcu/wC6c7W2jMh5657fxv4Y1PW9V0e50/VPskEUnlanGWYG4ttyyFV29H3xqM/3Wcd6rsSr9TqjLGJlhMiCVlLKhYbiBjJA9OR+dPxXB/ErwXqHiLVrXUtLntba6i026shPJI6PEZTGQy7Qc/cKnoQHJByMVz0Hwq1O4umuL+8t4YPPikgsYLydorSMXAeWJG+UsGjDLkgffIwBSWo3oj12oNQvLXTrGa+vZo7e2gQySyucKijkk1g+ArHWdH05ND1CNJLexgRYbvzi5mJZyVweQFXyxk8k59K891f4XeJNS0m4tZDo6vdTXjyR/b7gwo0xj8uZF2DDIqFdnQ7mbdkkE6gew3ltb31nLa3MYlgmjMcin+JWGCPypbO2t7O0htLWFIbeBFjijQYVFUYAA7AAVxnw58L+INC13XtQ1i+s5Y9RaMxRWztsVleUl9pUbSVdAeWPy9elcsfhl4od7NJNXRLK3vZ5lghv3WQK7RssjTGEl5FKOB8qnD43HkkW4uh6y95aR6hFYvPGt1PG8scRPzOiFQxHsC6/mKsHpz0rgPip4L1TxRqWmXemy2UbWttcweZPPLG8DytCVmj2A7mTyz8pwCSORWPd+AfGFxM6zalYXVnDKTHBJeTr9sjN08xWUhfk+V1X5d33B2OAtRnqGnXlrqFjDfWM6XFtMoeORDlWX1FVpNa0qK5vLWS+hSaxhE10hOPKjIyGPoMA/kfSvO/hn8N9c8Ma9Y3mo6sLqC1s0gRYbtgiAQqhi8to8um4FwS45OcZ5Nnxb4J8Q6trev3tqukImoR20ELSXMoJhQgyBk8sqHJ6P82AqjHU035Aj0Gx1CyvnnW0uEme3ZUmC9UZkVwD6Hayn8RUl9a299ZzWd1GJYJ42jkQ9GUjBH5V578N/AfiDw34kbVdU1mHUo5rKGCVC75jljt4I2lXIwxcxHdu5wFwR8wqDxB4D8U6rqd/EdWto9KnmmlTFzMsrLLJbsUIAwoVYZACGP3+3NDS2Em9zubbVNBsZ/7FgurW3ezWOH7OPl8pSp2LjoBhTj2B9Ku/brM3MFstxG0txG0sKqc70GMsMdvmXn3FecXXw51Se4vrcTWKWk+oGYXH2iYyvamNlW3aPG0Km4AYY5A7Gk8C/DvWtD8TaZqV5eRfZbKxht0gtr19kWyDy2QI0XzozfvOWXDHocAlrXcb02PUcD0qG/urawsp768mSC2gjaSaVzhURRkkn0AzXlninwR4o17xvr13azpp1tIipa3rXcokIazaNo1RflCeYwYtkHKcA8EM174W6xdSXltp19Z29pLaPDDM9zMZI0a0aE25TGDGZG80tnOc8ZwaXQfU9TF/ZHUEsRcR/a3gM6xZ+YxggbvpkgfjVmvGW+FfiZoLpotTsrLzUCJZwXMrRogmgdohI6EhXETk/KcF8YIyTO/wkv5oibjVGeTYUQy380jKn2MxKpYBQQJtr/dH3QcZFHS4keuTSRRJumdI1LBcsQASTgD6k4FNtbiC6hE1vKsse5lDKcjKkqR+BBFeRah8MfE+o6te3mpX2lXcT/ZmjgM0qrO8M8UgMmEyrbUdd2W+9nAHFWJvhz4qaHU4hq1q0t3bSx2t4bqYSWO6WZ9iLtIKssiqWOCMHAbAo6AetVRu77THvxodzNE1zcwswtnGTJH0Y47jsfqPWua07wlfQfDWfw2L2S3vnEjwS/ajMIJC5ePDhEOwNj5Qo44rlG+GXiiTUBeXHiJpp5NPZHkS8eMQ3TpN5hVfLJaNnlBxuTAQcHAoYI9bhijhhSGKNY40UKiKMBQOgA7U815Df/C7Xlje10/U7Y2Z3i3jlu51+xyPHAPtCYyWkV45WCkgHzOoyaTXPhp4vuvD2oabb+ILWaSS4MdnJPLIGt7RUk8nDbW/eq8mScchRgg80MEeuJNDIrsksbKjFXIYEKR1B9CKhu7+xtNNk1O5uoY7KKIzPOW+QJjO7PpjmuX8I+EH0jTfEen3CWhTVrye4EsTsWkEq87wQMEHI4JyOeOlcHL8KPFcthZ6fFf6Rp9rbaI+mYtppDuJt3iywKfMN5WTrgYxtJGSP/IEeyzXlrDc21vLMizXJYQJ3fAycfQVYryzQvh34is/FGj6jf619rgsI1QtHePG7MrylpGUo28yh13ruUZXjIwB6nTEjlPHXjWDwrc28M2l3d6JLWa8laF41EMMTRh2IZgWP70YAyTg1gt8U/tH2QaZ4du5jeXFt9nMs8aCW3lmaLzR8x2kMv3WweR7467W/DGga1ren6lq1hb3tzYRyLbJOiuqbmRiwUjqDGuD2/GnDwr4Xjiu0Hh/Skju5VmuR9lQCV1bcGbjkhuQfXmkul/6/r+vJvqciPivayGBLfw7qc0t5sewQSQj7RExlAkyXwn+qbhueR7gdD4C8YW/iy2nlj0670541hkWO5ZCzxyxiSNvkYjlTyOoxWhZ+GfDtnLLNaaFpkEks3nyNHaopaTDDeSB1+Zuf9o+poHh/Q7e/tdRjsLe2ls1KwmNRGqjYEGQMA4QbRnoCQKFsD3OYufiVElot1B4fv5455rhLTE0KmdLcOZpOW+UDyzgHk5Hvi1r/wARNL0aKxu7qyvf7PvNNk1BLsqFXasZk8oZPzSlQTsHOBnsca9z4P8ACdyJxceGtIlFxP8AaJg9mh8yXn5zxy3J59z61av9F0O5uYb6+0uwmmgjMUUs0KkxowwVBI4BBIx70ug+pzyePN3gi58St4d1SJreYRCymURSzEldvl7sB924Aep4qlafEa4OqT2F74buIGXULi2WT7XDsSKCJJJJZCWAXAfGOf611A8MeGZNEXR/7B0uTS94lFqbZGh3A5DbcYznBBp40Hw9bzS3f9kabFJKNsspt0BcFQhBOOcqAv0AFPv/AF2Euh583xcku479rDQp4YrPT7y4muJXR/LeHyiuE3DepEyHII/rXSeLfHcPhe7e3vdLvLuKDT/tk1xbFCF+cIqlM7gXdgF7cN6GtSLwn4Pt7eOKPw9osUKiTYotIwuHUB+38SqoPqFGelT3eheGtQv3vrrSdKuruaA2zzSQI7vFzmMsRkry3HTrR2/ruH9fkZE3jZ08KWmuDw7qfnXN4LMWEgWKfeZCmVDkbhxuH+zz2Nc9YfE65hulgvtD1K+N5e3K2S2dqCwtoZlhaRgrtk729sgZwK7Wbw/4Xm0yDTZtI0qWxs5Q8MDwI0cMmT8ygjCtknnryalm8P8Ah+7S283R9OmW1laW3zboRE5bLMvHBLcnHU0dQ6HC23xWkeGCCfwxqIv5hOxW2AuEhjSd4FkYr2LKSemACa0PAPxFXxFfWOlNpN+1w1pE91exW5+yxztAkxTPOBhxgk9ePeumPhXwybhLg+H9L85JXmV/sqbhI5y7Zx1J5PqamstC0G11EahZ6Tp8F5HEIBNFAquqAABMgcADAx6YojtqD8jznT/ihfReLbHR9Sthm+v7qzjt/IEU8RRovK8zLkJlWdsn7w27QcgGbUPi3Eosp7fSbmG3kIuiZdjNcWZiuGDptb5HLQdG7H647uLwr4Zi3+X4f0td7mRyLRPmYlWJPHXKKf8AgI9KSHwr4YhE4i8PaUguJDLMBaJ+8chgWPHJw7D/AIEfU0uiH1Zxc/xTI1Czt10O+juJJWt3sD5TSPIxtxHiTzNijFyhPXv0xzr+GviJa6xpGqajJo1/YrYaeuoeXM0bNLCfN5G1iAd0LjBx2Peujk0bQPtiTSaXpv2neHRzAm/cNmCDjOf3ac/7C+gon0DSJNOu7COwt7eG7tTaS+RGsbGIhvlBA6DexHoWPrTe2m4LdXOB/wCFqSTanJCulmyEOnyTPBdSIXaVjbGDa6uVIZbjlfvZwB2y20+MFkNIgvLjR9Rki+yI890qxoomaGSTZ5ZfcP8AUv7Djmu0svBXhKz0pNLh8OaULRY/L8s2iEMCVJzxySUQn3UHsKsLoHhm3gS1XRtJiiwAsX2aNVwFKjAx2DsPoxHeh26Exv1OJb4myaTE1lfaZd6zfWryLdT2SRQxgB4VBCvJnrcRjGezHiuqsfE39oeDL3XYLN7e4to7oPazMGZJYGdGUlSQRuQ8g8irWn+GfC9rbfZ7HQdJhhGV2RWsYXkqxGAPVEP1UHsKu2un6Xa3UslrZWkM8inzDHGqswZ2Y5x2LM59ySaJarQcdHdnn2o/EDVn+y2OmWttJqF/YafNZhVDq004md1bc6gKEhYg5zn1pjfFOWyvb+O90W4ntLRXHnQlQ7S/azbJGEDEnLY+YflXZp4O8Jx6fNp6eGdIWznlEssAs4wjuOjEYxkdj2qa48L+G7gYm0DS5BsdDutUPyucuOnQkAn1PND3Doctp/xCkktvEWq3uk3ltZaVpkF6LSSHy7rcxnDqQxA58obenBz3psfxStW1aDSG8N60dQM7xXcMUYl+yhZFj3koSCMuDx0APpiuwh0TQre2ksYtK0+OCeEQyQiBQska5whGOVG5uP8AaPrTbnw9oE13He3Gjac9xDK06TNbpuVzjLg4zk7VyfYelH2vIOnmcRZ/Fy1mCSzeGdWt7Z4klWZpIWBV4pZI+A5OWELj24z14g/4WBqlv9iWTZehL4pftDbKpEBt1uQyqZcjZG4DNzyOnIz6CuiaHGibdJ09FQIExboAoUMEA47B2A9Nx9ao2vg3wdbtCLbwxokbW0hki2WUYMTkAFhgcEhVGfRR6UagY2nfESC88GXPib/hH9Xhjilhjit5oxG9x5pQRshYhSP3gyc4BBHaud1j4vLZXllIdPliga4jt7q3kjUyI7NdRlQ4fZ/rbcDccKFJJPPHo9loGhWOntp9po9hb2bSCVoEt1WMuCCG24xkEAj0wKa3h/w7ceYW0XS5d5YOTbIc7t+c8d/Nkz/vt6mh76AttTiNd+KE0ZSDS9CuXnlvVgtTI8ZW6CXkVtOo+cFCGk+UtgHr7Ve0j4n6fqV7ZQR6PqEcc00NtcSs0eLa4lLhYyA2W5jOWXI5Hvjp7fwz4btbqW7g0HS4Z5mRpJFtUDOyMGQk46hgCPcA06Pw34ej1GDUo9D01Ly3BWGdbZA8YJJO04yOWY/8CPqaF0uHc5LxB8S4dP1a80xdKu4vIu/sqXbhHjkkBgLqFDhh8s45OOQfx008dRN4NvvFR0a9FjAc2yiSMyXS79gZRu+XJ7Nit660bQ5XMt1penuzS+ZukgQkyHaN2SPvHanPX5R6Co4tD8PWcNzBHpOmwRX0vmXEYgRVnfOdzDHzHPP1o6AchP8AFbTbaW0hutJvI5pZpreeISRu9tLG0i4YBvusYmAbofzwk/xCl1LXLLSfD1pIZwEubwSohAtTFFISCZFww85Bjnvx0rr5PDPhyTUI9Qk0HTHvI2Z0nNqhdWYksQ2M5JZjn3PrVe38GeEbdIUg8MaNEsM3nRBLKMbJMAbhgcHAAz7D0oXmHUyfhn4yuvFaXjXGm/ZYrdLYxXG9R55lgWU/ICSuN3TJ+tUZPibbW3ii40BtK1K+nivGika0tSwgiDIgdsE5GXJJ44BOPXqf+EV8PLe2t5FpNrBNbMjRtDGI+URkjB24yFDNgHgZ4qGw8HeH7a5a7ksIr27N7Jerc3SLJIkrkE7Wx8oG1QAP7oo6/wBeQdDg4/i7L/ac9xcaRNBpQ09b+3jwjzzxG3uJs5Em1crEuAeQSQfWtH/haBufENlodvoOqxXq3fl6lCLcTmCPcEB3I2MEsrFucKG4zXXQeE/CdnHN5PhzRoEk3GXbZxqG3BlbPHOQzD6MR3qxN4d0Ga+iv5dF097uKQyxzm3XernGWDYzn5V59h6UL4vIHsYWt+O4tP1S+sotGvLsWlzb2RlSSNVe6n2GOIBmBxiRSWPA5qK9+IVvB4X0/WodFv7mS9uZrYWivGrxyQrKZMsW2kDyX5BOePWug1Lwx4c1K6nu9Q0HTbu4niEM0s1sjtIgOQpJGSAQPyqwmj6SllbWSaXZLbWoIt4RAuyIFSp2jGB8rMOOxPrS1t/X9f1970v/AF/X9fd59e/FAT6cZ7ayudLltke9uI7qOOUyW0cMU5VdsmA7pOmOTgg5FLN8TrrS9U1C0v8AQ9Q1Ei/lhsVsLcOZIo0V5Puu25l3AHheeOoNdtfeFfDN9EsV74e0q5jVg6rLaIwDBAgOCOyAL9AB2qN/B3hNvM3eGtI/eT/aH/0OP5pecueOW5PPXk0+pOtin4g8aWOjeKNI0Ka1mlk1J0jDxsuYS+4IXXOQCVIz/PBxi638UIdM1W+sz4b1SeCyedZLlJIQpEAjaVgC4bAEq4455FdjfaLol1qUGrXul2E17ageTdSwK0kQGSNrEZGMn8zTptF0aYymbSbGQy+Z5ha3U794AfPHO4KufXaM9KF/n/wB/wBf5nnmmfEfUdQ8UpY29nL/AGfPrX2KC5lsXjRolEyyAPuwX8yLjgfLzjPT1KsqLQPD1revfx6PpsNzLOJmmFugZpeQGzj73zHnryfWtWhfDYHuedfFXSfFV14h0jU/C8d951vZXUAmtpoUEcskkBTzRIctH+7bO0E8VlrfeKh8OvG1xrlzJNJaJPpunfuQ32kxhlE23by0jOFxgj5Peu/1vxVoei6vaaXql8trcXUE1xGXUhBHEAXLN0XAYdao3fj7wrDp5u4dWguWMM00cMR/eOIgdwwfunIx82OaWiX9f13H1RgeFpfG+l+I7658R/2hd2dxdfZ7S2hgiMSq8v7uRWEm5Qkf39yr35JxnL+J+lfELWta1ex0qzujostg8SAXUGyZ9qMhUMQUcOGHIxxknBxXX2nxG8Fz6ZZ37eILOGO7O1Fd8MGwpKkdsB0yenzA9DTrzx94Zhuo7a31GG7lN6lpMInH7ktvG9icDYDGwJGcEEVTXQlbXOT0M/EKDxToum3l1fjT76a4nlF0YnntbeCTdGrtGCpaUSKpwTgL65NZviKy8feJNc8Q6bZNqR0s37Wsnnm3+zG2ItziJXG4uMyncwIxkAk4A9B/4WB4L+yJdf8ACRWXlSS+Up3HO75e2MgfOnPT5l55FT6V4x8P6hdW1kmo28d7c7vKtzIrMdrOOqkjJ8tiBnPB9DSGcDdaT8TLeTXYbXUNTFvF+70yK3itikkSvH5YDtKpVtgZWO0feJBOFBh8SaL8UNW0u90+8jEmniSEeTugnkuYZD5ko+YoC0TBYwSV3DJHOK9GuvGPhe1t/Pm1yzVMZHz5J+dk4A5PzKwx/sn0NZ9t8Q/Dsst15t0kFtA8ii5eVCkoXycMgBJYN56AYHX6jItRvQ4DWfDvxMur6CT/AEy7nsreQW0ztax22GsfL/1W4kTGUyA5ygyOSOmx4a8Ka1aeMNDuodKuLTRbDZ5a3T2/nRD7Pcowbyjg/NJGOM9frXfaX4n8P6pqLadp+rW1xdrH5piVvm24Uk/huXI6jcM4zWcvxD8EtavdL4lsGhRgpYOTyQSCBjJGFY5HHynng0CR53r3h/x352sPomh30Ul5rn2yPzJ7MxgR7fLkxuy4YqWO7lflGD1psdj8TPDmmTwwu8b3GsNDZRxvG0SwXMko3kAFhJGzCUknaVwOMEV6PefEDwVZ3z2Nz4k0+O4QgMhkzjIU9enR1PsGBPFSyeOPCMZu1bX7LdaOEmAfJDFigAA+98wK/LnkEULS39dv8g7/ANd/8zL8XXXiTUvAz/8ACM2Oprf/AGk26sZI4ZtiMy+cA5AIJUEDK5Bz7Vw1tpXxM0uXVdTZ76ymeJr67kMtu9rM6WcOFVFy4dpo2BOMbScdq9f0PVrXWIJ57Rg0cNw8BYMGyV78Hjr0PNaFGuvmGmnked3o8dXHgbw/e2v219Yluku721jaKMeXIS3kO7EFFQMBlQxOzBByaPBWnfEGTQ9eh8Qatcw6lPGVtHMUXlwzfP8APEyuxKcpwyrjHTk16JRQ+tgXQ8YudF+Kmo61pOs3ix2t3HFJNEixW862UzOwMTMXU7DGEG5Q/JbjpXVW9j4uufAVjZrPrdnqr3tt9tlubi3adYvMTzyjJlAu3fjvjsOK72igDxye1+MXnW0UAulaHTZY5Z2urdkml8t/LbGflfeEGQCDnJIGRU1/pXjjWtW+3ato195KfbH0uLzLNmtZHG1POyx+QrkYQk5znsa9dopWA8ustD8ZaZ8OtXt7OO5t9an1AXES2rQlpF2xblyWVUDFWBIOQOQD0OfbaT8TLzxRfTvBd6PaXklsk8sd3bySBEm+bZJ1x5ZbgqME8ZPNew0U+tw6WPP/AAAfGGjXUFj4pfUtTa/ig2yuYnFvMI5DMWKABU+WMDrlm471N4eXxv8A8LC1ubULeePQTA62iSXETo0gcbGTB3KCmcgqMH1613VFHW4HhE+i/Fe6aLUbi01dLu3kuvsXlXtqZIDLBEFDszYaITK2e+B90Diujsr3xXH4W8dSa/ePNHpdtPY2TiIEXLBGk83bt5P7yOLGCCYz616pRQ9rAtGmeK3S+P7Uyy6vcXP2Oa6sobO1W1ieFlNxb7duGLq6oJd2YwOpzwta3iDSfHNr8QtY1Xw/aXz2915bgC7gjt5kS1dShDZdZPM8sK2MDBJ4zn1Sim3cUVY8g0zTvi1JZwWt5LP5F01wtwZ5YDJbxoS8PQsGMmfLPJwACcVW0XRPiVpN3psVpYSwRyanFc30kVzB5bR7bZJVdMj+FJcFc8jgDg17RRSWjuN6qx5/8VNG8T+LvD+naXpNqth5rNc3bXN1sMDomYkzGWJPmFW4yP3fJ5rO8dXXjy4fw5aaVDqVrqVxpk8tzFaSQeVFdr5G0yu/BjBZ8hTkjoDXqNFCA8j17RviNJHpXlfbL25/teW7mke4tzHbRrcgRKEOPl8jcQRuYHtk5FHV/D/xT1K7046jLuhsrxlieOK3ncGLaIbshnQDfmQsucj5flr2qihaAzk9TtvFzfECx+x3BHhySNZrt9yBopIw48oKfmIkLoSe3lnkZrjdY0j4iWt7rK6TJrrxXGoXc9u8V5bEBnjT7OR5hyIVbzA64z93AYV69RQB5S2i/FAX7X39tX7N50kv2dZoBAcXieWoBXOw25kOM56Z5ArU8X6N441DxVLNpms6lZaXugjRLaaFRs8ubzWwylt2/wAkZ+uO9ehUUPawLRnimt6J8VNa0i806++2NLdWJimxPbC1ZTaqAqjO4TCfcSx+XGeSMCtN9O+KEGtfZo7zUp7SK7Asbhp7cp5XnkubocM2YiAu0ZBHODzXrFFHW4dLHm+lWnj3VPCPiHT9ZjvLO7l0iO1s3NxCHe6EUiySK0ZO0MxTBOPoK5zUbD4gakmoeH4bnW1trGytL2PFxEl1JI7R7rYyfcJQQzNndg+aoJ4r2uihb3A4HwtB44XxpdS6o18NNxc58+WBoGUun2bylQ7wwTfvLYBPrxWBZaL8WbaKK5XWr2e88mImK6mt2hErQTCXIVc7VkEGMH1xnmvXaKOgLqeH69onxP1Tw/daa8euy2NzFLHHBLd2YuRKYogDMwO0wl/O4UluRxjGNmx0n4n3GoXMd9q1/bwPqcYYQCBUW1ErnMTl2b/V7FIKKc5I55r1einfW4raWPLNF0P4grqekNrFxNqFsLmC6uvtTwP5LqbkMEwBgbTbnjJz0P3q9TooovpYb3uc74y8Iab4qEa6jNdxxrbXFrIkLKBLFMqh1bKnuqkEYOR6ZByrX4baTaoy2+pX8HnWklneeRHbxC6jcsfnCxAAgscMoUnuTXb0UrAcZcfDfw/O92zzX+bq2e2kxKv3HihiOPl67YE/HPrxUb4UeG5UEV1danc28YMdvDJKgWCIs7NEpVQSpLnliW4UZ4rvqKHq7gtFY8p174S3E2q6dqWmeIJnurdv309+iuz7REI8qiqjKqxfdKjJOS2RXRaH8NfD+jeIY9as2nNwmSwmSGTc2XIbcyb1I8xh8jLxjOec9pRTuBw2o/C3w3eyahMz3aTXuopqG4mOQQyKrDaiOjLsPmSsVYH5pGPphJPhd4f3JJb3WoWs8UpmgkgMS+TJugYMq7NgwbaPAxt5YY5GO6opLTYHqct4b8DaVoOv3mtW00891dl2laeKEsZH273DiMONxUEru2+gHGOc0T4R2drp1ibzxBqz6ra2gs1vIWiXy4Nrq0KKYyNh8xuWBYcfNxXplFHkHW5xjfDXw4bSW1Rr2KGSOaLaso+VZYYoWAyOywpjOec9arJ8LtHjmhnh1bWIprOQvpzh4ibHMhkZYwYyGBLHPmB+MAYrvKKOtw6WMbw/4fg0Wa4ktr69lW5lknljmZCrSuwLPwoOeMdccnitmiigAooooAKKKKACiiigAooooAKKKKACiiigAooooAKKKKACiiigAooooAKKKKACiiigAooooAKKKKACiiigAooooAKKKKAP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Nadpis 3"/>
          <p:cNvSpPr txBox="1">
            <a:spLocks/>
          </p:cNvSpPr>
          <p:nvPr/>
        </p:nvSpPr>
        <p:spPr>
          <a:xfrm>
            <a:off x="720000" y="1353663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600" b="0" kern="0" dirty="0"/>
              <a:t>bitmapová (rastrová) x vektorová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20000" y="2376078"/>
            <a:ext cx="9081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Vektor – obraz reprezentován geometrickými objekty</a:t>
            </a:r>
            <a:br>
              <a:rPr lang="cs-CZ" dirty="0"/>
            </a:br>
            <a:r>
              <a:rPr lang="cs-CZ" dirty="0"/>
              <a:t>souřadnice počátečního a koncového bodu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20000" y="3639038"/>
            <a:ext cx="9081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Bitmapa – obrazové body v mřížce (rastru)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4671D13-547E-4051-BF43-3A426A398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4052539"/>
            <a:ext cx="7829588" cy="26391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A409873-62EF-4534-91D1-E4D1146ED790}"/>
              </a:ext>
            </a:extLst>
          </p:cNvPr>
          <p:cNvSpPr txBox="1"/>
          <p:nvPr/>
        </p:nvSpPr>
        <p:spPr>
          <a:xfrm>
            <a:off x="8298830" y="6430116"/>
            <a:ext cx="1946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https://www.itnetwork.cz/</a:t>
            </a:r>
          </a:p>
        </p:txBody>
      </p:sp>
    </p:spTree>
    <p:extLst>
      <p:ext uri="{BB962C8B-B14F-4D97-AF65-F5344CB8AC3E}">
        <p14:creationId xmlns:p14="http://schemas.microsoft.com/office/powerpoint/2010/main" val="498379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HbAX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z1DWmtfFWnaItt5gvLS5uPMDcqYjEAoHfPmevaubsPip4du9UsNN+yapDc3smxUeFTsBlaJXO1jlWdGAZcjAycDmun1zw7o+tXVrdajatLPaBxBIkzxsofG4ZQjIO1cg8cCqel+CvDOly2cmn6c1u9knlwFbmX5UByEPzfMoPRTkDPAFC6XB7Eh8VaX/AMJT/wAI1/pH9peYF8vy+NpiMnmZ/ucbc/3uKxPF3xCtdEttdA0+6E+k+WHklEYhcurMNp35YhVLFeGwRxzXVHR9LOvjXjYw/wBqC2+yi62/P5O7dsz6buayL/wH4TvnvGu9JWU3lx9pnzPIA0u0oXADYBKkqcYyDg8UtR6GTffFPw7Z2GoX0kN60Fg6LK2I0ZgyF96ozhiu0ZHHPbNZniH4s2tndTrY2cn2RbacwXdzHtjuLlJ4YVjTBzjdIQSQMYzyK6S9+Hfgy9Z2u9DimZlVdzSyZCBWUIp3fKm12G0YB3HIqR/APhBp7mc6HB5lypWRg7jGWVyVwfkO5EbK4OQD1p9RLbUii8bWa+EtG1yS0vbhtUljt4oLeDDmZg2RhiMKCjck4wM1Rj+JujSWEt5FpmsSKq28sSLAm+4hndkiljBfkMykY+90+Wuq/sfTfstlbPb+bHYyLLbea7OyOAQG3MSScMeST1rGX4f+EEi8uPRkjXz0nUpNIrI6btm0hsqF3thRgDceOafX+tg6HLWnxPuriazt/slrHPNqMdrIGDbERpZ0yXJChsQ8AnknHpXQ+AvGw8UXt5arpk8KWtvDP9qyPKl8wuMKCdwI2HqP/r3pPA/hV12to8QXzEkZVdwrsrs67gDhgGdjg5GTV3SPDui6RdG602wS1laBbdjGzAGNWZgCM4OCzc4zyaXQDjrX4saS2rXH2yzvLPSPskU9teTRAeduFw2eCcKVtztzgknGBkV0PhzxppeueILzQ7eG6hvbWBbh0lCcoxx/CxwQeCGwfamx/D/walvc2/8AYFq0Ny8UkqOWZSYpDJHgE/KFckgDAGTxV/SfDGg6Vq13qun6dHb3t5u8+VWY7tzF2wCcLliWOMZJJoXmD8jmr/4lWMK2LCxurVLjV/7Oka6VOCHWNmQK5Lje6rkZAO7PTnN8P/FiHVNP0q++wgwTw3RvGRgoWaER5SMuwBwXwSxAyODXTQ/D3wdCtoqaKm2zk8y3DTyMIzvV8DLfd3orbemRnGae3w/8GtCYf+EftFQqFwm5cYCjIweG+RPmHPyjnijoHU5y4+LekzR6ZcaTYXtxazyx/a53iAW2RklbacNkv+6OAAR055Fa/hrx5Z+ItetNNsbW5tGeGWaaK8h2y7VSF0I2kqAyzoeTntgHNWk+Hvg1HgddBtwYE2Rje+MfOMkZwxxI/wAxyfmPPNadh4d0Ow1IajZ6bBDdiLyhKoOdm1Fx/wB8xRj/AICKatqJ30schr/xPtYIrm30vTb59QW4NvaLPb/u7uRbhYHCFWzw7AZOByD0ziK7+KttY2V+02lXV5eWyzSLBAFiDJHcNAVBkb5nDIxO0EAY9QT0GjeAPDOm3VzeCx+03VxePeNNO5Yq7TGYbRnCgPg8AZwM5qe88D+FbyR3udHil3iYFWkfaDMWaRgucBmLNlgM89aS2RT302KGqfEXQ9OVhcW+omZbh7YwxwBn81fKyo+bHWZB1x19KXRfiJoOqajBpsUV/DfzTeSLeWEBwwMofOCRhTDIGIJAwOuRRr3w28J6us7Tae0VxcGPzJ0mfeQrRk9ScFhEgZhycDnIzV3TvBeg6fr1hq9naiGTT7Oa0tkHIUSyB5GJOWLEr1J7t6mn2E9iDw/4wh1Pxzr3hQwn7VpUiEmMcLE0UbKzk9CzM4AGeEPSsGb4rWSzWVtJpd5Z3NxqM9uY5UEh8mG48hpVCNzl9oA6jk4IHPaw6Bo0OtvrcWnwpqUm7fcqCHbcqKQT3GI04/2RVRfB/hxL9b+PTzFcrcSXAkjnkQ73YM/RvuswDFfuk84zSXS/zB9bHP6R8UNNu7Szmu9H1WyaYp5wZUdbVZJ2gid2DdHdSBgEjBJAHNavifx3onh6+nsb6O9e5ijSXyoYd7SRssjF1GeQoifd6YHqKmj8C+FI7uC6TR4hLBIZY/3j7Q2/zOVzggOSwBBCk5AFaGoaDpN9qceq3FjA+ow20ltDcsgLxxyY3KM8YOBS6eY+pzem/EXSprWYTM0s8UiIZLeImGQyTtChRicsu9SCeOhOKzPD/wAXtF1Dw3YapNZ3shltzNdNbRBooVQokr5ZgSiyPt4BJKtgEDNb2m/DvwlZafo1n/ZSTf2PBHBayOxBwh3KWAIDHdluRwSSMZqT/hXvgwNEy+H7VPKIKhCyqcBRhgDhh+7TIOQSoJ5FVoIwNf8Ai54es9PD2YuJbpyAsbwE7CC5kVgCPnVY3O0HJ+UDrW74u8daV4aS0a6s9SulubdrkG1gDeXErRqXYEgjmVOBk89KtTeC/DEnnH+yYonmvWv5JIXeJzcMu1pNykEEjg84Iq/qmhaRqhU6hYRXJWFoAXyf3bMrMv0JRD/wEUv6/r5gcmfir4dF9baf9k1QX0xZHtjCu+BxK8W18N3eNhlcgYySBzUen/FfRZdLsr/UNN1PTo5reGa5d0V0tDMrNGrsrZJYKcbQeq5xmunXwp4fTU01KLTliu1d38yKR03l3LtvAIDgszHDZGSfWqcHgHwhDLbyJocB+zp5cas7sm35sAqThsb2C5B2g4GBR0Dqcbf/ABfW3unjk0yWzH22NEhuYSZ2tfIilkl2oxGR5q4UEk56ZzXd+PNX1DQ/B+o65pdva3MtlbvcmK4kZFdEUsQCoJzxxxVW08A+EbRI1tdIELRy+asiXEokDbQn3w24jaqjbnGFAxwK2ZNI06TSrnS5LVZLK6EonidiwcSElwcnodx/Oh7aBHpc5Kf4kafpSSQ69a3CTWwKXU9pHvtlmEBn8lSxDFvKGfu47ZzW5d+LdKtdD1rWHW5a30aR4roJFlyyqrEKM88OKW88G+GLzUZtQutHgmuJ4jFKWLFXUp5ZJXO3dsO3djOOM4qG58E6A/hDUvC9tbPaWGoq4uPLkLOxYAMxZiSSQByaH1BdDJj+KGhtdTW0mm6xC9p/x/l4F22f73y8yEN6nPy7vl57VFc/FXQV88QWmoskcbsty8AEBYRyyIMg7sOsLkEDpjpkV0Fn4N8MWlldWcOjweTeW721yHLOZo2LFldmJLZLNyTnmlfwf4Xa3Fq2jWpi2IgTBxtSJokH4Rsy/Q0PYFvqZniTx1Y+GtP0i91h18q9tWlcxRtlmATAQE8ZZwPmPfrU83jvSIvBtv4pNvfGznmEAQxhXR95Q7ixCqoIPzFtvTnkVY1vwfpOs3tjJqCtLaWVtJbxWfAj+fb8xON2QEGMEY69auXvhzSL3QRod3byzafjBje5kJYc5DNu3MDk5BJz3pvd2Etlc50/E3Q/9P8A9C1JRaCQqzpGi3Ajm8l/LZnAOHwOcZzxmqeifFTTb/ULlXsbtbBlSSwuwiqkqm0W5KMWYbX2luuF4610V14H8KXNslvLolv5cZYoELIUJkEhKlSCPnAPFB8DeEjpw046FafZAMCLBx/qfJ9f+efy/Sl0H1IdP8daHeeFrfxIPtEVhLefY3Z1H7mTzTEd5BIChxjcCRyDWTefEuzaJP7P02/3SLaSxyTwjY8c74QDDZDsA2A23sTxXSDwp4e/4Ri48MtpcL6RciQT20hZ1k3sWcsSSSSSSTnOaYvg/wANrfy3y6XH500kUr/vH2F4gBG2zO0FQqgHHQYoYIz08dWcfgDTfF9/pl9aQ3yQsLc7GeMy427m3BAvP3iQMenSooPiRoMuoxWfk36C4n8i0naIeXcsJ1gcoQxOFkYAkgccjIrYk8K6DJ4bTw41k39lINq24nkAC8/LkNnbyRtzjHGMVT/4QHwhi5C6HAoucbwruoXDh/kwf3fzqG+TGSAetPr5B0MiD4iRXmozz6fZyz6NaWZlvJyio8UpJCx5dwvIGc9uPXhIfix4bmtVuIbXU5Fa2SdVESbn3z+QEUFvnYPwSuVHGTyK1v8AhXvg3yPIXQ4Ui8hbcxpI6qUU5XIDYLAnIY/MOxp8XgPwlE1sy6NEfsoxAryOyx/OJMqC2AxYAlup7mkDMW2+J+kXviTSdHtIblJbtit0k0Pz27b5I1QhScHzInBIyAB7g139Ytv4V0C21OPUrbTxb3SFjvikdN252c7gDh/mdz8wOCxxW1Qtg6nI+OpvGEer6Vb+HFJtL9jbXU4jRvsJ3K/nnd1GxZExz8zJ71wWj698Qk0O61Gz0qaV7h762WO1tlk3XkXlxrcEk8JJIk5HYLsFd/488d6X4OvNOt9Rt55TfCRlMbxgqqNGpwGYF2zIuFXJPOBUetfEPwvo9xHbSXRJF6LS4CxMDbsUkcMVxkqfKYZUHn6Ghf1/X9fgN/1/X9ficJbT/EzSxf2bWmqW9m2qXktvLZWsdxJ5LyTvFw+TlpCoYYwE2YxliLWtXnxan0y9sbixCpGsCzzQRKxmjn2mQRAZOYQHQ8EncDyRXXXnxE0eO6ghtAt7505jVoJ0b5BGknm4HO3Eij6lfXNW9C8feGNW0u3vY9TgiaaCKZombLJvKKFyOCQ8iqcZwTihIVzC8RXPjWx8F+H008XP2nyCt7Lp9grSK4hPlARSA7ULhQ3HH+yORyxl+J1hqGs/ZI9Rt5LiV7iZRYrNbp+5gwYGALFjIJFx8wUZbbxz6JL4+8O2viPVND1G8WxuNP2lmmyFkUwiUkHpwpPHX5ScYpPFHxA8N6Dbu0t8lxciYQi2iyXL70U57ADzE5OByB1o3bfcNkvI4DX7j4k69dy6ammaxY2MttbsxlSFmimWS2fejqoBODNkEsPkPAGBW7oOrePE8Z6V4f1STzILhbi4muGgjV1ht5pIxuC8Ayh7dgQB0fGK6/T/ABl4Xv5zBaazbSyCZYQBkbmbft25HzA+W+GGQdp54qDWPGGlWP8AYk1vsvU1hwtu8TjPlHBMuOpQZGT/ALQ9aL7B3RmeHtR8XT/E/VLS9sryLw8kEnkvPGmzzFeMIUZVBIZWc4JY/LzjpXPCb4sx3Bu1uJ5/nV1s5LSFYzm6ljKFgNwUQiN85zk5z2rp4/iT4ZGlRX090yl5LaJ44Eafy2uCvlAsgK5IdScE4Bq54q8b6J4e1Cz024m82+upYkWBOqq5YB2PRR8rdSM4OOlLoh9zz2zufitJZadqU8+oyXqJdr9kWyWNDMbdTGkwKjKeaHAZcAZA3HrVfxHP8SdT0W409Y9eksJ/MW2l+wRR3UzDyCEmUACNMmfDAKTtHPTd6F/wsXwuyRLHqEUl08cUhgVvurI0Y+/90keamQCT8w9RVWT4neHW0qx1K0M80F5bz3EXmRmEkRI7FfmAyx2MAPYmm9NRLUr+BfE2uXGu32n69vdYtQk0u0aGAYneIPI87EfdXYY09N4I71zepW/xAg1rxFHANXs9NfWoLyzlsI0keWHzYhOG3An7v3VAwQG6niu1T4heGpLaRbO7hlvkWNntN4QhneNNpY/LkNKgOCSNw9RW/qus6bpdxZ219dLFPeyGO2j2lmkYDJwADwO56CjZp/10/UW6aR5xY3XxSvNTuYLm4lson1RIm8uxUmC38yT543ZdrAxiPP3iCc8dKu/DybxjBpnibUvEiCG9ZDMEa2K7JVVx8rYAdNqx4xnoeea2dL+JPhO60+1ubrU4rCWe3FwYZjzGCpbDMPl3bQWxnOOcYpPEPxC0fTJ7qCEJfvblI3SOdQ7SNIyGNVPJI2OT7KeuKVtOXqVfXmOA0J/iJ4mXTNVmjvJorazkvrSW7s4oGku/s8ZWIgYxCZGbBxk468A1saNf/FZrTTPMDXJvZzDO8tkIWsgPLcu4IXcCBMgIGMsnXGa6vT/iD4al068u7i7FoljcSQXClS/lbHdAzbQdoOwsM445NWfF/jbQ/DVpbzXdyJprrYbaCLlpVaREDDsFy68nA5xVPfQnpqeY6jd/Fi+8F3VvqC6iJruKeKZLPTl8+GU27bYwWAUxGQ43jJGB83Oa1dIn+Kks01ncSy2KC7htwEslcwQeaAZI5GXa37rk5LENzgYxXo2keJ9B1ae8h03U4bmSzG6dUB4XLDcOPmXKsMjIyCKoH4geDgIN2u26GeVokV1dWDKyqwYEZXBkTlsD5h60luN7HAz3vxgt9It1aS4klmW2kuLj7BGXt2ZJw6KiKdyh0gzwSN55A6a/xZHjO60Ww07TUvnS6sW+1Np9srF7kNFhG38xxlfNOQQeAM9jsal8TfDNvIqWdyL/AA8izNGdixbYXlBLPgEERnBGRQPiVoKapLYXCyoftr2dtKg8yOd0jd2IZeFA2MpJ6MCO2aL/AOYWIfAl940uPEN+mvQ3SWiQyl1mt0jjimExEawMOZEMWCSSeccjJA5fwNrHxK8QWmkXX2i/SyuvImuLiewhiO7yJneNBj/UlxAA+CfmbB9O7tviB4RlmitpNatobqSOJjEzE7TIqMq7h8pOJEPB6MD0pdd8ceH9Et9MuZ7gNY313LaLcRKWSNo0kZsgDJAMTDgfpQ1bcNzhrHVvieYrWSaHVnU3NqLmJtPijlLsGFxHG20qsKHYQ7D5vmG/vVKz0/4iQ6edVRtTudX0zShDE95bxl5ZnuZBL0Hz7IgrJxzu6nJFeoXHjLwvb25uJdctBFlgGDbtxXZkDHU/vE4HXcMVnaJ8RvCupW1rK2ox2sl08ixRy5yQsskYJOMLuMbbQ2CenWgNzhNVb4k382kQXQ1K4WKSC4RrexWKOXDTbzMWAZGUeSMDaDknHp0WonVdV+DF1pmi6fMutWdvb2phZTGpuEETOAQeVBJBI9GHauyXxLoLWU16uqW5toEiklk3fKiygGMn2YMD+NZ/ifxppujaVDfwxyakst81iq27ouJVDlwWdlUbfLYHnqMUbJoN2mcFf3XxNhMl7bnWTcT6fZLLC1rG0UEguJFumjCq3zhShXruU5wxHCax/wALQuvDV0LqaadZp7e1kSKwCYtzbgyyqm0yFjKdpGOBuwvcdNafFPR7iNrv+y9Uj00t5cV46IEeX7OLgR7d25SUPBIwSMZ6Z19H8baTeeErfxLekadZ3DokQaVJmYvjaB5RbLHP3Rz7UW0YX6nMfELVPFNjp3hi30YW9x4iltJ3aJYtuWW3+ZljJ4wTwDnnA71bvr3xvD8MI7uKa5uNbFxnEVgVmli8w4QqyYRiuBvKYzzgDp0cXjDwrLqklimr2pvInEJUgg7mkWPapIw3zsqnBOCQDiqVv8RPC8niKbR31GKJlijkinc4il3eaCA3QEGF+uM44ob69wS6djjp9S+I2kjVzBba5fvNc3v2aOS2jl8lmjja2CkADywfMBOcAjFUNSn+J3/CQ3up29tqXnxRSWzZtU8mCI3iYMGATK3kgNkhiPm7/LXo0fxA8GyRxSJrtuRKzqg2OG+VA7ErjIAQhskYwQc4rRn8S6DDp17qMuqW62liFN1KTxEGVXXP1V1P4ijqn2/yGnpbuec3Z+KtzZzAX1zmS3FuvkWccXLWTsZhuG9XE4RcHgEnj0oXE3j6O6W503S9Vl1b7IkKahc2a5+z/Zlba4OF8z7RvyNufwxXokfj/wAHSB9uvW52QNPINrAxorlCWGPlO5SuDgkjAGalvPGvh220az1g3rzWd5epYxPFC7ETMxTay4yuCCDkcYp9X5i7eRj+CP8AhN4fEksGv3lxe6cy3ao81tFHtMdwFgbKAZLxlmPbgYArzp9P+I0mivpsVjq08VpdSzolxCibJC91tWNlIMkZRoiSScEjkcgenav8SfCum3cEM18SjXL207iNh9nZYmkyy43YIQ4IBHU5wDUtn8QfDM1xJBcX8VrILx7WEO27ztpUBwVyArF1AJxknHWp3t5BtfzPO5tO8RtdXN0ulaw4/t61m+xvZhWkREwzJKAVVC5Jw3G1cEguTXd+Hl1j/hWk+nT6ddWurppsjMAu0PNIrnCtn727r7kVp2HjXw9eeEYfFS3UselSjiWS3cMOSDlcZHQ84xVL/hZXgxTd+drAhW1uPs7O8T7XbyxKShA+ZQh3EjgAE9KcldNf12COjT/rueZjRfiYNN0+zlh1SVdCtLi0gLXG46gZbSRlkl+bLFCYovm/j3H0Nbnm/EL7bAkS6ukFjqu2IQ2yRwTQtBKI4mQru8tXEYZ8kfNuBGOPR/FWvLofhi51+Kym1K3t4TcOts6BjEF3FgWIB45681nJ488Owx7NXvotJvEtjcz21w4LQoF3ncy5XOwbsA5xzinJ3bBbI57QdY8ZweB/E+p6t9sE1pp5nsnvbRIpRcCAtKoRcBo1kA2k9eeSMGsGz8QfFCR9MaCz1e4tZbyJ/tFzZwx+ZAfJ81ZUVcrjdMVbK5Cj7xxnu/8AhY3g17pbb+1VKvazXJkaFxGqRMEcMSPlbJA2nk/iM6DeLvDaaCuttqkQ08zfZxJtbPm7tvl7cbg27jbjOaL639A6WPJdN1f4ma74ftNUtra8vWEQuYJbmxjjMdybaf7iDAaMP5OCc5LHn06PUZ/idDrVxYafcXs7RKfKlnsofs0sQttwkLgD960/ybRgBTnH8Vbj/EnQV1P7FaPBPbCK3kF0twixBZTxnP3SFDNg8nHHfGhB4/8ACs2pQ2Kag4ae1S6ikeB1jZHl8pPmI6l8ADvkUegPzOO0yf4i6l400G91azaxsWUXSwPa7/IEjSh4ZGQELIkflAMSBkt1zivWawP+E08Lf2rDpf8AbVsbyd/LjjGeW8x48E4wCXjdRk8lSBW/S6B1OZ8a+C9L8WS20mo3N5EIYZrdkgZAJYpSm9G3KxGfLXlSrDsaxIvhNoMF1NeW2ra5BdyTrMtws8ZkjIEoABZDuGJ3Hz7jjHPAq38SPGOoeFtR0yK1sIr2O6jnJhTL3EkirlERAQdpOcvhtvGRg5qr4d8a61f/AAz1fxRPptlJd2ccskEVrN5iyhYw+CFZipBJUjOeM8ZxSVrN9h63S7lvTfhpoOl3cdxpV3qdiyxmFxFMpEsRSNPLbcp4xEhyMHOeecVUsPhXoumXXhpNNlni0/QrmS4itpH3D5owAg6YTzFEpBz84yMVz7fEnU5vHFnLZwGTQJTc2zXKI7wKEeLZKQBks+Si4+XJ60aB8VdY1aSwhjt9LSW5v5YVEqOnnwrAkgZPmID7nCbMkk+mCA76cwvI6/Xfh1omtave6hf3WpOl7lpbVZlEPmeQYBIPl3BhGSPvYyc46VSf4V6JJvabVtbllmctdytPHuugXjfa+EwFDRL90L3GcGuWv/i1qclnBqOnaWLny4gzRROwVpDaCSRWyORGxOcEY2nPIrq38U6pN8OLXXriK3iupL+3hP2O4V43RrpI9wYFhypyVye4z3otZg9Uh8Xwx0WGFFi1PWElg8lbOcTR77SOIuUjj+TBX964+YMSD14GNKLwVp1vHoa2V9qNo2jWps4XjlUtLAdm6OTcpyD5aHIweOCM15pN8VPEV3qltcWmnlrO31FoZZI4XWPyHhJ8yZMsw8sgkgEH1C812/w28aal4m1S9truztY4ooFm/cb91q5kdPs827/lphA3GOD0xgk/r8Aff+txbb4X6HbBfs9/qkRjgtYISkkYMYt3R424T52yg5fdwSBgHFaOv+BdL1rXBq1zeajE7eSZoYZVWKZod/lswKk5HmN0IB4yDgVxdh8RfGm2G7u/D1hNbSRQy+RbLN5x81JyqAnjKmEZ453jgY5qx/EDWdVvtEUX2nQltSVd9u8iW93EYFkkjy2fnRiE29WYgcfMAbj2NXw98JE0zX7uaTVTJpUrxMkAT97+6aFogXP3QphGdv388gYFaU/wm8PXEto1xqGsTJaRPFBE8yFUVhKMD5MjAmYcHnC7t2K5mX4i+LXtLFNQ0eKKS+ezFsbMyJ+/uEEkUT7gTtyrq5GOMdM12PxA8W6z4c1SxsrDQzqZ1CJvs3lhv9bGQ0itgcAxbivqy470PZXEvIe/w38PmKGNWvP3MrypmUfeaWGU545G63j/AAz61b1HwgmraXo9rrOrXtzcabMlwbmNY43mkU5znaSg7fIVOMgkgmsXwp441rU/h1rHia60m1kubKJ5be3tJg/m4iD7GClirBiVI68ZwM4rFh8Y+LW8Qrc2E+kavp89tYw/uFlEPnTTXCb4zk4A2puyTwO1D0dn5CVrXR0Vl8LfDdqUiWXUJbJRlrKSVTC8nkGDzT8u7d5bFeu3vjPNJa/C/QbNNPaxvtWtbvT440gu1nVpsqZSWYspDM3nybiRznjBGa5C88d+JNcfSby1sb7S7aWZFCoGBbbdWkUwdSvTc86g+ik967C18RT6j8IbvUbW5kGsQaL5syqd0sFw1sJADx975lPTuOKV7Jy7DWr5SvffCTw1dW1/breatbxajdPd3iRTrtmmbeGdlZSCSJCOn8KHqoNauu+AdI1Y2PmXWo262ltHaFYJVAnhR0kVHyp6NGpyuD1GcGvPdS+I3iq60PSLWGG30rULpoPNSdJDMX+1xxvAMDBcISznBG1sjj5q7Hw/441XVPBOveIjoZWTS1liS1XdvluIU/fL0+6JQyAjrtJp7J+X6af8AFq/69TT0PwJpOkLeLb3eoyC4tDZRb5gDa25Zm8uIqARguSCSW4HPFZmm/Cnw3Y2FzaR3GoyfaY5Y5ZHkQMRIYSx+VQM/wCjx9vX1rATxt4oi1/+0LZ9O1zS2trJJI7JJNjySzToTCTnkbU3Zz07UkPxO8QSy6FHb2WjXn9oIJZZElMUasWQNbqXYZmQMSRgk4A2jnB/wwf8OWfC3wghtNLn07XNVa7gLM0ItkEbBmieJ2LHJOVfheQu3gnJrpI/h/pscENtHqmrLb291JcW0Qkj2weYsiyRrlMlGEr/AHiSOMEYrkLX4keNo7Vb688O2NxE1vHKtvapMJmaW0lnRRu4yDFsPHO8dMYPR+HvF+vaj8OdQ8SNp1hNeWpd4orWYSJPGoVmxtZtr43Dbk8gdM4oklrfoCburdR2o/DLRJdBn0+0kuEkMMiwvLJuVHa0S2DEAAnCRqeMfMM1du/Aen3HhnRdEXUNQtBpCbYLi1kVZGJhaJy25WB3K7Z4zk561xjfEfxDNfNcQ6I+f7LuNWs4MuElsQDsaRcZ87csY29hIeM1EfiXrVx443abZ/adGeKaCKYK7QF0bKNwMlpD8gP3f0BHro/6sC0V1/Vzp5PhR4dM6yQ3urW6QkPawxzrstpB5P7xMoSW/cRn5iw4PHJqW1+F+gQOn+m6rLEXWW6hknUrdyJK8qPJ8ucq8jEbSo6ZBxTvCnjSTxJ4e1vUIYY0SxgQxvEWwzm2SVxkjqrsV/4DzzmuQ0T4neLL8La22i2Ab/RIUNzOTKDK0C+cyKdzIRKzAhVHyjk5OBq75QTsrndaH4C0fS9E1PSDdahfW+pW6W05upVZhEkXlIq7VAGEAGcZyMnJqZfA3h8+HtF0KeCS6stImSeFbgiQyyKrDdJkfOSXZj6k5rPPijXZPh/p+sQafarq11eQ2bRSK/lIzXHks+B820DLY9O/euNPxa8TIl9JN4f0+AWOmzXEqzTmNpWjikYyRqTuaPem3AUkcnPGCc27/rTUdv69dDubv4faPd6le3VzealJDdTPcGzMqCCOZofJMigLuzs6bmIBOQM1d1XwdpN94OXwqpltLBY0jBgSPfhQAD8yEBuAdwGQeQQa4EfFTWPtOm2sdnp9291qP2UTQRSeTcRF4l82Ji38JkIIw33CeB0XSPHvjaXQbWUW+j3tyllbyXUnkyqDPLdtBs2g/LsA3N39h1ppaWJ5uv8AWp0o+F+hr9zUdYUROZLL9+jGydpknZoyUJJaSNSd+/pjocVGvwn8ObVhmvNWuLXy1Sa2kuFKTlTKVd8KG3AzOeCB0yDiucv/AIieKIbmJZNHVr6GzvbmOOJpFt51tzKkrMMFs7kh2jP/AC274BrovB3irxRfeKRpOt6fpyW7G5jWW1WUHfCIWBO7jDCYjHqhOecBL3tB35S9p3w60S1me4uLrUb+4lgkt5ZrmVd0kbxJFtOxVHCRqAQAepOSagufh5AvgvWPD9jrGoGbUzEXvLpleRDGsaLjaqgYWNQOOvJzXMeJfinqmm6tqNrbzeH/ACINQls4ZJ/NDho4HkKugOcsyiNTwCckA8Awz/EXV7fUNSuo7fyb8W8jTaffXBWGzWMw7GwQoDusz9WAYoACOTRe9/68wtax2UHw30KO01KFrrUpZtS2Nc3TzL5plSZpllGFChg7Z6beAMYq6vgvT10JdLF7qAcagNSa83p5z3Ak8wufl2cnjAUDHAArzrXvib4gvdH1ZNNt47eRbGaWILDKl1bbI43SeRDnEchcgDGRxyTnFyw+KPiO512305NH0ya3LuBeLMY4r5BI6lrfe2TtCgkAPnPYc0bOwdLm5F8I9BhM0lvq2uw3Espka4WePzMGN4ypJjO7KyMMtluhzkA1btPhb4Xs9WtdStI545bd9yqwjlVl3KwT94jFQCgwVIbrzWV4N8beLtR1rTLfWNJ02K1vGiR2t1lDxmS0NwD83GFIKH1JHTpWX4t+IXiGx8a3MFrBALbTTdI9ntkMjKscRSeYgY8rLswxzhDyecPZ+f8AkHxI7LUPh/pV94Ng8KzahqgsbeUvGwkTeFO792cptZQGIG4E8A5yM1l6j8LbOa4tEsdc1Sxs42YzxxuhZgbUWxCsUONyKu7OemV2nmsFPiprb6raaetrpMzSuFQxeZu1BDdeT5luOflC5fndwp5xzVKx8feMofCKtcWInRLDyjOFkW6ecWP2jzCcbQM5TGOv5VK1TY+qPVX8O2Unhq88OyTXLWFzA9vtLjMUTJs2IccADpnJ9zWJqXw18O3+p6jfTfaFfUbcQXCqsRz+6EW9XKF1bYAPlYDjp1qrpHivWYfAvirWtTexur7Rri/8uGONo9qRM5jVxknJUKcjqCDWDpnxL8QXa30xttLfT7CznupL+3gmkjuAoj2iJcjo0hVsn/lm3Ts73fna4ktDq9T+HOh389zM11qMLXLTNL5UqjLSPG+eVONrxIy47jnIOKbqfgRJvD8Gl2OsXtvMNXj1Se+bY08kok3s33dgJwAPl2gDpXF6L8SvEqaDbQ/8I/NqNzLbXU0MqsxM627TCU7hkBm2w7ACQfN4yBWvoPiLxM3wU1jWYZ4JtWs4Z3tblpVuhLtXeCwQ4BGSu3P8I9cUbfL/AD/zQLe3c37L4ceH7OxW0t5L5VWeC43GUMxkhUqrHK4OckkYwSfTiq0Hww0SGwW0h1LV0VYTHuWWMH/XidGA2bV2SDKhQFA4II4rjfE/xO8QNc3unaNZjUntFtpkewjKPM4ubYPGNzNlJFlbDYHAON3WvR9P8SWepeDbnURqNsJoLHzbt4FfFuxi3/dPzjAIOOG+hovZOQLVqJiab8MLK08QJfNrGpTWUYhk+zO6/v547ie48yU7efnmyAu3pzkcV6BXkHgfx74jmvvDeizQWN6l5axzT3kl2u+YSPLnYSRueMIu5VBwWxwACfX6drIXW5HLcQQ7vOmjj2rubcwGF9T7U37VagkfaIRhd5+cfd9fp71zfjTwXb+JtX0i+muzBHZuRdweUHW9g3K4hfJ4XzI4279CP4jXFaf8JdSbQpLeTW47S7m+2WkjyW32gixk2JDGCGXDJFDGAeRy3GTmkiv6/r+ux6DH4u0WSa5hWS5L20zwS/6M5w67c445HzDkcH8DWpJqWnxiQyX9qgifZIWmUbG9DzwfavMPEPww1KQ3l9a3lhd311fPKRHZ/ZspJJD99t7bvLSIAYA3c8ZJNSWvwZ05ZJPtV7BdK1xLKGltnd5FdLgASb5ChKm4JDKq/d9+FrYS8z0KUaFNf22rSvYSXMJe3t7hnUlC2NyKexOBkDnijW10O48mDWGsW8mRbmOO4dRtdDlXAPoRnPbFed3PwXsGNqsWoQ/Z4Su62a2dYnHkQxM2I5UIc+QG3Z/iIIPWuh8TfDrS9f8AE/8Abl8beVgbTEctosmFgMxK7iejedz/ALvfPDemwLzOvF7ZmYwi7gMoj8wp5g3BP72PT3qlpXiDRtTaUWWoQSGO5e2+8BvkUAsFz97AYcjNecQfBdY7N7JvECND9neNZlsQLjc1ssGGff8ANCAu7y8Dn+LipdP+D0cGvw6vcanZSt9pNxJbxWUkEMbeYsg8lUmGwhl6tvB4yOOTqHTzPS01PTXZETULV2ckIqzKSxHUAZ5qtbeINJmNghvEgm1CJprWGf8AdySIuNxCtzxkH8a4q1+Eml20GmLDc28cun2llbxypYqG3W8xlZxz8pkzg/zNTaz8MotQ8PaJpP8AaiRnTNIn0prg2mZHjliRC6HcPLYFAep4JHvR0YdTrNWvtAFlDqd9cWc0Ntvurd9wc5RG3MgHUhS3TnmrFnrWk3lnbXkGoWzQ3QHksZQN5OOB78jjrXn9n8KBar+5v9NUy2k9rcBrCSUKZDnzIfMmYxP68kHA4GKbJ8G9KZ5/LvLeNGtTDAi2C4t5DHbJ5q/Nw3+jZ4wfn68ctW/r+vQT6f1/XU7+/wBd0qykijmvIy8t1HaBYzvKyvnarAfdzg9anOqaYIRMdRsxEX8sP5y7S/8Adznr7V5v/wAKgWSeRpddEa+Yxje3s/LmZWleQmV958yQGTAfAwB0Oa5/XvhHrsF1psunHStSVHBuIBbC2tjsWFY9ybieRFlnVt2cADFJbaje+h7PY6nY3qxGC4XdMhdI3+WQqDgnaecZ9qsQW8EBkMMMcRlcySFFA3seCx9TwOfavNvD/wAKf7E16HWLfWIp7iCHELz20hMMoR0DKFlC7cSHKlTnnkZ49MTcEUOwZsckDGTQAtQWNna2Nv8AZ7O3jgi3M+xBgbmYsx+pJJPuanooAKKKKACiiigCAWdqL9tQFvH9raIQmbb8xQEkLn0ySanoooAg1CzttQsZrG9hSe2nQxyxuMq6ngg+1SQRRQQRwQRpFFGoREQYVVAwAB2FPooAKhvrW3vrOazvIUnt50McsbjKupGCCPQipqKAAAAADgDpRRRQBAbO1OoDUDbxm7WIwibb8wQkErn0yAfwFT0UUAQT2drPc29zNBHJNbFmhdlyYyw2kg9sgkVPRRQAUUUUAFFFFAEAs7UX7X4gj+1NEITLj5igJIXPpkk/jU9FFAEV7bW97aTWd3Ck9vMhjljcZV1IwQR6EVIiqiBVACgYAHYUtFABRRRQAVHDbwQNK0MMcZlfzJCigF2wBuPqcADPtUlFABRRRQAUVxnxC8R61o+pWlro/wDZiqdPvL+dr0PtKweX8gKkbc+YfmOcY6VQ074pWVzYm9n0PUbW3xPteRo/naG3M0gA3ZGANoJxk+3NHRsOx6FRXl9p8VHQ6iup6XNbwrcTC1vQEMSwo8SF5F37hs85Sx4yA2OlNi+LyJZ+YfDOrXSRxMz3CGCNX2W63DMEaTIHlHcPwFHS4HqVFcZ4/wDGw8MTeGphD51rq94bYqF+clomMYDEhUy23LNwBWe/xTtfPSCDw/qU0lzN5VgFkiH2r9+YGPL/ACAOP4sHHPtR1sHS56HRXncfxW06XRrjWIdE1N7K3jtxI4Me4Tz7NkIQNuJ/eLlgMdetQXXxYjjil2+FtXjkjiAZbnZFsmaOV0jKs27B8lvmxjBB+g9BpXPS6K80X4tW8cE7XXhnWN9pp63V4YEEkcUhtxOI9+dvKkAEkDJAra8K+O01rXpNHuNDvtLmUTgPPJEys8LosijYx6eYmD3yfSnZ3sSmmrnY0VxHizxvJoPj7TvDn2P7V/aGnyz26LhWaWNhnLsQoG3PHUnp3rI074uwSWUEl54Z1ZZRpceoXn2dBLFb74GmVS44wVTqccso9cTdWv8A11/yKtrY9OoridC8cPqni620OXT7ixuntjNLZyKjukZRXWcurkbOfLwATvzzgVVm+JdvbeLJ/Dp0nUr+5S9aEm0tiwhiBiXe2CcjdJyeOATjjl21sK+lz0CiuM8d+OoPCmtWllPaXF2bqDMMMEW55JTKiKM54HzE9D0/A4Gr/Fk289rPB4f1CKxj3nUDcoiTKy2bXPkrGWDB8bOSNvJGe9JO6uFtbHqVFedyfFWzh81J/D+pxz2hdtQi3xE2sSui78h8PnzFOFyevfAJdfFKK1mkWXwzqZijlnDTJLCyGKGSOOSVTv8AmAaUDA5yrelMD0SivNNQ+JjX2oT6D4dsXbVxdxxW5fy5YZ4z5pZg3mKOFgk79QBzziLW/isI7K7hs9Ivra+aUwac8sSzpcyC4MDfIj7gNynrg4OR6UBY9Qorlbzxc1n4T0fWG0fUJ7nU5ILeOzdFglEsgPDh2ATBBzyfxrnf+Fv2Elqlza+HNYuY5Xhih2KjNJNJCZvLChiflQHJxjOAM9aHpcEemUV5VH8VLy21m/jvvDuqTQvdCHTrS2td1x5aW8U0ryAMTu/fKNmBjp6407r4o28MU83/AAjuptFCbyQt5kKk29q4SaYAv2YgBfvH0FAHoVFecXnxc0aHRrrUo9NvZRZ4W4hLIsiSASl4gCfmdViLEDsynpkhJ/itYmK5b+zbyxtgZVh1C48toQqTiB5XVX3BFd0JzgkE+lAHpFFclqnjSHSvAVn4nurGdzcQo6WxKRyvuUtgKT97aCdoJP5GmeKvG8emeF9P1XTtPuL641S3aayhyiYAgaYlyzAABVPGcnoKJaX8gWtvM7CivMLf4uWkOkw3V5o17LmEL50BjCTXCpE0kaqz5UDzRgtgcHnpm7D8UrFrloH0PUY2tZ0t9SJeIi0d7hrdOjfvAXU/czge/FNqzFfS56FRXn9t8UtNOkR6lfaRqFjFJb2t0iu0bMYriUxo3yseflJI6496q6P8R7yFtKstY0PULm+1JBdJ9itgwhtXdVjkcK7/AN4FueMMfTKGelUV5Jrvxcmbw9JeaXpU9hd+QbqBLxElWaI208qH5JPlyYGHPI9OcjWT4qWizy21zoGpQ3FlIq6mpeI/ZA0ixq3D/OCXBwuSBnvgEWrt1B6K56LRXla/Fmd9caKHw3eT2dxbxvYIskQlnJNxmQkvhV2254OGz+m/4S8d23iTxN/Z9nFOifYxO0MkQDxKRG6SM24/K6yqFAHVXyeKFqD03O1orz+1+JVu3iNdB/snUr25N5LDI9rbEpBGLloFdsE8ZQknjgE4HSr3jL4g2PhfV3s73Tb2W3ghgnurqIpthSaRo0+UtuY7l52g4HNK+ifcOrXY7KiuB074lRX17b6bD4e1EalcMjJbNLD/AKlovNEu/ft+7/DnOfbms3w18VLi80qyhvvD10+tXUcbwwwyRJHcIyzNvVmfCAC3k4Y56evDem4LU9QorzKT4y6JHaPqDaPqn9n7P3VwBGTJJ9njnEYQNuB2yAZIxkH2NXI/ifCbm1gm8M6zbGQxi4adEj+zmSdoIyVYhmDOvBA+6QaHoC1PQaK57Q9dkvPh9b+IpHV5JNNF4cRbcZj3gbdxxxjjd+NcP4g+MVpp2ms6WrmWG2truWcIJI2jaSATLtRiVcLOMLkn19zq0HS56zRXM6x4tWx8PaVqUemXFxcaq6R2tqkseSzRtJy+7ZgKrHIJ9s1yOm/GC1TSNPbUdLnuL2fSorx/sbIUMrLCWiwW+Q/vlIDHp+BJ1a7B2PVKK88s/iVDeeJ9F0kWM1o11czWl3E+yR4Z0MqqrFX+VSYXIbB3cY749Do6XDrYztZ0HQ9akt5NY0ew1B7YkwNc26yGMnGdu4HGcDp6CqHiDT/BjxLY69aaEUkke7WG8SLDOAd8m1upxnJ9OtZnxB0rxHqOr6PNoaDyrUTySt/aUtsGkKYiV1T78eSS3f5Rjqa42w+H/ji40y6/tbUiblLK+TTkOpSuIJptgjLE8sABIOS2M9+yWo2ek6l4Z8P6to1zYtp9qtte28sLvBGqsY5gBJtYD+IBc+uB6VLdaV4btbbN3p+mRQtiImWJAGLoIQuT1LLtTHcYFeb6t4P8fXj3LwaheWMc2qTTPFbazIT5JTbC0ZcHZtI3lOhZvRQK0E8G+MY9etr7+2pZom1F7i7Sa/kdWiF4skQRCNqkQ71IUAZOOeoa1aXcnoeh6hpWl6hAkF/p1pdRIpVEmhV1UFdpABHGVJH0NVbXwz4dtLqW6tdC02GeaVZpJEtUDNIpyrE46gknPqSa47xxpfizUviLZDRmvIbGK0t5DcC+khhhdbndJmNfllZogV2t2YVky+DfiFCvh2HT9YaOS2gVr+8l1SeVnnYMJMqxKunKbRgdD04pX0uPyPQ38J+F3Zmfw7pJL2/2ZibROYuyHj7vtWfo3hbwQuvT6ppthpU96IIo8osb+REFZVCAfcDAv9efeuTTQfH1nZaeLffAggiS+D61NcMrpPHJJKpKktvRZF2jGM46Gr3wlt/E+nJF/a1lcyQ6nEs2+V9rWgSMDa6kZDMx6DsCT0xTsB1sXhHwtCQYvDulJi3+zDFog/dYxs6fdwSMVLqHhvQ74L5+m2+RMJiyIEZm3q5yRyQWRCR32jOa5DxT4e8X3eta1PYyySQ3DW7Wjrq8tuFgXy/NtvLUYVn2yfvRyN/UYrQg0LxEPhhdaNPeXQ1SUS+SYb4mWFGlLRx+ewyxVCFLHk4PPei+l/6/r+u1zrb+v6/r06m90rS764S4vNOtLmaPbsklhVmXDBhgkZGGAP1FUIvCPhWFo2i8OaShjhaBNtogxG2cp0+6dzcdOT61yPg7w344tfGVvqmv6pI1qlqi+RbXrNbqfJCNGUkyzfvAXD5zzye1P8X+GPGNz4hv9Y0XUjlmVba2l1GeODyvs0iupRDgEylG3DnjORQ9AWp2cGh6dD4ik16OHF89mllu4wsKMzBQO3LH8hWfaeFPDNvqTST2tveahLdyagkl2FkmR2KhimRlVG1Bx0wO9ZPh3Q/Flt8LdR0W91Bv7blju1tJjds7Qhy/kjzCN2VBXnnGO9c9f+CfG8MzrY6pLPZRu22GTVZhNLEz2zNF5xy658ufnPG7AwDwdQ6HdXvh7w9rusXGo3qw6oyQfYJLeVllhiw6yEFOz5CHnkYHSnXnhnwhCz6leaFosZit/Ke4ltoxshCldpYjhdpI9McdK5nwT4P1zRvFcmrvcSQ213cXMl1anUZZ12tHAIuG4LAo+W4JzyTmovFeh+O7rWNUTT/s9zpkzTTQLNqUkQffaLEsJVVyqiUF8g9/XNJ6RVu34jWrOsXR/COsSxXyabot/JDKJ45lhjkKSMFIcEdyAhz3wp7CpLXwt4Xs43itfD+k26Tbw6paRqH3EM2QBzkqCfXA9K8/svBPje1tIIbHWJbSNp4LedZL95HWz+zxJKwbHMweIlT6OeRVW38E+O7jWBqOpToRBqsd1bQx6tOVi/dXEbuu4k4zJC2wnB2sOM4LemxK1R3174b8C24livNE0CH7SxuZFkt4lMpjyxc5HO3cxz23H1q1HovhXVtMR49L0m9sbiPKMsCPG6M/mZBxggv8315615jaeAfHy6XayXGqy3Gp2yTbjc6gXDOyRA7G25VZCjZB6bunUVow+CPGN7cQzahqU9lCtwjLa2erzIkUJu5Hkj+TaD+4ZEHHGMDGAaOth9Lnc+J/D3hrUdFs9O1q2tF0y0uYXigk2rDvU7Y0IPBGSAF7nFMFh4J1DSLmJbXQLnToSrXAVImijMaAKWxwu1QACegHpWVc+G9euvhppuhXd1HcarbzWjzTSzMwcRXCOSXIyx2r1PU9fWuGh+Hfj6EXaw3kUNxc2YSW6XVJNkhFkYfLaLbtz5ux/M6gL+FHcF0PWZvD3hvULeIy6NplzD5i3EZNujDfsChxx12hRn0AHSnXvhrw7fRwR3mh6bcJBM08KyWyMEkY5ZgCOCTyT3Nc58V9G8W6xoNnZ+Fp47e5VyZJ/tkkDRkL8jArww3dQwPHQVX+Len+JdSGh2ehR3kjO9wtwYL+S0VT9nfy3d05wJNpA7kUN2Ba2Ok1fQPCclpN/a2j6Mbee6FxN9ot49kk7AIHbIwXIIXJ5OcUax4S8P6po1zpM+l20dtcwyQSiGJUJjkYNIuQOAxAJ9a81vvAfxE1CxvrObXFW5kHN9JePKk7i5ikikWBhtiMSIwwPvE8+taDeG/iI220a6kitWjDyyway5lVvsbwlELoespWTcememRR0Gtz0TU9O0PWbc6XqVnp9/DCyk208ayBDj5TtPQ4zj2pdS0HQ9T06HTdR0ewu7KAqYrea3V449owNqkYGBx9OK830DwV4uTxBoWsa00MzWNxGWih1Kb5E+zvGzHJO85KEgkg8444rX+JXh/xpqmsi48Lai1mradLbs8l46JG53EMiL/y0JwN7bgByACASMSN/V/A3hPU7a7hm0KxjN5EkM8sMCJI8alSELAfd+RRj0AFS2fhvwg0ts9nouis+lu0cBit4ybVs7iowPlOTnHqc96yLHQvEsPwwvdHh1K6j1qWKb7PNc3XmPCWJKr5oGcAcA8ke+K4208C+OrZ3NnM1lHcXktxEi61M7Wbs8REkjEZuPkRl2tkD8SQ18Vg+zc9Qn8NeG5p7KSbQtLklsUCWZe1QmBVIICcfKAQMY6VWg8M+DrW6tLWHQ9FhuLctcWsSW8avHyNzoMZAztyR3x7Vi/Ezwzrms6rpupaBP5F3a2d7bpN9seLyXljURybV4bDLjkcZB7VzCeAPGE16NU+2zWU0CS/2fCdYmle23S2zbHk6yqfKlOGyBvAx6Jbg9j01/Dnh941jfQ9NZFjESqbVCAgVlC9Om13GPRmHc0lx4a8O3F9Ffz6Hpst3DKZo5mtkLrIcfMDjOflXn/ZHpXM/DvQvFel65e3Ou3rywPCUbN884uZvNZhMqMMQjYVXYvH5AnF1Twn4+ae7kh1iS4SDUUOlxHUZI0a33vI32jGGYgyBAFOcRoc9RR1QPqd7Z+F/DNrcSXVpoGlQzSyGR5Y7VAzOdwJJA6/O/8A303qafpXh7StM1e71SytUhuLqCC3faAFWKEMI0UAcAbm4968z07wN40097O1srh4LeG6d0kXWJiIibwytKUP+sDxHZ5bcAg/3iar6zoPxK8/Tref7TeWwmFsy22tSxGdQt23myOqgxg74BjJyVA9KOiB9T0bR/Cvhm1kRktra/vLW6mnFzcbZZ45ZH81/mxleWBxxjirF34U0C88Tr4jvdNt7rUY4EgikmjV/KVWYgpkfKcucke1cX4S8F+KNP8AGOma3rd4NSeBJopZlvZFxvgtl37OFfLxS5B/vA/TpU0zXk+J0mrLIzaLJYiJ0lu2ISQHjy4hhRnJ3Fs9BgjkU7bCvuXo/B/hOOySyj8NaQtsk4uEiFmgVZcY3gY+9jjPpxUl54W8NXloLS68P6XNbhUURvaoVCoWKDGOgLtj03H1NcN4k8IeN59Vv9Q0zWZwLi7lLQHU5kV7X9wViUDiJjsmG9Rkb+vPDIPBvjiQWdtP4gurTTZ0nN6keoSyT2oV5GtkjkPLkCRQ7EgkRKOam+hVtTrtK8I+DWu9R1W00vTLuTUWaO4lMSSAqEWJogccIBGAV6ZBq/Z6H4bhBs7XStLXyBGDEkKZjAYumRjjDEsPfJFeZeHvBvjfV7Gw1XWtUvrOe4FrLPaQajNbJD/pDGZBGmAMwbR67i3Q812Pw60DxDpMd6niG++1edb28Mbi4aR/kV1YliAc4K89TjNO2gluac+gaDYaPqGnxsumW+qMIZGikEZyyLEqR54X5VVVUD6Ckg8L+D9Mkg/4k+kRXEojt45ZYY/NmKAFV3EZZgIwfX5M9q4CXwv8QIJdJS81q4upp9T+wTtFO7JHpyLlbjkYWc+Vy3rMRk8VDqvgv4l6pbWsb6pBby6fJAYJjfu5m8tbsO+duYzIs0S5GWABOcqMn9f194P+v6+R6pdaBod1pEekXOj2E2nREGO1e3UxIQcjC4wMVSj8NeDYtSEcehaGl6bdQEFrEJPJXao4xnaNqD0+UDsK4WXwr8Rvtl9fWWofZ7uLzZ7fzdWlkgu385HghaPGI0RFeNiBlt2eagHhDxs+s3WlLrmoPZw2tnN9sa7kjeWd5EFzGJBzsCRSMoHQzkccUIGekSaD4Yg1aDVJNH0mLUPMPk3Bt4xKZG3MdrYzuO5zxzy3qa2K8u0TwT4u07XdMnOsTz2MV15tylxqMs5KrJceWF356RPEp6Z285IyfUaF8IPcwPFnjDQfC0kCazcXERnjeVfKtZZsIjIrO2xTtAMiDJ9aybr4o+DLcQrJqMwnmD7bc2sglDK7JsZSuVYujKAcZIre17w3pGuSCTUrdpWFvJbAiRl/duyMw4PrEnPt71njwH4bXVzqsVtPFcs0jSlLhws292dg4zgjc7EDtk0tR6FXTviV4Wu4LOWS4u7P7VBHMftNpIiw74zIqSPt2q5RSwBPIwR1Ga2n/FDw/cS3LXMd7ZWkd7DaQzzWky+Y0scbqWBQFAfMUDPXr64s2/w18KRNDutruaKONY/JmvJHjk2oY0Z1JwzKjFQTyAB6Cq//AAqnwcZIpJbfUJpI3V98uoTOzbRGFDEtyB5MfH+z7nNaXF0JYvid4SnnNvb3V2ZeiGSwnjjY/Pt+cptAYxuoPcqcZrV1LxNb2XgyDxN9naaGaO3kEcbdRMyKMEgdN4PQdKg/4QPwz5Kw/YZNirGoHnv0jaRl79jK/wCfsKsTeE9Hm8NS+HZFuzp0gjUJ9qk3RiMIECNnK42KeD1ye5pLbUHvoV9d8deHNDv7qx1S5uLea2jjkbdaybXEj7ECNtwxLcYB7H0NV9X8dafBYaBf6Wo1K31qXbAyCTPlhC7OAqN91QSQdv1pJvh34dnN21y+qXEl0YXkebUJXYPDjy3BLcMMdR6n1NbL+HtMkXTxLHLKdPR0t2aViQHQo2Tn5iVJ60nfl8x6X8jD0v4haVf2llJCrPJPLbQyMiSmBHm2kIspjCs4DqdvB55xzWl4u8Sr4evNHiltTJDqN2LV5vnxCSMgnajDsepX1zgHFG3+Hfh20tzDYLeWyK0UkMYu5GiimiVQkoQtjeNi5PfHPU1fuvCenXi6M19cahczaShSGVrpwZMoFYyAHDlgOcjufU035CKul/EHwlqWg6lrlnqnm2GmqHupBC+UUruVguMkEHIwDmo4/iJ4bmkMFu+oy3KxyySW66dP5kQjOG8xdmU5IA3YzkY60T+AtKXwPqPhPT5rq1s72EwgtK0hhXAACZOQABxzQPh14X+w3VrJb3cpvI2juJpLuRpZcyCTcXJyW3KvPoAOnFHUfQqQfE/wv/wja6tdajBbubdZWjIkKqWEnG7ZkgGGQE7eNp46U+y+Immy+C7TxJJa3Egmvo7GW3sked4ZnkCbT8oJwSM8fTPGZP8AhWfg1re3gk0tpUt7OezTzLiRj5czFpM88nLNhjyNxxjNaj+FNLk8OpocjXj2ySpMkhuX85ZEcOrBwc5DAUdf6/rYRk6j8S/DNrJ5Uf8AaF3IbqO3RYLGVvM3TCEuh24dVkIViucHHqK0tH8Z+HtWmvIrO7lY2kLTuz28iK8SsVMkZYAOoZWGVzyPcVT/AOFd+GA87rDeK0kgkjxeSf6MfOE58rn92DIoYgdcenFT6Z4H0PS0v/7OS4ikvLd7YNJO8ogjYsxSNWOFXcxOB/QUtbef9WHpfy/q5kzfFDQZZdOXTfNuBdThZRNBPC8UPliXz9pjJKbDu3HAx34NRal8XPCUfh251XS7ibVJYUkdbaK3l3kKqtub5DsTEiHeRj5hWh4a+HHh3RbO2jaO5vriK3+zvcXNw7tIpiERUgk/LtGAvQZOOtNm+GXhWbTIdOkj1AwQo8K4v5VYwuFDRFgwJT5E4P8Adqna7EtkTRfEHQZ9Xs9OtI9RujdXVxaiaKykaNJIFzICcdOoyO4ptp8SfB9yk7JqUiPA4SSOS2kV1YuExtK5Jyy5x0BBPFPk+HvhqW/uL+WK9e6uZmlmlN5JufdGYyhwfu7GIx9PQVFpfwz8H6dJZSQ6dK8lnNLNC0tzI53SRrG2cnkbUXAPAIyOealXHoPvviH4ZtGikk1CNbYwmeaZw6+XH5HnKQNvOUI44PPrxVqHxx4cm8OprsF5LNayXP2RFit3eVp923yhGBuLZB4x0GenNYZ+FHh37TAitcvpwikSe2nmklaXdEIUHmM2UVEGAB3wc8V0Nx4R0m40CDRpnvWit51uIZhdOJ45AchxIDkHkj6Eiqdri6GZc/E7wXb3V3ay6qwntMCSP7NJu3F0QoBt5YNIikdi3PQ4ktPiF4emfUUuPt1kbCW4Rzc2kibxAivIy8cgBh7+1Pf4f+HjFqUKfb449TB+1Il5IA5bG9uvVsfN65Pqar3Xwy8J3Fq1qbe+jgYt8kV9KgAaIROow2drKq7h3IB60kB0Gt6xBplla3b7WjubmC3TJI5lcKOgPPPT9RXMv8T/AA4dbsdNiklY3NxLaOHikSWOdFRljERXcxYPnjoASehxo6l4Ra+0q102XVriSGLVEv5TKNzMqyb1hXkbFGFHfgepzVCx+FXgqzSFYdPuN8Eomhka8lLxOFRVZW3ZBCxqBj0Pqci3/ry/4Itbf15/8AteMPHujeHRqUcjGa502KCe6Rg0ccUUsqoGaQjaOpbH+yadffEDw3a6XPf+fcyiJciJbWTzHJhadQFIzkxoSKn8ReB/DviHU2v9ZtZbxzB9n8t528sJuViAoOOSi59cVUT4b+FVuYpvs14wjj8tYmvpTGQI3iBKlsEiORkBPQYHYUne3mVpcrS/FLwksbx/bjDfCz+0i2uIZI2BMYkEbfKcPtZTtAJ54BqS1+I+hosVvrHn6VqBgEtxDPbTCO2JjeQI8jRgBtkbnBwTtOB0zKnw48MLHcRmK9dLm3WCdWvJD5m1VVXJzneAi4br8oqxN4D8N3MTx31vc3xkKNK9zdSSNKVjeIbiTz8krj8fYU5dbCXmVPD/AMQtG1DwVN4nu3FvDbzi3uIoFknaORmUIuAgZi3mRkAL/EKcfiV4R8+/t1v53nsEL3ESWkpdQrBX4C/wswDehPNadp4U0i30BdD23M1ms8c6ia4ZmDRurp82c4BRePas7UPhz4Xvje+dBdql5c/apI47uRFWbduLqAflJOSe3Joe+gLzKFv8UNEkub9nR/sFrE063EIeVpYVigk8wRqmQMTjPcYz9NFviL4TS6FvJfTxEsqCSSzlWPedmU3FcblEilhnK5OcYOK8nwv8HtafZUsrqFPLWPMV7KjbVEIAyGz0t4vrtPqc2Jfh54YmuLua4trqf7XHKkscl3IybpECSSKucK7KBlhz1PUmm7AQaz8S/C+mW0srzXk5FvcXESxWkh+0CHdvEZxhiNjd+gzV/XvG/h/QtOsb7Vpby2jvYWnjX7FK7rGqhnZ1VSUChgTnGKoH4YeDTcRzf2fP+7sxZKn2qTb5fktD03fe8tiM9ec9ea1tR8J6LqVjb2d/FPcpb2ctkjPcPvMUiqrgtnJJCjk80u/9f10DqjM1L4haFD4bu9WsZluJ7csPsMxNvOSjhXyjjcMZBzt9PWmL8UPBb6ffX8WqPNbWDKLl47aRgituw/C/c+Rvm6cfStW48IeHri0v7WbT0dL+Vpp2LHeWYqWw3VQdq8AgcVj3Xwu8I3Olf2XLbXn2IStJHCt5Ioj3KylVweFKuwx7+1AE158SvCVoZfNu70pFNLCzx6fO6kxLulIIQgqg5ZhwPWkX4keGY71rO7u2ilFw8W5IZZI1AlaJWdwm1NzrgZPXuetXZPA/huS1Nq1k/lEXIx579LhdsvfuPy7YqtdfDzwzLaXsEdrLC12BukEzkqwlMysATjiQlsfh04oDoanhPxPpPii1nudIkuHjgkEbmW3eI5KK4wHAyCrqcjsRWL/wsnwzBqJ07Urk2N0b+WyijcFtxSQRByQMKrOwAz3P1pfhr4Fj8G6YliuqT3McTHyYk3RQoCqqfk3HcSV3ZJOCTjFWLTwB4dtb62voI7xbuCSSQzm7kLzF5PMYSEn5xu5wenSm99Nha28zN0H4p+HNR0G21C4W+tbqVI2NktnNJL86O+UATMiYjkO9Rj5DW7eeMfDtrBazSagpS8tVurUqjETRs6IpXA5JaRBjr8w4qhP8OvC8kNvHHb3du9tDFBDLBeSxyRxxrIqqGDZ+7LID6huegrRvPCPh+6GiCbT126EwbTlV2URYXaBgH5gABwc8qD1ApDMDQvip4b1DQbfULhb22upURmsls5pJRuRnygCZdAqOd6jHymlvfip4Yg1OGCKWa4sWglmmvo4JTEuwREKhCESMfOXhTkelXbj4c+FpYYI0tru3a3hjgilgvJY5EjRHQKGDZwVkcH1zz0FMX4Z+EFnMiWNwke0hLdbuUQx58vJVN2FJ8pMkenuaa3dwfQrt8TNAfxDo+l288ZGoM0chn8yKW3kDtGqNGUyC0iMuGK8qa7mubt/BHh+211datYJ4LwSPI7JcOBKWkaQhxnBAd3IHbce1dJS6B1OM+IUvihtX0ex8N3F/ZibzjcXUdrHNApCYjWTcpK5cg5GAArZ5Irl4dW+KlzNp91cafeWJumSSOzjt4njiPnqjx3D8lV8oM4ZSDlupwBXpmq61o+kyW8WqarZWL3LbYFuJ1jMhyBhQTzyR09RWfb+L9EeS7F1dRWMcEyxJLczRolxkkBozu5UsGXPqp9KI6MHqjy3Tf+Fs6XZNp9jFNbR29jK1pG1qJvNciU/M54Vw5TALAYAGDnI1dRf4hL4h0ayktNQ1CGz1ot9seGERy229F3OqqMMI3kww2jgcE13Ws+NvC+krKbnWbNjb3MVtcrHOhNu0jhFMgz8gyeSau/8ACSeHd0a/27pmZLf7Sn+lJ80OM+YOfu4BOemAaFvzf13B63Rw3xA07xNH4/TxBpX9otaRWEFs7W0EUzwo0zmZoVdSfM2iPPXjscAVBpp+Kd5aq19eXdjI81lDiO1t/libmeY5B+fGAR91STgHjHe2HibRdRuki02+t72JoJJzc28yPEqowU5YN1ye2cYOccZbH4s8LS2yXMfiPSHgef7Oki3kZVpePkBzjdyOPcUJaW/rcHu2eZajqHxesfDEgWHUr3U5YIJopI7a3HlTGKUvEyhTlN6xjsQX5bFdD8Uta8V2V/olh4dN6t1d2d1KYra1jlDzp5XlrIXzsjy7BiMHHcV2mo+INC065e21DWdPtJ44fPeOa4RGWPON5BOQueM1mav448LaedO36raXMuoEC1S3mR3kUhjvAz9z5DyOOKLhY841LQfHNvZ3N9Z/2lbXl1Pe3M5so4xJEFu4PLSPIOd8KyHBznnpnB1PtnxOudVmt4G1G3ie68uaSSzgCW8RukWN4CR85NuXZ92cN2HSvQLPxT4dupRBFrWn/adiO9ublPNjDlQu5Qcgkso+rD1FWL3XNFsbIX15q1jb2rSGITSTqqFwSCuScZBByPY+lG1g7nMfDdvGyvcJ4qmnuVazhljeWCKPZN5kyug2AZG1Ym5zyx57DkLm7+MNvpNuvm3LyTpby3Fx9hiaS3dopd8aoincokWLPBOGPPOR6nqGvaXp1zJDf3kNqsduLh5ppFSMKW2jknuahg8S6Zcaumm2zmZ3BYSI6GPYI1fdndkjDr0Hf05oA4G9b4rC7ubqG+uSiG4eO2SzgEb+XJCIlBI34kVpicnPyjBGOYtT1v4m73jg0/U1+ySlZBHZx/6WftMuFjchgoMXlHeV29jgkkdr4b8e+F9dtbe4ttVtYftUssdrHPcRK9wI2Kl0UMTjKnGcHjoKsP428HIiO3irRFWRSyE38eGAyCRzyPlP5GhdPIO6OW1a98QaD8N5bpYriy1KbXdjfZ7dJZjFLqGzcqnIZjEwxn2+lc99m+JXl3XiLyblNSS1tbaLNtF5jQNO5lkKgHMojEfygYBJ4PAHqbeI/DvmNE2uaZuW3F0VNynEOAfM6/dwQc9ORUuj61puryTDTbmO5jiVG82J1dHDjIKkE5oS/r8APKNQ/wCFlXmqaX9rk1EvZ4njmg05Ps5zZygyupw5kErAeXkDGOPR9te/EeK01C+mh8Stc3NjZrBCEgZYnEsiyyAeVwduxtu3O1umRkey0UMDyC11L4uNp6rf2k8Iigtprie3tommcTGISpGnI8yILOehB3J1xipYdS+KscAWaxu7iI2Ut4sqQwpPlPMRICCColfMMn3SBhx6CvWqKGCPM/hu/jmbxLb3fiiTVlt5NOmjETxIsJdLl9juAoKyGIoe2eeOMVk6Zq/ju88WTf2NIo0L+1blRNHbeckxWcq6uRkqNgG1gQM564xXsVIiqi7VUKPQDFH9fiHRnD+A18cy6Pf2/iC9lF7JY28ltczW8SmG4eE+au1AAQj44IP1Nc7Jq3xRuLLTrg2N/Y385uZHtVtopIE8uIJFFI2CQZJQXDBgApwe1et0UPVgjwSy0/4gXHiK1u5LfUjavqou1ur+xUy+YIrZMPHGMLHgTdl5UEnIBNvRbT4jW2oaXZWenXtq1rplzGJ7pI5IlkZWdCDjIJdUU5YnB6AV7hRQ9v69A63PGdRv/ibealol+NDvopyk9yYXjiaK1EiTBIzgf6xMRAktzvOAea6DwZB40PjG2/4SRZby0t7WUx3k0MaMJHitWK4TA4czqOM4XBJ6n0aihaMTPDvFEPjKGXxI2h6NrUj3esCSCOS2i8siJcqxO3543ccAEYABY5Y1YE3xN0jQNftrfTdSFw+pTyaW1skTqsLyzuGfcGYkttBXAAVkII+bHtNFK2n9eX+RVzifFV145j0XQZtFtg17dqttqMflqRbPIq/6Rz2jYHKjOQe9ZPxJ1TxLb+KlsvC2JbxNKWSfYgeWOM3Uas6rgjds34GDnBwDivTKQKu4ttG4jBOOTTeruSlZWPGRB8U7GW91nT3mu726jgR4WtUSKUizkzLtb5lYSCMbcgEk5HPHZ+G5PF154O1nzJ7qO/8AMlGkT39tHHOyeWuwyxqAo/ebx0HygHFdpRQ+o10PJLPVPijealZzXlhe2SXbxSpZLbxNFFE0riaOeTkq6xhCu0jLN36DN09Pi3pPha2j0+O4aSC1S1js5oYmCKLNGMu77zOJd6jJIJ4x3r22ijuB5BpNp8SI7PTrOz1C7s7KIW6ZjsIlYpJdSrKXEq53pDsbOACecHJFbHiSPxPqXwy0e31W0vHupp4k1j7JAjXCxjdl0T7u4sI84BwCcCvR6KOnzDqeO6jq3xNW91lbGx1aGxgEf2SNrSJpJCshBSNlTCh0wckOF7kc42/C+ueMbfxZe/8ACUx3EdjPdG1srVLPdgs/7plkUYI8sEvknByeMYr0eihaAzzH4qz+OLjWzpGgaffyaZPp80dwyrGYnLwTgYONyuHEQ+8M7uB1NW/htL45/wCEivLbxFuh06CExwQG2+XAKCNllA5JXduBJOfTHPodFEdAlqePNdfEjT7q2sbSPXr0nXJzcTXEULRG1a5XaoITO3yWLA7hjBHJAFY+n2/xSj8MaJo11ZS24t5x5jG2E6KEEbW+QMswzvL5xhhgEDGfeaKI6A9Tz34o23iiTU1bRH1GW3l0O/h+zRRo9u90fLMXmAjPTfg5HIxnnnkta034iRWGseHbd72TTbS3jSwWK0QvMimFlkWQAL5m7zMqx5A6dz7fRQtBnk+mat8Sm1/QoZLHVGsGvH+0TXFvCoktDJIFaVVUFJQojJwVByPl+9XrFFFHSwupxXxA8FXHivXLCX+0hZ2EdjdWl2qxK8kqyvCdqlh8vER+YcjIrKb4Tw+VLHH4ivEwUW0cQJ5lmiyyyDy2GCHBmYb/AEwMHnPpVFC0A85m+FcDTCWPxBeI9tOZtPJgjb7OTci5YNkfvMyAdeg9+arQ/BnRIxOv9oTSrcWbQStLCrOJGjeMyoeiHEjcYI7V6fRR0sHW5yGneAdPsdb1bVIry436lbyQPHtUKgcICVwP+mY/M1iav8I7G+0/+z4te1G1tnjgjmijVNsixQpEpIx1wgOeQMnjpj0qincDlPEXgm11e9v78X01td3X2IpIsasIntZWkjOCPmBZuQfTtXPp8I7FZBt129Ecjie6TyY/30/775wcfIP37/KOOB759LoqbIdzzp/hRpgs4YrfVbuGa3laeKby0JEh+zlSRjkA2yHHfJ9qs6x8OF1LwNF4WfxDqEUXn3E1xMiIDcecZC4ZRgYBlJHoVGc13lFN67iWmx554p+HbeItdSa5ult7S0sbaG0kU75GlilZ9zrgDbg4xnnOeMCpfBfw/GieKJdZkeGFIAYLKC2GE8ryYYyWGPlOYshRkDPU131FO7FY88PwssQ0MaaxeLahYhcReWhMxhmkmiIbGUw0pzjqAPfN2D4caTE2nsLiU/YYNPhjBjTBFo0jJ2/iMhzj0GK7ailb/Mb1PL5fg5YytbrJ4j1N4bWzFtaxsqEQ4VACOMYygbbjkk54rrtC8N3Gmaxcaq+sy3M955f2wGBEWUohVcAD5euePSuiooAKKKKACiiigAooooAKKKKACiiigAooooAKKKKACiiigAooooAKKKKACiiigAooooAKKKKACiiigAooooAKKKKAOG+J3i2Xw1qGlC3uowDHdXF1CU8wmJIW2sVHzBRJtGePrXEad8WPEL6k19Lo7SWsmlSSiNCTCZ4ZLkBIyoPzyiNSMkjCnBJxn2yaeCFkWaaOMudqBmA3H0HrRFcW8ocxTROIyVcq4O0jqD6UAeexeNtQvfh14h1r/RHk05zHDd6fKTBcDYjbo2YHoXKnryp/DE/4Wrr01tdu+laXpsYvfsqz3V2MWh/fcTopLKx8pQpIXJkAwcc+n6lFomtWbWF99jvLdirtCzhlba4xkZ5wwH41V1fxXoek3ktrfXEsckcSzORA7IFMgjHzAYzvIGOtKSuC0R5jpvxO8VWPhuzurzSbe8jFrDC0zmRZTMbKGdppMLgRgyNnAz8pPtTtQ+Jmv3k+n2Fsum2zPqFuguYXdhqMf20RMbbg5XYCWJzgNwe9ewve2ahy13AoR9jEyD5W9D6H2pZLu0iMgkuYEMQBk3OBsB6Z9Kb3uC0Vjyy0+LFxfPZRQwaXaCUWy3N1dSuILWZ45XeFyBw+YwgHq3POAc1fiD4m0zw7ePrlu0toglma8tSwuY4Gu5oBwV2lgRFjA+6Se2T7FqV5b6fp09/cswt4IzJIVQsQo5JAHJ/Cq3maTr+nRRyrFcwXCR3CwyrglQwZWKHkcgHkdRRux30OJ8bePdX8MtodrJZab9tvLBrma3lmffJKjQqYIcD5nJlOM/3elchrPjDxlp9nFqEa6jdvLdz3EFpBIGZokvooRCcoOq7segY/ePNes2mseHL6+n1GORDcWCy273EkTJ5YEu2RAxAB+eLoOuB7Va0vXtL1R7RbGdpvtdmt9CfLYAwtjaxyOM56Hnr6ULo/68hbKx5WfijqmnXzFvI1EXupQLDEEZV8lorXcIWOOjTMcEFuvAAONTwd4z1zxFN4pupZreJLbR4pre3ttzG1mJuNyPuH+tGxNw9hwO/oeqa5pOmKjXt7FGGuI7brnbJIcKGx93PqeKNX1vStJszd315FFCNnIO44dwinA5wWYDPTmh6rT+tP6Y4uz1/rU8ob4p65Y2Kwxw6XfyQQ2EU0s0/lSRTSw+Y7TBmUBB8o3ZUbpAOoIrq/GHj648OaBpmpXdhbxve6ZPclDPuUXCRK6QKy5DFiWAx125Fdfcatp0N1a2r3CGS6V3i2/MpRRlmJHAX3NSS6hZRwmU3MTL5bSgI24sq9SoHJ/Cm3uJLY8V1Hx14kjtdYutJ1S3u2gvr02zGTesSwwglZIwu4KGL7QSCdu7JGK7L4gePL7w6fDlvYx6ZdS6updp5ZCtuApiBIbOFUiQkMTj5QOc12ljqtleW81xFIyQxSeWzyoYxnAPG4DI5xn1yO1ZniOz8K6pLZS6tZ22oOsoghITzdpcBsNt6IQoY7vl4BPal2+Qv+Cee23xa12fTWu5tK0jTUe5MSzXd3lLYiOV/KnVSWSQmNVGduS3TjBkk+LGqCeS3nsNM0yUtAQ93KxhtEeBpP37r91y6+WEIU5IPORXqC6zo7XElsupWRljhWd085crGxIVzz0JBGfarjSwgbmkjAK7slh09fpQM8ot/iVql/Es01nDpjR3dkkmn7nN4qSeUzyMu05j/eEDAydvXPAxNF+JXiS8nju7NFulM9xEqux8iUyS2AjY7QSoQXDjbnPynPOce3vd2se0vcwrvxty4G7PTHrTTfWQRnN3bhFcIW8wYDHoPr7ULcT2OG8J+K9X1S41q4vLVIZ9P03d5RmKWzSrPdRswLLlQfIU5JOA34nlB471/XvsUlveRadBczWVrey5KxRiV7pZPKYZG7dEiiTcwORjrz61Drmmyaje6f5zRzWOzzzKhRF3jK4YjBz7E1amvrOFJjJcwqIELyjeMoo7kdqFpZsfdHnXjTxF4k0fxprFzaRXV1pWk6PDc+QkiJEZHaYEv8hdgNqk7SMAE81XtPipdCWO3u7PT5GmuEgtLi3lYw3xN2kLNDwdwCPu6n7p5xzXpdvqNnNpsGo+cIreaNZEab938pGRkNjHHY1Mk8DTNAk0bSoAzIGBZQehxRsD1Wh5LdfFLxBp+nafe3+j6cTf6dNeQ29vI7ygqGKq6/eVQqlmfaV6jg4y+z+Ldx5bLcQaVcMbiS2tprSZ2iu3S4hjPl5GT8spfAz9305r1RLyzeURrdQNJkrtEgJzjJGPpzVeyOj2qySWklpEt1cNI7I64klOAT7twBQtwex5ronxP1vWtYew03SbOdBfGMT/OMwiGWQjZyRJmPbhscsMgdDa0bx9rms/C7xL4jbT7WzurKykmtRBcLKVbyd+11BJV0PBBwTjoOlegabq9lqF5f2ls0vm2EoiuA8TIFYjIwSMNxzkZ61Oz2V3Yy7pIJ7V1ZZDuDIV6MD2x1zS6Maep49qXjPxpotvr8NvLa3kMTz/Yby5VmaMQxWzMXAABQiRzn15+kup/FDXtIW+W6uPDs0g1O4htyzuiCJLUTRjjJZpOinvnjPSvSNL8QeH2htbTTrhDEZZbSFY0O1TBkP2wFXbjPTpg81fuk0uS/tJrj7M13AzfZizDepZcNt78r+lN/p/TEjg9N+JTmTWH1eGwsY9NYO8Xmln8ryncKGGVM2UOYztK4PXgnntd1Hxp/Y0NpaavNDqNlZQT6k5JIW4vrlQIuOgjjMmPQFD6V6pDfaRrttNbNF9ot9kTSLcW7KjbxuUfOME9OO3GaEv8AR7XxEdNjjEeoXyNcuyQHEgQBCWcDGQAowTnpT6i6Hntj8Ub6G9MN9ZWKWcVwsN1J5z79PX7T5B+0kjCsw+cdOM9sExn4oa+2gXGvf2XpdvYwR2jN50riQ+apZiqnbv2qOEB3MTxyMHv/APhLNCN0LeO6aZ2vRYZihZ188orhSwGPusDnp154rU03ULHU7X7Vp93Ddwb2TzInDLuU4IyO4IIpLYrqeW2fxaum1uW3urTTYrSOVfOzK6zWUX2sQFpwRhcghx04Iz61UuPjJqP7j7Jo9tcPLpk10YTvVkdYnkTk8sjBAMheCeueK9M0jUNB1a4Gr2uz7QC9iss0ZjkO1ssgDYJGR264rVe4t45RE88SyEEhC4BIHU4o6C6s8/0rx5q48c3Xh/W7HTbS2skAuLkXIRixjRhIiM29oyz7M7eCOvYZF78VNUh0wXSwaJHI8tyDFNNIDbmEErbS4HE8mPlH14PGfVUvLN3VUuoGZlLKBICSoPJHsKrxaxpE1xPbx6lZvLBEs0qiVSURs7WPoDg8+1AI82tviN4skvI5ZfD+nw2DTfMjPL56Ri8W2IPG3d82/wBAFI9xPpHia+XX9M1681SRdH1m41B0hkb93FZxIohlA7Z8vdn/AKbV6WZrWf8AcebDJ5ibtm4Hch747jmqUMWhQPbzwrYRG0T7JAylR5Ktt/dr/dztXj2FNAc545k1O38W+Hmtda1G0sZjcG7ggjRkdYomkHVGbkjBweRwOaxdJ+Id9rXw08SeIBbxxS6bIUhkt22rKpjjkDDO7af3mCOcFTkA8Dv9a1rT9Hs0uryV/KeRYh5UbSHcx2jhQTjOBnpk1SvLzw34gC6RM1vqcMsjhkA8yIPC43K5HAIbHynrjocGkg7GB4J8b6lrup6/DfadaWFrpplCsbhWlj2SOn72MMWGQocHC8HAz1rlj8WdTms9ESOLTJptWRyfsjsxjjZpFjdST94bQWTDFc4OOM+mXPijRbfUGsJLiT7QEeTasDtlU8vcQQMHHmp09T6HE/iTXdN8O6a2patJLFapkvIkDy7AASSdgJAAB5PFS1puNbnkI+J2snw1Lb3klvazRaYTJPub7XDIsETrcSLjaEkd9q8YyR15Avj4m+JLMXdmuk6bePp+mJKZPt6sbiTyEfzEwd0kRZim5U7E57V6zZX1neRCa2uI5AY1kPOGCsMgkHkcetN0/U9N1CyjvrG+tri2lUMkscgKsM4yD9auW7JWyPMLn4iauvijQtGvLeKO6OrPaXkVuWVZlEjRLIpbkqMhioyeOSBjPrVU9P1XTNQt7a5sb+2uIrpS8DxygiVe5X1q5S6WH1OP+IPgW28XXUFxcXEUT29lPbwF7cSGJ5HhYSqSRhl8rHHPzdRjnP8ADPw8utLt/FSXmtxXUuvweSzx2flCPiQbyoYgnEgzjaPl962PG/jOy8K3emW91bSXBvpljIidd0StIke8qeSoaRcnoPrgHidF+Ld9qGg2F3HowlZ/tkV5cBlRYpLeAysViLbiOB1IyORwQalpcr7a/wDBGr3LF18H9PtbO8k0w2sdwYZvJWC0WJi5too4wGzxiSESemT+JLX4U3bRQyS6xbwTzWEUeoulqXe5uBKszyFi+AN+/G0KTu5JwKtTfFSGSCGGy064e/jkRLqJ1UBGbPlqfn+XzANynnC9q0/DHxEh1SLSobzS5rO+vmtY2jEiOqNPbPOCCDyAsZH4j3q9W7k6JWOcs/gpYpA0N3fW118037yW2eRpN8U0aM4eQrvUzFtyhc4+mJ734SzXOnzWb6tYyK18l6ssli4mmIUgxzOsoLpz8oGMYXriuh8XeNJtL1W50m30+bMK2ha9XZLGhnuEiVCm4EMdzEeyk+gOJbfFaObxPo+nyadJbJqKXETW0xVZreeN0yJSSFjxGWJU8k4xnPMqz/rsU3/XqdEvh/V5PBOo+GVuLCzQQCz06XyWuBHEI1Xc6u2WOQxALcDbkk1j+DPhjB4d8WR64txZyLHAscUUUMsfkYhWHan70r5eEzhgxySc1U0T4t2U3nJe2NyZZL1re0ESqElY+SY41bd8zMkwbdwCFbHAGY9R+Ldu9tetY20kL2vnAuUWdJFFu0qSIQ6gg7fx6Z71V3v/AF/WordP6/rQfqfwne51Ce+TWLWRpLp5xBd2HnQHdLcOQ67xuwLjjpygPtVrwH8L4/C/iO31ZtSS+MFrHDGzRyJIpWCOEgYk2bCI8hSpIJ68Zq/468aXnhXU9KBsDf2UmnXd3emMokiLCYcuu5gCAJG+UZJ4qn/wtSze5it4NC1CV7yUx6Z+8jAuys/kseW/d4YZ+bGR78Ul7uiBvmV2Zdx8IZZJpJhqumOyXAmiE2mbxcD7V9o/0r94POOflB+XAycc0+y+EK2+nz6bNqWn3drcR2yyvNpu6ZfKZCY0bfhYW2Y2YOM9TWn8NPiMviZdO028sZYtYntjcXCIF2JFsVhIPmPykvsHX5lbsKki8ZalJ4neMQgaRJrC6VbSGFdzSor+dn95nAZODtH0OQaIq1or+ugSd7yf9dTGvfhJetf2k1h4hsraCye4ktYW0sOsRkacheHAZAJwNpyPk4xuNVLz4RS2Vp9qspLO8ubfSvslvaxxyQKsqxyorRnzdqhvNJYOGycnvx1fjH4j6d4Y1O6t7zTr2a1sliN5dRFMRNKHMahSQzZ2HJAwMj3xm6L8R9Qn1Ce3vvD0qltS+zRQxTxNJBELWKdpHwxDAbzkjplR1IytGmv6/rUrVO5e0/4fIvgpfDt/dxXCvqcOoTBoNyNsmjlMWCeQdm3PvnHasaD4O2VtBFDbXtokKoqywiyKpOQLkZbY4PIuQODnCcHnhLv4vQHSre5XSbqwlea2keGZo5ZPs0qxv5iqr8/K4B/unr2y2f4malZ65p0lxZiTR9W1Sex0/EarJJsygy3mEJ+8U8sF4xxk4qpavX+tiFotP63Hf8KovlsjFHremGeSwhs5pX0lSWSOd5AoIcELtfYTnd8qtuzmta8+G63PhnwtozawwOixR21zKIM/bbYKokhILfKHKIc5OMY5zW14N8YWPieW7itLa4gazKxXIm2jy58sGhOD99doJ9mWsfxn8Qv+EZ8VPo8mlXGoGS2t3tYrRC0skjm4LA+wWDI46n8lf8R2MXTPhfe+S6XNzp/lR64LmCC7tPtAFlCzG3hBDrs2li+eewI61Df/AAX3eH30jTtbtLSOe1hguv8AiWgiZkWYGU4cEOTMDkHPyYJIOK7HxZ41j0HRdN1EaLqF29+jyLbDZFJGqQtM28ORghUIx1zxWG/xYtUt5nbw7qSz20ctxdQmWLMVtHHDIZc7sMdtxH8oOc5Hbk/uhfr3M/UvhDJeWzW0mq2Esa3z3YaSxcSz70dWSZ0lVnA3nZjGMDrVq4+E6I9xcaZqltaXc5mDytYiUvHJ5GI3LNlgogIBJz8+QQRkpcfEu+0u+1dbzRbnULeG6nW1e28pF8mGHzZSS0nzMoODwOflxkGtvwb42/4SXxXqVla2F8um26skNy9qyxvJG+yQF84zkjAx0VjQt/kDfUrQ/De2bwX4e8M6hdwXsGjzNK/m2u5J8pKoGxmOAPNBGSfuiovBfw6vNA8XW2u3GvR3q22m/YEjFn5TsuyFcswYhsGEkZGfnwTwKS9+LOiWctwtzp99HHZyPBeyfJi2nBlCRNz95/J+XH99P71R2fxR8syJrXh66sZZL6ezskSZJDcSRyInl8HhyH3Y6YRjnihPVtdf6/UGtkytYfB+wsZre6tby1ivYfs7C5XT13745ppGbOerCUKc9l5yDgYJ+DGqrNBavqumXMEy3TXVzJp/+paRLdAYU8z5ZD5LMGHCk/d6Vvz/ABMutSk0yz0TSLmC71Ge3ktvOEUizWkqzN5hxINh2wPwckccHJxtfC7xleeLkv2uNN+zw2og8qfev7/zIg5+QElMZ9TRHS9gb1IPBfw9/wCEbudbuItRWafUVkSO5aN2lUPI7jzAzlHKl+MKuQOetVdF+GlxY+Ada8NTa1BNLql0t0ZVsysSsFiG0x7zuVjF8wBAIcgYqpr3xUuotOuRpvh6dbqOR9sss0TQ+Uk8cJlBDAupdyoA5+Un0z0/gXxpb+LZb37LpOpWtvAf3NzcQlY7hd7JlT65Q8ehH0Atr+X4Da/M5CP4PyPd6d9r1iwaxtrqW5ltINM8pSZJZHeNCHyqES7cHcAFyMZNI/wn1GGHSZj4jF/Pp9yt5Mz2QWW6kjkRowH3jZ+7iSLkkcbsZqfwz8UbifTLafUtPaaSaW3hlliURQQNLEHBd2Y4BJCjOOTj0z2vgDXbjxJ4S0/WbyxGn3F1F5jW4lEm0ZIByOxxRbTQXqcv4T+Hk9t4CvdG1O8WO71GytUfy13fZJoYERWU5+fa6BgeOn41mH4NxvdGebXDNLNYGGa4MciyrcNHKrzx7ZAoDNM7FWDdevo/Q/ivc3kVvu0c3ATVrnT7+dXWIRCJZpNyISWbCRrzwGOcZrQ0/wCKX9oW1rJZ+D9ceS6jmmiSRVi3wxxJJvUuRuyJFXAz82R70N813/X9f10BaWX9f1p/VzJi+DY+2W91c6jprBbp5pbS3sZLe2AZYBlFSUFXHkA7iSPmPFdj4F8Paj4YMulRnTTo4aeeNobcxStJLMXAYAkHapwW4zxwMc5T+Opp/hdrXi3SzHdmzErWsrRbIpwuCMDd0GShJIyyN0p1v8TtPL3VveaVeWl3ZyLFcRM8bbXa4SDAYNhuZFbjtx14p63sLRRv0MWy+D5TUrC/vdR064kguZJ51hspbdJGaZJfMASb5ZAUC55XaFGOObHjb4b33irxrqV/Lc2NnYzWltHHP9m8y53os4YK+4bE/eruGDuHGRVdfi+y6hIzeHr6W2uoLZ9Lt4Qsk9x5guHLnaTtGyHhSM5478dh4l8YR6Pp+mTx6Te3VzqSPJFakrC6KkRlfeXICkKOnXPHqRLty67IpN82m7OXvPhJbSagjQXGnR2KxRr5P2AhwUt3h8tXV1KwtvLMg5JJ+bnNQ23wluYbcg6tpk85htVZpdKG1zbzNIiOA4LxFWCkE7iUVixNO0z4sySf2hLJ4fvry3Msraa1qqlpo0jhkKsm4sGCzZJxjAPHTL9b+LMW42mhWC3l0wtpYJI545YZle4t45IwwYAOBcLjJ9z71q35vUnRL8Dd+HngG18J3dxemeC7upraOASC2EZiVXkconJKx5k4XsFHWuT1P4KGXQ20vTtctLKOazjt7o/2aD5zqJ/33Dgh/wB8DnP8GCSDgbS/Fa0dVaLw9qUmxkhuVV4t0M7ySxpEBu+fLxMNy8DIPrgPxb0WQ2ElnY3N1b3tylvFKkiZyxjXdtznaJJAhJwAVYc0tx7FXUfhO00l/Lb61Eskl3HPpzTWhf8As5cs8gQbwHLSSO3zArggFTgGi5+E7t9qez1q2sLgSXU9hPBp4DwTS3EU6yN8+HKtGV7ZVscd97TfGl3L8MIPGV3oFz5zwrK1jbOJWAL7d2R/CB8xPUAHist/ivYu2otY6HqN7b2MJc3UW3yJJAkb+Wsn3SSJAF5+Y8DqMnX0ArH4RwRi5jtdYMMEtuYET7PkoCtouc7uT/ouf+B+3PTeMfD+t6/odtp66tYQlbsTXQksXeK5iViyxFRKpAzsz83zbSMYOKyJPidbwX1za3uhXlmIRInmzzwqrTpHFI0X3uDiVRnoSCB2zTtvi3DeLaf2f4W1S5a48uNh5sUflzSSTxqh3MD963fJxwMfShvYF1NTwz4HvdO8eal4p1HV7a9a9tntzBFZeSMM6tz8xDbdpA4yQeSTWPp3wsurGLSrWDWNPjs7RbeK4iTTdvnRwXRnTH7zCs2SrEg56gDpXSX/AI2hh8J6Lr1lpV3enWWiS1tldEcGSNnG4sdowFOeT+Nc4vxW+1RWk1roOqI7r9o+xiJJpriFrUzx7dr/ACkjqOSNpGOc0bfL+v1Df5kejfCVtPutJYanp3kWAtVzHpuyVRbyu6eU+/8Adl9+JODux2zXqdcl4E8YSeKL3VFFhFBZWpgFvcpdJKs/mQpJj5fTdiutpi31MvVtN8P6lqVmuq2OmXd9CGltBcRI8qBSu5k3cgA7MkdDt9qY3hnwzMqE6DpLqpDL/okZAIUqCOP7rMPoSK57x/4Z17V/F3h7WNJu44rXT0mjvYDO0LXKSSQnYHUZUDyy3XkqFPDHHI6H8P8Axvpx0q2i1S4tbOxsTAkcGquVWUNLl2DqSyyBo+Oq7cDpU9B9T1FtM8Ow3yo2n6XHd3LLIoMKB5TCuFYcZOxTgH+EHtUGneG/CcN5DdafoejJc2H7mKWG2jD2/B+QEDK8OeOPvH1rjdH8IeLrDxh4ZuheBtN060WO9lk1KeWW4ZoZBKGD5DZlMbA8cD2AqhP4e8aa14nm1C11DU7LS49YnZYhcG2cqPI2ygMp3p+7lXaRyGJHXNUvisHQ9Kn8PaBPqMupTaJpst7MEEtw9qhkkCEFQzEZOCqkZ6YFRQ+GPDFvCtvFoGkxx7iyoLSMDO4MTjHqqn6qD2rm/FvhfxJqXip9V07V57WJVtkgRb2VERR5wnJjHysSHjwTk/L2xXNt4L8eX0tjqGpTRi8syY4Amrzfu82JhM2QoBJlw+0joeueKno2PrY9Fj0Hwno8Fusej6NYxLdrLABbRxgXBGxWXj7+DtBHOOKq/wDCC+FVv4LqHRbO3SHzSbeGBEhmaRdjNIgGHO3IGegJrgpfh/44TUrBU8QXr6ZBMkuxdUdpo5PLg3S7pFbcN6TfKeMScYzgdZ4v8N+IdR8VxavpmpywRWyWfkQ/bZY49y3DNOXjX5W3RHbzn8OtUyTpdX0LRdXe3fVtIsL9rZt0BuLdZDEeDldw46Dp6CslNL8BXljqN+th4dntbljJfziKJkkZDuLSN0JU8knoea4XR/BnxKSH/SNcW2+0XwW5iTUppBHavHH5piZgSH8yM7cngSMc5quvw68XfZEKtELmO21G2glfVJi6+eY2SWXA2u25XzhQOVOM5pDPTdP0Xw7pGqjVrOG0tJbi0isYAm1IxDGXdY41GAB8zHA9Pap30Xw7bXk+svpWmQ3LMJ5rtoEVtyggOz46gE856V5xr/gDxpq2m6np1xrglt2nlhsg17KCbRoLjaZCBnzPMnRT1+WJTntXW6lo2r6n8NtT8N/Y4LOebSzaW++8acbmi2ncxXPDHGecgZ9qOjYJapM2P7M8M63dQ64LHSdSnWMxxXoijlbZyCofnjlhjPc+tVLPwr4JiuUt7Tw9oCXFifMVI7SIPAXGN2AMruCAZ77fauJu/hz4hsNQ0waDr17Fab2uL0xXCwN9qZ0Jl2Kmxk2Jt2YHGe7E1iSfD/4jLpWoLZ3EEGo3qWySXLa3cPKZYopQZg2OAZHVtmCAM4ANALU9bufCvhm6MLXPh3SZjDt8ovZxts2gBcZHGAAB6YFL/wAIt4Z824lPh7SjJcuzzsbSPMrN94txyT39a8e0nR/H2p+IdWa6h1eRBeM8kMuo3FpFPAJJgqB8na/zRMDGApSMA8nnX8CWHjOz+KUUPiKXVr6C1s1gFyskogdhbRbnfJ8t1LhwMDfuJJ46C1BnpeleHNH0155LezjaSe/k1BpJFDMJ3G1nBxwdvy/Tis6+t/AV5JfG9h8PTPPeJDdmZYiZLlF+RHJ6uAeAeQCa5V/Aviz+2H1JddvBIbtp1U6rP5Y/04Oo8v7uBbb024xk496z08G+OpZbSK+jtpbeC4szLJFq8scshheZnn4QDe4aJSGydoPOQDQugPS56vcadp9xFFFcWNtNHEpWNXiVggKlSACOAVJX6Eiqd54Z8OXhja70HS5zFKJYzJaI21wqqGGR12qoz6KB2Fcr4C8NeKtLs9eXXdXvru5vEZYnF9uUtmTEkeVzESGUdwNo445x9J8GeOkj0+4udVMdxYrbrDGNUnZGC3LtKZR0dmhIBPTOcBRijqB3sug+E9OjvL6XR9GtEl8yS7ma2jQPvBEjO2OdwJyT1zzVyx0XR7G/nv7LS7K2u7gATTRQKjyAdNxAyeg/KvGbr4e/Em/0u8s9SvIZ4bppNlqNauFjt3ZIf3mcEum5JcRsSPnz1JxvXngvxtHLLPDqs91FcTvLe2ravOn2hftbukaP/wAsh5LKp24zt2njmjsPozvtW8L6HqcE0Nxp8CrcXkN5c+XGqm4liZWQyED5sFF69gBU50PQlu/tR0nThcNci6Ept03GfaVEmcZ37SRu64JFcfqXhrxq/gbQ7Gy13ZrVsTFeTPcuVaGRWR/mxl3RWUqxGSyZ4zWCngvxPqWqyG+ur65sdH12NdOSbUJoXktQJGeTcOWcGcICeoh680dbL+tv+B93kLpf+up6Zp/hzw/p0rS2Gh6bayNN55aG1RCZMEb8gfewzDPox9TUGir4Ut76caONHiuwogmFr5aviPgIwXn5d3TtmvObjwX8SJLFBca4bq5xNBG0eqTQLAVEaW9ydo+dgEd3jPBaQ9etO134beIbzS5Y1vPtE88t5cXStqMyCZ2uopIACPuARRleMAHHXrQB6CngvweiRInhXRFSGRpYlFhEAjnGWA28E4HPsK0NN0fStNnuZ9O020tJbp/MuHhhVDK2ScsQOTkn8zXC/EfSfFeq+JdHt9C+1wQrYSl511GWGK2mE0G12C/65gokwrcEE1nXfgnxssdmLbV55JmeaSWVtXnX7PO1wGSYLyJFEQ2eUcKOmOSaF0+YM7dtN8EtBZ3BsdAMPnBrSTy4tpkjU42HoWVUPToFPpS6Xa+EdEuxfae+mWLalGgi2SoiSpvyvlrnBy82cjqXHqK86i+Gfim1gtYbXUIhGiTSukl9K6pcOl6geMEEIMTwj5cD5TxxzT1n4Z+O9TvPM/tOCC7i4i1F7+SbaPtFtImyBl2psWFhx944J68CCR66/hvw8zq7aFphdZFkVvsqZDqWKt06gu5B/wBo+pp+meH9D0vb/Zuj2FkVLlTBbohUtjcRgcZ2rn6D0rzZvBvj25vGLapJYN5XyXEWsTyhALYIsHlsMHE48wyH5iCQeuKcvhD4hy31nc3Ws4uZVimnni1KYRWcheRp4kixiVGDoilsYCA4GKGB6FpXh3RdL8Lx+HIrKF9KiiMbQTqHR1JJbcDwckknPrTE8JeFVSzRfDekBbJi9oBZx4gYsGJTj5SWAOR3ANclp3hnxdqHgbxLo/iKeIXOoaelnahb+SQBlthGzltqld0gLHGevPNZOv8AgnxrPol+NKuWgvLnyIreN9bucWcSWwX5COC3nDcSQcjJ64FD3YLWyPQf+EP8J+RPB/wjOjiK4kEsyiyjxI4JIY8ckFm59z61c1bRNG1ayjsdU0qxvrWJg0cNxAsiIQMAgEYHHH0rzseHPiJa3d3dW10lwDdJMqT6pIGlzBJG4yF2rGrMjqu3PynJOBTvHOh+M7rTPCukafJdTXcenTxXtxFqUtvGlwIo1SZ3UZfD5YKR82DQF9TuJvCfhea4uriXw7pLzXabLiQ2ce6VeOGOMn7q9fQelQWOieCkkjvrLStAV7hlijmigizIyEEKGA5KmIHA6FB/drD8E+HvFmneLbi+1jUGntilwssn26SQXheUNCwhI2w+WgK/L1zXN2vw78W2Cwx2WqyxW7NLLcxxanID5jNdHMW5SsZ2zRdABlehxybWBa3PTF8PeHhqUF+ui6YL623GGYWyeZHuZicHGRksx+pPqahm8O+FIPsUk2h6NF9kl/0Mtaxr5Lu+75OOGL88ck89a83h8C+NI2S9cxvdSWFrb3Qi1m4jMqQ3Ds0W45wXjZcuOhVgMA1csfA3jYWZkudekN+r2X2cvqE0iQRpKXkUqeHbbsXcRltvJGTRt/X9f1+JuegHSfDbWcnhz+z9L+zyKZ30/wApNpBfJcx+hbvjrVR/Dngm/juZ30PQbmML9nuHNtEygRY+RuMfLtHB6bR6Vwek+BPGA1zRtQurlreGCy+x6nENYmllumJO6ZZSNy4J3iP7pPBxUfhnwz46urKyvdYllufOS5iltmv5bVYGBWOKcoow+5ELMjcbpW65ND2H1PSk0Hwze6cipo+k3FlMm5NtvG0bqyqMjjBBVVGe4A9BUtnoOgWipDZ6NpsCxFSqxWyLsKlipAA4wXcj/eb1NcX4a8Ga9o3gjVtBGo3bedY28Vp5WouZIpVgVJSkjg7AXBIA49hmsC68DeOhZ38luLRdQ1G0s455o9YuUEbRI6sEyTzkxncc5+bjpRLRsUdUer3Fto9raWkNxb2EFtBIiWqOiKkbn5ECA8A/NtAHPOBVS50Tws8kWn3Gk6QXliKxwvbx5aNFCYUY6KpC8dAcV5zqXgTx3e2hg1DVF1K3t3srm3gOpSxNLKJInug0gXK4MTeWR08xvu1Xl8E/E95rVodYgt3g02a3+0DUpmc70k2xtkHJVjGBIAD8u45ND6gj0mPw74VOqQ/ZdO06G808wyBLdVRkCq6xb1X+EAvtB4GOOlb9eZab4K16LxTbeIIWk04q1lG1v/a89x+5jM/mo5biQnzExuzjHBGK9Np9AOf8W+MdC8LSQR6xNcxmeN5V8m0km2xoyKztsU7QDIgyfWsC++Kvhu31XTLX7TGkF15guGnWWOW2ZXZArRlM5Lqy4JHIrqdd8OaRrkgk1K2aZhbyWwIkZf3bsjMOCOpjTnrx7ms8eBfDqasdVt4bq2u2aRpJIbqRPMLu0h3YPOGdiPTPFTqMp23xG0G5uFWC21V4H0wamk4sZCjRF9g7Zyev0q9e+N/Dtr4Pg8WyXUz6POgkWeO3dsIQTuYAZUDBzmqB+GXhL7Itt9mvAm1gxF7KGkLTCbcx3ckSDcCenPrVjUvh74W1DwvY+GriznOm2AYW6LdSKyhlZGBcNuOVdgcnvTewlvqTa74x03R/Eei6Tdfd1eGZ7eRSWZnRogFVACTkSFif4QhJ45FW1+Ifh7U/DWua1oNyNRGkWr3EkeGj3qEZ1IJH3WCnDYPStLWvCWg6xPp1xf2Zkm01StnIsrq0OShOCD1/dqM+mR0JBZpXg/Q9N0G80G1huP7Nu4mheB7h2CxlSuxCTlVwSBjpSezCO6uUbf4heHZ7bSZY5pz/AGuCLFxbyGKZ8HCq+3ByQQCOvBHUZx4vivpf9i6ddT2U6Xd1cRRzQrHL5dqj3Jg3ySNGAoyrkZA3bSAe9aX/AAq/wct1bXEdjcwm1/1CR3sypGAzMAoDYADO5AHTdTl+GnhPybKF7e+kitI4okjkv5mWRIn3xrIC3zhWJwGzjJpvy/pAth/hz4g+H9Z0DVtdS8iSw02RvNdQ5YRbQyOVKg5ZTkAZ6gdeKz4Pidp8n2dprC6tEn1eXTl8+GVW+QcErsyHZiqhDjrnOK3rLwboVr4YufDaw3EmmXMZieKW5dyqYwFVicqAAMYPFZ0fwy8JLe2t61rey3NvObgSS30ztJJvEm58t83zKDzR18g6eZe0jxpo994X0nxDN9psLTVGVIRdQsjKzAkBuPlztOCeDxzyKxtK+Kvhq6l1AXRubSO3c/Z5WtpSt0gjicFDs5c+co8sZbketbdx4L8P3PgxvCFzazT6OVCiF7iQsqhtwAfO4AEDGDwBio9R8B+F9QWVbjT2PmSyTEpO6FXdEUsuD8pAiTGOhXIo6sOxlap8UfD1tHbC0W8up5LqKCeI2sqG13z+STLlf3ZBDYDY3bePWnt8UPDM1h9psblycCTbdW80GYtquXXcmWzG25QB83Qd8Tn4aeE2kika2vWdWEkrG+mzcOJDKGl+b94Q5JBbPX0o1L4c+HbpdNSKBoEsry0ucbmfeLaMpEnJ4GCAfUDnrmheYPyNHW/GWg6NrEWl6jcTwzyJFIW+zSNHEsjlEMjgbUBdSoyRzWW3xP8ACItxN9o1AlsNHGNOnMkiGNpBIq7MmMojsG6fKat614H0rWvFo17U5LidRbQQCzErLCxileRWdQcP8zggMCBtrKu/hT4blNksM2pQRWzneFvpjI8XkvEsIk3bljVZGwoOOTS1sHUu2vxI8MSXE8Mt8qCFJ5zIiO6LbxAFpWbaAowfeq2i/FDw3rHiaz0XT5mmN3C7REI/meargMhj25ACsGLHgAj1q5c/DfwjcbEm06RrdGlcW32iTyd0iGNjszjO0kfSpbXwD4bt7ywvvIupbzT+LW5lu5GljG7JG7OcHoR3HB4qla6v/X9f12E72NWz17TbzxDfaDbySPe2CI9yPKYIm8ZUbsYyQc4/wNcpc/Fbw7b6XNcMtzLdRW0kwhgt5XRmVZGWPzNm3cwicgdeD+PVR+H9NXxQ/iTbM+otbm2DvMxVIyVJCrnAyVUnjt9ayh8PfCf2N7T+zX8l2DMv2iTqEkTru/uyyD8fYVLvYpWvqUbX4meH4tOSbWZJrGdbbzrkLbTPFE4hEzQhyg3SCM7tuA2O1OuPij4St55IbiTVIXiz5ofS7gCPaqO+47MDasiM3oDzVu8+HnhW8uZ5rizncToVeH7XIItxiERkCBsBzGNu4c4q1feC/Dt9Jdvc2LO12ZzMfOcbvORI5Oh4ysaDjpjjrVPfyEtitc/EDw1b6ld6ZJPdm/tpI4zbJZytLIX3bfLULlx8jnI7KT0rV8N6wutW11cRoixw3ktsuC2T5bbTuBUYOQeOfrWCnwx8Ix3c95Ba3sF1NMJhNFfTK8TBnbKEN8nMsmcdQxHSt/R9B07SZHexW4jEjSO6NcOys0j73YgkjcT369qS8wfkcTovxi8P3lqlxqFtcaX8kplSUhmQiSNIwAv3vMEqlSPcHoas6n8WvC8CWEtlcNdW1yczXRikSC2TyJZQXfYRuxF9z73Ocdjo3Pwz8GXDwyNpTLNBaJZxSpcSK6RpKJUwQ33lcZDdRyM4OKW++G/hO/mEl9aXVzmMI6Pey7JCImiDuu7DPsdl3Hnp6Cl0H1MfRfi1pF4LZrq2aMSwneLYSXDrcecIlgCBAzMdwOcY5/Gt3TvHOi3lhq2rpcL/AGTptpHdyXAVy+xozISY9uRhccDJzkYGKcngvw1avZ3U6TySWJTyZ7i8diu2QOuSTz82Ov0qTTvB3hm30S+02ztM2Gp26wXAW4dhJGE2ABs5HynqDVPbzF18ipN8SPCkDsLq6u7UIhZ3nsZkVGEfm+USV4k8v5tn3sdqz7D4paPLPcreWl5aJFcSW8aNbzNcSMskUajydm4EtKBj+hyNbVfh/wCF9Uv7q8vrOaU3QPmxfapBEXMXlGQIGwJNny7wM4pLL4f+GLS4iuVtbqa4jn+0edPeSyO0nmJJuYs3J3RIefTHSkvi12D7PmVj8TvB3yH7ddFGgE/mCxm2KCjyBS23AfbG529flPFaNh4u0uXSxfXc8UKfb/sJaMs8YlLYUb9oHOVBPQE4zxTLXwL4atFUW2n7SkiypvldhuVJEUkE8jErjHfP0qHSvAeh2vw4h8C3Mb3emLAIpSXZHkO7cX3Kcqd3OQcijuHYzLv4oaP+4k0xVvYppYYUDF4pNzyxKxKlOECTxsGJ+bcAPWp7D4o+FNS1mx0rSZrvUJru6NuGgtnKx/I7B2OPuHY2G9j2qyvw/wBAbxBfatNbhxcwWcCQrlFiW2femCDzlgmfUIoOcVPpvgTw9p32QWcd5EtndfarVRdyYhbDLtUZ4Qh2BXpg09AJL/xt4fstfm0Oea7+2xD5wlnK6bvKMoQOF2lyiswUHJwaWPxpoMng6XxZFNcS6XDv81o7Z2dNjFXygG75SDnjtSa/4I8N66bs6lYvKbuQSzETuuWEJhB4Ix8jEcfXrTf+EH8Pjwq3hlYrtNPa4+0sEvJVkMnmeZuLht33+cZx26Ug7GHrnxT0XSdQnt7hPKiga08xrgSQsI5pNjSbWTouV4zkk444zet/iJoy3MsWpR3Fgv8Aaa6dBI8TkOzRxMpf5R5ZJmC7W9PrhH+F3gua5u57rTJbprt98yz3UsisfMEh4LY5cbj606X4Z+EJby3vJbK6kmhlWUM97KxdlMZUvlvm5hjPPXHPU0Lz/rb/AIP3g/IxNV+MOi2y3ctvATBF9mMEt0JYPtKyiVmdAYySqpEX3AEMOnPXrL7xdptrrGl6d5N7cDUrOa8huLe3aSMRxhSckDqQ4x/9cVmQ/DHwlCiiK3v1eNozDL9vmLwrGrqiIS3yqFkddo4wfYVseIPCuja8sC6lDO4ht5rUbLh03RSqFdG2kbgQB17gGj+v6+YdTnYPir4cuNWjs7bz5kltJZ4tkTmZ5InZZI/K25G3aSWPHI9RWhoXxE8O6s+mQxtewTahFEyJNZyKI3ljMiRu2NquVBIBPIx6jLbD4a+D7Ka3uIdOl+0W7O0czXUhcF2LPzu6NuII6EHHSpdK+H/hrTb6zvLaC8L2Yj8pZLyV0LRoUjdlLYZlQ7Qx5Ax6Cmrdf63B+RLL468PR6zeaSZrtruzEnmBbOUqWjVXdFbbtZgrqcAng/Wsy5+KnhRdIudRsnvtQW3sheyR29pIXEZkMeDxw25WGP8AZNaeseBPDOrC4+22Mjm4mkmkK3Eine6orMMHjiNPy9zVMfDPwl9njt2tLt4Yraa3jRr2UhFmYtIR83DEnOetIehabx74aj1r+x7m6uLW9/d/JPayR8SEBTkjAG4hcnuR61QHxW8DF5VXV3YxwCchbaQkqQhwAFyWxIh2jnDfWnzfC/wdP/af2mxupzqcLQ3RkvZSWDOrsQd3ysXRW3DByKuv4D8NNcXkotJkS92efAlw6xMybMNsBwG/dpyPT60LzEUIviZ4auNf0rR7W7Hn3sjRyJPHJFJA4LoqMpXhy8brg4+6T6Z7aucs/BPh+y1865Z289vePI8kpS5cLKzO7/OucNhpHI9M10dHQOp598U/FWv6HrWladoKJLLdWlzOIfsEly08kbwBYsoR5YbzGy7cDisafxV8RreKweawUzXRkkjgTSJmDsLgRrbMwY+V+7y/mNgHOcYBB73xh4j8P+FrRdU1q5t4ZArLApZBNLkruSMEgtztyB7VBqvjrwrpsTSza1ZSJHeR2dw0U6MLaRyQPM5+UZUjnuKF0BnmBvfiRb6DZ2s0ep3TRE3cbx206SjIvV8mVtxL/dhPb7y8fdqtrer/ABGuJdun2Oq+dYwGOHT47a4hUlbm18vfcMSJC8Yck/wguD3r1ZPHfhk6jd2kmqWsUdrBFO109zF5LJKMptIbPPuB+orZvNX0uzjtZLrUrSBLt1S2Z5lAmY8gLz82R6ULQJas4rwb4q8Tan4wj0K/tI0iSwTUZ52tHgby5FCLFsZiVcSrNnOflUeuaz9b8QfEmDVtQksbS3axglujBCdKld5EheEIu8PyZBJJggfwcA816DpmoaJfXN5Lpt5YXM8JEV08EisyFc4VyORj5uvvVP8A4TLwl9he+HibRzapKIWmF7HsEhGQuc4zjnHpzQnrf+vILHlWuav4kmm1G3htdbs7me9Tz5lsb6SKOVbpo1C7DxEYFV22ZBz78dz8Pde8Wat4i1iDXrG3s7O3d1giEEySJiVlU7mXY6sgVsqxwT6dNew8b+F7u41O3/ti0t5tMleO6jmnRWQLty+M52HcuD3yKnvPFWgW+kyalHqlpdQqAVEFwjGQlN4VcsASV5HPTnpRHRL+txvVnkDeK/HOl6Jfw3lpe39jDcSRzCW0uLe4RpbqWOCNJSw8wEtC2V6ISO4r0TwjfeJIY/FY166+0T2VwWtVNk0Max+QrDYxOHXdu6HIwc10ev6hp1haWs2qRZhlu4YULR7wkruBGT6fMVGexIqKPxFok2j3eqT3kNvp1tPLbzXF0RHFuRyjctwRuBGe9L7LX9dA6pnkdn4i8feK9IsLuOObylha9W6g066thIwtBJ5ATeCw8whQxyG7AkVqyeJfiJptsDDpRayBFsitps8stsix25Nwx3lpceZN8uASUxkkGu7i8ZeE7eW6tP7X021t7COLfK1zEkS7wdqD5uuF9Mdh3xaj8W+FZLb7VH4k0h4PPFuJFvIyvmkZCZzjJHOPSq6uwuiuecSeNPiIFVIdM895beT7My6PONxE5VZpVJGxWj2sEBLZzkAEGr+n6/4wk8baJouqWqGSWe62XKQyQoYreR0kkePfg70aDZnIBZjzxXoVjrOn3VjbXguI4Y7mRo4RK6guylsgc4J+VjgdgapWviLw7d6nEYbuykZ49lvdiWMrKS+GjjbOWIbbkAYyy96FugezOJ8X+NPF1n421XSNCtEvVsoVZLZdNlkLBraWTe0ynaMOiAJjLbsDqMWtN8Q+OY/GGn6Rf26TxM0KzmPSpY0kjeFnkmEu4omyTEew5J/EY6e08VeGH1i8tUvrOGdTCGmaRFW5LrldjZ+fA49s4q5q/iXQdJsI7/UNVtYLWS7WzWUuCpmZ9gTI77sg+mDmktAepxPjrWPGTXniDQrSx8m1hs2uoNREE+1kcIqRq0WW80OJSdo4AQkYJNYVp4z+IcaSRwaLJb2VvbQKi3mnXEl0I2WHdcELkOy7pMx793yeua9JvfG3hGzV2n8RaaPLuo7OTbcKxjmdtqo2DwSQRz6H0puj+MtH1TXl0W2ZvtTWpulDPHgoH2HgMTnPt0xQv6/r0BnAT638QtOvNa1HTkm1W1uGItY5tKnX5lsUdZFUtlUMilSmOpPOa0rfxV44tfEmm6Df2ltM1/fy2sd0LN4hshZZHlKlj8rQlgpBxuX3xXTaz4+8NaZqF5p7XyXN1ZWkl1cxW8sbGJUZFKtlhhyZFwp689+Kgk8d+FzILiZkWWL7MsTyNEM/aQCAjlsHAGWwcfL3oT1uD2sc38UpvEE2u6pBYPqtsYNFY6etnb3Di7lcPuO+M7EdNq4BGfnOOoxBpnif4m6kXhNjZ2Ekl/5B3adPI1ogS4J3A7VcHy4sOGIy59Vr0vVNc0bS7m2ttS1axsp7pttvHPOqNKcgYUE5PJA49RWXa+NvDkr6itxqNtYrYXYtJXubiJVaQ5xtwx4OD1x0I7HCt/XzGzB8A+KvFOteJzpGr6bDZi306G/umELLjz408uIAnIdXW4DZ7KnrWXr3ij4g2MlzJHar5b3N6tlGmjTSlzC6rBCxVuPNBZvNICjbxXommanoV9qV7Bpt9p9xfQlVvEglRpEIyAHxzxyOfcUt/rui2F59jvtXsLW58lp/KmuFR/LXOXwTnaMHn2PpTe9xHkza/wCPbvxY9zJY6gFhcQtZR2NxHFBi9CjL52zExANuHGGOeOKtDxn8RdPs7Eajp1rNcahLbWsR+wSQhJ7mBXXILnKxuHVuc9M4wa9E1LxZoVl4Wl8TC/hutKjK7ri2kV15cJnOccE888YNTW+teHNTWCe31TS7xRIhhdJ0fDvuVdpz1OHAx1ww9aForA9XcxPiVd2118ONRdtO1DUEmHkLbRW8weRy+z5lVd/l55Y4+6Cea8y1LUPF9pbrofhy38QajBZ6MIIbia0uLZpJVMLhg2MYY7k5UMoUjGAS3r3iXxl4f0CG8N5qFu9xZIkk9qk8YmRGYKGKsw4yw/OpW8V6CCVj1K1mlSWOKaOOdGaEucDf83AoXUH0PP08XfEW6vba1ttNWG7ljRRBPpEyxlmjcySNLu2oI5FVNpOWAyPvLjd+H+ueJtd8QfbtX0e60yyudPMsEM0MkbRETbQsgJ27yAW6A7SK6C38ZeFLsSLYeItJvZUieby4L2JmKoMsfvdAO54qbRvEuk6n4YTxGtzHbaeUZ3kuJEURAEg7yCQuMcjPHemnbUHroeb3vjT4iKwt7XS4S41G4ha7l025FuVXaYkUBS+GBYM5UAFSATwa3fiX4s8RaL4i0zS9DijllubSS4EH2CS4aeRZYkEe5CBEpEjZdhgYFadt8R/Dd01p9mmeWO7a6WGRXj2t5DMrEfPkglTtwDn86lPjbwq1nbaolzDLcyRW2IEKNdRJcPGqblzlRl0z/wDqpLoD6nEt408fsZVk097eFpVS5mGiXDnTSXkGwKDm4yFj+dOBvz0IAyIvEnxDbQbfQI9L1V5DoaLNPcafcLKlyY4jvEitluXcEZDZUjtk+3JfQPqs2mjPnxQJO3IxtdmA756oe1Zh8Y+Ehaz3R8TaP5FvIIppPtse2NznCk54PB49j6ULawdbmT4UvJtB0TXbrxHNPHDYXpjFxKJT5sSRRqrqrFjyc/d6n1OTWLrfj3xAb2QeG9Gn1OCdEuNPcWExSaE20zMTJ91T5qRrg4OGHByDXYX/AIs8I2/nQ33iLRo/KZVlSa7jGxiNyggngkAkewzTJPGHhmK3sntdWsLqO6u1soPs9zGwMmQCPvY4yM455GASQCO7/ANF+J5KmseP7jU7eRFu7iGXVjPHd3Fle2sTbYbYLD5S7mWMlpT8w2lkPvUv/CS/EeDSF0WwstWS4XSrl3ubjTJZJEmCvJGyuThySAm04OTgA16jpXjjwzqNrDJFqlrFcTQPOlnNPGk+xd2SULccKTk8YGa0fC2uWXiLRINX0/d5E2cBipZSDgg7SQDx0zQ9Vb+uwLT+vmUPDekzfbl8Q3Gt6nePd2qD7PKDFAhKplliIyhO3ODkjc1edaZrvjjSJyHstRlha/RH86znnmkje6uwRGCdgwohOSVGzHJ+UV67q9/BpenTX9zu8qIAtjGeSB3IHf1rPuPFvha2iuJbjxFpMUdtL5MzPdoBHJgnacng/K3H+yfQ0PcEtLGN8MdavrmwOk+IL6W412KS4klWSyaArEJ2ROvBGMYIPI6Zwa5TVPEnjSe5uri0ikKWl/eJamfSruFY0SEhGlC58wM+7aQCMbTjPT0zVNa0LSbWPUNS1XT7KCfCx3E86IsnGQAxPPGTVGTxn4aURSx6xYzWriXfdx3MZhi8sqGDNu65dBgZ5YUhnmdn4q8cK2vS3Ok65BZ3kMMtlI+myySiR4rdZBsDfuVTLNgZyS5HKEHd1PUfE0nwj8MaiI77TdU+0WLXgjtJ5niQOBIXiB8xlxyQefWuuXxx4Q3XobxJpkYsZ1t7hpLhUCSMgdRknBypzx7+hqXxB4r0LQbzTbfVr6G0XUS4gnlkVIsoobBYkdQeOuafb5fgL/gnnCeOPiV5cb/8I8Xu/s28WX9lzKJl+zu/n+bnCHzAq+Sfm5x1IIZ4e8U+NbXVIreUSX8eu601ta3Fzp81v5QWKB2cRSNlYvLW4x23r74r0+fxR4bt5ryCbX9MjlsgDdI10gaHJAG4Z45IH1I9aik8SeE3upjJrmjNcafG0spNzGWt0OAWPOVHIB+o9aFo7g9rGH4s8R+IrD4g6Ho+l6bcT6fcNH9tkNi7RhHLgsJV4UrtUkMBww6547iudvvG3hi1fS411i0uZNVmjis47edHaXe20OBnlQQckdMH0roqFsD3OT8d+CYfFVxDM2qXNiVtpLSYRRo/mwu8blfmB2ndEvI56/hix/Cu3hWMweIL1JrR4Tp8hgib7OkUryqhBGJPmc5J5wB3yTpfEbxy3hO7tbdLG3uDJbS3T+fdeTvWNo1McXynzJT5gIXjp1rk/D3xS1mZxpj6fp+pX8uoPbwyLfbBGpvJYVE6rH+7YKoIA3FgD3pLpYHonc2V+EejR+H10qHULrKXsV6s0iI37xIPJIZcAFSpY47E8dK39c8G22o6Vomn294+nLpEkbQSWsSrIoQAbUP8AIGDjjBIxXnx+J9/qJvk0++s4pV1mzhtv9KRY5oZQ4Mal4cggRSMSwBx0PQHZ1D4lXGj+DNE1aS3tbqbUxdyE3t4tuqiEO+wFUILELtUY9MnqafS/wDWyC2tjofA/gSw8I2d/b6fKJftKeWjvEA6oC5VWYctguea5rRfhG9vpFibzxHcDV4LKOyaeK3i8tYRA0TRhCuDw7Yc89O3FIvxckuten0fTNGtrmcywRW5e8aMB5JfKZZcx5Uq3XAYHnB71m6z8YL2LwjNfTabbaZdvBb3VuiXvmNJDIkshUExbRJiBxyMYIOc8UraXew09fM31+E9rC8os/Eep20Q3m1SNUBgL+UHywG5wVhVcE9C3PTDLf4O6HDax2/9p37Imm/YSMIAW3E+fjH+s2kp6bTWPH8UNcTWtKW7t9PEN3qV9YNHFP8Au4gkkSxSTuVzHw+OAQxdemeO28A+NofFIuA1otg8Ev2UxyTAu1yi5njUYGfLJAJHX2qtf6/rzJ0/r+vI1da0JdZ8L3uh6jezSC6R1+0KqrJGSxKMuBjKHbg46qCaqP4QsG8G2XhfzpjbWjW7+aQpeVopFk3NxglmXJ47mvMl+JvivZJpZ+yf2kNZEqzfZ/3f9l/a/I6Zx5m/93n/AIFiprn4k301tMun6vbreT3do8cM91CnkebLLE1pnyzyBCzktggE+nKWtvP+v69Ael/I6s/DGzl8Yv4mvNb1C6n+0+dHFKFKoN7MEyRnaN2B0wAPrS6f8MrPS7vTrzStYu7W5sIoYY38qN1aOOExEFSMZZT17EcelN8JfEK88Qadr19H4e8mPTonktg97GDMytIvlvnHlNmMHJ4G7rwaxIfjJ5yxyQaTa3A8tRJHHeMJmkMcrfu42jBdFMRVm4wc4yByJ2VhvV3Or1HwDYXngJPCY1C9gjilM0N5GVE0TmQvleMfxMvToTWSvwwtxrurX1vetYRyS2cmlrCocWjQ7GZtrDHzsiZHfaD1NZep/FqQ3Pnaba2NxpcMF007x3e6WV47OG4Cw4UqW/elcH+6T7Vkv8RvEcGj6dNNdwC5Wz1C4uU+12++4jhj3JMgEZGNxVQvBJ6ggE0bML3SOgHwg0+0tb2Wy1O7mv7jSTpzNPsCyqEOwthflIk2vlecj04rpYfBqJ4G0rw6NQljmsHt7j7WqhmeeKRZGcg8Hc4JP+8aydO8b6x/wh3iLWbqw024utK1Ca2it4bzZuRXAUyFgNrbTuwM7uMdQKPA3xHbxV4mk0210hRYJFuF6tyMlvLjfPlsFfY3mfKcZ+XkDNPr9z/UV9L+q/QSz+F9raqPL1y8L27Q/YWMUf8Ao6R3BnCnj58sSCTzj3yTp+EvA6eHdYW+h1e4uoUtDaxQTQp+6UyNIxVgARlm59cL6CuRb4yOjpE+kaeLhWl+0Qf2n867JYk8uP8Ad7ZZSJlYBTtP97PSK++LWoTyWzWWnwxoJxM0cNwJnaELcAwTAp+5lJhBwM8Z54OUnsU1e5t6p8JrDULm5km1q98tpZZrWLyo8W7yXSXLEnGXHmJ0J6HHvUWqfCDTr3T3sYtavbG3mSNLiG2jRIpAiMv3McHLE98Emqlz8TRqOuaTHpN7YRW327y7lftqHz4RaxzOwOxvuGQKQpBJwO/GNpPxd1O51fT1jhiuYbq8urY5lVbYEi1eBzJ5YZECzlOVyWYZ6jAlb3RXv73c9K8V+DbHxFdi5urmeJxZtaDYF4UyxS55HXMSj8TXPaX8KLHSbyG+0rVprW7trhpLaf7NG7pG3mbo2LD5x+9bBOCOvc53Ph/40tvFlm90tuLJfNNvFHLKPMklRFM6hcD/AFbkofdT0rzpPi9qq+D73dDZJqsT3kKXN9crbj90kkiybQhGCFCoP4yr5xih+6NK+h2+ieA7jQtWgvtM1uRljcxKk8KHyrV5jNLGCANzM+BuboM9+TZ8TeBYta1DVbj+17q1g1W2ihuoEjRgXiJMbhmBIwTyvQ4+uczwD8Qp/EOqxaXNZwKWtp28xLndMjwMiMZotoEYcvlOTkCud8JfGKX/AIR+xk16HT5JDaRyzXsN8vlFmtppQr/IAkpMBBQdN4wT0ofuq3YmL5tTtn8DQy+D9T0GfVLl5tTujeXN4I0DGYur5CY2gfIoxg1m6V8N0sPGOk64b97kWou57xnAU3VzLIWRygGAE8yfGOm/v1rmNR+MN9HqiXMOn2wsYbWdpLNbsNcSSD7NtZwU/dxgzEhsnIGSOldNqXxA1W18K6Tqkfh63a8vjdbreS/AjRYI5JCwdVbduWPgYH3hnGDRe2o0ubQ1NU8ER6l4kudYvNVnlSaWzkS3MKEQi3kWRUVsZ2swJI9W9hjntQ+FMK3MjabcRFLvUxdTyTIBLDEZWmdUYAl8u3AOAPfFX/DHxKt9c8VX2jw2KtFb6e16skMpaTKFA8bIVGGzIMYJBwea5AfGi6tbXUtWu4NLnh2WslrZQ324qjQNLIvmCP8A1gAAKtgAjgmi1v687foG/wDX9dzrL74S6Feaa9hJeXaxOioSgRTgWYtR2/ugN9fbitWPwLZp4HuPDIuvK8+YXDXMECofOEiuHK8gncq5z1xXK638VtQtbe9UaFHEZJJYNPmS73YKXf2UySgoAgDEMOW9DUX/AAtTXobPcPC9u/kQt5rXGqASF47QXLnEcZUgrkAg8nHAHQvdOQdkatv8JNLj1KPUJ9Smu5z5jXBmgjIkZppJgygABCrStjHt35pLb4R2MepQXc3iDVLhbaGGG3jk2ERpG8DhQcdM268DH3mq74s8d6jpeqWdnpmh216s9tazu896YSv2icQIAAjZwzAk8cA4yawbb4qXbX0M81hFFBK1rBMkl0PLtnkeZGZdsZkky8YUYGACCQvJoXu/eDfMekQ6PDF4nuteEshnubOG0aPjaFjeRgR3yTKfyFcY/wAKbCNrOfT9avbS6s7UWsUvlRuNmJg2VK4JInbntge+cLRPiR4g1LV/CdtLaQGW7h83UIrO5j8pg8rRAKZF3boypZlBB6DnNaPiD4rzaXrer6dFo1ndGwllgjRdQxMzokThpE2Hy4z5oAbJ5HTmlZNW9f6/ENn939fga9v8MdEt9Lj02G5uhBHPLMu4KxzJaG1wSRzhDkHrn24qpqPwpsbtolj1zUre2W4huJLdAnlyNEkCrkY6/wCjrz/tN7YivPiTqcGrT6Cvh63fV7W6htbpDelYY2ndFgYP5eSrBnb7uRsIxUNl8RLm98M+IddaCW3+x2NqUgWVCkMkoYFt5ToG5LMCNq529QXfTmC2vKWbj4QaDcaRNpk1/fNFMys7DYG+WGWIDOPSZj9QPeuk8P8AhDTdN8MTaBcxw3lvcu0lz+5EYmY4yWA78Dn2rmbDxrqdhoOtz3T22tXWlpZKGhuUEE8k2ASsixjC5P8AdOMYqpH8VL+bWItHHhwLcqJVu5EvV2xsk00RaLco8wAwljwDhhwTQ9LgtbM6XxF4Ntv+EIvfDnhmys7BbyRCwJKovzqWfgEk7V4HfjkVmaL8KdF0uWNo7mRxDcmaEmFPMC7J1CM3VgPtDkdOR7nOJb/FK7vNIS3WwuIL6BLJ7yVJEZlS4kgETKCm0mRZHOMcbCB7WLT4s3VzdaLBb6FZXTaognxb6orGGMvGuxtyqPOXzMsmeAOpzTtd2C+h1N/4F0688PaNost1ceTpNq9tE+FLOGtmtyTkYztcnjv7Vk6h8K9LufPaPUJ43ljaNd0SMqZjtkDAYGGH2VCCCCCSR0FZ/iD4k6hoXjTxNo7WKXi2UME1ksswgVyyxgxKwUlm3PubP3VxjPahrvxQ1ez8TalptpHpTy2iW6OHumFvC32qGGfcxjDA/vxg/dAXNL4n6hsvQ6C6+GayyNNH4l1FZi27zZYo5WJa2W2lLFh8xdEU5PQ57EitbXPAul6ppVhprT3EMFhp0+nw42sfLlhERJJH3go4rpbO6gu4POt54Zk3FS0Th1DKcMMj0II/CpqGCPObr4U2c6Txf2zcmL9+bRHgjb7K00qSyOGwCzb0BUk5XtVOy+E8kktzLqfiK7leO8ludPZURmidpIXEkhK/vGJgTIPHJ9sepUULQLHntj8LrW11SC/XXL1m+1xXt4hijxczxzSTBunyDdM/yrjjHvn0KiigCOe3t52jaaCKUxtuQugO1vUZ6Gmx2trG7yR20KO7BmZUALEdCfU1T1jXtF0ae1h1bVbOxku2K26zyhPMIwDjP+8PzFaVAFY6fYFSpsrYgvvI8peW9enX3qG90bS726s7m6sYZpLIs1vuXIjLDBIHTpR/bWlf2F/bv26H+zPJ8/7Tn5PLxndn0q+OlAEK2tqsrSrbwiRyGZwgyxHcnvRJZ2kihZLWB1GMBowQMdPyyagsdW0++W6a1ullFpK0VwQCPLdeSpz3FWbaaK5t47iCQSRSoHRh0ZSMg0ANFra5c/Zocucsdg+Y8dfXoPyqHTNL0/TYmjs7VIg00k5PUmSRiztk85JJq5VTVtTsdKtludQuFt4WkWMMwJG5jhRx3J4HvQBP5MP/ADxj/wC+R65/nzUTafYMGDWVsQ7b2zEvzN6njr71LdXENrbS3NxIscMSF5HboqgZJP4UsEqTQpNGcpIoZTgjIIyOtADFtLVTNttYV8//AFuIx+8/3vX8aSOys43jeO0gRo02RssYBRfQeg9qkkmhjkjjklRHkYrGrMAXOM4HqcAn8KfQBXjsbKNESOzt1VG3KFjACnGMj0OKamnaegRVsbVQmdgEKjbnrjjjNS3VzBaxiS4lWNC6oCe7MQFH4kgU6CaKeFJoJUlicbldGDKw9QR1oAY9pauksb2sDJMcyqYwQ5/2vXoOtCWtrHP56W0Ky7Qm8IA20dBn09qbp19aajZpeWNwk8DlgsiHIJUlT+RBH4VYoAzv7C0f+0odSGm2wuoI2jicRgbAzBjgdASVBz1q3Ha2sbO0dtCjO+9yqAFm9T6n3qs+saXHqE+nyXsUdzbwieZHO3ZGTgMSeME8fgfSr9AFZNPsECBbG2URncmIlG0+o44p0dnZxp5cdrAic/KsYA/zwPyp09zBBJDHNKqPO/lxA/xNgnA/AE/hTLO9tLx7mO2nSVraYwzBT9yQKG2n3wyn8aAKmnaBo+nvBJaWMUb2/neU5yWUyvvkIJ7s3JNXJbOzlXbJawOMg4aMHkZx/M/nUzsqIzswCqCSfQVDYXltf2MF9ZzJPbXEayRSKeHUjII+ooAdHbW8UzzR28SSSAB3VAGbHTJ71H9gsfKaL7FbeWz7yvlLgt64x196s1nR69osmpXGmx6rZteW5VZofNG5CxAAPuSQMe49aALRs7Mu7m1g3SLsdvLGWXGMH1FOjtreOJIY7eJI0BCoqABQfQdqh1bUrHSbP7ZqFwtvBvVN7AkbmOAOPU4H1IqSyvLa9jeS1lEqJI0TMAcB1OGH4EEUAOitreKVpo7eJJHGGdUAJ+pqP+z7DZs+w223dv2+UuN3r068nmm22pWNxdvawXUck6btyA8ja20/keKSTVNNjdUkvrdSxcDMgxlSAwz0BBYD6mgCeS1tpI2jkt4XRgQysgIIJyQR9aFtrdUCLbxKoGAAgxjGP5cUzUr6002ze8vrhLe3QgNI5wBkgD9SBUqzQtM8Kyo0sYBdAw3KD0yO2cGgAMUbEExoSMDJUdjkUx7O0dkZrWBmRgyExglT6j0PJpL+7trGzlvLuZYoIl3O56AU2a+s4by1s5rhEuLrd5EbcNJtGWx9BQAv2Gy3o/2O33RsXQ+WMqx6kehPrUFlo+l2dzeXNvZQpNeyma4fblpGwoySfZV46cVfooAYYoi5cxoWJBJ2jJx0/Kk8iHYyeTHtcYZdoww9DTJ7y2hure1klCz3G7yU6ltoyfwA7+4pLq9tbWe1guJ0jkupDFArHmRwrOVHvtVj+BoAfFbW8UXlR28SR4A2qgAwOnFV9S0rT9RtpLe6tUZZEeMsvyuocYbaw5UnPUEGpWvrRdRj05p0F3LE0yRZ+ZkUqGb6Aso/GmaVqdjqkMk2n3CzxxytC7KCMOv3l57ijcNh1lYWVlaQ2lraxRQQxpFGgX7qoMKPw7UDT7DKn7FbZWQyL+6Xhz1YcdferNZl14g0a1uXt57+JJkuI7Zk5JErruROB1IORRfUC+8ELtueGNjnOSoPNMezs3aVmtIGaUYkJjBLj0Pr0pNPvrTUIDPZXCTxCR4iyHgOjFHH1DKR+FLe3ltZpG91MIxJKsSZ53OxwoGPegCWONI12xoqLknCjAzTqrNfWa6iNONwguzCZxFn5vLB2lvpkgUsV9ZyWcV4l1F9nl2+XIWwrbjhcE+pIAoAsUUVRn1fTYNKl1Wa8iSyh3eZMT8q7W2nP0IxQBeoqCa8tobyCzklCz3AYxJg5YKMsfoMj8xU9AHJeNPBkfijxBpd1e3UiadbWtzBc20b7TciRoiFY4+5+7OQCCcjnrXHQ/DLxGkU3mX+nTgyxNNC9xMI9T2SyOZJzjKOQ6jChh8g5xgDtfE/jCDQfGOhaDcQmT+2Ip/JEYJkaWNosKB0xtd2JPQLWH4g+KWn2trY3OmwmWKe2F3K06MuyF7WeeMgDqf3JBHbNLSwdzlYPg/4iTQjpLatp2f7Pa2F0JJt202nkC22dPJD/vM53Z7Z5rUt/hdq5cXEl/Z2skTtLZ29vPM0Vk5nhf8Adk4J+WN+oHMhGMZrpf8AhZvh1ZJ45o76JoppbdQ0QzLLGyqUVd24MS4KhgCwyRxzWtf+LdLsvGNh4WuFmF7fKTAw2FCQrPtI3bh8qMclccdaa+JSDdHNeDPCGr+E9D8Qvd3Vxql3dQuUaK5LtcMPMIbYVUJIdwB+Zs4HOAKrfDjwLr2keIrXXdY1CWZvsEUZQ3Z3RnyIkaJk2EOoZGYNv6nOM5J1E+Juhx+Ix4fufOa9a+e1AhiJWMeb5SF84PLZHyg4xk4HNTeIviRpGiaxdaZNpms3MlqxSSS3tlaPcIPPZQSw5EWW6dsdcAidtf6/rUHq+X+v60MDWvhdd3+sX+qpqMSXVxNcTRSGWXKMzwtCcA4+QRyAem/jqaon4Y+JPInhkudKuUmlg+0B7qZWvAkzyNOzbT5czBlTgN8u7npje1r4oaemk39zo1nc3EkMEs9rLNFtgulhdUm2Hdu+UsByASegaprv4p6DYC6XUrXUrZrVGDySW4VJJlWItEvzE7h5yDnjk88GhaW8get/MwNT+FmtSx3LWesRRSXUry3cfnSBbr/S2lRGJDAARts+6emMYrpNe8H6vc+A9J0bSNYex1TTxGqXUszzfKUMcoLYUudjttJA+YKcDFMuvHN1/wAK7sPE9nYi4mnuY7eaERN8rGTy2CrnLYbgYzu47HIzNQ+Len2WuPZTQgRpqsdgyr88hEkMxQrtYqWaWEoF4wOuKLacv9f1qDevMUpfhbqf9stdW9xYR28OoG4sjLM8s8IaCWIyeYVB3KXjZUO4DYRuwRiCL4a+L7bTJUsNS0u1mlhkt2t1uZzCu+28prgNjcZCwDlcAf7WeT3lh440W9TUWiW7DaZbyT3qNF80Gx3Qo3P3iYnIHcAHuKxJfi54Xhjg+02+qwTyybfs8luPNVNkb+YQG5XbNGcDLfNjGQaA2sc9pHw88TXGsXt9dXEFhGdRdiftEjSXsIu4pV8wdFASNlUAn/WHOOc9BaeBdQtPhTY+Ebb+zoprOWIsiSSLBdRxyhirkLuXeo5wDgnuKbqnxStbVtNvYdF1OfSLpbqRrkQruaKFQ3nIu7lOuc4bpgHNWLn4n6UNaGkWOm397dC/gtJBGY8KspdVlB3dAY2yDhvahLaPoD6yMHwt8Mte0jUdGkk1Cw8qxeKTzIpZQ9uqNKzwRKRho5PMG4sQeDweMafjDwR4i1LxTqOt6JqdpYTSW0RtJJneQi4iZSmVCjZGQHDKGYNuBwCCT0XiLxlY6HqsunXVjfyPHZm8MsYjEWzeEwWZxtJZgBuxnBwTiubb4mG5uEl02z3adc2Nrc2s8kTE7prhIQrhW45Y4HGSDzgE0b/1/XYNv6/ruYl98INRuF1i2l1UXtvdWH2e1a5unwD5UahJE2Hcu9C+d/BYnbnr03hbwjr2n/Ea78R3lzp8VhLaNbpa2rN0/d7NwKjJXY43EnIbgLyKe/xAnk8G6B4kt/D19/xNb6O2NkdjTBW38rhtpPy55I4qlH8WtMe8UwaXf3mnvDJcG4gjG6CNLeKY70Ygk4k6LnGKd9b9tP6+8Gun9f1oUdS+GniO4kv/ALP4nMKG4lGnEPJmC2eKf5G55YSz9f7qL3FUNM+E+uW+s29819aWdqL1rn7FYXciJbNmH50ZoyXb90QRhMg4zgkV3KfELw7JJMsT3MiRMqiRYspIGuBbhlOeR5hxn2JpniP4jeG9Auby11B7pZ7R9skaxZOCqMrDn7rGRFB6bjjsaSVtQbvdFH4deDdW8PpqP9oXdqxubSK3xBLI4nkTfuupN44kfeMgZ+71PblJPg/q0Gj2emWOrRJaRJB59rHcyRLLItuYnlDFH2tuww+Xt1Bwa7xvH2jDQNL1pbe+MGp3f2SFTGqlJMsCHLMFAyhAO7Dcbc5FYPiT4t6LaaZb3OllpZJJIwyTQtwpRnkUYP8ArEUZK+pA6ngA6Lwd4cu/D8122+C5a/v7i4up5JHaUoxJiUZ4JUEA9B1xXL+J/h5qurazqE8P9mQ6bNdwXpsXuJXjup4543811K4hbYjKSm4NuBI4rQt/inpRtZri60fVoFimug2I1fbbwSiN7g/NwmWXj73Xg4qHxB8XPD1jpxks/Plu2IVY3hOEYGTerc/eVYZDtzk/Lj7wo7SBbNGNb/DbxUurXd/d3mj3cM17HcPpxlljt5wonG5tqZVh5sZA+bJj5PTHSav4Q1i5+Gl54ZS4srm7ubuaQvcSSKgikuWkwrAFlYI20HBwQD2rW1jxtoul3Frb3JuTLdwRz2yrF/rldwmFyRyCwJBxgHNctYfFi0nmtme0Lwyy3ULRwDfL5qSwJDGuGKsWFwmTnGfoaLdAv1MhvAPijVrC+lDrYFp5xaWt1dPtTFyHjdgAwdNq/cYAkEZ2npNqHwn1C50u+09ZNJWGa4vLnYDIsdw80sEqGRcfLtMTLwWwCCO4rs9B8faLrHiibw5bw3sV/CreaJYhtR1Cl4yQThgHHsecE4rLn+Lfhi3glknt9UiIkCW6PAqm6y8iZjy2MBoZPvEdPcUXtYLXbNHxHous+KPAGo6HOsOiXU7+VbtDL5nlRpICj5x94hcgY4yM96464+FetG2uhDd6clzc29lHPOksitc/Z5GLI5ZX+WRSrEndhhjDDmti1+Lekrc3n2+wv4rTz1i0+4S3OLlmgilWLBORKfM6EAcda3bjx5pFv4bGuTW19HGL42EsDRqJIJw5Qq5LbFAI+9uxyOeRRb9A/r+vuOM1H4V6w3hnULGyv7Rr68khXzryeSV44I7ZYwiyFOCJBvBCDI9DyOg8beA7nxLpOi2s95C0+m2NxF5rs4JuHg8tJQRz8r/N6/jVa5+JxjvkVtHubS0gur9LySZQ+23tMeZOpVsYywGDzzxnHMd38XdJm05JdG03ULm5M0KSpJEFSCN5o497sGxg+Zxt3cg5xg0br1DbXsZ/iH4Y+ILzS3hsdUsUvbnUpby5u5WfzBkgxbGwxG0ZGBjrwRznoviL4Hn8V6lb3Iu0iS3tTHGrSSKVkM8LlxtP9yN19fn9CaRPip4YyDcLqFpC8XnwzTQAJNDtkZZFIJ4byXABwScccisC++Mun2s+pyyJGljZ3VvH5jxOGWNpkin34zh0ZsBf4scZovqv68gtZP8ArzJ9O+HniKy8V6HeRapYrpmlXEroiFxL5LSTkQ5IO5QskYA3ADYeDxhnjv4b69r/AIqutUs9SsrcOxkt7p5JfPhU2rw+QFX5QhZixYHPzNxnmuq0Txna6p4lfSY4pYGjgd5IJoyJoWUIxL87QpWWPbjOSW9KxLz4q2Rm01dN0bVLr7XMjCPyQJJrZ4Z3SeIbsEEwEfMQQO3Sk9l/X9f15hfdmFefCvXriW1mjn0m2KNc+XEk8xXTRLJAwNu20FivkscMFGZDjA63Lb4Xanb6joFwuqb47JjJdql08bNMZxIZlJRixKgIRleBjOOK1r74nWcumw6hoGlahqds19aWpmWIBZDMUyiZYEuqyA8gDOeeDUsPxX8LyQLdlNRSy2HfdNb4jjlEJmMJ5zvCAngEZ4zmmtLPt/X6ha+ncTx34T8Sa1rpuNI1a3srSeK2SZmkkEsLQyO+6NV4O7eAckfdHXtx8Pwi8QLCoN/ZWyNcLJNa2d5LGrkW8cXneY0bHzAyMw+X+M/Nnk+leBfEk3iRNWkl02fTxZX/ANlSKcASFfJik3MASAf3h6E8AVgJ8T7KC7mi1CzkjCXL26iLk5F1NArMzFUVT5OeSOSBzkZIqzSXXX9Ql3Zgah8MPFM2pRvba1YQQRtfOsiF1m/0g3J2khcsMzRnqMFDweCJLv4U6qLu1Wz1bZpsNyZVtEu3i8smK3UyKxRzv3xSHHGfNPzAk50Lr4r28b6Tv02ayN3f3EE0Nwu+QQwzeSZU2HnLlRjryTg7eel8QeNtO0TWJdLurDUpZkgjmVoIldZDJKsUaA7uGZ2wAwAOGOcA0R0s0Et9TN8eeBp/EXiO21q3uoYJ7S1SK2di4aNxcxysw2+qIy/8C9M1y9z8K9cniijuLnS71I7WyWQXUsj+fNbyxuMHZmJSFYHBbJIOAc53/CHxU0rWtStdHurW6ttUuJpY2iEeVgIklVFfnIYrEScAqCQM8ireq/FDw5pd5qFvfQ6jCtk8kXnNAPLnkRo1ZEO7k5mj64HPXg0LS1v6/q4Pr/X9bHP2/wAMdYkupxqGoWhtpbiJrjy5pS1+i3YmLTA4CsIx5YAJBBOSBgCLU/hfr11ZX1i2o2My3VlLbwXMssnmWBaaZwYlwQcrIgOcY8sdRjHQx/FXw44if7LqwhdEaSY2w2Ql2kVFY7upaJgNuR0OcEGqtt8TLe3YR6qsbSbHlCWkTlnRxC0Cru6uyzxgg4G49cDNCWluwN669Sr4d+Heu6f4u0vVr7VxdQ2UKRgx3To2V8wFipRt/mbwzjeo3Z64FeoV53oHxU0u81G20nUbK7tNSubyWAQCMEwqLiSGMyc8FjGc7dwGCSQOa9Ep9BdTM1jQNG1i5t7nUtPhuZrb/USPndH86PlSOh3Roc+1ZUHw98GQxSwx6Db7Jc71Z3bjY6bRk8KEkdQBwA3ArO+Jtr40ubyz/wCEYe8WIW8oBtp4owl1uj8t5vMPzQhfMyq5PPQ8YqfFdvFsmq6NYeGW1MSzWl4zGzkjjRZ18nymlMnGwFmyo5IzwaSG9zYm8D+Fr3ULa+ihVprbU01F2EplZ5o0dEDFiSAu8kKMAVo3Ph3w43iRfEc9nANUgUN9oMhG0BWQMVztztZxuIzgkZrzq28L/ELT59Oayvrm2W6v7m61M2ywNiVrhfLJUvGDGYQQfvHJ5BNZGpeGfiVcWutTNp9/c39/awWskkt9blS6PcuWiXcB5WXiwrEHBPBwQVfQdj07SvBeh6Xctqs7yzXv2ma6a8eYxE+ZIXKsEKqyAngMCO/UmtO88N6FeXE1xc6bBLLO7SSu2fmZofJJPPeP5fpXnV3oHxKuUle5upbkXUhWa1lmhaBEWS2ZCqkYBwLjPX/0Gun8cWfjebX7L/hGbtYrCeFlund1AtnjJdCARlhITsbGcAZpyVkkKLu2yZ/AfgWeC4k/su3MMuC7R3LqqEMr5XDYjO5VYlcZIBOa0Lnwd4ZuoXiuNJhlWQuzF2YsWdUVm3ZzuIjTnOflB615FL4O+Iv/AAgp0PytQeO6juPOtYGtbbZcOkeCxEjB4S3nE4IbLD5QMY6G20f4nXV/5Nzf6naW8lygvpVu4MMvnOd1tjJRPK2ghgGzjAyCSPewdLnoN74X0W902z066t55YLKYT25a7l8xJBnDb924n5j1Pes+P4d+C445ox4ftmSZtzq7MwziQcAk7QBLJgDAG4kVw39j/FS20qCGa+1e9DxQvceReW63AuDBIGCs21RGJfKJHcZxkZFTJonxEn12zm1WTVLmC11K2uHkgvIoQ48l0lVYw+GiVirZO1iCRtJGSdWg6HeaJ4W0SybXZoI1uF12bzL3JBDgRLDtyOo2p35yTSz+EPDLXEVydOSGeN1ZJYpnifIRUA3KwJG1EG3odoyK52bTPFlp8NvD+n28Nyt7A8Q1WHTpYYp2j2tvETMQgO8oTyMjdg5qLxMfFVv4B8M2c0qS+Jpby1jd/KEi+YMks2FwAMZLAAcHHajb70gS/VnRp4L8J20Mw/suFYXWZWV5XKKsoxIqgnCKw7LgUy38A+Ebd5Ht9GjieSZJiySyAq6OZFK/N8uHZjhcDLH1NeY6j4b+KWo+HF07UptXvVnjYSQ+dbReXNmHmRvMbfCQsxABByfugYI3LjSfiXBI8hvtVu7W4mMl3DBdwLOqC5lwluWwE/dGLOSOARndRs0G6Z22ueEfC+pX8+oapZB7i6SOOVzcyIHEZ3x8BgNykEgjkc81FZ+B/CGnbp7fS44IwkIYefJ5eIWDxkqW25VlBBxn8zXmt54N+IV1HJLei6vdQdYZw8t3E0CSLYzwkBCQA+90zhdpyT61d8WWfxIsrC/kLLeWVm8MdjaP5ci6h9oZVeORQDgQlvl6AgUID0S58JeGZNCh0WaxUaelx58EQuHXy5SSQUYNuXknAUjHanW3g3wxbSW8lto8EDW5zF5ZZcfuhFggHkbFVSDkHArg7rwr4y1KWKx1K81mRrXV4plv0u4FiNuisFaJR8yyc/NlRkk4z26mdfGUHgbQH8ua61u3ktW1OGKSIPOowJlBYhMnr1A44o0t8w6lr/hBPBscWlWq6LbRR6aix2MSuyhFVhIFwD8wDKGGc4IzVq/8N+GNYv7q9utPs7q7urRbWeUH52hVyyrkHIw4yCOQR14ry5dD+KU17YajqVpfXl9ZQyvGBqFukALWewKMfN5vml8tjbgjn0Zo3hf4i2CW9xJa3qIIltZ0sbi3iu2t1nuWREJcoCA8JJ3cjIyTmgD1i+8MaLfaTb6Te2stxZQOHWKW5lbcQc/OS2XGezEioH8FeF2ieNNJjh33sl+WgkeJ/Pk4dwyEMCw4IBwa88l0P4lXUQi1WbVbnyzp1xJJbXkMBLxunnxxANhgRvYs2zJ45GKk0/Tfiklz5mrXmr3Nu18TdQWcltExT97saF2kPyZMW5SEOBwD82X/AF+X9fIDubjwP4RvpWuJNKimLTyTMRM+1ncgyAgNgqzKCyn5SRkjNS3Hgzwu4uZG0qKFp7w380sMjxOZymwyb1IIJXg4OCM1yngTTfE/hLUFjvo9QvNP1CWRfs6yJIttNJdyuHGPup5TBm564HXip/iZY+ONQ8RWVv4ft5v7KMDJduLmMRyBlkVkZGYEHlCCA3X+HHM30Vh9Wdfqvh3QdaksrjUtOt71rRJFtnkG7YsibHwe+5Tis2L4feDo7H7GuiReV82CZZC4LeXkhy24H91Hg5yNgxjFc78MdI8dabr3l+ILq4XTILNYYLdRE1vtEcQQBhJuDqVkz8mDn7x4rM8XWfxPlk15tBt9Zjkmvj9gLahb+VFGkbbXUbwSHf7ytjaNvDc1T3JWqPRdH8M6LpF9Je6davBNKoWTFxIVc4A3FSxUthRliNxxyaq3fg3wq8CrNpcMapgI6SNG0f7xnG11IKne7HIIPzEd64fXtH+KYmurnTdSvGW5uZ/Nh8+I+XALiIxCEZXa5i83qw9yDiotR8N+PdU0u50vVJ9XumeOy+z3Imt4YlVJImlLoHY+eCrkMNy4A57UlrYex2934E8Gz3stxd6RDLcXa7HMszkudiruALff2oo3j5sL1q1P4V8NvoC+HJbMDT5HZjB9okBmYkl9zbtz5yS24nOec15zqmjfFD+1dO+ypPMbEXkcd9LdQuXjc3Cx7gSMPt+zfMAc85K4IPQeEND8YWfiqzl1q4lvrC2jm23FzJFJKGkhtuMgZA8xZ+nb2xQtQejR08XhXwzDd3Ei6Zb+bdLMJEZiVZZQglAQnADbUzgc4qq3gTwlIbVJdN85rPBh826lcqA4dQdzEsoZFIByARwK4XWdC+Ik3i+71aFNSbyhcwxyJeW4VraS5t2VLZScpJ5Mbgl8DcOvINVLOw+IOoa1Pp632pWslvAn2iZXiWdYyL5oY3lwVdxm23bSR78klJ6Jg1uj0ZfAPg8WlxaHQrZ4LiWKWSOQs65jfzIwoJ+VVckhVwoJPHNWJPB/huSS6eXS0kW7mE88TyO0TSBg+/yydgJYZJA5PXNcFLYfFbT9Nmit5r7UpZLeRI2a6tw8c0ltDhyTgbFmE2AMkZGAR07PXp9b1rwPf/2FFeadqTu0Nu0m2OTCy7TIN3ABUEjPYjim1YEyzoPhHR9F1y81axh2TXNnb2W3qEhhDbFB6n7x6k9B6VSk+HvgkQC1bR4kWSUPHi4kVlZVcBUIbKqFeTCqQAGbiuRudO+KMOr6fa20uoPY29zOHvPtcLtJbmSUIHRmUFwhiIODk8Hbgk0jovxMvpvD0VzaXcX2ZZI7m8kvYmco/mozMNx8typjI2F8ZwCMcq90Gx6Na+D/AArb35lttLgimVoZfLSRgitHgRuI87QRsUbsZO0dcVFF4B8HxzmZNCtgTE0RQljGQylCSmdu7aSu7G7BxnFYvwy0jxJpOk3p1O1n+0nT7SKAXVxG80kscJVw0ibuN/QnPB+orltN0P4oSeXqF82rJdxR38drH9vhIiMlvCYjJ85DqJVlAOSRlTgDo5btAuh6doXhTQdDLnS7E27OG3t58jF9wUEksxJOEQZPPFU5vAnhD+zmtZdKRbYRFJM3Eg3pveQiRt2XBZ3Y7ic5Oc1xNzoHxQshK1lrGq3sbSOjpLdwFzb4t2/dkgASk/aApPTIzgYNVNY8O/EjVdIvdKuG1Sa1vtLvLdUmvIEMGXcwBnVj5kpUojcbQBkOeQRgj0S38KeFHuYbm1tUWVJHuongupFx5rBnI2t9xmUEr90kZxU2peD/AA7qV9e315p5knvo447lvPkUOIyChwGADKQCGGCD0NefQ+F/iBHrWqiG/u7WCSeC3glt1gUGyW4jI2vuLBlh80EeWMlmwScV1Hw2/wCElbVdej1q8nnstPuTY2DydbhQTIZm4GTiRI89Mxk96FqI2NH8HeG9Hu4brS9N+ySxKVBimkAYEs3zjdhzl2OWBPJp994R8N33m/atJgkMzySOTkHdIULsCDkEmNDkcgqMYrB+GcPjeO412TxPHLBFK8b2EU1wk3ltht4DKxJXOzGdvf5RXI2ug/F2fSHW61zVIr3yp3YI9vGv2gRfu9jb33RNJg4ITGOQATQVY72P4f8AhseIf7antprqZYIoYkuJ3kRBH5mCQxO8/vG5bOO2Kpr8NPB8GoRslr5ds1vJAbMykrKWEfz7iS+5VhQLgjaBx0GOcvtJ+J8F19mtb7Uri3jnk+xT/aoMqS8RVrnOC8W3zRtUE+3QjV8GaX4uHiTTr3X4btjBFeLdy3M0EkZld4/LNuFJZIyobg4PqPVoTOh03wn4T02+t5LC0jtrq2LbTHdSBm3OXO/5v3mWYt8+eWJ710leZHw/4lbxpd6k2nymWTWoJDdF7fyHsU+6qj/Wb1BOcj6E9vTaS+G4Pcyte8RaLoMlsmr6hHZm5LLCZFbDFQWIyBgcAnn0NULfx14SuLSG7h1uB7ea4FskgVtvmHbhScfLnemCcA7hg80/xX4UtfEd3az3eoahAtvDPD5MDR7HWVNjlgyMd23IDAggE+tY2rfC3w9qU8cs11qiBZo5mjSZdjtGkKLkFTjAgTkYPLc4JFC8wfkXNK+I3hW7s7eW61KHT5ponlMNw2DGq7/vMPlBIjZgCckAmr+keMNB1XWm0mxupJLkWSX3zQOimF2ZQcsB3Q8GsS3+F+g28i+ReamkAcTNbl43jeZVdUlYMhJZQ5GM7TgZU4rR8NeB9M0Bl+y3moSp9iNlJHM6FJI/MeQZAUbdpkcAJtUA4xwMH9f18/67DKlr8TvB8898P7VijtbQxKLls7JTIjP8oxkgKhJbGMc5xVyy8f8AhW6tmuV1Ly4RfvYeZJC6qZlYLjOMYJIw3Q5FYn/CovDrRQrNfancyQeWsElx5EvlxxxNEsYVoihXYxHKk9DnPNWdV+F+h6iqRz6hqq26Xsl4tukkYjV3dHYAFOm5AQfvDLAEA4oW/wDX9dwewv8AwsnTpPtS29m0stv5bbTcxKHjIZpHDE4IjRGYjrxgc10t54h0azu7C1ub+OOXUCotMqdspP3QGxgE9gTz2rlbj4U+HpLeSKG+1a1aQMjSwzpv2MkiOvzIRgrK3bPQgjFaeseAtI1TWdG1O4utQDaQIfs8KyL5ZMTbkJBUkHPUqVyODnAoW4PyNKbxT4dhvYrOXV7VLia5a1jjLcmZSoZPqC6f99D1qh/wsLwVvlX/AISOy/dQtO7FjtCKm8nOMfcO7HXHPSs7xf8ADfS9aXxHdW089tqWt2scDTFyUt2QqRLGowVf5EJOeTGnpVX/AIVXpdxeaj9u1C9bT52H2WxhZUjgH2RLbd93cX2Kw67fm6Z5oWwG9F488ISXK2667bCVgpCuGX723A5H3vnTI6jcMgUzU/H3hWzW4RdWguLmKKWQQRnl2jDkoD0DHy3wCedpxVXUfhxoWoX1/cXVxqDw3hnc2wlURwyzRiOSVPl3ByFGMsQDkgCqzfCzw6YktxdamtoIY45LcTLsmeONo0mYld28ByeCATgkHFJ7DRqQePvCcltZTSazbRG7A8tSScHIUgkcD5iFznG7jOaNT8deHbS3t5otQhuRO9uoKP8AKqzEbHZuijBzz7etZVp8K/DtnFbW9pdapDZQKkRtBMhieFJRKkRypIRXyQFIPzEZxgCK6+Efhiez+yC41SKA30t4yLOpDM5U7MMpwq7FC4wVGQDyarS5OtjaTx14durgWumahb31x9rjtXjSQJtZ2Zc5bG7BRx8ueVI60mveO/D2kpqKPeCS608xi4g2spj3k4ZiRgLhWO7phTUNv8PdBgvbG7R73zLF1eLMoxkSySjPHPzSt+GKp+IvhjpOvf2kuoazrTRajcm4miEkW0ExmPaMxklQp4DE7SAVweaXT+vL/gje/kaFz8QfCdlI0Wo6vbWcnnSRIrPu37HCbvlzgFiBz3IHU1oWPizw5fRwyWmsWsqzmIR4bljKWCDHYko4x6qa57Q/hxZQRzSandSS3Mty0o8g7UVBcrOi85JIKKCe/PAqxb/DjRbfVbW/gvdTj8idbgwCZfLlkSWWRGf5c8GeTgEDGM5wDQugdy7deP8Awba6rJpdx4gtI7yOXyXjO75XDBSCcY4LKD6bhnGRVXWPiR4U04gDUUuSt5HaTiIEmIuzLuxj5lDIV+XPPHWpL34f6FdtdNK95m5NyZNsoH+vkjd8cesSY9BmoLD4b6FZ6jb3outRma0mElnHJKu22USPJ5a4UEqWcn5iTwBnAo7A+tvkX28d+EFkVD4gsvmtvtIbcdvl+X5md2MZ2AtjOcc4xU2teLtB0mzN3dXhaIX8Wnv5MbSFJ5CoVSAMj7yn8a59PhP4bW0+w/atUawMe02hmXYZPs5t/Ozt3b/LOOu3PO3NacHgaxi0SfTW1XVZZJtQj1J7ySSMzeehQqRhNmP3a8bcdaOv9f1sBJcePfCkOp6Xp39qpLPqbEWwiUuON/LED5RmNxk91NW9N8W+HdS0+7v7DVIrm3tMGdo1YlQRlTtxkgjkEAg9s1gab8NdNhv9QvJ7mcSXWrS36iEgKsbxtGYCGB+Qh5CcY5ckEVatPh5pdvoV/pX9p6tL9thgt2uXmQTRwwf6qNSEC7Rz94Hdk7s5o6B1EufiX4Vt5LhpL4NbRacuoRzRjd58Z87cEUfNlfIbPHGQKt6f468N3f2g/wBowwiFEkHmttZkZYyG29RzKgwcHLD1FZFl8JfC1oYnhk1FZY7GTTzKJlVnt5GmZ4zhQMFpmPAGCqYxjm0vw20E3lleXFxqF1c2l5Hd+bJKoMrpEkYDhVAK/uo2xgfMoPtQH9f1+JNonxG8K6nPJbDUFt54o0kdZRhMNEZflcfK2EVicHsa0b/xf4bsbuztLrVreO4vY0ltkOcyI5wh6YAJwBnGSQK5fVvhRpNxoZ0mzvryKB3sg4kcNhIGwSpABDPGWjPOMN0rV8QeBodb8WxatdahcxWMdpDA1lBtVZmin81N5IJ2hgvClTxySDih/wBfcBFY/EzwvdaSl0L2OK7Nj9taykcK6L5Yk2lj8obac4z056Vp2HjXw5d6Leawt8YrKyu3s55JYmXEqyeXtAxlstwMZzkVkf8ACrfDP9kf2X5moeRzz5w3c2v2brt/55/rz7Vpy+C7B9IutNW/1GOObUf7ShdXTfaz+aJcxkoRjfk4cN1I6cUPcOhRsPiZ4Xu9HivlvAk00Ms0Nqx+d1QyADPQFvKYqCQTj2q5ZeP/AApcWmnzNrFvE19tEaFs4YlQQSOBhmC5zjccZzWVD8KvD8Uaw/btWeAhTPE0yETyKZCsrnZncDK33SAcDIOKLT4U+HLO3trOzutUgsoI1h+yrMhjeESLKITlSQm9S3ykH5mGcHAF5/1/X9dgfka6eP8AwfJZXV7HrlvJb2hUTuiuwTO7BOB935H+bp8p54NMsPHvhy4vHtLi+jtJzfPZwpI2fOKsqhwRkBWLAAnGScday9V+FPh3UNMXT2u9VhhFtHany5k+eNPOwGDKVP8Ar36jghSMEZqS3+Fvhq31e31SBrkXELliZFilDjcGA+dG24YZBXaeTz0oW+oPbQ7miorOFre0ht2nluDGgUyykF3wPvNgAZPsBUtABRRRQAUUUUAFFFFABRRRQAUUUUAFFFFABRXnXxcuvF1jqmm33hn7dNDZ2F7cXdnBHuF0B5ShOn+sAZ2QdyuO9RfDjxV4o1LxRHoupWF0tlFpKySXFzYSQutwohyC5JVg29z2PyngYojr/Xr/AJA9P6/ruelUV47aeMPHtna2VtPCby7NxcK5fR5gbh1u/LWAFTtjxEd4kOQRj0Obdh4l+Jc1zA1xZ2aQTtBlF0qYPGJpJoyNxkx+7EaOSRzvxwMGlfRMfVo9XoryPwJ4x8bXV9oOn6lAbgyR26XZfSJoHkDQs0s5cnYmyQeWUI55I6irfiTxL8RLbVtUbTbG0axtnuvIjbTJpHkWCOF1G8OATIXdRgcbeMnIqraiPUaK8Z13xN46tLXULXTbe5hmnj1OWBhYTXMsckc03lsdxCrGY0TaFzkn7uCDW14C1bxNqHxI1T7fHt07yQieYtxHuVVQpNGjZjAk3NkZyNoHUNSWoM9MoryXwV4y8Xaj4qs9OFlbDSHnmDXEqzO06iadWKScqCuxBtJHU9OKseKdW8U6v4h1DQdOmlgtI9Ss7eOZdPuYpI1bLSyeYrqJIwNq5BAyWz0GRa28wel/I9SorxR/HnjskyXel2sM63NwttZpFOsvmJbXTrGy8CUHyojlSc7jx901b1bxZ8TtNt7vfptrf4eSBGg0yePywFgfzz87ZAEsg2gcmLrnIpXDrY9gorjvBWsvP4O+x6hcBtUs7DzLkQLNIwjO8Rv84Dl2VM7c5z06g1xvgDxP43+3eH9Jmt0lsZ4llmuLy2ulmkDyS7l3Pu2yRqI8hjgljg4warrYV9LnsdFeZ+LPFXjzTNX1d9M0WK/srd5YbSAWUu9ytqsokMgbDLvLJgLzjAOarad4s+IMzWMrWVhLbAwtO0NhOTOkl55JwWK+Wyx/OeG6Z6GpuN6HqtFeZ3OteNLL4feHJtJssanc2cs96Ly1muGR0t3lCEbgwLSAJyeM4A6Cs7UPGvxBsv8AR5NLhadHkMUiaVOyXj7YGS3ADHyyfNkHmEkfu+nBFPq0HRM9dorxiz8R+OLZ9Vk0dJLuAXd9cBb3TLppNkJiCQgM+F3lpNpXI2gHGcgdJ8PNY8Vav4l8RNq1rHZRqTHBCyzboSkjqnDfIwZNrkqckn0xg6fK4HodFeGP408fNoGm6V9nv7y9uNIlF/cLpE1u8c5hnwUcE4dXjRTwBlhjORjTsPG3j4w6VbS6T9nvXSJZLabTZ38yUzeXJH5obavlx7ZDIeH3cAYIoWoPQ9gorx+fxl42ujpIvNF+x/bNTXTYY/LliYXcYUvK3zAtbnbOQO4ReSDWl8TvEni/T9XvdN0PMcK2MVxFPBpkly0ZWVfN8w5AwUztC7ifmzjij+v1D+v0PTqK8pt/EvizWPFttpht3jt9J1uO3vZ7aKRBcK8c0iEjJxGIjCWB/jYelSeNvGPivSp/EEcuksNJ0ZPtF1cxQyK1xaSFAqwODjzlXzicZ5ROBuFHS/8AXQOtj1KivGfFXizxzD4futBj0m5GrG1DI1nbXHyobMyZWbkbhMPLyST7VueGPGPiu+8UaRoeoaZFA99bNezsbZ4/syRl0miOW5YSGEK/RgzMBinbWwr6XPSqK8j8S/EPxPpuua7bx2Pk6daSQxQ3Vzpc2I2a6ihbhW/egrIzLtIJ29MVg6vrvxCvba+uo7PVxJcWREP2eKeFMrFdbZETJKF9sRIOSCy98Ultcq2tj3qivJLfxr4+uLnT7RdKjtryZYla2m0ucq0jySLMPN3bVWEKp3H/AFgORgMKYfiB44l/saVfDtxam+vUhe3l0yVikQeKKVmcN8pDtK65GCig59TqI9eorya+1jxwPhDpOpW8d3qviSHUYRcQx2r2zSbZSHR1/u4HPQN+Oaz9R8ZeNP8AhIDqEccps9LtrmeS2bTLiBJoUihcSO7Nt3ODLtTqhGDnBoXXy/yuO2x7TRXikHjP4gQ6nqGpjRLh7O90uG8s1NrNLGjkMyxbQflYRkO+PvMmwYJFWtM17xlf+LNOuJoL6axaZLcTRWs9vDPF9oI88xk/ISvB3HGBnoRTS95RF0uew0Vw9p4n12b4szeHRp839jJA5ad7J02SKsbKVlyVdW3sOxypGOCTw58WePrPRNUsJrS8tG+33UVvdy6dcXT+QftDRyAoQcs6rGo/gAU8hlqW9LjSu7HuFFeGXHij4lT6Ld6fDpUnnWdvaGGLbPHd3DB7Y7jJgqQ+6UN3AHPRqt674z8dXmm3lpa2FxHPLp8gWKHS7iKYZtHdp0kyQhSYCMJyxIyDyKpqxMXc9oorlPAerXUml3cerxXkV1BcXL/vYZTmFZnVGBYHOQuQAemMDGK4/wADeK/HFz4j03TLuxA02cvMZ723mWaeJ5JyCp24UqqxAK2Dg89qLapAnpc9boryrW7nxneeJr3SorqcxJr8bW+2zmjEdoLMy48xHUOryLs5OAScjoK5648afEWax03WpoFs5kNzm3g026lUv9nVlgmjGMHzPkV8kc+tSndDe9j3aiuB8EeK/EWr+MdY07UtLmtNPtrcPE8lk8bJKHKsm4krIMAMCMEjnAzisCy8aePrmzt723s4Z4QHnlRtGuIpXQXMcaxbWf5JPLdnJ+bp0wDTA9dorxvwn4n8Zah4ntnmW9s9Lm1spM1xpc2ZI3tmKxkMxEQV0C5U7QTzznPslADHmijdUeRFZvugsAT9Ko2Ot6be7fs87FWEjKzRsqkI+xjkjGN3T16jIrB8feEbvxJqmlXcF3psC6eJmX7TYee4ldNqSKSwA25Y7SCCSM9BXE6R8JtQh1BNOv7m2udNA+0yy+QBE7m6t5TAIixOMQNknj5+AeRRHV6g9EewpPBJ/q5o2+jA9s/y5qprGr2OkwQTXkkgSeZYYzHE0mXb7o+UHGfXpXl2pfCGax0Qw+HbyG3vj5ESSQQCHYPPm82Q88/uLh0A6/KMdgO18aeEf7b0bSdJszp0NlYXUMrQ3VoZleOIfKi4ZSnIU57gY6E0A9zW/wCEi0j+0EsPtRE73D2yAxttaRI/MYBsY4XknOM8deKnstVs7zU7zT4TL59ns83dEyodwyNrEYb3xnHevK/+FM300z3N14mt2n+3pfAR6fsikdEdQJIw+1lbeNyjAIGPeuj0jwh4i0XxQuqWmpafdWzTTIIXt2RooZ7jz5SW3ncwI2qAAOQT0oW6uD62O3lvbaK6NtJJskERmJYEKEBwSW6dT0zUJ1XTzftYGVvN2knMbbMbd33sbeh9a4j4ieCtS8XeJTtkFpZRWESrK7bknlW5WXy2RWDbcJgnI6jGcGsFPhPf3ct3CbqLTrW3jit7RWVp0uFWKMEsC5byyyFSrMSVJHFJaob3PT9EvdE86fRdJa2jNhsV7eFNixhlDrtAGCCGB49a0JbiCI7ZZokOC2GcDj1rhdI+HMVn4ot/EbSabDex3MczCzsfKURratAYU+YlUJbfjpx0707xV8NdO8ReKX1y++xzMz2xCTWgkISJJ1KZJ6MZgcYx8nfs2JHT+ILzRtNthrmpxxsLLOyZYDLJEGwrbQoLDsDj8am0zWNN1HzvslyrGG4e2dWBQiVPvLg4zjPavKofhHfMmpWEmoQNbx2trHpkk8ZZY5wqG4nCBgfmaKIhWJGQ2QQa0h8JnbxLbaxc6xHeeXcmd43heIK3mLIHj8twFbK4PBBGBjAwTqD2PRZL6wguIgrBpbqbyQYkL5cKT8xUcYUdTx0q0JY/OMPmJ5gG4puG7HrivPPCPwvh8O6npF3a6hCsdgkHmxRWvlieSO3nhaQ4b7zecCScn5Mc9tFvBd4/xVi8ZyarAYIYnjjtltdsm1o1Qq0gPzDK7uQTzjoKOoHVrqWntcXVuL238602/aE8wZi3DK7vTI9atAgjI5Fee+Jvh0+p+INR1e1n0lTeXFrdNFdaf5qyvCjJslww3xkEMB2ZQecYrd8EaVqnh3w8dHuGiu7ewhSGxKcSTBUBYtk4XLkhVzwoGTR9lsOpo3XiDSLXSDqtxeCO1CLISUbcFZgqkpjcMkgdKtSahaJqNvp5kJuLhHeNVUkbUxuJI4HJA5rxyx+DesX+m2v9ra7FZSHSRZvFBb/vYcrFuXzVYb9rRkhsZyeuAK6Pwz8L20jxZp+tT6lBeCyhjjjAhkiZDGjxgrtfb8wfLAggsWPcYfUXQ9HMsSyrEZEEjdFLDJ/CkSeB13JNGy88hgRx1/KvNfFvw71DxJ4/vdUe6trCxaC2EV0kO68V4xMGEb7h5YPmLng5HFUB8I9SjsJktdc0uznuIZLWVINNZbcRPAkJZYxJxKdgYsSQemOM0lsynuj0a38SaTPevZxSzmaO6Now+zyACQKWIzjGMD73TkDOTV+5vbW2jkeWZR5cbSMo+Ztq9SFHJ/CvOJ/hU95PfSX2o2CtdXk1z5lrYmJ8NA8UQY7yC0e5WDYGSCTyc1k+IfhTrhs4ry31iDUb22sZwyC0WGS7upop1lbzN/yqzz7sNu2hMCkwR6idS0e4tJdVnaNLfT3ctcXERQRFV+ZgWA4wSCw46ir6XVs6hkuImBj8wYccp/e+nvXI2Pgnb8O9W8KXd3HN/aYut0jQ7ljMxJxtJ+baT7Zx2rmL/wCD8l5fXV4+pWKyzwxBAttIEiZI40MQQSbWgby+UI6Mee9U9yU7o9H0zUdFl1DULSxmtxcwSK92EXblmRWDE/xfKV5Gewq1cGwurdYbg208Mx2qjkMshHOAD16fpXmmtfCGHVUvJnutMs727+VntNO2LHH9je3MSjfkJlt+M44/GlvvhGr6k0llqFjb2b3DyJAbHmzUyxy5tyGAjfKEFsc5HHHKW9h9LnoukavpurWNveWF0ksNwrNESCpYA4J2nB6j0povNJbUWkWSA3IgJaYLwIw3Qv069s15dqnwj1BbNzZataXE0dt+6Z7YpOJFWYKkcu793Gxl+YYOcH14zfD/AMINVutCCajLbaZcJIpMPlDbd4kVy0qxOFXOCu1T/Cp65FC3Bnt1zFbzw4uIo5o1IkAZdwypyCB6ggEVmaF4n0PW2uV06+3vbTLDMksTxMkjKGC4cA5IIP40eGNKudF0OHSVmtzDawRw2oVHOwKgHzF3Yt8wJHOcYHPWvP8AUfhd4g1LQLTS77xJpbSR3b3Vxcx6YwkuJWZWMpJlJVsrgAEDBAxhRR1DoejW2vaTczLHbX0c4ZZG8yP5o18ttrAuPlBDcYJzwfQ1d+02+wv9oi2qQpO8YBPQfqPzrzOL4SQfa4vOutPaxivHnNqlgAsyNdi42yDdhj/BnGMY47VFY/CFNMSw/s+80t1tRb+ZbXOnb7e4eNJ0aR0DjLETAg54MY69hbIHuz1NJY5GdY5EZkOHAbJU+h9Kr389gyR2d3slS8JhEZTer5Ukg8EYwD147VyPw78By+FdWub6W/trjfb/AGdfItTE8w81pPMnO4+ZJ82N3HGfXjH1P4SG8m1Ar4geGOe5kezVbfm0geOcNEDu5/e3DvnjgBccZoYHoOm6vpd6Z4rO7if7NcfZXA4AkCK20Z6/KynjNLqOs6Xp7263d5HGbi5FrH3/AHpUsFOPu8KTzivMYPg23222uri/03al49xJaWtpJb26bhBzGEkyrgwfeJOd3Tjmaw+D0QuoW1K+0+7t4Jo2MX9n4F0qGYh58sQ8uZvv4/hPHPB2DuepSXNvHu8y4iTaATucDAPSpN6btu5c5xjNeUr8IRDp8YjvtMu75JYi8l9p3mxzIloLbY678nGC684B7d61vCPw9vtA8QWV1/bqXdhZbmSOS3PnvI1vFCxaTfjH7rcBt/iPPFPqw7HcJfWrXE0HmhZInWNg4KjcyhgATweD2zU0kscWPMkRMnA3MBk15X4i+Gt94n8YalrF9Iltam9Hk28ruyzR+RChlHlupRw0Z289CeBXTfErwLbeNYoI7qaFFgtbqFBLb+bteaMKsgyRgrjI7+4pdA6nWC4tyEPnxYkO1DvHzH0HrVPStb03U4ZJrWc7I52tz5qNGTIpwQAwGeTjI4rzy++ESyXzNZ6jZQWbzuywmxz9kVpI5M25DARyZjOWx/EOOOWv8IhdWky6heaS10/251mg03YFmuGiKy7S5wyCIKMY4x0Oci6Aem21/a3F9dWcLs01rsEw2EBSwyBnoTjnjpkVDq2r6fpenXOoXk+ILUBpjGhkZAT1KqCf0rmPh/4FHhbW9W1J7xbuS+kkIlPmCQq0ryYfLlSQXwCFBwK46D4Q6lfQ3dxe31hYzvezSpDDbti4Q3jzL9pZXBk+UqBjG33pa6D7nrtlqNjeTzW9tcxyTwBDNED88W5dy7l6jI55qDTNa07UPtP2eZh9muTayebG0f70dVG4Dd1HIyKwPAXgqHwnqV9cWxszDd21rFhIWEqtDHs5kZiWUgAgHkc8muUv/g/NePibVbQ2gv7i5SyEEixKswG47lkEhfIJBLEDcQABjFdRdD1GTUtPjvYbKS9t1uZ2ZYojINzlRlgB6gEGrVeb6N8NJNP8Vwa4LvTHS31Ke7igNiWMayoQ+JGYvvLYbJJA5AAB49IpAct478YL4Xe2jOmXFy1zDM0cu9Y4RIi5WMuxxvf+EdTg46YrGf4p6bZaImoavpd5ayiC3kmiRkk2mWCSYAENzhYmH4j3x2mo6NpOo3dtd6hptpdT2pJgkmiV2jz12k9KyYPDXgeS3ttQh0TQZIYbcxwTi3iZEhAbIVsYC4ZvbBPqaXRj0ujlNO+Kkw1ibS9S8N6kb037xJbWkQmeGBRAC7lGYE7ph07fTmeH4pNeXFhDY+Gb4td3kEa+dPEu6CVplEowx6NA/wApwcYNdPF4X8GWkFl5Wh6LBFFMJLQrbxqBK2OUOPvHavTrgelXH8O+H5YkjbRdOaNfLKD7OmBsYumOP4WZmHoST3p9iddTl/D3jz7Ro+sapcxy3cdrZx6pFFBAEdbWQOVQ/Odzr5bkngHIxRp3xQ0rUvEVtpGm6Tq14k7gfa4YN8SxtI8aSkj+AtE/PYAGuq0rw9oOki6/szRtPsvtZzc+RbqnndfvYHPU9fU1XtNC8Kre2wtNK0lbnSY1hgWGFA9ohGVUAfcGDkDjrQtxvY5PU/Hmt/8ACQSaTZ6IY2h1h7ISEpIJoY7dZpH++pQgHjrn0rFm+L8yafZXa2MhtDaStc3hgX55xbRyqkcQkLcGVAc8HnnvXpsuk6BBqTalLp+nR3ty4U3DRIJJG2FcbjyTsyPpx0quPB/hPz2uB4b0jzXg+zs/2OPJi2hNnT7u0BcegApa2H1MO28cz2ngaw13WNHv1mkufst2Db/Z0gYMwaVt5+SLjhicHK9M8YeqfFLU4vC91d2/hiZNQWDUJ4wZo5IUjtZvK3sQ4J3MR8o9+3NdjcWHgs2f/CP3Ntopt7F45DZSCPbCzthCVPQsTgepPvV5PDfh9BcBdE04C58zzwLZP3nmEGTdxzuIBPqQM02JHJN8UrWK5S2uPD+qRSRytHffPCRaYnSHJw/z/NIh+XPGfTFSaZ8UNLvLy2t30rULb7YqzWjuYyJYWSZlk4Y7c+Q/ynnke+OtfQtFeWWVtJsGklO6RjbrlzuDZJxz8yqfqoPasu08NeBb62vLe00XQLqCW4El0kUETqZlJwWAH3hk9fU+po1t5h1MjR/iIt5oHiPxBcaJcwabpEEdxEwljaS4ja1juMbc/K2JAOTj361Wf4rWcVxeW0/h3VY5rBHa9XfCREQyqigh8MXMiYxwMnJGK6XUvDXheexvdFaysrT+17M2kqQKkUk0KJs2jHUKpAHoMVYtPC3hu0sXsbfQdMitpImhkiW2QK8bHLKRjkE8ketHXyDoY03jpY/C9zrC6HfSXNrfnT5tPWSLzfP3BdqHdtfJZcYPftg4xbr4oQW/iTULGVClva3ECBkjWUGMmVZDuV8Fg0RGMcY5BJIHZyeFvDUmjw6PJoOmPp0EnmxWrWyGNHyTvC4wGyTz15NZ9/4P8IpqdnefYbLT7g3qzjyVSI3cwVyqvxl8bnbb65PrR1/ryDozmf8AhcFodPjvF8J+INrRNcENHHH+4Hk/vFLsA3+vQYGeQw7VvnxzGdCtb2PRb17651GXTEsPMjDi4jMm8F92zAETnOeeO5xWtaeFvDNrbtb2ug6ZHCQylEtk24YqWGMdCUTj/ZHoKdq+keG59P8A7P1XT9Me0ubneIZ4k2STsS2QD1cnJz1PNDA5zVviVp1lomk6vDpOoXdvqNhLqGEMatBBEEMhYMwyQHHC5zg1FF8UNPa4WOXRdShW5uJLfT2Yxn7a8c4hcIA2Rgnd82PlBPauh1bwf4c1W80u41DSrW4XSo3js4HiUxRhtnRCMcbFx6VfOi6OWtmOlWJa1mee3JgXMUj7t7rx8rNubJHJ3H1ofkHQ47w/8Rk8QarpFlb6bd6a17Ij7blEcyQPbSTIwKPhc+WeuSMYxzkOm+KGl20s8V5pWoW0qXUtpHE+wSPMuNibN2VMgJZM8MATmuuttD0a2nhnt9JsYZYFVYXSBVaNVUooUgcAKzKPQEjvVSy0HwqzSmz0nSXaO+FxIY4UYpdKOHPHEgB69RmjqHQ4XQ/ijqF9qkESaFeXNjeamYLe5a3+zotuEmO7LMRI4MLZAxxg4ycVeX4uaOkSTXukalaRzW6XNuzGNhLHLG7wfdY4aTy2UKec4Heuqk8O+E7NvNk0fSbczXaTBmhRd1xk7GH+3ljjvlj61JbeE/DFrA1vb+HtKiia4S6ZFtECmZDlJMY+8p5B7dqF/X9f1/kP+v6/r/Pm9L+J2nXt1bQyaRqFst5JGto8hjIlVp/ILEBiVw/Y84PHcCzc/EbSbfStI1F7O8MerxubNQFJklDqoi6/fbdkdsKa2W8I+FmS+RvDulFb9w92PsqYnYNuBbjk7ufrz1qS30/w0+lWHkWelNp9gwmsdkcZit2QEB48cKQC3I6c0dA6nmOv/F69t4tTk06C2ItJZiPMi8xGhW1eVGVkc78tG2cduB612GlfEbStQNnssrtBeNaeSWKcrctKI24Y44iJI6jIHXIGxZ+E/CUcDG18O6OsU5MjGO0j2vuUjPA5yrEfQmmDQ/Bq6/b40vRF1eAGeACGMToCxYuoxuHzMxz6k+tCBmFJ4z1H/hJrmJIB/ZCarBpUUphXcZyQJB/rM4GRg7R368Zr6v8AEO60PX9Ztb7Srq9ghu4LTT1s4VZpZXjeRkLBzlgqbsbRgFeua7H/AIR3Qf7Ul1T+xtP+3Sukklx9nXzGdPusWxnIwMH2qrqHhjwj5d/dX2h6QqXLie9llt0AkZejuxHJHqaS2/ry/wCCPqcfpnxWWbxFNo82h6rPK91H5UcFm3mW9u8cGGmUnIYPKcjjAU+nNt/ijBGIml8N6oI3eUtKssLIsMc0cLTAh/mXfIMYySAT6Z6O20fwbqF1FPbafotzcQbbiN4o42ZQwCq4I5wRGAD32D0qez8K+F7G3+y2nh/SreEgr5cdqirglWIwB0JRTj1UelPsI4+2+JhudFN1b6dPJ5C2xurrYgjjeaQKqeWZNxJU5yCQMjryK6/xXr/9hQWUkenz6i93eR2iRQOgfcxxkBiMgYJOOgBPalbwp4Ya4juD4f0vzooxFG/2VMqgbcFHHQHkehqGXw54WhsNN0y+sLGeO3uC9it4FkcTncxZC/Jc5c5HPWgDitD+L9umi21x4k0m6s5nt1naaLYYXVhNsK4cldzQsgB5yV9atQfFVkmFtfeFNXW6kvriCOC1Czv5ULIryEKTggyL8v1rpp/A3hR7JrOHRLKzgku4buVLaBIxLJE4dN2ByAwz+frVu58M+GJp2vZ9D0x5TP8Aamma3TPm4AMmcdcAc+woW+v9bA/I5DRPiVPf+APEevx6Z9qvNBNwksasIklkjZjtXcSQNgUljwSTjNVNQ+JWoabqF7calYvbaXa3YtyBAjyF1tDcSxhhLyfugNgDnGD1HoFro2gm1m+y6Zpxt76HZN5cKbJ4zuOGwMMp3sfT5j60i+HPD62gsxomnfZwSwi+zJtyY/LJxjqU+X6cdKQ9Di9D+JrPqc+m63o9xaXsupNZ2MCFGL4aJSpYOQWUS7zjjb7girfiD4oaboep6lbX2kal9nsGki+0oEZZZUijkMaqG3crIvJAGc1vQeDfDdrd6XcWWlW1mNMllntoreJY0WSRNjOQBy23Iz71dvdF0OZZ5L3S9PkWTe8zSwIQ25AjliR3QBST2GKb2EtzjX+KSh7eFPCOumeTy1eNxHEY2kneCMfvGUkM6cMBjac+1Sw/FLS5tNS7g0jVZpH8tVto0RpWd4ZZdigNyR5LLx1OMZFdRpmh+G1s7d9P0vTTb7I2geKFCpVWMiFSOwZiwPqciqt34Z8FtqFutzoeifbDC0cAe3j8wxjO4LxnA3nOP759aHsC3MSz+IltNp2ta2YmksdM0yG9aCEI0hL+buUPv2kjy8YIGCDk9hBH8VLH7dPZzaFqUMtjPHDqeXiItDJKI4zw/wC8BJz8mcDrzxXTXvhHw9ceH77Qk0u2tLK+tvss620axloucLkDtub8z61Bpfh7wPKbebTNI0KU6ZKwheCGNvs0mdzAEfdbPPrnmj7XkHTzORtPizJPrUkEfh28kguLSG502ISRLLOhE7vIWMm1V2QghThsn8mWPxfhCXtzd6LeTWbTuNNlgEYM6iOFwhVnyHxMDk4XjH16weF/h/PbIq6H4dkh1KQSR4t4ity4DMCvHznBc8Z4Le9XLjw54RtbmbUrjRdGgmuNkUs728amTLKFUkjnLBAB6hfQULfX+v6/rsNvscynxKhm13Q9OFjNateXktneRPskkglVpI1U7X4UvG3z8ggYHfHodZLeGfDranFqbaFppvYXMkdx9mTzEYsWLBsZB3Mxz6sfWtajp5i6nEfErSfFuqanojeG5kt4La4WW5l+2SRMMSxkgqPldSgkGCDyR0BNcRpvw38aWml6fb3Nyl3c2L3Qt5Y9SkiSKOa3ZEXywNuI3xnj5gcnnIr1XX/E+jaHe29nqVxJHPPDNcIqQu+IogDI5Kg4AyOvrWWnxG8KNYRXxvLqO3kuktN8tjMmyRwhTeGUFQwkQgnAIbPrhWurDvZ3OUPgnxzcMbS81rzNPhlhFuv2x9zRuC0+/A6q2FTB+7npT/BHhfxvpfiLw2bhltdI03T1tbmIapLP5xEJXlXJBPmYYEAYH5VoyfFSwtIrqTUNMu0a3uprZoYIpZJSUkhTIUxrnPnqTjp7np0ur+MfD+k3stpqN49vJBYnUJ90D7YoMkbmOMDJBAHXIxjpTv17/wCQmun9bnH+JvDHja+8S6pcWmoXkNrN5nlTW+qNGfIa3CLAsRBRHEuX8zr788Ys3gj4iGWa7WeGOa6tI42S11WaHyrlYUSOdm5aRUKt8jEg7u9ehL488Mv4eh12K8nmtJro2caxWskkpnBIMflqpbdlT2rN1z4oeG7Cx8+1ee9le2hu4YxBInnQSSRIXQlfmI81TtGT265wJdP6/r/hwv1/r+v+GOd1rwL451Sy1HT7rXBPbfaDFZE3cilrZo5izPgcPvlRBg/ciHPJFdFrOieKj8PdItPD1wNO1uxSJTHNePJGQUMcgZ+S+0MXUkfeRelOn+Jnh+OSQo00sawbljW3mNy026ZTF5ITcNvkSliem3pjmjSvih4VurGKa7uZrOY2iXEyNbysiMYY5TEJNu13Cyodq8nPShbNegdUcnrvgfxrdi8sEaO5tEctHcSak6TXai6tpYlZgu5SiRSqGycFuOtOtvB3xJ+3wSt4gu7eJbaQWqJqBkFoxecqku8ZmG14Ru5P7v2ye7tfHfhm4jdlvZUeNlWWKS2kSSNmmEIVkK5DeYQMY7g9Oais/H2hz+E9P8SSx6lb22oSmG3hexlad5PmO0RqpY8Ixz0460dAW7J/Adtq1jpENjqWnvbFIgWkk1R7x2k6N8zjODjd174wK88T4X+I9M8Mw/2VqkseqTTquoJazLb7rdTMURHVQSwaUMWbJOMZwMV1us/FPwtZ6Tc31lctfGK3M0ZEbxwykRiUoJSu0OIyGK9QO3WtWLx14Xktxcf2ltiIiId4XVSsm/Y2SPusI3IPTAz0Iolq7sFojz7UfBXj59ca/Wb7fLDFNFHc3GryoZIpBAAqxptWN1EcmWXAYkZyCQMWz0f4n/28uj3V9q/2yLTPIgu0uZvIEhgPzO/3Cufl3YLhyD0FenaX8RNEvLPWdSkju7bTtMmt4vOktpQ83nIjIREUD8mRQODnOadbfErwlcxO8N1es4ZVWE6fOJZWLsm1EKbnIZHUgA4KnOKb7CXdHnV5p/jrTfGGjx3MOuvpIuBcpaWt7PctCnmr+6M2QH4VmYSZ+Rtq813HxD0XxN4s8K6JLpO3RtVhuo7yWOWb5oh5Thot6jgnft3DlckjkCpF+JmhjU5EcS/2cbOC6trqO3ndp/OkEaKqCPrvYLjJOeMcHGjpnj/wtqV9aWdnfSySXZVY2NrKqLIyswidiuEkwrHYxB46dKS2S8xvds4W88DeNFM0emXl5YW82rXF5MLfVnMjiVF8tgz5A8tgwK9GyDg4xVuXwv4ttNS8Pxrql/O97qVy2rStdSSrFAJTLG6E8RtsRYcKBxK3WuktviNoRt9blu/Pi/sa7kt7sQwyT+WFcqGYquFJA3beoGD3GYx8SNJj1HULe4imEUC27WjwQTSveCZGdNiiPnhGPBbhSeAKL7MLbop/EHQPGuo69dXHhrUHtYptLe3DyXrKsUmSQY0XgOehZg2BgjBHNmLw54hf4aroZ1K/j1B7qNnlkvj50cP2lXdBMnP+r3KO/QZ71T0/4v8AhiYWbXk6Wnm6cl5On7yR4nZUcQgKnztscMcYPTjnjb0r4heFdSuRbW95cpM0qwqk9lNEWdpDFtG9RkhwVPoetCVtP63Bu+v9bHHat4S8fedrC2NzNIkqzxQu2tzJ5qPLH5BVf+WTQxh+QfnPUkE0z/hA/GNl9uuNI1G4ha9nmkuIH1aUmWMm32ru6JIVjmUyKAcvnJzx2ur+NLO1stC1Cxha9stXvEtUmCSDZvOA2Ah78YOPrjNZS/FLRRrcenTRtEJL+WxBYSCUOsaMg8ooGLPu4AzgDPqAL/gfkD/4JzT+CPHdxe6a15cPNbQXkNzAkmsSsLFEuZJDGwx+/bYYgHbkbOvcpc+BfiJHp9paweItQaELA90E1WQzNP8AZ9kkiyPnAEmGC/dPXHGD3EHxG8ITSFf7TeL5DIjS20sayRhXbzELKAyERSYYcHacdqkXx1oiaENYuHmW3e+eyhWCCWaSSRS2AEVN2SFJxjj1oWiaGZ3xH0fxhqUuhJ4duViW2mSS6nN48L5WSMnKr8rqUEgIIPJGMAmuO0/4c+MrWxsobm4S7ms7m5e2ePUpIkijmgkRV2ABTscgnj5gxJ5GD1w+Knhf+3pLJtQtvsQsVukuVZ2ZyVV/LCbPvbGVsAkncBjOcbVl428P3esQaSk13HdzMIwk1lLGFlKGQRMzKAsmwFtpOcc0NdBJ21ONtvBfjmSaOzvtenOmQTWvlrDqEscjxMVa6VmXB4K7UwfuselP8G+EPGtj4z0/VNe1ee6it7NId8d3uBURlWjkDDL5fD7upOMnjnuNa8U6Lo9+bK/uZUlS2a6mKQO6QQjPzyMoIQHawG4jODisvUfH2kw+GZ9cs4bu5S2vYLS4t3t5Ip42leNR+7Zd5O2RWAA+YEY607/1+ArdP67nO+NtG8d217rusaVqk8traKt7o9pHO5ea4Jj3wSKBzF+7IA5/1zcDFQT+GviJBHJYx3C6ra+S0hkudUkj892s/KMTBRkL52XyD0PHNdppHjjwzqs8NvZX7NcTSiFYXgkSTeRIcFWAIx5UgOehQg81Um+I/hOGW4ha8uzJDL5IVbCcmZxMISsWE/eESEKducEiptpylX1ucjY+CPHNpJZLY6tLaWrRWlldpJfs8gt1T986sBzLuUBT6O3TGKbong3xu3iO01bXWEsNtrEd3HbRavMVjUwzRyMpYkkZeI7GPIB6Zwe80rxt4c1JrxbW8l/0OBriRpLaRA0SkqzoWUB1DKQSueR9KwdV+LHhi1s7O6t7lXjnuhFKLpJbd4otiuZtrR5KhZI2zgAhxzVXu7/1v/mTbS39bf5DvGHhPXta8Vi+h1a9t9PBtEEMGpTQDywZvtA2oQMsGi56/LwRis7WPB/jy+8MaPD/AMJHE+q2aqwkkUf6PKLSWIuJAMyEu6nJHHJrp7rxzodjokerahLJHDLd3FrGLeGSdmaFpN/CLnhYnY8YGDyetV/+Fl+D/sguhf3JTLbh9hm3oiojmVl2ZWPbJG28jbhhzUpaNIq+tzkNO8I/EKK80FW1C5Fpb3Ymu2n1aR5FjLDzIuOHQrkjOWBJ5AApPD/gHxhp+nabDHfz2p0+3tbeOL+15pIn2yTfaHKng70aPAYHGMDGK37X4p6RcOkP2WWO4OptZusm5EESzPEZ1kKBXUFMkKeM4JrQvfiHoi+FNW1/TluLtdMiSaWCSGSB2R8FHAZclWGSCAc4p7oVtbHB6x4V+IejeGJ7+31S9uL5YBA8UN9NIvl+RboNsY6YkSViVAbDEg84rtfhTNrMnhI6ffadqltJBGwS6v5WLzuzOTtDkuEA27dxzggdQaS9+J/hyGKWaB55ltd4u4Wt5Y7mNgshVFiKbmYmJ89AoXJPTOyfF2kx6fol7Ol/CmtMiWitZSlg7jKq4CnYceuOh9KH7yYLSxwNp4C8c21qrQ+JL77YbZI3eXV55FDtZyJM2GyOZzGwOONuRjoV1Hw38SdQJuGlEE0r3C/Z21V2ghje3RASFALOHViOqjccg5yOlvPiVoeAunsJpfPe2eO4EkDJKGhAUgoSAfPQ5x3+uLFn8SvCN3qEdjDeXjSySLGjHT5wjFmZFIcptwXR0BzywwKHr8wX5FTxr4Z8R6voGk2On6nPaTWtnMs7QXskBef7OViO5OWAlw3PHHQ9K5vWvh/4suY5IDey3tnDN5tvFLqswlYCezl2mT7w/wBVcYySBuX8Ozs/iL4RukkKam6NExR45beRHDB0TbgrnO6WPj/bBpfC/jzRPEGn6rqFjN51tp78+SjyO8RXckm3aD83JAGeB17B397nEloomH8SdN8Wan4o0m20A3sMIsZC06X8kMVvMJodruF4lIXzPkPByayv+EE8ZW8+ktb6zepGZ7i41HyNQYEzPOGWT5hhl8obCuMcngk5rtpfHXhtPD1jrq3VxNZ38rw23k2kskjyIHLLsVSwIEb5yP4TWI3xR0kX1ydsR0qCRV+35l2Mv2ZrhyB5WCyoAdoJ+926Uv0KOVi+Gvjay0WxsdK1dYJLS1UwvLeyS+Rcm1nido9wO0FnjwBgDBOOOZ5/A3ja4i0qC4uru7t4riCYx3Wrt/orJeJK2QoxMDGuFDZwR15zXbR/Ejwk7Iv225RzJ5cqvZTKbc7wgMwK/ugWZQC2Ac+lIfiT4RFraXX2268i7LmGQWMxUojqjSEhflQM6jccDn601umJ6qxW8WaR4uvfiFoV/pUyQaRaNG10ReSKZFy/mI0f3GBBTBxnIOSMCu4rmvCnjPR/Emtarpum3MMpsGUAqzZkGWVmAKgbQ6suQTnaenGelpLYHuYXivwno/ihrX+2EuJo7YsyRJOyIWKlckA8nBP51l6n8NfCeo3Udxc2dx5iSK/y3UihiqxKARnpiCL/AL59znsaKFoD1OQHw48M/YmtHXUJU/fbGkvpWeMyyJI5Vicg70Vs9j9at+I/BGgeIrmGfWobi78m2e3RHuGChXUqzYB+8Qev0PUCukooAxbfwxpcWn2FkwuJ47C5F1A0szFxIN2CT3+8eDxXPR/CXwVGzmOzvE3QrCNt9KNgHlYKndkH9xFz/s+5ru6KAONb4aeFii7Yr9LgHJukvpVnZt0xZi4OSW8+Xce4b2GJX+HPhJtPFgdPl8hc7R9pkyp8lIcg5zkJGmD2Iz1rraKAOPX4b+GRPbXBS/aaGYTPIb2TdcOJVmBl5/eYdQRn6dOKXU/AOm3WiaXo1re6hZWen6gb2PyrlxIMrINivncq/vDj0AxXX0UAcWfhf4O2ND9gn+ytF5f2X7VJ5IPlCIuEzgOUUKW6kZ9TTj8M/CRmgY2t15UChVt/tkvklVL7FKbsEKJXCjoAcdhjsqKHqBzGmeBfD+n6Zc6fHHeTRXM0E0rXF3JI7NBs8r5icgL5aDHt9aju/h/4auNjiC6gmjYtDPDdSJJExleUsrA8HdI/4MR0rq6KOtwWiscnp/w98NWMxe2hvFTNsfJN5I0YNuwaI7SeoZcn1JbPU0um/D7wzp2rQ6jaW1yjxS+eIvtTmIzYYCUoTguA7AH0x6CurooA4zU/hj4Q1CS8kls7mN724NzcmG6kTzZSW+YgHBOHYZ7A47DDl+G/htIpI4m1OINNFMhTUJQYnjj8pSh3ZX938hx1BNdjRRYGcda/DXwpao8dva3McEkUUUkIuX2P5YRUY853ARoM55xzVm98BeG7rLNb3MUu9pEliunR43M/nllIPB8wk/TjpxXUUUB0sc0PBOhrZaJZxfboYdEYtZCO8kGCQVO85+fgkfNnqfWsu0+E/gq1iRI7C5JjlE0TtdyF4nCqqsrZyCAoAI/qa7migDjP+FYeD2sJbGayuZ4HaHast3I3lJE5eONDnKoCzfKOCGIORxWyvhfRVijjFs4WPUH1FR5rcTvu3N16fO3HTmtqigDjYfhp4Thgnt4bW5it7i3SCSJblwp2Kqq/XIcBE+YHPyg9afJ8PdHE8l5b3mqRXzKStw948hWcxGIXG1jgyhCQGPt6V19FAHO6r4N0XVLgXF99skc2X2G4AunVbqHB+WUA4fG5iCe5NRp4G0JdButHb7fJHdXEdzNO95IbhpY9nlt5md2V8tAOeiiumooA5LR/AOj6V4osNctPMDWNhNaRK7M7M0svmPK7E5ZiS3J/vt61Bonw40OxunvbqS7vro3sl3E8s77YC1ybgKi5wo37c4+9tGa7Sijt5f8ADgc1pXgfw9prX32aC4K3kD27JJcO6xQuzM0cYJ+RSzE4Ht6CoJ/h74ZkuobxLe4huYSpSWO4cNhYki2nnlSsUeR325611lFCA5bS/BdhFoVrp2qSNfSQXN3c+auYhvuDL5mFB6bZnUZJ7HrUN78OPC10ctbXURZPLkMV3Ihli8qOIxtg8oVijBHfbmuvooWgHLyeAPCsklu76ezfZ3keNTM+0F5DIwxnBBZjx6cdKbaeAPDlvoWoaMIryW21CNIZ2lu5Gk8tBiNFcncqqOgB4yfWuqoo6WDrc4mP4a+H01uz1HE0ot7a8hkE0jPJcPclfMeRyck4DAem44xWnP4N0iaLRo5JdRYaOjR2p+2yAlWUKQ/Pz/KMZPOCfU10dFHSwHn1l8J/DtlqNq9sZ1sIAztbPI7tJLmDYxctkBRbxgKBz3NbEngDwvJaG1exlMRSNMfaHHCSvKvOc/fkc/jjsK6mih6gtDjdM+Gfg/TxYeVp8sjWF215A0tw7nzGiWM7sn5htVflPGVBxkZq3aeBPD9t4Wu/DMcd0dMuVCGJrliUVcbVVs5AGBiunooA43UPh3pE+i6No1rdX9jZaZey3Y8m5cSyGRJVceZncMmZifyqxL8PvCkmlnTDp7LaeY0gjWdwAWt/s5xz08vj9etdVRQByd58PPDF1qkupSW1ys08oluVS6kVLggqyrIoOGUFFIHTr6mkh+HfheNLsNb3Mz3gmFxJJdOWk80xl8nP/TGPn29zXW0ULQDn9E8H6Poskjaaby3R7j7R5S3LhFbLMVAz9wlidvTp6CugoooA4X4nXmvW2oaU+g2erXL20d1cTC0iJUjyWVASQVZt5UhTk8Zwa5nwNefEabxtp97rmn3ken3NoILyb7Pg70mufKyhA2BkKFmCg52DABOPT7/XdG0/VbXS77UrW2vbuOSWCGWQK0iR43kZ7DI/yKsabf2OpWi3enXlveW7EhZYJA6EjrgjihaO4Pax5Vp+veNrvxtJBpHlf2ENYnje4W3edJNsqq6Myq2zCZwcoN2eeCK1fFN349k8RXumWuntLpcFxbXENwsXE0bzQjygQQcx4nZj6ba6rVfFXhnQ4nW41KyjENzFbzpHKn7h5X2qZBn5Bk8k1qW2p6bdLG1tqFpOJCFjMcytuJXcAMHn5fm+nNEdl5A92eEaz/wsnUrm6nnstTInW2juWksZFS0dGuW2wrGC0ibvKBYA7lbk4PHo/gTUtXtNd1LSfEl1qFxeXl88lkrWhWBIVhRiUbH3NxI5OQcA8murudc0W2a6W41ewhNpt+0h7hF8nd93fk/LntnrUt9qem2NiL691C0trUgYnmmVIznp8xOOaFoglqzybxPrPxDjs50vrBGhj1OPSYY2iCfbJJHbyrtSDny1ZoNydwstWrvUviTONQXTbjUU8q7uxF5+kKreXFAxiAJUKyyyjgjJCkDOTx3I8XeHJNRu7Oe+tofsKxSvPPKixYkHyFWJ5z/nrU9v4p0KX+0PM1G3tlsJmina4kWMDaEJYEnlf3ijPTJxQtv68v6+Y+v9ef8AXyPPG1r4n3/imaxtrO/07T5JYkM8tijeQNxDlCVCspXBGS+O+DxV201/x1pHgDxFq3iH5r210mG8tXltViCztExkiwDghXC9efm5Jrv117Q2uI7ddZ04zSxefHGLlNzR4zvAzyuOc9MVQk8YeGTcC3fVrJoJLVrn7SZkNuYw4jIL5253EDFD2sJb3PLtJ8ZfES/jsX0pL3UxuuVupPsKmJSPO2RllQAuhWEE5UMW4Dc40Lyb4pLYXcdw1xqSvG8axfYEiOTbRyhsoQeJS8f0HrzXpGs69ofh3TrG4vLiC1sbmdLeGUFViUsCVJPAC4B5qSfxJ4dgLibXtLjKBGbfdoNocZUnnjI5HrT7i7HjN9o/xE01JJtJsry+v31GS88yddu4i8kChsEAjygpAPbaMgdOgk174lG/upbOyv5kt0km+zT6asayQosTRhH7zS/vFK5O0noMAn0a58RaLDLNCuo209xAyLLBDKrypvcICVByBlh1pw8Q6CcY1vTTmf7MP9KT/W/88+v3vbrSWisN73PL9R8QfFZbtI7TSrwSPpsk0gayVoo5WjZ4wpA5ZW2xkF8kg8d6ddTfEqbxVY2F5G8tjZ3cnlXj2T/6UN5XLiJSqHy2+UnaueecYr1TU9X0nTHiXUtTsrJpiRELidYy+OuNxGeo/Oo017Q5Ps2zWNPb7Uhe3xcofOUdSvPzAYPI9KTVx3PJdOuvifonhrT9Nk/tOWOOytz9qj01ZrhJTakiAqM5XzVCs5GRnkjOR1Him4+Iklzpg0tjZD7FbveLFaJMvnvPGkq5boEjZ2GP7oPI4PZabrml6nc+Tp15DeDyvNEsEiyRkbiuAwOMgg8VVu/Ffh+B4o11azuJZbtbMRwzozCUkDaRnjGcmqveV/67E9LHG6i3xBvfCum/aNOilu4L+2cukjRzSmO55MkYUKsZRVYkMep4ArDXxH8V4/DtnM1jeXGpS3SsyR6ayrGAse+KQNGMgkvtZcDAOXJxn0nSvGnhfUdJbVItasYrdH8uXzrhEMTbioVwT8pJU4B64rSuNZ0e3t2uLjVbGKFQxaR7hQoCkBuSexIB9CRSjp+f5Dep50Lv4oLPBcGado/MeaS3/s+MAr9tWNYs9QPI3PnOT1zjisiXW/iToPh6bVZoXgtbK3Ia2ltAVH+izSGVnJ3cSrGuM4+Yjvx7BBqWnTiMw39rKJNuzZMp3bl3LjB5yoJHqOaQ6jpraidKN9am9Me82plXzNnrsznH4UrO1gur3PI/DnjXxtdaVFcJ9o1MSy+W0sdgCLZ1uo96Ssqqo227E7sbSc4JIxXQ+P8AUPEN/H4R1/whZ3s1uZ3musQnzEtniILiNsbnwcqrd/fg9rNqWiaZbMJr/T7KCFjGwaZI1QgAleoAOCDj3rO1Xxr4c0+7htG1KC4uJreS5WO3lR28tI/MLHngFeh6Gm2rAk7nn1rqHxOtL6zsY5b2aD7fd+dcXmnM24fav3cfyRnEZhOVfKjJwW+XbV3Rr3xqfFfhHT9cf7RcX1m1/PK0Cxmx2DE8RRTg7vMhVSckYfmusPj/AMOCza6e4dEFpb3Sh9ql1mZ1jUZON2Y2yM8Y571qatr2h6ZYTand39oI4YnYsJFLMFbDKvPJ3YXHrgUL3bX6Bve3U4XWdU+IlnqOqXEdvfXNi0t1FbQ29khaFEaARSqcMWyHlJyGyF4GRzygvfik5ubo6fqhvr/TYkltjYkQSbUuQ7b+DHJ/qiFG3JYcensN34o0O3glY6hbyXEUAuGtIpkefYQCPkB/2l56cjmrev6ta6Jotzq18JBb2yeZIEALAewzyfb8qTWmo09bo8+8OTeKLzxJZQXlpqA0y01Xy0huLEwi3hS0lAcOMB1MuAudxAC55PFPxNffEVY9Tje31G5sr17uCJLWzUNaotyqRMGAZmDxMxPBPGRjk13+neLtBvI7tzfRWotCBN9pkWPA8tHLZzgqBKmT0ycUi+MPDf2ueCTVrSFIY4JPPkmVYZBNu2bHJwxOxulOSuxLRHnUN58WpdMhnj82wZbUD7IunIwV1sI5erc/Ncbo8fUDnBrZvb/xfa+CruaC11Cz1WfWmSJoLI3Plws/MjRkMSgXJ474HGa9DS8tJJvJS6gaXLLsEgLZXG4Y9sjPpkUy31LTri+nsLe/tZbu3AM0CSq0keem5Qcj8ad9bgtrHmsl58UF1V7mOad7MXMjLbHTkAMa3qxIu773zQMZM9flB45ByVuPinaaFJ9h0xpAI2iXT5bUbXLwTO0jOTuz5oQYzj5sd+PW7vWtHtLdri61awghUEmSS4RVADbTyT2bg+/FUovF3h1ry5tZNVtbd7eaOHdPMqLKzxpIvlkn58rIvT1qbXVh7O5514eb4jWWm6dbWbzCztlQlW09t8we7VGWQzKr7liZ3JAGcA+ub/hnVvGE3gbxPqlvZr/akN29tCscfmGaWEiOe4QE/MGIYonT5AMc13TeJtDj89rnUrW0hiKgT3EyRxyhhkFCT8w6jPTII7Grmm3+m3trJNpl5aXUEbsrtbyq6qw5IJBwDz+tO4kjybQpviPaWGp3FsdTkhiF3eQrdaeolu3a6baCp5X91hggA5I6dKmtJ/iHfeK7nXLWPULG2kkhtY4J7EAPbm8mXeytypSJlc9CeM+leg6D4w8P6xbW81vqEELXLyJBFPKiySFCQ2Fzk9D+HPSrkOv6FMbcQ61p0n2kMYNtyh80Lndt55xg5x0xR28g7+Z5lpviXxJD8Lb/AMQtGbG7m1eK2RYYPtD/AOvjgnkRSTv3P5rIOgGwAdqrpZ+ONUmbWNRtLppI47OCKNrUxm4ia9ffJIgYYcQpGxUAY3EHjgepadrfhzUJUsdP1bSruTllhguI3PynkhQexx9KsatqtjpZtPts3lfa7hbaE4JBkIJAPpwp5o7f15B3/rzPJ4tU+Jhjt9QYaw88VjexmEacBDdTK8LRvsKKyAp5gUNg5UjJyCVuvGfjiTxNHbQwX1tGWa4itpNMxvt/tmzMzHmJfIDMCcHI9eD6LpvjLwzqD3AttZsikN0LQSmdPLllKK4VGzhjhx075Faeo6hpemvC+oXtnZtOwiiM8qoZG7Kuep9qF0B6pnJ+Lte16Sy8Oap4Vtry4t72VXmthaESSRuBtLMykRAZy27aSM4YEYOV4c1T4hT/AA91m81R/I1pVQ2qf2bLuhfaN6bBGPMAbIVlD/VsV3t9rekWOrWmk3mo21vfXiSSW0EjhWkVMbyPpuFT6ZqOn6pai602+tr23LFfNt5VkXI6jIOKOjDseY/218SV3amdP1M2vlbBp/2OIzD/AEISb92MF/O+XGMc425rn7ubx5q0UNxe6bq39ox6dexkHT3WK5BlKwqSoXY5TLEkLxgADca9k/t/SFvWspr6CC5E5t0imkVGlcKrEICctww6Uuga5puuaPDqthcK1vLCkxDEBo1ZQw3j+E7SDzRfW4eRyutaj4wh+INtYafbXA0oSWyoqWgaCSE7/Pd5v4HTC7VyM8cNnjvKz7bXdEuZLaO31jT5nugWt1S5RjMB1KgH5sYPT0rQo6B1OU8e+C4fFkkDSXzWgS0ubSTbCHLRzKucE/dIKKe4IyCOad4O8N6noF/ctJqVtc2140lzdBLbyi9y2xQUUEhECRgYySSxJrC+Kvi7VfCviTR2spLR7eWxu3ktLhiv2qRZLcIkZAOZSGcKO+Twa5LTPHPjTUJfOsI0iZ9ZbEF5dI5ijENyTbyJGC6YMSsCwBJOOg5SfX+t/wCmNq+n9bHVar8LZNQ8RX2uP4lmNxNNHLbrLaiRYQk6zKhUthlBQLwF49+am8H/AA4Xw94wtdTjuzNZ2umiIKQB5l2WbfNtAwv7s7Bg9DjtzhRfFjX7qW8+y+G7NFhtoXSOe7Cy7pBAQxQHeYyZiMheNnXnA6fwF4s17WNdm0zWtNsbcCGd4pLV3IJhuWgbO4D7xAYex79apK1o/wBbEt3uyp4i+GEesarqF8dZa3W6u4btLaOAiESoGUvIA4LsVbBKlOg6kVoeKvB91eeGPD2i6LPZ2n9k3ltIryW++NY4kZeIyeeowC341xvi/wCKl7ZpqKW0unSi11f7NCtrKRNMkWDKjbuEJPyju2GKjvUFp8VNY02x1aK8bT7yW2uLgQyktmEi8kjjinHyqhKAFTkDC9+MyrWX3/daxTvf8DeX4O6VD4fi0u31GTfFex3YllhyHK2wtyjhGUspXJHzDBPpxT0+Edna393faZq72s1xcW9z5b2yyQpJbhBEApOdgCsCuedwPVQaop8WNUW1ku7jw6IoLKzg1LUm3OfKs5ViKunHzON02V/6Yn1rd8YeONQ8P/Dey8SXFjbQahdKrLayligZkZwhbjBwuMkjngZOAW/d97+v60/AS97T+v61Klp8JrG0tgLXWbmG6DpIt0kCB0dYpkyvoMzswHQYAqpb/CDyNPlhh8UXaXE3mebKIPlcPKsjKRv3YO3H3s89e1a3jbxBr8ei+FdT0FIop76bzZoLjd5Zj+ySylGIGeqr0xyBXPax8VtZsvDN5r7aVYQxLOkNnbyNIXmb7KLhwzcKvXavqR0JIWhqzd+gJ3S89jtf+ELs28M+HNCluXlh0OS3dGeNT5xijKDcDwM5z+Fc1L8IrceDrnw7Z69cWy3UiNcTCBcyotqtuEbBBIwoYc8HsRxVS9+IGv3EzW76Ylra3F2YbaW3lbz1WO7ghYvuUj5lmJ4/unnnI6Lxj4u1jRfFMOn2el29zYpHaSXLsziU+fcmACMAYyOG5Pt705efUSa6dCk/wp01gmNSmVhNJK7rEoZ901vLgn2+zKP+BH0qtJ8Jbea20m3utWjuYtLR7eGOSz2q9uxQ7XCOu6T92Pn6dflrmPDfj3X9UXTobu7XTUu9QNwLm41CJsKAp+wMEBKyfNgBtrHax6itKz+Knim/0prq18O6YkrSSbUkvNxiVLeaZo5FQsySDygvzBeX6ccq9lfsNR6I7jxt4JsPFV3HcXkxQpZvaqvlK4AaaGUtz3/cgfiawo/hTYweIk1m31H51keURywbljczyzIyAMACrSnqGBwOBzWbcfFXUtNtJ21jSrGCdY5TDtlfZNJ5VvLHEuRksVnYEf8ATMkd8bnxR8dXfhK9022tYNPla7tri4CXMrI8zRNEBDEADukfzDj3Hei1mkCd0XvAvglfDM8Vy+oC7nSx+yOy24iEn71pTIwyfnZnOTnk88Vhaj8LLjUCwuvFD7JdSa/nEdkEMzF0ZQxD8lBGqKegX+HPNZdn4217SboajqgZ7C6u7shJZvktYI72G33OdgxhWd+uAM5J6itefEXUtSuzf2tyljFDAPKsxcYa/DXLxiWIFCSFVOT0+f2U0J3s/wCu/wCYPZ/15GpP8HzJp91Zr4oniE0ZgBjs1QGAvM5R9rAud0xO7I+6Mg85uL8J7OG5e7tNYmSdHtpbMSwLJFBJEF3nZkbhKVVmGRyAQa2/hz4kudXtbm11m901tVjvryMW9sSGWKGcoCynkEApz/tA965rUvibf2/2rC6FalNSls8Xdw6mzWMSkNcYHy+Z5Y2DjO8de6ukvxG1f+v67GhoHwxj0bVdOurfXJmtrSaO5kt2tl/ezpHLHuDZ+RcSn5QOMDnFas/gtp/iRb+MJtZuHW2VhDZGP5U3ReWcNnofvdM5744rL+GXie+8ReKdZae4jSBLW0k+wPP+9tJnjDvGUwDgblyx4ycDGDWDe/F68tbdd1lp8l4NVa0e3icujRhox8kwOxnxIDgZPUbRg4rW9v67E+f9dzpfE3w5h1fWNY1S31iayl1K0Fv5fkrJHE52LLKBkHc8caRnkYAyOTWTrHwfttUll87WvJgdmmSKCyVNkpijQ4bdny/3SkR9hkZ6Yq/8LL8VxObqbw5YzWYMbiKCSUzukk80KqAVxvzEGPbDY96NL+Keo3k+nW2PD5e8vooRKty4hkjaISSKjH/lrHnaV7syjAOQJW116FdS3qfwhhu9KmsbfXZLBbmBYLlbe3IjlANwWOC5bJNwW+8eVGcgkVan+FcIXVPsWvXds180O0eUCsKL80sYAIO2V8u2CDnHbisDw/498VWp0PTb2xhuZNTs1v2muLxEcRys+I49wXe8aqCwCknI9cltl8TvFzaPHewaNp09slo0heeaTzZPKtYZ3J2pty3mlRjuM+1O17ivqbI+DuljSIbD+1J90ZTM3kpvYLaR2wBPpiIN9TXV6voN/r3gqbRdaurNry4yXlSBmjQiTcm0blbKgLhsg5XPHSud+GnijVtd8ZeIre7geKzikYQxS3cbSW5SQptMQ+cBx84LD2GRisjUvij4isYriSXQbHY8zJayecypEi3cluXmL7VA+QN1A+bGe9Ju9r9QWm3Qvj4SRJe3eoR+I7uS+uzavNLcQJKJJLfyjExXjvGSwBG7f6qDUL/B23VjPb69IlzJDJDK0lmjxkS+b5pVMgKT5x28nbjHIzTD8TdcgLXWoaNYW1gse12jmedkl+xC53ZQFWj6rlTzwc1maR8SvFF5fJq62No+nCGGG5tw5ILtfTW/mxFcg5CqxySMDg96cn0YLRXO08O+AU0XxRHqsOrzS2kHnGC0eEZVpUiVy0mct/qQRwOp68VPovgttP8AiBf+LZtZuLt7mGSGO3ePAiR3Rtuc8gFOMAdecnmuRb4qapZ3Og2+qWumQSajYC8ugnmYtEeKWVGycFwBHhto6nqMgGWy+Kd3JaafHd22mfbNQhtZYBa3JcOsrzByvByYxGm7rgtg9sttp3fTQSStb5mre/DC2fWr3WLPVpIbuS/S9tEmt1lhtTh/MQJkbldpHc8g7sEdKqQfB3SIbSS2Gp3Dq1nJaqZIUYpvhhiLj0I8kEf72O1Hwv8AiBq/iXW49LudLght0skdpZLpPtBbyonEnl5DMjGQgEKB8vXnAxrjx5r8HiDVNNnaaCGx8QqElaMs1xa7juVAF5RcAH+LLD1BIlb3f67D397+urNvSvhZbrLfvf3AKvqstzZxhRIIrcxSokXI4AaeWT2LYrf0HwLp+k6FqujxXMpt9Sto7eTYgjKBLZIMrjuQmfqa4bTfi5qOoW0JaysY45p7m2WWGXdJIywpJGUjBJAO8gt8wUr8wGeINT+JniD+wI72ztonubO9tI5NOicteyxlAXeRdvEbbsgqM4HGTxS6W72DZ39TpLv4Y3N9JoxvvEnmxaX5e23SwWOKQxn5SVDYyRw2c5A421WsPg9a293bXFxrL3hih8nZLAxSJVaRohCPM+QJ5hA3b+AKteBfGeqeIfiBqFlJBAthBbmNNl2nJXYwmERO8pJvOGIwAo7k1U174mapYXGq2a6fp1pc6beR2bvfSvHDJLLJ+5AfGADD+8ZjwvTmm+nnqC0+Rq6X8NLLSbm2vNN1D7PdWzRtFKLVOCll9lGR3GPnx68VreO/CX/CXWVnYXepSW9pCzvMsUQ3ysYnjBDE/LjeT0OeOleXa78S/Edzd6l9nlhtovKW3RLWZQ1hJ9raPzZ2kG1TtQHBIGHHsTNffEjXbFkW6JWafULIpaiZXHlGG2MiJMBtcbpSTjJIzjjJC+PUPh0Ogb4P201zHeX2rx3U/nM0yGy8uCRGjhQqI0cYOIEOST1PB4x0nj7wSniuaGT+0TZ4tJ7GcG3WXfBMUL7cn5H/AHYw/OMng1wvif4rarDok0g037FPbXws5UDMGmniO6eJGIwBjYAeS244GRWk3j7XbnUILW60+KztbjUEWGa2lYOsSXpgfzNy45ChuOxIz3o3a/r+tAtypnW+M/BsHiR7YvfPbLFZXVjJtjDM8U6KrYY/dYbVIPPcY5qPwf4X1Pw/qc0p1S2uYLwtNe7LUQ75QkccexASEUJGc8kknsKh+JXjaPw14Mh8QaY1rdi5YfZS5JjmBjaQYYEAZC8EnuAMkgHkLb4k+IIfEQsV0yO4jvr/AHRG7uEgWOIx2v7mNmKhnHmu3cnGMehHWTSE9EjVuPhtqGreILjVtR1c2UJ1sahHZw/vFcIYNjE/Lhj5HPDABuOea3fAngS18I+Errw1a3rXdlMp2i5iDFSyBX3f3wTk4PQHGcAYq+PvFmv6LrsOn6NpljcxmCGWV7mR1OZblIAF2g9N+457DHfI5S7+I1419ZyajP8A2VcCPymt0mPkyhmuEln2lN5EZgDDB43jPbM6KNum39fcV9p99/6+83PD3wpt9L1zTtVm1dr97RY1Ec8LFUEbyNEIv3nyBfMIG7fwBzXpNeQ+B/iFr1xfeG9FntrG+F7axzz3rX8e6USPKMx8ruZAi7lVTgtjjGT69Vu5IVXa8tE1CPT2njW7ljaZIs/MyKVDNj0BZR+IrkfiR4W1vxBqOmXOi6hFp8ltHPG88krHyxIuNyxhcFxgYbcpXn7wOK5O1+E2rfYLfztQRL21t5xbub6SUQzu1uVkQiNNo/cuSuDy2cnJpR1eo2et3d3a2hh+0SrGZ5Vhiz1dz0UfkfyNSQyxTRLLDIkkbfdZGBB+hFeV6h8N/EDNpQsdRskMOpy397O00vnOWuhIApIOR5IMZX5e3OOK3dD8F3mnfCyTwlby21jdxiT7LcW0jlQ4kLxSHIBHIXcoz3GTSW12O2tjs5Lu2jvYrJ5lFzKjSRx9yq43H6DcPzqfFePv4E8XrqL20eoR3KS6S9zctcSyfZpdUfeme7eWFkY7cfwx1M3wz12GFbjTr+0t72KGKCBZ7ueeNYltHidGJA3BpGVydozjPUCn0EepajZWmo2M1jfQJcW0y7ZInGVceh9qsdq8gsvhVrUlhZwapqsUhtWbykS6mxGrXizFQVC5/dBo/ujrjAFPi+FuvxBpIPEIt7tP3VrcJPMxgg8q4TYATjrLEf8Atn14FHS4dT1yivIP+Fd+MobC4j0+/wBNsvtUU9ubRb64aG1WSOBfNjYruZ90LNghR+8PPXPZ+N/Ct14hv9Pnhv8A7Ktna3aoQ7ArPIirFKADg7CGPPqMUPQFqb+oatpunzw297ew28s4YxI7YLhSoOPoWX8xV2vH7X4YeJFMMw1KxsTG3y28NzNKkf8Ax77mV2UNlzC7MMDlh15Ndp4t8M6lq3ifR9RsdT+y2UTBdUgLsDcRI4ljCY4B8xcH1VmFPqg6HWYHoKR2SNGd2VFALMxOAB6muG8ceBZvEniaDU5LoC3iS1RYvPlThJy8wwpx88Z2e/Q8VzK/C7xFJ5FreatbTwLbrCblrmYyxxCGSM24TGGjYsrFiQeDwcAibu1x9T1m2u7W5kkS3njlaLbvCnO3cNw/MEH8aJLO1kv4b94Ea6hjeKKUj5lRypYD2JRfyFeWWPw18RwRWKRaxbWESm2t7q3t7iVk+yLDGsqISBhmeIEHAwGaotK+HPi6DUnvNQvNJvYHv1uX08XU0Vux2OvmDCZVgSrBTuzjls4NU0r6ErY9atLi3vLcT20qSxMSAynIOCQf1BpL66trGynvryZILe3jaSWVzgIijJJPoAK5GTwjqU/w+g8N3WoLJOL1Zp5RK4EkQuvNZNw+blPl/TpXG33wn8RXBlhbXRJb/YJ7S1U3jotsG88KhXy2MiFZYwRuX7nfAqdSkkevxwWrXIv0hiM7xCMTBRuKZyBnrjJzip8D0FeNn4YeKDAI477T7eNmk8m2jvbgx6cxEIE8LFcu/wC6c7W2jMh5657fxv4Y1PW9V0e50/VPskEUnlanGWYG4ttyyFV29H3xqM/3Wcd6rsSr9TqjLGJlhMiCVlLKhYbiBjJA9OR+dPxXB/ErwXqHiLVrXUtLntba6i026shPJI6PEZTGQy7Qc/cKnoQHJByMVz0Hwq1O4umuL+8t4YPPikgsYLydorSMXAeWJG+UsGjDLkgffIwBSWo3oj12oNQvLXTrGa+vZo7e2gQySyucKijkk1g+ArHWdH05ND1CNJLexgRYbvzi5mJZyVweQFXyxk8k59K891f4XeJNS0m4tZDo6vdTXjyR/b7gwo0xj8uZF2DDIqFdnQ7mbdkkE6gew3ltb31nLa3MYlgmjMcin+JWGCPypbO2t7O0htLWFIbeBFjijQYVFUYAA7AAVxnw58L+INC13XtQ1i+s5Y9RaMxRWztsVleUl9pUbSVdAeWPy9elcsfhl4od7NJNXRLK3vZ5lghv3WQK7RssjTGEl5FKOB8qnD43HkkW4uh6y95aR6hFYvPGt1PG8scRPzOiFQxHsC6/mKsHpz0rgPip4L1TxRqWmXemy2UbWttcweZPPLG8DytCVmj2A7mTyz8pwCSORWPd+AfGFxM6zalYXVnDKTHBJeTr9sjN08xWUhfk+V1X5d33B2OAtRnqGnXlrqFjDfWM6XFtMoeORDlWX1FVpNa0qK5vLWS+hSaxhE10hOPKjIyGPoMA/kfSvO/hn8N9c8Ma9Y3mo6sLqC1s0gRYbtgiAQqhi8to8um4FwS45OcZ5Nnxb4J8Q6trev3tqukImoR20ELSXMoJhQgyBk8sqHJ6P82AqjHU035Aj0Gx1CyvnnW0uEme3ZUmC9UZkVwD6Hayn8RUl9a299ZzWd1GJYJ42jkQ9GUjBH5V578N/AfiDw34kbVdU1mHUo5rKGCVC75jljt4I2lXIwxcxHdu5wFwR8wqDxB4D8U6rqd/EdWto9KnmmlTFzMsrLLJbsUIAwoVYZACGP3+3NDS2Em9zubbVNBsZ/7FgurW3ezWOH7OPl8pSp2LjoBhTj2B9Ku/brM3MFstxG0txG0sKqc70GMsMdvmXn3FecXXw51Se4vrcTWKWk+oGYXH2iYyvamNlW3aPG0Km4AYY5A7Gk8C/DvWtD8TaZqV5eRfZbKxht0gtr19kWyDy2QI0XzozfvOWXDHocAlrXcb02PUcD0qG/urawsp768mSC2gjaSaVzhURRkkn0AzXlninwR4o17xvr13azpp1tIipa3rXcokIazaNo1RflCeYwYtkHKcA8EM174W6xdSXltp19Z29pLaPDDM9zMZI0a0aE25TGDGZG80tnOc8ZwaXQfU9TF/ZHUEsRcR/a3gM6xZ+YxggbvpkgfjVmvGW+FfiZoLpotTsrLzUCJZwXMrRogmgdohI6EhXETk/KcF8YIyTO/wkv5oibjVGeTYUQy380jKn2MxKpYBQQJtr/dH3QcZFHS4keuTSRRJumdI1LBcsQASTgD6k4FNtbiC6hE1vKsse5lDKcjKkqR+BBFeRah8MfE+o6te3mpX2lXcT/ZmjgM0qrO8M8UgMmEyrbUdd2W+9nAHFWJvhz4qaHU4hq1q0t3bSx2t4bqYSWO6WZ9iLtIKssiqWOCMHAbAo6AetVRu77THvxodzNE1zcwswtnGTJH0Y47jsfqPWua07wlfQfDWfw2L2S3vnEjwS/ajMIJC5ePDhEOwNj5Qo44rlG+GXiiTUBeXHiJpp5NPZHkS8eMQ3TpN5hVfLJaNnlBxuTAQcHAoYI9bhijhhSGKNY40UKiKMBQOgA7U815Df/C7Xlje10/U7Y2Z3i3jlu51+xyPHAPtCYyWkV45WCkgHzOoyaTXPhp4vuvD2oabb+ILWaSS4MdnJPLIGt7RUk8nDbW/eq8mScchRgg80MEeuJNDIrsksbKjFXIYEKR1B9CKhu7+xtNNk1O5uoY7KKIzPOW+QJjO7PpjmuX8I+EH0jTfEen3CWhTVrye4EsTsWkEq87wQMEHI4JyOeOlcHL8KPFcthZ6fFf6Rp9rbaI+mYtppDuJt3iywKfMN5WTrgYxtJGSP/IEeyzXlrDc21vLMizXJYQJ3fAycfQVYryzQvh34is/FGj6jf619rgsI1QtHePG7MrylpGUo28yh13ruUZXjIwB6nTEjlPHXjWDwrc28M2l3d6JLWa8laF41EMMTRh2IZgWP70YAyTg1gt8U/tH2QaZ4du5jeXFt9nMs8aCW3lmaLzR8x2kMv3WweR7467W/DGga1ren6lq1hb3tzYRyLbJOiuqbmRiwUjqDGuD2/GnDwr4Xjiu0Hh/Skju5VmuR9lQCV1bcGbjkhuQfXmkul/6/r+vJvqciPivayGBLfw7qc0t5sewQSQj7RExlAkyXwn+qbhueR7gdD4C8YW/iy2nlj0670541hkWO5ZCzxyxiSNvkYjlTyOoxWhZ+GfDtnLLNaaFpkEks3nyNHaopaTDDeSB1+Zuf9o+poHh/Q7e/tdRjsLe2ls1KwmNRGqjYEGQMA4QbRnoCQKFsD3OYufiVElot1B4fv5455rhLTE0KmdLcOZpOW+UDyzgHk5Hvi1r/wARNL0aKxu7qyvf7PvNNk1BLsqFXasZk8oZPzSlQTsHOBnsca9z4P8ACdyJxceGtIlFxP8AaJg9mh8yXn5zxy3J59z61av9F0O5uYb6+0uwmmgjMUUs0KkxowwVBI4BBIx70ug+pzyePN3gi58St4d1SJreYRCymURSzEldvl7sB924Aep4qlafEa4OqT2F74buIGXULi2WT7XDsSKCJJJJZCWAXAfGOf611A8MeGZNEXR/7B0uTS94lFqbZGh3A5DbcYznBBp40Hw9bzS3f9kabFJKNsspt0BcFQhBOOcqAv0AFPv/AF2Euh583xcku479rDQp4YrPT7y4muJXR/LeHyiuE3DepEyHII/rXSeLfHcPhe7e3vdLvLuKDT/tk1xbFCF+cIqlM7gXdgF7cN6GtSLwn4Pt7eOKPw9osUKiTYotIwuHUB+38SqoPqFGelT3eheGtQv3vrrSdKuruaA2zzSQI7vFzmMsRkry3HTrR2/ruH9fkZE3jZ08KWmuDw7qfnXN4LMWEgWKfeZCmVDkbhxuH+zz2Nc9YfE65hulgvtD1K+N5e3K2S2dqCwtoZlhaRgrtk729sgZwK7Wbw/4Xm0yDTZtI0qWxs5Q8MDwI0cMmT8ygjCtknnryalm8P8Ah+7S283R9OmW1laW3zboRE5bLMvHBLcnHU0dQ6HC23xWkeGCCfwxqIv5hOxW2AuEhjSd4FkYr2LKSemACa0PAPxFXxFfWOlNpN+1w1pE91exW5+yxztAkxTPOBhxgk9ePeumPhXwybhLg+H9L85JXmV/sqbhI5y7Zx1J5PqamstC0G11EahZ6Tp8F5HEIBNFAquqAABMgcADAx6YojtqD8jznT/ihfReLbHR9Sthm+v7qzjt/IEU8RRovK8zLkJlWdsn7w27QcgGbUPi3Eosp7fSbmG3kIuiZdjNcWZiuGDptb5HLQdG7H647uLwr4Zi3+X4f0td7mRyLRPmYlWJPHXKKf8AgI9KSHwr4YhE4i8PaUguJDLMBaJ+8chgWPHJw7D/AIEfU0uiH1Zxc/xTI1Czt10O+juJJWt3sD5TSPIxtxHiTzNijFyhPXv0xzr+GviJa6xpGqajJo1/YrYaeuoeXM0bNLCfN5G1iAd0LjBx2Peujk0bQPtiTSaXpv2neHRzAm/cNmCDjOf3ac/7C+gon0DSJNOu7COwt7eG7tTaS+RGsbGIhvlBA6DexHoWPrTe2m4LdXOB/wCFqSTanJCulmyEOnyTPBdSIXaVjbGDa6uVIZbjlfvZwB2y20+MFkNIgvLjR9Rki+yI890qxoomaGSTZ5ZfcP8AUv7Djmu0svBXhKz0pNLh8OaULRY/L8s2iEMCVJzxySUQn3UHsKsLoHhm3gS1XRtJiiwAsX2aNVwFKjAx2DsPoxHeh26Exv1OJb4myaTE1lfaZd6zfWryLdT2SRQxgB4VBCvJnrcRjGezHiuqsfE39oeDL3XYLN7e4to7oPazMGZJYGdGUlSQRuQ8g8irWn+GfC9rbfZ7HQdJhhGV2RWsYXkqxGAPVEP1UHsKu2un6Xa3UslrZWkM8inzDHGqswZ2Y5x2LM59ySaJarQcdHdnn2o/EDVn+y2OmWttJqF/YafNZhVDq004md1bc6gKEhYg5zn1pjfFOWyvb+O90W4ntLRXHnQlQ7S/azbJGEDEnLY+YflXZp4O8Jx6fNp6eGdIWznlEssAs4wjuOjEYxkdj2qa48L+G7gYm0DS5BsdDutUPyucuOnQkAn1PND3Doctp/xCkktvEWq3uk3ltZaVpkF6LSSHy7rcxnDqQxA58obenBz3psfxStW1aDSG8N60dQM7xXcMUYl+yhZFj3koSCMuDx0APpiuwh0TQre2ksYtK0+OCeEQyQiBQska5whGOVG5uP8AaPrTbnw9oE13He3Gjac9xDK06TNbpuVzjLg4zk7VyfYelH2vIOnmcRZ/Fy1mCSzeGdWt7Z4klWZpIWBV4pZI+A5OWELj24z14g/4WBqlv9iWTZehL4pftDbKpEBt1uQyqZcjZG4DNzyOnIz6CuiaHGibdJ09FQIExboAoUMEA47B2A9Nx9ao2vg3wdbtCLbwxokbW0hki2WUYMTkAFhgcEhVGfRR6UagY2nfESC88GXPib/hH9Xhjilhjit5oxG9x5pQRshYhSP3gyc4BBHaud1j4vLZXllIdPliga4jt7q3kjUyI7NdRlQ4fZ/rbcDccKFJJPPHo9loGhWOntp9po9hb2bSCVoEt1WMuCCG24xkEAj0wKa3h/w7ceYW0XS5d5YOTbIc7t+c8d/Nkz/vt6mh76AttTiNd+KE0ZSDS9CuXnlvVgtTI8ZW6CXkVtOo+cFCGk+UtgHr7Ve0j4n6fqV7ZQR6PqEcc00NtcSs0eLa4lLhYyA2W5jOWXI5Hvjp7fwz4btbqW7g0HS4Z5mRpJFtUDOyMGQk46hgCPcA06Pw34ej1GDUo9D01Ly3BWGdbZA8YJJO04yOWY/8CPqaF0uHc5LxB8S4dP1a80xdKu4vIu/sqXbhHjkkBgLqFDhh8s45OOQfx008dRN4NvvFR0a9FjAc2yiSMyXS79gZRu+XJ7Nit660bQ5XMt1penuzS+ZukgQkyHaN2SPvHanPX5R6Co4tD8PWcNzBHpOmwRX0vmXEYgRVnfOdzDHzHPP1o6AchP8AFbTbaW0hutJvI5pZpreeISRu9tLG0i4YBvusYmAbofzwk/xCl1LXLLSfD1pIZwEubwSohAtTFFISCZFww85Bjnvx0rr5PDPhyTUI9Qk0HTHvI2Z0nNqhdWYksQ2M5JZjn3PrVe38GeEbdIUg8MaNEsM3nRBLKMbJMAbhgcHAAz7D0oXmHUyfhn4yuvFaXjXGm/ZYrdLYxXG9R55lgWU/ICSuN3TJ+tUZPibbW3ii40BtK1K+nivGika0tSwgiDIgdsE5GXJJ44BOPXqf+EV8PLe2t5FpNrBNbMjRtDGI+URkjB24yFDNgHgZ4qGw8HeH7a5a7ksIr27N7Jerc3SLJIkrkE7Wx8oG1QAP7oo6/wBeQdDg4/i7L/ac9xcaRNBpQ09b+3jwjzzxG3uJs5Em1crEuAeQSQfWtH/haBufENlodvoOqxXq3fl6lCLcTmCPcEB3I2MEsrFucKG4zXXQeE/CdnHN5PhzRoEk3GXbZxqG3BlbPHOQzD6MR3qxN4d0Ga+iv5dF097uKQyxzm3XernGWDYzn5V59h6UL4vIHsYWt+O4tP1S+sotGvLsWlzb2RlSSNVe6n2GOIBmBxiRSWPA5qK9+IVvB4X0/WodFv7mS9uZrYWivGrxyQrKZMsW2kDyX5BOePWug1Lwx4c1K6nu9Q0HTbu4niEM0s1sjtIgOQpJGSAQPyqwmj6SllbWSaXZLbWoIt4RAuyIFSp2jGB8rMOOxPrS1t/X9f1970v/AF/X9fd59e/FAT6cZ7ayudLltke9uI7qOOUyW0cMU5VdsmA7pOmOTgg5FLN8TrrS9U1C0v8AQ9Q1Ei/lhsVsLcOZIo0V5Puu25l3AHheeOoNdtfeFfDN9EsV74e0q5jVg6rLaIwDBAgOCOyAL9AB2qN/B3hNvM3eGtI/eT/aH/0OP5pecueOW5PPXk0+pOtin4g8aWOjeKNI0Ka1mlk1J0jDxsuYS+4IXXOQCVIz/PBxi638UIdM1W+sz4b1SeCyedZLlJIQpEAjaVgC4bAEq4455FdjfaLol1qUGrXul2E17ageTdSwK0kQGSNrEZGMn8zTptF0aYymbSbGQy+Z5ha3U794AfPHO4KufXaM9KF/n/wB/wBf5nnmmfEfUdQ8UpY29nL/AGfPrX2KC5lsXjRolEyyAPuwX8yLjgfLzjPT1KsqLQPD1revfx6PpsNzLOJmmFugZpeQGzj73zHnryfWtWhfDYHuedfFXSfFV14h0jU/C8d951vZXUAmtpoUEcskkBTzRIctH+7bO0E8VlrfeKh8OvG1xrlzJNJaJPpunfuQ32kxhlE23by0jOFxgj5Peu/1vxVoei6vaaXql8trcXUE1xGXUhBHEAXLN0XAYdao3fj7wrDp5u4dWguWMM00cMR/eOIgdwwfunIx82OaWiX9f13H1RgeFpfG+l+I7658R/2hd2dxdfZ7S2hgiMSq8v7uRWEm5Qkf39yr35JxnL+J+lfELWta1ex0qzujostg8SAXUGyZ9qMhUMQUcOGHIxxknBxXX2nxG8Fz6ZZ37eILOGO7O1Fd8MGwpKkdsB0yenzA9DTrzx94Zhuo7a31GG7lN6lpMInH7ktvG9icDYDGwJGcEEVTXQlbXOT0M/EKDxToum3l1fjT76a4nlF0YnntbeCTdGrtGCpaUSKpwTgL65NZviKy8feJNc8Q6bZNqR0s37Wsnnm3+zG2ItziJXG4uMyncwIxkAk4A9B/4WB4L+yJdf8ACRWXlSS+Up3HO75e2MgfOnPT5l55FT6V4x8P6hdW1kmo28d7c7vKtzIrMdrOOqkjJ8tiBnPB9DSGcDdaT8TLeTXYbXUNTFvF+70yK3itikkSvH5YDtKpVtgZWO0feJBOFBh8SaL8UNW0u90+8jEmniSEeTugnkuYZD5ko+YoC0TBYwSV3DJHOK9GuvGPhe1t/Pm1yzVMZHz5J+dk4A5PzKwx/sn0NZ9t8Q/Dsst15t0kFtA8ii5eVCkoXycMgBJYN56AYHX6jItRvQ4DWfDvxMur6CT/AEy7nsreQW0ztax22GsfL/1W4kTGUyA5ygyOSOmx4a8Ka1aeMNDuodKuLTRbDZ5a3T2/nRD7Pcowbyjg/NJGOM9frXfaX4n8P6pqLadp+rW1xdrH5piVvm24Uk/huXI6jcM4zWcvxD8EtavdL4lsGhRgpYOTyQSCBjJGFY5HHynng0CR53r3h/x352sPomh30Ul5rn2yPzJ7MxgR7fLkxuy4YqWO7lflGD1psdj8TPDmmTwwu8b3GsNDZRxvG0SwXMko3kAFhJGzCUknaVwOMEV6PefEDwVZ3z2Nz4k0+O4QgMhkzjIU9enR1PsGBPFSyeOPCMZu1bX7LdaOEmAfJDFigAA+98wK/LnkEULS39dv8g7/ANd/8zL8XXXiTUvAz/8ACM2Oprf/AGk26sZI4ZtiMy+cA5AIJUEDK5Bz7Vw1tpXxM0uXVdTZ76ymeJr67kMtu9rM6WcOFVFy4dpo2BOMbScdq9f0PVrXWIJ57Rg0cNw8BYMGyV78Hjr0PNaFGuvmGmnked3o8dXHgbw/e2v219Yluku721jaKMeXIS3kO7EFFQMBlQxOzBByaPBWnfEGTQ9eh8Qatcw6lPGVtHMUXlwzfP8APEyuxKcpwyrjHTk16JRQ+tgXQ8YudF+Kmo61pOs3ix2t3HFJNEixW862UzOwMTMXU7DGEG5Q/JbjpXVW9j4uufAVjZrPrdnqr3tt9tlubi3adYvMTzyjJlAu3fjvjsOK72igDxye1+MXnW0UAulaHTZY5Z2urdkml8t/LbGflfeEGQCDnJIGRU1/pXjjWtW+3ato195KfbH0uLzLNmtZHG1POyx+QrkYQk5znsa9dopWA8ustD8ZaZ8OtXt7OO5t9an1AXES2rQlpF2xblyWVUDFWBIOQOQD0OfbaT8TLzxRfTvBd6PaXklsk8sd3bySBEm+bZJ1x5ZbgqME8ZPNew0U+tw6WPP/AAAfGGjXUFj4pfUtTa/ig2yuYnFvMI5DMWKABU+WMDrlm471N4eXxv8A8LC1ubULeePQTA62iSXETo0gcbGTB3KCmcgqMH1613VFHW4HhE+i/Fe6aLUbi01dLu3kuvsXlXtqZIDLBEFDszYaITK2e+B90Diujsr3xXH4W8dSa/ePNHpdtPY2TiIEXLBGk83bt5P7yOLGCCYz616pRQ9rAtGmeK3S+P7Uyy6vcXP2Oa6sobO1W1ieFlNxb7duGLq6oJd2YwOpzwta3iDSfHNr8QtY1Xw/aXz2915bgC7gjt5kS1dShDZdZPM8sK2MDBJ4zn1Sim3cUVY8g0zTvi1JZwWt5LP5F01wtwZ5YDJbxoS8PQsGMmfLPJwACcVW0XRPiVpN3psVpYSwRyanFc30kVzB5bR7bZJVdMj+FJcFc8jgDg17RRSWjuN6qx5/8VNG8T+LvD+naXpNqth5rNc3bXN1sMDomYkzGWJPmFW4yP3fJ5rO8dXXjy4fw5aaVDqVrqVxpk8tzFaSQeVFdr5G0yu/BjBZ8hTkjoDXqNFCA8j17RviNJHpXlfbL25/teW7mke4tzHbRrcgRKEOPl8jcQRuYHtk5FHV/D/xT1K7046jLuhsrxlieOK3ncGLaIbshnQDfmQsucj5flr2qihaAzk9TtvFzfECx+x3BHhySNZrt9yBopIw48oKfmIkLoSe3lnkZrjdY0j4iWt7rK6TJrrxXGoXc9u8V5bEBnjT7OR5hyIVbzA64z93AYV69RQB5S2i/FAX7X39tX7N50kv2dZoBAcXieWoBXOw25kOM56Z5ArU8X6N441DxVLNpms6lZaXugjRLaaFRs8ubzWwylt2/wAkZ+uO9ehUUPawLRnimt6J8VNa0i806++2NLdWJimxPbC1ZTaqAqjO4TCfcSx+XGeSMCtN9O+KEGtfZo7zUp7SK7Asbhp7cp5XnkubocM2YiAu0ZBHODzXrFFHW4dLHm+lWnj3VPCPiHT9ZjvLO7l0iO1s3NxCHe6EUiySK0ZO0MxTBOPoK5zUbD4gakmoeH4bnW1trGytL2PFxEl1JI7R7rYyfcJQQzNndg+aoJ4r2uihb3A4HwtB44XxpdS6o18NNxc58+WBoGUun2bylQ7wwTfvLYBPrxWBZaL8WbaKK5XWr2e88mImK6mt2hErQTCXIVc7VkEGMH1xnmvXaKOgLqeH69onxP1Tw/daa8euy2NzFLHHBLd2YuRKYogDMwO0wl/O4UluRxjGNmx0n4n3GoXMd9q1/bwPqcYYQCBUW1ErnMTl2b/V7FIKKc5I55r1einfW4raWPLNF0P4grqekNrFxNqFsLmC6uvtTwP5LqbkMEwBgbTbnjJz0P3q9TooovpYb3uc74y8Iab4qEa6jNdxxrbXFrIkLKBLFMqh1bKnuqkEYOR6ZByrX4baTaoy2+pX8HnWklneeRHbxC6jcsfnCxAAgscMoUnuTXb0UrAcZcfDfw/O92zzX+bq2e2kxKv3HihiOPl67YE/HPrxUb4UeG5UEV1danc28YMdvDJKgWCIs7NEpVQSpLnliW4UZ4rvqKHq7gtFY8p174S3E2q6dqWmeIJnurdv309+iuz7REI8qiqjKqxfdKjJOS2RXRaH8NfD+jeIY9as2nNwmSwmSGTc2XIbcyb1I8xh8jLxjOec9pRTuBw2o/C3w3eyahMz3aTXuopqG4mOQQyKrDaiOjLsPmSsVYH5pGPphJPhd4f3JJb3WoWs8UpmgkgMS+TJugYMq7NgwbaPAxt5YY5GO6opLTYHqct4b8DaVoOv3mtW00891dl2laeKEsZH273DiMONxUEru2+gHGOc0T4R2drp1ibzxBqz6ra2gs1vIWiXy4Nrq0KKYyNh8xuWBYcfNxXplFHkHW5xjfDXw4bSW1Rr2KGSOaLaso+VZYYoWAyOywpjOec9arJ8LtHjmhnh1bWIprOQvpzh4ibHMhkZYwYyGBLHPmB+MAYrvKKOtw6WMbw/4fg0Wa4ktr69lW5lknljmZCrSuwLPwoOeMdccnitmiigAooooAKKKKACiiigAooooAKKKKACiiigAooooAKKKKACiiigAooooAKKKKACiiigAooooAKKKKACiiigAooooAKKKKAP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18" y="1885447"/>
            <a:ext cx="3044903" cy="3199899"/>
          </a:xfr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497" y="2189473"/>
            <a:ext cx="5791746" cy="289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80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HbAX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z1DWmtfFWnaItt5gvLS5uPMDcqYjEAoHfPmevaubsPip4du9UsNN+yapDc3smxUeFTsBlaJXO1jlWdGAZcjAycDmun1zw7o+tXVrdajatLPaBxBIkzxsofG4ZQjIO1cg8cCqel+CvDOly2cmn6c1u9knlwFbmX5UByEPzfMoPRTkDPAFC6XB7Eh8VaX/AMJT/wAI1/pH9peYF8vy+NpiMnmZ/ucbc/3uKxPF3xCtdEttdA0+6E+k+WHklEYhcurMNp35YhVLFeGwRxzXVHR9LOvjXjYw/wBqC2+yi62/P5O7dsz6buayL/wH4TvnvGu9JWU3lx9pnzPIA0u0oXADYBKkqcYyDg8UtR6GTffFPw7Z2GoX0kN60Fg6LK2I0ZgyF96ozhiu0ZHHPbNZniH4s2tndTrY2cn2RbacwXdzHtjuLlJ4YVjTBzjdIQSQMYzyK6S9+Hfgy9Z2u9DimZlVdzSyZCBWUIp3fKm12G0YB3HIqR/APhBp7mc6HB5lypWRg7jGWVyVwfkO5EbK4OQD1p9RLbUii8bWa+EtG1yS0vbhtUljt4oLeDDmZg2RhiMKCjck4wM1Rj+JujSWEt5FpmsSKq28sSLAm+4hndkiljBfkMykY+90+Wuq/sfTfstlbPb+bHYyLLbea7OyOAQG3MSScMeST1rGX4f+EEi8uPRkjXz0nUpNIrI6btm0hsqF3thRgDceOafX+tg6HLWnxPuriazt/slrHPNqMdrIGDbERpZ0yXJChsQ8AnknHpXQ+AvGw8UXt5arpk8KWtvDP9qyPKl8wuMKCdwI2HqP/r3pPA/hV12to8QXzEkZVdwrsrs67gDhgGdjg5GTV3SPDui6RdG602wS1laBbdjGzAGNWZgCM4OCzc4zyaXQDjrX4saS2rXH2yzvLPSPskU9teTRAeduFw2eCcKVtztzgknGBkV0PhzxppeueILzQ7eG6hvbWBbh0lCcoxx/CxwQeCGwfamx/D/walvc2/8AYFq0Ny8UkqOWZSYpDJHgE/KFckgDAGTxV/SfDGg6Vq13qun6dHb3t5u8+VWY7tzF2wCcLliWOMZJJoXmD8jmr/4lWMK2LCxurVLjV/7Oka6VOCHWNmQK5Lje6rkZAO7PTnN8P/FiHVNP0q++wgwTw3RvGRgoWaER5SMuwBwXwSxAyODXTQ/D3wdCtoqaKm2zk8y3DTyMIzvV8DLfd3orbemRnGae3w/8GtCYf+EftFQqFwm5cYCjIweG+RPmHPyjnijoHU5y4+LekzR6ZcaTYXtxazyx/a53iAW2RklbacNkv+6OAAR055Fa/hrx5Z+ItetNNsbW5tGeGWaaK8h2y7VSF0I2kqAyzoeTntgHNWk+Hvg1HgddBtwYE2Rje+MfOMkZwxxI/wAxyfmPPNadh4d0Ow1IajZ6bBDdiLyhKoOdm1Fx/wB8xRj/AICKatqJ30schr/xPtYIrm30vTb59QW4NvaLPb/u7uRbhYHCFWzw7AZOByD0ziK7+KttY2V+02lXV5eWyzSLBAFiDJHcNAVBkb5nDIxO0EAY9QT0GjeAPDOm3VzeCx+03VxePeNNO5Yq7TGYbRnCgPg8AZwM5qe88D+FbyR3udHil3iYFWkfaDMWaRgucBmLNlgM89aS2RT302KGqfEXQ9OVhcW+omZbh7YwxwBn81fKyo+bHWZB1x19KXRfiJoOqajBpsUV/DfzTeSLeWEBwwMofOCRhTDIGIJAwOuRRr3w28J6us7Tae0VxcGPzJ0mfeQrRk9ScFhEgZhycDnIzV3TvBeg6fr1hq9naiGTT7Oa0tkHIUSyB5GJOWLEr1J7t6mn2E9iDw/4wh1Pxzr3hQwn7VpUiEmMcLE0UbKzk9CzM4AGeEPSsGb4rWSzWVtJpd5Z3NxqM9uY5UEh8mG48hpVCNzl9oA6jk4IHPaw6Bo0OtvrcWnwpqUm7fcqCHbcqKQT3GI04/2RVRfB/hxL9b+PTzFcrcSXAkjnkQ73YM/RvuswDFfuk84zSXS/zB9bHP6R8UNNu7Szmu9H1WyaYp5wZUdbVZJ2gid2DdHdSBgEjBJAHNavifx3onh6+nsb6O9e5ijSXyoYd7SRssjF1GeQoifd6YHqKmj8C+FI7uC6TR4hLBIZY/3j7Q2/zOVzggOSwBBCk5AFaGoaDpN9qceq3FjA+ow20ltDcsgLxxyY3KM8YOBS6eY+pzem/EXSprWYTM0s8UiIZLeImGQyTtChRicsu9SCeOhOKzPD/wAXtF1Dw3YapNZ3shltzNdNbRBooVQokr5ZgSiyPt4BJKtgEDNb2m/DvwlZafo1n/ZSTf2PBHBayOxBwh3KWAIDHdluRwSSMZqT/hXvgwNEy+H7VPKIKhCyqcBRhgDhh+7TIOQSoJ5FVoIwNf8Ai54es9PD2YuJbpyAsbwE7CC5kVgCPnVY3O0HJ+UDrW74u8daV4aS0a6s9SulubdrkG1gDeXErRqXYEgjmVOBk89KtTeC/DEnnH+yYonmvWv5JIXeJzcMu1pNykEEjg84Iq/qmhaRqhU6hYRXJWFoAXyf3bMrMv0JRD/wEUv6/r5gcmfir4dF9baf9k1QX0xZHtjCu+BxK8W18N3eNhlcgYySBzUen/FfRZdLsr/UNN1PTo5reGa5d0V0tDMrNGrsrZJYKcbQeq5xmunXwp4fTU01KLTliu1d38yKR03l3LtvAIDgszHDZGSfWqcHgHwhDLbyJocB+zp5cas7sm35sAqThsb2C5B2g4GBR0Dqcbf/ABfW3unjk0yWzH22NEhuYSZ2tfIilkl2oxGR5q4UEk56ZzXd+PNX1DQ/B+o65pdva3MtlbvcmK4kZFdEUsQCoJzxxxVW08A+EbRI1tdIELRy+asiXEokDbQn3w24jaqjbnGFAxwK2ZNI06TSrnS5LVZLK6EonidiwcSElwcnodx/Oh7aBHpc5Kf4kafpSSQ69a3CTWwKXU9pHvtlmEBn8lSxDFvKGfu47ZzW5d+LdKtdD1rWHW5a30aR4roJFlyyqrEKM88OKW88G+GLzUZtQutHgmuJ4jFKWLFXUp5ZJXO3dsO3djOOM4qG58E6A/hDUvC9tbPaWGoq4uPLkLOxYAMxZiSSQByaH1BdDJj+KGhtdTW0mm6xC9p/x/l4F22f73y8yEN6nPy7vl57VFc/FXQV88QWmoskcbsty8AEBYRyyIMg7sOsLkEDpjpkV0Fn4N8MWlldWcOjweTeW721yHLOZo2LFldmJLZLNyTnmlfwf4Xa3Fq2jWpi2IgTBxtSJokH4Rsy/Q0PYFvqZniTx1Y+GtP0i91h18q9tWlcxRtlmATAQE8ZZwPmPfrU83jvSIvBtv4pNvfGznmEAQxhXR95Q7ixCqoIPzFtvTnkVY1vwfpOs3tjJqCtLaWVtJbxWfAj+fb8xON2QEGMEY69auXvhzSL3QRod3byzafjBje5kJYc5DNu3MDk5BJz3pvd2Etlc50/E3Q/9P8A9C1JRaCQqzpGi3Ajm8l/LZnAOHwOcZzxmqeifFTTb/ULlXsbtbBlSSwuwiqkqm0W5KMWYbX2luuF4610V14H8KXNslvLolv5cZYoELIUJkEhKlSCPnAPFB8DeEjpw046FafZAMCLBx/qfJ9f+efy/Sl0H1IdP8daHeeFrfxIPtEVhLefY3Z1H7mTzTEd5BIChxjcCRyDWTefEuzaJP7P02/3SLaSxyTwjY8c74QDDZDsA2A23sTxXSDwp4e/4Ri48MtpcL6RciQT20hZ1k3sWcsSSSSSSTnOaYvg/wANrfy3y6XH500kUr/vH2F4gBG2zO0FQqgHHQYoYIz08dWcfgDTfF9/pl9aQ3yQsLc7GeMy427m3BAvP3iQMenSooPiRoMuoxWfk36C4n8i0naIeXcsJ1gcoQxOFkYAkgccjIrYk8K6DJ4bTw41k39lINq24nkAC8/LkNnbyRtzjHGMVT/4QHwhi5C6HAoucbwruoXDh/kwf3fzqG+TGSAetPr5B0MiD4iRXmozz6fZyz6NaWZlvJyio8UpJCx5dwvIGc9uPXhIfix4bmtVuIbXU5Fa2SdVESbn3z+QEUFvnYPwSuVHGTyK1v8AhXvg3yPIXQ4Ui8hbcxpI6qUU5XIDYLAnIY/MOxp8XgPwlE1sy6NEfsoxAryOyx/OJMqC2AxYAlup7mkDMW2+J+kXviTSdHtIblJbtit0k0Pz27b5I1QhScHzInBIyAB7g139Ytv4V0C21OPUrbTxb3SFjvikdN252c7gDh/mdz8wOCxxW1Qtg6nI+OpvGEer6Vb+HFJtL9jbXU4jRvsJ3K/nnd1GxZExz8zJ71wWj698Qk0O61Gz0qaV7h762WO1tlk3XkXlxrcEk8JJIk5HYLsFd/488d6X4OvNOt9Rt55TfCRlMbxgqqNGpwGYF2zIuFXJPOBUetfEPwvo9xHbSXRJF6LS4CxMDbsUkcMVxkqfKYZUHn6Ghf1/X9fgN/1/X9ficJbT/EzSxf2bWmqW9m2qXktvLZWsdxJ5LyTvFw+TlpCoYYwE2YxliLWtXnxan0y9sbixCpGsCzzQRKxmjn2mQRAZOYQHQ8EncDyRXXXnxE0eO6ghtAt7505jVoJ0b5BGknm4HO3Eij6lfXNW9C8feGNW0u3vY9TgiaaCKZombLJvKKFyOCQ8iqcZwTihIVzC8RXPjWx8F+H008XP2nyCt7Lp9grSK4hPlARSA7ULhQ3HH+yORyxl+J1hqGs/ZI9Rt5LiV7iZRYrNbp+5gwYGALFjIJFx8wUZbbxz6JL4+8O2viPVND1G8WxuNP2lmmyFkUwiUkHpwpPHX5ScYpPFHxA8N6Dbu0t8lxciYQi2iyXL70U57ADzE5OByB1o3bfcNkvI4DX7j4k69dy6ammaxY2MttbsxlSFmimWS2fejqoBODNkEsPkPAGBW7oOrePE8Z6V4f1STzILhbi4muGgjV1ht5pIxuC8Ayh7dgQB0fGK6/T/ABl4Xv5zBaazbSyCZYQBkbmbft25HzA+W+GGQdp54qDWPGGlWP8AYk1vsvU1hwtu8TjPlHBMuOpQZGT/ALQ9aL7B3RmeHtR8XT/E/VLS9sryLw8kEnkvPGmzzFeMIUZVBIZWc4JY/LzjpXPCb4sx3Bu1uJ5/nV1s5LSFYzm6ljKFgNwUQiN85zk5z2rp4/iT4ZGlRX090yl5LaJ44Eafy2uCvlAsgK5IdScE4Bq54q8b6J4e1Cz024m82+upYkWBOqq5YB2PRR8rdSM4OOlLoh9zz2zufitJZadqU8+oyXqJdr9kWyWNDMbdTGkwKjKeaHAZcAZA3HrVfxHP8SdT0W409Y9eksJ/MW2l+wRR3UzDyCEmUACNMmfDAKTtHPTd6F/wsXwuyRLHqEUl08cUhgVvurI0Y+/90keamQCT8w9RVWT4neHW0qx1K0M80F5bz3EXmRmEkRI7FfmAyx2MAPYmm9NRLUr+BfE2uXGu32n69vdYtQk0u0aGAYneIPI87EfdXYY09N4I71zepW/xAg1rxFHANXs9NfWoLyzlsI0keWHzYhOG3An7v3VAwQG6niu1T4heGpLaRbO7hlvkWNntN4QhneNNpY/LkNKgOCSNw9RW/qus6bpdxZ219dLFPeyGO2j2lmkYDJwADwO56CjZp/10/UW6aR5xY3XxSvNTuYLm4lson1RIm8uxUmC38yT543ZdrAxiPP3iCc8dKu/DybxjBpnibUvEiCG9ZDMEa2K7JVVx8rYAdNqx4xnoeea2dL+JPhO60+1ubrU4rCWe3FwYZjzGCpbDMPl3bQWxnOOcYpPEPxC0fTJ7qCEJfvblI3SOdQ7SNIyGNVPJI2OT7KeuKVtOXqVfXmOA0J/iJ4mXTNVmjvJorazkvrSW7s4oGku/s8ZWIgYxCZGbBxk468A1saNf/FZrTTPMDXJvZzDO8tkIWsgPLcu4IXcCBMgIGMsnXGa6vT/iD4al068u7i7FoljcSQXClS/lbHdAzbQdoOwsM445NWfF/jbQ/DVpbzXdyJprrYbaCLlpVaREDDsFy68nA5xVPfQnpqeY6jd/Fi+8F3VvqC6iJruKeKZLPTl8+GU27bYwWAUxGQ43jJGB83Oa1dIn+Kks01ncSy2KC7htwEslcwQeaAZI5GXa37rk5LENzgYxXo2keJ9B1ae8h03U4bmSzG6dUB4XLDcOPmXKsMjIyCKoH4geDgIN2u26GeVokV1dWDKyqwYEZXBkTlsD5h60luN7HAz3vxgt9It1aS4klmW2kuLj7BGXt2ZJw6KiKdyh0gzwSN55A6a/xZHjO60Ww07TUvnS6sW+1Np9srF7kNFhG38xxlfNOQQeAM9jsal8TfDNvIqWdyL/AA8izNGdixbYXlBLPgEERnBGRQPiVoKapLYXCyoftr2dtKg8yOd0jd2IZeFA2MpJ6MCO2aL/AOYWIfAl940uPEN+mvQ3SWiQyl1mt0jjimExEawMOZEMWCSSeccjJA5fwNrHxK8QWmkXX2i/SyuvImuLiewhiO7yJneNBj/UlxAA+CfmbB9O7tviB4RlmitpNatobqSOJjEzE7TIqMq7h8pOJEPB6MD0pdd8ceH9Et9MuZ7gNY313LaLcRKWSNo0kZsgDJAMTDgfpQ1bcNzhrHVvieYrWSaHVnU3NqLmJtPijlLsGFxHG20qsKHYQ7D5vmG/vVKz0/4iQ6edVRtTudX0zShDE95bxl5ZnuZBL0Hz7IgrJxzu6nJFeoXHjLwvb25uJdctBFlgGDbtxXZkDHU/vE4HXcMVnaJ8RvCupW1rK2ox2sl08ixRy5yQsskYJOMLuMbbQ2CenWgNzhNVb4k382kQXQ1K4WKSC4RrexWKOXDTbzMWAZGUeSMDaDknHp0WonVdV+DF1pmi6fMutWdvb2phZTGpuEETOAQeVBJBI9GHauyXxLoLWU16uqW5toEiklk3fKiygGMn2YMD+NZ/ifxppujaVDfwxyakst81iq27ouJVDlwWdlUbfLYHnqMUbJoN2mcFf3XxNhMl7bnWTcT6fZLLC1rG0UEguJFumjCq3zhShXruU5wxHCax/wALQuvDV0LqaadZp7e1kSKwCYtzbgyyqm0yFjKdpGOBuwvcdNafFPR7iNrv+y9Uj00t5cV46IEeX7OLgR7d25SUPBIwSMZ6Z19H8baTeeErfxLekadZ3DokQaVJmYvjaB5RbLHP3Rz7UW0YX6nMfELVPFNjp3hi30YW9x4iltJ3aJYtuWW3+ZljJ4wTwDnnA71bvr3xvD8MI7uKa5uNbFxnEVgVmli8w4QqyYRiuBvKYzzgDp0cXjDwrLqklimr2pvInEJUgg7mkWPapIw3zsqnBOCQDiqVv8RPC8niKbR31GKJlijkinc4il3eaCA3QEGF+uM44ob69wS6djjp9S+I2kjVzBba5fvNc3v2aOS2jl8lmjja2CkADywfMBOcAjFUNSn+J3/CQ3up29tqXnxRSWzZtU8mCI3iYMGATK3kgNkhiPm7/LXo0fxA8GyRxSJrtuRKzqg2OG+VA7ErjIAQhskYwQc4rRn8S6DDp17qMuqW62liFN1KTxEGVXXP1V1P4ijqn2/yGnpbuec3Z+KtzZzAX1zmS3FuvkWccXLWTsZhuG9XE4RcHgEnj0oXE3j6O6W503S9Vl1b7IkKahc2a5+z/Zlba4OF8z7RvyNufwxXokfj/wAHSB9uvW52QNPINrAxorlCWGPlO5SuDgkjAGalvPGvh220az1g3rzWd5epYxPFC7ETMxTay4yuCCDkcYp9X5i7eRj+CP8AhN4fEksGv3lxe6cy3ao81tFHtMdwFgbKAZLxlmPbgYArzp9P+I0mivpsVjq08VpdSzolxCibJC91tWNlIMkZRoiSScEjkcgenav8SfCum3cEM18SjXL207iNh9nZYmkyy43YIQ4IBHU5wDUtn8QfDM1xJBcX8VrILx7WEO27ztpUBwVyArF1AJxknHWp3t5BtfzPO5tO8RtdXN0ulaw4/t61m+xvZhWkREwzJKAVVC5Jw3G1cEguTXd+Hl1j/hWk+nT6ddWurppsjMAu0PNIrnCtn727r7kVp2HjXw9eeEYfFS3UselSjiWS3cMOSDlcZHQ84xVL/hZXgxTd+drAhW1uPs7O8T7XbyxKShA+ZQh3EjgAE9KcldNf12COjT/rueZjRfiYNN0+zlh1SVdCtLi0gLXG46gZbSRlkl+bLFCYovm/j3H0Nbnm/EL7bAkS6ukFjqu2IQ2yRwTQtBKI4mQru8tXEYZ8kfNuBGOPR/FWvLofhi51+Kym1K3t4TcOts6BjEF3FgWIB45681nJ488Owx7NXvotJvEtjcz21w4LQoF3ncy5XOwbsA5xzinJ3bBbI57QdY8ZweB/E+p6t9sE1pp5nsnvbRIpRcCAtKoRcBo1kA2k9eeSMGsGz8QfFCR9MaCz1e4tZbyJ/tFzZwx+ZAfJ81ZUVcrjdMVbK5Cj7xxnu/8AhY3g17pbb+1VKvazXJkaFxGqRMEcMSPlbJA2nk/iM6DeLvDaaCuttqkQ08zfZxJtbPm7tvl7cbg27jbjOaL639A6WPJdN1f4ma74ftNUtra8vWEQuYJbmxjjMdybaf7iDAaMP5OCc5LHn06PUZ/idDrVxYafcXs7RKfKlnsofs0sQttwkLgD960/ybRgBTnH8Vbj/EnQV1P7FaPBPbCK3kF0twixBZTxnP3SFDNg8nHHfGhB4/8ACs2pQ2Kag4ae1S6ikeB1jZHl8pPmI6l8ADvkUegPzOO0yf4i6l400G91azaxsWUXSwPa7/IEjSh4ZGQELIkflAMSBkt1zivWawP+E08Lf2rDpf8AbVsbyd/LjjGeW8x48E4wCXjdRk8lSBW/S6B1OZ8a+C9L8WS20mo3N5EIYZrdkgZAJYpSm9G3KxGfLXlSrDsaxIvhNoMF1NeW2ra5BdyTrMtws8ZkjIEoABZDuGJ3Hz7jjHPAq38SPGOoeFtR0yK1sIr2O6jnJhTL3EkirlERAQdpOcvhtvGRg5qr4d8a61f/AAz1fxRPptlJd2ccskEVrN5iyhYw+CFZipBJUjOeM8ZxSVrN9h63S7lvTfhpoOl3cdxpV3qdiyxmFxFMpEsRSNPLbcp4xEhyMHOeecVUsPhXoumXXhpNNlni0/QrmS4itpH3D5owAg6YTzFEpBz84yMVz7fEnU5vHFnLZwGTQJTc2zXKI7wKEeLZKQBks+Si4+XJ60aB8VdY1aSwhjt9LSW5v5YVEqOnnwrAkgZPmID7nCbMkk+mCA76cwvI6/Xfh1omtave6hf3WpOl7lpbVZlEPmeQYBIPl3BhGSPvYyc46VSf4V6JJvabVtbllmctdytPHuugXjfa+EwFDRL90L3GcGuWv/i1qclnBqOnaWLny4gzRROwVpDaCSRWyORGxOcEY2nPIrq38U6pN8OLXXriK3iupL+3hP2O4V43RrpI9wYFhypyVye4z3otZg9Uh8Xwx0WGFFi1PWElg8lbOcTR77SOIuUjj+TBX964+YMSD14GNKLwVp1vHoa2V9qNo2jWps4XjlUtLAdm6OTcpyD5aHIweOCM15pN8VPEV3qltcWmnlrO31FoZZI4XWPyHhJ8yZMsw8sgkgEH1C812/w28aal4m1S9truztY4ooFm/cb91q5kdPs827/lphA3GOD0xgk/r8Aff+txbb4X6HbBfs9/qkRjgtYISkkYMYt3R424T52yg5fdwSBgHFaOv+BdL1rXBq1zeajE7eSZoYZVWKZod/lswKk5HmN0IB4yDgVxdh8RfGm2G7u/D1hNbSRQy+RbLN5x81JyqAnjKmEZ453jgY5qx/EDWdVvtEUX2nQltSVd9u8iW93EYFkkjy2fnRiE29WYgcfMAbj2NXw98JE0zX7uaTVTJpUrxMkAT97+6aFogXP3QphGdv388gYFaU/wm8PXEto1xqGsTJaRPFBE8yFUVhKMD5MjAmYcHnC7t2K5mX4i+LXtLFNQ0eKKS+ezFsbMyJ+/uEEkUT7gTtyrq5GOMdM12PxA8W6z4c1SxsrDQzqZ1CJvs3lhv9bGQ0itgcAxbivqy470PZXEvIe/w38PmKGNWvP3MrypmUfeaWGU545G63j/AAz61b1HwgmraXo9rrOrXtzcabMlwbmNY43mkU5znaSg7fIVOMgkgmsXwp441rU/h1rHia60m1kubKJ5be3tJg/m4iD7GClirBiVI68ZwM4rFh8Y+LW8Qrc2E+kavp89tYw/uFlEPnTTXCb4zk4A2puyTwO1D0dn5CVrXR0Vl8LfDdqUiWXUJbJRlrKSVTC8nkGDzT8u7d5bFeu3vjPNJa/C/QbNNPaxvtWtbvT440gu1nVpsqZSWYspDM3nybiRznjBGa5C88d+JNcfSby1sb7S7aWZFCoGBbbdWkUwdSvTc86g+ik967C18RT6j8IbvUbW5kGsQaL5syqd0sFw1sJADx975lPTuOKV7Jy7DWr5SvffCTw1dW1/breatbxajdPd3iRTrtmmbeGdlZSCSJCOn8KHqoNauu+AdI1Y2PmXWo262ltHaFYJVAnhR0kVHyp6NGpyuD1GcGvPdS+I3iq60PSLWGG30rULpoPNSdJDMX+1xxvAMDBcISznBG1sjj5q7Hw/441XVPBOveIjoZWTS1liS1XdvluIU/fL0+6JQyAjrtJp7J+X6af8AFq/69TT0PwJpOkLeLb3eoyC4tDZRb5gDa25Zm8uIqARguSCSW4HPFZmm/Cnw3Y2FzaR3GoyfaY5Y5ZHkQMRIYSx+VQM/wCjx9vX1rATxt4oi1/+0LZ9O1zS2trJJI7JJNjySzToTCTnkbU3Zz07UkPxO8QSy6FHb2WjXn9oIJZZElMUasWQNbqXYZmQMSRgk4A2jnB/wwf8OWfC3wghtNLn07XNVa7gLM0ItkEbBmieJ2LHJOVfheQu3gnJrpI/h/pscENtHqmrLb291JcW0Qkj2weYsiyRrlMlGEr/AHiSOMEYrkLX4keNo7Vb688O2NxE1vHKtvapMJmaW0lnRRu4yDFsPHO8dMYPR+HvF+vaj8OdQ8SNp1hNeWpd4orWYSJPGoVmxtZtr43Dbk8gdM4oklrfoCburdR2o/DLRJdBn0+0kuEkMMiwvLJuVHa0S2DEAAnCRqeMfMM1du/Aen3HhnRdEXUNQtBpCbYLi1kVZGJhaJy25WB3K7Z4zk561xjfEfxDNfNcQ6I+f7LuNWs4MuElsQDsaRcZ87csY29hIeM1EfiXrVx443abZ/adGeKaCKYK7QF0bKNwMlpD8gP3f0BHro/6sC0V1/Vzp5PhR4dM6yQ3urW6QkPawxzrstpB5P7xMoSW/cRn5iw4PHJqW1+F+gQOn+m6rLEXWW6hknUrdyJK8qPJ8ucq8jEbSo6ZBxTvCnjSTxJ4e1vUIYY0SxgQxvEWwzm2SVxkjqrsV/4DzzmuQ0T4neLL8La22i2Ab/RIUNzOTKDK0C+cyKdzIRKzAhVHyjk5OBq75QTsrndaH4C0fS9E1PSDdahfW+pW6W05upVZhEkXlIq7VAGEAGcZyMnJqZfA3h8+HtF0KeCS6stImSeFbgiQyyKrDdJkfOSXZj6k5rPPijXZPh/p+sQafarq11eQ2bRSK/lIzXHks+B820DLY9O/euNPxa8TIl9JN4f0+AWOmzXEqzTmNpWjikYyRqTuaPem3AUkcnPGCc27/rTUdv69dDubv4faPd6le3VzealJDdTPcGzMqCCOZofJMigLuzs6bmIBOQM1d1XwdpN94OXwqpltLBY0jBgSPfhQAD8yEBuAdwGQeQQa4EfFTWPtOm2sdnp9291qP2UTQRSeTcRF4l82Ji38JkIIw33CeB0XSPHvjaXQbWUW+j3tyllbyXUnkyqDPLdtBs2g/LsA3N39h1ppaWJ5uv8AWp0o+F+hr9zUdYUROZLL9+jGydpknZoyUJJaSNSd+/pjocVGvwn8ObVhmvNWuLXy1Sa2kuFKTlTKVd8KG3AzOeCB0yDiucv/AIieKIbmJZNHVr6GzvbmOOJpFt51tzKkrMMFs7kh2jP/AC274BrovB3irxRfeKRpOt6fpyW7G5jWW1WUHfCIWBO7jDCYjHqhOecBL3tB35S9p3w60S1me4uLrUb+4lgkt5ZrmVd0kbxJFtOxVHCRqAQAepOSagufh5AvgvWPD9jrGoGbUzEXvLpleRDGsaLjaqgYWNQOOvJzXMeJfinqmm6tqNrbzeH/ACINQls4ZJ/NDho4HkKugOcsyiNTwCckA8Awz/EXV7fUNSuo7fyb8W8jTaffXBWGzWMw7GwQoDusz9WAYoACOTRe9/68wtax2UHw30KO01KFrrUpZtS2Nc3TzL5plSZpllGFChg7Z6beAMYq6vgvT10JdLF7qAcagNSa83p5z3Ak8wufl2cnjAUDHAArzrXvib4gvdH1ZNNt47eRbGaWILDKl1bbI43SeRDnEchcgDGRxyTnFyw+KPiO512305NH0ya3LuBeLMY4r5BI6lrfe2TtCgkAPnPYc0bOwdLm5F8I9BhM0lvq2uw3Espka4WePzMGN4ypJjO7KyMMtluhzkA1btPhb4Xs9WtdStI545bd9yqwjlVl3KwT94jFQCgwVIbrzWV4N8beLtR1rTLfWNJ02K1vGiR2t1lDxmS0NwD83GFIKH1JHTpWX4t+IXiGx8a3MFrBALbTTdI9ntkMjKscRSeYgY8rLswxzhDyecPZ+f8AkHxI7LUPh/pV94Ng8KzahqgsbeUvGwkTeFO792cptZQGIG4E8A5yM1l6j8LbOa4tEsdc1Sxs42YzxxuhZgbUWxCsUONyKu7OemV2nmsFPiprb6raaetrpMzSuFQxeZu1BDdeT5luOflC5fndwp5xzVKx8feMofCKtcWInRLDyjOFkW6ecWP2jzCcbQM5TGOv5VK1TY+qPVX8O2Unhq88OyTXLWFzA9vtLjMUTJs2IccADpnJ9zWJqXw18O3+p6jfTfaFfUbcQXCqsRz+6EW9XKF1bYAPlYDjp1qrpHivWYfAvirWtTexur7Rri/8uGONo9qRM5jVxknJUKcjqCDWDpnxL8QXa30xttLfT7CznupL+3gmkjuAoj2iJcjo0hVsn/lm3Ts73fna4ktDq9T+HOh389zM11qMLXLTNL5UqjLSPG+eVONrxIy47jnIOKbqfgRJvD8Gl2OsXtvMNXj1Se+bY08kok3s33dgJwAPl2gDpXF6L8SvEqaDbQ/8I/NqNzLbXU0MqsxM627TCU7hkBm2w7ACQfN4yBWvoPiLxM3wU1jWYZ4JtWs4Z3tblpVuhLtXeCwQ4BGSu3P8I9cUbfL/AD/zQLe3c37L4ceH7OxW0t5L5VWeC43GUMxkhUqrHK4OckkYwSfTiq0Hww0SGwW0h1LV0VYTHuWWMH/XidGA2bV2SDKhQFA4II4rjfE/xO8QNc3unaNZjUntFtpkewjKPM4ubYPGNzNlJFlbDYHAON3WvR9P8SWepeDbnURqNsJoLHzbt4FfFuxi3/dPzjAIOOG+hovZOQLVqJiab8MLK08QJfNrGpTWUYhk+zO6/v547ie48yU7efnmyAu3pzkcV6BXkHgfx74jmvvDeizQWN6l5axzT3kl2u+YSPLnYSRueMIu5VBwWxwACfX6drIXW5HLcQQ7vOmjj2rubcwGF9T7U37VagkfaIRhd5+cfd9fp71zfjTwXb+JtX0i+muzBHZuRdweUHW9g3K4hfJ4XzI4279CP4jXFaf8JdSbQpLeTW47S7m+2WkjyW32gixk2JDGCGXDJFDGAeRy3GTmkiv6/r+ux6DH4u0WSa5hWS5L20zwS/6M5w67c445HzDkcH8DWpJqWnxiQyX9qgifZIWmUbG9DzwfavMPEPww1KQ3l9a3lhd311fPKRHZ/ZspJJD99t7bvLSIAYA3c8ZJNSWvwZ05ZJPtV7BdK1xLKGltnd5FdLgASb5ChKm4JDKq/d9+FrYS8z0KUaFNf22rSvYSXMJe3t7hnUlC2NyKexOBkDnijW10O48mDWGsW8mRbmOO4dRtdDlXAPoRnPbFed3PwXsGNqsWoQ/Z4Su62a2dYnHkQxM2I5UIc+QG3Z/iIIPWuh8TfDrS9f8AE/8Abl8beVgbTEctosmFgMxK7iejedz/ALvfPDemwLzOvF7ZmYwi7gMoj8wp5g3BP72PT3qlpXiDRtTaUWWoQSGO5e2+8BvkUAsFz97AYcjNecQfBdY7N7JvECND9neNZlsQLjc1ssGGff8ANCAu7y8Dn+LipdP+D0cGvw6vcanZSt9pNxJbxWUkEMbeYsg8lUmGwhl6tvB4yOOTqHTzPS01PTXZETULV2ckIqzKSxHUAZ5qtbeINJmNghvEgm1CJprWGf8AdySIuNxCtzxkH8a4q1+Eml20GmLDc28cun2llbxypYqG3W8xlZxz8pkzg/zNTaz8MotQ8PaJpP8AaiRnTNIn0prg2mZHjliRC6HcPLYFAep4JHvR0YdTrNWvtAFlDqd9cWc0Ntvurd9wc5RG3MgHUhS3TnmrFnrWk3lnbXkGoWzQ3QHksZQN5OOB78jjrXn9n8KBar+5v9NUy2k9rcBrCSUKZDnzIfMmYxP68kHA4GKbJ8G9KZ5/LvLeNGtTDAi2C4t5DHbJ5q/Nw3+jZ4wfn68ctW/r+vQT6f1/XU7+/wBd0qykijmvIy8t1HaBYzvKyvnarAfdzg9anOqaYIRMdRsxEX8sP5y7S/8Adznr7V5v/wAKgWSeRpddEa+Yxje3s/LmZWleQmV958yQGTAfAwB0Oa5/XvhHrsF1psunHStSVHBuIBbC2tjsWFY9ybieRFlnVt2cADFJbaje+h7PY6nY3qxGC4XdMhdI3+WQqDgnaecZ9qsQW8EBkMMMcRlcySFFA3seCx9TwOfavNvD/wAKf7E16HWLfWIp7iCHELz20hMMoR0DKFlC7cSHKlTnnkZ49MTcEUOwZsckDGTQAtQWNna2Nv8AZ7O3jgi3M+xBgbmYsx+pJJPuanooAKKKKACiiigCAWdqL9tQFvH9raIQmbb8xQEkLn0ySanoooAg1CzttQsZrG9hSe2nQxyxuMq6ngg+1SQRRQQRwQRpFFGoREQYVVAwAB2FPooAKhvrW3vrOazvIUnt50McsbjKupGCCPQipqKAAAAADgDpRRRQBAbO1OoDUDbxm7WIwibb8wQkErn0yAfwFT0UUAQT2drPc29zNBHJNbFmhdlyYyw2kg9sgkVPRRQAUUUUAFFFFAEAs7UX7X4gj+1NEITLj5igJIXPpkk/jU9FFAEV7bW97aTWd3Ck9vMhjljcZV1IwQR6EVIiqiBVACgYAHYUtFABRRRQAVHDbwQNK0MMcZlfzJCigF2wBuPqcADPtUlFABRRRQAUVxnxC8R61o+pWlro/wDZiqdPvL+dr0PtKweX8gKkbc+YfmOcY6VQ074pWVzYm9n0PUbW3xPteRo/naG3M0gA3ZGANoJxk+3NHRsOx6FRXl9p8VHQ6iup6XNbwrcTC1vQEMSwo8SF5F37hs85Sx4yA2OlNi+LyJZ+YfDOrXSRxMz3CGCNX2W63DMEaTIHlHcPwFHS4HqVFcZ4/wDGw8MTeGphD51rq94bYqF+clomMYDEhUy23LNwBWe/xTtfPSCDw/qU0lzN5VgFkiH2r9+YGPL/ACAOP4sHHPtR1sHS56HRXncfxW06XRrjWIdE1N7K3jtxI4Me4Tz7NkIQNuJ/eLlgMdetQXXxYjjil2+FtXjkjiAZbnZFsmaOV0jKs27B8lvmxjBB+g9BpXPS6K80X4tW8cE7XXhnWN9pp63V4YEEkcUhtxOI9+dvKkAEkDJAra8K+O01rXpNHuNDvtLmUTgPPJEys8LosijYx6eYmD3yfSnZ3sSmmrnY0VxHizxvJoPj7TvDn2P7V/aGnyz26LhWaWNhnLsQoG3PHUnp3rI074uwSWUEl54Z1ZZRpceoXn2dBLFb74GmVS44wVTqccso9cTdWv8A11/yKtrY9OoridC8cPqni620OXT7ixuntjNLZyKjukZRXWcurkbOfLwATvzzgVVm+JdvbeLJ/Dp0nUr+5S9aEm0tiwhiBiXe2CcjdJyeOATjjl21sK+lz0CiuM8d+OoPCmtWllPaXF2bqDMMMEW55JTKiKM54HzE9D0/A4Gr/Fk289rPB4f1CKxj3nUDcoiTKy2bXPkrGWDB8bOSNvJGe9JO6uFtbHqVFedyfFWzh81J/D+pxz2hdtQi3xE2sSui78h8PnzFOFyevfAJdfFKK1mkWXwzqZijlnDTJLCyGKGSOOSVTv8AmAaUDA5yrelMD0SivNNQ+JjX2oT6D4dsXbVxdxxW5fy5YZ4z5pZg3mKOFgk79QBzziLW/isI7K7hs9Ivra+aUwac8sSzpcyC4MDfIj7gNynrg4OR6UBY9Qorlbzxc1n4T0fWG0fUJ7nU5ILeOzdFglEsgPDh2ATBBzyfxrnf+Fv2Elqlza+HNYuY5Xhih2KjNJNJCZvLChiflQHJxjOAM9aHpcEemUV5VH8VLy21m/jvvDuqTQvdCHTrS2td1x5aW8U0ryAMTu/fKNmBjp6407r4o28MU83/AAjuptFCbyQt5kKk29q4SaYAv2YgBfvH0FAHoVFecXnxc0aHRrrUo9NvZRZ4W4hLIsiSASl4gCfmdViLEDsynpkhJ/itYmK5b+zbyxtgZVh1C48toQqTiB5XVX3BFd0JzgkE+lAHpFFclqnjSHSvAVn4nurGdzcQo6WxKRyvuUtgKT97aCdoJP5GmeKvG8emeF9P1XTtPuL641S3aayhyiYAgaYlyzAABVPGcnoKJaX8gWtvM7CivMLf4uWkOkw3V5o17LmEL50BjCTXCpE0kaqz5UDzRgtgcHnpm7D8UrFrloH0PUY2tZ0t9SJeIi0d7hrdOjfvAXU/czge/FNqzFfS56FRXn9t8UtNOkR6lfaRqFjFJb2t0iu0bMYriUxo3yseflJI6496q6P8R7yFtKstY0PULm+1JBdJ9itgwhtXdVjkcK7/AN4FueMMfTKGelUV5Jrvxcmbw9JeaXpU9hd+QbqBLxElWaI208qH5JPlyYGHPI9OcjWT4qWizy21zoGpQ3FlIq6mpeI/ZA0ixq3D/OCXBwuSBnvgEWrt1B6K56LRXla/Fmd9caKHw3eT2dxbxvYIskQlnJNxmQkvhV2254OGz+m/4S8d23iTxN/Z9nFOifYxO0MkQDxKRG6SM24/K6yqFAHVXyeKFqD03O1orz+1+JVu3iNdB/snUr25N5LDI9rbEpBGLloFdsE8ZQknjgE4HSr3jL4g2PhfV3s73Tb2W3ghgnurqIpthSaRo0+UtuY7l52g4HNK+ifcOrXY7KiuB074lRX17b6bD4e1EalcMjJbNLD/AKlovNEu/ft+7/DnOfbms3w18VLi80qyhvvD10+tXUcbwwwyRJHcIyzNvVmfCAC3k4Y56evDem4LU9QorzKT4y6JHaPqDaPqn9n7P3VwBGTJJ9njnEYQNuB2yAZIxkH2NXI/ifCbm1gm8M6zbGQxi4adEj+zmSdoIyVYhmDOvBA+6QaHoC1PQaK57Q9dkvPh9b+IpHV5JNNF4cRbcZj3gbdxxxjjd+NcP4g+MVpp2ms6WrmWG2truWcIJI2jaSATLtRiVcLOMLkn19zq0HS56zRXM6x4tWx8PaVqUemXFxcaq6R2tqkseSzRtJy+7ZgKrHIJ9s1yOm/GC1TSNPbUdLnuL2fSorx/sbIUMrLCWiwW+Q/vlIDHp+BJ1a7B2PVKK88s/iVDeeJ9F0kWM1o11czWl3E+yR4Z0MqqrFX+VSYXIbB3cY749Do6XDrYztZ0HQ9akt5NY0ew1B7YkwNc26yGMnGdu4HGcDp6CqHiDT/BjxLY69aaEUkke7WG8SLDOAd8m1upxnJ9OtZnxB0rxHqOr6PNoaDyrUTySt/aUtsGkKYiV1T78eSS3f5Rjqa42w+H/ji40y6/tbUiblLK+TTkOpSuIJptgjLE8sABIOS2M9+yWo2ek6l4Z8P6to1zYtp9qtte28sLvBGqsY5gBJtYD+IBc+uB6VLdaV4btbbN3p+mRQtiImWJAGLoIQuT1LLtTHcYFeb6t4P8fXj3LwaheWMc2qTTPFbazIT5JTbC0ZcHZtI3lOhZvRQK0E8G+MY9etr7+2pZom1F7i7Sa/kdWiF4skQRCNqkQ71IUAZOOeoa1aXcnoeh6hpWl6hAkF/p1pdRIpVEmhV1UFdpABHGVJH0NVbXwz4dtLqW6tdC02GeaVZpJEtUDNIpyrE46gknPqSa47xxpfizUviLZDRmvIbGK0t5DcC+khhhdbndJmNfllZogV2t2YVky+DfiFCvh2HT9YaOS2gVr+8l1SeVnnYMJMqxKunKbRgdD04pX0uPyPQ38J+F3Zmfw7pJL2/2ZibROYuyHj7vtWfo3hbwQuvT6ppthpU96IIo8osb+REFZVCAfcDAv9efeuTTQfH1nZaeLffAggiS+D61NcMrpPHJJKpKktvRZF2jGM46Gr3wlt/E+nJF/a1lcyQ6nEs2+V9rWgSMDa6kZDMx6DsCT0xTsB1sXhHwtCQYvDulJi3+zDFog/dYxs6fdwSMVLqHhvQ74L5+m2+RMJiyIEZm3q5yRyQWRCR32jOa5DxT4e8X3eta1PYyySQ3DW7Wjrq8tuFgXy/NtvLUYVn2yfvRyN/UYrQg0LxEPhhdaNPeXQ1SUS+SYb4mWFGlLRx+ewyxVCFLHk4PPei+l/6/r+u1zrb+v6/r06m90rS764S4vNOtLmaPbsklhVmXDBhgkZGGAP1FUIvCPhWFo2i8OaShjhaBNtogxG2cp0+6dzcdOT61yPg7w344tfGVvqmv6pI1qlqi+RbXrNbqfJCNGUkyzfvAXD5zzye1P8X+GPGNz4hv9Y0XUjlmVba2l1GeODyvs0iupRDgEylG3DnjORQ9AWp2cGh6dD4ik16OHF89mllu4wsKMzBQO3LH8hWfaeFPDNvqTST2tveahLdyagkl2FkmR2KhimRlVG1Bx0wO9ZPh3Q/Flt8LdR0W91Bv7blju1tJjds7Qhy/kjzCN2VBXnnGO9c9f+CfG8MzrY6pLPZRu22GTVZhNLEz2zNF5xy658ufnPG7AwDwdQ6HdXvh7w9rusXGo3qw6oyQfYJLeVllhiw6yEFOz5CHnkYHSnXnhnwhCz6leaFosZit/Ke4ltoxshCldpYjhdpI9McdK5nwT4P1zRvFcmrvcSQ213cXMl1anUZZ12tHAIuG4LAo+W4JzyTmovFeh+O7rWNUTT/s9zpkzTTQLNqUkQffaLEsJVVyqiUF8g9/XNJ6RVu34jWrOsXR/COsSxXyabot/JDKJ45lhjkKSMFIcEdyAhz3wp7CpLXwt4Xs43itfD+k26Tbw6paRqH3EM2QBzkqCfXA9K8/svBPje1tIIbHWJbSNp4LedZL95HWz+zxJKwbHMweIlT6OeRVW38E+O7jWBqOpToRBqsd1bQx6tOVi/dXEbuu4k4zJC2wnB2sOM4LemxK1R3174b8C24livNE0CH7SxuZFkt4lMpjyxc5HO3cxz23H1q1HovhXVtMR49L0m9sbiPKMsCPG6M/mZBxggv8315615jaeAfHy6XayXGqy3Gp2yTbjc6gXDOyRA7G25VZCjZB6bunUVow+CPGN7cQzahqU9lCtwjLa2erzIkUJu5Hkj+TaD+4ZEHHGMDGAaOth9Lnc+J/D3hrUdFs9O1q2tF0y0uYXigk2rDvU7Y0IPBGSAF7nFMFh4J1DSLmJbXQLnToSrXAVImijMaAKWxwu1QACegHpWVc+G9euvhppuhXd1HcarbzWjzTSzMwcRXCOSXIyx2r1PU9fWuGh+Hfj6EXaw3kUNxc2YSW6XVJNkhFkYfLaLbtz5ux/M6gL+FHcF0PWZvD3hvULeIy6NplzD5i3EZNujDfsChxx12hRn0AHSnXvhrw7fRwR3mh6bcJBM08KyWyMEkY5ZgCOCTyT3Nc58V9G8W6xoNnZ+Fp47e5VyZJ/tkkDRkL8jArww3dQwPHQVX+Len+JdSGh2ehR3kjO9wtwYL+S0VT9nfy3d05wJNpA7kUN2Ba2Ok1fQPCclpN/a2j6Mbee6FxN9ot49kk7AIHbIwXIIXJ5OcUax4S8P6po1zpM+l20dtcwyQSiGJUJjkYNIuQOAxAJ9a81vvAfxE1CxvrObXFW5kHN9JePKk7i5ikikWBhtiMSIwwPvE8+taDeG/iI220a6kitWjDyyway5lVvsbwlELoespWTcememRR0Gtz0TU9O0PWbc6XqVnp9/DCyk208ayBDj5TtPQ4zj2pdS0HQ9T06HTdR0ewu7KAqYrea3V449owNqkYGBx9OK830DwV4uTxBoWsa00MzWNxGWih1Kb5E+zvGzHJO85KEgkg8444rX+JXh/xpqmsi48Lai1mradLbs8l46JG53EMiL/y0JwN7bgByACASMSN/V/A3hPU7a7hm0KxjN5EkM8sMCJI8alSELAfd+RRj0AFS2fhvwg0ts9nouis+lu0cBit4ybVs7iowPlOTnHqc96yLHQvEsPwwvdHh1K6j1qWKb7PNc3XmPCWJKr5oGcAcA8ke+K4208C+OrZ3NnM1lHcXktxEi61M7Wbs8REkjEZuPkRl2tkD8SQ18Vg+zc9Qn8NeG5p7KSbQtLklsUCWZe1QmBVIICcfKAQMY6VWg8M+DrW6tLWHQ9FhuLctcWsSW8avHyNzoMZAztyR3x7Vi/Ezwzrms6rpupaBP5F3a2d7bpN9seLyXljURybV4bDLjkcZB7VzCeAPGE16NU+2zWU0CS/2fCdYmle23S2zbHk6yqfKlOGyBvAx6Jbg9j01/Dnh941jfQ9NZFjESqbVCAgVlC9Om13GPRmHc0lx4a8O3F9Ffz6Hpst3DKZo5mtkLrIcfMDjOflXn/ZHpXM/DvQvFel65e3Ou3rywPCUbN884uZvNZhMqMMQjYVXYvH5AnF1Twn4+ae7kh1iS4SDUUOlxHUZI0a33vI32jGGYgyBAFOcRoc9RR1QPqd7Z+F/DNrcSXVpoGlQzSyGR5Y7VAzOdwJJA6/O/8A303qafpXh7StM1e71SytUhuLqCC3faAFWKEMI0UAcAbm4968z07wN40097O1srh4LeG6d0kXWJiIibwytKUP+sDxHZ5bcAg/3iar6zoPxK8/Tref7TeWwmFsy22tSxGdQt23myOqgxg74BjJyVA9KOiB9T0bR/Cvhm1kRktra/vLW6mnFzcbZZ45ZH81/mxleWBxxjirF34U0C88Tr4jvdNt7rUY4EgikmjV/KVWYgpkfKcucke1cX4S8F+KNP8AGOma3rd4NSeBJopZlvZFxvgtl37OFfLxS5B/vA/TpU0zXk+J0mrLIzaLJYiJ0lu2ISQHjy4hhRnJ3Fs9BgjkU7bCvuXo/B/hOOySyj8NaQtsk4uEiFmgVZcY3gY+9jjPpxUl54W8NXloLS68P6XNbhUURvaoVCoWKDGOgLtj03H1NcN4k8IeN59Vv9Q0zWZwLi7lLQHU5kV7X9wViUDiJjsmG9Rkb+vPDIPBvjiQWdtP4gurTTZ0nN6keoSyT2oV5GtkjkPLkCRQ7EgkRKOam+hVtTrtK8I+DWu9R1W00vTLuTUWaO4lMSSAqEWJogccIBGAV6ZBq/Z6H4bhBs7XStLXyBGDEkKZjAYumRjjDEsPfJFeZeHvBvjfV7Gw1XWtUvrOe4FrLPaQajNbJD/pDGZBGmAMwbR67i3Q812Pw60DxDpMd6niG++1edb28Mbi4aR/kV1YliAc4K89TjNO2gluac+gaDYaPqGnxsumW+qMIZGikEZyyLEqR54X5VVVUD6Ckg8L+D9Mkg/4k+kRXEojt45ZYY/NmKAFV3EZZgIwfX5M9q4CXwv8QIJdJS81q4upp9T+wTtFO7JHpyLlbjkYWc+Vy3rMRk8VDqvgv4l6pbWsb6pBby6fJAYJjfu5m8tbsO+duYzIs0S5GWABOcqMn9f194P+v6+R6pdaBod1pEekXOj2E2nREGO1e3UxIQcjC4wMVSj8NeDYtSEcehaGl6bdQEFrEJPJXao4xnaNqD0+UDsK4WXwr8Rvtl9fWWofZ7uLzZ7fzdWlkgu385HghaPGI0RFeNiBlt2eagHhDxs+s3WlLrmoPZw2tnN9sa7kjeWd5EFzGJBzsCRSMoHQzkccUIGekSaD4Yg1aDVJNH0mLUPMPk3Bt4xKZG3MdrYzuO5zxzy3qa2K8u0TwT4u07XdMnOsTz2MV15tylxqMs5KrJceWF356RPEp6Z285IyfUaF8IPcwPFnjDQfC0kCazcXERnjeVfKtZZsIjIrO2xTtAMiDJ9aybr4o+DLcQrJqMwnmD7bc2sglDK7JsZSuVYujKAcZIre17w3pGuSCTUrdpWFvJbAiRl/duyMw4PrEnPt71njwH4bXVzqsVtPFcs0jSlLhws292dg4zgjc7EDtk0tR6FXTviV4Wu4LOWS4u7P7VBHMftNpIiw74zIqSPt2q5RSwBPIwR1Ga2n/FDw/cS3LXMd7ZWkd7DaQzzWky+Y0scbqWBQFAfMUDPXr64s2/w18KRNDutruaKONY/JmvJHjk2oY0Z1JwzKjFQTyAB6Cq//AAqnwcZIpJbfUJpI3V98uoTOzbRGFDEtyB5MfH+z7nNaXF0JYvid4SnnNvb3V2ZeiGSwnjjY/Pt+cptAYxuoPcqcZrV1LxNb2XgyDxN9naaGaO3kEcbdRMyKMEgdN4PQdKg/4QPwz5Kw/YZNirGoHnv0jaRl79jK/wCfsKsTeE9Hm8NS+HZFuzp0gjUJ9qk3RiMIECNnK42KeD1ye5pLbUHvoV9d8deHNDv7qx1S5uLea2jjkbdaybXEj7ECNtwxLcYB7H0NV9X8dafBYaBf6Wo1K31qXbAyCTPlhC7OAqN91QSQdv1pJvh34dnN21y+qXEl0YXkebUJXYPDjy3BLcMMdR6n1NbL+HtMkXTxLHLKdPR0t2aViQHQo2Tn5iVJ60nfl8x6X8jD0v4haVf2llJCrPJPLbQyMiSmBHm2kIspjCs4DqdvB55xzWl4u8Sr4evNHiltTJDqN2LV5vnxCSMgnajDsepX1zgHFG3+Hfh20tzDYLeWyK0UkMYu5GiimiVQkoQtjeNi5PfHPU1fuvCenXi6M19cahczaShSGVrpwZMoFYyAHDlgOcjufU035CKul/EHwlqWg6lrlnqnm2GmqHupBC+UUruVguMkEHIwDmo4/iJ4bmkMFu+oy3KxyySW66dP5kQjOG8xdmU5IA3YzkY60T+AtKXwPqPhPT5rq1s72EwgtK0hhXAACZOQABxzQPh14X+w3VrJb3cpvI2juJpLuRpZcyCTcXJyW3KvPoAOnFHUfQqQfE/wv/wja6tdajBbubdZWjIkKqWEnG7ZkgGGQE7eNp46U+y+Immy+C7TxJJa3Egmvo7GW3sked4ZnkCbT8oJwSM8fTPGZP8AhWfg1re3gk0tpUt7OezTzLiRj5czFpM88nLNhjyNxxjNaj+FNLk8OpocjXj2ySpMkhuX85ZEcOrBwc5DAUdf6/rYRk6j8S/DNrJ5Uf8AaF3IbqO3RYLGVvM3TCEuh24dVkIViucHHqK0tH8Z+HtWmvIrO7lY2kLTuz28iK8SsVMkZYAOoZWGVzyPcVT/AOFd+GA87rDeK0kgkjxeSf6MfOE58rn92DIoYgdcenFT6Z4H0PS0v/7OS4ikvLd7YNJO8ogjYsxSNWOFXcxOB/QUtbef9WHpfy/q5kzfFDQZZdOXTfNuBdThZRNBPC8UPliXz9pjJKbDu3HAx34NRal8XPCUfh251XS7ibVJYUkdbaK3l3kKqtub5DsTEiHeRj5hWh4a+HHh3RbO2jaO5vriK3+zvcXNw7tIpiERUgk/LtGAvQZOOtNm+GXhWbTIdOkj1AwQo8K4v5VYwuFDRFgwJT5E4P8Adqna7EtkTRfEHQZ9Xs9OtI9RujdXVxaiaKykaNJIFzICcdOoyO4ptp8SfB9yk7JqUiPA4SSOS2kV1YuExtK5Jyy5x0BBPFPk+HvhqW/uL+WK9e6uZmlmlN5JufdGYyhwfu7GIx9PQVFpfwz8H6dJZSQ6dK8lnNLNC0tzI53SRrG2cnkbUXAPAIyOealXHoPvviH4ZtGikk1CNbYwmeaZw6+XH5HnKQNvOUI44PPrxVqHxx4cm8OprsF5LNayXP2RFit3eVp923yhGBuLZB4x0GenNYZ+FHh37TAitcvpwikSe2nmklaXdEIUHmM2UVEGAB3wc8V0Nx4R0m40CDRpnvWit51uIZhdOJ45AchxIDkHkj6Eiqdri6GZc/E7wXb3V3ay6qwntMCSP7NJu3F0QoBt5YNIikdi3PQ4ktPiF4emfUUuPt1kbCW4Rzc2kibxAivIy8cgBh7+1Pf4f+HjFqUKfb449TB+1Il5IA5bG9uvVsfN65Pqar3Xwy8J3Fq1qbe+jgYt8kV9KgAaIROow2drKq7h3IB60kB0Gt6xBplla3b7WjubmC3TJI5lcKOgPPPT9RXMv8T/AA4dbsdNiklY3NxLaOHikSWOdFRljERXcxYPnjoASehxo6l4Ra+0q102XVriSGLVEv5TKNzMqyb1hXkbFGFHfgepzVCx+FXgqzSFYdPuN8Eomhka8lLxOFRVZW3ZBCxqBj0Pqci3/ry/4Itbf15/8AteMPHujeHRqUcjGa502KCe6Rg0ccUUsqoGaQjaOpbH+yadffEDw3a6XPf+fcyiJciJbWTzHJhadQFIzkxoSKn8ReB/DviHU2v9ZtZbxzB9n8t528sJuViAoOOSi59cVUT4b+FVuYpvs14wjj8tYmvpTGQI3iBKlsEiORkBPQYHYUne3mVpcrS/FLwksbx/bjDfCz+0i2uIZI2BMYkEbfKcPtZTtAJ54BqS1+I+hosVvrHn6VqBgEtxDPbTCO2JjeQI8jRgBtkbnBwTtOB0zKnw48MLHcRmK9dLm3WCdWvJD5m1VVXJzneAi4br8oqxN4D8N3MTx31vc3xkKNK9zdSSNKVjeIbiTz8krj8fYU5dbCXmVPD/AMQtG1DwVN4nu3FvDbzi3uIoFknaORmUIuAgZi3mRkAL/EKcfiV4R8+/t1v53nsEL3ESWkpdQrBX4C/wswDehPNadp4U0i30BdD23M1ms8c6ia4ZmDRurp82c4BRePas7UPhz4Xvje+dBdql5c/apI47uRFWbduLqAflJOSe3Joe+gLzKFv8UNEkub9nR/sFrE063EIeVpYVigk8wRqmQMTjPcYz9NFviL4TS6FvJfTxEsqCSSzlWPedmU3FcblEilhnK5OcYOK8nwv8HtafZUsrqFPLWPMV7KjbVEIAyGz0t4vrtPqc2Jfh54YmuLua4trqf7XHKkscl3IybpECSSKucK7KBlhz1PUmm7AQaz8S/C+mW0srzXk5FvcXESxWkh+0CHdvEZxhiNjd+gzV/XvG/h/QtOsb7Vpby2jvYWnjX7FK7rGqhnZ1VSUChgTnGKoH4YeDTcRzf2fP+7sxZKn2qTb5fktD03fe8tiM9ec9ea1tR8J6LqVjb2d/FPcpb2ctkjPcPvMUiqrgtnJJCjk80u/9f10DqjM1L4haFD4bu9WsZluJ7csPsMxNvOSjhXyjjcMZBzt9PWmL8UPBb6ffX8WqPNbWDKLl47aRgituw/C/c+Rvm6cfStW48IeHri0v7WbT0dL+Vpp2LHeWYqWw3VQdq8AgcVj3Xwu8I3Olf2XLbXn2IStJHCt5Ioj3KylVweFKuwx7+1AE158SvCVoZfNu70pFNLCzx6fO6kxLulIIQgqg5ZhwPWkX4keGY71rO7u2ilFw8W5IZZI1AlaJWdwm1NzrgZPXuetXZPA/huS1Nq1k/lEXIx579LhdsvfuPy7YqtdfDzwzLaXsEdrLC12BukEzkqwlMysATjiQlsfh04oDoanhPxPpPii1nudIkuHjgkEbmW3eI5KK4wHAyCrqcjsRWL/wsnwzBqJ07Urk2N0b+WyijcFtxSQRByQMKrOwAz3P1pfhr4Fj8G6YliuqT3McTHyYk3RQoCqqfk3HcSV3ZJOCTjFWLTwB4dtb62voI7xbuCSSQzm7kLzF5PMYSEn5xu5wenSm99Nha28zN0H4p+HNR0G21C4W+tbqVI2NktnNJL86O+UATMiYjkO9Rj5DW7eeMfDtrBazSagpS8tVurUqjETRs6IpXA5JaRBjr8w4qhP8OvC8kNvHHb3du9tDFBDLBeSxyRxxrIqqGDZ+7LID6huegrRvPCPh+6GiCbT126EwbTlV2URYXaBgH5gABwc8qD1ApDMDQvip4b1DQbfULhb22upURmsls5pJRuRnygCZdAqOd6jHymlvfip4Yg1OGCKWa4sWglmmvo4JTEuwREKhCESMfOXhTkelXbj4c+FpYYI0tru3a3hjgilgvJY5EjRHQKGDZwVkcH1zz0FMX4Z+EFnMiWNwke0hLdbuUQx58vJVN2FJ8pMkenuaa3dwfQrt8TNAfxDo+l288ZGoM0chn8yKW3kDtGqNGUyC0iMuGK8qa7mubt/BHh+211datYJ4LwSPI7JcOBKWkaQhxnBAd3IHbce1dJS6B1OM+IUvihtX0ex8N3F/ZibzjcXUdrHNApCYjWTcpK5cg5GAArZ5Irl4dW+KlzNp91cafeWJumSSOzjt4njiPnqjx3D8lV8oM4ZSDlupwBXpmq61o+kyW8WqarZWL3LbYFuJ1jMhyBhQTzyR09RWfb+L9EeS7F1dRWMcEyxJLczRolxkkBozu5UsGXPqp9KI6MHqjy3Tf+Fs6XZNp9jFNbR29jK1pG1qJvNciU/M54Vw5TALAYAGDnI1dRf4hL4h0ayktNQ1CGz1ot9seGERy229F3OqqMMI3kww2jgcE13Ws+NvC+krKbnWbNjb3MVtcrHOhNu0jhFMgz8gyeSau/8ACSeHd0a/27pmZLf7Sn+lJ80OM+YOfu4BOemAaFvzf13B63Rw3xA07xNH4/TxBpX9otaRWEFs7W0EUzwo0zmZoVdSfM2iPPXjscAVBpp+Kd5aq19eXdjI81lDiO1t/libmeY5B+fGAR91STgHjHe2HibRdRuki02+t72JoJJzc28yPEqowU5YN1ye2cYOccZbH4s8LS2yXMfiPSHgef7Oki3kZVpePkBzjdyOPcUJaW/rcHu2eZajqHxesfDEgWHUr3U5YIJopI7a3HlTGKUvEyhTlN6xjsQX5bFdD8Uta8V2V/olh4dN6t1d2d1KYra1jlDzp5XlrIXzsjy7BiMHHcV2mo+INC065e21DWdPtJ44fPeOa4RGWPON5BOQueM1mav448LaedO36raXMuoEC1S3mR3kUhjvAz9z5DyOOKLhY841LQfHNvZ3N9Z/2lbXl1Pe3M5so4xJEFu4PLSPIOd8KyHBznnpnB1PtnxOudVmt4G1G3ie68uaSSzgCW8RukWN4CR85NuXZ92cN2HSvQLPxT4dupRBFrWn/adiO9ublPNjDlQu5Qcgkso+rD1FWL3XNFsbIX15q1jb2rSGITSTqqFwSCuScZBByPY+lG1g7nMfDdvGyvcJ4qmnuVazhljeWCKPZN5kyug2AZG1Ym5zyx57DkLm7+MNvpNuvm3LyTpby3Fx9hiaS3dopd8aoincokWLPBOGPPOR6nqGvaXp1zJDf3kNqsduLh5ppFSMKW2jknuahg8S6Zcaumm2zmZ3BYSI6GPYI1fdndkjDr0Hf05oA4G9b4rC7ubqG+uSiG4eO2SzgEb+XJCIlBI34kVpicnPyjBGOYtT1v4m73jg0/U1+ySlZBHZx/6WftMuFjchgoMXlHeV29jgkkdr4b8e+F9dtbe4ttVtYftUssdrHPcRK9wI2Kl0UMTjKnGcHjoKsP428HIiO3irRFWRSyE38eGAyCRzyPlP5GhdPIO6OW1a98QaD8N5bpYriy1KbXdjfZ7dJZjFLqGzcqnIZjEwxn2+lc99m+JXl3XiLyblNSS1tbaLNtF5jQNO5lkKgHMojEfygYBJ4PAHqbeI/DvmNE2uaZuW3F0VNynEOAfM6/dwQc9ORUuj61puryTDTbmO5jiVG82J1dHDjIKkE5oS/r8APKNQ/wCFlXmqaX9rk1EvZ4njmg05Ps5zZygyupw5kErAeXkDGOPR9te/EeK01C+mh8Stc3NjZrBCEgZYnEsiyyAeVwduxtu3O1umRkey0UMDyC11L4uNp6rf2k8Iigtprie3tommcTGISpGnI8yILOehB3J1xipYdS+KscAWaxu7iI2Ut4sqQwpPlPMRICCColfMMn3SBhx6CvWqKGCPM/hu/jmbxLb3fiiTVlt5NOmjETxIsJdLl9juAoKyGIoe2eeOMVk6Zq/ju88WTf2NIo0L+1blRNHbeckxWcq6uRkqNgG1gQM564xXsVIiqi7VUKPQDFH9fiHRnD+A18cy6Pf2/iC9lF7JY28ltczW8SmG4eE+au1AAQj44IP1Nc7Jq3xRuLLTrg2N/Y385uZHtVtopIE8uIJFFI2CQZJQXDBgApwe1et0UPVgjwSy0/4gXHiK1u5LfUjavqou1ur+xUy+YIrZMPHGMLHgTdl5UEnIBNvRbT4jW2oaXZWenXtq1rplzGJ7pI5IlkZWdCDjIJdUU5YnB6AV7hRQ9v69A63PGdRv/ibealol+NDvopyk9yYXjiaK1EiTBIzgf6xMRAktzvOAea6DwZB40PjG2/4SRZby0t7WUx3k0MaMJHitWK4TA4czqOM4XBJ6n0aihaMTPDvFEPjKGXxI2h6NrUj3esCSCOS2i8siJcqxO3543ccAEYABY5Y1YE3xN0jQNftrfTdSFw+pTyaW1skTqsLyzuGfcGYkttBXAAVkII+bHtNFK2n9eX+RVzifFV145j0XQZtFtg17dqttqMflqRbPIq/6Rz2jYHKjOQe9ZPxJ1TxLb+KlsvC2JbxNKWSfYgeWOM3Uas6rgjds34GDnBwDivTKQKu4ttG4jBOOTTeruSlZWPGRB8U7GW91nT3mu726jgR4WtUSKUizkzLtb5lYSCMbcgEk5HPHZ+G5PF154O1nzJ7qO/8AMlGkT39tHHOyeWuwyxqAo/ebx0HygHFdpRQ+o10PJLPVPijealZzXlhe2SXbxSpZLbxNFFE0riaOeTkq6xhCu0jLN36DN09Pi3pPha2j0+O4aSC1S1js5oYmCKLNGMu77zOJd6jJIJ4x3r22ijuB5BpNp8SI7PTrOz1C7s7KIW6ZjsIlYpJdSrKXEq53pDsbOACecHJFbHiSPxPqXwy0e31W0vHupp4k1j7JAjXCxjdl0T7u4sI84BwCcCvR6KOnzDqeO6jq3xNW91lbGx1aGxgEf2SNrSJpJCshBSNlTCh0wckOF7kc42/C+ueMbfxZe/8ACUx3EdjPdG1srVLPdgs/7plkUYI8sEvknByeMYr0eihaAzzH4qz+OLjWzpGgaffyaZPp80dwyrGYnLwTgYONyuHEQ+8M7uB1NW/htL45/wCEivLbxFuh06CExwQG2+XAKCNllA5JXduBJOfTHPodFEdAlqePNdfEjT7q2sbSPXr0nXJzcTXEULRG1a5XaoITO3yWLA7hjBHJAFY+n2/xSj8MaJo11ZS24t5x5jG2E6KEEbW+QMswzvL5xhhgEDGfeaKI6A9Tz34o23iiTU1bRH1GW3l0O/h+zRRo9u90fLMXmAjPTfg5HIxnnnkta034iRWGseHbd72TTbS3jSwWK0QvMimFlkWQAL5m7zMqx5A6dz7fRQtBnk+mat8Sm1/QoZLHVGsGvH+0TXFvCoktDJIFaVVUFJQojJwVByPl+9XrFFFHSwupxXxA8FXHivXLCX+0hZ2EdjdWl2qxK8kqyvCdqlh8vER+YcjIrKb4Tw+VLHH4ivEwUW0cQJ5lmiyyyDy2GCHBmYb/AEwMHnPpVFC0A85m+FcDTCWPxBeI9tOZtPJgjb7OTci5YNkfvMyAdeg9+arQ/BnRIxOv9oTSrcWbQStLCrOJGjeMyoeiHEjcYI7V6fRR0sHW5yGneAdPsdb1bVIry436lbyQPHtUKgcICVwP+mY/M1iav8I7G+0/+z4te1G1tnjgjmijVNsixQpEpIx1wgOeQMnjpj0qincDlPEXgm11e9v78X01td3X2IpIsasIntZWkjOCPmBZuQfTtXPp8I7FZBt129Ecjie6TyY/30/775wcfIP37/KOOB759LoqbIdzzp/hRpgs4YrfVbuGa3laeKby0JEh+zlSRjkA2yHHfJ9qs6x8OF1LwNF4WfxDqEUXn3E1xMiIDcecZC4ZRgYBlJHoVGc13lFN67iWmx554p+HbeItdSa5ult7S0sbaG0kU75GlilZ9zrgDbg4xnnOeMCpfBfw/GieKJdZkeGFIAYLKC2GE8ryYYyWGPlOYshRkDPU131FO7FY88PwssQ0MaaxeLahYhcReWhMxhmkmiIbGUw0pzjqAPfN2D4caTE2nsLiU/YYNPhjBjTBFo0jJ2/iMhzj0GK7ailb/Mb1PL5fg5YytbrJ4j1N4bWzFtaxsqEQ4VACOMYygbbjkk54rrtC8N3Gmaxcaq+sy3M955f2wGBEWUohVcAD5euePSuiooAKKKKACiiigAooooAKKKKACiiigAooooAKKKKACiiigAooooAKKKKACiiigAooooAKKKKACiiigAooooAKKKKAOG+J3i2Xw1qGlC3uowDHdXF1CU8wmJIW2sVHzBRJtGePrXEad8WPEL6k19Lo7SWsmlSSiNCTCZ4ZLkBIyoPzyiNSMkjCnBJxn2yaeCFkWaaOMudqBmA3H0HrRFcW8ocxTROIyVcq4O0jqD6UAeexeNtQvfh14h1r/RHk05zHDd6fKTBcDYjbo2YHoXKnryp/DE/4Wrr01tdu+laXpsYvfsqz3V2MWh/fcTopLKx8pQpIXJkAwcc+n6lFomtWbWF99jvLdirtCzhlba4xkZ5wwH41V1fxXoek3ktrfXEsckcSzORA7IFMgjHzAYzvIGOtKSuC0R5jpvxO8VWPhuzurzSbe8jFrDC0zmRZTMbKGdppMLgRgyNnAz8pPtTtQ+Jmv3k+n2Fsum2zPqFuguYXdhqMf20RMbbg5XYCWJzgNwe9ewve2ahy13AoR9jEyD5W9D6H2pZLu0iMgkuYEMQBk3OBsB6Z9Kb3uC0Vjyy0+LFxfPZRQwaXaCUWy3N1dSuILWZ45XeFyBw+YwgHq3POAc1fiD4m0zw7ePrlu0toglma8tSwuY4Gu5oBwV2lgRFjA+6Se2T7FqV5b6fp09/cswt4IzJIVQsQo5JAHJ/Cq3maTr+nRRyrFcwXCR3CwyrglQwZWKHkcgHkdRRux30OJ8bePdX8MtodrJZab9tvLBrma3lmffJKjQqYIcD5nJlOM/3elchrPjDxlp9nFqEa6jdvLdz3EFpBIGZokvooRCcoOq7segY/ePNes2mseHL6+n1GORDcWCy273EkTJ5YEu2RAxAB+eLoOuB7Va0vXtL1R7RbGdpvtdmt9CfLYAwtjaxyOM56Hnr6ULo/68hbKx5WfijqmnXzFvI1EXupQLDEEZV8lorXcIWOOjTMcEFuvAAONTwd4z1zxFN4pupZreJLbR4pre3ttzG1mJuNyPuH+tGxNw9hwO/oeqa5pOmKjXt7FGGuI7brnbJIcKGx93PqeKNX1vStJszd315FFCNnIO44dwinA5wWYDPTmh6rT+tP6Y4uz1/rU8ob4p65Y2Kwxw6XfyQQ2EU0s0/lSRTSw+Y7TBmUBB8o3ZUbpAOoIrq/GHj648OaBpmpXdhbxve6ZPclDPuUXCRK6QKy5DFiWAx125Fdfcatp0N1a2r3CGS6V3i2/MpRRlmJHAX3NSS6hZRwmU3MTL5bSgI24sq9SoHJ/Cm3uJLY8V1Hx14kjtdYutJ1S3u2gvr02zGTesSwwglZIwu4KGL7QSCdu7JGK7L4gePL7w6fDlvYx6ZdS6updp5ZCtuApiBIbOFUiQkMTj5QOc12ljqtleW81xFIyQxSeWzyoYxnAPG4DI5xn1yO1ZniOz8K6pLZS6tZ22oOsoghITzdpcBsNt6IQoY7vl4BPal2+Qv+Cee23xa12fTWu5tK0jTUe5MSzXd3lLYiOV/KnVSWSQmNVGduS3TjBkk+LGqCeS3nsNM0yUtAQ93KxhtEeBpP37r91y6+WEIU5IPORXqC6zo7XElsupWRljhWd085crGxIVzz0JBGfarjSwgbmkjAK7slh09fpQM8ot/iVql/Es01nDpjR3dkkmn7nN4qSeUzyMu05j/eEDAydvXPAxNF+JXiS8nju7NFulM9xEqux8iUyS2AjY7QSoQXDjbnPynPOce3vd2se0vcwrvxty4G7PTHrTTfWQRnN3bhFcIW8wYDHoPr7ULcT2OG8J+K9X1S41q4vLVIZ9P03d5RmKWzSrPdRswLLlQfIU5JOA34nlB471/XvsUlveRadBczWVrey5KxRiV7pZPKYZG7dEiiTcwORjrz61Drmmyaje6f5zRzWOzzzKhRF3jK4YjBz7E1amvrOFJjJcwqIELyjeMoo7kdqFpZsfdHnXjTxF4k0fxprFzaRXV1pWk6PDc+QkiJEZHaYEv8hdgNqk7SMAE81XtPipdCWO3u7PT5GmuEgtLi3lYw3xN2kLNDwdwCPu6n7p5xzXpdvqNnNpsGo+cIreaNZEab938pGRkNjHHY1Mk8DTNAk0bSoAzIGBZQehxRsD1Wh5LdfFLxBp+nafe3+j6cTf6dNeQ29vI7ygqGKq6/eVQqlmfaV6jg4y+z+Ldx5bLcQaVcMbiS2tprSZ2iu3S4hjPl5GT8spfAz9305r1RLyzeURrdQNJkrtEgJzjJGPpzVeyOj2qySWklpEt1cNI7I64klOAT7twBQtwex5ronxP1vWtYew03SbOdBfGMT/OMwiGWQjZyRJmPbhscsMgdDa0bx9rms/C7xL4jbT7WzurKykmtRBcLKVbyd+11BJV0PBBwTjoOlegabq9lqF5f2ls0vm2EoiuA8TIFYjIwSMNxzkZ61Oz2V3Yy7pIJ7V1ZZDuDIV6MD2x1zS6Maep49qXjPxpotvr8NvLa3kMTz/Yby5VmaMQxWzMXAABQiRzn15+kup/FDXtIW+W6uPDs0g1O4htyzuiCJLUTRjjJZpOinvnjPSvSNL8QeH2htbTTrhDEZZbSFY0O1TBkP2wFXbjPTpg81fuk0uS/tJrj7M13AzfZizDepZcNt78r+lN/p/TEjg9N+JTmTWH1eGwsY9NYO8Xmln8ryncKGGVM2UOYztK4PXgnntd1Hxp/Y0NpaavNDqNlZQT6k5JIW4vrlQIuOgjjMmPQFD6V6pDfaRrttNbNF9ot9kTSLcW7KjbxuUfOME9OO3GaEv8AR7XxEdNjjEeoXyNcuyQHEgQBCWcDGQAowTnpT6i6Hntj8Ub6G9MN9ZWKWcVwsN1J5z79PX7T5B+0kjCsw+cdOM9sExn4oa+2gXGvf2XpdvYwR2jN50riQ+apZiqnbv2qOEB3MTxyMHv/APhLNCN0LeO6aZ2vRYZihZ188orhSwGPusDnp154rU03ULHU7X7Vp93Ddwb2TzInDLuU4IyO4IIpLYrqeW2fxaum1uW3urTTYrSOVfOzK6zWUX2sQFpwRhcghx04Iz61UuPjJqP7j7Jo9tcPLpk10YTvVkdYnkTk8sjBAMheCeueK9M0jUNB1a4Gr2uz7QC9iss0ZjkO1ssgDYJGR264rVe4t45RE88SyEEhC4BIHU4o6C6s8/0rx5q48c3Xh/W7HTbS2skAuLkXIRixjRhIiM29oyz7M7eCOvYZF78VNUh0wXSwaJHI8tyDFNNIDbmEErbS4HE8mPlH14PGfVUvLN3VUuoGZlLKBICSoPJHsKrxaxpE1xPbx6lZvLBEs0qiVSURs7WPoDg8+1AI82tviN4skvI5ZfD+nw2DTfMjPL56Ri8W2IPG3d82/wBAFI9xPpHia+XX9M1681SRdH1m41B0hkb93FZxIohlA7Z8vdn/AKbV6WZrWf8AcebDJ5ibtm4Hch747jmqUMWhQPbzwrYRG0T7JAylR5Ktt/dr/dztXj2FNAc545k1O38W+Hmtda1G0sZjcG7ggjRkdYomkHVGbkjBweRwOaxdJ+Id9rXw08SeIBbxxS6bIUhkt22rKpjjkDDO7af3mCOcFTkA8Dv9a1rT9Hs0uryV/KeRYh5UbSHcx2jhQTjOBnpk1SvLzw34gC6RM1vqcMsjhkA8yIPC43K5HAIbHynrjocGkg7GB4J8b6lrup6/DfadaWFrpplCsbhWlj2SOn72MMWGQocHC8HAz1rlj8WdTms9ESOLTJptWRyfsjsxjjZpFjdST94bQWTDFc4OOM+mXPijRbfUGsJLiT7QEeTasDtlU8vcQQMHHmp09T6HE/iTXdN8O6a2patJLFapkvIkDy7AASSdgJAAB5PFS1puNbnkI+J2snw1Lb3klvazRaYTJPub7XDIsETrcSLjaEkd9q8YyR15Avj4m+JLMXdmuk6bePp+mJKZPt6sbiTyEfzEwd0kRZim5U7E57V6zZX1neRCa2uI5AY1kPOGCsMgkHkcetN0/U9N1CyjvrG+tri2lUMkscgKsM4yD9auW7JWyPMLn4iauvijQtGvLeKO6OrPaXkVuWVZlEjRLIpbkqMhioyeOSBjPrVU9P1XTNQt7a5sb+2uIrpS8DxygiVe5X1q5S6WH1OP+IPgW28XXUFxcXEUT29lPbwF7cSGJ5HhYSqSRhl8rHHPzdRjnP8ADPw8utLt/FSXmtxXUuvweSzx2flCPiQbyoYgnEgzjaPl962PG/jOy8K3emW91bSXBvpljIidd0StIke8qeSoaRcnoPrgHidF+Ld9qGg2F3HowlZ/tkV5cBlRYpLeAysViLbiOB1IyORwQalpcr7a/wDBGr3LF18H9PtbO8k0w2sdwYZvJWC0WJi5too4wGzxiSESemT+JLX4U3bRQyS6xbwTzWEUeoulqXe5uBKszyFi+AN+/G0KTu5JwKtTfFSGSCGGy064e/jkRLqJ1UBGbPlqfn+XzANynnC9q0/DHxEh1SLSobzS5rO+vmtY2jEiOqNPbPOCCDyAsZH4j3q9W7k6JWOcs/gpYpA0N3fW118037yW2eRpN8U0aM4eQrvUzFtyhc4+mJ734SzXOnzWb6tYyK18l6ssli4mmIUgxzOsoLpz8oGMYXriuh8XeNJtL1W50m30+bMK2ha9XZLGhnuEiVCm4EMdzEeyk+gOJbfFaObxPo+nyadJbJqKXETW0xVZreeN0yJSSFjxGWJU8k4xnPMqz/rsU3/XqdEvh/V5PBOo+GVuLCzQQCz06XyWuBHEI1Xc6u2WOQxALcDbkk1j+DPhjB4d8WR64txZyLHAscUUUMsfkYhWHan70r5eEzhgxySc1U0T4t2U3nJe2NyZZL1re0ESqElY+SY41bd8zMkwbdwCFbHAGY9R+Ldu9tetY20kL2vnAuUWdJFFu0qSIQ6gg7fx6Z71V3v/AF/WordP6/rQfqfwne51Ce+TWLWRpLp5xBd2HnQHdLcOQ67xuwLjjpygPtVrwH8L4/C/iO31ZtSS+MFrHDGzRyJIpWCOEgYk2bCI8hSpIJ68Zq/468aXnhXU9KBsDf2UmnXd3emMokiLCYcuu5gCAJG+UZJ4qn/wtSze5it4NC1CV7yUx6Z+8jAuys/kseW/d4YZ+bGR78Ul7uiBvmV2Zdx8IZZJpJhqumOyXAmiE2mbxcD7V9o/0r94POOflB+XAycc0+y+EK2+nz6bNqWn3drcR2yyvNpu6ZfKZCY0bfhYW2Y2YOM9TWn8NPiMviZdO028sZYtYntjcXCIF2JFsVhIPmPykvsHX5lbsKki8ZalJ4neMQgaRJrC6VbSGFdzSor+dn95nAZODtH0OQaIq1or+ugSd7yf9dTGvfhJetf2k1h4hsraCye4ktYW0sOsRkacheHAZAJwNpyPk4xuNVLz4RS2Vp9qspLO8ubfSvslvaxxyQKsqxyorRnzdqhvNJYOGycnvx1fjH4j6d4Y1O6t7zTr2a1sliN5dRFMRNKHMahSQzZ2HJAwMj3xm6L8R9Qn1Ce3vvD0qltS+zRQxTxNJBELWKdpHwxDAbzkjplR1IytGmv6/rUrVO5e0/4fIvgpfDt/dxXCvqcOoTBoNyNsmjlMWCeQdm3PvnHasaD4O2VtBFDbXtokKoqywiyKpOQLkZbY4PIuQODnCcHnhLv4vQHSre5XSbqwlea2keGZo5ZPs0qxv5iqr8/K4B/unr2y2f4malZ65p0lxZiTR9W1Sex0/EarJJsygy3mEJ+8U8sF4xxk4qpavX+tiFotP63Hf8KovlsjFHremGeSwhs5pX0lSWSOd5AoIcELtfYTnd8qtuzmta8+G63PhnwtozawwOixR21zKIM/bbYKokhILfKHKIc5OMY5zW14N8YWPieW7itLa4gazKxXIm2jy58sGhOD99doJ9mWsfxn8Qv+EZ8VPo8mlXGoGS2t3tYrRC0skjm4LA+wWDI46n8lf8R2MXTPhfe+S6XNzp/lR64LmCC7tPtAFlCzG3hBDrs2li+eewI61Df/AAX3eH30jTtbtLSOe1hguv8AiWgiZkWYGU4cEOTMDkHPyYJIOK7HxZ41j0HRdN1EaLqF29+jyLbDZFJGqQtM28ORghUIx1zxWG/xYtUt5nbw7qSz20ctxdQmWLMVtHHDIZc7sMdtxH8oOc5Hbk/uhfr3M/UvhDJeWzW0mq2Esa3z3YaSxcSz70dWSZ0lVnA3nZjGMDrVq4+E6I9xcaZqltaXc5mDytYiUvHJ5GI3LNlgogIBJz8+QQRkpcfEu+0u+1dbzRbnULeG6nW1e28pF8mGHzZSS0nzMoODwOflxkGtvwb42/4SXxXqVla2F8um26skNy9qyxvJG+yQF84zkjAx0VjQt/kDfUrQ/De2bwX4e8M6hdwXsGjzNK/m2u5J8pKoGxmOAPNBGSfuiovBfw6vNA8XW2u3GvR3q22m/YEjFn5TsuyFcswYhsGEkZGfnwTwKS9+LOiWctwtzp99HHZyPBeyfJi2nBlCRNz95/J+XH99P71R2fxR8syJrXh66sZZL6ezskSZJDcSRyInl8HhyH3Y6YRjnihPVtdf6/UGtkytYfB+wsZre6tby1ivYfs7C5XT13745ppGbOerCUKc9l5yDgYJ+DGqrNBavqumXMEy3TXVzJp/+paRLdAYU8z5ZD5LMGHCk/d6Vvz/ABMutSk0yz0TSLmC71Ge3ktvOEUizWkqzN5hxINh2wPwckccHJxtfC7xleeLkv2uNN+zw2og8qfev7/zIg5+QElMZ9TRHS9gb1IPBfw9/wCEbudbuItRWafUVkSO5aN2lUPI7jzAzlHKl+MKuQOetVdF+GlxY+Ada8NTa1BNLql0t0ZVsysSsFiG0x7zuVjF8wBAIcgYqpr3xUuotOuRpvh6dbqOR9sss0TQ+Uk8cJlBDAupdyoA5+Un0z0/gXxpb+LZb37LpOpWtvAf3NzcQlY7hd7JlT65Q8ehH0Atr+X4Da/M5CP4PyPd6d9r1iwaxtrqW5ltINM8pSZJZHeNCHyqES7cHcAFyMZNI/wn1GGHSZj4jF/Pp9yt5Mz2QWW6kjkRowH3jZ+7iSLkkcbsZqfwz8UbifTLafUtPaaSaW3hlliURQQNLEHBd2Y4BJCjOOTj0z2vgDXbjxJ4S0/WbyxGn3F1F5jW4lEm0ZIByOxxRbTQXqcv4T+Hk9t4CvdG1O8WO71GytUfy13fZJoYERWU5+fa6BgeOn41mH4NxvdGebXDNLNYGGa4MciyrcNHKrzx7ZAoDNM7FWDdevo/Q/ivc3kVvu0c3ATVrnT7+dXWIRCJZpNyISWbCRrzwGOcZrQ0/wCKX9oW1rJZ+D9ceS6jmmiSRVi3wxxJJvUuRuyJFXAz82R70N813/X9f10BaWX9f1p/VzJi+DY+2W91c6jprBbp5pbS3sZLe2AZYBlFSUFXHkA7iSPmPFdj4F8Paj4YMulRnTTo4aeeNobcxStJLMXAYAkHapwW4zxwMc5T+Opp/hdrXi3SzHdmzErWsrRbIpwuCMDd0GShJIyyN0p1v8TtPL3VveaVeWl3ZyLFcRM8bbXa4SDAYNhuZFbjtx14p63sLRRv0MWy+D5TUrC/vdR064kguZJ51hspbdJGaZJfMASb5ZAUC55XaFGOObHjb4b33irxrqV/Lc2NnYzWltHHP9m8y53os4YK+4bE/eruGDuHGRVdfi+y6hIzeHr6W2uoLZ9Lt4Qsk9x5guHLnaTtGyHhSM5478dh4l8YR6Pp+mTx6Te3VzqSPJFakrC6KkRlfeXICkKOnXPHqRLty67IpN82m7OXvPhJbSagjQXGnR2KxRr5P2AhwUt3h8tXV1KwtvLMg5JJ+bnNQ23wluYbcg6tpk85htVZpdKG1zbzNIiOA4LxFWCkE7iUVixNO0z4sySf2hLJ4fvry3Msraa1qqlpo0jhkKsm4sGCzZJxjAPHTL9b+LMW42mhWC3l0wtpYJI545YZle4t45IwwYAOBcLjJ9z71q35vUnRL8Dd+HngG18J3dxemeC7upraOASC2EZiVXkconJKx5k4XsFHWuT1P4KGXQ20vTtctLKOazjt7o/2aD5zqJ/33Dgh/wB8DnP8GCSDgbS/Fa0dVaLw9qUmxkhuVV4t0M7ySxpEBu+fLxMNy8DIPrgPxb0WQ2ElnY3N1b3tylvFKkiZyxjXdtznaJJAhJwAVYc0tx7FXUfhO00l/Lb61Eskl3HPpzTWhf8As5cs8gQbwHLSSO3zArggFTgGi5+E7t9qez1q2sLgSXU9hPBp4DwTS3EU6yN8+HKtGV7ZVscd97TfGl3L8MIPGV3oFz5zwrK1jbOJWAL7d2R/CB8xPUAHist/ivYu2otY6HqN7b2MJc3UW3yJJAkb+Wsn3SSJAF5+Y8DqMnX0ArH4RwRi5jtdYMMEtuYET7PkoCtouc7uT/ouf+B+3PTeMfD+t6/odtp66tYQlbsTXQksXeK5iViyxFRKpAzsz83zbSMYOKyJPidbwX1za3uhXlmIRInmzzwqrTpHFI0X3uDiVRnoSCB2zTtvi3DeLaf2f4W1S5a48uNh5sUflzSSTxqh3MD963fJxwMfShvYF1NTwz4HvdO8eal4p1HV7a9a9tntzBFZeSMM6tz8xDbdpA4yQeSTWPp3wsurGLSrWDWNPjs7RbeK4iTTdvnRwXRnTH7zCs2SrEg56gDpXSX/AI2hh8J6Lr1lpV3enWWiS1tldEcGSNnG4sdowFOeT+Nc4vxW+1RWk1roOqI7r9o+xiJJpriFrUzx7dr/ACkjqOSNpGOc0bfL+v1Df5kejfCVtPutJYanp3kWAtVzHpuyVRbyu6eU+/8Adl9+JODux2zXqdcl4E8YSeKL3VFFhFBZWpgFvcpdJKs/mQpJj5fTdiutpi31MvVtN8P6lqVmuq2OmXd9CGltBcRI8qBSu5k3cgA7MkdDt9qY3hnwzMqE6DpLqpDL/okZAIUqCOP7rMPoSK57x/4Z17V/F3h7WNJu44rXT0mjvYDO0LXKSSQnYHUZUDyy3XkqFPDHHI6H8P8Axvpx0q2i1S4tbOxsTAkcGquVWUNLl2DqSyyBo+Oq7cDpU9B9T1FtM8Ow3yo2n6XHd3LLIoMKB5TCuFYcZOxTgH+EHtUGneG/CcN5DdafoejJc2H7mKWG2jD2/B+QEDK8OeOPvH1rjdH8IeLrDxh4ZuheBtN060WO9lk1KeWW4ZoZBKGD5DZlMbA8cD2AqhP4e8aa14nm1C11DU7LS49YnZYhcG2cqPI2ygMp3p+7lXaRyGJHXNUvisHQ9Kn8PaBPqMupTaJpst7MEEtw9qhkkCEFQzEZOCqkZ6YFRQ+GPDFvCtvFoGkxx7iyoLSMDO4MTjHqqn6qD2rm/FvhfxJqXip9V07V57WJVtkgRb2VERR5wnJjHysSHjwTk/L2xXNt4L8eX0tjqGpTRi8syY4Amrzfu82JhM2QoBJlw+0joeueKno2PrY9Fj0Hwno8Fusej6NYxLdrLABbRxgXBGxWXj7+DtBHOOKq/wDCC+FVv4LqHRbO3SHzSbeGBEhmaRdjNIgGHO3IGegJrgpfh/44TUrBU8QXr6ZBMkuxdUdpo5PLg3S7pFbcN6TfKeMScYzgdZ4v8N+IdR8VxavpmpywRWyWfkQ/bZY49y3DNOXjX5W3RHbzn8OtUyTpdX0LRdXe3fVtIsL9rZt0BuLdZDEeDldw46Dp6CslNL8BXljqN+th4dntbljJfziKJkkZDuLSN0JU8knoea4XR/BnxKSH/SNcW2+0XwW5iTUppBHavHH5piZgSH8yM7cngSMc5quvw68XfZEKtELmO21G2glfVJi6+eY2SWXA2u25XzhQOVOM5pDPTdP0Xw7pGqjVrOG0tJbi0isYAm1IxDGXdY41GAB8zHA9Pap30Xw7bXk+svpWmQ3LMJ5rtoEVtyggOz46gE856V5xr/gDxpq2m6np1xrglt2nlhsg17KCbRoLjaZCBnzPMnRT1+WJTntXW6lo2r6n8NtT8N/Y4LOebSzaW++8acbmi2ncxXPDHGecgZ9qOjYJapM2P7M8M63dQ64LHSdSnWMxxXoijlbZyCofnjlhjPc+tVLPwr4JiuUt7Tw9oCXFifMVI7SIPAXGN2AMruCAZ77fauJu/hz4hsNQ0waDr17Fab2uL0xXCwN9qZ0Jl2Kmxk2Jt2YHGe7E1iSfD/4jLpWoLZ3EEGo3qWySXLa3cPKZYopQZg2OAZHVtmCAM4ANALU9bufCvhm6MLXPh3SZjDt8ovZxts2gBcZHGAAB6YFL/wAIt4Z824lPh7SjJcuzzsbSPMrN94txyT39a8e0nR/H2p+IdWa6h1eRBeM8kMuo3FpFPAJJgqB8na/zRMDGApSMA8nnX8CWHjOz+KUUPiKXVr6C1s1gFyskogdhbRbnfJ8t1LhwMDfuJJ46C1BnpeleHNH0155LezjaSe/k1BpJFDMJ3G1nBxwdvy/Tis6+t/AV5JfG9h8PTPPeJDdmZYiZLlF+RHJ6uAeAeQCa5V/Aviz+2H1JddvBIbtp1U6rP5Y/04Oo8v7uBbb024xk496z08G+OpZbSK+jtpbeC4szLJFq8scshheZnn4QDe4aJSGydoPOQDQugPS56vcadp9xFFFcWNtNHEpWNXiVggKlSACOAVJX6Eiqd54Z8OXhja70HS5zFKJYzJaI21wqqGGR12qoz6KB2Fcr4C8NeKtLs9eXXdXvru5vEZYnF9uUtmTEkeVzESGUdwNo445x9J8GeOkj0+4udVMdxYrbrDGNUnZGC3LtKZR0dmhIBPTOcBRijqB3sug+E9OjvL6XR9GtEl8yS7ma2jQPvBEjO2OdwJyT1zzVyx0XR7G/nv7LS7K2u7gATTRQKjyAdNxAyeg/KvGbr4e/Em/0u8s9SvIZ4bppNlqNauFjt3ZIf3mcEum5JcRsSPnz1JxvXngvxtHLLPDqs91FcTvLe2ravOn2hftbukaP/wAsh5LKp24zt2njmjsPozvtW8L6HqcE0Nxp8CrcXkN5c+XGqm4liZWQyED5sFF69gBU50PQlu/tR0nThcNci6Ept03GfaVEmcZ37SRu64JFcfqXhrxq/gbQ7Gy13ZrVsTFeTPcuVaGRWR/mxl3RWUqxGSyZ4zWCngvxPqWqyG+ur65sdH12NdOSbUJoXktQJGeTcOWcGcICeoh680dbL+tv+B93kLpf+up6Zp/hzw/p0rS2Gh6bayNN55aG1RCZMEb8gfewzDPox9TUGir4Ut76caONHiuwogmFr5aviPgIwXn5d3TtmvObjwX8SJLFBca4bq5xNBG0eqTQLAVEaW9ydo+dgEd3jPBaQ9etO134beIbzS5Y1vPtE88t5cXStqMyCZ2uopIACPuARRleMAHHXrQB6CngvweiRInhXRFSGRpYlFhEAjnGWA28E4HPsK0NN0fStNnuZ9O020tJbp/MuHhhVDK2ScsQOTkn8zXC/EfSfFeq+JdHt9C+1wQrYSl511GWGK2mE0G12C/65gokwrcEE1nXfgnxssdmLbV55JmeaSWVtXnX7PO1wGSYLyJFEQ2eUcKOmOSaF0+YM7dtN8EtBZ3BsdAMPnBrSTy4tpkjU42HoWVUPToFPpS6Xa+EdEuxfae+mWLalGgi2SoiSpvyvlrnBy82cjqXHqK86i+Gfim1gtYbXUIhGiTSukl9K6pcOl6geMEEIMTwj5cD5TxxzT1n4Z+O9TvPM/tOCC7i4i1F7+SbaPtFtImyBl2psWFhx944J68CCR66/hvw8zq7aFphdZFkVvsqZDqWKt06gu5B/wBo+pp+meH9D0vb/Zuj2FkVLlTBbohUtjcRgcZ2rn6D0rzZvBvj25vGLapJYN5XyXEWsTyhALYIsHlsMHE48wyH5iCQeuKcvhD4hy31nc3Ws4uZVimnni1KYRWcheRp4kixiVGDoilsYCA4GKGB6FpXh3RdL8Lx+HIrKF9KiiMbQTqHR1JJbcDwckknPrTE8JeFVSzRfDekBbJi9oBZx4gYsGJTj5SWAOR3ANclp3hnxdqHgbxLo/iKeIXOoaelnahb+SQBlthGzltqld0gLHGevPNZOv8AgnxrPol+NKuWgvLnyIreN9bucWcSWwX5COC3nDcSQcjJ64FD3YLWyPQf+EP8J+RPB/wjOjiK4kEsyiyjxI4JIY8ckFm59z61c1bRNG1ayjsdU0qxvrWJg0cNxAsiIQMAgEYHHH0rzseHPiJa3d3dW10lwDdJMqT6pIGlzBJG4yF2rGrMjqu3PynJOBTvHOh+M7rTPCukafJdTXcenTxXtxFqUtvGlwIo1SZ3UZfD5YKR82DQF9TuJvCfhea4uriXw7pLzXabLiQ2ce6VeOGOMn7q9fQelQWOieCkkjvrLStAV7hlijmigizIyEEKGA5KmIHA6FB/drD8E+HvFmneLbi+1jUGntilwssn26SQXheUNCwhI2w+WgK/L1zXN2vw78W2Cwx2WqyxW7NLLcxxanID5jNdHMW5SsZ2zRdABlehxybWBa3PTF8PeHhqUF+ui6YL623GGYWyeZHuZicHGRksx+pPqahm8O+FIPsUk2h6NF9kl/0Mtaxr5Lu+75OOGL88ck89a83h8C+NI2S9cxvdSWFrb3Qi1m4jMqQ3Ds0W45wXjZcuOhVgMA1csfA3jYWZkudekN+r2X2cvqE0iQRpKXkUqeHbbsXcRltvJGTRt/X9f1+JuegHSfDbWcnhz+z9L+zyKZ30/wApNpBfJcx+hbvjrVR/Dngm/juZ30PQbmML9nuHNtEygRY+RuMfLtHB6bR6Vwek+BPGA1zRtQurlreGCy+x6nENYmllumJO6ZZSNy4J3iP7pPBxUfhnwz46urKyvdYllufOS5iltmv5bVYGBWOKcoow+5ELMjcbpW65ND2H1PSk0Hwze6cipo+k3FlMm5NtvG0bqyqMjjBBVVGe4A9BUtnoOgWipDZ6NpsCxFSqxWyLsKlipAA4wXcj/eb1NcX4a8Ga9o3gjVtBGo3bedY28Vp5WouZIpVgVJSkjg7AXBIA49hmsC68DeOhZ38luLRdQ1G0s455o9YuUEbRI6sEyTzkxncc5+bjpRLRsUdUer3Fto9raWkNxb2EFtBIiWqOiKkbn5ECA8A/NtAHPOBVS50Tws8kWn3Gk6QXliKxwvbx5aNFCYUY6KpC8dAcV5zqXgTx3e2hg1DVF1K3t3srm3gOpSxNLKJInug0gXK4MTeWR08xvu1Xl8E/E95rVodYgt3g02a3+0DUpmc70k2xtkHJVjGBIAD8u45ND6gj0mPw74VOqQ/ZdO06G808wyBLdVRkCq6xb1X+EAvtB4GOOlb9eZab4K16LxTbeIIWk04q1lG1v/a89x+5jM/mo5biQnzExuzjHBGK9Np9AOf8W+MdC8LSQR6xNcxmeN5V8m0km2xoyKztsU7QDIgyfWsC++Kvhu31XTLX7TGkF15guGnWWOW2ZXZArRlM5Lqy4JHIrqdd8OaRrkgk1K2aZhbyWwIkZf3bsjMOCOpjTnrx7ms8eBfDqasdVt4bq2u2aRpJIbqRPMLu0h3YPOGdiPTPFTqMp23xG0G5uFWC21V4H0wamk4sZCjRF9g7Zyev0q9e+N/Dtr4Pg8WyXUz6POgkWeO3dsIQTuYAZUDBzmqB+GXhL7Itt9mvAm1gxF7KGkLTCbcx3ckSDcCenPrVjUvh74W1DwvY+GriznOm2AYW6LdSKyhlZGBcNuOVdgcnvTewlvqTa74x03R/Eei6Tdfd1eGZ7eRSWZnRogFVACTkSFif4QhJ45FW1+Ifh7U/DWua1oNyNRGkWr3EkeGj3qEZ1IJH3WCnDYPStLWvCWg6xPp1xf2Zkm01StnIsrq0OShOCD1/dqM+mR0JBZpXg/Q9N0G80G1huP7Nu4mheB7h2CxlSuxCTlVwSBjpSezCO6uUbf4heHZ7bSZY5pz/AGuCLFxbyGKZ8HCq+3ByQQCOvBHUZx4vivpf9i6ddT2U6Xd1cRRzQrHL5dqj3Jg3ySNGAoyrkZA3bSAe9aX/AAq/wct1bXEdjcwm1/1CR3sypGAzMAoDYADO5AHTdTl+GnhPybKF7e+kitI4okjkv5mWRIn3xrIC3zhWJwGzjJpvy/pAth/hz4g+H9Z0DVtdS8iSw02RvNdQ5YRbQyOVKg5ZTkAZ6gdeKz4Pidp8n2dprC6tEn1eXTl8+GVW+QcErsyHZiqhDjrnOK3rLwboVr4YufDaw3EmmXMZieKW5dyqYwFVicqAAMYPFZ0fwy8JLe2t61rey3NvObgSS30ztJJvEm58t83zKDzR18g6eZe0jxpo994X0nxDN9psLTVGVIRdQsjKzAkBuPlztOCeDxzyKxtK+Kvhq6l1AXRubSO3c/Z5WtpSt0gjicFDs5c+co8sZbketbdx4L8P3PgxvCFzazT6OVCiF7iQsqhtwAfO4AEDGDwBio9R8B+F9QWVbjT2PmSyTEpO6FXdEUsuD8pAiTGOhXIo6sOxlap8UfD1tHbC0W8up5LqKCeI2sqG13z+STLlf3ZBDYDY3bePWnt8UPDM1h9psblycCTbdW80GYtquXXcmWzG25QB83Qd8Tn4aeE2kika2vWdWEkrG+mzcOJDKGl+b94Q5JBbPX0o1L4c+HbpdNSKBoEsry0ucbmfeLaMpEnJ4GCAfUDnrmheYPyNHW/GWg6NrEWl6jcTwzyJFIW+zSNHEsjlEMjgbUBdSoyRzWW3xP8ACItxN9o1AlsNHGNOnMkiGNpBIq7MmMojsG6fKat614H0rWvFo17U5LidRbQQCzErLCxileRWdQcP8zggMCBtrKu/hT4blNksM2pQRWzneFvpjI8XkvEsIk3bljVZGwoOOTS1sHUu2vxI8MSXE8Mt8qCFJ5zIiO6LbxAFpWbaAowfeq2i/FDw3rHiaz0XT5mmN3C7REI/meargMhj25ACsGLHgAj1q5c/DfwjcbEm06RrdGlcW32iTyd0iGNjszjO0kfSpbXwD4bt7ywvvIupbzT+LW5lu5GljG7JG7OcHoR3HB4qla6v/X9f12E72NWz17TbzxDfaDbySPe2CI9yPKYIm8ZUbsYyQc4/wNcpc/Fbw7b6XNcMtzLdRW0kwhgt5XRmVZGWPzNm3cwicgdeD+PVR+H9NXxQ/iTbM+otbm2DvMxVIyVJCrnAyVUnjt9ayh8PfCf2N7T+zX8l2DMv2iTqEkTru/uyyD8fYVLvYpWvqUbX4meH4tOSbWZJrGdbbzrkLbTPFE4hEzQhyg3SCM7tuA2O1OuPij4St55IbiTVIXiz5ofS7gCPaqO+47MDasiM3oDzVu8+HnhW8uZ5rizncToVeH7XIItxiERkCBsBzGNu4c4q1feC/Dt9Jdvc2LO12ZzMfOcbvORI5Oh4ysaDjpjjrVPfyEtitc/EDw1b6ld6ZJPdm/tpI4zbJZytLIX3bfLULlx8jnI7KT0rV8N6wutW11cRoixw3ktsuC2T5bbTuBUYOQeOfrWCnwx8Ix3c95Ba3sF1NMJhNFfTK8TBnbKEN8nMsmcdQxHSt/R9B07SZHexW4jEjSO6NcOys0j73YgkjcT369qS8wfkcTovxi8P3lqlxqFtcaX8kplSUhmQiSNIwAv3vMEqlSPcHoas6n8WvC8CWEtlcNdW1yczXRikSC2TyJZQXfYRuxF9z73Ocdjo3Pwz8GXDwyNpTLNBaJZxSpcSK6RpKJUwQ33lcZDdRyM4OKW++G/hO/mEl9aXVzmMI6Pey7JCImiDuu7DPsdl3Hnp6Cl0H1MfRfi1pF4LZrq2aMSwneLYSXDrcecIlgCBAzMdwOcY5/Gt3TvHOi3lhq2rpcL/AGTptpHdyXAVy+xozISY9uRhccDJzkYGKcngvw1avZ3U6TySWJTyZ7i8diu2QOuSTz82Ov0qTTvB3hm30S+02ztM2Gp26wXAW4dhJGE2ABs5HynqDVPbzF18ipN8SPCkDsLq6u7UIhZ3nsZkVGEfm+USV4k8v5tn3sdqz7D4paPLPcreWl5aJFcSW8aNbzNcSMskUajydm4EtKBj+hyNbVfh/wCF9Uv7q8vrOaU3QPmxfapBEXMXlGQIGwJNny7wM4pLL4f+GLS4iuVtbqa4jn+0edPeSyO0nmJJuYs3J3RIefTHSkvi12D7PmVj8TvB3yH7ddFGgE/mCxm2KCjyBS23AfbG529flPFaNh4u0uXSxfXc8UKfb/sJaMs8YlLYUb9oHOVBPQE4zxTLXwL4atFUW2n7SkiypvldhuVJEUkE8jErjHfP0qHSvAeh2vw4h8C3Mb3emLAIpSXZHkO7cX3Kcqd3OQcijuHYzLv4oaP+4k0xVvYppYYUDF4pNzyxKxKlOECTxsGJ+bcAPWp7D4o+FNS1mx0rSZrvUJru6NuGgtnKx/I7B2OPuHY2G9j2qyvw/wBAbxBfatNbhxcwWcCQrlFiW2femCDzlgmfUIoOcVPpvgTw9p32QWcd5EtndfarVRdyYhbDLtUZ4Qh2BXpg09AJL/xt4fstfm0Oea7+2xD5wlnK6bvKMoQOF2lyiswUHJwaWPxpoMng6XxZFNcS6XDv81o7Z2dNjFXygG75SDnjtSa/4I8N66bs6lYvKbuQSzETuuWEJhB4Ix8jEcfXrTf+EH8Pjwq3hlYrtNPa4+0sEvJVkMnmeZuLht33+cZx26Ug7GHrnxT0XSdQnt7hPKiga08xrgSQsI5pNjSbWTouV4zkk444zet/iJoy3MsWpR3Fgv8Aaa6dBI8TkOzRxMpf5R5ZJmC7W9PrhH+F3gua5u57rTJbprt98yz3UsisfMEh4LY5cbj606X4Z+EJby3vJbK6kmhlWUM97KxdlMZUvlvm5hjPPXHPU0Lz/rb/AIP3g/IxNV+MOi2y3ctvATBF9mMEt0JYPtKyiVmdAYySqpEX3AEMOnPXrL7xdptrrGl6d5N7cDUrOa8huLe3aSMRxhSckDqQ4x/9cVmQ/DHwlCiiK3v1eNozDL9vmLwrGrqiIS3yqFkddo4wfYVseIPCuja8sC6lDO4ht5rUbLh03RSqFdG2kbgQB17gGj+v6+YdTnYPir4cuNWjs7bz5kltJZ4tkTmZ5InZZI/K25G3aSWPHI9RWhoXxE8O6s+mQxtewTahFEyJNZyKI3ljMiRu2NquVBIBPIx6jLbD4a+D7Ka3uIdOl+0W7O0czXUhcF2LPzu6NuII6EHHSpdK+H/hrTb6zvLaC8L2Yj8pZLyV0LRoUjdlLYZlQ7Qx5Ax6Cmrdf63B+RLL468PR6zeaSZrtruzEnmBbOUqWjVXdFbbtZgrqcAng/Wsy5+KnhRdIudRsnvtQW3sheyR29pIXEZkMeDxw25WGP8AZNaeseBPDOrC4+22Mjm4mkmkK3Eine6orMMHjiNPy9zVMfDPwl9njt2tLt4Yraa3jRr2UhFmYtIR83DEnOetIehabx74aj1r+x7m6uLW9/d/JPayR8SEBTkjAG4hcnuR61QHxW8DF5VXV3YxwCchbaQkqQhwAFyWxIh2jnDfWnzfC/wdP/af2mxupzqcLQ3RkvZSWDOrsQd3ysXRW3DByKuv4D8NNcXkotJkS92efAlw6xMybMNsBwG/dpyPT60LzEUIviZ4auNf0rR7W7Hn3sjRyJPHJFJA4LoqMpXhy8brg4+6T6Z7aucs/BPh+y1865Z289vePI8kpS5cLKzO7/OucNhpHI9M10dHQOp598U/FWv6HrWladoKJLLdWlzOIfsEly08kbwBYsoR5YbzGy7cDisafxV8RreKweawUzXRkkjgTSJmDsLgRrbMwY+V+7y/mNgHOcYBB73xh4j8P+FrRdU1q5t4ZArLApZBNLkruSMEgtztyB7VBqvjrwrpsTSza1ZSJHeR2dw0U6MLaRyQPM5+UZUjnuKF0BnmBvfiRb6DZ2s0ep3TRE3cbx206SjIvV8mVtxL/dhPb7y8fdqtrer/ABGuJdun2Oq+dYwGOHT47a4hUlbm18vfcMSJC8Yck/wguD3r1ZPHfhk6jd2kmqWsUdrBFO109zF5LJKMptIbPPuB+orZvNX0uzjtZLrUrSBLt1S2Z5lAmY8gLz82R6ULQJas4rwb4q8Tan4wj0K/tI0iSwTUZ52tHgby5FCLFsZiVcSrNnOflUeuaz9b8QfEmDVtQksbS3axglujBCdKld5EheEIu8PyZBJJggfwcA816DpmoaJfXN5Lpt5YXM8JEV08EisyFc4VyORj5uvvVP8A4TLwl9he+HibRzapKIWmF7HsEhGQuc4zjnHpzQnrf+vILHlWuav4kmm1G3htdbs7me9Tz5lsb6SKOVbpo1C7DxEYFV22ZBz78dz8Pde8Wat4i1iDXrG3s7O3d1giEEySJiVlU7mXY6sgVsqxwT6dNew8b+F7u41O3/ti0t5tMleO6jmnRWQLty+M52HcuD3yKnvPFWgW+kyalHqlpdQqAVEFwjGQlN4VcsASV5HPTnpRHRL+txvVnkDeK/HOl6Jfw3lpe39jDcSRzCW0uLe4RpbqWOCNJSw8wEtC2V6ISO4r0TwjfeJIY/FY166+0T2VwWtVNk0Max+QrDYxOHXdu6HIwc10ev6hp1haWs2qRZhlu4YULR7wkruBGT6fMVGexIqKPxFok2j3eqT3kNvp1tPLbzXF0RHFuRyjctwRuBGe9L7LX9dA6pnkdn4i8feK9IsLuOObylha9W6g066thIwtBJ5ATeCw8whQxyG7AkVqyeJfiJptsDDpRayBFsitps8stsix25Nwx3lpceZN8uASUxkkGu7i8ZeE7eW6tP7X021t7COLfK1zEkS7wdqD5uuF9Mdh3xaj8W+FZLb7VH4k0h4PPFuJFvIyvmkZCZzjJHOPSq6uwuiuecSeNPiIFVIdM895beT7My6PONxE5VZpVJGxWj2sEBLZzkAEGr+n6/4wk8baJouqWqGSWe62XKQyQoYreR0kkePfg70aDZnIBZjzxXoVjrOn3VjbXguI4Y7mRo4RK6guylsgc4J+VjgdgapWviLw7d6nEYbuykZ49lvdiWMrKS+GjjbOWIbbkAYyy96FugezOJ8X+NPF1n421XSNCtEvVsoVZLZdNlkLBraWTe0ynaMOiAJjLbsDqMWtN8Q+OY/GGn6Rf26TxM0KzmPSpY0kjeFnkmEu4omyTEew5J/EY6e08VeGH1i8tUvrOGdTCGmaRFW5LrldjZ+fA49s4q5q/iXQdJsI7/UNVtYLWS7WzWUuCpmZ9gTI77sg+mDmktAepxPjrWPGTXniDQrSx8m1hs2uoNREE+1kcIqRq0WW80OJSdo4AQkYJNYVp4z+IcaSRwaLJb2VvbQKi3mnXEl0I2WHdcELkOy7pMx793yeua9JvfG3hGzV2n8RaaPLuo7OTbcKxjmdtqo2DwSQRz6H0puj+MtH1TXl0W2ZvtTWpulDPHgoH2HgMTnPt0xQv6/r0BnAT638QtOvNa1HTkm1W1uGItY5tKnX5lsUdZFUtlUMilSmOpPOa0rfxV44tfEmm6Df2ltM1/fy2sd0LN4hshZZHlKlj8rQlgpBxuX3xXTaz4+8NaZqF5p7XyXN1ZWkl1cxW8sbGJUZFKtlhhyZFwp689+Kgk8d+FzILiZkWWL7MsTyNEM/aQCAjlsHAGWwcfL3oT1uD2sc38UpvEE2u6pBYPqtsYNFY6etnb3Di7lcPuO+M7EdNq4BGfnOOoxBpnif4m6kXhNjZ2Ekl/5B3adPI1ogS4J3A7VcHy4sOGIy59Vr0vVNc0bS7m2ttS1axsp7pttvHPOqNKcgYUE5PJA49RWXa+NvDkr6itxqNtYrYXYtJXubiJVaQ5xtwx4OD1x0I7HCt/XzGzB8A+KvFOteJzpGr6bDZi306G/umELLjz408uIAnIdXW4DZ7KnrWXr3ij4g2MlzJHar5b3N6tlGmjTSlzC6rBCxVuPNBZvNICjbxXommanoV9qV7Bpt9p9xfQlVvEglRpEIyAHxzxyOfcUt/rui2F59jvtXsLW58lp/KmuFR/LXOXwTnaMHn2PpTe9xHkza/wCPbvxY9zJY6gFhcQtZR2NxHFBi9CjL52zExANuHGGOeOKtDxn8RdPs7Eajp1rNcahLbWsR+wSQhJ7mBXXILnKxuHVuc9M4wa9E1LxZoVl4Wl8TC/hutKjK7ri2kV15cJnOccE888YNTW+teHNTWCe31TS7xRIhhdJ0fDvuVdpz1OHAx1ww9aForA9XcxPiVd2118ONRdtO1DUEmHkLbRW8weRy+z5lVd/l55Y4+6Cea8y1LUPF9pbrofhy38QajBZ6MIIbia0uLZpJVMLhg2MYY7k5UMoUjGAS3r3iXxl4f0CG8N5qFu9xZIkk9qk8YmRGYKGKsw4yw/OpW8V6CCVj1K1mlSWOKaOOdGaEucDf83AoXUH0PP08XfEW6vba1ttNWG7ljRRBPpEyxlmjcySNLu2oI5FVNpOWAyPvLjd+H+ueJtd8QfbtX0e60yyudPMsEM0MkbRETbQsgJ27yAW6A7SK6C38ZeFLsSLYeItJvZUieby4L2JmKoMsfvdAO54qbRvEuk6n4YTxGtzHbaeUZ3kuJEURAEg7yCQuMcjPHemnbUHroeb3vjT4iKwt7XS4S41G4ha7l025FuVXaYkUBS+GBYM5UAFSATwa3fiX4s8RaL4i0zS9DijllubSS4EH2CS4aeRZYkEe5CBEpEjZdhgYFadt8R/Dd01p9mmeWO7a6WGRXj2t5DMrEfPkglTtwDn86lPjbwq1nbaolzDLcyRW2IEKNdRJcPGqblzlRl0z/wDqpLoD6nEt408fsZVk097eFpVS5mGiXDnTSXkGwKDm4yFj+dOBvz0IAyIvEnxDbQbfQI9L1V5DoaLNPcafcLKlyY4jvEitluXcEZDZUjtk+3JfQPqs2mjPnxQJO3IxtdmA756oe1Zh8Y+Ehaz3R8TaP5FvIIppPtse2NznCk54PB49j6ULawdbmT4UvJtB0TXbrxHNPHDYXpjFxKJT5sSRRqrqrFjyc/d6n1OTWLrfj3xAb2QeG9Gn1OCdEuNPcWExSaE20zMTJ91T5qRrg4OGHByDXYX/AIs8I2/nQ33iLRo/KZVlSa7jGxiNyggngkAkewzTJPGHhmK3sntdWsLqO6u1soPs9zGwMmQCPvY4yM455GASQCO7/ANF+J5KmseP7jU7eRFu7iGXVjPHd3Fle2sTbYbYLD5S7mWMlpT8w2lkPvUv/CS/EeDSF0WwstWS4XSrl3ubjTJZJEmCvJGyuThySAm04OTgA16jpXjjwzqNrDJFqlrFcTQPOlnNPGk+xd2SULccKTk8YGa0fC2uWXiLRINX0/d5E2cBipZSDgg7SQDx0zQ9Vb+uwLT+vmUPDekzfbl8Q3Gt6nePd2qD7PKDFAhKplliIyhO3ODkjc1edaZrvjjSJyHstRlha/RH86znnmkje6uwRGCdgwohOSVGzHJ+UV67q9/BpenTX9zu8qIAtjGeSB3IHf1rPuPFvha2iuJbjxFpMUdtL5MzPdoBHJgnacng/K3H+yfQ0PcEtLGN8MdavrmwOk+IL6W412KS4klWSyaArEJ2ROvBGMYIPI6Zwa5TVPEnjSe5uri0ikKWl/eJamfSruFY0SEhGlC58wM+7aQCMbTjPT0zVNa0LSbWPUNS1XT7KCfCx3E86IsnGQAxPPGTVGTxn4aURSx6xYzWriXfdx3MZhi8sqGDNu65dBgZ5YUhnmdn4q8cK2vS3Ok65BZ3kMMtlI+myySiR4rdZBsDfuVTLNgZyS5HKEHd1PUfE0nwj8MaiI77TdU+0WLXgjtJ5niQOBIXiB8xlxyQefWuuXxx4Q3XobxJpkYsZ1t7hpLhUCSMgdRknBypzx7+hqXxB4r0LQbzTbfVr6G0XUS4gnlkVIsoobBYkdQeOuafb5fgL/gnnCeOPiV5cb/8I8Xu/s28WX9lzKJl+zu/n+bnCHzAq+Sfm5x1IIZ4e8U+NbXVIreUSX8eu601ta3Fzp81v5QWKB2cRSNlYvLW4x23r74r0+fxR4bt5ryCbX9MjlsgDdI10gaHJAG4Z45IH1I9aik8SeE3upjJrmjNcafG0spNzGWt0OAWPOVHIB+o9aFo7g9rGH4s8R+IrD4g6Ho+l6bcT6fcNH9tkNi7RhHLgsJV4UrtUkMBww6547iudvvG3hi1fS411i0uZNVmjis47edHaXe20OBnlQQckdMH0roqFsD3OT8d+CYfFVxDM2qXNiVtpLSYRRo/mwu8blfmB2ndEvI56/hix/Cu3hWMweIL1JrR4Tp8hgib7OkUryqhBGJPmc5J5wB3yTpfEbxy3hO7tbdLG3uDJbS3T+fdeTvWNo1McXynzJT5gIXjp1rk/D3xS1mZxpj6fp+pX8uoPbwyLfbBGpvJYVE6rH+7YKoIA3FgD3pLpYHonc2V+EejR+H10qHULrKXsV6s0iI37xIPJIZcAFSpY47E8dK39c8G22o6Vomn294+nLpEkbQSWsSrIoQAbUP8AIGDjjBIxXnx+J9/qJvk0++s4pV1mzhtv9KRY5oZQ4Mal4cggRSMSwBx0PQHZ1D4lXGj+DNE1aS3tbqbUxdyE3t4tuqiEO+wFUILELtUY9MnqafS/wDWyC2tjofA/gSw8I2d/b6fKJftKeWjvEA6oC5VWYctguea5rRfhG9vpFibzxHcDV4LKOyaeK3i8tYRA0TRhCuDw7Yc89O3FIvxckuten0fTNGtrmcywRW5e8aMB5JfKZZcx5Uq3XAYHnB71m6z8YL2LwjNfTabbaZdvBb3VuiXvmNJDIkshUExbRJiBxyMYIOc8UraXew09fM31+E9rC8os/Eep20Q3m1SNUBgL+UHywG5wVhVcE9C3PTDLf4O6HDax2/9p37Imm/YSMIAW3E+fjH+s2kp6bTWPH8UNcTWtKW7t9PEN3qV9YNHFP8Au4gkkSxSTuVzHw+OAQxdemeO28A+NofFIuA1otg8Ev2UxyTAu1yi5njUYGfLJAJHX2qtf6/rzJ0/r+vI1da0JdZ8L3uh6jezSC6R1+0KqrJGSxKMuBjKHbg46qCaqP4QsG8G2XhfzpjbWjW7+aQpeVopFk3NxglmXJ47mvMl+JvivZJpZ+yf2kNZEqzfZ/3f9l/a/I6Zx5m/93n/AIFiprn4k301tMun6vbreT3do8cM91CnkebLLE1pnyzyBCzktggE+nKWtvP+v69Ael/I6s/DGzl8Yv4mvNb1C6n+0+dHFKFKoN7MEyRnaN2B0wAPrS6f8MrPS7vTrzStYu7W5sIoYY38qN1aOOExEFSMZZT17EcelN8JfEK88Qadr19H4e8mPTonktg97GDMytIvlvnHlNmMHJ4G7rwaxIfjJ5yxyQaTa3A8tRJHHeMJmkMcrfu42jBdFMRVm4wc4yByJ2VhvV3Or1HwDYXngJPCY1C9gjilM0N5GVE0TmQvleMfxMvToTWSvwwtxrurX1vetYRyS2cmlrCocWjQ7GZtrDHzsiZHfaD1NZep/FqQ3Pnaba2NxpcMF007x3e6WV47OG4Cw4UqW/elcH+6T7Vkv8RvEcGj6dNNdwC5Wz1C4uU+12++4jhj3JMgEZGNxVQvBJ6ggE0bML3SOgHwg0+0tb2Wy1O7mv7jSTpzNPsCyqEOwthflIk2vlecj04rpYfBqJ4G0rw6NQljmsHt7j7WqhmeeKRZGcg8Hc4JP+8aydO8b6x/wh3iLWbqw024utK1Ca2it4bzZuRXAUyFgNrbTuwM7uMdQKPA3xHbxV4mk0210hRYJFuF6tyMlvLjfPlsFfY3mfKcZ+XkDNPr9z/UV9L+q/QSz+F9raqPL1y8L27Q/YWMUf8Ao6R3BnCnj58sSCTzj3yTp+EvA6eHdYW+h1e4uoUtDaxQTQp+6UyNIxVgARlm59cL6CuRb4yOjpE+kaeLhWl+0Qf2n867JYk8uP8Ad7ZZSJlYBTtP97PSK++LWoTyWzWWnwxoJxM0cNwJnaELcAwTAp+5lJhBwM8Z54OUnsU1e5t6p8JrDULm5km1q98tpZZrWLyo8W7yXSXLEnGXHmJ0J6HHvUWqfCDTr3T3sYtavbG3mSNLiG2jRIpAiMv3McHLE98Emqlz8TRqOuaTHpN7YRW327y7lftqHz4RaxzOwOxvuGQKQpBJwO/GNpPxd1O51fT1jhiuYbq8urY5lVbYEi1eBzJ5YZECzlOVyWYZ6jAlb3RXv73c9K8V+DbHxFdi5urmeJxZtaDYF4UyxS55HXMSj8TXPaX8KLHSbyG+0rVprW7trhpLaf7NG7pG3mbo2LD5x+9bBOCOvc53Ph/40tvFlm90tuLJfNNvFHLKPMklRFM6hcD/AFbkofdT0rzpPi9qq+D73dDZJqsT3kKXN9crbj90kkiybQhGCFCoP4yr5xih+6NK+h2+ieA7jQtWgvtM1uRljcxKk8KHyrV5jNLGCANzM+BuboM9+TZ8TeBYta1DVbj+17q1g1W2ihuoEjRgXiJMbhmBIwTyvQ4+uczwD8Qp/EOqxaXNZwKWtp28xLndMjwMiMZotoEYcvlOTkCud8JfGKX/AIR+xk16HT5JDaRyzXsN8vlFmtppQr/IAkpMBBQdN4wT0ofuq3YmL5tTtn8DQy+D9T0GfVLl5tTujeXN4I0DGYur5CY2gfIoxg1m6V8N0sPGOk64b97kWou57xnAU3VzLIWRygGAE8yfGOm/v1rmNR+MN9HqiXMOn2wsYbWdpLNbsNcSSD7NtZwU/dxgzEhsnIGSOldNqXxA1W18K6Tqkfh63a8vjdbreS/AjRYI5JCwdVbduWPgYH3hnGDRe2o0ubQ1NU8ER6l4kudYvNVnlSaWzkS3MKEQi3kWRUVsZ2swJI9W9hjntQ+FMK3MjabcRFLvUxdTyTIBLDEZWmdUYAl8u3AOAPfFX/DHxKt9c8VX2jw2KtFb6e16skMpaTKFA8bIVGGzIMYJBwea5AfGi6tbXUtWu4NLnh2WslrZQ324qjQNLIvmCP8A1gAAKtgAjgmi1v687foG/wDX9dzrL74S6Feaa9hJeXaxOioSgRTgWYtR2/ugN9fbitWPwLZp4HuPDIuvK8+YXDXMECofOEiuHK8gncq5z1xXK638VtQtbe9UaFHEZJJYNPmS73YKXf2UySgoAgDEMOW9DUX/AAtTXobPcPC9u/kQt5rXGqASF47QXLnEcZUgrkAg8nHAHQvdOQdkatv8JNLj1KPUJ9Smu5z5jXBmgjIkZppJgygABCrStjHt35pLb4R2MepQXc3iDVLhbaGGG3jk2ERpG8DhQcdM268DH3mq74s8d6jpeqWdnpmh216s9tazu896YSv2icQIAAjZwzAk8cA4yawbb4qXbX0M81hFFBK1rBMkl0PLtnkeZGZdsZkky8YUYGACCQvJoXu/eDfMekQ6PDF4nuteEshnubOG0aPjaFjeRgR3yTKfyFcY/wAKbCNrOfT9avbS6s7UWsUvlRuNmJg2VK4JInbntge+cLRPiR4g1LV/CdtLaQGW7h83UIrO5j8pg8rRAKZF3boypZlBB6DnNaPiD4rzaXrer6dFo1ndGwllgjRdQxMzokThpE2Hy4z5oAbJ5HTmlZNW9f6/ENn939fga9v8MdEt9Lj02G5uhBHPLMu4KxzJaG1wSRzhDkHrn24qpqPwpsbtolj1zUre2W4huJLdAnlyNEkCrkY6/wCjrz/tN7YivPiTqcGrT6Cvh63fV7W6htbpDelYY2ndFgYP5eSrBnb7uRsIxUNl8RLm98M+IddaCW3+x2NqUgWVCkMkoYFt5ToG5LMCNq529QXfTmC2vKWbj4QaDcaRNpk1/fNFMys7DYG+WGWIDOPSZj9QPeuk8P8AhDTdN8MTaBcxw3lvcu0lz+5EYmY4yWA78Dn2rmbDxrqdhoOtz3T22tXWlpZKGhuUEE8k2ASsixjC5P8AdOMYqpH8VL+bWItHHhwLcqJVu5EvV2xsk00RaLco8wAwljwDhhwTQ9LgtbM6XxF4Ntv+EIvfDnhmys7BbyRCwJKovzqWfgEk7V4HfjkVmaL8KdF0uWNo7mRxDcmaEmFPMC7J1CM3VgPtDkdOR7nOJb/FK7vNIS3WwuIL6BLJ7yVJEZlS4kgETKCm0mRZHOMcbCB7WLT4s3VzdaLBb6FZXTaognxb6orGGMvGuxtyqPOXzMsmeAOpzTtd2C+h1N/4F0688PaNost1ceTpNq9tE+FLOGtmtyTkYztcnjv7Vk6h8K9LufPaPUJ43ljaNd0SMqZjtkDAYGGH2VCCCCCSR0FZ/iD4k6hoXjTxNo7WKXi2UME1ksswgVyyxgxKwUlm3PubP3VxjPahrvxQ1ez8TalptpHpTy2iW6OHumFvC32qGGfcxjDA/vxg/dAXNL4n6hsvQ6C6+GayyNNH4l1FZi27zZYo5WJa2W2lLFh8xdEU5PQ57EitbXPAul6ppVhprT3EMFhp0+nw42sfLlhERJJH3go4rpbO6gu4POt54Zk3FS0Th1DKcMMj0II/CpqGCPObr4U2c6Txf2zcmL9+bRHgjb7K00qSyOGwCzb0BUk5XtVOy+E8kktzLqfiK7leO8ludPZURmidpIXEkhK/vGJgTIPHJ9sepUULQLHntj8LrW11SC/XXL1m+1xXt4hijxczxzSTBunyDdM/yrjjHvn0KiigCOe3t52jaaCKUxtuQugO1vUZ6Gmx2trG7yR20KO7BmZUALEdCfU1T1jXtF0ae1h1bVbOxku2K26zyhPMIwDjP+8PzFaVAFY6fYFSpsrYgvvI8peW9enX3qG90bS726s7m6sYZpLIs1vuXIjLDBIHTpR/bWlf2F/bv26H+zPJ8/7Tn5PLxndn0q+OlAEK2tqsrSrbwiRyGZwgyxHcnvRJZ2kihZLWB1GMBowQMdPyyagsdW0++W6a1ullFpK0VwQCPLdeSpz3FWbaaK5t47iCQSRSoHRh0ZSMg0ANFra5c/Zocucsdg+Y8dfXoPyqHTNL0/TYmjs7VIg00k5PUmSRiztk85JJq5VTVtTsdKtludQuFt4WkWMMwJG5jhRx3J4HvQBP5MP/ADxj/wC+R65/nzUTafYMGDWVsQ7b2zEvzN6njr71LdXENrbS3NxIscMSF5HboqgZJP4UsEqTQpNGcpIoZTgjIIyOtADFtLVTNttYV8//AFuIx+8/3vX8aSOys43jeO0gRo02RssYBRfQeg9qkkmhjkjjklRHkYrGrMAXOM4HqcAn8KfQBXjsbKNESOzt1VG3KFjACnGMj0OKamnaegRVsbVQmdgEKjbnrjjjNS3VzBaxiS4lWNC6oCe7MQFH4kgU6CaKeFJoJUlicbldGDKw9QR1oAY9pauksb2sDJMcyqYwQ5/2vXoOtCWtrHP56W0Ky7Qm8IA20dBn09qbp19aajZpeWNwk8DlgsiHIJUlT+RBH4VYoAzv7C0f+0odSGm2wuoI2jicRgbAzBjgdASVBz1q3Ha2sbO0dtCjO+9yqAFm9T6n3qs+saXHqE+nyXsUdzbwieZHO3ZGTgMSeME8fgfSr9AFZNPsECBbG2URncmIlG0+o44p0dnZxp5cdrAic/KsYA/zwPyp09zBBJDHNKqPO/lxA/xNgnA/AE/hTLO9tLx7mO2nSVraYwzBT9yQKG2n3wyn8aAKmnaBo+nvBJaWMUb2/neU5yWUyvvkIJ7s3JNXJbOzlXbJawOMg4aMHkZx/M/nUzsqIzswCqCSfQVDYXltf2MF9ZzJPbXEayRSKeHUjII+ooAdHbW8UzzR28SSSAB3VAGbHTJ71H9gsfKaL7FbeWz7yvlLgt64x196s1nR69osmpXGmx6rZteW5VZofNG5CxAAPuSQMe49aALRs7Mu7m1g3SLsdvLGWXGMH1FOjtreOJIY7eJI0BCoqABQfQdqh1bUrHSbP7ZqFwtvBvVN7AkbmOAOPU4H1IqSyvLa9jeS1lEqJI0TMAcB1OGH4EEUAOitreKVpo7eJJHGGdUAJ+pqP+z7DZs+w223dv2+UuN3r068nmm22pWNxdvawXUck6btyA8ja20/keKSTVNNjdUkvrdSxcDMgxlSAwz0BBYD6mgCeS1tpI2jkt4XRgQysgIIJyQR9aFtrdUCLbxKoGAAgxjGP5cUzUr6002ze8vrhLe3QgNI5wBkgD9SBUqzQtM8Kyo0sYBdAw3KD0yO2cGgAMUbEExoSMDJUdjkUx7O0dkZrWBmRgyExglT6j0PJpL+7trGzlvLuZYoIl3O56AU2a+s4by1s5rhEuLrd5EbcNJtGWx9BQAv2Gy3o/2O33RsXQ+WMqx6kehPrUFlo+l2dzeXNvZQpNeyma4fblpGwoySfZV46cVfooAYYoi5cxoWJBJ2jJx0/Kk8iHYyeTHtcYZdoww9DTJ7y2hure1klCz3G7yU6ltoyfwA7+4pLq9tbWe1guJ0jkupDFArHmRwrOVHvtVj+BoAfFbW8UXlR28SR4A2qgAwOnFV9S0rT9RtpLe6tUZZEeMsvyuocYbaw5UnPUEGpWvrRdRj05p0F3LE0yRZ+ZkUqGb6Aso/GmaVqdjqkMk2n3CzxxytC7KCMOv3l57ijcNh1lYWVlaQ2lraxRQQxpFGgX7qoMKPw7UDT7DKn7FbZWQyL+6Xhz1YcdferNZl14g0a1uXt57+JJkuI7Zk5JErruROB1IORRfUC+8ELtueGNjnOSoPNMezs3aVmtIGaUYkJjBLj0Pr0pNPvrTUIDPZXCTxCR4iyHgOjFHH1DKR+FLe3ltZpG91MIxJKsSZ53OxwoGPegCWONI12xoqLknCjAzTqrNfWa6iNONwguzCZxFn5vLB2lvpkgUsV9ZyWcV4l1F9nl2+XIWwrbjhcE+pIAoAsUUVRn1fTYNKl1Wa8iSyh3eZMT8q7W2nP0IxQBeoqCa8tobyCzklCz3AYxJg5YKMsfoMj8xU9AHJeNPBkfijxBpd1e3UiadbWtzBc20b7TciRoiFY4+5+7OQCCcjnrXHQ/DLxGkU3mX+nTgyxNNC9xMI9T2SyOZJzjKOQ6jChh8g5xgDtfE/jCDQfGOhaDcQmT+2Ip/JEYJkaWNosKB0xtd2JPQLWH4g+KWn2trY3OmwmWKe2F3K06MuyF7WeeMgDqf3JBHbNLSwdzlYPg/4iTQjpLatp2f7Pa2F0JJt202nkC22dPJD/vM53Z7Z5rUt/hdq5cXEl/Z2skTtLZ29vPM0Vk5nhf8Adk4J+WN+oHMhGMZrpf8AhZvh1ZJ45o76JoppbdQ0QzLLGyqUVd24MS4KhgCwyRxzWtf+LdLsvGNh4WuFmF7fKTAw2FCQrPtI3bh8qMclccdaa+JSDdHNeDPCGr+E9D8Qvd3Vxql3dQuUaK5LtcMPMIbYVUJIdwB+Zs4HOAKrfDjwLr2keIrXXdY1CWZvsEUZQ3Z3RnyIkaJk2EOoZGYNv6nOM5J1E+Juhx+Ix4fufOa9a+e1AhiJWMeb5SF84PLZHyg4xk4HNTeIviRpGiaxdaZNpms3MlqxSSS3tlaPcIPPZQSw5EWW6dsdcAidtf6/rUHq+X+v60MDWvhdd3+sX+qpqMSXVxNcTRSGWXKMzwtCcA4+QRyAem/jqaon4Y+JPInhkudKuUmlg+0B7qZWvAkzyNOzbT5czBlTgN8u7npje1r4oaemk39zo1nc3EkMEs9rLNFtgulhdUm2Hdu+UsByASegaprv4p6DYC6XUrXUrZrVGDySW4VJJlWItEvzE7h5yDnjk88GhaW8get/MwNT+FmtSx3LWesRRSXUry3cfnSBbr/S2lRGJDAARts+6emMYrpNe8H6vc+A9J0bSNYex1TTxGqXUszzfKUMcoLYUudjttJA+YKcDFMuvHN1/wAK7sPE9nYi4mnuY7eaERN8rGTy2CrnLYbgYzu47HIzNQ+Len2WuPZTQgRpqsdgyr88hEkMxQrtYqWaWEoF4wOuKLacv9f1qDevMUpfhbqf9stdW9xYR28OoG4sjLM8s8IaCWIyeYVB3KXjZUO4DYRuwRiCL4a+L7bTJUsNS0u1mlhkt2t1uZzCu+28prgNjcZCwDlcAf7WeT3lh440W9TUWiW7DaZbyT3qNF80Gx3Qo3P3iYnIHcAHuKxJfi54Xhjg+02+qwTyybfs8luPNVNkb+YQG5XbNGcDLfNjGQaA2sc9pHw88TXGsXt9dXEFhGdRdiftEjSXsIu4pV8wdFASNlUAn/WHOOc9BaeBdQtPhTY+Ebb+zoprOWIsiSSLBdRxyhirkLuXeo5wDgnuKbqnxStbVtNvYdF1OfSLpbqRrkQruaKFQ3nIu7lOuc4bpgHNWLn4n6UNaGkWOm397dC/gtJBGY8KspdVlB3dAY2yDhvahLaPoD6yMHwt8Mte0jUdGkk1Cw8qxeKTzIpZQ9uqNKzwRKRho5PMG4sQeDweMafjDwR4i1LxTqOt6JqdpYTSW0RtJJneQi4iZSmVCjZGQHDKGYNuBwCCT0XiLxlY6HqsunXVjfyPHZm8MsYjEWzeEwWZxtJZgBuxnBwTiubb4mG5uEl02z3adc2Nrc2s8kTE7prhIQrhW45Y4HGSDzgE0b/1/XYNv6/ruYl98INRuF1i2l1UXtvdWH2e1a5unwD5UahJE2Hcu9C+d/BYnbnr03hbwjr2n/Ea78R3lzp8VhLaNbpa2rN0/d7NwKjJXY43EnIbgLyKe/xAnk8G6B4kt/D19/xNb6O2NkdjTBW38rhtpPy55I4qlH8WtMe8UwaXf3mnvDJcG4gjG6CNLeKY70Ygk4k6LnGKd9b9tP6+8Gun9f1oUdS+GniO4kv/ALP4nMKG4lGnEPJmC2eKf5G55YSz9f7qL3FUNM+E+uW+s29819aWdqL1rn7FYXciJbNmH50ZoyXb90QRhMg4zgkV3KfELw7JJMsT3MiRMqiRYspIGuBbhlOeR5hxn2JpniP4jeG9Auby11B7pZ7R9skaxZOCqMrDn7rGRFB6bjjsaSVtQbvdFH4deDdW8PpqP9oXdqxubSK3xBLI4nkTfuupN44kfeMgZ+71PblJPg/q0Gj2emWOrRJaRJB59rHcyRLLItuYnlDFH2tuww+Xt1Bwa7xvH2jDQNL1pbe+MGp3f2SFTGqlJMsCHLMFAyhAO7Dcbc5FYPiT4t6LaaZb3OllpZJJIwyTQtwpRnkUYP8ArEUZK+pA6ngA6Lwd4cu/D8122+C5a/v7i4up5JHaUoxJiUZ4JUEA9B1xXL+J/h5qurazqE8P9mQ6bNdwXpsXuJXjup4543811K4hbYjKSm4NuBI4rQt/inpRtZri60fVoFimug2I1fbbwSiN7g/NwmWXj73Xg4qHxB8XPD1jpxks/Plu2IVY3hOEYGTerc/eVYZDtzk/Lj7wo7SBbNGNb/DbxUurXd/d3mj3cM17HcPpxlljt5wonG5tqZVh5sZA+bJj5PTHSav4Q1i5+Gl54ZS4srm7ubuaQvcSSKgikuWkwrAFlYI20HBwQD2rW1jxtoul3Frb3JuTLdwRz2yrF/rldwmFyRyCwJBxgHNctYfFi0nmtme0Lwyy3ULRwDfL5qSwJDGuGKsWFwmTnGfoaLdAv1MhvAPijVrC+lDrYFp5xaWt1dPtTFyHjdgAwdNq/cYAkEZ2npNqHwn1C50u+09ZNJWGa4vLnYDIsdw80sEqGRcfLtMTLwWwCCO4rs9B8faLrHiibw5bw3sV/CreaJYhtR1Cl4yQThgHHsecE4rLn+Lfhi3glknt9UiIkCW6PAqm6y8iZjy2MBoZPvEdPcUXtYLXbNHxHous+KPAGo6HOsOiXU7+VbtDL5nlRpICj5x94hcgY4yM96464+FetG2uhDd6clzc29lHPOksitc/Z5GLI5ZX+WRSrEndhhjDDmti1+Lekrc3n2+wv4rTz1i0+4S3OLlmgilWLBORKfM6EAcda3bjx5pFv4bGuTW19HGL42EsDRqJIJw5Qq5LbFAI+9uxyOeRRb9A/r+vuOM1H4V6w3hnULGyv7Rr68khXzryeSV44I7ZYwiyFOCJBvBCDI9DyOg8beA7nxLpOi2s95C0+m2NxF5rs4JuHg8tJQRz8r/N6/jVa5+JxjvkVtHubS0gur9LySZQ+23tMeZOpVsYywGDzzxnHMd38XdJm05JdG03ULm5M0KSpJEFSCN5o497sGxg+Zxt3cg5xg0br1DbXsZ/iH4Y+ILzS3hsdUsUvbnUpby5u5WfzBkgxbGwxG0ZGBjrwRznoviL4Hn8V6lb3Iu0iS3tTHGrSSKVkM8LlxtP9yN19fn9CaRPip4YyDcLqFpC8XnwzTQAJNDtkZZFIJ4byXABwScccisC++Mun2s+pyyJGljZ3VvH5jxOGWNpkin34zh0ZsBf4scZovqv68gtZP8ArzJ9O+HniKy8V6HeRapYrpmlXEroiFxL5LSTkQ5IO5QskYA3ADYeDxhnjv4b69r/AIqutUs9SsrcOxkt7p5JfPhU2rw+QFX5QhZixYHPzNxnmuq0Txna6p4lfSY4pYGjgd5IJoyJoWUIxL87QpWWPbjOSW9KxLz4q2Rm01dN0bVLr7XMjCPyQJJrZ4Z3SeIbsEEwEfMQQO3Sk9l/X9f15hfdmFefCvXriW1mjn0m2KNc+XEk8xXTRLJAwNu20FivkscMFGZDjA63Lb4Xanb6joFwuqb47JjJdql08bNMZxIZlJRixKgIRleBjOOK1r74nWcumw6hoGlahqds19aWpmWIBZDMUyiZYEuqyA8gDOeeDUsPxX8LyQLdlNRSy2HfdNb4jjlEJmMJ5zvCAngEZ4zmmtLPt/X6ha+ncTx34T8Sa1rpuNI1a3srSeK2SZmkkEsLQyO+6NV4O7eAckfdHXtx8Pwi8QLCoN/ZWyNcLJNa2d5LGrkW8cXneY0bHzAyMw+X+M/Nnk+leBfEk3iRNWkl02fTxZX/ANlSKcASFfJik3MASAf3h6E8AVgJ8T7KC7mi1CzkjCXL26iLk5F1NArMzFUVT5OeSOSBzkZIqzSXXX9Ql3Zgah8MPFM2pRvba1YQQRtfOsiF1m/0g3J2khcsMzRnqMFDweCJLv4U6qLu1Wz1bZpsNyZVtEu3i8smK3UyKxRzv3xSHHGfNPzAk50Lr4r28b6Tv02ayN3f3EE0Nwu+QQwzeSZU2HnLlRjryTg7eel8QeNtO0TWJdLurDUpZkgjmVoIldZDJKsUaA7uGZ2wAwAOGOcA0R0s0Et9TN8eeBp/EXiO21q3uoYJ7S1SK2di4aNxcxysw2+qIy/8C9M1y9z8K9cniijuLnS71I7WyWQXUsj+fNbyxuMHZmJSFYHBbJIOAc53/CHxU0rWtStdHurW6ttUuJpY2iEeVgIklVFfnIYrEScAqCQM8ireq/FDw5pd5qFvfQ6jCtk8kXnNAPLnkRo1ZEO7k5mj64HPXg0LS1v6/q4Pr/X9bHP2/wAMdYkupxqGoWhtpbiJrjy5pS1+i3YmLTA4CsIx5YAJBBOSBgCLU/hfr11ZX1i2o2My3VlLbwXMssnmWBaaZwYlwQcrIgOcY8sdRjHQx/FXw44if7LqwhdEaSY2w2Ql2kVFY7upaJgNuR0OcEGqtt8TLe3YR6qsbSbHlCWkTlnRxC0Cru6uyzxgg4G49cDNCWluwN669Sr4d+Heu6f4u0vVr7VxdQ2UKRgx3To2V8wFipRt/mbwzjeo3Z64FeoV53oHxU0u81G20nUbK7tNSubyWAQCMEwqLiSGMyc8FjGc7dwGCSQOa9Ep9BdTM1jQNG1i5t7nUtPhuZrb/USPndH86PlSOh3Roc+1ZUHw98GQxSwx6Db7Jc71Z3bjY6bRk8KEkdQBwA3ArO+Jtr40ubyz/wCEYe8WIW8oBtp4owl1uj8t5vMPzQhfMyq5PPQ8YqfFdvFsmq6NYeGW1MSzWl4zGzkjjRZ18nymlMnGwFmyo5IzwaSG9zYm8D+Fr3ULa+ihVprbU01F2EplZ5o0dEDFiSAu8kKMAVo3Ph3w43iRfEc9nANUgUN9oMhG0BWQMVztztZxuIzgkZrzq28L/ELT59Oayvrm2W6v7m61M2ywNiVrhfLJUvGDGYQQfvHJ5BNZGpeGfiVcWutTNp9/c39/awWskkt9blS6PcuWiXcB5WXiwrEHBPBwQVfQdj07SvBeh6Xctqs7yzXv2ma6a8eYxE+ZIXKsEKqyAngMCO/UmtO88N6FeXE1xc6bBLLO7SSu2fmZofJJPPeP5fpXnV3oHxKuUle5upbkXUhWa1lmhaBEWS2ZCqkYBwLjPX/0Gun8cWfjebX7L/hGbtYrCeFlund1AtnjJdCARlhITsbGcAZpyVkkKLu2yZ/AfgWeC4k/su3MMuC7R3LqqEMr5XDYjO5VYlcZIBOa0Lnwd4ZuoXiuNJhlWQuzF2YsWdUVm3ZzuIjTnOflB615FL4O+Iv/AAgp0PytQeO6juPOtYGtbbZcOkeCxEjB4S3nE4IbLD5QMY6G20f4nXV/5Nzf6naW8lygvpVu4MMvnOd1tjJRPK2ghgGzjAyCSPewdLnoN74X0W902z066t55YLKYT25a7l8xJBnDb924n5j1Pes+P4d+C445ox4ftmSZtzq7MwziQcAk7QBLJgDAG4kVw39j/FS20qCGa+1e9DxQvceReW63AuDBIGCs21RGJfKJHcZxkZFTJonxEn12zm1WTVLmC11K2uHkgvIoQ48l0lVYw+GiVirZO1iCRtJGSdWg6HeaJ4W0SybXZoI1uF12bzL3JBDgRLDtyOo2p35yTSz+EPDLXEVydOSGeN1ZJYpnifIRUA3KwJG1EG3odoyK52bTPFlp8NvD+n28Nyt7A8Q1WHTpYYp2j2tvETMQgO8oTyMjdg5qLxMfFVv4B8M2c0qS+Jpby1jd/KEi+YMks2FwAMZLAAcHHajb70gS/VnRp4L8J20Mw/suFYXWZWV5XKKsoxIqgnCKw7LgUy38A+Ebd5Ht9GjieSZJiySyAq6OZFK/N8uHZjhcDLH1NeY6j4b+KWo+HF07UptXvVnjYSQ+dbReXNmHmRvMbfCQsxABByfugYI3LjSfiXBI8hvtVu7W4mMl3DBdwLOqC5lwluWwE/dGLOSOARndRs0G6Z22ueEfC+pX8+oapZB7i6SOOVzcyIHEZ3x8BgNykEgjkc81FZ+B/CGnbp7fS44IwkIYefJ5eIWDxkqW25VlBBxn8zXmt54N+IV1HJLei6vdQdYZw8t3E0CSLYzwkBCQA+90zhdpyT61d8WWfxIsrC/kLLeWVm8MdjaP5ci6h9oZVeORQDgQlvl6AgUID0S58JeGZNCh0WaxUaelx58EQuHXy5SSQUYNuXknAUjHanW3g3wxbSW8lto8EDW5zF5ZZcfuhFggHkbFVSDkHArg7rwr4y1KWKx1K81mRrXV4plv0u4FiNuisFaJR8yyc/NlRkk4z26mdfGUHgbQH8ua61u3ktW1OGKSIPOowJlBYhMnr1A44o0t8w6lr/hBPBscWlWq6LbRR6aix2MSuyhFVhIFwD8wDKGGc4IzVq/8N+GNYv7q9utPs7q7urRbWeUH52hVyyrkHIw4yCOQR14ry5dD+KU17YajqVpfXl9ZQyvGBqFukALWewKMfN5vml8tjbgjn0Zo3hf4i2CW9xJa3qIIltZ0sbi3iu2t1nuWREJcoCA8JJ3cjIyTmgD1i+8MaLfaTb6Te2stxZQOHWKW5lbcQc/OS2XGezEioH8FeF2ieNNJjh33sl+WgkeJ/Pk4dwyEMCw4IBwa88l0P4lXUQi1WbVbnyzp1xJJbXkMBLxunnxxANhgRvYs2zJ45GKk0/Tfiklz5mrXmr3Nu18TdQWcltExT97saF2kPyZMW5SEOBwD82X/AF+X9fIDubjwP4RvpWuJNKimLTyTMRM+1ncgyAgNgqzKCyn5SRkjNS3Hgzwu4uZG0qKFp7w380sMjxOZymwyb1IIJXg4OCM1yngTTfE/hLUFjvo9QvNP1CWRfs6yJIttNJdyuHGPup5TBm564HXip/iZY+ONQ8RWVv4ft5v7KMDJduLmMRyBlkVkZGYEHlCCA3X+HHM30Vh9Wdfqvh3QdaksrjUtOt71rRJFtnkG7YsibHwe+5Tis2L4feDo7H7GuiReV82CZZC4LeXkhy24H91Hg5yNgxjFc78MdI8dabr3l+ILq4XTILNYYLdRE1vtEcQQBhJuDqVkz8mDn7x4rM8XWfxPlk15tBt9Zjkmvj9gLahb+VFGkbbXUbwSHf7ytjaNvDc1T3JWqPRdH8M6LpF9Je6davBNKoWTFxIVc4A3FSxUthRliNxxyaq3fg3wq8CrNpcMapgI6SNG0f7xnG11IKne7HIIPzEd64fXtH+KYmurnTdSvGW5uZ/Nh8+I+XALiIxCEZXa5i83qw9yDiotR8N+PdU0u50vVJ9XumeOy+z3Imt4YlVJImlLoHY+eCrkMNy4A57UlrYex2934E8Gz3stxd6RDLcXa7HMszkudiruALff2oo3j5sL1q1P4V8NvoC+HJbMDT5HZjB9okBmYkl9zbtz5yS24nOec15zqmjfFD+1dO+ypPMbEXkcd9LdQuXjc3Cx7gSMPt+zfMAc85K4IPQeEND8YWfiqzl1q4lvrC2jm23FzJFJKGkhtuMgZA8xZ+nb2xQtQejR08XhXwzDd3Ei6Zb+bdLMJEZiVZZQglAQnADbUzgc4qq3gTwlIbVJdN85rPBh826lcqA4dQdzEsoZFIByARwK4XWdC+Ik3i+71aFNSbyhcwxyJeW4VraS5t2VLZScpJ5Mbgl8DcOvINVLOw+IOoa1Pp632pWslvAn2iZXiWdYyL5oY3lwVdxm23bSR78klJ6Jg1uj0ZfAPg8WlxaHQrZ4LiWKWSOQs65jfzIwoJ+VVckhVwoJPHNWJPB/huSS6eXS0kW7mE88TyO0TSBg+/yydgJYZJA5PXNcFLYfFbT9Nmit5r7UpZLeRI2a6tw8c0ltDhyTgbFmE2AMkZGAR07PXp9b1rwPf/2FFeadqTu0Nu0m2OTCy7TIN3ABUEjPYjim1YEyzoPhHR9F1y81axh2TXNnb2W3qEhhDbFB6n7x6k9B6VSk+HvgkQC1bR4kWSUPHi4kVlZVcBUIbKqFeTCqQAGbiuRudO+KMOr6fa20uoPY29zOHvPtcLtJbmSUIHRmUFwhiIODk8Hbgk0jovxMvpvD0VzaXcX2ZZI7m8kvYmco/mozMNx8typjI2F8ZwCMcq90Gx6Na+D/AArb35lttLgimVoZfLSRgitHgRuI87QRsUbsZO0dcVFF4B8HxzmZNCtgTE0RQljGQylCSmdu7aSu7G7BxnFYvwy0jxJpOk3p1O1n+0nT7SKAXVxG80kscJVw0ibuN/QnPB+orltN0P4oSeXqF82rJdxR38drH9vhIiMlvCYjJ85DqJVlAOSRlTgDo5btAuh6doXhTQdDLnS7E27OG3t58jF9wUEksxJOEQZPPFU5vAnhD+zmtZdKRbYRFJM3Eg3pveQiRt2XBZ3Y7ic5Oc1xNzoHxQshK1lrGq3sbSOjpLdwFzb4t2/dkgASk/aApPTIzgYNVNY8O/EjVdIvdKuG1Sa1vtLvLdUmvIEMGXcwBnVj5kpUojcbQBkOeQRgj0S38KeFHuYbm1tUWVJHuongupFx5rBnI2t9xmUEr90kZxU2peD/AA7qV9e315p5knvo447lvPkUOIyChwGADKQCGGCD0NefQ+F/iBHrWqiG/u7WCSeC3glt1gUGyW4jI2vuLBlh80EeWMlmwScV1Hw2/wCElbVdej1q8nnstPuTY2DydbhQTIZm4GTiRI89Mxk96FqI2NH8HeG9Hu4brS9N+ySxKVBimkAYEs3zjdhzl2OWBPJp994R8N33m/atJgkMzySOTkHdIULsCDkEmNDkcgqMYrB+GcPjeO412TxPHLBFK8b2EU1wk3ltht4DKxJXOzGdvf5RXI2ug/F2fSHW61zVIr3yp3YI9vGv2gRfu9jb33RNJg4ITGOQATQVY72P4f8AhseIf7antprqZYIoYkuJ3kRBH5mCQxO8/vG5bOO2Kpr8NPB8GoRslr5ds1vJAbMykrKWEfz7iS+5VhQLgjaBx0GOcvtJ+J8F19mtb7Uri3jnk+xT/aoMqS8RVrnOC8W3zRtUE+3QjV8GaX4uHiTTr3X4btjBFeLdy3M0EkZld4/LNuFJZIyobg4PqPVoTOh03wn4T02+t5LC0jtrq2LbTHdSBm3OXO/5v3mWYt8+eWJ710leZHw/4lbxpd6k2nymWTWoJDdF7fyHsU+6qj/Wb1BOcj6E9vTaS+G4Pcyte8RaLoMlsmr6hHZm5LLCZFbDFQWIyBgcAnn0NULfx14SuLSG7h1uB7ea4FskgVtvmHbhScfLnemCcA7hg80/xX4UtfEd3az3eoahAtvDPD5MDR7HWVNjlgyMd23IDAggE+tY2rfC3w9qU8cs11qiBZo5mjSZdjtGkKLkFTjAgTkYPLc4JFC8wfkXNK+I3hW7s7eW61KHT5ponlMNw2DGq7/vMPlBIjZgCckAmr+keMNB1XWm0mxupJLkWSX3zQOimF2ZQcsB3Q8GsS3+F+g28i+ReamkAcTNbl43jeZVdUlYMhJZQ5GM7TgZU4rR8NeB9M0Bl+y3moSp9iNlJHM6FJI/MeQZAUbdpkcAJtUA4xwMH9f18/67DKlr8TvB8898P7VijtbQxKLls7JTIjP8oxkgKhJbGMc5xVyy8f8AhW6tmuV1Ly4RfvYeZJC6qZlYLjOMYJIw3Q5FYn/CovDrRQrNfancyQeWsElx5EvlxxxNEsYVoihXYxHKk9DnPNWdV+F+h6iqRz6hqq26Xsl4tukkYjV3dHYAFOm5AQfvDLAEA4oW/wDX9dwewv8AwsnTpPtS29m0stv5bbTcxKHjIZpHDE4IjRGYjrxgc10t54h0azu7C1ub+OOXUCotMqdspP3QGxgE9gTz2rlbj4U+HpLeSKG+1a1aQMjSwzpv2MkiOvzIRgrK3bPQgjFaeseAtI1TWdG1O4utQDaQIfs8KyL5ZMTbkJBUkHPUqVyODnAoW4PyNKbxT4dhvYrOXV7VLia5a1jjLcmZSoZPqC6f99D1qh/wsLwVvlX/AISOy/dQtO7FjtCKm8nOMfcO7HXHPSs7xf8ADfS9aXxHdW089tqWt2scDTFyUt2QqRLGowVf5EJOeTGnpVX/AIVXpdxeaj9u1C9bT52H2WxhZUjgH2RLbd93cX2Kw67fm6Z5oWwG9F488ISXK2667bCVgpCuGX723A5H3vnTI6jcMgUzU/H3hWzW4RdWguLmKKWQQRnl2jDkoD0DHy3wCedpxVXUfhxoWoX1/cXVxqDw3hnc2wlURwyzRiOSVPl3ByFGMsQDkgCqzfCzw6YktxdamtoIY45LcTLsmeONo0mYld28ByeCATgkHFJ7DRqQePvCcltZTSazbRG7A8tSScHIUgkcD5iFznG7jOaNT8deHbS3t5otQhuRO9uoKP8AKqzEbHZuijBzz7etZVp8K/DtnFbW9pdapDZQKkRtBMhieFJRKkRypIRXyQFIPzEZxgCK6+Efhiez+yC41SKA30t4yLOpDM5U7MMpwq7FC4wVGQDyarS5OtjaTx14durgWumahb31x9rjtXjSQJtZ2Zc5bG7BRx8ueVI60mveO/D2kpqKPeCS608xi4g2spj3k4ZiRgLhWO7phTUNv8PdBgvbG7R73zLF1eLMoxkSySjPHPzSt+GKp+IvhjpOvf2kuoazrTRajcm4miEkW0ExmPaMxklQp4DE7SAVweaXT+vL/gje/kaFz8QfCdlI0Wo6vbWcnnSRIrPu37HCbvlzgFiBz3IHU1oWPizw5fRwyWmsWsqzmIR4bljKWCDHYko4x6qa57Q/hxZQRzSandSS3Mty0o8g7UVBcrOi85JIKKCe/PAqxb/DjRbfVbW/gvdTj8idbgwCZfLlkSWWRGf5c8GeTgEDGM5wDQugdy7deP8Awba6rJpdx4gtI7yOXyXjO75XDBSCcY4LKD6bhnGRVXWPiR4U04gDUUuSt5HaTiIEmIuzLuxj5lDIV+XPPHWpL34f6FdtdNK95m5NyZNsoH+vkjd8cesSY9BmoLD4b6FZ6jb3outRma0mElnHJKu22USPJ5a4UEqWcn5iTwBnAo7A+tvkX28d+EFkVD4gsvmtvtIbcdvl+X5md2MZ2AtjOcc4xU2teLtB0mzN3dXhaIX8Wnv5MbSFJ5CoVSAMj7yn8a59PhP4bW0+w/atUawMe02hmXYZPs5t/Ozt3b/LOOu3PO3NacHgaxi0SfTW1XVZZJtQj1J7ySSMzeehQqRhNmP3a8bcdaOv9f1sBJcePfCkOp6Xp39qpLPqbEWwiUuON/LED5RmNxk91NW9N8W+HdS0+7v7DVIrm3tMGdo1YlQRlTtxkgjkEAg9s1gab8NdNhv9QvJ7mcSXWrS36iEgKsbxtGYCGB+Qh5CcY5ckEVatPh5pdvoV/pX9p6tL9thgt2uXmQTRwwf6qNSEC7Rz94Hdk7s5o6B1EufiX4Vt5LhpL4NbRacuoRzRjd58Z87cEUfNlfIbPHGQKt6f468N3f2g/wBowwiFEkHmttZkZYyG29RzKgwcHLD1FZFl8JfC1oYnhk1FZY7GTTzKJlVnt5GmZ4zhQMFpmPAGCqYxjm0vw20E3lleXFxqF1c2l5Hd+bJKoMrpEkYDhVAK/uo2xgfMoPtQH9f1+JNonxG8K6nPJbDUFt54o0kdZRhMNEZflcfK2EVicHsa0b/xf4bsbuztLrVreO4vY0ltkOcyI5wh6YAJwBnGSQK5fVvhRpNxoZ0mzvryKB3sg4kcNhIGwSpABDPGWjPOMN0rV8QeBodb8WxatdahcxWMdpDA1lBtVZmin81N5IJ2hgvClTxySDih/wBfcBFY/EzwvdaSl0L2OK7Nj9taykcK6L5Yk2lj8obac4z056Vp2HjXw5d6Leawt8YrKyu3s55JYmXEqyeXtAxlstwMZzkVkf8ACrfDP9kf2X5moeRzz5w3c2v2brt/55/rz7Vpy+C7B9IutNW/1GOObUf7ShdXTfaz+aJcxkoRjfk4cN1I6cUPcOhRsPiZ4Xu9HivlvAk00Ms0Nqx+d1QyADPQFvKYqCQTj2q5ZeP/AApcWmnzNrFvE19tEaFs4YlQQSOBhmC5zjccZzWVD8KvD8Uaw/btWeAhTPE0yETyKZCsrnZncDK33SAcDIOKLT4U+HLO3trOzutUgsoI1h+yrMhjeESLKITlSQm9S3ykH5mGcHAF5/1/X9dgfka6eP8AwfJZXV7HrlvJb2hUTuiuwTO7BOB935H+bp8p54NMsPHvhy4vHtLi+jtJzfPZwpI2fOKsqhwRkBWLAAnGScday9V+FPh3UNMXT2u9VhhFtHany5k+eNPOwGDKVP8Ar36jghSMEZqS3+Fvhq31e31SBrkXELliZFilDjcGA+dG24YZBXaeTz0oW+oPbQ7miorOFre0ht2nluDGgUyykF3wPvNgAZPsBUtABRRRQAUUUUAFFFFABRRRQAUUUUAFFFFABRXnXxcuvF1jqmm33hn7dNDZ2F7cXdnBHuF0B5ShOn+sAZ2QdyuO9RfDjxV4o1LxRHoupWF0tlFpKySXFzYSQutwohyC5JVg29z2PyngYojr/Xr/AJA9P6/ruelUV47aeMPHtna2VtPCby7NxcK5fR5gbh1u/LWAFTtjxEd4kOQRj0Obdh4l+Jc1zA1xZ2aQTtBlF0qYPGJpJoyNxkx+7EaOSRzvxwMGlfRMfVo9XoryPwJ4x8bXV9oOn6lAbgyR26XZfSJoHkDQs0s5cnYmyQeWUI55I6irfiTxL8RLbVtUbTbG0axtnuvIjbTJpHkWCOF1G8OATIXdRgcbeMnIqraiPUaK8Z13xN46tLXULXTbe5hmnj1OWBhYTXMsckc03lsdxCrGY0TaFzkn7uCDW14C1bxNqHxI1T7fHt07yQieYtxHuVVQpNGjZjAk3NkZyNoHUNSWoM9MoryXwV4y8Xaj4qs9OFlbDSHnmDXEqzO06iadWKScqCuxBtJHU9OKseKdW8U6v4h1DQdOmlgtI9Ss7eOZdPuYpI1bLSyeYrqJIwNq5BAyWz0GRa28wel/I9SorxR/HnjskyXel2sM63NwttZpFOsvmJbXTrGy8CUHyojlSc7jx901b1bxZ8TtNt7vfptrf4eSBGg0yePywFgfzz87ZAEsg2gcmLrnIpXDrY9gorjvBWsvP4O+x6hcBtUs7DzLkQLNIwjO8Rv84Dl2VM7c5z06g1xvgDxP43+3eH9Jmt0lsZ4llmuLy2ulmkDyS7l3Pu2yRqI8hjgljg4warrYV9LnsdFeZ+LPFXjzTNX1d9M0WK/srd5YbSAWUu9ytqsokMgbDLvLJgLzjAOarad4s+IMzWMrWVhLbAwtO0NhOTOkl55JwWK+Wyx/OeG6Z6GpuN6HqtFeZ3OteNLL4feHJtJssanc2cs96Ly1muGR0t3lCEbgwLSAJyeM4A6Cs7UPGvxBsv8AR5NLhadHkMUiaVOyXj7YGS3ADHyyfNkHmEkfu+nBFPq0HRM9dorxiz8R+OLZ9Vk0dJLuAXd9cBb3TLppNkJiCQgM+F3lpNpXI2gHGcgdJ8PNY8Vav4l8RNq1rHZRqTHBCyzboSkjqnDfIwZNrkqckn0xg6fK4HodFeGP408fNoGm6V9nv7y9uNIlF/cLpE1u8c5hnwUcE4dXjRTwBlhjORjTsPG3j4w6VbS6T9nvXSJZLabTZ38yUzeXJH5obavlx7ZDIeH3cAYIoWoPQ9gorx+fxl42ujpIvNF+x/bNTXTYY/LliYXcYUvK3zAtbnbOQO4ReSDWl8TvEni/T9XvdN0PMcK2MVxFPBpkly0ZWVfN8w5AwUztC7ifmzjij+v1D+v0PTqK8pt/EvizWPFttpht3jt9J1uO3vZ7aKRBcK8c0iEjJxGIjCWB/jYelSeNvGPivSp/EEcuksNJ0ZPtF1cxQyK1xaSFAqwODjzlXzicZ5ROBuFHS/8AXQOtj1KivGfFXizxzD4futBj0m5GrG1DI1nbXHyobMyZWbkbhMPLyST7VueGPGPiu+8UaRoeoaZFA99bNezsbZ4/syRl0miOW5YSGEK/RgzMBinbWwr6XPSqK8j8S/EPxPpuua7bx2Pk6daSQxQ3Vzpc2I2a6ihbhW/egrIzLtIJ29MVg6vrvxCvba+uo7PVxJcWREP2eKeFMrFdbZETJKF9sRIOSCy98Ultcq2tj3qivJLfxr4+uLnT7RdKjtryZYla2m0ucq0jySLMPN3bVWEKp3H/AFgORgMKYfiB44l/saVfDtxam+vUhe3l0yVikQeKKVmcN8pDtK65GCig59TqI9eorya+1jxwPhDpOpW8d3qviSHUYRcQx2r2zSbZSHR1/u4HPQN+Oaz9R8ZeNP8AhIDqEccps9LtrmeS2bTLiBJoUihcSO7Nt3ODLtTqhGDnBoXXy/yuO2x7TRXikHjP4gQ6nqGpjRLh7O90uG8s1NrNLGjkMyxbQflYRkO+PvMmwYJFWtM17xlf+LNOuJoL6axaZLcTRWs9vDPF9oI88xk/ISvB3HGBnoRTS95RF0uew0Vw9p4n12b4szeHRp839jJA5ad7J02SKsbKVlyVdW3sOxypGOCTw58WePrPRNUsJrS8tG+33UVvdy6dcXT+QftDRyAoQcs6rGo/gAU8hlqW9LjSu7HuFFeGXHij4lT6Ld6fDpUnnWdvaGGLbPHd3DB7Y7jJgqQ+6UN3AHPRqt674z8dXmm3lpa2FxHPLp8gWKHS7iKYZtHdp0kyQhSYCMJyxIyDyKpqxMXc9oorlPAerXUml3cerxXkV1BcXL/vYZTmFZnVGBYHOQuQAemMDGK4/wADeK/HFz4j03TLuxA02cvMZ723mWaeJ5JyCp24UqqxAK2Dg89qLapAnpc9boryrW7nxneeJr3SorqcxJr8bW+2zmjEdoLMy48xHUOryLs5OAScjoK5648afEWax03WpoFs5kNzm3g026lUv9nVlgmjGMHzPkV8kc+tSndDe9j3aiuB8EeK/EWr+MdY07UtLmtNPtrcPE8lk8bJKHKsm4krIMAMCMEjnAzisCy8aePrmzt723s4Z4QHnlRtGuIpXQXMcaxbWf5JPLdnJ+bp0wDTA9dorxvwn4n8Zah4ntnmW9s9Lm1spM1xpc2ZI3tmKxkMxEQV0C5U7QTzznPslADHmijdUeRFZvugsAT9Ko2Ot6be7fs87FWEjKzRsqkI+xjkjGN3T16jIrB8feEbvxJqmlXcF3psC6eJmX7TYee4ldNqSKSwA25Y7SCCSM9BXE6R8JtQh1BNOv7m2udNA+0yy+QBE7m6t5TAIixOMQNknj5+AeRRHV6g9EewpPBJ/q5o2+jA9s/y5qprGr2OkwQTXkkgSeZYYzHE0mXb7o+UHGfXpXl2pfCGax0Qw+HbyG3vj5ESSQQCHYPPm82Q88/uLh0A6/KMdgO18aeEf7b0bSdJszp0NlYXUMrQ3VoZleOIfKi4ZSnIU57gY6E0A9zW/wCEi0j+0EsPtRE73D2yAxttaRI/MYBsY4XknOM8deKnstVs7zU7zT4TL59ns83dEyodwyNrEYb3xnHevK/+FM300z3N14mt2n+3pfAR6fsikdEdQJIw+1lbeNyjAIGPeuj0jwh4i0XxQuqWmpafdWzTTIIXt2RooZ7jz5SW3ncwI2qAAOQT0oW6uD62O3lvbaK6NtJJskERmJYEKEBwSW6dT0zUJ1XTzftYGVvN2knMbbMbd33sbeh9a4j4ieCtS8XeJTtkFpZRWESrK7bknlW5WXy2RWDbcJgnI6jGcGsFPhPf3ct3CbqLTrW3jit7RWVp0uFWKMEsC5byyyFSrMSVJHFJaob3PT9EvdE86fRdJa2jNhsV7eFNixhlDrtAGCCGB49a0JbiCI7ZZokOC2GcDj1rhdI+HMVn4ot/EbSabDex3MczCzsfKURratAYU+YlUJbfjpx0707xV8NdO8ReKX1y++xzMz2xCTWgkISJJ1KZJ6MZgcYx8nfs2JHT+ILzRtNthrmpxxsLLOyZYDLJEGwrbQoLDsDj8am0zWNN1HzvslyrGG4e2dWBQiVPvLg4zjPavKofhHfMmpWEmoQNbx2trHpkk8ZZY5wqG4nCBgfmaKIhWJGQ2QQa0h8JnbxLbaxc6xHeeXcmd43heIK3mLIHj8twFbK4PBBGBjAwTqD2PRZL6wguIgrBpbqbyQYkL5cKT8xUcYUdTx0q0JY/OMPmJ5gG4puG7HrivPPCPwvh8O6npF3a6hCsdgkHmxRWvlieSO3nhaQ4b7zecCScn5Mc9tFvBd4/xVi8ZyarAYIYnjjtltdsm1o1Qq0gPzDK7uQTzjoKOoHVrqWntcXVuL238602/aE8wZi3DK7vTI9atAgjI5Fee+Jvh0+p+INR1e1n0lTeXFrdNFdaf5qyvCjJslww3xkEMB2ZQecYrd8EaVqnh3w8dHuGiu7ewhSGxKcSTBUBYtk4XLkhVzwoGTR9lsOpo3XiDSLXSDqtxeCO1CLISUbcFZgqkpjcMkgdKtSahaJqNvp5kJuLhHeNVUkbUxuJI4HJA5rxyx+DesX+m2v9ra7FZSHSRZvFBb/vYcrFuXzVYb9rRkhsZyeuAK6Pwz8L20jxZp+tT6lBeCyhjjjAhkiZDGjxgrtfb8wfLAggsWPcYfUXQ9HMsSyrEZEEjdFLDJ/CkSeB13JNGy88hgRx1/KvNfFvw71DxJ4/vdUe6trCxaC2EV0kO68V4xMGEb7h5YPmLng5HFUB8I9SjsJktdc0uznuIZLWVINNZbcRPAkJZYxJxKdgYsSQemOM0lsynuj0a38SaTPevZxSzmaO6Now+zyACQKWIzjGMD73TkDOTV+5vbW2jkeWZR5cbSMo+Ztq9SFHJ/CvOJ/hU95PfSX2o2CtdXk1z5lrYmJ8NA8UQY7yC0e5WDYGSCTyc1k+IfhTrhs4ry31iDUb22sZwyC0WGS7upop1lbzN/yqzz7sNu2hMCkwR6idS0e4tJdVnaNLfT3ctcXERQRFV+ZgWA4wSCw46ir6XVs6hkuImBj8wYccp/e+nvXI2Pgnb8O9W8KXd3HN/aYut0jQ7ljMxJxtJ+baT7Zx2rmL/wCD8l5fXV4+pWKyzwxBAttIEiZI40MQQSbWgby+UI6Mee9U9yU7o9H0zUdFl1DULSxmtxcwSK92EXblmRWDE/xfKV5Gewq1cGwurdYbg208Mx2qjkMshHOAD16fpXmmtfCGHVUvJnutMs727+VntNO2LHH9je3MSjfkJlt+M44/GlvvhGr6k0llqFjb2b3DyJAbHmzUyxy5tyGAjfKEFsc5HHHKW9h9LnoukavpurWNveWF0ksNwrNESCpYA4J2nB6j0povNJbUWkWSA3IgJaYLwIw3Qv069s15dqnwj1BbNzZataXE0dt+6Z7YpOJFWYKkcu793Gxl+YYOcH14zfD/AMINVutCCajLbaZcJIpMPlDbd4kVy0qxOFXOCu1T/Cp65FC3Bnt1zFbzw4uIo5o1IkAZdwypyCB6ggEVmaF4n0PW2uV06+3vbTLDMksTxMkjKGC4cA5IIP40eGNKudF0OHSVmtzDawRw2oVHOwKgHzF3Yt8wJHOcYHPWvP8AUfhd4g1LQLTS77xJpbSR3b3Vxcx6YwkuJWZWMpJlJVsrgAEDBAxhRR1DoejW2vaTczLHbX0c4ZZG8yP5o18ttrAuPlBDcYJzwfQ1d+02+wv9oi2qQpO8YBPQfqPzrzOL4SQfa4vOutPaxivHnNqlgAsyNdi42yDdhj/BnGMY47VFY/CFNMSw/s+80t1tRb+ZbXOnb7e4eNJ0aR0DjLETAg54MY69hbIHuz1NJY5GdY5EZkOHAbJU+h9Kr389gyR2d3slS8JhEZTer5Ukg8EYwD147VyPw78By+FdWub6W/trjfb/AGdfItTE8w81pPMnO4+ZJ82N3HGfXjH1P4SG8m1Ar4geGOe5kezVbfm0geOcNEDu5/e3DvnjgBccZoYHoOm6vpd6Z4rO7if7NcfZXA4AkCK20Z6/KynjNLqOs6Xp7263d5HGbi5FrH3/AHpUsFOPu8KTzivMYPg23222uri/03al49xJaWtpJb26bhBzGEkyrgwfeJOd3Tjmaw+D0QuoW1K+0+7t4Jo2MX9n4F0qGYh58sQ8uZvv4/hPHPB2DuepSXNvHu8y4iTaATucDAPSpN6btu5c5xjNeUr8IRDp8YjvtMu75JYi8l9p3mxzIloLbY678nGC684B7d61vCPw9vtA8QWV1/bqXdhZbmSOS3PnvI1vFCxaTfjH7rcBt/iPPFPqw7HcJfWrXE0HmhZInWNg4KjcyhgATweD2zU0kscWPMkRMnA3MBk15X4i+Gt94n8YalrF9Iltam9Hk28ruyzR+RChlHlupRw0Z289CeBXTfErwLbeNYoI7qaFFgtbqFBLb+bteaMKsgyRgrjI7+4pdA6nWC4tyEPnxYkO1DvHzH0HrVPStb03U4ZJrWc7I52tz5qNGTIpwQAwGeTjI4rzy++ESyXzNZ6jZQWbzuywmxz9kVpI5M25DARyZjOWx/EOOOWv8IhdWky6heaS10/251mg03YFmuGiKy7S5wyCIKMY4x0Oci6Aem21/a3F9dWcLs01rsEw2EBSwyBnoTjnjpkVDq2r6fpenXOoXk+ILUBpjGhkZAT1KqCf0rmPh/4FHhbW9W1J7xbuS+kkIlPmCQq0ryYfLlSQXwCFBwK46D4Q6lfQ3dxe31hYzvezSpDDbti4Q3jzL9pZXBk+UqBjG33pa6D7nrtlqNjeTzW9tcxyTwBDNED88W5dy7l6jI55qDTNa07UPtP2eZh9muTayebG0f70dVG4Dd1HIyKwPAXgqHwnqV9cWxszDd21rFhIWEqtDHs5kZiWUgAgHkc8muUv/g/NePibVbQ2gv7i5SyEEixKswG47lkEhfIJBLEDcQABjFdRdD1GTUtPjvYbKS9t1uZ2ZYojINzlRlgB6gEGrVeb6N8NJNP8Vwa4LvTHS31Ke7igNiWMayoQ+JGYvvLYbJJA5AAB49IpAct478YL4Xe2jOmXFy1zDM0cu9Y4RIi5WMuxxvf+EdTg46YrGf4p6bZaImoavpd5ayiC3kmiRkk2mWCSYAENzhYmH4j3x2mo6NpOo3dtd6hptpdT2pJgkmiV2jz12k9KyYPDXgeS3ttQh0TQZIYbcxwTi3iZEhAbIVsYC4ZvbBPqaXRj0ujlNO+Kkw1ibS9S8N6kb037xJbWkQmeGBRAC7lGYE7ph07fTmeH4pNeXFhDY+Gb4td3kEa+dPEu6CVplEowx6NA/wApwcYNdPF4X8GWkFl5Wh6LBFFMJLQrbxqBK2OUOPvHavTrgelXH8O+H5YkjbRdOaNfLKD7OmBsYumOP4WZmHoST3p9iddTl/D3jz7Ro+sapcxy3cdrZx6pFFBAEdbWQOVQ/Odzr5bkngHIxRp3xQ0rUvEVtpGm6Tq14k7gfa4YN8SxtI8aSkj+AtE/PYAGuq0rw9oOki6/szRtPsvtZzc+RbqnndfvYHPU9fU1XtNC8Kre2wtNK0lbnSY1hgWGFA9ohGVUAfcGDkDjrQtxvY5PU/Hmt/8ACQSaTZ6IY2h1h7ISEpIJoY7dZpH++pQgHjrn0rFm+L8yafZXa2MhtDaStc3hgX55xbRyqkcQkLcGVAc8HnnvXpsuk6BBqTalLp+nR3ty4U3DRIJJG2FcbjyTsyPpx0quPB/hPz2uB4b0jzXg+zs/2OPJi2hNnT7u0BcegApa2H1MO28cz2ngaw13WNHv1mkufst2Db/Z0gYMwaVt5+SLjhicHK9M8YeqfFLU4vC91d2/hiZNQWDUJ4wZo5IUjtZvK3sQ4J3MR8o9+3NdjcWHgs2f/CP3Ntopt7F45DZSCPbCzthCVPQsTgepPvV5PDfh9BcBdE04C58zzwLZP3nmEGTdxzuIBPqQM02JHJN8UrWK5S2uPD+qRSRytHffPCRaYnSHJw/z/NIh+XPGfTFSaZ8UNLvLy2t30rULb7YqzWjuYyJYWSZlk4Y7c+Q/ynnke+OtfQtFeWWVtJsGklO6RjbrlzuDZJxz8yqfqoPasu08NeBb62vLe00XQLqCW4El0kUETqZlJwWAH3hk9fU+po1t5h1MjR/iIt5oHiPxBcaJcwabpEEdxEwljaS4ja1juMbc/K2JAOTj361Wf4rWcVxeW0/h3VY5rBHa9XfCREQyqigh8MXMiYxwMnJGK6XUvDXheexvdFaysrT+17M2kqQKkUk0KJs2jHUKpAHoMVYtPC3hu0sXsbfQdMitpImhkiW2QK8bHLKRjkE8ketHXyDoY03jpY/C9zrC6HfSXNrfnT5tPWSLzfP3BdqHdtfJZcYPftg4xbr4oQW/iTULGVClva3ECBkjWUGMmVZDuV8Fg0RGMcY5BJIHZyeFvDUmjw6PJoOmPp0EnmxWrWyGNHyTvC4wGyTz15NZ9/4P8IpqdnefYbLT7g3qzjyVSI3cwVyqvxl8bnbb65PrR1/ryDozmf8AhcFodPjvF8J+INrRNcENHHH+4Hk/vFLsA3+vQYGeQw7VvnxzGdCtb2PRb17651GXTEsPMjDi4jMm8F92zAETnOeeO5xWtaeFvDNrbtb2ug6ZHCQylEtk24YqWGMdCUTj/ZHoKdq+keG59P8A7P1XT9Me0ubneIZ4k2STsS2QD1cnJz1PNDA5zVviVp1lomk6vDpOoXdvqNhLqGEMatBBEEMhYMwyQHHC5zg1FF8UNPa4WOXRdShW5uJLfT2Yxn7a8c4hcIA2Rgnd82PlBPauh1bwf4c1W80u41DSrW4XSo3js4HiUxRhtnRCMcbFx6VfOi6OWtmOlWJa1mee3JgXMUj7t7rx8rNubJHJ3H1ofkHQ47w/8Rk8QarpFlb6bd6a17Ij7blEcyQPbSTIwKPhc+WeuSMYxzkOm+KGl20s8V5pWoW0qXUtpHE+wSPMuNibN2VMgJZM8MATmuuttD0a2nhnt9JsYZYFVYXSBVaNVUooUgcAKzKPQEjvVSy0HwqzSmz0nSXaO+FxIY4UYpdKOHPHEgB69RmjqHQ4XQ/ijqF9qkESaFeXNjeamYLe5a3+zotuEmO7LMRI4MLZAxxg4ycVeX4uaOkSTXukalaRzW6XNuzGNhLHLG7wfdY4aTy2UKec4Heuqk8O+E7NvNk0fSbczXaTBmhRd1xk7GH+3ljjvlj61JbeE/DFrA1vb+HtKiia4S6ZFtECmZDlJMY+8p5B7dqF/X9f1/kP+v6/r/Pm9L+J2nXt1bQyaRqFst5JGto8hjIlVp/ILEBiVw/Y84PHcCzc/EbSbfStI1F7O8MerxubNQFJklDqoi6/fbdkdsKa2W8I+FmS+RvDulFb9w92PsqYnYNuBbjk7ufrz1qS30/w0+lWHkWelNp9gwmsdkcZit2QEB48cKQC3I6c0dA6nmOv/F69t4tTk06C2ItJZiPMi8xGhW1eVGVkc78tG2cduB612GlfEbStQNnssrtBeNaeSWKcrctKI24Y44iJI6jIHXIGxZ+E/CUcDG18O6OsU5MjGO0j2vuUjPA5yrEfQmmDQ/Bq6/b40vRF1eAGeACGMToCxYuoxuHzMxz6k+tCBmFJ4z1H/hJrmJIB/ZCarBpUUphXcZyQJB/rM4GRg7R368Zr6v8AEO60PX9Ztb7Srq9ghu4LTT1s4VZpZXjeRkLBzlgqbsbRgFeua7H/AIR3Qf7Ul1T+xtP+3Sukklx9nXzGdPusWxnIwMH2qrqHhjwj5d/dX2h6QqXLie9llt0AkZejuxHJHqaS2/ry/wCCPqcfpnxWWbxFNo82h6rPK91H5UcFm3mW9u8cGGmUnIYPKcjjAU+nNt/ijBGIml8N6oI3eUtKssLIsMc0cLTAh/mXfIMYySAT6Z6O20fwbqF1FPbafotzcQbbiN4o42ZQwCq4I5wRGAD32D0qez8K+F7G3+y2nh/SreEgr5cdqirglWIwB0JRTj1UelPsI4+2+JhudFN1b6dPJ5C2xurrYgjjeaQKqeWZNxJU5yCQMjryK6/xXr/9hQWUkenz6i93eR2iRQOgfcxxkBiMgYJOOgBPalbwp4Ya4juD4f0vzooxFG/2VMqgbcFHHQHkehqGXw54WhsNN0y+sLGeO3uC9it4FkcTncxZC/Jc5c5HPWgDitD+L9umi21x4k0m6s5nt1naaLYYXVhNsK4cldzQsgB5yV9atQfFVkmFtfeFNXW6kvriCOC1Czv5ULIryEKTggyL8v1rpp/A3hR7JrOHRLKzgku4buVLaBIxLJE4dN2ByAwz+frVu58M+GJp2vZ9D0x5TP8Aamma3TPm4AMmcdcAc+woW+v9bA/I5DRPiVPf+APEevx6Z9qvNBNwksasIklkjZjtXcSQNgUljwSTjNVNQ+JWoabqF7calYvbaXa3YtyBAjyF1tDcSxhhLyfugNgDnGD1HoFro2gm1m+y6Zpxt76HZN5cKbJ4zuOGwMMp3sfT5j60i+HPD62gsxomnfZwSwi+zJtyY/LJxjqU+X6cdKQ9Di9D+JrPqc+m63o9xaXsupNZ2MCFGL4aJSpYOQWUS7zjjb7girfiD4oaboep6lbX2kal9nsGki+0oEZZZUijkMaqG3crIvJAGc1vQeDfDdrd6XcWWlW1mNMllntoreJY0WSRNjOQBy23Iz71dvdF0OZZ5L3S9PkWTe8zSwIQ25AjliR3QBST2GKb2EtzjX+KSh7eFPCOumeTy1eNxHEY2kneCMfvGUkM6cMBjac+1Sw/FLS5tNS7g0jVZpH8tVto0RpWd4ZZdigNyR5LLx1OMZFdRpmh+G1s7d9P0vTTb7I2geKFCpVWMiFSOwZiwPqciqt34Z8FtqFutzoeifbDC0cAe3j8wxjO4LxnA3nOP759aHsC3MSz+IltNp2ta2YmksdM0yG9aCEI0hL+buUPv2kjy8YIGCDk9hBH8VLH7dPZzaFqUMtjPHDqeXiItDJKI4zw/wC8BJz8mcDrzxXTXvhHw9ceH77Qk0u2tLK+tvss620axloucLkDtub8z61Bpfh7wPKbebTNI0KU6ZKwheCGNvs0mdzAEfdbPPrnmj7XkHTzORtPizJPrUkEfh28kguLSG502ISRLLOhE7vIWMm1V2QghThsn8mWPxfhCXtzd6LeTWbTuNNlgEYM6iOFwhVnyHxMDk4XjH16weF/h/PbIq6H4dkh1KQSR4t4ity4DMCvHznBc8Z4Le9XLjw54RtbmbUrjRdGgmuNkUs728amTLKFUkjnLBAB6hfQULfX+v6/rsNvscynxKhm13Q9OFjNateXktneRPskkglVpI1U7X4UvG3z8ggYHfHodZLeGfDranFqbaFppvYXMkdx9mTzEYsWLBsZB3Mxz6sfWtajp5i6nEfErSfFuqanojeG5kt4La4WW5l+2SRMMSxkgqPldSgkGCDyR0BNcRpvw38aWml6fb3Nyl3c2L3Qt5Y9SkiSKOa3ZEXywNuI3xnj5gcnnIr1XX/E+jaHe29nqVxJHPPDNcIqQu+IogDI5Kg4AyOvrWWnxG8KNYRXxvLqO3kuktN8tjMmyRwhTeGUFQwkQgnAIbPrhWurDvZ3OUPgnxzcMbS81rzNPhlhFuv2x9zRuC0+/A6q2FTB+7npT/BHhfxvpfiLw2bhltdI03T1tbmIapLP5xEJXlXJBPmYYEAYH5VoyfFSwtIrqTUNMu0a3uprZoYIpZJSUkhTIUxrnPnqTjp7np0ur+MfD+k3stpqN49vJBYnUJ90D7YoMkbmOMDJBAHXIxjpTv17/wCQmun9bnH+JvDHja+8S6pcWmoXkNrN5nlTW+qNGfIa3CLAsRBRHEuX8zr788Ys3gj4iGWa7WeGOa6tI42S11WaHyrlYUSOdm5aRUKt8jEg7u9ehL488Mv4eh12K8nmtJro2caxWskkpnBIMflqpbdlT2rN1z4oeG7Cx8+1ee9le2hu4YxBInnQSSRIXQlfmI81TtGT265wJdP6/r/hwv1/r+v+GOd1rwL451Sy1HT7rXBPbfaDFZE3cilrZo5izPgcPvlRBg/ciHPJFdFrOieKj8PdItPD1wNO1uxSJTHNePJGQUMcgZ+S+0MXUkfeRelOn+Jnh+OSQo00sawbljW3mNy026ZTF5ITcNvkSliem3pjmjSvih4VurGKa7uZrOY2iXEyNbysiMYY5TEJNu13Cyodq8nPShbNegdUcnrvgfxrdi8sEaO5tEctHcSak6TXai6tpYlZgu5SiRSqGycFuOtOtvB3xJ+3wSt4gu7eJbaQWqJqBkFoxecqku8ZmG14Ru5P7v2ye7tfHfhm4jdlvZUeNlWWKS2kSSNmmEIVkK5DeYQMY7g9Oais/H2hz+E9P8SSx6lb22oSmG3hexlad5PmO0RqpY8Ixz0460dAW7J/Adtq1jpENjqWnvbFIgWkk1R7x2k6N8zjODjd174wK88T4X+I9M8Mw/2VqkseqTTquoJazLb7rdTMURHVQSwaUMWbJOMZwMV1us/FPwtZ6Tc31lctfGK3M0ZEbxwykRiUoJSu0OIyGK9QO3WtWLx14Xktxcf2ltiIiId4XVSsm/Y2SPusI3IPTAz0Iolq7sFojz7UfBXj59ca/Wb7fLDFNFHc3GryoZIpBAAqxptWN1EcmWXAYkZyCQMWz0f4n/28uj3V9q/2yLTPIgu0uZvIEhgPzO/3Cufl3YLhyD0FenaX8RNEvLPWdSkju7bTtMmt4vOktpQ83nIjIREUD8mRQODnOadbfErwlcxO8N1es4ZVWE6fOJZWLsm1EKbnIZHUgA4KnOKb7CXdHnV5p/jrTfGGjx3MOuvpIuBcpaWt7PctCnmr+6M2QH4VmYSZ+Rtq813HxD0XxN4s8K6JLpO3RtVhuo7yWOWb5oh5Thot6jgnft3DlckjkCpF+JmhjU5EcS/2cbOC6trqO3ndp/OkEaKqCPrvYLjJOeMcHGjpnj/wtqV9aWdnfSySXZVY2NrKqLIyswidiuEkwrHYxB46dKS2S8xvds4W88DeNFM0emXl5YW82rXF5MLfVnMjiVF8tgz5A8tgwK9GyDg4xVuXwv4ttNS8Pxrql/O97qVy2rStdSSrFAJTLG6E8RtsRYcKBxK3WuktviNoRt9blu/Pi/sa7kt7sQwyT+WFcqGYquFJA3beoGD3GYx8SNJj1HULe4imEUC27WjwQTSveCZGdNiiPnhGPBbhSeAKL7MLbop/EHQPGuo69dXHhrUHtYptLe3DyXrKsUmSQY0XgOehZg2BgjBHNmLw54hf4aroZ1K/j1B7qNnlkvj50cP2lXdBMnP+r3KO/QZ71T0/4v8AhiYWbXk6Wnm6cl5On7yR4nZUcQgKnztscMcYPTjnjb0r4heFdSuRbW95cpM0qwqk9lNEWdpDFtG9RkhwVPoetCVtP63Bu+v9bHHat4S8fedrC2NzNIkqzxQu2tzJ5qPLH5BVf+WTQxh+QfnPUkE0z/hA/GNl9uuNI1G4ha9nmkuIH1aUmWMm32ru6JIVjmUyKAcvnJzx2ur+NLO1stC1Cxha9stXvEtUmCSDZvOA2Ah78YOPrjNZS/FLRRrcenTRtEJL+WxBYSCUOsaMg8ooGLPu4AzgDPqAL/gfkD/4JzT+CPHdxe6a15cPNbQXkNzAkmsSsLFEuZJDGwx+/bYYgHbkbOvcpc+BfiJHp9paweItQaELA90E1WQzNP8AZ9kkiyPnAEmGC/dPXHGD3EHxG8ITSFf7TeL5DIjS20sayRhXbzELKAyERSYYcHacdqkXx1oiaENYuHmW3e+eyhWCCWaSSRS2AEVN2SFJxjj1oWiaGZ3xH0fxhqUuhJ4duViW2mSS6nN48L5WSMnKr8rqUEgIIPJGMAmuO0/4c+MrWxsobm4S7ms7m5e2ePUpIkijmgkRV2ABTscgnj5gxJ5GD1w+Knhf+3pLJtQtvsQsVukuVZ2ZyVV/LCbPvbGVsAkncBjOcbVl428P3esQaSk13HdzMIwk1lLGFlKGQRMzKAsmwFtpOcc0NdBJ21ONtvBfjmSaOzvtenOmQTWvlrDqEscjxMVa6VmXB4K7UwfuselP8G+EPGtj4z0/VNe1ee6it7NId8d3uBURlWjkDDL5fD7upOMnjnuNa8U6Lo9+bK/uZUlS2a6mKQO6QQjPzyMoIQHawG4jODisvUfH2kw+GZ9cs4bu5S2vYLS4t3t5Ip42leNR+7Zd5O2RWAA+YEY607/1+ArdP67nO+NtG8d217rusaVqk8traKt7o9pHO5ea4Jj3wSKBzF+7IA5/1zcDFQT+GviJBHJYx3C6ra+S0hkudUkj892s/KMTBRkL52XyD0PHNdppHjjwzqs8NvZX7NcTSiFYXgkSTeRIcFWAIx5UgOehQg81Um+I/hOGW4ha8uzJDL5IVbCcmZxMISsWE/eESEKducEiptpylX1ucjY+CPHNpJZLY6tLaWrRWlldpJfs8gt1T986sBzLuUBT6O3TGKbong3xu3iO01bXWEsNtrEd3HbRavMVjUwzRyMpYkkZeI7GPIB6Zwe80rxt4c1JrxbW8l/0OBriRpLaRA0SkqzoWUB1DKQSueR9KwdV+LHhi1s7O6t7lXjnuhFKLpJbd4otiuZtrR5KhZI2zgAhxzVXu7/1v/mTbS39bf5DvGHhPXta8Vi+h1a9t9PBtEEMGpTQDywZvtA2oQMsGi56/LwRis7WPB/jy+8MaPD/AMJHE+q2aqwkkUf6PKLSWIuJAMyEu6nJHHJrp7rxzodjokerahLJHDLd3FrGLeGSdmaFpN/CLnhYnY8YGDyetV/+Fl+D/sguhf3JTLbh9hm3oiojmVl2ZWPbJG28jbhhzUpaNIq+tzkNO8I/EKK80FW1C5Fpb3Ymu2n1aR5FjLDzIuOHQrkjOWBJ5AApPD/gHxhp+nabDHfz2p0+3tbeOL+15pIn2yTfaHKng70aPAYHGMDGK37X4p6RcOkP2WWO4OptZusm5EESzPEZ1kKBXUFMkKeM4JrQvfiHoi+FNW1/TluLtdMiSaWCSGSB2R8FHAZclWGSCAc4p7oVtbHB6x4V+IejeGJ7+31S9uL5YBA8UN9NIvl+RboNsY6YkSViVAbDEg84rtfhTNrMnhI6ffadqltJBGwS6v5WLzuzOTtDkuEA27dxzggdQaS9+J/hyGKWaB55ltd4u4Wt5Y7mNgshVFiKbmYmJ89AoXJPTOyfF2kx6fol7Ol/CmtMiWitZSlg7jKq4CnYceuOh9KH7yYLSxwNp4C8c21qrQ+JL77YbZI3eXV55FDtZyJM2GyOZzGwOONuRjoV1Hw38SdQJuGlEE0r3C/Z21V2ghje3RASFALOHViOqjccg5yOlvPiVoeAunsJpfPe2eO4EkDJKGhAUgoSAfPQ5x3+uLFn8SvCN3qEdjDeXjSySLGjHT5wjFmZFIcptwXR0BzywwKHr8wX5FTxr4Z8R6voGk2On6nPaTWtnMs7QXskBef7OViO5OWAlw3PHHQ9K5vWvh/4suY5IDey3tnDN5tvFLqswlYCezl2mT7w/wBVcYySBuX8Ozs/iL4RukkKam6NExR45beRHDB0TbgrnO6WPj/bBpfC/jzRPEGn6rqFjN51tp78+SjyO8RXckm3aD83JAGeB17B397nEloomH8SdN8Wan4o0m20A3sMIsZC06X8kMVvMJodruF4lIXzPkPByayv+EE8ZW8+ktb6zepGZ7i41HyNQYEzPOGWT5hhl8obCuMcngk5rtpfHXhtPD1jrq3VxNZ38rw23k2kskjyIHLLsVSwIEb5yP4TWI3xR0kX1ydsR0qCRV+35l2Mv2ZrhyB5WCyoAdoJ+926Uv0KOVi+Gvjay0WxsdK1dYJLS1UwvLeyS+Rcm1nido9wO0FnjwBgDBOOOZ5/A3ja4i0qC4uru7t4riCYx3Wrt/orJeJK2QoxMDGuFDZwR15zXbR/Ejwk7Iv225RzJ5cqvZTKbc7wgMwK/ugWZQC2Ac+lIfiT4RFraXX2268i7LmGQWMxUojqjSEhflQM6jccDn601umJ6qxW8WaR4uvfiFoV/pUyQaRaNG10ReSKZFy/mI0f3GBBTBxnIOSMCu4rmvCnjPR/Emtarpum3MMpsGUAqzZkGWVmAKgbQ6suQTnaenGelpLYHuYXivwno/ihrX+2EuJo7YsyRJOyIWKlckA8nBP51l6n8NfCeo3Udxc2dx5iSK/y3UihiqxKARnpiCL/AL59znsaKFoD1OQHw48M/YmtHXUJU/fbGkvpWeMyyJI5Vicg70Vs9j9at+I/BGgeIrmGfWobi78m2e3RHuGChXUqzYB+8Qev0PUCukooAxbfwxpcWn2FkwuJ47C5F1A0szFxIN2CT3+8eDxXPR/CXwVGzmOzvE3QrCNt9KNgHlYKndkH9xFz/s+5ru6KAONb4aeFii7Yr9LgHJukvpVnZt0xZi4OSW8+Xce4b2GJX+HPhJtPFgdPl8hc7R9pkyp8lIcg5zkJGmD2Iz1rraKAOPX4b+GRPbXBS/aaGYTPIb2TdcOJVmBl5/eYdQRn6dOKXU/AOm3WiaXo1re6hZWen6gb2PyrlxIMrINivncq/vDj0AxXX0UAcWfhf4O2ND9gn+ytF5f2X7VJ5IPlCIuEzgOUUKW6kZ9TTj8M/CRmgY2t15UChVt/tkvklVL7FKbsEKJXCjoAcdhjsqKHqBzGmeBfD+n6Zc6fHHeTRXM0E0rXF3JI7NBs8r5icgL5aDHt9aju/h/4auNjiC6gmjYtDPDdSJJExleUsrA8HdI/4MR0rq6KOtwWiscnp/w98NWMxe2hvFTNsfJN5I0YNuwaI7SeoZcn1JbPU0um/D7wzp2rQ6jaW1yjxS+eIvtTmIzYYCUoTguA7AH0x6CurooA4zU/hj4Q1CS8kls7mN724NzcmG6kTzZSW+YgHBOHYZ7A47DDl+G/htIpI4m1OINNFMhTUJQYnjj8pSh3ZX938hx1BNdjRRYGcda/DXwpao8dva3McEkUUUkIuX2P5YRUY853ARoM55xzVm98BeG7rLNb3MUu9pEliunR43M/nllIPB8wk/TjpxXUUUB0sc0PBOhrZaJZxfboYdEYtZCO8kGCQVO85+fgkfNnqfWsu0+E/gq1iRI7C5JjlE0TtdyF4nCqqsrZyCAoAI/qa7migDjP+FYeD2sJbGayuZ4HaHast3I3lJE5eONDnKoCzfKOCGIORxWyvhfRVijjFs4WPUH1FR5rcTvu3N16fO3HTmtqigDjYfhp4Thgnt4bW5it7i3SCSJblwp2Kqq/XIcBE+YHPyg9afJ8PdHE8l5b3mqRXzKStw948hWcxGIXG1jgyhCQGPt6V19FAHO6r4N0XVLgXF99skc2X2G4AunVbqHB+WUA4fG5iCe5NRp4G0JdButHb7fJHdXEdzNO95IbhpY9nlt5md2V8tAOeiiumooA5LR/AOj6V4osNctPMDWNhNaRK7M7M0svmPK7E5ZiS3J/vt61Bonw40OxunvbqS7vro3sl3E8s77YC1ybgKi5wo37c4+9tGa7Sijt5f8ADgc1pXgfw9prX32aC4K3kD27JJcO6xQuzM0cYJ+RSzE4Ht6CoJ/h74ZkuobxLe4huYSpSWO4cNhYki2nnlSsUeR325611lFCA5bS/BdhFoVrp2qSNfSQXN3c+auYhvuDL5mFB6bZnUZJ7HrUN78OPC10ctbXURZPLkMV3Ihli8qOIxtg8oVijBHfbmuvooWgHLyeAPCsklu76ezfZ3keNTM+0F5DIwxnBBZjx6cdKbaeAPDlvoWoaMIryW21CNIZ2lu5Gk8tBiNFcncqqOgB4yfWuqoo6WDrc4mP4a+H01uz1HE0ot7a8hkE0jPJcPclfMeRyck4DAem44xWnP4N0iaLRo5JdRYaOjR2p+2yAlWUKQ/Pz/KMZPOCfU10dFHSwHn1l8J/DtlqNq9sZ1sIAztbPI7tJLmDYxctkBRbxgKBz3NbEngDwvJaG1exlMRSNMfaHHCSvKvOc/fkc/jjsK6mih6gtDjdM+Gfg/TxYeVp8sjWF215A0tw7nzGiWM7sn5htVflPGVBxkZq3aeBPD9t4Wu/DMcd0dMuVCGJrliUVcbVVs5AGBiunooA43UPh3pE+i6No1rdX9jZaZey3Y8m5cSyGRJVceZncMmZifyqxL8PvCkmlnTDp7LaeY0gjWdwAWt/s5xz08vj9etdVRQByd58PPDF1qkupSW1ys08oluVS6kVLggqyrIoOGUFFIHTr6mkh+HfheNLsNb3Mz3gmFxJJdOWk80xl8nP/TGPn29zXW0ULQDn9E8H6Poskjaaby3R7j7R5S3LhFbLMVAz9wlidvTp6CugoooA4X4nXmvW2oaU+g2erXL20d1cTC0iJUjyWVASQVZt5UhTk8Zwa5nwNefEabxtp97rmn3ken3NoILyb7Pg70mufKyhA2BkKFmCg52DABOPT7/XdG0/VbXS77UrW2vbuOSWCGWQK0iR43kZ7DI/yKsabf2OpWi3enXlveW7EhZYJA6EjrgjihaO4Pax5Vp+veNrvxtJBpHlf2ENYnje4W3edJNsqq6Myq2zCZwcoN2eeCK1fFN349k8RXumWuntLpcFxbXENwsXE0bzQjygQQcx4nZj6ba6rVfFXhnQ4nW41KyjENzFbzpHKn7h5X2qZBn5Bk8k1qW2p6bdLG1tqFpOJCFjMcytuJXcAMHn5fm+nNEdl5A92eEaz/wsnUrm6nnstTInW2juWksZFS0dGuW2wrGC0ibvKBYA7lbk4PHo/gTUtXtNd1LSfEl1qFxeXl88lkrWhWBIVhRiUbH3NxI5OQcA8murudc0W2a6W41ewhNpt+0h7hF8nd93fk/LntnrUt9qem2NiL691C0trUgYnmmVIznp8xOOaFoglqzybxPrPxDjs50vrBGhj1OPSYY2iCfbJJHbyrtSDny1ZoNydwstWrvUviTONQXTbjUU8q7uxF5+kKreXFAxiAJUKyyyjgjJCkDOTx3I8XeHJNRu7Oe+tofsKxSvPPKixYkHyFWJ5z/nrU9v4p0KX+0PM1G3tlsJmina4kWMDaEJYEnlf3ijPTJxQtv68v6+Y+v9ef8AXyPPG1r4n3/imaxtrO/07T5JYkM8tijeQNxDlCVCspXBGS+O+DxV201/x1pHgDxFq3iH5r210mG8tXltViCztExkiwDghXC9efm5Jrv117Q2uI7ddZ04zSxefHGLlNzR4zvAzyuOc9MVQk8YeGTcC3fVrJoJLVrn7SZkNuYw4jIL5253EDFD2sJb3PLtJ8ZfES/jsX0pL3UxuuVupPsKmJSPO2RllQAuhWEE5UMW4Dc40Lyb4pLYXcdw1xqSvG8axfYEiOTbRyhsoQeJS8f0HrzXpGs69ofh3TrG4vLiC1sbmdLeGUFViUsCVJPAC4B5qSfxJ4dgLibXtLjKBGbfdoNocZUnnjI5HrT7i7HjN9o/xE01JJtJsry+v31GS88yddu4i8kChsEAjygpAPbaMgdOgk174lG/upbOyv5kt0km+zT6asayQosTRhH7zS/vFK5O0noMAn0a58RaLDLNCuo209xAyLLBDKrypvcICVByBlh1pw8Q6CcY1vTTmf7MP9KT/W/88+v3vbrSWisN73PL9R8QfFZbtI7TSrwSPpsk0gayVoo5WjZ4wpA5ZW2xkF8kg8d6ddTfEqbxVY2F5G8tjZ3cnlXj2T/6UN5XLiJSqHy2+UnaueecYr1TU9X0nTHiXUtTsrJpiRELidYy+OuNxGeo/Oo017Q5Ps2zWNPb7Uhe3xcofOUdSvPzAYPI9KTVx3PJdOuvifonhrT9Nk/tOWOOytz9qj01ZrhJTakiAqM5XzVCs5GRnkjOR1Him4+Iklzpg0tjZD7FbveLFaJMvnvPGkq5boEjZ2GP7oPI4PZabrml6nc+Tp15DeDyvNEsEiyRkbiuAwOMgg8VVu/Ffh+B4o11azuJZbtbMRwzozCUkDaRnjGcmqveV/67E9LHG6i3xBvfCum/aNOilu4L+2cukjRzSmO55MkYUKsZRVYkMep4ArDXxH8V4/DtnM1jeXGpS3SsyR6ayrGAse+KQNGMgkvtZcDAOXJxn0nSvGnhfUdJbVItasYrdH8uXzrhEMTbioVwT8pJU4B64rSuNZ0e3t2uLjVbGKFQxaR7hQoCkBuSexIB9CRSjp+f5Dep50Lv4oLPBcGado/MeaS3/s+MAr9tWNYs9QPI3PnOT1zjisiXW/iToPh6bVZoXgtbK3Ia2ltAVH+izSGVnJ3cSrGuM4+Yjvx7BBqWnTiMw39rKJNuzZMp3bl3LjB5yoJHqOaQ6jpraidKN9am9Me82plXzNnrsznH4UrO1gur3PI/DnjXxtdaVFcJ9o1MSy+W0sdgCLZ1uo96Ssqqo227E7sbSc4JIxXQ+P8AUPEN/H4R1/whZ3s1uZ3musQnzEtniILiNsbnwcqrd/fg9rNqWiaZbMJr/T7KCFjGwaZI1QgAleoAOCDj3rO1Xxr4c0+7htG1KC4uJreS5WO3lR28tI/MLHngFeh6Gm2rAk7nn1rqHxOtL6zsY5b2aD7fd+dcXmnM24fav3cfyRnEZhOVfKjJwW+XbV3Rr3xqfFfhHT9cf7RcX1m1/PK0Cxmx2DE8RRTg7vMhVSckYfmusPj/AMOCza6e4dEFpb3Sh9ql1mZ1jUZON2Y2yM8Y571qatr2h6ZYTand39oI4YnYsJFLMFbDKvPJ3YXHrgUL3bX6Bve3U4XWdU+IlnqOqXEdvfXNi0t1FbQ29khaFEaARSqcMWyHlJyGyF4GRzygvfik5ubo6fqhvr/TYkltjYkQSbUuQ7b+DHJ/qiFG3JYcensN34o0O3glY6hbyXEUAuGtIpkefYQCPkB/2l56cjmrev6ta6Jotzq18JBb2yeZIEALAewzyfb8qTWmo09bo8+8OTeKLzxJZQXlpqA0y01Xy0huLEwi3hS0lAcOMB1MuAudxAC55PFPxNffEVY9Tje31G5sr17uCJLWzUNaotyqRMGAZmDxMxPBPGRjk13+neLtBvI7tzfRWotCBN9pkWPA8tHLZzgqBKmT0ycUi+MPDf2ueCTVrSFIY4JPPkmVYZBNu2bHJwxOxulOSuxLRHnUN58WpdMhnj82wZbUD7IunIwV1sI5erc/Ncbo8fUDnBrZvb/xfa+CruaC11Cz1WfWmSJoLI3Plws/MjRkMSgXJ474HGa9DS8tJJvJS6gaXLLsEgLZXG4Y9sjPpkUy31LTri+nsLe/tZbu3AM0CSq0keem5Qcj8ad9bgtrHmsl58UF1V7mOad7MXMjLbHTkAMa3qxIu773zQMZM9flB45ByVuPinaaFJ9h0xpAI2iXT5bUbXLwTO0jOTuz5oQYzj5sd+PW7vWtHtLdri61awghUEmSS4RVADbTyT2bg+/FUovF3h1ry5tZNVtbd7eaOHdPMqLKzxpIvlkn58rIvT1qbXVh7O5514eb4jWWm6dbWbzCztlQlW09t8we7VGWQzKr7liZ3JAGcA+ub/hnVvGE3gbxPqlvZr/akN29tCscfmGaWEiOe4QE/MGIYonT5AMc13TeJtDj89rnUrW0hiKgT3EyRxyhhkFCT8w6jPTII7Grmm3+m3trJNpl5aXUEbsrtbyq6qw5IJBwDz+tO4kjybQpviPaWGp3FsdTkhiF3eQrdaeolu3a6baCp5X91hggA5I6dKmtJ/iHfeK7nXLWPULG2kkhtY4J7EAPbm8mXeytypSJlc9CeM+leg6D4w8P6xbW81vqEELXLyJBFPKiySFCQ2Fzk9D+HPSrkOv6FMbcQ61p0n2kMYNtyh80Lndt55xg5x0xR28g7+Z5lpviXxJD8Lb/AMQtGbG7m1eK2RYYPtD/AOvjgnkRSTv3P5rIOgGwAdqrpZ+ONUmbWNRtLppI47OCKNrUxm4ia9ffJIgYYcQpGxUAY3EHjgepadrfhzUJUsdP1bSruTllhguI3PynkhQexx9KsatqtjpZtPts3lfa7hbaE4JBkIJAPpwp5o7f15B3/rzPJ4tU+Jhjt9QYaw88VjexmEacBDdTK8LRvsKKyAp5gUNg5UjJyCVuvGfjiTxNHbQwX1tGWa4itpNMxvt/tmzMzHmJfIDMCcHI9eD6LpvjLwzqD3AttZsikN0LQSmdPLllKK4VGzhjhx075Faeo6hpemvC+oXtnZtOwiiM8qoZG7Kuep9qF0B6pnJ+Lte16Sy8Oap4Vtry4t72VXmthaESSRuBtLMykRAZy27aSM4YEYOV4c1T4hT/AA91m81R/I1pVQ2qf2bLuhfaN6bBGPMAbIVlD/VsV3t9rekWOrWmk3mo21vfXiSSW0EjhWkVMbyPpuFT6ZqOn6pai602+tr23LFfNt5VkXI6jIOKOjDseY/218SV3amdP1M2vlbBp/2OIzD/AEISb92MF/O+XGMc425rn7ubx5q0UNxe6bq39ox6dexkHT3WK5BlKwqSoXY5TLEkLxgADca9k/t/SFvWspr6CC5E5t0imkVGlcKrEICctww6Uuga5puuaPDqthcK1vLCkxDEBo1ZQw3j+E7SDzRfW4eRyutaj4wh+INtYafbXA0oSWyoqWgaCSE7/Pd5v4HTC7VyM8cNnjvKz7bXdEuZLaO31jT5nugWt1S5RjMB1KgH5sYPT0rQo6B1OU8e+C4fFkkDSXzWgS0ubSTbCHLRzKucE/dIKKe4IyCOad4O8N6noF/ctJqVtc2140lzdBLbyi9y2xQUUEhECRgYySSxJrC+Kvi7VfCviTR2spLR7eWxu3ktLhiv2qRZLcIkZAOZSGcKO+Twa5LTPHPjTUJfOsI0iZ9ZbEF5dI5ijENyTbyJGC6YMSsCwBJOOg5SfX+t/wCmNq+n9bHVar8LZNQ8RX2uP4lmNxNNHLbrLaiRYQk6zKhUthlBQLwF49+am8H/AA4Xw94wtdTjuzNZ2umiIKQB5l2WbfNtAwv7s7Bg9DjtzhRfFjX7qW8+y+G7NFhtoXSOe7Cy7pBAQxQHeYyZiMheNnXnA6fwF4s17WNdm0zWtNsbcCGd4pLV3IJhuWgbO4D7xAYex79apK1o/wBbEt3uyp4i+GEesarqF8dZa3W6u4btLaOAiESoGUvIA4LsVbBKlOg6kVoeKvB91eeGPD2i6LPZ2n9k3ltIryW++NY4kZeIyeeowC341xvi/wCKl7ZpqKW0unSi11f7NCtrKRNMkWDKjbuEJPyju2GKjvUFp8VNY02x1aK8bT7yW2uLgQyktmEi8kjjinHyqhKAFTkDC9+MyrWX3/daxTvf8DeX4O6VD4fi0u31GTfFex3YllhyHK2wtyjhGUspXJHzDBPpxT0+Edna393faZq72s1xcW9z5b2yyQpJbhBEApOdgCsCuedwPVQaop8WNUW1ku7jw6IoLKzg1LUm3OfKs5ViKunHzON02V/6Yn1rd8YeONQ8P/Dey8SXFjbQahdKrLayligZkZwhbjBwuMkjngZOAW/d97+v60/AS97T+v61Klp8JrG0tgLXWbmG6DpIt0kCB0dYpkyvoMzswHQYAqpb/CDyNPlhh8UXaXE3mebKIPlcPKsjKRv3YO3H3s89e1a3jbxBr8ei+FdT0FIop76bzZoLjd5Zj+ySylGIGeqr0xyBXPax8VtZsvDN5r7aVYQxLOkNnbyNIXmb7KLhwzcKvXavqR0JIWhqzd+gJ3S89jtf+ELs28M+HNCluXlh0OS3dGeNT5xijKDcDwM5z+Fc1L8IrceDrnw7Z69cWy3UiNcTCBcyotqtuEbBBIwoYc8HsRxVS9+IGv3EzW76Ylra3F2YbaW3lbz1WO7ghYvuUj5lmJ4/unnnI6Lxj4u1jRfFMOn2el29zYpHaSXLsziU+fcmACMAYyOG5Pt705efUSa6dCk/wp01gmNSmVhNJK7rEoZ901vLgn2+zKP+BH0qtJ8Jbea20m3utWjuYtLR7eGOSz2q9uxQ7XCOu6T92Pn6dflrmPDfj3X9UXTobu7XTUu9QNwLm41CJsKAp+wMEBKyfNgBtrHax6itKz+Knim/0prq18O6YkrSSbUkvNxiVLeaZo5FQsySDygvzBeX6ccq9lfsNR6I7jxt4JsPFV3HcXkxQpZvaqvlK4AaaGUtz3/cgfiawo/hTYweIk1m31H51keURywbljczyzIyAMACrSnqGBwOBzWbcfFXUtNtJ21jSrGCdY5TDtlfZNJ5VvLHEuRksVnYEf8ATMkd8bnxR8dXfhK9022tYNPla7tri4CXMrI8zRNEBDEADukfzDj3Hei1mkCd0XvAvglfDM8Vy+oC7nSx+yOy24iEn71pTIwyfnZnOTnk88Vhaj8LLjUCwuvFD7JdSa/nEdkEMzF0ZQxD8lBGqKegX+HPNZdn4217SboajqgZ7C6u7shJZvktYI72G33OdgxhWd+uAM5J6itefEXUtSuzf2tyljFDAPKsxcYa/DXLxiWIFCSFVOT0+f2U0J3s/wCu/wCYPZ/15GpP8HzJp91Zr4oniE0ZgBjs1QGAvM5R9rAud0xO7I+6Mg85uL8J7OG5e7tNYmSdHtpbMSwLJFBJEF3nZkbhKVVmGRyAQa2/hz4kudXtbm11m901tVjvryMW9sSGWKGcoCynkEApz/tA965rUvibf2/2rC6FalNSls8Xdw6mzWMSkNcYHy+Z5Y2DjO8de6ukvxG1f+v67GhoHwxj0bVdOurfXJmtrSaO5kt2tl/ezpHLHuDZ+RcSn5QOMDnFas/gtp/iRb+MJtZuHW2VhDZGP5U3ReWcNnofvdM5744rL+GXie+8ReKdZae4jSBLW0k+wPP+9tJnjDvGUwDgblyx4ycDGDWDe/F68tbdd1lp8l4NVa0e3icujRhox8kwOxnxIDgZPUbRg4rW9v67E+f9dzpfE3w5h1fWNY1S31iayl1K0Fv5fkrJHE52LLKBkHc8caRnkYAyOTWTrHwfttUll87WvJgdmmSKCyVNkpijQ4bdny/3SkR9hkZ6Yq/8LL8VxObqbw5YzWYMbiKCSUzukk80KqAVxvzEGPbDY96NL+Keo3k+nW2PD5e8vooRKty4hkjaISSKjH/lrHnaV7syjAOQJW116FdS3qfwhhu9KmsbfXZLBbmBYLlbe3IjlANwWOC5bJNwW+8eVGcgkVan+FcIXVPsWvXds180O0eUCsKL80sYAIO2V8u2CDnHbisDw/498VWp0PTb2xhuZNTs1v2muLxEcRys+I49wXe8aqCwCknI9cltl8TvFzaPHewaNp09slo0heeaTzZPKtYZ3J2pty3mlRjuM+1O17ivqbI+DuljSIbD+1J90ZTM3kpvYLaR2wBPpiIN9TXV6voN/r3gqbRdaurNry4yXlSBmjQiTcm0blbKgLhsg5XPHSud+GnijVtd8ZeIre7geKzikYQxS3cbSW5SQptMQ+cBx84LD2GRisjUvij4isYriSXQbHY8zJayecypEi3cluXmL7VA+QN1A+bGe9Ju9r9QWm3Qvj4SRJe3eoR+I7uS+uzavNLcQJKJJLfyjExXjvGSwBG7f6qDUL/B23VjPb69IlzJDJDK0lmjxkS+b5pVMgKT5x28nbjHIzTD8TdcgLXWoaNYW1gse12jmedkl+xC53ZQFWj6rlTzwc1maR8SvFF5fJq62No+nCGGG5tw5ILtfTW/mxFcg5CqxySMDg96cn0YLRXO08O+AU0XxRHqsOrzS2kHnGC0eEZVpUiVy0mct/qQRwOp68VPovgttP8AiBf+LZtZuLt7mGSGO3ePAiR3Rtuc8gFOMAdecnmuRb4qapZ3Og2+qWumQSajYC8ugnmYtEeKWVGycFwBHhto6nqMgGWy+Kd3JaafHd22mfbNQhtZYBa3JcOsrzByvByYxGm7rgtg9sttp3fTQSStb5mre/DC2fWr3WLPVpIbuS/S9tEmt1lhtTh/MQJkbldpHc8g7sEdKqQfB3SIbSS2Gp3Dq1nJaqZIUYpvhhiLj0I8kEf72O1Hwv8AiBq/iXW49LudLght0skdpZLpPtBbyonEnl5DMjGQgEKB8vXnAxrjx5r8HiDVNNnaaCGx8QqElaMs1xa7juVAF5RcAH+LLD1BIlb3f67D397+urNvSvhZbrLfvf3AKvqstzZxhRIIrcxSokXI4AaeWT2LYrf0HwLp+k6FqujxXMpt9Sto7eTYgjKBLZIMrjuQmfqa4bTfi5qOoW0JaysY45p7m2WWGXdJIywpJGUjBJAO8gt8wUr8wGeINT+JniD+wI72ztonubO9tI5NOicteyxlAXeRdvEbbsgqM4HGTxS6W72DZ39TpLv4Y3N9JoxvvEnmxaX5e23SwWOKQxn5SVDYyRw2c5A421WsPg9a293bXFxrL3hih8nZLAxSJVaRohCPM+QJ5hA3b+AKteBfGeqeIfiBqFlJBAthBbmNNl2nJXYwmERO8pJvOGIwAo7k1U174mapYXGq2a6fp1pc6beR2bvfSvHDJLLJ+5AfGADD+8ZjwvTmm+nnqC0+Rq6X8NLLSbm2vNN1D7PdWzRtFKLVOCll9lGR3GPnx68VreO/CX/CXWVnYXepSW9pCzvMsUQ3ysYnjBDE/LjeT0OeOleXa78S/Edzd6l9nlhtovKW3RLWZQ1hJ9raPzZ2kG1TtQHBIGHHsTNffEjXbFkW6JWafULIpaiZXHlGG2MiJMBtcbpSTjJIzjjJC+PUPh0Ogb4P201zHeX2rx3U/nM0yGy8uCRGjhQqI0cYOIEOST1PB4x0nj7wSniuaGT+0TZ4tJ7GcG3WXfBMUL7cn5H/AHYw/OMng1wvif4rarDok0g037FPbXws5UDMGmniO6eJGIwBjYAeS244GRWk3j7XbnUILW60+KztbjUEWGa2lYOsSXpgfzNy45ChuOxIz3o3a/r+tAtypnW+M/BsHiR7YvfPbLFZXVjJtjDM8U6KrYY/dYbVIPPcY5qPwf4X1Pw/qc0p1S2uYLwtNe7LUQ75QkccexASEUJGc8kknsKh+JXjaPw14Mh8QaY1rdi5YfZS5JjmBjaQYYEAZC8EnuAMkgHkLb4k+IIfEQsV0yO4jvr/AHRG7uEgWOIx2v7mNmKhnHmu3cnGMehHWTSE9EjVuPhtqGreILjVtR1c2UJ1sahHZw/vFcIYNjE/Lhj5HPDABuOea3fAngS18I+Errw1a3rXdlMp2i5iDFSyBX3f3wTk4PQHGcAYq+PvFmv6LrsOn6NpljcxmCGWV7mR1OZblIAF2g9N+457DHfI5S7+I1419ZyajP8A2VcCPymt0mPkyhmuEln2lN5EZgDDB43jPbM6KNum39fcV9p99/6+83PD3wpt9L1zTtVm1dr97RY1Ec8LFUEbyNEIv3nyBfMIG7fwBzXpNeQ+B/iFr1xfeG9FntrG+F7axzz3rX8e6USPKMx8ruZAi7lVTgtjjGT69Vu5IVXa8tE1CPT2njW7ljaZIs/MyKVDNj0BZR+IrkfiR4W1vxBqOmXOi6hFp8ltHPG88krHyxIuNyxhcFxgYbcpXn7wOK5O1+E2rfYLfztQRL21t5xbub6SUQzu1uVkQiNNo/cuSuDy2cnJpR1eo2et3d3a2hh+0SrGZ5Vhiz1dz0UfkfyNSQyxTRLLDIkkbfdZGBB+hFeV6h8N/EDNpQsdRskMOpy397O00vnOWuhIApIOR5IMZX5e3OOK3dD8F3mnfCyTwlby21jdxiT7LcW0jlQ4kLxSHIBHIXcoz3GTSW12O2tjs5Lu2jvYrJ5lFzKjSRx9yq43H6DcPzqfFePv4E8XrqL20eoR3KS6S9zctcSyfZpdUfeme7eWFkY7cfwx1M3wz12GFbjTr+0t72KGKCBZ7ueeNYltHidGJA3BpGVydozjPUCn0EepajZWmo2M1jfQJcW0y7ZInGVceh9qsdq8gsvhVrUlhZwapqsUhtWbykS6mxGrXizFQVC5/dBo/ujrjAFPi+FuvxBpIPEIt7tP3VrcJPMxgg8q4TYATjrLEf8Atn14FHS4dT1yivIP+Fd+MobC4j0+/wBNsvtUU9ubRb64aG1WSOBfNjYruZ90LNghR+8PPXPZ+N/Ct14hv9Pnhv8A7Ktna3aoQ7ArPIirFKADg7CGPPqMUPQFqb+oatpunzw297ew28s4YxI7YLhSoOPoWX8xV2vH7X4YeJFMMw1KxsTG3y28NzNKkf8Ax77mV2UNlzC7MMDlh15Ndp4t8M6lq3ifR9RsdT+y2UTBdUgLsDcRI4ljCY4B8xcH1VmFPqg6HWYHoKR2SNGd2VFALMxOAB6muG8ceBZvEniaDU5LoC3iS1RYvPlThJy8wwpx88Z2e/Q8VzK/C7xFJ5FreatbTwLbrCblrmYyxxCGSM24TGGjYsrFiQeDwcAibu1x9T1m2u7W5kkS3njlaLbvCnO3cNw/MEH8aJLO1kv4b94Ea6hjeKKUj5lRypYD2JRfyFeWWPw18RwRWKRaxbWESm2t7q3t7iVk+yLDGsqISBhmeIEHAwGaotK+HPi6DUnvNQvNJvYHv1uX08XU0Vux2OvmDCZVgSrBTuzjls4NU0r6ErY9atLi3vLcT20qSxMSAynIOCQf1BpL66trGynvryZILe3jaSWVzgIijJJPoAK5GTwjqU/w+g8N3WoLJOL1Zp5RK4EkQuvNZNw+blPl/TpXG33wn8RXBlhbXRJb/YJ7S1U3jotsG88KhXy2MiFZYwRuX7nfAqdSkkevxwWrXIv0hiM7xCMTBRuKZyBnrjJzip8D0FeNn4YeKDAI477T7eNmk8m2jvbgx6cxEIE8LFcu/wC6c7W2jMh5657fxv4Y1PW9V0e50/VPskEUnlanGWYG4ttyyFV29H3xqM/3Wcd6rsSr9TqjLGJlhMiCVlLKhYbiBjJA9OR+dPxXB/ErwXqHiLVrXUtLntba6i026shPJI6PEZTGQy7Qc/cKnoQHJByMVz0Hwq1O4umuL+8t4YPPikgsYLydorSMXAeWJG+UsGjDLkgffIwBSWo3oj12oNQvLXTrGa+vZo7e2gQySyucKijkk1g+ArHWdH05ND1CNJLexgRYbvzi5mJZyVweQFXyxk8k59K891f4XeJNS0m4tZDo6vdTXjyR/b7gwo0xj8uZF2DDIqFdnQ7mbdkkE6gew3ltb31nLa3MYlgmjMcin+JWGCPypbO2t7O0htLWFIbeBFjijQYVFUYAA7AAVxnw58L+INC13XtQ1i+s5Y9RaMxRWztsVleUl9pUbSVdAeWPy9elcsfhl4od7NJNXRLK3vZ5lghv3WQK7RssjTGEl5FKOB8qnD43HkkW4uh6y95aR6hFYvPGt1PG8scRPzOiFQxHsC6/mKsHpz0rgPip4L1TxRqWmXemy2UbWttcweZPPLG8DytCVmj2A7mTyz8pwCSORWPd+AfGFxM6zalYXVnDKTHBJeTr9sjN08xWUhfk+V1X5d33B2OAtRnqGnXlrqFjDfWM6XFtMoeORDlWX1FVpNa0qK5vLWS+hSaxhE10hOPKjIyGPoMA/kfSvO/hn8N9c8Ma9Y3mo6sLqC1s0gRYbtgiAQqhi8to8um4FwS45OcZ5Nnxb4J8Q6trev3tqukImoR20ELSXMoJhQgyBk8sqHJ6P82AqjHU035Aj0Gx1CyvnnW0uEme3ZUmC9UZkVwD6Hayn8RUl9a299ZzWd1GJYJ42jkQ9GUjBH5V578N/AfiDw34kbVdU1mHUo5rKGCVC75jljt4I2lXIwxcxHdu5wFwR8wqDxB4D8U6rqd/EdWto9KnmmlTFzMsrLLJbsUIAwoVYZACGP3+3NDS2Em9zubbVNBsZ/7FgurW3ezWOH7OPl8pSp2LjoBhTj2B9Ku/brM3MFstxG0txG0sKqc70GMsMdvmXn3FecXXw51Se4vrcTWKWk+oGYXH2iYyvamNlW3aPG0Km4AYY5A7Gk8C/DvWtD8TaZqV5eRfZbKxht0gtr19kWyDy2QI0XzozfvOWXDHocAlrXcb02PUcD0qG/urawsp768mSC2gjaSaVzhURRkkn0AzXlninwR4o17xvr13azpp1tIipa3rXcokIazaNo1RflCeYwYtkHKcA8EM174W6xdSXltp19Z29pLaPDDM9zMZI0a0aE25TGDGZG80tnOc8ZwaXQfU9TF/ZHUEsRcR/a3gM6xZ+YxggbvpkgfjVmvGW+FfiZoLpotTsrLzUCJZwXMrRogmgdohI6EhXETk/KcF8YIyTO/wkv5oibjVGeTYUQy380jKn2MxKpYBQQJtr/dH3QcZFHS4keuTSRRJumdI1LBcsQASTgD6k4FNtbiC6hE1vKsse5lDKcjKkqR+BBFeRah8MfE+o6te3mpX2lXcT/ZmjgM0qrO8M8UgMmEyrbUdd2W+9nAHFWJvhz4qaHU4hq1q0t3bSx2t4bqYSWO6WZ9iLtIKssiqWOCMHAbAo6AetVRu77THvxodzNE1zcwswtnGTJH0Y47jsfqPWua07wlfQfDWfw2L2S3vnEjwS/ajMIJC5ePDhEOwNj5Qo44rlG+GXiiTUBeXHiJpp5NPZHkS8eMQ3TpN5hVfLJaNnlBxuTAQcHAoYI9bhijhhSGKNY40UKiKMBQOgA7U815Df/C7Xlje10/U7Y2Z3i3jlu51+xyPHAPtCYyWkV45WCkgHzOoyaTXPhp4vuvD2oabb+ILWaSS4MdnJPLIGt7RUk8nDbW/eq8mScchRgg80MEeuJNDIrsksbKjFXIYEKR1B9CKhu7+xtNNk1O5uoY7KKIzPOW+QJjO7PpjmuX8I+EH0jTfEen3CWhTVrye4EsTsWkEq87wQMEHI4JyOeOlcHL8KPFcthZ6fFf6Rp9rbaI+mYtppDuJt3iywKfMN5WTrgYxtJGSP/IEeyzXlrDc21vLMizXJYQJ3fAycfQVYryzQvh34is/FGj6jf619rgsI1QtHePG7MrylpGUo28yh13ruUZXjIwB6nTEjlPHXjWDwrc28M2l3d6JLWa8laF41EMMTRh2IZgWP70YAyTg1gt8U/tH2QaZ4du5jeXFt9nMs8aCW3lmaLzR8x2kMv3WweR7467W/DGga1ren6lq1hb3tzYRyLbJOiuqbmRiwUjqDGuD2/GnDwr4Xjiu0Hh/Skju5VmuR9lQCV1bcGbjkhuQfXmkul/6/r+vJvqciPivayGBLfw7qc0t5sewQSQj7RExlAkyXwn+qbhueR7gdD4C8YW/iy2nlj0670541hkWO5ZCzxyxiSNvkYjlTyOoxWhZ+GfDtnLLNaaFpkEks3nyNHaopaTDDeSB1+Zuf9o+poHh/Q7e/tdRjsLe2ls1KwmNRGqjYEGQMA4QbRnoCQKFsD3OYufiVElot1B4fv5455rhLTE0KmdLcOZpOW+UDyzgHk5Hvi1r/wARNL0aKxu7qyvf7PvNNk1BLsqFXasZk8oZPzSlQTsHOBnsca9z4P8ACdyJxceGtIlFxP8AaJg9mh8yXn5zxy3J59z61av9F0O5uYb6+0uwmmgjMUUs0KkxowwVBI4BBIx70ug+pzyePN3gi58St4d1SJreYRCymURSzEldvl7sB924Aep4qlafEa4OqT2F74buIGXULi2WT7XDsSKCJJJJZCWAXAfGOf611A8MeGZNEXR/7B0uTS94lFqbZGh3A5DbcYznBBp40Hw9bzS3f9kabFJKNsspt0BcFQhBOOcqAv0AFPv/AF2Euh583xcku479rDQp4YrPT7y4muJXR/LeHyiuE3DepEyHII/rXSeLfHcPhe7e3vdLvLuKDT/tk1xbFCF+cIqlM7gXdgF7cN6GtSLwn4Pt7eOKPw9osUKiTYotIwuHUB+38SqoPqFGelT3eheGtQv3vrrSdKuruaA2zzSQI7vFzmMsRkry3HTrR2/ruH9fkZE3jZ08KWmuDw7qfnXN4LMWEgWKfeZCmVDkbhxuH+zz2Nc9YfE65hulgvtD1K+N5e3K2S2dqCwtoZlhaRgrtk729sgZwK7Wbw/4Xm0yDTZtI0qWxs5Q8MDwI0cMmT8ygjCtknnryalm8P8Ah+7S283R9OmW1laW3zboRE5bLMvHBLcnHU0dQ6HC23xWkeGCCfwxqIv5hOxW2AuEhjSd4FkYr2LKSemACa0PAPxFXxFfWOlNpN+1w1pE91exW5+yxztAkxTPOBhxgk9ePeumPhXwybhLg+H9L85JXmV/sqbhI5y7Zx1J5PqamstC0G11EahZ6Tp8F5HEIBNFAquqAABMgcADAx6YojtqD8jznT/ihfReLbHR9Sthm+v7qzjt/IEU8RRovK8zLkJlWdsn7w27QcgGbUPi3Eosp7fSbmG3kIuiZdjNcWZiuGDptb5HLQdG7H647uLwr4Zi3+X4f0td7mRyLRPmYlWJPHXKKf8AgI9KSHwr4YhE4i8PaUguJDLMBaJ+8chgWPHJw7D/AIEfU0uiH1Zxc/xTI1Czt10O+juJJWt3sD5TSPIxtxHiTzNijFyhPXv0xzr+GviJa6xpGqajJo1/YrYaeuoeXM0bNLCfN5G1iAd0LjBx2Peujk0bQPtiTSaXpv2neHRzAm/cNmCDjOf3ac/7C+gon0DSJNOu7COwt7eG7tTaS+RGsbGIhvlBA6DexHoWPrTe2m4LdXOB/wCFqSTanJCulmyEOnyTPBdSIXaVjbGDa6uVIZbjlfvZwB2y20+MFkNIgvLjR9Rki+yI890qxoomaGSTZ5ZfcP8AUv7Djmu0svBXhKz0pNLh8OaULRY/L8s2iEMCVJzxySUQn3UHsKsLoHhm3gS1XRtJiiwAsX2aNVwFKjAx2DsPoxHeh26Exv1OJb4myaTE1lfaZd6zfWryLdT2SRQxgB4VBCvJnrcRjGezHiuqsfE39oeDL3XYLN7e4to7oPazMGZJYGdGUlSQRuQ8g8irWn+GfC9rbfZ7HQdJhhGV2RWsYXkqxGAPVEP1UHsKu2un6Xa3UslrZWkM8inzDHGqswZ2Y5x2LM59ySaJarQcdHdnn2o/EDVn+y2OmWttJqF/YafNZhVDq004md1bc6gKEhYg5zn1pjfFOWyvb+O90W4ntLRXHnQlQ7S/azbJGEDEnLY+YflXZp4O8Jx6fNp6eGdIWznlEssAs4wjuOjEYxkdj2qa48L+G7gYm0DS5BsdDutUPyucuOnQkAn1PND3Doctp/xCkktvEWq3uk3ltZaVpkF6LSSHy7rcxnDqQxA58obenBz3psfxStW1aDSG8N60dQM7xXcMUYl+yhZFj3koSCMuDx0APpiuwh0TQre2ksYtK0+OCeEQyQiBQska5whGOVG5uP8AaPrTbnw9oE13He3Gjac9xDK06TNbpuVzjLg4zk7VyfYelH2vIOnmcRZ/Fy1mCSzeGdWt7Z4klWZpIWBV4pZI+A5OWELj24z14g/4WBqlv9iWTZehL4pftDbKpEBt1uQyqZcjZG4DNzyOnIz6CuiaHGibdJ09FQIExboAoUMEA47B2A9Nx9ao2vg3wdbtCLbwxokbW0hki2WUYMTkAFhgcEhVGfRR6UagY2nfESC88GXPib/hH9Xhjilhjit5oxG9x5pQRshYhSP3gyc4BBHaud1j4vLZXllIdPliga4jt7q3kjUyI7NdRlQ4fZ/rbcDccKFJJPPHo9loGhWOntp9po9hb2bSCVoEt1WMuCCG24xkEAj0wKa3h/w7ceYW0XS5d5YOTbIc7t+c8d/Nkz/vt6mh76AttTiNd+KE0ZSDS9CuXnlvVgtTI8ZW6CXkVtOo+cFCGk+UtgHr7Ve0j4n6fqV7ZQR6PqEcc00NtcSs0eLa4lLhYyA2W5jOWXI5Hvjp7fwz4btbqW7g0HS4Z5mRpJFtUDOyMGQk46hgCPcA06Pw34ej1GDUo9D01Ly3BWGdbZA8YJJO04yOWY/8CPqaF0uHc5LxB8S4dP1a80xdKu4vIu/sqXbhHjkkBgLqFDhh8s45OOQfx008dRN4NvvFR0a9FjAc2yiSMyXS79gZRu+XJ7Nit660bQ5XMt1penuzS+ZukgQkyHaN2SPvHanPX5R6Co4tD8PWcNzBHpOmwRX0vmXEYgRVnfOdzDHzHPP1o6AchP8AFbTbaW0hutJvI5pZpreeISRu9tLG0i4YBvusYmAbofzwk/xCl1LXLLSfD1pIZwEubwSohAtTFFISCZFww85Bjnvx0rr5PDPhyTUI9Qk0HTHvI2Z0nNqhdWYksQ2M5JZjn3PrVe38GeEbdIUg8MaNEsM3nRBLKMbJMAbhgcHAAz7D0oXmHUyfhn4yuvFaXjXGm/ZYrdLYxXG9R55lgWU/ICSuN3TJ+tUZPibbW3ii40BtK1K+nivGika0tSwgiDIgdsE5GXJJ44BOPXqf+EV8PLe2t5FpNrBNbMjRtDGI+URkjB24yFDNgHgZ4qGw8HeH7a5a7ksIr27N7Jerc3SLJIkrkE7Wx8oG1QAP7oo6/wBeQdDg4/i7L/ac9xcaRNBpQ09b+3jwjzzxG3uJs5Em1crEuAeQSQfWtH/haBufENlodvoOqxXq3fl6lCLcTmCPcEB3I2MEsrFucKG4zXXQeE/CdnHN5PhzRoEk3GXbZxqG3BlbPHOQzD6MR3qxN4d0Ga+iv5dF097uKQyxzm3XernGWDYzn5V59h6UL4vIHsYWt+O4tP1S+sotGvLsWlzb2RlSSNVe6n2GOIBmBxiRSWPA5qK9+IVvB4X0/WodFv7mS9uZrYWivGrxyQrKZMsW2kDyX5BOePWug1Lwx4c1K6nu9Q0HTbu4niEM0s1sjtIgOQpJGSAQPyqwmj6SllbWSaXZLbWoIt4RAuyIFSp2jGB8rMOOxPrS1t/X9f1970v/AF/X9fd59e/FAT6cZ7ayudLltke9uI7qOOUyW0cMU5VdsmA7pOmOTgg5FLN8TrrS9U1C0v8AQ9Q1Ei/lhsVsLcOZIo0V5Puu25l3AHheeOoNdtfeFfDN9EsV74e0q5jVg6rLaIwDBAgOCOyAL9AB2qN/B3hNvM3eGtI/eT/aH/0OP5pecueOW5PPXk0+pOtin4g8aWOjeKNI0Ka1mlk1J0jDxsuYS+4IXXOQCVIz/PBxi638UIdM1W+sz4b1SeCyedZLlJIQpEAjaVgC4bAEq4455FdjfaLol1qUGrXul2E17ageTdSwK0kQGSNrEZGMn8zTptF0aYymbSbGQy+Z5ha3U794AfPHO4KufXaM9KF/n/wB/wBf5nnmmfEfUdQ8UpY29nL/AGfPrX2KC5lsXjRolEyyAPuwX8yLjgfLzjPT1KsqLQPD1revfx6PpsNzLOJmmFugZpeQGzj73zHnryfWtWhfDYHuedfFXSfFV14h0jU/C8d951vZXUAmtpoUEcskkBTzRIctH+7bO0E8VlrfeKh8OvG1xrlzJNJaJPpunfuQ32kxhlE23by0jOFxgj5Peu/1vxVoei6vaaXql8trcXUE1xGXUhBHEAXLN0XAYdao3fj7wrDp5u4dWguWMM00cMR/eOIgdwwfunIx82OaWiX9f13H1RgeFpfG+l+I7658R/2hd2dxdfZ7S2hgiMSq8v7uRWEm5Qkf39yr35JxnL+J+lfELWta1ex0qzujostg8SAXUGyZ9qMhUMQUcOGHIxxknBxXX2nxG8Fz6ZZ37eILOGO7O1Fd8MGwpKkdsB0yenzA9DTrzx94Zhuo7a31GG7lN6lpMInH7ktvG9icDYDGwJGcEEVTXQlbXOT0M/EKDxToum3l1fjT76a4nlF0YnntbeCTdGrtGCpaUSKpwTgL65NZviKy8feJNc8Q6bZNqR0s37Wsnnm3+zG2ItziJXG4uMyncwIxkAk4A9B/4WB4L+yJdf8ACRWXlSS+Up3HO75e2MgfOnPT5l55FT6V4x8P6hdW1kmo28d7c7vKtzIrMdrOOqkjJ8tiBnPB9DSGcDdaT8TLeTXYbXUNTFvF+70yK3itikkSvH5YDtKpVtgZWO0feJBOFBh8SaL8UNW0u90+8jEmniSEeTugnkuYZD5ko+YoC0TBYwSV3DJHOK9GuvGPhe1t/Pm1yzVMZHz5J+dk4A5PzKwx/sn0NZ9t8Q/Dsst15t0kFtA8ii5eVCkoXycMgBJYN56AYHX6jItRvQ4DWfDvxMur6CT/AEy7nsreQW0ztax22GsfL/1W4kTGUyA5ygyOSOmx4a8Ka1aeMNDuodKuLTRbDZ5a3T2/nRD7Pcowbyjg/NJGOM9frXfaX4n8P6pqLadp+rW1xdrH5piVvm24Uk/huXI6jcM4zWcvxD8EtavdL4lsGhRgpYOTyQSCBjJGFY5HHynng0CR53r3h/x352sPomh30Ul5rn2yPzJ7MxgR7fLkxuy4YqWO7lflGD1psdj8TPDmmTwwu8b3GsNDZRxvG0SwXMko3kAFhJGzCUknaVwOMEV6PefEDwVZ3z2Nz4k0+O4QgMhkzjIU9enR1PsGBPFSyeOPCMZu1bX7LdaOEmAfJDFigAA+98wK/LnkEULS39dv8g7/ANd/8zL8XXXiTUvAz/8ACM2Oprf/AGk26sZI4ZtiMy+cA5AIJUEDK5Bz7Vw1tpXxM0uXVdTZ76ymeJr67kMtu9rM6WcOFVFy4dpo2BOMbScdq9f0PVrXWIJ57Rg0cNw8BYMGyV78Hjr0PNaFGuvmGmnked3o8dXHgbw/e2v219Yluku721jaKMeXIS3kO7EFFQMBlQxOzBByaPBWnfEGTQ9eh8Qatcw6lPGVtHMUXlwzfP8APEyuxKcpwyrjHTk16JRQ+tgXQ8YudF+Kmo61pOs3ix2t3HFJNEixW862UzOwMTMXU7DGEG5Q/JbjpXVW9j4uufAVjZrPrdnqr3tt9tlubi3adYvMTzyjJlAu3fjvjsOK72igDxye1+MXnW0UAulaHTZY5Z2urdkml8t/LbGflfeEGQCDnJIGRU1/pXjjWtW+3ato195KfbH0uLzLNmtZHG1POyx+QrkYQk5znsa9dopWA8ustD8ZaZ8OtXt7OO5t9an1AXES2rQlpF2xblyWVUDFWBIOQOQD0OfbaT8TLzxRfTvBd6PaXklsk8sd3bySBEm+bZJ1x5ZbgqME8ZPNew0U+tw6WPP/AAAfGGjXUFj4pfUtTa/ig2yuYnFvMI5DMWKABU+WMDrlm471N4eXxv8A8LC1ubULeePQTA62iSXETo0gcbGTB3KCmcgqMH1613VFHW4HhE+i/Fe6aLUbi01dLu3kuvsXlXtqZIDLBEFDszYaITK2e+B90Diujsr3xXH4W8dSa/ePNHpdtPY2TiIEXLBGk83bt5P7yOLGCCYz616pRQ9rAtGmeK3S+P7Uyy6vcXP2Oa6sobO1W1ieFlNxb7duGLq6oJd2YwOpzwta3iDSfHNr8QtY1Xw/aXz2915bgC7gjt5kS1dShDZdZPM8sK2MDBJ4zn1Sim3cUVY8g0zTvi1JZwWt5LP5F01wtwZ5YDJbxoS8PQsGMmfLPJwACcVW0XRPiVpN3psVpYSwRyanFc30kVzB5bR7bZJVdMj+FJcFc8jgDg17RRSWjuN6qx5/8VNG8T+LvD+naXpNqth5rNc3bXN1sMDomYkzGWJPmFW4yP3fJ5rO8dXXjy4fw5aaVDqVrqVxpk8tzFaSQeVFdr5G0yu/BjBZ8hTkjoDXqNFCA8j17RviNJHpXlfbL25/teW7mke4tzHbRrcgRKEOPl8jcQRuYHtk5FHV/D/xT1K7046jLuhsrxlieOK3ncGLaIbshnQDfmQsucj5flr2qihaAzk9TtvFzfECx+x3BHhySNZrt9yBopIw48oKfmIkLoSe3lnkZrjdY0j4iWt7rK6TJrrxXGoXc9u8V5bEBnjT7OR5hyIVbzA64z93AYV69RQB5S2i/FAX7X39tX7N50kv2dZoBAcXieWoBXOw25kOM56Z5ArU8X6N441DxVLNpms6lZaXugjRLaaFRs8ubzWwylt2/wAkZ+uO9ehUUPawLRnimt6J8VNa0i806++2NLdWJimxPbC1ZTaqAqjO4TCfcSx+XGeSMCtN9O+KEGtfZo7zUp7SK7Asbhp7cp5XnkubocM2YiAu0ZBHODzXrFFHW4dLHm+lWnj3VPCPiHT9ZjvLO7l0iO1s3NxCHe6EUiySK0ZO0MxTBOPoK5zUbD4gakmoeH4bnW1trGytL2PFxEl1JI7R7rYyfcJQQzNndg+aoJ4r2uihb3A4HwtB44XxpdS6o18NNxc58+WBoGUun2bylQ7wwTfvLYBPrxWBZaL8WbaKK5XWr2e88mImK6mt2hErQTCXIVc7VkEGMH1xnmvXaKOgLqeH69onxP1Tw/daa8euy2NzFLHHBLd2YuRKYogDMwO0wl/O4UluRxjGNmx0n4n3GoXMd9q1/bwPqcYYQCBUW1ErnMTl2b/V7FIKKc5I55r1einfW4raWPLNF0P4grqekNrFxNqFsLmC6uvtTwP5LqbkMEwBgbTbnjJz0P3q9TooovpYb3uc74y8Iab4qEa6jNdxxrbXFrIkLKBLFMqh1bKnuqkEYOR6ZByrX4baTaoy2+pX8HnWklneeRHbxC6jcsfnCxAAgscMoUnuTXb0UrAcZcfDfw/O92zzX+bq2e2kxKv3HihiOPl67YE/HPrxUb4UeG5UEV1danc28YMdvDJKgWCIs7NEpVQSpLnliW4UZ4rvqKHq7gtFY8p174S3E2q6dqWmeIJnurdv309+iuz7REI8qiqjKqxfdKjJOS2RXRaH8NfD+jeIY9as2nNwmSwmSGTc2XIbcyb1I8xh8jLxjOec9pRTuBw2o/C3w3eyahMz3aTXuopqG4mOQQyKrDaiOjLsPmSsVYH5pGPphJPhd4f3JJb3WoWs8UpmgkgMS+TJugYMq7NgwbaPAxt5YY5GO6opLTYHqct4b8DaVoOv3mtW00891dl2laeKEsZH273DiMONxUEru2+gHGOc0T4R2drp1ibzxBqz6ra2gs1vIWiXy4Nrq0KKYyNh8xuWBYcfNxXplFHkHW5xjfDXw4bSW1Rr2KGSOaLaso+VZYYoWAyOywpjOec9arJ8LtHjmhnh1bWIprOQvpzh4ibHMhkZYwYyGBLHPmB+MAYrvKKOtw6WMbw/4fg0Wa4ktr69lW5lknljmZCrSuwLPwoOeMdccnitmiigAooooAKKKKACiiigAooooAKKKKACiiigAooooAKKKKACiiigAooooAKKKKACiiigAooooAKKKKACiiigAooooAKKKKAP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074" y="3793754"/>
            <a:ext cx="3064246" cy="306424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860" y="7937"/>
            <a:ext cx="3064246" cy="468216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6" y="686341"/>
            <a:ext cx="3160456" cy="181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67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FD6CA4F-72D8-4037-8D63-ED2EE8B0F0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C4FFAD2-E1FF-4100-BA89-88A39FEF10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CD22C7D-CA38-4FF8-9EE7-C12724051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Vektor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348823-9677-4A5A-A6AF-5CAA1CD71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5484684"/>
            <a:ext cx="4828745" cy="451576"/>
          </a:xfrm>
        </p:spPr>
        <p:txBody>
          <a:bodyPr/>
          <a:lstStyle/>
          <a:p>
            <a:pPr marL="72000" indent="0">
              <a:buNone/>
            </a:pPr>
            <a:r>
              <a:rPr lang="en-US" sz="1800" dirty="0">
                <a:hlinkClick r:id="rId2"/>
              </a:rPr>
              <a:t>http://clipart-library.com/bird-vector-art.html</a:t>
            </a:r>
            <a:r>
              <a:rPr lang="cs-CZ" sz="1800" dirty="0"/>
              <a:t> </a:t>
            </a:r>
          </a:p>
          <a:p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F3942C1-FDEC-46E3-9853-F42D53DE2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35" y="1877122"/>
            <a:ext cx="2938511" cy="2803339"/>
          </a:xfrm>
          <a:prstGeom prst="rect">
            <a:avLst/>
          </a:prstGeom>
        </p:spPr>
      </p:pic>
      <p:pic>
        <p:nvPicPr>
          <p:cNvPr id="11" name="Obrázek 10" descr="Obsah obrázku příslušenství&#10;&#10;Popis byl vytvořen automaticky">
            <a:extLst>
              <a:ext uri="{FF2B5EF4-FFF2-40B4-BE49-F238E27FC236}">
                <a16:creationId xmlns:a16="http://schemas.microsoft.com/office/drawing/2014/main" id="{60672D5F-38BA-4820-9A30-8407EDE8F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357" y="1610598"/>
            <a:ext cx="4504998" cy="343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5585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SCI-CZ.potx" id="{45F6B7E5-7C04-4D6F-988C-FDDEAE8B644B}" vid="{0017D97F-3299-46A0-BBAA-D432C306E01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prezentace-sci-cz</Template>
  <TotalTime>17</TotalTime>
  <Words>283</Words>
  <Application>Microsoft Office PowerPoint</Application>
  <PresentationFormat>Širokoúhlá obrazovka</PresentationFormat>
  <Paragraphs>67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Tahoma</vt:lpstr>
      <vt:lpstr>Times New Roman</vt:lpstr>
      <vt:lpstr>Wingdings</vt:lpstr>
      <vt:lpstr>Prezentace_MU_CZ</vt:lpstr>
      <vt:lpstr>Grafické zpracování výukových materiálů</vt:lpstr>
      <vt:lpstr>Proč grafika</vt:lpstr>
      <vt:lpstr>Proč grafika</vt:lpstr>
      <vt:lpstr>Didaktická grafika</vt:lpstr>
      <vt:lpstr>Materiály</vt:lpstr>
      <vt:lpstr>Grafika</vt:lpstr>
      <vt:lpstr>Prezentace aplikace PowerPoint</vt:lpstr>
      <vt:lpstr>Prezentace aplikace PowerPoint</vt:lpstr>
      <vt:lpstr>Vektor</vt:lpstr>
      <vt:lpstr>Prezentace aplikace PowerPoint</vt:lpstr>
      <vt:lpstr>Prezentace aplikace PowerPoint</vt:lpstr>
      <vt:lpstr>Prezentace aplikace PowerPoint</vt:lpstr>
      <vt:lpstr>Nástroje</vt:lpstr>
      <vt:lpstr>Vyzkoušejme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Grafické zpracování výukových materiálů</dc:title>
  <dc:creator>Dagmar Chytková</dc:creator>
  <cp:lastModifiedBy>Dagmar Chytková</cp:lastModifiedBy>
  <cp:revision>4</cp:revision>
  <cp:lastPrinted>1601-01-01T00:00:00Z</cp:lastPrinted>
  <dcterms:created xsi:type="dcterms:W3CDTF">2019-10-15T08:31:25Z</dcterms:created>
  <dcterms:modified xsi:type="dcterms:W3CDTF">2021-09-14T08:16:56Z</dcterms:modified>
</cp:coreProperties>
</file>