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448" r:id="rId5"/>
    <p:sldId id="2466" r:id="rId6"/>
    <p:sldId id="2470" r:id="rId7"/>
    <p:sldId id="2471" r:id="rId8"/>
    <p:sldId id="2472" r:id="rId9"/>
    <p:sldId id="2473" r:id="rId10"/>
    <p:sldId id="2475" r:id="rId11"/>
    <p:sldId id="2476" r:id="rId12"/>
    <p:sldId id="2477" r:id="rId13"/>
    <p:sldId id="2478" r:id="rId14"/>
    <p:sldId id="24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992"/>
        <p:guide pos="3840"/>
        <p:guide orient="horz" pos="1416"/>
      </p:guideLst>
    </p:cSldViewPr>
  </p:slideViewPr>
  <p:outlineViewPr>
    <p:cViewPr>
      <p:scale>
        <a:sx n="33" d="100"/>
        <a:sy n="33" d="100"/>
      </p:scale>
      <p:origin x="0" y="-51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8722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45.901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319 26,'-9'0,"-6"0,-5 0,-4 0,-2 0,0 0,0-4,0-1,0-1,1 2,-1 1,2 1,-1 1,5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2.827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533 45,'-4'0,"-10"0,-11 0,-14 0,-16-4,-13-1,-10-1,-2-2,10-1,12 2,16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3.292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4.161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4.883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2500 323,'0'-1,"0"-1,-1 1,1 0,-1 0,0 0,1 0,-1 0,0 0,0 0,1 0,-1 0,0 0,0 0,0 1,0-1,0 0,0 1,0-1,0 1,-1-1,1 1,0-1,-2 0,-36-9,31 8,-329-50,189 34,-703-52,48 7,662 41,124 18,0 0,1-1,0-1,0-1,0 0,-18-11,16 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5.634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1587 130,'4'-4,"-1"0,1 0,-1-1,0 1,0-1,0 1,-1-1,0 0,0 0,0 0,2-7,-4 10,0 0,0 0,1 0,-1 0,0 0,-1 0,1 0,0 0,-1 0,1 0,-1 0,1 0,-1 0,0 0,0 0,0 0,0 1,0-1,0 0,0 1,-1-1,1 1,-1-1,1 1,-1 0,1 0,-1 0,0-1,0 2,0-1,1 0,-5-1,-4-1,0 0,0 1,-1 0,1 1,0 0,-1 1,1 0,-1 0,-17 4,-10 4,-45 14,77-20,-483 157,409-131,-91 47,133-58,-49 23,-245 121,325-158,1 1,-1 1,1-1,0 1,0 0,0 1,1 0,0-1,0 1,-8 14,4-3,1 1,-11 35,5-12,4-16,-1-7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9.918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0,'80'4,"150"27,-69-6,702 22,-618-42,522 23,168 5,-885-32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6:00.279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23:26:29.8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2626 1008 24575,'-4'-2'0,"1"-1"0,-1 1 0,0-1 0,0 1 0,1 0 0,-1 1 0,-1-1 0,1 1 0,0-1 0,0 1 0,0 0 0,-7 0 0,-58-1 0,50 2 0,-182 1 0,674-6 0,-2-29 0,-438 27 0,-35 7 0,1-1 0,-1 0 0,0 0 0,0 1 0,1-1 0,-1 1 0,0 0 0,0 0 0,0-1 0,1 1 0,-1 0 0,0 0 0,0 1 0,-2-1 0,-611-1 0,221 3 0,563-6 0,326-49 0,-476 50 0,0-1 0,0-1 0,23-8 0,-42 13 0,1 0 0,-1 0 0,1 0 0,-1 0 0,1 0 0,-1 0 0,0-1 0,1 1 0,-1 0 0,1 0 0,-1 0 0,1-1 0,-1 1 0,0 0 0,1-1 0,-1 1 0,1 0 0,-1-1 0,0 1 0,1 0 0,-1-1 0,0 1 0,0-1 0,1 1 0,-1-1 0,0 1 0,0 0 0,0-1 0,0 1 0,1-2 0,-15-4 0,-27 3 0,-147 1 0,-201 26 0,379-23 0,6-1 0,0 0 0,0 0 0,0 0 0,0 1 0,0 0 0,1 0 0,-1 0 0,0 0 0,0 0 0,1 1 0,-7 3 0,10-5 0,0 1 0,0-1 0,0 0 0,1 1 0,-1-1 0,0 0 0,0 1 0,0-1 0,0 0 0,0 0 0,0 1 0,1-1 0,-1 0 0,0 0 0,0 1 0,1-1 0,-1 0 0,0 0 0,0 1 0,1-1 0,-1 0 0,0 0 0,0 0 0,1 0 0,-1 1 0,0-1 0,1 0 0,-1 0 0,0 0 0,1 0 0,-1 0 0,0 0 0,1 0 0,-1 0 0,0 0 0,1 0 0,-1 0 0,0 0 0,0 0 0,1 0 0,23 3 0,0-1 0,0-1 0,0-1 0,1-1 0,25-5 0,-11 2 0,11 0 0,57-5 0,201-42 0,-286 43 0,-22 8 0,0-1 0,0 1 0,0 0 0,0 0 0,1 0 0,-1 0 0,0 0 0,0 0 0,0 0 0,0 0 0,0 0 0,0 0 0,0 0 0,1-1 0,-1 1 0,0 0 0,0 0 0,0 0 0,0 0 0,0 0 0,0 0 0,0-1 0,0 1 0,0 0 0,0 0 0,0 0 0,0 0 0,0 0 0,0-1 0,0 1 0,0 0 0,0 0 0,0 0 0,0 0 0,0 0 0,0-1 0,0 1 0,0 0 0,0 0 0,0 0 0,0 0 0,0 0 0,0 0 0,-1-1 0,1 1 0,0 0 0,0 0 0,0 0 0,0 0 0,0 0 0,0 0 0,0 0 0,0 0 0,-1 0 0,1-1 0,-34-5 0,-143 4 0,49 2 0,90-5 0,38 5 0,-1 0 0,1-1 0,-1 1 0,1 0 0,-1 0 0,1 0 0,-1-1 0,1 1 0,-1 0 0,1-1 0,0 1 0,-1 0 0,1-1 0,-1 1 0,1-1 0,0 1 0,-1 0 0,1-1 0,0 1 0,0-1 0,-1 1 0,1-1 0,0 0 0,0 0 0,0 0 0,1 0 0,-1 1 0,0-1 0,0 0 0,1 0 0,-1 1 0,0-1 0,1 0 0,-1 0 0,1 1 0,-1-1 0,1 1 0,-1-1 0,1 0 0,0 1 0,-1-1 0,2 0 0,8-7 0,1 1 0,-1 1 0,23-11 0,1 0 0,-17 2 0,-17 15 0,0 0 0,0-1 0,0 1 0,1 0 0,-1 0 0,0-1 0,0 1 0,0 0 0,0-1 0,0 1 0,0-1 0,0 1 0,0 0 0,0-1 0,0 1 0,-1 0 0,1 0 0,0-1 0,0 1 0,0 0 0,0-1 0,0 1 0,-1 0 0,1-1 0,0 1 0,0 0 0,0 0 0,-1-1 0,1 1 0,0 0 0,0 0 0,-1-1 0,-3-1 0,0 1 0,1-1 0,-1 1 0,0 0 0,0 0 0,0 0 0,-8 0 0,-62-5 0,-126 7 0,-73 22 0,261-22 0,39-7 0,0-1 0,-1-2 0,0-1 0,35-18 0,-60 28 0,7-3 0,23-13 0,-30 15 0,0 1 0,0-1 0,0 1 0,0-1 0,0 0 0,0 1 0,0-1 0,0 0 0,0 0 0,-1 0 0,1 1 0,0-1 0,-1 0 0,1 0 0,0 0 0,-1 0 0,1-1 0,-1 1 0,0 0 0,1 0 0,-1-2 0,0 2 0,-1 0 0,1 0 0,-1 0 0,1 0 0,-1 0 0,1 1 0,-1-1 0,0 0 0,1 0 0,-1 1 0,0-1 0,0 0 0,0 1 0,1-1 0,-1 1 0,0-1 0,0 1 0,0 0 0,0-1 0,0 1 0,0 0 0,0-1 0,0 1 0,-1 0 0,-33-5 0,29 4 0,-192-4 0,177 5 0,27 0 0,45-2 0,28-5 0,56-2 0,-132 8 0,-1 1 0,1 0 0,-1 0 0,0 0 0,1 1 0,-1-1 0,1 0 0,-1 1 0,0 0 0,1-1 0,-1 1 0,0 0 0,0 0 0,1 1 0,2 1 0,-5-2 0,1-1 0,-1 1 0,0-1 0,1 1 0,-1-1 0,0 1 0,0-1 0,0 1 0,1-1 0,-1 1 0,0 0 0,0-1 0,0 1 0,0-1 0,0 1 0,0 0 0,0-1 0,0 1 0,0-1 0,-1 1 0,1 0 0,0 0 0,-14 19 0,-10 1 0,0 0 0,-53 33 0,48-36 0,1 2 0,-40 36 0,65-53 0,0 0 0,0 0 0,1 0 0,-1 1 0,1 0 0,0-1 0,-4 8 0,6-10 0,-1 0 0,1 1 0,0-1 0,-1 0 0,1 0 0,0 0 0,0 0 0,0 0 0,0 0 0,0 0 0,0 1 0,0-1 0,0 0 0,1 0 0,-1 0 0,0 0 0,1 0 0,-1 0 0,1 0 0,-1 0 0,1 0 0,-1 0 0,1 0 0,0 0 0,-1 0 0,1 0 0,0-1 0,0 1 0,0 0 0,0 0 0,-1-1 0,1 1 0,0-1 0,2 2 0,11 2 0,0 1 0,1-2 0,-1 0 0,1-1 0,0 0 0,0-1 0,0-1 0,16-1 0,-3 1 0,59-1 0,-163 0 0,19-1 0,0 2 0,-74 10 0,116-6 0,22-5 0,28-4 0,365-99 0,-106 24 0,-238 66 0,-41 7 0,-26 8 0,-28 6 0,-490 82 0,509-86 0,31-5 0,30-4 0,-41 6 0,1 0 0,-1 0 0,1 0 0,-1 0 0,1 0 0,-1 0 0,1 0 0,-1 0 0,1 0 0,-1-1 0,1 1 0,-1 0 0,1 0 0,-1 0 0,0 0 0,1-1 0,-1 1 0,1 0 0,-1-1 0,0 1 0,1 0 0,-1-1 0,1 1 0,-1 0 0,0-1 0,0 1 0,1 0 0,-1-1 0,0 1 0,0-1 0,1 1 0,-1-1 0,0 1 0,0-1 0,-20-4 0,-5 6 0,-1 0 0,1 1 0,0 1 0,0 2 0,-26 8 0,36-8 0,21-4 0,30-8 0,157-43 0,195-59 0,-374 104 0,-8 4 0,0-1 0,0 0 0,0 0 0,0 0 0,-1-1 0,1 0 0,-1 0 0,0 0 0,0-1 0,0 1 0,8-8 0,-13 10 0,0 1 0,0-1 0,0 1 0,1-1 0,-1 1 0,0 0 0,0-1 0,0 1 0,0-1 0,0 1 0,0-1 0,0 1 0,0-1 0,0 1 0,0-1 0,0 1 0,0 0 0,0-1 0,0 1 0,-1-1 0,1 1 0,0-1 0,0 1 0,0 0 0,-1-1 0,1 1 0,0 0 0,0-1 0,-1 1 0,1 0 0,0-1 0,-1 1 0,1 0 0,-1-1 0,1 1 0,0 0 0,-1 0 0,1-1 0,-1 1 0,1 0 0,0 0 0,-1 0 0,1 0 0,-1 0 0,1 0 0,-1 0 0,-27-6 0,28 6 0,-60-5 0,1 3 0,-83 7 0,-121 24 0,218-23 0,40-5 0,-26 3 0,-58 14 0,77-12 0,11-2 0,22-1 0,10-5 0,0-1 0,0-2 0,0-1 0,42-14 0,-33 8 0,-27 9 0,341-99 0,-333 92 0,-21 9 0,0 1 0,0 0 0,0 0 0,0-1 0,0 1 0,0 0 0,0 0 0,0-1 0,0 1 0,0 0 0,0 0 0,0-1 0,0 1 0,0 0 0,-1 0 0,1 0 0,0-1 0,0 1 0,0 0 0,0 0 0,-1 0 0,1 0 0,0-1 0,0 1 0,0 0 0,-1 0 0,1 0 0,0 0 0,0 0 0,0 0 0,-1 0 0,1 0 0,0-1 0,0 1 0,-1 0 0,1 0 0,0 0 0,0 0 0,-1 0 0,1 0 0,0 0 0,-1 1 0,-46-5 0,-139 4 0,-346 43 0,500-37 0,32-6 0,0 0 0,0 0 0,0 0 0,0 0 0,0 0 0,0 0 0,0 0 0,1 0 0,-1 0 0,0 0 0,0 0 0,0 0 0,0 0 0,0 0 0,0 0 0,0 0 0,0 0 0,0 1 0,0-1 0,1 0 0,-1 0 0,0 0 0,0 0 0,0 0 0,0 0 0,0 0 0,0 0 0,0 0 0,0 0 0,0 0 0,0 0 0,0 1 0,0-1 0,0 0 0,0 0 0,0 0 0,0 0 0,0 0 0,0 0 0,0 0 0,0 0 0,0 0 0,0 0 0,0 1 0,0-1 0,0 0 0,0 0 0,0 0 0,0 0 0,0 0 0,0 0 0,0 0 0,17 4 0,10 3 0,-27-7 0,0 1 0,0-1 0,1 1 0,-1-1 0,0 1 0,0-1 0,0 1 0,0 0 0,0-1 0,0 1 0,0-1 0,0 1 0,0-1 0,0 1 0,0-1 0,0 1 0,0 0 0,0-1 0,0 1 0,0-1 0,-1 1 0,1-1 0,0 1 0,0-1 0,-1 1 0,1-1 0,0 0 0,-1 1 0,1-1 0,-1 1 0,1-1 0,0 0 0,-1 1 0,0 0 0,-19 14 0,-18 7 0,-2-2 0,0-1 0,-74 23 0,15-6 0,-14 12 0,95-35 0,22-9 0,10-2 0,14-3 0,0-2 0,0-1 0,0-1 0,49-16 0,-25 6 0,231-61 0,-241 62 0,-34 8 0,-12 3 0,-17 3 0,-37 5 0,-107 24 0,148-24 0,39-7 0,640-101 0,-714 112 0,-79 25 0,65-16 0,19-6 0,23-7 0,-1 1 0,1 1 0,0 1 0,0 2 0,-37 20 0,60-30 0,0 0 0,1 1 0,-1-1 0,0 0 0,1 1 0,-1-1 0,1 0 0,-1 1 0,1-1 0,-1 1 0,1-1 0,-1 1 0,1-1 0,0 1 0,-1-1 0,1 1 0,-1 0 0,1-1 0,0 1 0,0-1 0,-1 1 0,1 0 0,0-1 0,0 1 0,0 0 0,0-1 0,0 2 0,0-1 0,1-1 0,-1 1 0,1 0 0,0-1 0,-1 1 0,1-1 0,0 1 0,-1-1 0,1 1 0,0-1 0,0 1 0,-1-1 0,1 0 0,0 1 0,0-1 0,0 0 0,1 0 0,44 5 0,-44-5 0,14 0 0,7 1 0,-23 4 0,-14 3 0,-43 18 0,-2-3 0,-101 27 0,-35 12 0,176-50 0,19-12 0,1 1 0,-1-1 0,1 0 0,0 1 0,-1-1 0,1 1 0,0-1 0,-1 0 0,1 0 0,0 1 0,-1-1 0,1 0 0,0 0 0,0 0 0,-1 0 0,1 0 0,0 0 0,0 0 0,-1 0 0,1 0 0,0 0 0,0 0 0,-1 0 0,1 0 0,1-1 0,56-7 0,1-1 0,107-35 0,-106 27 0,-22 7 0,17-5 0,93-37 0,-118 34 0,-30 18 0,1 0 0,-1 0 0,0 0 0,0 0 0,1 0 0,-1 0 0,0 0 0,0-1 0,1 1 0,-1 0 0,0 0 0,0 0 0,0-1 0,1 1 0,-1 0 0,0 0 0,0-1 0,0 1 0,0 0 0,0 0 0,1-1 0,-1 1 0,0 0 0,0 0 0,0-1 0,0 1 0,0 0 0,0-1 0,0 1 0,0 0 0,0-1 0,0 1 0,0 0 0,0 0 0,0-1 0,0 1 0,0 0 0,0 0 0,-1-1 0,1 1 0,0 0 0,0-1 0,0 1 0,0 0 0,-1 0 0,1 0 0,0-1 0,0 1 0,0 0 0,-1 0 0,1 0 0,0-1 0,0 1 0,-1 0 0,1 0 0,0 0 0,-1 0 0,-18-2 0,-11 4 0,0 2 0,-33 8 0,48-8 0,-1 0 0,1 1 0,0 1 0,0 0 0,-22 13 0,38-19 0,-1 0 0,0 0 0,0 0 0,0 0 0,1 0 0,-1 0 0,0 0 0,0 0 0,0 1 0,1-1 0,-1 0 0,0 0 0,0 0 0,0 0 0,0 0 0,1 0 0,-1 1 0,0-1 0,0 0 0,0 0 0,0 0 0,0 0 0,0 1 0,0-1 0,1 0 0,-1 0 0,0 0 0,0 1 0,0-1 0,0 0 0,0 0 0,0 0 0,0 1 0,0-1 0,0 0 0,0 0 0,0 0 0,0 1 0,0-1 0,0 0 0,0 0 0,0 1 0,0-1 0,0 0 0,-1 0 0,1 0 0,0 0 0,0 1 0,0-1 0,0 0 0,0 0 0,0 0 0,-1 0 0,1 1 0,0-1 0,0 0 0,0 0 0,25-1 0,73-23 0,110-41 0,-155 47 0,-12 4 0,63-30 0,-102 44 0,0-1 0,0 0 0,-1 0 0,1 0 0,0 0 0,-1-1 0,1 1 0,-1 0 0,1-1 0,-1 1 0,2-3 0,-3 3 0,1 1 0,-1-1 0,0 1 0,0 0 0,0-1 0,0 1 0,0 0 0,0-1 0,0 1 0,0 0 0,0-1 0,0 1 0,0-1 0,0 1 0,-1 0 0,1-1 0,0 1 0,0 0 0,0-1 0,0 1 0,-1 0 0,1-1 0,0 1 0,0 0 0,0 0 0,-1-1 0,1 1 0,0 0 0,-1 0 0,1-1 0,0 1 0,-1 0 0,1 0 0,-1-1 0,-4-1 0,0 1 0,0-1 0,0 1 0,-1 0 0,1 0 0,-8 0 0,-42-1 0,0 3 0,0 2 0,1 3 0,-93 21 0,142-26 0,-2 0 0,0 1 0,0 0 0,0 0 0,1 0 0,-1 1 0,1 0 0,-9 5 0,15-8 0,-1 0 0,1 0 0,0 0 0,0 0 0,0 0 0,0 0 0,-1 0 0,1 0 0,0 0 0,0 1 0,0-1 0,0 0 0,0 0 0,-1 0 0,1 0 0,0 0 0,0 1 0,0-1 0,0 0 0,0 0 0,0 0 0,0 1 0,0-1 0,0 0 0,0 0 0,0 0 0,0 1 0,-1-1 0,1 0 0,0 0 0,1 0 0,-1 1 0,0-1 0,0 0 0,0 0 0,0 0 0,0 0 0,0 1 0,0-1 0,0 0 0,0 0 0,0 0 0,0 1 0,0-1 0,1 0 0,-1 0 0,0 0 0,0 0 0,0 1 0,15 3 0,17-3 0,23-9 0,70-18 0,-113 21 0,-26 7 0,-44 13 0,1 3 0,-64 29 0,-108 63 0,208-100 0,11-5 0,0 0 0,0 0 0,0 1 0,0-1 0,-14 14 0,23-19 0,1 0 0,0 0 0,-1 0 0,1 1 0,0-1 0,-1 0 0,1 0 0,0 1 0,0-1 0,-1 0 0,1 0 0,0 1 0,0-1 0,-1 0 0,1 1 0,0-1 0,0 0 0,0 1 0,0-1 0,0 0 0,0 1 0,0-1 0,-1 0 0,1 1 0,0-1 0,0 1 0,0-1 0,0 0 0,0 1 0,1-1 0,-1 0 0,0 1 0,0-1 0,0 1 0,13 2 0,20-8 0,-21 3 0,-3 0 0,1-1 0,0 1 0,0-1 0,-1-1 0,16-8 0,-25 12 0,0 0 0,0 0 0,0 0 0,-1 0 0,1 0 0,0 0 0,0 0 0,0 0 0,0 0 0,-1 0 0,1 0 0,0 0 0,0 0 0,0 0 0,0-1 0,0 1 0,0 0 0,-1 0 0,1 0 0,0 0 0,0 0 0,0 0 0,0-1 0,0 1 0,0 0 0,0 0 0,0 0 0,0 0 0,0 0 0,0-1 0,-1 1 0,1 0 0,0 0 0,0 0 0,0 0 0,0-1 0,0 1 0,0 0 0,0 0 0,1 0 0,-1 0 0,0-1 0,0 1 0,0 0 0,0 0 0,0 0 0,0 0 0,0 0 0,0-1 0,0 1 0,0 0 0,0 0 0,1 0 0,-1 0 0,0 0 0,0 0 0,0 0 0,0-1 0,0 1 0,0 0 0,1 0 0,-1 0 0,0 0 0,0 0 0,0 0 0,1 0 0,-19-2 0,-33 8 0,-1 2 0,1 3 0,-59 19 0,79-21 0,-105 37 0,116-35 0,27-10 0,36-12 0,20-10 0,22-6 0,-1-4 0,96-50 0,-176 78 0,1 1 0,-1-1 0,0 0 0,0 0 0,0 0 0,0-1 0,0 1 0,5-8 0,-9 11 0,0 0 0,0-1 0,1 1 0,-1-1 0,0 1 0,0-1 0,0 1 0,0-1 0,1 1 0,-1-1 0,0 1 0,0-1 0,0 1 0,0-1 0,0 1 0,0-1 0,0 1 0,0-1 0,0 1 0,-1 0 0,1-1 0,0 1 0,0-1 0,0 1 0,-1-1 0,1 1 0,0-1 0,0 1 0,-1 0 0,1-1 0,-2-1 0,0 1 0,0 0 0,0 0 0,1 1 0,-1-1 0,0 0 0,0 1 0,0-1 0,0 1 0,0-1 0,0 1 0,-3 0 0,-8-1 0,-1 1 0,0 0 0,1 1 0,-1 1 0,0 0 0,-22 7 0,7 1 0,2 0 0,-29 16 0,46-21 0,12-3 0,22-7 0,35-15 0,-57 18 0,-14 2 0,-18 6 0,-4 5 0,-58 28 0,73-26 0,19-6 0,13-3 0,5-3 0,-1-2 0,0 1 0,0-2 0,33-7 0,-17 3 0,630-96 0,-624 96 0,-77 14 0,-43 15 0,17-4 0,46-14 0,-26 6 0,1 3 0,-65 28 0,99-37 0,0 1 0,0 0 0,1 0 0,-11 11 0,11-9 0,1-2 0,-2 1 0,1-1 0,-11 6 0,-167 72 0,170-75 0,14-4 0,32-9 0,379-110 0,-400 111 0,13-2 0,-1-1 0,26-11 0,-37 10 0,-17 6 0,-19 6 0,-209 86 0,-30 10 0,117-52 0,231-82 0,-52 19 0,0 2 0,1 0 0,0 3 0,0 0 0,62-6 0,137 8 0,2 1 0,-193 0 0,-67 7 0,-32 9 0,1 3 0,1 2 0,-102 41 0,123-38 0,25-8 0,12-9 0,-1-1 0,1 1 0,0-1 0,-1 0 0,1 1 0,0-1 0,-1 0 0,1 0 0,0 0 0,-1 1 0,1-1 0,0 0 0,0 0 0,-1 0 0,1 0 0,0 0 0,-1 0 0,1 0 0,0-1 0,0 1 0,0 0 0,36-5 0,1-2 0,63-20 0,-35 8 0,421-111 0,-452 120 0,60-25 0,-78 24 0,-16 11 0,-1 0 0,0-1 0,0 1 0,0 0 0,0 0 0,1 0 0,-1 0 0,0-1 0,0 1 0,0 0 0,0 0 0,0 0 0,0-1 0,0 1 0,1 0 0,-1 0 0,0-1 0,0 1 0,0 0 0,0 0 0,0 0 0,0-1 0,0 1 0,0 0 0,0 0 0,0-1 0,0 1 0,0 0 0,-1 0 0,1 0 0,0-1 0,0 1 0,0 0 0,0 0 0,0 0 0,0-1 0,-1 1 0,-1-1 0,0 0 0,-1-1 0,1 2 0,-1-1 0,0 0 0,1 0 0,-1 1 0,0 0 0,1-1 0,-5 1 0,-79 0 0,-114 12 0,151-8 0,-137 18 0,268-54 0,48-12 0,-58 21 0,113-52 0,-168 64 0,-25 9 0,-29 9 0,-371 126 0,376-117 0,32-16 0,0 0 0,0 0 0,1 0 0,-1 1 0,0-1 0,0 0 0,0 0 0,0 0 0,0 0 0,1 0 0,-1 0 0,0 0 0,0 0 0,0 0 0,0 1 0,0-1 0,0 0 0,0 0 0,0 0 0,1 0 0,-1 0 0,0 0 0,0 1 0,0-1 0,0 0 0,0 0 0,0 0 0,0 0 0,0 1 0,0-1 0,0 0 0,0 0 0,0 0 0,0 0 0,0 0 0,0 1 0,0-1 0,0 0 0,0 0 0,0 0 0,0 0 0,0 1 0,-1-1 0,1 0 0,0 0 0,0 0 0,0 0 0,0 0 0,0 0 0,0 1 0,0-1 0,0 0 0,-1 0 0,1 0 0,22-2 0,1-1 0,-1 0 0,-1-2 0,1-1 0,23-9 0,5 0 0,17-5 0,228-73 0,-275 81 0,-20 12 0,0-1 0,0 1 0,0 0 0,0 0 0,0 0 0,1-1 0,-1 1 0,0 0 0,0 0 0,0 0 0,0-1 0,0 1 0,0 0 0,0 0 0,0 0 0,0-1 0,0 1 0,0 0 0,0 0 0,0 0 0,0-1 0,0 1 0,0 0 0,0 0 0,0 0 0,0-1 0,-1 1 0,1 0 0,0 0 0,0 0 0,0 0 0,0-1 0,0 1 0,0 0 0,-1 0 0,1 0 0,0 0 0,0 0 0,0 0 0,0-1 0,-1 1 0,1 0 0,0 0 0,0 0 0,-1 0 0,-2-1 0,-1 0 0,0 0 0,0 0 0,0 1 0,0-1 0,0 1 0,-6 0 0,-31 6 0,1 1 0,1 2 0,-1 2 0,-57 23 0,37-12 0,-101 28 0,-54 19 0,203-64 0,8-4 0,0 0 0,-1 0 0,1 1 0,0 0 0,0 0 0,0 0 0,0 0 0,1 1 0,-1 0 0,1-1 0,-5 5 0,8-7 0,1 1 0,-1-1 0,0 0 0,0 0 0,0 1 0,0-1 0,0 0 0,0 0 0,0 1 0,1-1 0,-1 0 0,0 0 0,0 1 0,0-1 0,0 0 0,1 0 0,-1 0 0,0 0 0,0 1 0,1-1 0,-1 0 0,0 0 0,0 0 0,1 0 0,-1 0 0,0 0 0,0 0 0,1 1 0,-1-1 0,0 0 0,0 0 0,1 0 0,-1 0 0,0 0 0,0 0 0,1 0 0,-1 0 0,0-1 0,1 1 0,-1 0 0,0 0 0,0 0 0,1 0 0,-1 0 0,0 0 0,1-1 0,35-3 0,-1-2 0,1-2 0,-1-1 0,38-15 0,-14 5 0,9 0 0,-37 12 0,0-2 0,39-17 0,-61 20 0,-13 3 0,-19 4 0,-54 14 0,0 4 0,-78 31 0,141-46 0,-28 12 0,40-15 0,0-1 0,0 1 0,1 0 0,-1 0 0,0 0 0,1 0 0,-1 0 0,1 0 0,-1 1 0,1-1 0,-1 0 0,1 1 0,0-1 0,0 1 0,-2 2 0,3-3 0,0-1 0,0 1 0,1-1 0,-1 1 0,0-1 0,0 1 0,1-1 0,-1 0 0,0 1 0,1-1 0,-1 1 0,0-1 0,1 0 0,-1 1 0,1-1 0,-1 0 0,0 0 0,1 1 0,-1-1 0,1 0 0,-1 0 0,1 0 0,-1 1 0,1-1 0,-1 0 0,1 0 0,-1 0 0,1 0 0,-1 0 0,1 0 0,-1 0 0,1 0 0,-1 0 0,1 0 0,-1 0 0,1-1 0,-1 1 0,1 0 0,29-2 0,0-2 0,0-1 0,-1-1 0,0-1 0,31-13 0,-3 3 0,469-143 0,-867 300 0,116-43 0,215-92 0,0-1 0,-1 0 0,1-1 0,0 1 0,-16 1 0,26-5 0,0 0 0,1 0 0,-1 0 0,0 0 0,0 0 0,0 0 0,0 0 0,0 0 0,0 0 0,0 0 0,1 0 0,-1 0 0,0 0 0,0 0 0,0 0 0,0 0 0,0 0 0,0 0 0,0 0 0,0 0 0,1 0 0,-1 0 0,0-1 0,0 1 0,0 0 0,0 0 0,0 0 0,0 0 0,0 0 0,0 0 0,0 0 0,0 0 0,0 0 0,0-1 0,0 1 0,0 0 0,0 0 0,0 0 0,1 0 0,-1 0 0,0 0 0,0 0 0,0 0 0,0-1 0,0 1 0,0 0 0,-1 0 0,1 0 0,0 0 0,0 0 0,0 0 0,0 0 0,0-1 0,0 1 0,0 0 0,0 0 0,0 0 0,0 0 0,0 0 0,0 0 0,0 0 0,0 0 0,0 0 0,0 0 0,-1-1 0,1 1 0,11-7 0,25-8 0,-25 11 0,0 0 0,0-1 0,0-1 0,18-12 0,-29 18 0,1 0 0,-1 0 0,0-1 0,0 1 0,0 0 0,0 0 0,0 0 0,1 0 0,-1 0 0,0 0 0,0 0 0,0 0 0,0-1 0,0 1 0,0 0 0,0 0 0,1 0 0,-1 0 0,0 0 0,0-1 0,0 1 0,0 0 0,0 0 0,0 0 0,0 0 0,0-1 0,0 1 0,0 0 0,0 0 0,0 0 0,0 0 0,0 0 0,0-1 0,0 1 0,0 0 0,0 0 0,0 0 0,0 0 0,0-1 0,0 1 0,0 0 0,-1 0 0,1 0 0,0 0 0,0 0 0,0-1 0,0 1 0,0 0 0,0 0 0,0 0 0,-1 0 0,1 0 0,0 0 0,0 0 0,0 0 0,0-1 0,0 1 0,-1 0 0,1 0 0,0 0 0,0 0 0,0 0 0,0 0 0,-1 0 0,1 0 0,0 0 0,0 0 0,-8 0 0,0-1 0,0 1 0,0 1 0,0-1 0,0 1 0,0 1 0,0 0 0,-13 4 0,2-1 0,-700 197 0,480-122 0,423-160 0,-35 14 0,-28 16 0,231-104 0,-345 149 0,-12 5 0,-20 8 0,25-8 0,-178 68 0,-213 50 0,364-111 0,41-8 0,46-10 0,114-34 0,-155 36 0,-18 9 0,-1 0 0,0-1 0,0 1 0,0 0 0,0 0 0,0 0 0,0 0 0,0-1 0,0 1 0,0 0 0,0 0 0,0 0 0,0 0 0,0-1 0,0 1 0,0 0 0,0 0 0,0 0 0,0 0 0,0-1 0,0 1 0,-1 0 0,1 0 0,0 0 0,0 0 0,0-1 0,0 1 0,0 0 0,0 0 0,0 0 0,-1 0 0,1 0 0,0 0 0,0-1 0,0 1 0,0 0 0,0 0 0,-1 0 0,1 0 0,0 0 0,0 0 0,0 0 0,-1 0 0,1 0 0,0 0 0,0 0 0,0 0 0,-1 0 0,-38-5 0,-44 4 0,-124 13 0,-78 28 0,225-30 0,53-9 0,-7 1 0,32-8 0,-18 6 0,226-71 0,525-139 0,-731 204 0,-39 7 0,-50 11 0,-113 33 0,100-22 0,-494 104 0,237-57 0,291-59 0,-164 32 0,289-59 0,90-29 0,-91 22 0,599-156 0,-631 169 0,-34 6 0,-14 1 0,-20 3 0,-65 7 0,-135 29 0,73-9 0,-435 68 0,566-92 0,7-2 0,1 2 0,-1-1 0,1 1 0,-21 8 0,32-8 0,9-1 0,19-3 0,1170-275 0,-1263 295 0,-348 92 0,388-105 0,-303 74 0,293-68 0,33-8 0,10-2 0,21-2 0,346-76 0,-261 48 0,567-104 0,-649 127 0,-26 7 0,-50 12 0,-308 73 0,81-23 0,171-39 0,-123 35 0,199-49 0,24-11 0,1 0 0,0 0 0,0 0 0,0 0 0,0 0 0,0 0 0,0 0 0,-1 0 0,1 0 0,0 0 0,0 1 0,0-1 0,0 0 0,0 0 0,0 0 0,-1 0 0,1 0 0,0 0 0,0 0 0,0 0 0,0 0 0,0 1 0,0-1 0,0 0 0,0 0 0,0 0 0,0 0 0,0 0 0,0 1 0,0-1 0,0 0 0,0 0 0,0 0 0,-1 0 0,1 0 0,1 0 0,-1 1 0,0-1 0,0 0 0,0 0 0,0 0 0,0 0 0,0 0 0,0 1 0,0-1 0,0 0 0,0 0 0,0 0 0,0 0 0,0 0 0,0 0 0,0 0 0,1 1 0,-1-1 0,0 0 0,0 0 0,0 0 0,0 0 0,0 0 0,1 0 0,3 1 0,1 0 0,-1 0 0,1-1 0,0 0 0,0 0 0,6-1 0,418-47 0,-23 1 0,-231 29 0,-211 33 0,21-10 0,-388 111 0,349-101 0,36-6 0,18-9 0,1 0 0,-1 1 0,1-1 0,-1 1 0,1-1 0,-1 0 0,1 1 0,0-1 0,-1 0 0,1 0 0,-1 0 0,1 1 0,0-1 0,-1 0 0,1 0 0,-1 0 0,1 0 0,0 0 0,-1 0 0,1 0 0,0 0 0,-1 0 0,1-1 0,-1 1 0,2 0 0,68-8 0,0-3 0,81-23 0,-78 17 0,-42 11 0,-20 5 0,0-1 0,-1-1 0,1 0 0,-1 0 0,1-1 0,-1 0 0,17-10 0,-26 14 0,-1 0 0,0 0 0,0 0 0,1-1 0,-1 1 0,0 0 0,0 0 0,0 0 0,1 0 0,-1 0 0,0 0 0,0-1 0,0 1 0,0 0 0,1 0 0,-1 0 0,0 0 0,0-1 0,0 1 0,0 0 0,0 0 0,0 0 0,0-1 0,0 1 0,1 0 0,-1 0 0,0 0 0,0-1 0,0 1 0,0 0 0,0 0 0,0-1 0,0 1 0,0 0 0,0 0 0,0-1 0,-1 1 0,1 0 0,0 0 0,0 0 0,0-1 0,0 1 0,0 0 0,0 0 0,0 0 0,0-1 0,-1 1 0,1 0 0,0 0 0,0 0 0,0 0 0,0 0 0,-1-1 0,1 1 0,0 0 0,0 0 0,0 0 0,-1 0 0,1 0 0,0 0 0,-18-4 0,-54-2 0,-103 5 0,85 3 0,46-2 0,-60 0 0,-181 22 0,283-22 0,4 0 0,10-4 0,52-20 0,-63 24 0,-1 0 0,0 0 0,0 0 0,0 0 0,0 0 0,1-1 0,-1 1 0,0 0 0,0 0 0,0 0 0,0 0 0,0-1 0,0 1 0,1 0 0,-1 0 0,0 0 0,0-1 0,0 1 0,0 0 0,0 0 0,0 0 0,0-1 0,0 1 0,0 0 0,0 0 0,0-1 0,0 1 0,0 0 0,0 0 0,0 0 0,0-1 0,-1 1 0,1 0 0,0 0 0,0 0 0,0-1 0,0 1 0,0 0 0,0 0 0,0 0 0,-1 0 0,1-1 0,0 1 0,0 0 0,0 0 0,0 0 0,-1 0 0,1 0 0,0 0 0,0 0 0,0-1 0,-1 1 0,1 0 0,0 0 0,0 0 0,0 0 0,-1 0 0,1 0 0,0 0 0,0 0 0,-1 0 0,1 0 0,0 0 0,0 0 0,0 0 0,-1 0 0,1 0 0,0 1 0,-23-5 0,-49 5 0,0 3 0,-80 16 0,87-11 0,-321 45 0,363-53 0,36-8 0,273-70 0,9-4 0,-242 59 0,-52 22 0,1 0 0,-1-1 0,0 0 0,0 1 0,0-1 0,0 0 0,0 1 0,0-1 0,0 0 0,0 0 0,0 0 0,0 0 0,0 0 0,0 0 0,0-2 0,-1 2 0,0 1 0,-1-1 0,1 1 0,-1-1 0,1 1 0,-1-1 0,1 1 0,-1 0 0,1-1 0,-1 1 0,0 0 0,1-1 0,-1 1 0,1 0 0,-1-1 0,0 1 0,1 0 0,-1 0 0,0 0 0,1 0 0,-1 0 0,0 0 0,1 0 0,-1 0 0,0 0 0,1 0 0,-1 0 0,0 0 0,0 1 0,-45 1 0,0 3 0,0 1 0,-50 15 0,3-2 0,-30 1 0,-97 21 0,190-31 0,30-10 0,0 0 0,1 0 0,-1 0 0,0 0 0,0 0 0,0 0 0,1 0 0,-1 0 0,0 0 0,0 0 0,0 0 0,1 0 0,-1 1 0,0-1 0,0 0 0,0 0 0,0 0 0,1 0 0,-1 0 0,0 0 0,0 0 0,0 0 0,0 1 0,1-1 0,-1 0 0,0 0 0,0 0 0,0 0 0,0 1 0,0-1 0,0 0 0,0 0 0,0 0 0,1 0 0,-1 1 0,0-1 0,0 0 0,0 0 0,0 0 0,0 1 0,0-1 0,0 0 0,0 0 0,0 0 0,0 1 0,0-1 0,0 0 0,0 0 0,0 0 0,-1 1 0,1-1 0,0 0 0,0 0 0,0 0 0,0 0 0,0 1 0,0-1 0,0 0 0,-1 0 0,1 0 0,0 0 0,0 0 0,0 0 0,0 1 0,0-1 0,-1 0 0,20 4 0,19-2 0,0-2 0,0-1 0,-1-2 0,54-10 0,146-45 0,-204 49 0,61-25 0,-93 33 0,0 1 0,0 0 0,0 0 0,0-1 0,-1 1 0,1 0 0,0-1 0,0 1 0,0-1 0,0 0 0,-1 1 0,1-1 0,0 1 0,0-1 0,-1 0 0,1 0 0,-1 1 0,1-1 0,0 0 0,-1 0 0,1-1 0,-2 1 0,-1 1 0,1-1 0,-1 1 0,1 0 0,-1-1 0,1 1 0,-1 0 0,0 0 0,1 0 0,-1 0 0,1 0 0,-1 0 0,1 1 0,-3 0 0,-64 11 0,-130 42 0,112-28 0,-608 184 0,656-199 0,29-9 0,0 0 0,0 0 0,0 1 0,1 1 0,-1-1 0,1 1 0,0 0 0,-13 10 0,21-10 0,10-3 0,14-5 0,0 0 0,30-11 0,-15 4 0,1094-312 0,-1072 302 0,-40 8 0,-25 10 0,-10 3 0,-24 4 0,1 1 0,-59 17 0,-73 30 0,163-50 0,-10 3 0,11-4 0,1 0 0,-1 1 0,1-1 0,0 1 0,-1 0 0,1 0 0,0 0 0,0 0 0,1 1 0,-5 2 0,9-2 0,8-3 0,16-4 0,0 0 0,0-2 0,34-12 0,-4 1 0,70-16 0,-27 8 0,137-54 0,-206 63 0,-29 15 0,1 1 0,-1 0 0,0 0 0,0 0 0,0 0 0,0-1 0,1 1 0,-1 0 0,0 0 0,0 0 0,0-1 0,0 1 0,0 0 0,0 0 0,0-1 0,0 1 0,0 0 0,0 0 0,0-1 0,0 1 0,0 0 0,0 0 0,0-1 0,0 1 0,0 0 0,0 0 0,0 0 0,0-1 0,0 1 0,0 0 0,0 0 0,0-1 0,-1 1 0,1 0 0,0 0 0,0 0 0,0-1 0,0 1 0,0 0 0,-1 0 0,1 0 0,0 0 0,0 0 0,0-1 0,-1 1 0,1 0 0,0 0 0,0 0 0,-1 0 0,1 0 0,0 0 0,0 0 0,0 0 0,-1 0 0,1 0 0,0 0 0,0 0 0,-1 0 0,1 0 0,-10-2 0,0 2 0,0-1 0,1 1 0,-1 1 0,0-1 0,-17 5 0,8-2 0,-478 85 0,444-75 0,36-6 0,29-3 0,34-5 0,39-9 0,0-5 0,115-34 0,-163 37 0,-37 12 0,0 0 0,-1 0 0,1 0 0,0 0 0,0 0 0,0 0 0,0-1 0,-1 1 0,1 0 0,0 0 0,0 0 0,0 0 0,0 0 0,-1 0 0,1 0 0,0-1 0,0 1 0,0 0 0,0 0 0,0 0 0,0 0 0,-1 0 0,1-1 0,0 1 0,0 0 0,0 0 0,0 0 0,0-1 0,0 1 0,0 0 0,0 0 0,0 0 0,0 0 0,0-1 0,0 1 0,0 0 0,0 0 0,0 0 0,0-1 0,0 1 0,0 0 0,0 0 0,0 0 0,0-1 0,0 1 0,0 0 0,1 0 0,-1 0 0,0 0 0,0 0 0,0-1 0,0 1 0,0 0 0,0 0 0,1 0 0,-1 0 0,0 0 0,-23-3 0,-42 9 0,-126 28 0,85-13 0,39-10 0,20-4 0,1 2 0,-1 1 0,-69 27 0,107-31 0,12-3 0,18-3 0,54-16 0,137-46 0,-153 43 0,49-16 0,204-72 0,-299 102 0,22-10 0,-34 14 0,1 0 0,-1 0 0,1 0 0,-1 1 0,1-1 0,-1-1 0,0 1 0,0 0 0,1 0 0,-1 0 0,0-1 0,0 1 0,0 0 0,-1-1 0,3-2 0,-3 3 0,0 1 0,0 0 0,-1-1 0,1 1 0,0-1 0,0 1 0,0-1 0,0 1 0,0 0 0,0-1 0,-1 1 0,1 0 0,0-1 0,0 1 0,-1 0 0,1-1 0,0 1 0,-1 0 0,1-1 0,0 1 0,0 0 0,-1 0 0,1-1 0,-1 1 0,1 0 0,0 0 0,-1 0 0,1 0 0,-1-1 0,1 1 0,0 0 0,-1 0 0,1 0 0,-1 0 0,1 0 0,0 0 0,-1 0 0,-11-1 0,1 0 0,-1 1 0,1 0 0,-1 1 0,-21 4 0,11-2 0,-373 58 0,98-14 0,289-46 0,-13 2 0,1 1 0,-29 8 0,40-5 0,22-5 0,16-5 0,0-1 0,49-15 0,-16 4 0,92-19 0,524-139 0,-615 149 0,-43 10 0,-20 14 0,-1 0 0,1-1 0,0 1 0,0 0 0,0-1 0,-1 1 0,1 0 0,0 0 0,-1-1 0,1 1 0,0 0 0,0 0 0,-1-1 0,1 1 0,0 0 0,-1 0 0,1 0 0,-1 0 0,1 0 0,0 0 0,-1 0 0,1-1 0,0 1 0,-1 0 0,1 0 0,-1 0 0,1 0 0,0 1 0,-1-1 0,1 0 0,-1 0 0,-51 5 0,-569 117 0,566-113 0,5-1 0,-90 25 0,123-25 0,17-8 0,0 1 0,0-1 0,0 0 0,0 0 0,0 0 0,0 0 0,0 0 0,0 0 0,0 0 0,0 1 0,0-1 0,0 0 0,0 0 0,0 0 0,0 0 0,0 0 0,0 0 0,0 1 0,0-1 0,0 0 0,0 0 0,0 0 0,0 0 0,0 0 0,0 0 0,0 0 0,0 1 0,0-1 0,0 0 0,0 0 0,0 0 0,0 0 0,0 0 0,0 0 0,0 0 0,1 0 0,-1 0 0,0 1 0,0-1 0,0 0 0,0 0 0,0 0 0,0 0 0,0 0 0,1 0 0,-1 0 0,0 0 0,0 0 0,0 0 0,0 0 0,0 0 0,0 0 0,0 0 0,1 0 0,-1 0 0,0 0 0,31 1 0,26-12 0,-1-2 0,99-37 0,-59 17 0,-74 27 0,-15 4 0,-1 1 0,1-1 0,0-1 0,-1 1 0,0-1 0,11-6 0,-16 4 0,-8 3 0,-8 3 0,1 0 0,0 1 0,0 0 0,-25 7 0,13-2 0,-87 19 0,-286 79 0,612-195 0,-111 43 0,-97 45 0,118-58 0,-104 46 0,-19 14 0,0-1 0,0 1 0,0 0 0,0 0 0,0 0 0,1 0 0,-1-1 0,0 1 0,0 0 0,0 0 0,0 0 0,0 0 0,0-1 0,0 1 0,0 0 0,0 0 0,0 0 0,0-1 0,0 1 0,0 0 0,0 0 0,0 0 0,0-1 0,0 1 0,0 0 0,0 0 0,0 0 0,0 0 0,0-1 0,0 1 0,0 0 0,0 0 0,0 0 0,0-1 0,0 1 0,-1 0 0,1 0 0,0 0 0,0 0 0,0 0 0,0-1 0,0 1 0,-1 0 0,1 0 0,0 0 0,-4-1 0,1 1 0,0-1 0,-1 1 0,1 0 0,-1 0 0,1 0 0,-1 1 0,1-1 0,-4 2 0,-208 45 0,79-16 0,-99 36 0,41-11 0,172-51 0,0-1 0,-1-2 0,1 0 0,-1-1 0,-35-3 0,57 2 0,0 0 0,-1 0 0,1 0 0,-1-1 0,1 1 0,-1 0 0,1 0 0,0-1 0,-1 1 0,1-1 0,0 0 0,-1 1 0,1-1 0,0 0 0,0 0 0,0 1 0,0-1 0,-2-2 0,3 3 0,0-1 0,0 0 0,0 1 0,0-1 0,0 0 0,0 1 0,0-1 0,0 0 0,0 0 0,0 1 0,0-1 0,0 0 0,0 1 0,1-1 0,-1 0 0,0 1 0,0-1 0,1 0 0,-1 1 0,1-1 0,-1 1 0,0-1 0,1 1 0,-1-1 0,2 0 0,5-6 0,1 0 0,0 0 0,16-9 0,-16 11 0,78-52 0,2 3 0,99-44 0,-167 90 0,-12 5 0,0-1 0,0 0 0,0 0 0,13-9 0,-21 13 0,0-1 0,1 1 0,-1 0 0,0 0 0,0-1 0,0 1 0,0 0 0,0 0 0,0 0 0,0-1 0,1 1 0,-1 0 0,0 0 0,0-1 0,0 1 0,0 0 0,0-1 0,0 1 0,0 0 0,0 0 0,0-1 0,-1 1 0,1 0 0,0 0 0,0-1 0,0 1 0,0 0 0,0 0 0,0 0 0,0-1 0,-1 1 0,1 0 0,0 0 0,0-1 0,0 1 0,0 0 0,-1 0 0,1 0 0,0 0 0,0 0 0,-1-1 0,1 1 0,0 0 0,0 0 0,-1 0 0,1 0 0,0 0 0,0 0 0,-1 0 0,1 0 0,0 0 0,0 0 0,-1 0 0,1 0 0,0 0 0,0 0 0,-1 0 0,1 0 0,0 0 0,-1 0 0,-19-3 0,-33 0 0,1 2 0,-1 3 0,0 2 0,1 2 0,-86 21 0,112-19 0,15-4 0,1 0 0,-1-2 0,0 1 0,-19 1 0,29-4 0,0 0 0,1 0 0,-1 0 0,0 0 0,0 0 0,1-1 0,-1 1 0,0 0 0,0 0 0,1-1 0,-1 1 0,0-1 0,0 1 0,1 0 0,-1-1 0,1 1 0,-1-1 0,0 0 0,1 1 0,-1-1 0,1 1 0,0-1 0,-1 0 0,1 0 0,-1 1 0,1-1 0,0 0 0,0 0 0,-1 1 0,1-1 0,0 0 0,0 0 0,0 1 0,0-1 0,0 0 0,0 0 0,0 0 0,0-1 0,6-38 0,-3 28 0,2-29-682,1-71-1,-6 90-6143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23:26:43.8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595 372 24575,'-1'3'0,"1"-1"0,-1 1 0,0-1 0,0 0 0,0 0 0,0 1 0,0-1 0,-1 0 0,1 0 0,-1 0 0,1 0 0,-1 0 0,1-1 0,-1 1 0,0 0 0,0-1 0,0 1 0,-3 1 0,-2 2 0,-1-1 0,1 0 0,-16 6 0,-6 1 0,-24 9 0,-1-3 0,-83 16 0,135-32 0,-1 0 0,0-1 0,0 0 0,0 1 0,1-1 0,-1 0 0,0-1 0,0 1 0,0 0 0,1-1 0,-1 0 0,0 1 0,1-1 0,-1 0 0,0-1 0,1 1 0,-1 0 0,1-1 0,-4-2 0,2-1 0,0 0 0,0 0 0,1-1 0,-1 1 0,1-1 0,1 0 0,-4-9 0,4 12 0,1-1 0,-1 1 0,0 0 0,0 0 0,0-1 0,0 1 0,-1 1 0,1-1 0,-1 0 0,0 0 0,0 1 0,0 0 0,0 0 0,0 0 0,0 0 0,-1 0 0,1 0 0,-1 1 0,1-1 0,-1 1 0,1 0 0,-1 1 0,0-1 0,0 0 0,1 1 0,-1 0 0,0 0 0,0 0 0,0 0 0,-7 2 0,0 5 0,17-1 0,23 1 0,-17-7 0,0-1 0,0 0 0,0-1 0,0-1 0,-1 0 0,1 0 0,-1-1 0,1 0 0,-1-1 0,-1 0 0,1-1 0,-1 0 0,0-1 0,0 0 0,14-14 0,-23 16 0,-8 6 0,-9 4 0,11-2 0,0 1 0,-1-1 0,1 1 0,0 0 0,1 0 0,-1 0 0,1 1 0,0 0 0,0 0 0,0 0 0,1 0 0,0 0 0,0 1 0,0 0 0,-3 10 0,2-4 0,1 0 0,1 0 0,0 1 0,1-1 0,0 0 0,1 1 0,1 12 0,2-19 0,3-11 0,3-14 0,-5 2 0,-1-1 0,0 0 0,-2 1 0,0-1 0,-1 0 0,-2-20 0,2 37 0,0 0 0,1 0 0,-2 0 0,1 0 0,0 0 0,0 0 0,0 0 0,0 0 0,-1 0 0,1-1 0,0 1 0,-1 0 0,1 0 0,-1 0 0,1 1 0,-1-1 0,0 0 0,1 0 0,-1 0 0,0 0 0,1 1 0,-1-1 0,0 0 0,-1 0 0,1 1 0,0 0 0,0 0 0,0 0 0,0 0 0,0 0 0,0 0 0,0 1 0,0-1 0,0 0 0,0 1 0,0-1 0,0 1 0,0-1 0,0 1 0,0-1 0,0 1 0,0 0 0,0 0 0,0 1 0,-8 7 0,0 1 0,-14 21 0,20-27 0,-57 100 0,10-16 0,50-88 0,0 1 0,0-1 0,0 1 0,0-1 0,0 0 0,0 1 0,-1-1 0,1 0 0,0 1 0,0-1 0,0 0 0,-1 1 0,1-1 0,0 0 0,-1 1 0,1-1 0,0 0 0,-1 1 0,1-1 0,0 0 0,-1 0 0,1 0 0,0 1 0,-1-1 0,1 0 0,-1 0 0,1 0 0,0 0 0,-1 0 0,1 0 0,-1 0 0,1 0 0,-1 0 0,1 0 0,-1 0 0,-3-15 0,7-27 0,21-138 0,-14 150 0,-5 24 0,-4 19 0,-13 86 0,59-207 0,-30 55 0,-17 54 0,0-1 0,0 0 0,0 0 0,0 0 0,0 0 0,0 0 0,0 0 0,0 1 0,0-1 0,0 0 0,0 0 0,0 0 0,0 0 0,0 0 0,0 0 0,0 1 0,0-1 0,0 0 0,0 0 0,1 0 0,-1 0 0,0 0 0,0 0 0,0 0 0,0 0 0,0 1 0,0-1 0,0 0 0,0 0 0,0 0 0,1 0 0,-1 0 0,0 0 0,0 0 0,0 0 0,0 0 0,0 0 0,0 0 0,0 0 0,1 0 0,-1 0 0,0 0 0,0 0 0,0 0 0,0 0 0,0 0 0,0 0 0,1 0 0,-1 0 0,0 0 0,0 0 0,0 0 0,0 0 0,0 0 0,0 0 0,1 0 0,-1 0 0,0 0 0,0-1 0,0 1 0,0 0 0,0 0 0,2 14 0,-2 112 0,0 10 0,0-136 0,0 0 0,0 0 0,0 1 0,0-1 0,0 0 0,0 0 0,0 1 0,0-1 0,0 0 0,0 0 0,0 0 0,0 1 0,0-1 0,0 0 0,0 0 0,0 0 0,0 1 0,0-1 0,0 0 0,0 0 0,0 1 0,0-1 0,0 0 0,0 0 0,1 0 0,-1 0 0,0 1 0,0-1 0,0 0 0,0 0 0,1 0 0,-1 0 0,0 0 0,0 1 0,0-1 0,0 0 0,1 0 0,-1 0 0,0 0 0,0 0 0,0 0 0,1 0 0,-1 0 0,0 0 0,0 0 0,1 0 0,-1 0 0,0 0 0,0 0 0,0 0 0,1 0 0,-1 0 0,0 0 0,0 0 0,1 0 0,-1 0 0,0 0 0,0-1 0,15-15 0,10-25 0,-10 11 0,-11 20 0,1 1 0,0-1 0,0 1 0,13-16 0,-18 25 0,0-1 0,0 1 0,0 0 0,0 0 0,0 0 0,1-1 0,-1 1 0,0 0 0,0 0 0,0 0 0,0 0 0,1-1 0,-1 1 0,0 0 0,0 0 0,0 0 0,0 0 0,1 0 0,-1 0 0,0 0 0,0 0 0,0 0 0,1-1 0,-1 1 0,0 0 0,0 0 0,1 0 0,-1 0 0,0 0 0,0 0 0,0 0 0,1 0 0,-1 1 0,0-1 0,0 0 0,0 0 0,1 0 0,-1 0 0,0 0 0,3 10 0,-4 14 0,0-19 0,1 5 0,-1-1 0,-1 1 0,0 0 0,0 0 0,-1-1 0,0 0 0,-1 1 0,-5 9 0,14-60 0,-10 56 0,-1-1 0,0 0 0,-1 0 0,-1 0 0,0-1 0,-16 20 0,24-32 0,0-1 0,-1 0 0,1 1 0,0-1 0,0 0 0,-1 1 0,1-1 0,0 0 0,-1 1 0,1-1 0,0 0 0,-1 0 0,1 1 0,0-1 0,-1 0 0,1 0 0,-1 0 0,1 0 0,0 0 0,-1 1 0,1-1 0,-1 0 0,1 0 0,0 0 0,-1 0 0,1 0 0,-1 0 0,1 0 0,-1-1 0,-2-10 0,7-23 0,-4 33 0,9-28 0,-7 23 0,0 1 0,0-1 0,-1 0 0,0 1 0,1-1 0,-2 0 0,1 0 0,-1 0 0,-1-11 0,1 17 0,0-1 0,-1 1 0,1 0 0,0 0 0,0-1 0,-1 1 0,1 0 0,0 0 0,-1 0 0,1 0 0,0-1 0,-1 1 0,1 0 0,-1 0 0,1 0 0,0 0 0,-1 0 0,1 0 0,0 0 0,-1 0 0,1 0 0,-1 0 0,1 0 0,0 0 0,-1 0 0,1 1 0,0-1 0,-1 0 0,1 0 0,0 0 0,-1 0 0,1 1 0,0-1 0,-1 0 0,1 0 0,0 1 0,0-1 0,-1 0 0,1 0 0,0 1 0,0-1 0,-1 0 0,1 1 0,0-1 0,0 0 0,0 1 0,0-1 0,0 1 0,-14 15 0,13-15 0,1 0 0,-1 0 0,0 0 0,1 0 0,-1 0 0,0 1 0,1-1 0,-1 0 0,1 0 0,0 1 0,-1-1 0,1 0 0,0 0 0,0 1 0,0-1 0,0 0 0,0 1 0,0-1 0,0 0 0,1 1 0,-1-1 0,0 0 0,1 0 0,-1 1 0,1-1 0,-1 0 0,1 0 0,-1 0 0,1 0 0,0 1 0,0-1 0,0 0 0,-1 0 0,1 0 0,0-1 0,0 1 0,0 0 0,1 0 0,-1-1 0,0 1 0,0 0 0,0-1 0,0 1 0,1-1 0,-1 1 0,0-1 0,0 0 0,3 1 0,7 1 0,1 1 0,0-2 0,0 0 0,15 0 0,-19-1 0,14 1 0,-1-2 0,0 0 0,1-1 0,-1-1 0,23-7 0,-39 7 0,-20 2 0,-25 4 0,9 2 0,1 1 0,0 1 0,0 2 0,1 2 0,-38 17 0,89-39 0,46-18 0,-68 29 0,0 0 0,0 0 0,0 1 0,0-1 0,0 0 0,0 0 0,0 0 0,0 0 0,0 0 0,0 0 0,0 0 0,0 0 0,0 1 0,0-1 0,-1 0 0,1 0 0,0 0 0,0 0 0,0 0 0,0 0 0,1 1 0,-1-1 0,0 0 0,0 0 0,0 0 0,0 0 0,0 0 0,0 0 0,0 0 0,0 1 0,0-1 0,0 0 0,0 0 0,0 0 0,0 0 0,0 0 0,0 0 0,1 0 0,-1 0 0,0 0 0,0 0 0,0 0 0,0 1 0,0-1 0,0 0 0,0 0 0,0 0 0,1 0 0,-1 0 0,0 0 0,0 0 0,0 0 0,0 0 0,0 0 0,1 0 0,11-1 0,13-5 0,-6 1 0,1-1 0,-1-2 0,-1 1 0,1-2 0,31-21 0,-43 21 0,-14 6 0,-18 5 0,-4 7 0,0 1 0,1 1 0,-53 30 0,49-24 0,0-1 0,-39 13 0,113-63 0,-41 33 0,-3 4 0,-11 10 0,12-13 0,0 1 0,1 0 0,-1 0 0,0 0 0,0 0 0,0 0 0,0 0 0,1 0 0,-1 0 0,1 1 0,-1-1 0,1 0 0,-1 0 0,1 1 0,0-1 0,-1 0 0,1 0 0,0 1 0,0-1 0,0 0 0,0 1 0,0-1 0,0 0 0,0 0 0,1 1 0,-1-1 0,1 2 0,4 1 0,0 0 0,1 0 0,-1-1 0,1 0 0,0 0 0,0 0 0,0-1 0,0 0 0,0 0 0,0 0 0,1-1 0,-1 0 0,1 0 0,6-1 0,-2 1 0,-1 1 0,1 0 0,17 6 0,-27-8 0,-1 0 0,1 1 0,0-1 0,0 0 0,0 1 0,0-1 0,-1 1 0,1-1 0,0 1 0,0-1 0,-1 1 0,1 0 0,0-1 0,-1 1 0,1 0 0,-1-1 0,1 1 0,-1 0 0,1 0 0,-1 0 0,0-1 0,1 1 0,-1 0 0,0 0 0,0 0 0,1 0 0,-1 1 0,0-1 0,-1 1 0,1-1 0,0 1 0,-1-1 0,0 1 0,1-1 0,-1 0 0,0 1 0,1-1 0,-1 0 0,0 1 0,0-1 0,0 0 0,-2 2 0,1-1 0,-1 0 0,1 0 0,0 0 0,-1 0 0,1 0 0,-1-1 0,0 1 0,1-1 0,-1 0 0,0 0 0,0 0 0,0 0 0,0 0 0,0-1 0,0 1 0,-6-1 0,8 0 0,0 0 0,-1 0 0,1 0 0,0 0 0,0-1 0,0 1 0,0 0 0,0-1 0,-1 1 0,1-1 0,0 1 0,0-1 0,0 0 0,0 1 0,0-1 0,0 0 0,1 0 0,-1 1 0,0-1 0,0 0 0,1 0 0,-1 0 0,0 0 0,1 0 0,-1 0 0,1 0 0,-1-1 0,1 1 0,-1 0 0,1 0 0,0 0 0,0 0 0,0 0 0,0-1 0,-1 1 0,1 0 0,1 0 0,-1 0 0,0-1 0,0 1 0,0 0 0,1 0 0,-1 0 0,0 0 0,1 0 0,-1 0 0,2-2 0,2-4 0,0 1 0,0 0 0,0 0 0,1 0 0,-1 1 0,2-1 0,5-4 0,24-18 0,1 2 0,55-31 0,88-37 0,-124 67 0,396-192 0,-405 193 0,-32 16 0,-21 10 0,-24 12 0,-3 3 0,17-9 0,1 2 0,-1 0 0,1 1 0,1 0 0,-17 14 0,31-23 0,1 0 0,0 0 0,-1 0 0,1 0 0,0 0 0,0 1 0,-1-1 0,1 0 0,0 0 0,0 1 0,-1-1 0,1 0 0,0 0 0,0 1 0,0-1 0,-1 0 0,1 0 0,0 1 0,0-1 0,0 0 0,0 1 0,0-1 0,0 0 0,0 1 0,0-1 0,0 0 0,0 1 0,0-1 0,0 0 0,0 0 0,0 1 0,0-1 0,0 0 0,0 1 0,0-1 0,0 0 0,0 1 0,0-1 0,0 0 0,1 1 0,-1-1 0,0 0 0,17 4 0,23-7 0,23-18 0,-41 13 0,-55 26 0,-85 36 0,59-29 0,-70 42 0,116-56 0,32-16 0,154-73 0,-103 44 0,-51 26 0,-2-1 0,25-17 0,-36 19 0,-16 8 0,-18 9 0,-24 13 0,-70 44 0,32-16 0,-108 57 0,293-160 0,170-104 0,-251 142 0,-14 14 0,0 0 0,0-1 0,0 1 0,0 0 0,0 0 0,0-1 0,0 1 0,-1 0 0,1 0 0,0 0 0,0-1 0,0 1 0,0 0 0,-1 0 0,1 0 0,0 0 0,0 0 0,0-1 0,0 1 0,-1 0 0,1 0 0,0 0 0,0 0 0,-1 0 0,1 0 0,0 0 0,0 0 0,0 0 0,-1 0 0,1 0 0,0 0 0,0 0 0,-1 0 0,1 0 0,0 0 0,0 0 0,-1 0 0,1 0 0,0 0 0,-37 9 0,-8 11 0,1 2 0,-75 51 0,238-147 0,-109 63 0,-15 7 0,-24 8 0,-8 10 0,0 1 0,1 2 0,1 1 0,-47 32 0,150-98 0,127-68 0,-151 91 0,-41 23 0,-9 6 0,-25 14 0,-46 26 0,-38 19 0,186-125 0,-40 40 0,-6 4 0,37-35 0,-51 39 0,-21 13 0,-23 15 0,-35 27 0,44-25 0,1-2 0,-47 21 0,65-34 0,-1 0 0,1 0 0,-1 0 0,0 0 0,-9-1 0,10 0 0,-1 0 0,0 0 0,1 1 0,-1 0 0,-7 1 0,12-1 0,-1 0 0,1-1 0,-1 1 0,1 0 0,-1 0 0,1 0 0,-1 0 0,1 0 0,0 0 0,-1 0 0,1 1 0,0-1 0,0 0 0,0 1 0,0-1 0,0 1 0,0-1 0,1 1 0,-1 0 0,0-1 0,0 3 0,-1 6 0,1 0 0,-1 1 0,2-1 0,-1 0 0,3 14 0,-3 24 0,-2-41 0,-3-14 0,-5-15 0,11 20 0,-9-18 0,3 3 0,-2 0 0,-13-22 0,13 31 0,7 17 0,8 19 0,-1-14 0,0 0 0,1-1 0,0 0 0,11 14 0,-14-22 0,0 1 0,0-1 0,1 1 0,0-1 0,0-1 0,0 1 0,1-1 0,-1 0 0,1 0 0,12 6 0,-17-10 0,0 1 0,1-1 0,-1 1 0,1-1 0,-1 0 0,0 0 0,1 0 0,-1 0 0,1 0 0,-1 0 0,0 0 0,1 0 0,-1 0 0,1 0 0,-1-1 0,0 1 0,1-1 0,-1 1 0,0-1 0,0 1 0,1-1 0,1-1 0,-1 0 0,0 0 0,0 0 0,-1 0 0,1-1 0,-1 1 0,1 0 0,-1 0 0,0-1 0,0 1 0,0-1 0,1-3 0,0 0 0,-1-1 0,0 1 0,0-1 0,0 1 0,-1-1 0,0 1 0,0-1 0,-2-11 0,-5 7 0,1 18 0,-1 20 0,6-17 0,0 0 0,1-1 0,0 1 0,1 0 0,0-1 0,0 1 0,1-1 0,6 18 0,-7-24 0,0 0 0,0-1 0,0 1 0,1 0 0,0-1 0,-1 1 0,1-1 0,0 0 0,0 1 0,0-1 0,0 0 0,0 0 0,1 0 0,-1-1 0,1 1 0,-1-1 0,1 1 0,-1-1 0,1 0 0,0 0 0,0 0 0,0 0 0,0 0 0,-1-1 0,1 1 0,0-1 0,0 0 0,0 0 0,0 0 0,0 0 0,0 0 0,0-1 0,5-1 0,5-2 0,-1 0 0,1-1 0,-1-1 0,0 0 0,-1 0 0,1-2 0,-1 1 0,-1-1 0,1-1 0,-2 0 0,1 0 0,-1-1 0,8-11 0,-16 20 0,-1 1 0,1-1 0,-1 1 0,0 0 0,1-1 0,-1 1 0,1-1 0,-1 1 0,0-1 0,0 1 0,1-1 0,-1 0 0,0 1 0,0-1 0,0 1 0,0-1 0,0 1 0,1-1 0,-1 0 0,0 1 0,0-1 0,0 1 0,-1-1 0,1 1 0,0-1 0,0 0 0,0 1 0,0-1 0,0 1 0,-1-1 0,1 1 0,0-1 0,-1 1 0,1-1 0,0 1 0,-1-1 0,0 0 0,0 0 0,-1 1 0,0-1 0,0 1 0,1-1 0,-1 1 0,0 0 0,0 0 0,1-1 0,-1 1 0,0 1 0,0-1 0,-2 0 0,1 1 0,0-1 0,0 0 0,0 1 0,0-1 0,1 1 0,-1 0 0,0 0 0,0 0 0,1 0 0,-1 1 0,1-1 0,-1 1 0,1-1 0,0 1 0,0 0 0,-4 4 0,7-5 0,0 0 0,0 0 0,0 0 0,0 0 0,0 0 0,0 0 0,1-1 0,-1 1 0,0 0 0,1-1 0,-1 1 0,0-1 0,1 1 0,-1-1 0,1 1 0,-1-1 0,1 0 0,-1 0 0,3 0 0,-3 0 0,109 7 0,-109-7 0,-1 0 0,0 0 0,0 0 0,0 0 0,1 0 0,-1 0 0,0 0 0,0 0 0,0 0 0,1 0 0,-1 0 0,0 0 0,0 0 0,1 0 0,-1 0 0,0 0 0,0 0 0,0 1 0,0-1 0,1 0 0,-1 0 0,0 0 0,0 0 0,0 0 0,0 1 0,1-1 0,-1 0 0,0 0 0,0 0 0,0 0 0,0 1 0,0-1 0,0 0 0,0 0 0,0 0 0,0 1 0,0-1 0,0 0 0,0 0 0,0 1 0,0-1 0,0 0 0,0 0 0,0 0 0,0 1 0,0-1 0,0 0 0,0 0 0,0 0 0,0 1 0,0-1 0,0 0 0,0 0 0,0 0 0,-1 1 0,1-1 0,0 0 0,0 0 0,0 0 0,0 0 0,0 1 0,-1-1 0,1 0 0,0 0 0,0 0 0,-1 0 0,1 0 0,0 0 0,0 1 0,0-1 0,0 0 0,-1 0 0,1 0 0,0 0 0,0 0 0,0 1 0,0-1 0,0 0 0,-1 0 0,1 0 0,0 0 0,0 1 0,0-1 0,0 0 0,0 0 0,0 0 0,0 1 0,0-1 0,0 0 0,0 0 0,0 0 0,0 1 0,0-1 0,0 0 0,0 0 0,0 0 0,0 1 0,0-1 0,0 0 0,0 0 0,0 0 0,0 1 0,0-1 0,1 0 0,-1 0 0,0 0 0,0 0 0,0 1 0,0-1 0,0 0 0,0 0 0,1 0 0,-1 0 0,0 0 0,0 0 0,1 1 0,7 1 0,0 0 0,0-1 0,1 0 0,-1 0 0,0 0 0,1-1 0,12-2 0,31 3 0,-52-1 0,0 0 0,0 0 0,0 0 0,0 0 0,0 0 0,0 0 0,0 0 0,0 0 0,0 0 0,0 0 0,0 0 0,0 0 0,0 0 0,0 0 0,0 0 0,0 0 0,0 1 0,0-1 0,0 0 0,0 0 0,0 0 0,0 0 0,0 0 0,0 0 0,0 0 0,0 0 0,0 0 0,0 0 0,0 0 0,0 0 0,0 0 0,0 0 0,0 0 0,0 1 0,0-1 0,0 0 0,0 0 0,0 0 0,0 0 0,0 0 0,0 0 0,0 0 0,0 0 0,0 0 0,0 0 0,0 0 0,0 0 0,0 0 0,0 0 0,0 0 0,0 0 0,0 0 0,1 0 0,-1 0 0,0 0 0,0 0 0,0 0 0,0 0 0,0 0 0,-10 5 0,-12 2 0,-65 16 0,81-21 0,7 0 0,16-1 0,27-4 0,16-3 0,-12 2 0,76-17 0,-113 16 0,-20 3 0,-23 4 0,-433 61 0,391-47 0,112-32 0,-18 7 0,0 1 0,1 1 0,41-10 0,-2 13 0,1 3 0,0 2 0,75 11 0,19 1 0,-145-12 0,13 0 0,-21-1 0,-12 0 0,-261-2 0,269 2 0,-7 0 0,0-1 0,0 0 0,-14-3 0,22 4 0,0 0 0,0-1 0,0 1 0,0 0 0,0 0 0,0 0 0,0-1 0,0 1 0,1 0 0,-1-1 0,0 1 0,0-1 0,0 1 0,1-1 0,-1 0 0,0 1 0,1-1 0,-1 0 0,0 1 0,1-1 0,-1 0 0,1 1 0,-1-1 0,1 0 0,0 0 0,-1 0 0,1 0 0,0 0 0,-1 1 0,1-1 0,0 0 0,0 0 0,0 0 0,0 0 0,0 0 0,0 0 0,0 0 0,0 0 0,0 0 0,0 0 0,1 1 0,-1-1 0,0 0 0,1 0 0,-1 0 0,0 0 0,2 0 0,3-7 0,0 1 0,1 0 0,0 0 0,1 1 0,0-1 0,0 2 0,0-1 0,0 1 0,14-7 0,78-36 0,-96 47 0,155-56 0,-58 23 0,-79 23 0,-21 11 0,0 0 0,0 0 0,0 0 0,0-1 0,0 1 0,1 0 0,-1 0 0,0 0 0,0 0 0,0-1 0,0 1 0,0 0 0,0 0 0,0 0 0,0 0 0,0-1 0,0 1 0,0 0 0,0 0 0,0 0 0,0-1 0,0 1 0,0 0 0,0 0 0,0 0 0,0 0 0,0-1 0,0 1 0,0 0 0,-1 0 0,1 0 0,0 0 0,0-1 0,0 1 0,0 0 0,0 0 0,0 0 0,-1 0 0,1 0 0,0 0 0,0-1 0,0 1 0,0 0 0,0 0 0,-1 0 0,1 0 0,0 0 0,0 0 0,-3-1 0,0 0 0,0 1 0,0-1 0,0 1 0,0 0 0,0 0 0,0 0 0,0 0 0,0 0 0,-4 2 0,1-2 0,6-2 0,12-9 0,39-22 0,-25 17 0,-17 10 0,1-1 0,-1 0 0,0 0 0,15-18 0,-23 25 0,-1-1 0,1 1 0,0-1 0,-1 0 0,1 1 0,-1-1 0,0 0 0,1 0 0,-1 1 0,0-1 0,1 0 0,-1 0 0,0 0 0,0 1 0,1-1 0,-1 0 0,0 0 0,0 0 0,0 0 0,0 1 0,0-1 0,-1 0 0,1 0 0,0 0 0,0 0 0,0 1 0,-1-3 0,0 2 0,-1 0 0,1 0 0,0 0 0,0 0 0,0 0 0,-1 1 0,1-1 0,0 0 0,-1 1 0,1-1 0,-1 1 0,1-1 0,-1 1 0,-1-1 0,-5 0 0,-1 0 0,0 0 0,1 1 0,-14 1 0,-30 7 0,-74 22 0,112-28 0,13-4 0,20-13 0,-14 12 0,97-58 0,-66 41 0,-1-2 0,42-32 0,-77 53 0,1 1 0,0-1 0,0 1 0,0-1 0,0 0 0,-1 1 0,1-1 0,0 0 0,0 1 0,-1-1 0,1 0 0,-1 0 0,1 0 0,-1 0 0,1 0 0,-1 1 0,1-1 0,-1 0 0,0 0 0,0 0 0,1 0 0,-1 0 0,0 0 0,0 0 0,0 0 0,0 0 0,0-2 0,-1 2 0,0 0 0,0 0 0,0 0 0,0 0 0,0 0 0,-1 1 0,1-1 0,0 0 0,0 1 0,0-1 0,-1 1 0,1-1 0,0 1 0,-1-1 0,1 1 0,0 0 0,-2 0 0,-10-2 0,0 2 0,0-1 0,-16 3 0,-75 14 0,92-13 0,0 0 0,1 1 0,-1 0 0,1 0 0,0 1 0,-15 10 0,25-15 0,1 0 0,-1 1 0,1-1 0,0 0 0,-1 0 0,1 0 0,0 0 0,-1 1 0,1-1 0,0 0 0,-1 1 0,1-1 0,0 0 0,0 0 0,-1 1 0,1-1 0,0 0 0,0 1 0,-1-1 0,1 1 0,0-1 0,0 0 0,0 1 0,0-1 0,0 1 0,0-1 0,0 0 0,0 2 0,7-1 0,-2-3 0,-21-2 0,10 4-195,0 0 0,1 1 0,-1-1 0,1 1 0,-1 0 0,-10 4 0,-6 4-6631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23:26:50.5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181 364 24575,'-2'16'0,"0"-1"0,-1 1 0,-1-1 0,0 0 0,-2 0 0,-7 18 0,-6 18 0,12-31 0,-57 204 0,63-217 0,-2 0 0,1 0 0,-1 0 0,0 0 0,0-1 0,-1 1 0,1-1 0,-2 0 0,-6 8 0,-4 7 0,14-20 0,1-1 0,0 0 0,-1 1 0,1-1 0,0 1 0,0-1 0,-1 0 0,1 1 0,0-1 0,0 1 0,0-1 0,-1 1 0,1-1 0,0 1 0,0-1 0,0 1 0,0-1 0,0 1 0,0-1 0,0 1 0,0-1 0,0 0 0,0 1 0,0-1 0,1 1 0,-1-1 0,0 1 0,0-1 0,0 1 0,0-1 0,1 1 0,-1-1 0,0 0 0,1 1 0,-1-1 0,0 0 0,1 1 0,-1-1 0,0 0 0,1 1 0,-1-1 0,1 0 0,-1 0 0,0 1 0,1-1 0,-1 0 0,1 0 0,0 0 0,28 6 0,-28-6 0,33 2 0,1-2 0,-1-1 0,0-1 0,45-10 0,135-39 0,-179 42 0,291-95 0,-311 98 0,-20 10 0,-25 10 0,-68 28 0,-138 80 0,235-122 0,-32 25 0,22-11 0,11-13 0,-1-1 0,1 0 0,0 1 0,0-1 0,0 1 0,0-1 0,1 0 0,-1 1 0,0-1 0,0 0 0,0 1 0,0-1 0,0 0 0,0 1 0,1-1 0,-1 0 0,0 1 0,0-1 0,0 0 0,1 1 0,-1-1 0,0 0 0,0 0 0,1 1 0,-1-1 0,0 0 0,1 0 0,-1 0 0,0 1 0,1-1 0,-1 0 0,0 0 0,1 0 0,-1 0 0,0 0 0,1 0 0,-1 0 0,1 0 0,6 2 0,-1-1 0,1 0 0,0-1 0,-1 0 0,1 0 0,0 0 0,12-3 0,50-14 0,-38 9 0,410-123 0,-430 127 0,-7 2 0,0 1 0,0 0 0,0-1 0,0 1 0,0-1 0,-1 0 0,1-1 0,-1 1 0,1 0 0,3-5 0,-7 6 0,0 1 0,0 0 0,0 0 0,0 0 0,0 0 0,0-1 0,0 1 0,0 0 0,0 0 0,0 0 0,0 0 0,0-1 0,0 1 0,0 0 0,0 0 0,0 0 0,0 0 0,0-1 0,0 1 0,-1 0 0,1 0 0,0 0 0,0 0 0,0 0 0,0 0 0,0-1 0,-1 1 0,1 0 0,0 0 0,0 0 0,0 0 0,0 0 0,-1 0 0,1 0 0,0 0 0,0 0 0,0 0 0,0 0 0,-1 0 0,1 0 0,0 0 0,0 0 0,0 0 0,0 0 0,-1 0 0,1 0 0,0 0 0,0 0 0,0 0 0,0 0 0,-1 0 0,1 0 0,0 1 0,0-1 0,-26 1 0,0 2 0,0 0 0,-36 11 0,7-3 0,-177 22 0,331-62 0,-1-4 0,130-64 0,-215 91 0,-8 5 0,-1-1 0,-1 0 0,1 0 0,0 0 0,0 0 0,-1-1 0,1 1 0,-1-1 0,4-3 0,-7 6 0,0 0 0,0-1 0,0 1 0,0 0 0,0 0 0,0 0 0,0 0 0,1 0 0,-1-1 0,0 1 0,0 0 0,0 0 0,0 0 0,0 0 0,0-1 0,0 1 0,0 0 0,0 0 0,0 0 0,0 0 0,0 0 0,0-1 0,0 1 0,0 0 0,-1 0 0,1 0 0,0 0 0,0 0 0,0-1 0,0 1 0,0 0 0,0 0 0,0 0 0,0 0 0,0 0 0,-1 0 0,1-1 0,0 1 0,0 0 0,0 0 0,0 0 0,0 0 0,0 0 0,-1 0 0,1 0 0,0 0 0,-12-3 0,-12 2 0,-273 13 0,309-15 0,0 0 0,0-1 0,0 0 0,-1-1 0,22-12 0,-10 6 0,11-5 0,-12 7 0,0-1 0,-1-1 0,-1 0 0,0-2 0,29-23 0,-43 29 0,-1 0 0,1 0 0,-1 0 0,4-10 0,20-24 0,-26 37 0,0 1 0,0 0 0,0 0 0,0 0 0,-1-1 0,1 0 0,3-6 0,-6 9 0,0 1 0,0-1 0,0 1 0,1-1 0,-1 1 0,0-1 0,0 0 0,0 1 0,0-1 0,0 1 0,0-1 0,0 1 0,0-1 0,-1 0 0,1 1 0,0-1 0,0 1 0,0-1 0,-1 1 0,1-1 0,0 1 0,0-1 0,-1 0 0,0 0 0,0 0 0,-1 0 0,1 1 0,0-1 0,-1 0 0,1 0 0,0 1 0,-1-1 0,1 1 0,-1-1 0,1 1 0,0 0 0,-3-1 0,-15 1 0,0 0 0,1 1 0,-1 0 0,0 2 0,1 0 0,-1 2 0,1 0 0,-23 9 0,45-15 0,42-17 0,-42 17 0,0-1 0,0 0 0,0 0 0,0 0 0,0-1 0,-1 1 0,1-1 0,-1 0 0,5-5 0,-3 4 0,-1 0 0,1 0 0,0 0 0,0 1 0,0 0 0,0 0 0,1 0 0,0 1 0,5-3 0,11-4 0,20-11 0,-21 11 0,0 0 0,-1-2 0,0 0 0,36-28 0,-55 39 0,-1-1 0,1 1 0,-1 0 0,0 0 0,1-1 0,-1 1 0,1 0 0,-1-1 0,1 1 0,-1-1 0,0 1 0,1 0 0,-1-1 0,0 1 0,0-1 0,1 1 0,-1-1 0,0 1 0,0-1 0,0 1 0,1-1 0,-1 0 0,0 1 0,0-1 0,0 1 0,0-1 0,0 1 0,0-1 0,0 1 0,0-1 0,0 1 0,-1-1 0,1 0 0,0 1 0,0-1 0,-2 0 0,1 0 0,0 0 0,0 1 0,-1-1 0,1 1 0,0-1 0,-1 1 0,1-1 0,0 1 0,-1 0 0,1 0 0,0 0 0,-2 0 0,-44 2 0,27 6 0,29-4 0,-7-4 0,0 0 0,0 0 0,0 0 0,1 0 0,-1-1 0,0 1 0,0-1 0,0 1 0,0-1 0,0 0 0,0 0 0,0 0 0,0 0 0,-1 0 0,1 0 0,0 0 0,3-4 0,-5 5 0,0 0 0,0-1 0,0 1 0,0 0 0,0-1 0,0 1 0,0 0 0,0-1 0,0 1 0,0-1 0,0 1 0,0 0 0,0-1 0,0 1 0,0 0 0,0-1 0,0 1 0,0-1 0,0 1 0,-1 0 0,1-1 0,0 1 0,0 0 0,0 0 0,-1-1 0,1 1 0,0 0 0,-1-1 0,1 1 0,0 0 0,0 0 0,-1 0 0,1-1 0,0 1 0,-1 0 0,1 0 0,0 0 0,-1 0 0,1 0 0,-1-1 0,1 1 0,0 0 0,-1 0 0,1 0 0,0 0 0,-1 0 0,1 0 0,-1 0 0,0 1 0,-20-3 0,-29 12 0,47-8 0,6-2 0,28-8 0,36-12 0,-1-3 0,89-44 0,-119 44 0,-36 23 0,1-1 0,-1 1 0,1 0 0,-1 0 0,0-1 0,1 1 0,-1 0 0,0-1 0,0 1 0,1 0 0,-1-1 0,0 1 0,0-1 0,0 1 0,1 0 0,-1-1 0,0 1 0,0-1 0,0 1 0,0-1 0,0 1 0,0 0 0,0-1 0,0 1 0,0-1 0,0 1 0,0-1 0,0 1 0,0-1 0,0 1 0,0 0 0,0-1 0,-1 1 0,1-1 0,0 1 0,-17-7 0,-21 7 0,-37 14 0,68-12 0,1 0 0,-1 0 0,1 1 0,0-1 0,0 1 0,0 1 0,1-1 0,-1 1 0,-6 5 0,12-8 0,-1 0 0,0 0 0,0-1 0,1 1 0,-1 0 0,0 0 0,1 0 0,-1 0 0,1 0 0,-1 0 0,1 0 0,0 0 0,-1 0 0,1 1 0,0-1 0,0 0 0,-1 0 0,1 0 0,0 0 0,0 0 0,0 0 0,1 1 0,-1-1 0,0 0 0,0 0 0,1 0 0,-1 0 0,0 0 0,1 0 0,-1 0 0,1 0 0,0 0 0,-1 0 0,1 0 0,0 0 0,-1 0 0,1-1 0,0 1 0,0 0 0,0 0 0,0-1 0,0 1 0,0 0 0,0-1 0,0 1 0,2 0 0,5 3 0,0 1 0,1-1 0,17 5 0,-23-8 0,0 0 0,-1-1 0,1 1 0,-1 1 0,1-1 0,-1 0 0,1 0 0,-1 1 0,0 0 0,1-1 0,-1 1 0,3 3 0,-5-4 0,1 0 0,-1 1 0,0-1 0,1 0 0,-1 0 0,0 0 0,0 0 0,0 1 0,0-1 0,0 0 0,0 0 0,0 0 0,0 0 0,0 1 0,-1-1 0,1 0 0,0 0 0,-1 0 0,1 0 0,-1 0 0,1 0 0,-1 0 0,0 0 0,1 0 0,-1 0 0,0 0 0,0 0 0,0 0 0,0 0 0,1-1 0,-1 1 0,-2 0 0,-32 29 0,-1-2 0,-79 45 0,19-13 0,78-48 0,-78 58 0,87-63 0,1 0 0,0 1 0,0 1 0,0-1 0,1 1 0,1 0 0,-11 18 0,17-26 0,-1 0 0,1 0 0,-1-1 0,1 1 0,-1 0 0,1 0 0,-1-1 0,1 1 0,0 0 0,-1 0 0,1 0 0,0 0 0,0 0 0,0 0 0,0 0 0,0-1 0,0 1 0,0 0 0,0 0 0,0 0 0,0 0 0,0 0 0,1 0 0,-1-1 0,0 1 0,1 0 0,-1 0 0,1 0 0,-1 0 0,0-1 0,1 1 0,0 0 0,-1-1 0,1 1 0,-1 0 0,1-1 0,0 1 0,0-1 0,-1 1 0,1-1 0,0 1 0,0-1 0,-1 1 0,1-1 0,0 0 0,0 0 0,0 1 0,0-1 0,0 0 0,0 0 0,-1 0 0,3 0 0,3 0 0,1 0 0,-1 0 0,1-1 0,-1 0 0,13-3 0,5-3 0,-1-1 0,28-14 0,-42 19 0,-1-2 0,-1 1 0,1-1 0,-1 0 0,0 0 0,0-1 0,0 0 0,-1 0 0,10-12 0,-16 17 0,1 0 0,0 1 0,-1-1 0,1 0 0,-1 0 0,1 0 0,-1 0 0,0 0 0,1 0 0,-1 0 0,0 0 0,0 0 0,1 0 0,-1 0 0,0 0 0,0 0 0,0 0 0,0 0 0,0 0 0,0 0 0,-1 0 0,1 0 0,0 0 0,0 0 0,-1 0 0,0-1 0,0 1 0,0 0 0,-1-1 0,1 1 0,0 0 0,-1 0 0,1 0 0,-1 0 0,1 0 0,-1 1 0,0-1 0,1 0 0,-1 1 0,-3-1 0,-7-2 0,-1 2 0,1 0 0,-18 0 0,24 1 0,5 0 0,-46 4 0,46-4 0,-1 0 0,1 0 0,-1 0 0,0 1 0,1-1 0,-1 1 0,1-1 0,-1 1 0,1 0 0,-1 0 0,1-1 0,0 1 0,-1 0 0,1 0 0,0 0 0,-1 0 0,1 1 0,0-1 0,0 0 0,0 0 0,0 1 0,0-1 0,1 1 0,-2 1 0,2-2 0,0 0 0,0 0 0,0-1 0,0 1 0,1 0 0,-1-1 0,0 1 0,0 0 0,1 0 0,-1-1 0,0 1 0,1-1 0,-1 1 0,0 0 0,1-1 0,-1 1 0,1-1 0,-1 1 0,1-1 0,0 1 0,-1-1 0,1 1 0,-1-1 0,1 0 0,0 1 0,-1-1 0,1 0 0,0 1 0,-1-1 0,1 0 0,0 0 0,1 0 0,26 6 0,-25-6 0,4 1 0,-1 0 0,1 0 0,0-1 0,-1 0 0,1 0 0,0 0 0,-1-1 0,1 0 0,-1-1 0,1 1 0,11-6 0,-17 7 0,-1 0 0,1 0 0,-1 0 0,1 0 0,-1 0 0,0-1 0,1 1 0,-1 0 0,0 0 0,1 0 0,-1-1 0,0 1 0,1 0 0,-1-1 0,0 1 0,1 0 0,-1 0 0,0-1 0,0 1 0,1 0 0,-1-1 0,0 1 0,0-1 0,0 1 0,1 0 0,-1-1 0,0 1 0,0-1 0,0 1 0,0 0 0,0-1 0,0 1 0,0-1 0,0 1 0,0-1 0,0 1 0,0 0 0,0-1 0,0 1 0,0-1 0,-1 1 0,1 0 0,0-1 0,0 1 0,0-1 0,-1 1 0,1 0 0,0-1 0,0 1 0,-1 0 0,1-1 0,0 1 0,-1 0 0,1 0 0,0-1 0,-1 1 0,1 0 0,-1 0 0,-24-10 0,5 7 0,0 1 0,1 1 0,-1 0 0,0 1 0,0 2 0,0 0 0,1 1 0,-1 1 0,1 0 0,-26 11 0,41-13 0,0-1 0,0 2 0,0-1 0,1 0 0,-1 1 0,1 0 0,-1-1 0,1 1 0,0 1 0,-4 4 0,7-8 0,-1 1 0,1-1 0,0 1 0,-1 0 0,1-1 0,0 1 0,-1 0 0,1 0 0,0-1 0,0 1 0,0 0 0,0-1 0,0 1 0,0 0 0,0 0 0,0-1 0,0 1 0,0 0 0,0 0 0,0-1 0,0 1 0,1 0 0,-1-1 0,1 2 0,0-1 0,0 1 0,0-1 0,1 0 0,-1 0 0,0 0 0,1 0 0,-1 0 0,1-1 0,-1 1 0,1 0 0,-1-1 0,1 1 0,0-1 0,-1 1 0,4-1 0,13 4 0,1-2 0,0-1 0,0 0 0,1-1 0,-1-1 0,29-6 0,-17 1 0,-1-1 0,-1-2 0,37-15 0,-52 18 0,-1 0 0,0-1 0,0-1 0,12-10 0,-22 17 0,0-2 0,0 1 0,-1 0 0,1-1 0,-1 1 0,1-1 0,-1 1 0,0-1 0,0 0 0,0 0 0,0 0 0,-1-1 0,1 1 0,-1 0 0,0 0 0,0-1 0,0 1 0,0-1 0,-1 1 0,1-1 0,-1 1 0,0-7 0,-1 7 0,0 0 0,0 1 0,0-1 0,0 1 0,-1-1 0,1 1 0,-1-1 0,0 1 0,0 0 0,1 0 0,-1 0 0,-1 0 0,1 0 0,0 1 0,0-1 0,-1 0 0,1 1 0,-1 0 0,1 0 0,-1-1 0,1 2 0,-1-1 0,-5-1 0,-6-2 0,0 2 0,-1 0 0,-15-1 0,18 3 0,0 0 0,1 1 0,-1 0 0,1 1 0,-1 1 0,1 0 0,0 0 0,0 1 0,0 0 0,0 1 0,1 0 0,0 1 0,-11 7 0,9-4 0,0 0 0,1 0 0,1 1 0,0 0 0,0 1 0,1 0 0,0 1 0,1 0 0,0 0 0,-6 15 0,12-25 0,1 1 0,0-1 0,0 1 0,0 0 0,1-1 0,-1 1 0,1 0 0,-1 0 0,1 0 0,0-1 0,0 1 0,0 0 0,1 0 0,-1-1 0,1 4 0,0-4 0,-1-1 0,1 0 0,0 0 0,0 0 0,-1 0 0,1 0 0,0 0 0,0 0 0,0-1 0,0 1 0,0 0 0,0 0 0,0-1 0,0 1 0,0 0 0,1-1 0,-1 0 0,0 1 0,0-1 0,0 1 0,1-1 0,-1 0 0,0 0 0,1 0 0,-1 0 0,0 0 0,0 0 0,1 0 0,-1 0 0,0 0 0,0-1 0,1 1 0,-1-1 0,1 0 0,9-3 0,0 0 0,-1-1 0,0 0 0,0-1 0,0 0 0,-1 0 0,1-1 0,-2 0 0,1-1 0,-1 0 0,0-1 0,-1 1 0,0-1 0,0-1 0,-1 1 0,0-1 0,-1 0 0,7-18 0,-11 25 0,-1 1 0,1-1 0,-1 1 0,1 0 0,-1-1 0,0 1 0,0-1 0,0 1 0,0-1 0,-1 1 0,1-1 0,-1 1 0,1 0 0,-1-1 0,0 1 0,0 0 0,0-1 0,0 1 0,0 0 0,0 0 0,-3-3 0,0 1 0,1 1 0,-1 0 0,0 0 0,0 0 0,-1 0 0,1 1 0,0-1 0,-1 1 0,0 0 0,-5-1 0,-8-2 0,-1 1 0,0 0 0,0 2 0,-32-1 0,11 5 0,1 1 0,0 2 0,0 1 0,0 2 0,1 2 0,0 1 0,0 3 0,2 0 0,0 3 0,0 1 0,2 1 0,-36 27 0,61-40 0,1 1 0,-1 1 0,2-1 0,-14 17 0,20-23 0,0 0 0,0 0 0,0 0 0,1 0 0,-1 0 0,0 1 0,1-1 0,-1 0 0,1 1 0,-1-1 0,1 0 0,0 1 0,-1-1 0,1 0 0,0 1 0,0-1 0,0 1 0,0-1 0,0 0 0,0 1 0,1-1 0,-1 1 0,0-1 0,1 0 0,-1 1 0,1-1 0,-1 0 0,1 0 0,0 1 0,-1-1 0,1 0 0,0 0 0,0 0 0,0 0 0,0 0 0,0 0 0,0 0 0,0 0 0,0 0 0,0-1 0,1 1 0,-1 0 0,0-1 0,0 1 0,1-1 0,1 1 0,10 4 0,0-1 0,0 0 0,1-1 0,-1 0 0,1-1 0,26 0 0,86-8 0,-70 1 60,69-16 0,-103 16-272,0-1 0,-1-1 0,0-1-1,0-1 1,-1-1 0,22-13 0,-13 1-6614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47.430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631 0,'-39'2,"0"2,0 2,-49 13,45-10,-3-2,0-2,0-3,-75-4,26-1,66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9T07:04:59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1785 416 24575,'7'-1'0,"0"0"0,0-1 0,0 0 0,0 0 0,0-1 0,0 0 0,8-4 0,7-4 0,-9 6 0,-1 0 0,0-1 0,0-1 0,0 0 0,-1-1 0,0 0 0,-1 0 0,17-17 0,-22 19 0,-1 0 0,1 0 0,-1-1 0,0 1 0,-1-1 0,0 0 0,0 0 0,0 0 0,-1 0 0,0-1 0,0 1 0,-1-1 0,0 1 0,0-1 0,0 1 0,-2-16 0,-1 11 0,-1 1 0,0-1 0,-1 1 0,0-1 0,-1 1 0,0 0 0,0 1 0,-1-1 0,-1 1 0,0 0 0,0 1 0,-12-12 0,18 20 0,0-1 0,0 1 0,0-1 0,-1 1 0,1 0 0,0-1 0,-1 1 0,0 0 0,1 0 0,-1 0 0,1 0 0,-1 0 0,0 1 0,0-1 0,0 0 0,1 1 0,-1-1 0,0 1 0,0 0 0,0-1 0,0 1 0,0 0 0,0 0 0,0 0 0,0 1 0,0-1 0,1 0 0,-1 1 0,0-1 0,0 1 0,0 0 0,1 0 0,-1-1 0,-2 3 0,-1 1 0,1 0 0,0 0 0,0 0 0,0 1 0,0 0 0,1 0 0,0 0 0,0 0 0,-4 10 0,-3 5 0,-1 0 0,0-1 0,-1-1 0,-21 25 0,-64 60 0,59-65 0,31-31 0,2 0 0,-1 1 0,1 0 0,0 0 0,1 0 0,0 1 0,0 0 0,-2 10 0,-14 28 0,19-44 0,0-1 0,0 0 0,-1 0 0,1 0 0,0 0 0,-1 0 0,1 0 0,-1 0 0,0-1 0,1 1 0,-1-1 0,0 1 0,0-1 0,0 1 0,0-1 0,0 0 0,-1 0 0,1 0 0,0 0 0,0-1 0,-4 2 0,3-2 0,0 0 0,0-1 0,0 1 0,0-1 0,0 1 0,0-1 0,0 0 0,0 0 0,0 0 0,0 0 0,0-1 0,0 1 0,1-1 0,-4-2 0,-4-4 0,0-1 0,1 0 0,0 0 0,0-1 0,1 0 0,-11-17 0,10 10 0,1-1 0,0 0 0,-5-19 0,6 16 0,-1 1 0,-12-23 0,-40-94 0,59 135 0,0 0 0,-1 0 0,1 0 0,-1 0 0,0 0 0,1 0 0,-1 0 0,0 1 0,0-1 0,0 1 0,0-1 0,0 1 0,0 0 0,-1 0 0,1 0 0,0 0 0,-1 0 0,1 0 0,-1 1 0,1-1 0,0 1 0,-1 0 0,-3 0 0,-5 0 0,0 1 0,0 0 0,0 1 0,-12 4 0,-20 2 0,-262-4 0,165-6 0,117 2 0,5-1 0,0 1 0,0 0 0,0 1 0,1 1 0,-1 1 0,0 1 0,1 0 0,-30 12 0,35-11 0,1-1 0,-1 0 0,0-1 0,-1 0 0,1-1 0,-21 1 0,-79-5 0,48 0 0,64 2 0,-88 3 0,79-2 0,0 0 0,0 1 0,0 0 0,0 1 0,1-1 0,-1 2 0,-10 5 0,18-9 0,0 0 0,1 1 0,-1-1 0,0 0 0,1 1 0,-1-1 0,0 1 0,1-1 0,-1 1 0,1-1 0,-1 1 0,1 0 0,-1-1 0,1 1 0,-1 0 0,1-1 0,0 1 0,-1 0 0,1-1 0,0 1 0,0 0 0,-1 0 0,1-1 0,0 1 0,0 0 0,0 1 0,0 0 0,1-1 0,-1 0 0,1 1 0,0-1 0,-1 0 0,1 1 0,0-1 0,0 0 0,0 0 0,0 0 0,0 0 0,0 0 0,1 2 0,7 3 0,-1 0 0,1 0 0,11 5 0,-14-8 0,112 51 0,96 28 0,-196-76 0,0-1 0,0 0 0,0-2 0,31 2 0,12 3 0,1-1 0,0-2 0,99-6 0,-55-1 0,181-13 0,107 4 0,-257 12 0,-107 1 0,0 1 0,-1 1 0,41 12 0,-40-8 0,-1-2 0,1-1 0,41 1 0,-41-7 0,28-1 0,-55 2 0,0 1 0,0-1 0,0 0 0,0 1 0,0 0 0,0-1 0,0 1 0,0 0 0,0 1 0,0-1 0,0 0 0,-1 1 0,6 3 0,-8-4 0,0-1 0,1 0 0,-1 1 0,1-1 0,-1 1 0,1-1 0,-1 0 0,0 1 0,0-1 0,1 1 0,-1-1 0,0 1 0,1-1 0,-1 1 0,0 0 0,0-1 0,0 1 0,0-1 0,0 1 0,0-1 0,0 1 0,0 0 0,0-1 0,0 1 0,0-1 0,0 1 0,0-1 0,0 1 0,0-1 0,-1 2 0,-15 9 0,-25-3 0,19-8 0,-1-1 0,1 0 0,-1-2 0,-42-11 0,19 4 0,-181-41 0,-92-17 0,299 64 0,0-1 0,-23-9 0,26 7 0,-1 1 0,0 1 0,-20-2 0,-31-6 0,45 8 0,0 1 0,-31-1 0,7 5-1365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8T23:39:21.8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48.680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911 0,'-889'0,"868"0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49.023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49.368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49.710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10 1,'-4'0,"-2"0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1.794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26,'133'1,"148"-2,-143-11,44-1,842 14,-990-1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2.125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992 1,'-968'0,"945"0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1-28T23:25:52.469"/>
    </inkml:context>
    <inkml:brush xml:id="br0">
      <inkml:brushProperty name="width" value="0.5" units="cm"/>
      <inkml:brushProperty name="height" value="1" units="cm"/>
      <inkml:brushProperty name="color" value="#FFFFF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1,'4'0,"5"0,11 0,9 0,8 0,7 0,4 0,2 4,1 2,0-1,5-1,0 3,-1 1,4-1,3-3,0 4,-10-1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 dirty="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cs-CZ" sz="4000" spc="300"/>
              <a:t>Kliknutím lze upravit styl.</a:t>
            </a:r>
            <a:endParaRPr lang="en-US" sz="4000" spc="3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cs-CZ" sz="4800"/>
              <a:t>Kliknutím lze upravit styl.</a:t>
            </a:r>
            <a:endParaRPr lang="en-US" sz="4800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 spc="300">
                <a:solidFill>
                  <a:schemeClr val="tx1"/>
                </a:solidFill>
              </a:rPr>
              <a:t>Po kliknutí můžete upravovat styly textu v předloze.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>
                <a:solidFill>
                  <a:schemeClr val="tx1"/>
                </a:solidFill>
              </a:rPr>
              <a:t>Po kliknutí můžete upravovat styly textu v předloze.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 spc="300">
                <a:solidFill>
                  <a:schemeClr val="tx1"/>
                </a:solidFill>
              </a:rPr>
              <a:t>Po kliknutí můžete upravovat styly textu v předloze.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400">
                <a:solidFill>
                  <a:schemeClr val="tx1"/>
                </a:solidFill>
              </a:rPr>
              <a:t>Po kliknutí můžete upravovat styly textu v předloze.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cs-CZ" sz="4800"/>
              <a:t>Kliknutím lze upravit styl.</a:t>
            </a:r>
            <a:endParaRPr lang="en-US" sz="48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dinnafarma.com/kvasene-okurky/" TargetMode="External"/><Relationship Id="rId13" Type="http://schemas.openxmlformats.org/officeDocument/2006/relationships/hyperlink" Target="https://www.spspas.cz/ew/8777fb27-7f3e-41c7-b483-a8ff3c2e6cd0-cs" TargetMode="External"/><Relationship Id="rId18" Type="http://schemas.openxmlformats.org/officeDocument/2006/relationships/hyperlink" Target="https://web2.mendelu.cz/af_291_projekty2/vseo/print.php?page=992&amp;typ=html" TargetMode="External"/><Relationship Id="rId3" Type="http://schemas.microsoft.com/office/2007/relationships/hdphoto" Target="../media/hdphoto1.wdp"/><Relationship Id="rId21" Type="http://schemas.openxmlformats.org/officeDocument/2006/relationships/hyperlink" Target="https://cs.wikipedia.org/wiki/Kyselina_propionov%C3%A1" TargetMode="External"/><Relationship Id="rId7" Type="http://schemas.openxmlformats.org/officeDocument/2006/relationships/hyperlink" Target="https://sortiment.vemena.cz/katalog/syry-1/kravske-2/emental-vysec-415/" TargetMode="External"/><Relationship Id="rId12" Type="http://schemas.openxmlformats.org/officeDocument/2006/relationships/hyperlink" Target="https://paleniceuhonice.cz/blog/octove-kvaseni.html" TargetMode="External"/><Relationship Id="rId17" Type="http://schemas.openxmlformats.org/officeDocument/2006/relationships/hyperlink" Target="https://www.vovcr.cz/odz/tech/311/page18.html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cs.wikipedia.org/wiki/Sil%C3%A1%C5%BE" TargetMode="External"/><Relationship Id="rId20" Type="http://schemas.openxmlformats.org/officeDocument/2006/relationships/hyperlink" Target="https://slideplayer.cz/slide/2895460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nakup.itesco.cz/groceries/cs-CZ/products/2001000138104" TargetMode="External"/><Relationship Id="rId11" Type="http://schemas.openxmlformats.org/officeDocument/2006/relationships/hyperlink" Target="http://www.domacimlekar.com/klostridie/" TargetMode="External"/><Relationship Id="rId5" Type="http://schemas.openxmlformats.org/officeDocument/2006/relationships/hyperlink" Target="https://shop.fany.cz/kyselina-citronova-100g_z2614/" TargetMode="External"/><Relationship Id="rId15" Type="http://schemas.openxmlformats.org/officeDocument/2006/relationships/hyperlink" Target="https://slideplayer.cz/amp/2005650/" TargetMode="External"/><Relationship Id="rId10" Type="http://schemas.openxmlformats.org/officeDocument/2006/relationships/hyperlink" Target="https://cs.wikipedia.org/wiki/Kyselina_m%C3%A1seln%C3%A1" TargetMode="External"/><Relationship Id="rId19" Type="http://schemas.openxmlformats.org/officeDocument/2006/relationships/hyperlink" Target="https://web2.mendelu.cz/af_291_projekty2/vseo/stranka.php?kod=8687" TargetMode="External"/><Relationship Id="rId4" Type="http://schemas.openxmlformats.org/officeDocument/2006/relationships/hyperlink" Target="https://www.lodreko.cz/ostatni-pripravky/ocet--1-l/" TargetMode="External"/><Relationship Id="rId9" Type="http://schemas.openxmlformats.org/officeDocument/2006/relationships/hyperlink" Target="http://www.zastran.cz/mlecne-kvaseni/" TargetMode="External"/><Relationship Id="rId14" Type="http://schemas.openxmlformats.org/officeDocument/2006/relationships/hyperlink" Target="https://cs.wikipedia.org/wiki/Kva%C5%A1en%C3%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3.png"/><Relationship Id="rId26" Type="http://schemas.openxmlformats.org/officeDocument/2006/relationships/customXml" Target="../ink/ink12.xml"/><Relationship Id="rId39" Type="http://schemas.openxmlformats.org/officeDocument/2006/relationships/image" Target="../media/image32.png"/><Relationship Id="rId21" Type="http://schemas.openxmlformats.org/officeDocument/2006/relationships/customXml" Target="../ink/ink9.xml"/><Relationship Id="rId34" Type="http://schemas.openxmlformats.org/officeDocument/2006/relationships/customXml" Target="../ink/ink17.xml"/><Relationship Id="rId7" Type="http://schemas.openxmlformats.org/officeDocument/2006/relationships/image" Target="../media/image18.png"/><Relationship Id="rId12" Type="http://schemas.openxmlformats.org/officeDocument/2006/relationships/customXml" Target="../ink/ink4.xml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6.xml"/><Relationship Id="rId38" Type="http://schemas.openxmlformats.org/officeDocument/2006/relationships/customXml" Target="../ink/ink19.xml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.xml"/><Relationship Id="rId11" Type="http://schemas.openxmlformats.org/officeDocument/2006/relationships/image" Target="../media/image20.png"/><Relationship Id="rId24" Type="http://schemas.openxmlformats.org/officeDocument/2006/relationships/image" Target="../media/image26.png"/><Relationship Id="rId32" Type="http://schemas.openxmlformats.org/officeDocument/2006/relationships/image" Target="../media/image29.png"/><Relationship Id="rId37" Type="http://schemas.openxmlformats.org/officeDocument/2006/relationships/image" Target="../media/image31.png"/><Relationship Id="rId5" Type="http://schemas.openxmlformats.org/officeDocument/2006/relationships/image" Target="../media/image17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7.png"/><Relationship Id="rId36" Type="http://schemas.openxmlformats.org/officeDocument/2006/relationships/customXml" Target="../ink/ink18.xml"/><Relationship Id="rId10" Type="http://schemas.openxmlformats.org/officeDocument/2006/relationships/customXml" Target="../ink/ink3.xml"/><Relationship Id="rId19" Type="http://schemas.openxmlformats.org/officeDocument/2006/relationships/customXml" Target="../ink/ink8.xml"/><Relationship Id="rId31" Type="http://schemas.openxmlformats.org/officeDocument/2006/relationships/customXml" Target="../ink/ink15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customXml" Target="../ink/ink5.xml"/><Relationship Id="rId22" Type="http://schemas.openxmlformats.org/officeDocument/2006/relationships/image" Target="../media/image25.png"/><Relationship Id="rId27" Type="http://schemas.openxmlformats.org/officeDocument/2006/relationships/customXml" Target="../ink/ink13.xml"/><Relationship Id="rId30" Type="http://schemas.openxmlformats.org/officeDocument/2006/relationships/image" Target="../media/image28.png"/><Relationship Id="rId35" Type="http://schemas.openxmlformats.org/officeDocument/2006/relationships/image" Target="../media/image30.png"/><Relationship Id="rId8" Type="http://schemas.openxmlformats.org/officeDocument/2006/relationships/customXml" Target="../ink/ink2.xml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customXml" Target="../ink/ink20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kvašení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E828D-1E63-455F-949D-0C5454A7FE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Filip Machů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E7D58-84D1-77F5-1797-63F04438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kvašení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B56D20-8AF9-25F2-82F5-9BED04656B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7B85500-EED7-981A-8126-6D5BC0887D54}"/>
              </a:ext>
            </a:extLst>
          </p:cNvPr>
          <p:cNvSpPr txBox="1"/>
          <p:nvPr/>
        </p:nvSpPr>
        <p:spPr>
          <a:xfrm>
            <a:off x="594519" y="1591704"/>
            <a:ext cx="85655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Smíšené kvašení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err="1"/>
              <a:t>Enterobacter</a:t>
            </a:r>
            <a:r>
              <a:rPr lang="cs-CZ" dirty="0"/>
              <a:t>, </a:t>
            </a:r>
            <a:r>
              <a:rPr lang="cs-CZ" dirty="0" err="1"/>
              <a:t>Escherichia</a:t>
            </a:r>
            <a:r>
              <a:rPr lang="cs-CZ" dirty="0"/>
              <a:t>, </a:t>
            </a:r>
            <a:r>
              <a:rPr lang="cs-CZ" dirty="0" err="1"/>
              <a:t>Salmonella</a:t>
            </a:r>
            <a:r>
              <a:rPr lang="cs-CZ" dirty="0"/>
              <a:t>, </a:t>
            </a:r>
            <a:r>
              <a:rPr lang="cs-CZ" dirty="0" err="1"/>
              <a:t>Bacillus</a:t>
            </a:r>
            <a:r>
              <a:rPr lang="cs-CZ" dirty="0"/>
              <a:t>, Proteus, </a:t>
            </a:r>
            <a:r>
              <a:rPr lang="cs-CZ" dirty="0" err="1"/>
              <a:t>Pseudomonas</a:t>
            </a:r>
            <a:r>
              <a:rPr lang="cs-CZ" dirty="0"/>
              <a:t> a </a:t>
            </a:r>
            <a:r>
              <a:rPr lang="cs-CZ" dirty="0" err="1"/>
              <a:t>Serratia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Kyselina octová, mravenčí, mléčná, jantarová, H</a:t>
            </a:r>
            <a:r>
              <a:rPr lang="cs-CZ" baseline="-25000" dirty="0"/>
              <a:t>2</a:t>
            </a:r>
            <a:r>
              <a:rPr lang="cs-CZ" dirty="0"/>
              <a:t>O, CO</a:t>
            </a:r>
            <a:r>
              <a:rPr lang="cs-CZ" baseline="-25000" dirty="0"/>
              <a:t>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Žádoucí máselné aroma při výrobě smetany/nežádoucí máselná chuť piva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Kvašení polysacharidů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Kvašení celulózy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Hydrolyzace celulózy pomocí celulázy a </a:t>
            </a:r>
            <a:r>
              <a:rPr lang="cs-CZ" dirty="0" err="1"/>
              <a:t>celobiázy</a:t>
            </a:r>
            <a:r>
              <a:rPr lang="cs-CZ" dirty="0"/>
              <a:t> na glukózu (k. mravenčí, octová, máselná, mléčná, etanol, CO</a:t>
            </a:r>
            <a:r>
              <a:rPr lang="cs-CZ" baseline="-25000" dirty="0"/>
              <a:t>2</a:t>
            </a:r>
            <a:r>
              <a:rPr lang="cs-CZ"/>
              <a:t>, H</a:t>
            </a:r>
            <a:r>
              <a:rPr lang="cs-CZ" baseline="-25000"/>
              <a:t>2</a:t>
            </a:r>
            <a:r>
              <a:rPr lang="cs-CZ"/>
              <a:t>)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Aerobní i anaerobní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Clostridium - býložravci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Kvašení glykogenu a škrobů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err="1"/>
              <a:t>Amylotické</a:t>
            </a:r>
            <a:r>
              <a:rPr lang="cs-CZ" dirty="0"/>
              <a:t> enzymy (Clostridium, </a:t>
            </a:r>
            <a:r>
              <a:rPr lang="cs-CZ" dirty="0" err="1"/>
              <a:t>Bacillus</a:t>
            </a:r>
            <a:r>
              <a:rPr lang="cs-CZ" dirty="0"/>
              <a:t>), </a:t>
            </a:r>
            <a:r>
              <a:rPr lang="el-GR" b="0" i="0" dirty="0">
                <a:solidFill>
                  <a:srgbClr val="000000"/>
                </a:solidFill>
                <a:effectLst/>
              </a:rPr>
              <a:t>α-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amylázy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(maltóza)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Kvašení pektinu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err="1"/>
              <a:t>Protopektinázy</a:t>
            </a:r>
            <a:r>
              <a:rPr lang="cs-CZ" dirty="0"/>
              <a:t> → celulóza + </a:t>
            </a:r>
            <a:r>
              <a:rPr lang="cs-CZ" dirty="0" err="1"/>
              <a:t>protopektiny</a:t>
            </a:r>
            <a:r>
              <a:rPr lang="cs-CZ" dirty="0"/>
              <a:t> → kyselina pektinová →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kyselina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galaktouranová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arabinóza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galaktóza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 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xylóza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→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kyselin</a:t>
            </a:r>
            <a:r>
              <a:rPr lang="cs-CZ" b="0" i="0" dirty="0">
                <a:solidFill>
                  <a:srgbClr val="000000"/>
                </a:solidFill>
                <a:effectLst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máseln</a:t>
            </a:r>
            <a:r>
              <a:rPr lang="cs-CZ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octov</a:t>
            </a:r>
            <a:r>
              <a:rPr lang="cs-CZ" b="0" i="0" dirty="0">
                <a:solidFill>
                  <a:srgbClr val="000000"/>
                </a:solidFill>
                <a:effectLst/>
              </a:rPr>
              <a:t>á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, H</a:t>
            </a:r>
            <a:r>
              <a:rPr lang="cs-CZ" baseline="-25000" dirty="0"/>
              <a:t>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Clostridium, </a:t>
            </a:r>
            <a:r>
              <a:rPr lang="cs-CZ" dirty="0" err="1"/>
              <a:t>Bacillus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Kvašení aminokyselin (dusíkatých látek)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FA0040ED-17A4-0D9E-B8A5-2681A4CFCEF0}"/>
                  </a:ext>
                </a:extLst>
              </p14:cNvPr>
              <p14:cNvContentPartPr/>
              <p14:nvPr/>
            </p14:nvContentPartPr>
            <p14:xfrm>
              <a:off x="-630807" y="1056268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A0040ED-17A4-0D9E-B8A5-2681A4CFCE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39447" y="104726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70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333220"/>
            <a:ext cx="10787270" cy="830649"/>
          </a:xfrm>
        </p:spPr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  <a:endParaRPr lang="en-US" sz="4000" spc="3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8301E0E-DE50-194F-7FF1-C8006F3933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3935" y="1163869"/>
            <a:ext cx="11590760" cy="518795"/>
          </a:xfrm>
        </p:spPr>
        <p:txBody>
          <a:bodyPr/>
          <a:lstStyle/>
          <a:p>
            <a:pPr algn="l"/>
            <a:r>
              <a:rPr lang="cs-CZ" dirty="0"/>
              <a:t>Zdroje                                                                                                        Obrázky</a:t>
            </a:r>
            <a:endParaRPr lang="en-US" dirty="0"/>
          </a:p>
        </p:txBody>
      </p:sp>
      <p:sp>
        <p:nvSpPr>
          <p:cNvPr id="13" name="Zástupný symbol pro online obrázek 12">
            <a:extLst>
              <a:ext uri="{FF2B5EF4-FFF2-40B4-BE49-F238E27FC236}">
                <a16:creationId xmlns:a16="http://schemas.microsoft.com/office/drawing/2014/main" id="{D9A8A5BC-A16B-2C3B-DAE0-FFBC38516B19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3B66E35C-B8E1-E442-B87D-12D95B57C9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26009" y="1761920"/>
            <a:ext cx="5678946" cy="4879511"/>
          </a:xfrm>
        </p:spPr>
        <p:txBody>
          <a:bodyPr/>
          <a:lstStyle/>
          <a:p>
            <a:pPr algn="l"/>
            <a:r>
              <a:rPr lang="en-US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https://www.lodreko.cz/ostatni-pripravky/ocet--1-l/</a:t>
            </a:r>
            <a:endParaRPr lang="cs-CZ" sz="1000" dirty="0"/>
          </a:p>
          <a:p>
            <a:pPr algn="l"/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KYSELINA CITRONOVÁ 100g - FANY </a:t>
            </a:r>
            <a:r>
              <a:rPr lang="en-US" sz="10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Gastroservis</a:t>
            </a:r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US" sz="10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vše</a:t>
            </a:r>
            <a:r>
              <a:rPr lang="en-US" sz="1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 </a:t>
            </a:r>
            <a:r>
              <a:rPr lang="en-US" sz="10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gastronomii</a:t>
            </a:r>
            <a:endParaRPr lang="cs-CZ" sz="1000" dirty="0"/>
          </a:p>
          <a:p>
            <a:pPr algn="l"/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Madeta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Romadur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měkký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zrající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sýr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100g - Tesco </a:t>
            </a:r>
            <a:r>
              <a:rPr lang="en-US" sz="10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Potraviny</a:t>
            </a:r>
            <a:r>
              <a:rPr lang="en-US" sz="1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(itesco.cz)</a:t>
            </a:r>
            <a:endParaRPr lang="cs-CZ" sz="1000" dirty="0"/>
          </a:p>
          <a:p>
            <a:pPr algn="l"/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Ementál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výseč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- 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Kravské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US" sz="1000" dirty="0" err="1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Sýry</a:t>
            </a:r>
            <a:r>
              <a:rPr lang="en-US" sz="1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Boutique GURMÁN (vemena.cz)</a:t>
            </a:r>
            <a:endParaRPr lang="cs-CZ" sz="1000" dirty="0"/>
          </a:p>
          <a:p>
            <a:pPr algn="l"/>
            <a:r>
              <a:rPr lang="en-US" sz="10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Kvašené</a:t>
            </a:r>
            <a:r>
              <a:rPr lang="en-US" sz="1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okurky</a:t>
            </a:r>
            <a:r>
              <a:rPr lang="en-US" sz="1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n-US" sz="10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Rodinná</a:t>
            </a:r>
            <a:r>
              <a:rPr lang="en-US" sz="1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farma</a:t>
            </a:r>
            <a:r>
              <a:rPr lang="en-US" sz="1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(rodinnafarma.com)</a:t>
            </a:r>
            <a:endParaRPr lang="cs-CZ" sz="1000" dirty="0"/>
          </a:p>
          <a:p>
            <a:pPr algn="l"/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Mléčné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kvašení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nakládní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zeleniny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Ubytování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farma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Vysočině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bedýnky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US" sz="1000" dirty="0" err="1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zemědělství</a:t>
            </a:r>
            <a:r>
              <a:rPr lang="en-US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(zastran.cz)</a:t>
            </a:r>
            <a:endParaRPr lang="cs-CZ" sz="1000" dirty="0"/>
          </a:p>
          <a:p>
            <a:pPr algn="l"/>
            <a:r>
              <a:rPr lang="cs-CZ" sz="105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https://cs.wikipedia.org/wiki/Kyselina_m%C3%A1seln%C3%A1</a:t>
            </a:r>
            <a:endParaRPr lang="cs-CZ" sz="1050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en-US" dirty="0"/>
          </a:p>
        </p:txBody>
      </p:sp>
      <p:sp>
        <p:nvSpPr>
          <p:cNvPr id="17" name="Zástupný symbol pro online obrázek 16">
            <a:extLst>
              <a:ext uri="{FF2B5EF4-FFF2-40B4-BE49-F238E27FC236}">
                <a16:creationId xmlns:a16="http://schemas.microsoft.com/office/drawing/2014/main" id="{F7F8B9C0-7869-4B8B-A917-AE138F4C419F}"/>
              </a:ext>
            </a:extLst>
          </p:cNvPr>
          <p:cNvSpPr>
            <a:spLocks noGrp="1"/>
          </p:cNvSpPr>
          <p:nvPr>
            <p:ph type="clipArt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Zástupný text 4">
            <a:extLst>
              <a:ext uri="{FF2B5EF4-FFF2-40B4-BE49-F238E27FC236}">
                <a16:creationId xmlns:a16="http://schemas.microsoft.com/office/drawing/2014/main" id="{65BE73CD-5B10-16D6-7A4F-1640F1AA5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12" y="1766773"/>
            <a:ext cx="6091785" cy="4874658"/>
          </a:xfrm>
        </p:spPr>
        <p:txBody>
          <a:bodyPr/>
          <a:lstStyle/>
          <a:p>
            <a:pPr algn="l"/>
            <a:r>
              <a:rPr lang="en-US" sz="1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http://www.domacimlekar.com/klostridie/</a:t>
            </a:r>
            <a:endParaRPr lang="cs-CZ" sz="1000" dirty="0"/>
          </a:p>
          <a:p>
            <a:pPr algn="l"/>
            <a:r>
              <a:rPr lang="en-US" sz="10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https://paleniceuhonice.cz/blog/octove-kvaseni.html</a:t>
            </a:r>
            <a:endParaRPr lang="cs-CZ" sz="1000" dirty="0"/>
          </a:p>
          <a:p>
            <a:pPr algn="l"/>
            <a:r>
              <a:rPr lang="cs-CZ" sz="10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https://www.spspas.cz/ew/8777fb27-7f3e-41c7-b483-a8ff3c2e6cd0-cs</a:t>
            </a:r>
            <a:endParaRPr lang="cs-CZ" sz="1000" dirty="0"/>
          </a:p>
          <a:p>
            <a:pPr algn="l"/>
            <a:r>
              <a:rPr lang="cs-CZ" sz="10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https://cs.wikipedia.org/wiki/Kva%C5%A1en%C3%AD</a:t>
            </a:r>
            <a:endParaRPr lang="cs-CZ" sz="1000" dirty="0"/>
          </a:p>
          <a:p>
            <a:pPr algn="l"/>
            <a:r>
              <a:rPr lang="cs-CZ" sz="10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https://slideplayer.cz/amp/2005650/</a:t>
            </a:r>
            <a:endParaRPr lang="cs-CZ" sz="1000" dirty="0"/>
          </a:p>
          <a:p>
            <a:pPr algn="l"/>
            <a:r>
              <a:rPr lang="cs-CZ" sz="10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https://cs.wikipedia.org/wiki/Sil%C3%A1%C5%BE</a:t>
            </a:r>
            <a:endParaRPr lang="cs-CZ" sz="1000" dirty="0"/>
          </a:p>
          <a:p>
            <a:pPr algn="l"/>
            <a:r>
              <a:rPr lang="pl-PL" sz="10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Obecná mikrobiologie II (vovcr.cz)</a:t>
            </a:r>
            <a:endParaRPr lang="pl-PL" sz="1000" dirty="0"/>
          </a:p>
          <a:p>
            <a:pPr algn="l"/>
            <a:r>
              <a:rPr lang="cs-CZ" sz="10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https://web2.mendelu.cz/af_291_projekty2/vseo/print.php?page=992&amp;typ=html</a:t>
            </a:r>
            <a:endParaRPr lang="cs-CZ" sz="1000" dirty="0"/>
          </a:p>
          <a:p>
            <a:pPr algn="l"/>
            <a:r>
              <a:rPr lang="cs-CZ" sz="100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https://web2.mendelu.cz/af_291_projekty2/vseo/stranka.php?kod=8687</a:t>
            </a:r>
            <a:endParaRPr lang="cs-CZ" sz="1000" dirty="0"/>
          </a:p>
          <a:p>
            <a:pPr algn="l"/>
            <a:r>
              <a:rPr lang="cs-CZ" sz="10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https://slideplayer.cz/slide/2895460/</a:t>
            </a:r>
            <a:endParaRPr lang="cs-CZ" sz="1000" dirty="0"/>
          </a:p>
          <a:p>
            <a:pPr algn="l"/>
            <a:r>
              <a:rPr lang="cs-CZ" sz="100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https://cs.wikipedia.org/wiki/Kyselina_propionov%C3%A1</a:t>
            </a:r>
            <a:endParaRPr lang="cs-CZ" sz="1000" dirty="0"/>
          </a:p>
          <a:p>
            <a:pPr algn="l"/>
            <a:endParaRPr lang="cs-CZ" sz="1000" dirty="0"/>
          </a:p>
          <a:p>
            <a:pPr algn="l"/>
            <a:endParaRPr lang="cs-CZ" sz="1000" dirty="0"/>
          </a:p>
          <a:p>
            <a:pPr algn="l"/>
            <a:endParaRPr lang="cs-CZ" sz="1000" dirty="0"/>
          </a:p>
          <a:p>
            <a:pPr algn="l"/>
            <a:endParaRPr lang="cs-CZ" sz="1000" dirty="0"/>
          </a:p>
          <a:p>
            <a:pPr algn="l"/>
            <a:endParaRPr lang="cs-CZ" sz="1000" dirty="0"/>
          </a:p>
          <a:p>
            <a:pPr algn="l"/>
            <a:endParaRPr lang="cs-CZ" sz="1000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CEA0E-1856-35AC-F018-4566F79D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Kvašení</a:t>
            </a:r>
            <a:endParaRPr lang="en-US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3C99AD8-C3FF-D857-CA07-D073B69A62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657C40CE-0AF4-D953-C2D5-F6D2C4BA83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0DEC24-7391-B887-5FA1-EC7E841E0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Pravé (fermentace)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0227AE-C4E2-7B58-7867-A05B63249B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800" dirty="0"/>
              <a:t>Alkoholové</a:t>
            </a:r>
          </a:p>
          <a:p>
            <a:r>
              <a:rPr lang="cs-CZ" sz="1800" dirty="0"/>
              <a:t>Mléčné</a:t>
            </a:r>
          </a:p>
          <a:p>
            <a:r>
              <a:rPr lang="cs-CZ" sz="1800" dirty="0"/>
              <a:t>Máselné</a:t>
            </a:r>
          </a:p>
          <a:p>
            <a:r>
              <a:rPr lang="cs-CZ" sz="1800" dirty="0"/>
              <a:t>Propionové</a:t>
            </a:r>
            <a:endParaRPr lang="en-US" sz="18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A464CED-44E7-BD55-9E52-2AF80476D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Nepravé</a:t>
            </a:r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EFEE5F3-D8D3-E1DB-C8F8-3FB4DB42C1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1800" dirty="0"/>
              <a:t>Octové</a:t>
            </a:r>
          </a:p>
          <a:p>
            <a:r>
              <a:rPr lang="cs-CZ" sz="1800" dirty="0"/>
              <a:t>Citronové</a:t>
            </a:r>
          </a:p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989A0A2-EBFF-CA41-D955-68FC2CBB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1909C9A-E64C-977C-FE9D-E8B817A0D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065" y="1882065"/>
            <a:ext cx="1438691" cy="143869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7FEAE34-3A4B-3CFF-F86C-FF24BC7C7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5" y="1524728"/>
            <a:ext cx="2466975" cy="184785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965A00A-E8F8-4085-0B08-563FE82A9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083" y="1164096"/>
            <a:ext cx="1393398" cy="256139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2082DD77-5EC4-7057-E8AF-893628766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129" y="1406699"/>
            <a:ext cx="2076189" cy="207618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9206A29-8202-7508-7870-6AB51F23EC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496" y="1690001"/>
            <a:ext cx="1882428" cy="18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4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4FF1D-1FC5-D402-E96A-15BDF6D0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Mléčné kvašení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869547-A629-ED98-9C6F-B9EBBFB4A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4109AF-8756-4BFC-8A73-939F34180D9F}"/>
              </a:ext>
            </a:extLst>
          </p:cNvPr>
          <p:cNvSpPr txBox="1"/>
          <p:nvPr/>
        </p:nvSpPr>
        <p:spPr>
          <a:xfrm>
            <a:off x="352926" y="1591704"/>
            <a:ext cx="103792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Anaerobní proces (však fakultativně anaerobní organismy)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Průběh: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err="1"/>
              <a:t>Homofermentativní</a:t>
            </a:r>
            <a:r>
              <a:rPr lang="cs-CZ" dirty="0"/>
              <a:t> (2x kyselina mléčná, 2x ATP), </a:t>
            </a:r>
            <a:r>
              <a:rPr lang="cs-CZ" dirty="0" err="1"/>
              <a:t>Lactobacillus</a:t>
            </a:r>
            <a:r>
              <a:rPr lang="cs-CZ" dirty="0"/>
              <a:t> </a:t>
            </a:r>
            <a:r>
              <a:rPr lang="cs-CZ" dirty="0" err="1"/>
              <a:t>lactis</a:t>
            </a:r>
            <a:r>
              <a:rPr lang="cs-CZ" dirty="0"/>
              <a:t>, </a:t>
            </a:r>
            <a:r>
              <a:rPr lang="cs-CZ" dirty="0" err="1"/>
              <a:t>casei</a:t>
            </a:r>
            <a:r>
              <a:rPr lang="cs-CZ" dirty="0"/>
              <a:t>, </a:t>
            </a:r>
            <a:r>
              <a:rPr lang="cs-CZ" dirty="0" err="1"/>
              <a:t>plantárum</a:t>
            </a:r>
            <a:r>
              <a:rPr lang="cs-CZ" dirty="0"/>
              <a:t>, </a:t>
            </a:r>
            <a:r>
              <a:rPr lang="cs-CZ" dirty="0" err="1"/>
              <a:t>acidophylus</a:t>
            </a:r>
            <a:r>
              <a:rPr lang="cs-CZ" dirty="0"/>
              <a:t>, …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 err="1"/>
              <a:t>Heterofermentativní</a:t>
            </a:r>
            <a:r>
              <a:rPr lang="cs-CZ" dirty="0"/>
              <a:t> (1x kyselina mléčná + ethanol/</a:t>
            </a:r>
            <a:r>
              <a:rPr lang="cs-CZ" dirty="0" err="1"/>
              <a:t>kys</a:t>
            </a:r>
            <a:r>
              <a:rPr lang="cs-CZ" dirty="0"/>
              <a:t>. octová/glycerol/CO</a:t>
            </a:r>
            <a:r>
              <a:rPr lang="cs-CZ" baseline="-25000" dirty="0"/>
              <a:t>2</a:t>
            </a:r>
            <a:r>
              <a:rPr lang="cs-CZ" dirty="0"/>
              <a:t>, 1x ATP), </a:t>
            </a:r>
            <a:r>
              <a:rPr lang="cs-CZ" dirty="0" err="1"/>
              <a:t>Lactobacillus</a:t>
            </a:r>
            <a:r>
              <a:rPr lang="cs-CZ" dirty="0"/>
              <a:t> brevis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Konzervace okurek, siláž, tvaroh, sýr, kysané zelí, smetana, kefíry, jogurty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Nutný dostatek vitamínů a dusíkatých organických látek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A4EAF41-27F0-DD46-5EE6-0DCA9B0A0D7C}"/>
                  </a:ext>
                </a:extLst>
              </p:cNvPr>
              <p:cNvSpPr txBox="1"/>
              <p:nvPr/>
            </p:nvSpPr>
            <p:spPr>
              <a:xfrm>
                <a:off x="208548" y="4034589"/>
                <a:ext cx="50292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𝐺𝑙𝑢𝑘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𝐴𝐷𝑃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→2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𝑙𝑎𝑘𝑡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𝐴𝑇𝑃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EA4EAF41-27F0-DD46-5EE6-0DCA9B0A0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8" y="4034589"/>
                <a:ext cx="5029201" cy="276999"/>
              </a:xfrm>
              <a:prstGeom prst="rect">
                <a:avLst/>
              </a:prstGeom>
              <a:blipFill>
                <a:blip r:embed="rId2"/>
                <a:stretch>
                  <a:fillRect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E120D7B-A87B-DDFE-52D6-4C9C63A8CFD3}"/>
                  </a:ext>
                </a:extLst>
              </p:cNvPr>
              <p:cNvSpPr txBox="1"/>
              <p:nvPr/>
            </p:nvSpPr>
            <p:spPr>
              <a:xfrm>
                <a:off x="6096000" y="4034588"/>
                <a:ext cx="50292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𝐺𝑙𝑢𝑘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𝑧𝑎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𝐴𝐷𝑃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𝑙𝑎𝑘𝑡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𝑒𝑡h𝑎𝑛𝑜𝑙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𝐴𝑇𝑃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CE120D7B-A87B-DDFE-52D6-4C9C63A8C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34588"/>
                <a:ext cx="5029201" cy="276999"/>
              </a:xfrm>
              <a:prstGeom prst="rect">
                <a:avLst/>
              </a:prstGeom>
              <a:blipFill>
                <a:blip r:embed="rId3"/>
                <a:stretch>
                  <a:fillRect t="-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ek 9">
            <a:extLst>
              <a:ext uri="{FF2B5EF4-FFF2-40B4-BE49-F238E27FC236}">
                <a16:creationId xmlns:a16="http://schemas.microsoft.com/office/drawing/2014/main" id="{2839D17A-B6DB-96C1-1536-186832D8A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7223" y="408424"/>
            <a:ext cx="2127978" cy="1593929"/>
          </a:xfrm>
          <a:prstGeom prst="rect">
            <a:avLst/>
          </a:prstGeom>
        </p:spPr>
      </p:pic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C97CF908-843F-40E1-E5D4-356DEB4C3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488384"/>
              </p:ext>
            </p:extLst>
          </p:nvPr>
        </p:nvGraphicFramePr>
        <p:xfrm>
          <a:off x="5689735" y="4395711"/>
          <a:ext cx="5907746" cy="226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5" imgW="3581471" imgH="1371883" progId="ACD.ChemSketch.20">
                  <p:embed/>
                </p:oleObj>
              </mc:Choice>
              <mc:Fallback>
                <p:oleObj name="ChemSketch" r:id="rId5" imgW="3581471" imgH="1371883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9735" y="4395711"/>
                        <a:ext cx="5907746" cy="2262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C2979121-43C8-4611-9888-5ECE8C9E8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55395"/>
              </p:ext>
            </p:extLst>
          </p:nvPr>
        </p:nvGraphicFramePr>
        <p:xfrm>
          <a:off x="467877" y="4395711"/>
          <a:ext cx="4606702" cy="1925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7" imgW="2552665" imgH="1066879" progId="ACD.ChemSketch.20">
                  <p:embed/>
                </p:oleObj>
              </mc:Choice>
              <mc:Fallback>
                <p:oleObj name="ChemSketch" r:id="rId7" imgW="2552665" imgH="1066879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877" y="4395711"/>
                        <a:ext cx="4606702" cy="1925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77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5D2E6-9EFB-5FF7-8840-E035BB9D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mléčného kvašení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B6691C-D05C-EB03-2602-40B9CD0972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686ACC-BAEA-CDB1-4CA5-139FB9106CA2}"/>
              </a:ext>
            </a:extLst>
          </p:cNvPr>
          <p:cNvSpPr txBox="1"/>
          <p:nvPr/>
        </p:nvSpPr>
        <p:spPr>
          <a:xfrm>
            <a:off x="727969" y="1828800"/>
            <a:ext cx="956377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Střevní mikroflóra, podpora vstřebávání živin, k. mléčná – zábrana hnilobným procesům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Výroba siláže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Konzervace zeleniny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Výroba fermentovaného masa (</a:t>
            </a:r>
            <a:r>
              <a:rPr lang="cs-CZ" dirty="0" err="1"/>
              <a:t>Laktobacillus</a:t>
            </a:r>
            <a:r>
              <a:rPr lang="cs-CZ" dirty="0"/>
              <a:t> – parmská šunka)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Zakysané mléčné produkty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L. </a:t>
            </a:r>
            <a:r>
              <a:rPr lang="cs-CZ" dirty="0" err="1"/>
              <a:t>bulgaricus</a:t>
            </a:r>
            <a:r>
              <a:rPr lang="cs-CZ" dirty="0"/>
              <a:t> – jogurty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L. </a:t>
            </a:r>
            <a:r>
              <a:rPr lang="cs-CZ" dirty="0" err="1"/>
              <a:t>acidophilus</a:t>
            </a:r>
            <a:r>
              <a:rPr lang="cs-CZ" dirty="0"/>
              <a:t> – acidofilní mléko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L. </a:t>
            </a:r>
            <a:r>
              <a:rPr lang="cs-CZ" dirty="0" err="1"/>
              <a:t>casei</a:t>
            </a:r>
            <a:r>
              <a:rPr lang="cs-CZ" dirty="0"/>
              <a:t> – jogurty, mléčné nápoje, sýry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L. </a:t>
            </a:r>
            <a:r>
              <a:rPr lang="cs-CZ" dirty="0" err="1"/>
              <a:t>lactis</a:t>
            </a:r>
            <a:r>
              <a:rPr lang="cs-CZ" dirty="0"/>
              <a:t> – kysané nápoje, jogurty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Kysnutí piva, mléka, vína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Zubní kaz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Zelenání masa po uzení – tvorba peroxidů mléčnými bakteriemi a jejich následná reakce s masem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5057C3-C270-E59F-36EA-3CEC9125B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489" y="2334827"/>
            <a:ext cx="2696507" cy="20264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AFA7AE1-5AF5-7E38-2F9C-96EDD194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839" y="1780976"/>
            <a:ext cx="2089445" cy="31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4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E1F51-06AA-5EE5-B5BA-68076768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Máselné kvašení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FC4F38-AD30-3988-F5A6-83BF5666FA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CAD8C1A-E8E0-2BB8-EB82-3D087CC2556B}"/>
                  </a:ext>
                </a:extLst>
              </p:cNvPr>
              <p:cNvSpPr txBox="1"/>
              <p:nvPr/>
            </p:nvSpPr>
            <p:spPr>
              <a:xfrm>
                <a:off x="280587" y="2076951"/>
                <a:ext cx="11712630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Anaerobní štěpení cukrů </a:t>
                </a:r>
                <a:r>
                  <a:rPr lang="cs-CZ" b="1" dirty="0"/>
                  <a:t>nebo kyseliny mléčné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Vznik CO</a:t>
                </a:r>
                <a:r>
                  <a:rPr lang="cs-CZ" baseline="-25000" dirty="0"/>
                  <a:t>2</a:t>
                </a:r>
                <a:r>
                  <a:rPr lang="cs-CZ" dirty="0"/>
                  <a:t> a </a:t>
                </a:r>
                <a:r>
                  <a:rPr lang="cs-CZ" b="1" dirty="0"/>
                  <a:t>H</a:t>
                </a:r>
                <a:r>
                  <a:rPr lang="cs-CZ" b="1" baseline="-25000" dirty="0"/>
                  <a:t>2 </a:t>
                </a:r>
                <a:r>
                  <a:rPr lang="cs-CZ" dirty="0"/>
                  <a:t>(případně butanol – </a:t>
                </a:r>
                <a:r>
                  <a:rPr lang="cs-CZ" dirty="0" err="1"/>
                  <a:t>Granulobacter</a:t>
                </a:r>
                <a:r>
                  <a:rPr lang="cs-CZ" dirty="0"/>
                  <a:t> </a:t>
                </a:r>
                <a:r>
                  <a:rPr lang="cs-CZ" dirty="0" err="1"/>
                  <a:t>butyricum</a:t>
                </a:r>
                <a:r>
                  <a:rPr lang="cs-CZ" dirty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Zrání sýrů, tvarůžky, máčení lnu, čističky odpadních vod, průmyslová výroba k. máselné (voňavky)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Nežádoucí u siláže, žluknutí másla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Nejvýznamnější bakterie rodu </a:t>
                </a:r>
                <a:r>
                  <a:rPr lang="cs-CZ" b="1" dirty="0"/>
                  <a:t>Clostridium</a:t>
                </a:r>
                <a:r>
                  <a:rPr lang="cs-CZ" dirty="0"/>
                  <a:t>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Tvoří endospory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Za přístupu O</a:t>
                </a:r>
                <a:r>
                  <a:rPr lang="cs-CZ" baseline="-25000" dirty="0"/>
                  <a:t>2</a:t>
                </a:r>
                <a:r>
                  <a:rPr lang="cs-CZ" dirty="0"/>
                  <a:t> do 5 – 10 min. umírají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Výskyt v půdě, vodě, u přežvýkavců (trávení celulózy)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𝒄𝒆𝒍𝒖𝒍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ó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𝒛𝒂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𝑝𝑒𝑘𝑡𝑖𝑛𝑦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𝑙𝑘𝑜𝑣𝑖𝑛𝑦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𝑜𝑟𝑔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𝑘𝑦𝑠𝑒𝑙𝑖𝑛𝑦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𝒔𝒆𝒍𝒏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𝑏𝑢𝑡𝑎𝑛𝑜𝑙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2−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𝑝𝑟𝑜𝑝𝑎𝑛𝑜𝑙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𝑒𝑡h𝑎𝑛𝑜𝑙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𝑜𝑐𝑡𝑜𝑣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á, 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𝑎𝑐𝑒𝑡𝑜𝑛</m:t>
                    </m:r>
                  </m:oMath>
                </a14:m>
                <a:endParaRPr lang="cs-CZ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Kyselina máselná není jedovatá, ale odporně zapáchá (hnilobný rozklad bílkovin, chuťové znehodnocení potravin, v potu)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Proces máselného kvašení lze zastavit okyselením na pH 4,2 (siláž pH +-4)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cs-CZ" dirty="0"/>
                  <a:t>Výroba rozpouštědel</a:t>
                </a: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2CAD8C1A-E8E0-2BB8-EB82-3D087CC25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87" y="2076951"/>
                <a:ext cx="11712630" cy="3416320"/>
              </a:xfrm>
              <a:prstGeom prst="rect">
                <a:avLst/>
              </a:prstGeom>
              <a:blipFill>
                <a:blip r:embed="rId2"/>
                <a:stretch>
                  <a:fillRect l="-312" t="-1071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99E110D-EDEB-6F40-8762-9A2BFC37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071" y="224979"/>
            <a:ext cx="3122342" cy="234175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D4C977-279F-BE60-7F3A-75DCB1BBD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9" y="655873"/>
            <a:ext cx="2000250" cy="10477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69ED6B4-6814-A1EF-847E-56ACBC707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628" y="5235864"/>
            <a:ext cx="6122744" cy="1485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7F646A29-BEB7-6B1A-3C91-6852FBE7E272}"/>
                  </a:ext>
                </a:extLst>
              </p14:cNvPr>
              <p14:cNvContentPartPr/>
              <p14:nvPr/>
            </p14:nvContentPartPr>
            <p14:xfrm>
              <a:off x="6445713" y="5227948"/>
              <a:ext cx="114840" cy="97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F646A29-BEB7-6B1A-3C91-6852FBE7E2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56073" y="5048308"/>
                <a:ext cx="29448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C458FEEC-2165-15F7-7762-42BAB4CD8ABD}"/>
                  </a:ext>
                </a:extLst>
              </p14:cNvPr>
              <p14:cNvContentPartPr/>
              <p14:nvPr/>
            </p14:nvContentPartPr>
            <p14:xfrm>
              <a:off x="6661713" y="5379508"/>
              <a:ext cx="227520" cy="198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C458FEEC-2165-15F7-7762-42BAB4CD8A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1713" y="5199508"/>
                <a:ext cx="4071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A88AF171-318E-28C3-4159-B37642481125}"/>
                  </a:ext>
                </a:extLst>
              </p14:cNvPr>
              <p14:cNvContentPartPr/>
              <p14:nvPr/>
            </p14:nvContentPartPr>
            <p14:xfrm>
              <a:off x="6170313" y="5397148"/>
              <a:ext cx="32796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A88AF171-318E-28C3-4159-B376424811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0673" y="5217148"/>
                <a:ext cx="507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54B5D262-9C20-C836-C793-B06E04C08B4B}"/>
                  </a:ext>
                </a:extLst>
              </p14:cNvPr>
              <p14:cNvContentPartPr/>
              <p14:nvPr/>
            </p14:nvContentPartPr>
            <p14:xfrm>
              <a:off x="6160953" y="5397148"/>
              <a:ext cx="36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54B5D262-9C20-C836-C793-B06E04C08B4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70953" y="52171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67CDCF38-81C2-21B3-DA09-8D742B3EBD37}"/>
                  </a:ext>
                </a:extLst>
              </p14:cNvPr>
              <p14:cNvContentPartPr/>
              <p14:nvPr/>
            </p14:nvContentPartPr>
            <p14:xfrm>
              <a:off x="5965473" y="5415148"/>
              <a:ext cx="360" cy="3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67CDCF38-81C2-21B3-DA09-8D742B3EBD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75833" y="523514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AAFB663E-17FD-E2F0-897E-88F664E34321}"/>
                  </a:ext>
                </a:extLst>
              </p14:cNvPr>
              <p14:cNvContentPartPr/>
              <p14:nvPr/>
            </p14:nvContentPartPr>
            <p14:xfrm>
              <a:off x="5864313" y="5423788"/>
              <a:ext cx="3960" cy="36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AAFB663E-17FD-E2F0-897E-88F664E343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4313" y="5244148"/>
                <a:ext cx="1836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E3852091-3638-61C3-DCD7-838EA7D4AEF1}"/>
                  </a:ext>
                </a:extLst>
              </p14:cNvPr>
              <p14:cNvContentPartPr/>
              <p14:nvPr/>
            </p14:nvContentPartPr>
            <p14:xfrm>
              <a:off x="5556873" y="5441068"/>
              <a:ext cx="645480" cy="1008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E3852091-3638-61C3-DCD7-838EA7D4A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7233" y="5261428"/>
                <a:ext cx="825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CDA69F91-B7A8-65F8-FB47-8B31DAD9B0FC}"/>
                  </a:ext>
                </a:extLst>
              </p14:cNvPr>
              <p14:cNvContentPartPr/>
              <p14:nvPr/>
            </p14:nvContentPartPr>
            <p14:xfrm>
              <a:off x="5857113" y="5441428"/>
              <a:ext cx="357480" cy="3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DA69F91-B7A8-65F8-FB47-8B31DAD9B0F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67473" y="5261788"/>
                <a:ext cx="5371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id="{3DD76491-EC4C-3CE7-8968-FAF5E23B30F6}"/>
                  </a:ext>
                </a:extLst>
              </p14:cNvPr>
              <p14:cNvContentPartPr/>
              <p14:nvPr/>
            </p14:nvContentPartPr>
            <p14:xfrm>
              <a:off x="5805633" y="5441428"/>
              <a:ext cx="268560" cy="2196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3DD76491-EC4C-3CE7-8968-FAF5E23B30F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715993" y="5261788"/>
                <a:ext cx="4482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E0BBCB9D-8305-7367-D546-597550111045}"/>
                  </a:ext>
                </a:extLst>
              </p14:cNvPr>
              <p14:cNvContentPartPr/>
              <p14:nvPr/>
            </p14:nvContentPartPr>
            <p14:xfrm>
              <a:off x="5969073" y="5452228"/>
              <a:ext cx="192240" cy="1656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E0BBCB9D-8305-7367-D546-59755011104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79073" y="5272228"/>
                <a:ext cx="3718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2587A0B-1102-3C12-119F-CED25BA9C1DD}"/>
                  </a:ext>
                </a:extLst>
              </p14:cNvPr>
              <p14:cNvContentPartPr/>
              <p14:nvPr/>
            </p14:nvContentPartPr>
            <p14:xfrm>
              <a:off x="5858913" y="5432788"/>
              <a:ext cx="360" cy="3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2587A0B-1102-3C12-119F-CED25BA9C1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9273" y="52527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510056CD-10EE-CA63-5C9F-097A82BA5314}"/>
                  </a:ext>
                </a:extLst>
              </p14:cNvPr>
              <p14:cNvContentPartPr/>
              <p14:nvPr/>
            </p14:nvContentPartPr>
            <p14:xfrm>
              <a:off x="7022073" y="5059828"/>
              <a:ext cx="360" cy="36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510056CD-10EE-CA63-5C9F-097A82BA53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32073" y="488018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EE4E467A-6880-DFA5-496F-52B3DA0E73B1}"/>
                  </a:ext>
                </a:extLst>
              </p14:cNvPr>
              <p14:cNvContentPartPr/>
              <p14:nvPr/>
            </p14:nvContentPartPr>
            <p14:xfrm>
              <a:off x="6663513" y="4890628"/>
              <a:ext cx="900000" cy="11628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EE4E467A-6880-DFA5-496F-52B3DA0E73B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73873" y="4710628"/>
                <a:ext cx="1079640" cy="47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537DB0C9-10C6-3F6E-58E4-7112FB3DC5B3}"/>
                  </a:ext>
                </a:extLst>
              </p14:cNvPr>
              <p14:cNvContentPartPr/>
              <p14:nvPr/>
            </p14:nvContentPartPr>
            <p14:xfrm>
              <a:off x="6353193" y="4471948"/>
              <a:ext cx="584280" cy="27288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537DB0C9-10C6-3F6E-58E4-7112FB3DC5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63193" y="4292308"/>
                <a:ext cx="76392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6E1A4D22-5D8D-EA00-8351-F379E58643F9}"/>
                  </a:ext>
                </a:extLst>
              </p14:cNvPr>
              <p14:cNvContentPartPr/>
              <p14:nvPr/>
            </p14:nvContentPartPr>
            <p14:xfrm>
              <a:off x="1491033" y="2547748"/>
              <a:ext cx="1199520" cy="6300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6E1A4D22-5D8D-EA00-8351-F379E58643F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01393" y="2367748"/>
                <a:ext cx="13791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12FF502C-4B53-EA0A-D68D-B4A34B1EFD1D}"/>
                  </a:ext>
                </a:extLst>
              </p14:cNvPr>
              <p14:cNvContentPartPr/>
              <p14:nvPr/>
            </p14:nvContentPartPr>
            <p14:xfrm>
              <a:off x="2698473" y="2609668"/>
              <a:ext cx="360" cy="36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12FF502C-4B53-EA0A-D68D-B4A34B1EFD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8833" y="2429668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A3B4A2EF-07AA-4D38-0440-94165337A6C3}"/>
                  </a:ext>
                </a:extLst>
              </p14:cNvPr>
              <p14:cNvContentPartPr/>
              <p14:nvPr/>
            </p14:nvContentPartPr>
            <p14:xfrm>
              <a:off x="5472993" y="5087548"/>
              <a:ext cx="1172160" cy="4197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A3B4A2EF-07AA-4D38-0440-94165337A6C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464353" y="5078548"/>
                <a:ext cx="11898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D0DFDACF-F48D-5A0D-32F4-DE166AA20045}"/>
                  </a:ext>
                </a:extLst>
              </p14:cNvPr>
              <p14:cNvContentPartPr/>
              <p14:nvPr/>
            </p14:nvContentPartPr>
            <p14:xfrm>
              <a:off x="5467593" y="5209948"/>
              <a:ext cx="545040" cy="27540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D0DFDACF-F48D-5A0D-32F4-DE166AA2004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58593" y="5200948"/>
                <a:ext cx="562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71AB96A6-0BB6-4369-6AB4-B758E06C674E}"/>
                  </a:ext>
                </a:extLst>
              </p14:cNvPr>
              <p14:cNvContentPartPr/>
              <p14:nvPr/>
            </p14:nvContentPartPr>
            <p14:xfrm>
              <a:off x="5669913" y="5097628"/>
              <a:ext cx="571320" cy="34452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71AB96A6-0BB6-4369-6AB4-B758E06C674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660913" y="5088628"/>
                <a:ext cx="588960" cy="36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393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01042-601E-0F04-C261-A26BEF96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rozkladu sacharózy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A582D3-138A-F469-DE71-270DA9CAE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103F89-BBB7-7079-A72A-70D21469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328" y="2280098"/>
            <a:ext cx="7525736" cy="349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105EE-CD03-39E5-D215-B850D5AE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Propionové kvašení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ED28EE-8119-1FCE-74A4-BCE6A89EBF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B53F17-1BE8-5719-3225-02AECB156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409" y="2711048"/>
            <a:ext cx="3349834" cy="22353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4D3CCA1-9A98-3BA2-755F-1941DFFCFB59}"/>
              </a:ext>
            </a:extLst>
          </p:cNvPr>
          <p:cNvSpPr txBox="1"/>
          <p:nvPr/>
        </p:nvSpPr>
        <p:spPr>
          <a:xfrm>
            <a:off x="802105" y="1524469"/>
            <a:ext cx="997003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Anaerobní, čel. </a:t>
            </a:r>
            <a:r>
              <a:rPr lang="cs-CZ" dirty="0" err="1"/>
              <a:t>Propionibacteriaceae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Výskyt v mléce, mléčných výrobcích a půdě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s-CZ" dirty="0"/>
              <a:t>Pomalý metabolismus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Kyselina propionová (trávicím traktu lidí, v žaludku přežvýkavců, potní žlázy živočichů, způsobuje akné)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Vznik plynných výdutí v sýru (ementál)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Kvašení cukru za vzniku </a:t>
            </a:r>
            <a:r>
              <a:rPr lang="cs-CZ" dirty="0" err="1"/>
              <a:t>kys</a:t>
            </a:r>
            <a:r>
              <a:rPr lang="cs-CZ" dirty="0"/>
              <a:t>. propionové, octové, CO</a:t>
            </a:r>
            <a:r>
              <a:rPr lang="cs-CZ" baseline="-25000" dirty="0"/>
              <a:t>2</a:t>
            </a:r>
            <a:r>
              <a:rPr lang="cs-CZ" dirty="0"/>
              <a:t> a vody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Syntéza vitaminu B</a:t>
            </a:r>
            <a:r>
              <a:rPr lang="cs-CZ" baseline="-25000" dirty="0"/>
              <a:t>12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992928-C9BD-B83A-950F-C610B9E6D8E6}"/>
              </a:ext>
            </a:extLst>
          </p:cNvPr>
          <p:cNvSpPr txBox="1"/>
          <p:nvPr/>
        </p:nvSpPr>
        <p:spPr>
          <a:xfrm>
            <a:off x="9012109" y="4866470"/>
            <a:ext cx="232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Neřízené propionové kvašení</a:t>
            </a:r>
            <a:endParaRPr lang="en-US" sz="1400" i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4F2B2A-E915-5536-0B6B-AD7258DC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826" y="502702"/>
            <a:ext cx="2572391" cy="1447399"/>
          </a:xfrm>
          <a:prstGeom prst="rect">
            <a:avLst/>
          </a:prstGeom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F25737C-2EDF-1180-3F85-5F8C6AE08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7359"/>
              </p:ext>
            </p:extLst>
          </p:nvPr>
        </p:nvGraphicFramePr>
        <p:xfrm>
          <a:off x="291801" y="4350058"/>
          <a:ext cx="8424958" cy="1874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4" imgW="4930105" imgH="1097421" progId="ACD.ChemSketch.20">
                  <p:embed/>
                </p:oleObj>
              </mc:Choice>
              <mc:Fallback>
                <p:oleObj name="ChemSketch" r:id="rId4" imgW="4930105" imgH="1097421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801" y="4350058"/>
                        <a:ext cx="8424958" cy="1874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5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7B573-07C1-7036-AB02-77F354C5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Octové kvašení</a:t>
            </a:r>
            <a:endParaRPr lang="en-US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38EC6B-27CE-1FCC-4ECF-F75757BE2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1AA94F4-C56C-444F-C20E-40113F0DC9B9}"/>
              </a:ext>
            </a:extLst>
          </p:cNvPr>
          <p:cNvSpPr txBox="1"/>
          <p:nvPr/>
        </p:nvSpPr>
        <p:spPr>
          <a:xfrm>
            <a:off x="930442" y="1998678"/>
            <a:ext cx="40768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Aerobní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Rod </a:t>
            </a:r>
            <a:r>
              <a:rPr lang="cs-CZ" dirty="0" err="1"/>
              <a:t>Acetobacter</a:t>
            </a:r>
            <a:r>
              <a:rPr lang="cs-CZ" dirty="0"/>
              <a:t> (A. </a:t>
            </a:r>
            <a:r>
              <a:rPr lang="cs-CZ" dirty="0" err="1"/>
              <a:t>aceti</a:t>
            </a:r>
            <a:r>
              <a:rPr lang="cs-CZ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Kysnutí vína, piva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Degradace kvasu pro přípravu pálenek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Výroba octa (lihový, ovocný, bylinkový)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5F2DE844-5D5D-6A68-35CC-DAEA9D8DB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654537"/>
              </p:ext>
            </p:extLst>
          </p:nvPr>
        </p:nvGraphicFramePr>
        <p:xfrm>
          <a:off x="795484" y="4774293"/>
          <a:ext cx="10601031" cy="142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2" imgW="4251747" imgH="571406" progId="ACD.ChemSketch.20">
                  <p:embed/>
                </p:oleObj>
              </mc:Choice>
              <mc:Fallback>
                <p:oleObj name="ChemSketch" r:id="rId2" imgW="4251747" imgH="571406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5484" y="4774293"/>
                        <a:ext cx="10601031" cy="142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B3B0CFF8-B3DC-95E0-279D-444000313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243" y="829757"/>
            <a:ext cx="1457578" cy="37008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E2BB9C1-1559-A188-06D3-CB88F8C707C9}"/>
                  </a:ext>
                </a:extLst>
              </p14:cNvPr>
              <p14:cNvContentPartPr/>
              <p14:nvPr/>
            </p14:nvContentPartPr>
            <p14:xfrm>
              <a:off x="7675473" y="5078908"/>
              <a:ext cx="808560" cy="17640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E2BB9C1-1559-A188-06D3-CB88F8C707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2473" y="5015908"/>
                <a:ext cx="93420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2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voce, citrón, Citrón&#10;&#10;Popis byl vytvořen automaticky">
            <a:extLst>
              <a:ext uri="{FF2B5EF4-FFF2-40B4-BE49-F238E27FC236}">
                <a16:creationId xmlns:a16="http://schemas.microsoft.com/office/drawing/2014/main" id="{34D526DB-B638-DBD0-D540-D99A9E96F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09" y="1917301"/>
            <a:ext cx="3176262" cy="3176262"/>
          </a:xfrm>
          <a:prstGeom prst="rect">
            <a:avLst/>
          </a:prstGeom>
          <a:noFill/>
          <a:effectLst/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B6E08B-CF83-ED84-C2EA-03B5DFB8E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1A5AFA-F15A-EA47-7715-FE4E6B7501FB}"/>
              </a:ext>
            </a:extLst>
          </p:cNvPr>
          <p:cNvSpPr txBox="1"/>
          <p:nvPr/>
        </p:nvSpPr>
        <p:spPr>
          <a:xfrm>
            <a:off x="6095999" y="1917301"/>
            <a:ext cx="5614738" cy="271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Aerobní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Aspergillius</a:t>
            </a:r>
            <a:r>
              <a:rPr lang="en-US" dirty="0"/>
              <a:t> </a:t>
            </a:r>
            <a:r>
              <a:rPr lang="en-US" dirty="0" err="1"/>
              <a:t>niger</a:t>
            </a:r>
            <a:r>
              <a:rPr lang="en-US" dirty="0"/>
              <a:t>, rod Penicillium  – </a:t>
            </a:r>
            <a:r>
              <a:rPr lang="en-US" dirty="0" err="1"/>
              <a:t>plísně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Výroba</a:t>
            </a:r>
            <a:r>
              <a:rPr lang="en-US" dirty="0"/>
              <a:t> </a:t>
            </a:r>
            <a:r>
              <a:rPr lang="en-US" dirty="0" err="1"/>
              <a:t>kyseliny</a:t>
            </a:r>
            <a:r>
              <a:rPr lang="en-US" dirty="0"/>
              <a:t> </a:t>
            </a:r>
            <a:r>
              <a:rPr lang="en-US" dirty="0" err="1"/>
              <a:t>citronové</a:t>
            </a:r>
            <a:r>
              <a:rPr lang="en-US" dirty="0"/>
              <a:t>: </a:t>
            </a:r>
            <a:r>
              <a:rPr lang="en-US" dirty="0" err="1"/>
              <a:t>kvašení</a:t>
            </a:r>
            <a:r>
              <a:rPr lang="en-US" dirty="0"/>
              <a:t> </a:t>
            </a:r>
            <a:r>
              <a:rPr lang="en-US" dirty="0" err="1"/>
              <a:t>cca</a:t>
            </a:r>
            <a:r>
              <a:rPr lang="en-US" dirty="0"/>
              <a:t> 8 </a:t>
            </a:r>
            <a:r>
              <a:rPr lang="en-US" dirty="0" err="1"/>
              <a:t>týdnů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15% </a:t>
            </a:r>
            <a:r>
              <a:rPr lang="en-US" dirty="0" err="1"/>
              <a:t>sacharózovém</a:t>
            </a:r>
            <a:r>
              <a:rPr lang="en-US" dirty="0"/>
              <a:t> </a:t>
            </a:r>
            <a:r>
              <a:rPr lang="en-US" dirty="0" err="1"/>
              <a:t>médiu</a:t>
            </a:r>
            <a:endParaRPr lang="cs-CZ" dirty="0"/>
          </a:p>
          <a:p>
            <a:pPr marL="742950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cs-CZ" dirty="0"/>
              <a:t>Rafinace pomocí </a:t>
            </a:r>
            <a:r>
              <a:rPr lang="cs-CZ" dirty="0" err="1"/>
              <a:t>NaOH</a:t>
            </a:r>
            <a:r>
              <a:rPr lang="cs-CZ" dirty="0"/>
              <a:t> a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Konzervační</a:t>
            </a:r>
            <a:r>
              <a:rPr lang="en-US" dirty="0"/>
              <a:t> </a:t>
            </a:r>
            <a:r>
              <a:rPr lang="en-US" dirty="0" err="1"/>
              <a:t>látka</a:t>
            </a:r>
            <a:r>
              <a:rPr lang="en-US" dirty="0"/>
              <a:t>, </a:t>
            </a:r>
            <a:r>
              <a:rPr lang="en-US" dirty="0" err="1"/>
              <a:t>limonády</a:t>
            </a:r>
            <a:r>
              <a:rPr lang="en-US" dirty="0"/>
              <a:t>, </a:t>
            </a:r>
            <a:r>
              <a:rPr lang="en-US" dirty="0" err="1"/>
              <a:t>marmelády</a:t>
            </a:r>
            <a:endParaRPr lang="en-US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Krebsův</a:t>
            </a:r>
            <a:r>
              <a:rPr lang="en-US" dirty="0"/>
              <a:t> </a:t>
            </a:r>
            <a:r>
              <a:rPr lang="en-US" dirty="0" err="1"/>
              <a:t>cyklus</a:t>
            </a:r>
            <a:r>
              <a:rPr lang="en-US" dirty="0"/>
              <a:t> – </a:t>
            </a:r>
            <a:r>
              <a:rPr lang="en-US" dirty="0" err="1"/>
              <a:t>odbourávání</a:t>
            </a:r>
            <a:r>
              <a:rPr lang="en-US" dirty="0"/>
              <a:t> </a:t>
            </a:r>
          </a:p>
          <a:p>
            <a:pPr>
              <a:spcBef>
                <a:spcPts val="1000"/>
              </a:spcBef>
            </a:pPr>
            <a:endParaRPr lang="en-US" sz="1600" dirty="0"/>
          </a:p>
          <a:p>
            <a:pPr>
              <a:spcBef>
                <a:spcPts val="1000"/>
              </a:spcBef>
            </a:pPr>
            <a:endParaRPr lang="en-US" sz="1600" dirty="0"/>
          </a:p>
          <a:p>
            <a:pPr>
              <a:spcBef>
                <a:spcPts val="1000"/>
              </a:spcBef>
            </a:pPr>
            <a:endParaRPr lang="en-US" sz="16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552ADE4-9FF2-6EF0-82B3-06FB22AE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Citronové kvašení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0363442-76FC-8DE3-3773-27AA45FDA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430" y="4742610"/>
            <a:ext cx="35718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435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" id="{969BE826-8665-45F1-A77E-2C1BF61E0D92}" vid="{76896FC0-3EF9-4C10-B34C-BB4B0D9C6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2A8ED-1331-4C1D-8649-743D7BE164D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9E4EAC9-33DC-4CF0-BA31-C98F61CE47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5DB56-3A71-4638-9571-EE877FD66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{05795F89-9D0A-47C9-BC63-13B8A4228A50}tf55661986_win32</Template>
  <TotalTime>1400</TotalTime>
  <Words>905</Words>
  <Application>Microsoft Office PowerPoint</Application>
  <PresentationFormat>Širokoúhlá obrazovka</PresentationFormat>
  <Paragraphs>129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Motiv Office</vt:lpstr>
      <vt:lpstr>ChemSketch</vt:lpstr>
      <vt:lpstr>Další typy kvašení</vt:lpstr>
      <vt:lpstr>Kvašení</vt:lpstr>
      <vt:lpstr>Mléčné kvašení</vt:lpstr>
      <vt:lpstr>Význam mléčného kvašení</vt:lpstr>
      <vt:lpstr>Máselné kvašení</vt:lpstr>
      <vt:lpstr>Možnosti rozkladu sacharózy</vt:lpstr>
      <vt:lpstr>Propionové kvašení</vt:lpstr>
      <vt:lpstr>Octové kvašení</vt:lpstr>
      <vt:lpstr>Citronové kvašení</vt:lpstr>
      <vt:lpstr>Další typy kvašení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typy kvašení</dc:title>
  <dc:creator>Filip Machů</dc:creator>
  <cp:lastModifiedBy>Filip Machů</cp:lastModifiedBy>
  <cp:revision>8</cp:revision>
  <dcterms:created xsi:type="dcterms:W3CDTF">2023-11-21T08:26:59Z</dcterms:created>
  <dcterms:modified xsi:type="dcterms:W3CDTF">2023-11-29T07:05:45Z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