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58" r:id="rId13"/>
    <p:sldId id="268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4"/>
  </p:normalViewPr>
  <p:slideViewPr>
    <p:cSldViewPr snapToGrid="0">
      <p:cViewPr varScale="1">
        <p:scale>
          <a:sx n="104" d="100"/>
          <a:sy n="104" d="100"/>
        </p:scale>
        <p:origin x="8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A83438-6600-0622-6DEC-0E1F94869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A0E1FE4-EE64-85B6-8FC3-6ADB2D0E7C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7C5E432-3456-661C-DE33-F1515CAF6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6456D-8129-C641-99B6-87540B4AE789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C975E5-8F62-2E1B-4E07-24FD22DFB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15ECBEF-A12C-BF8D-0046-228AF4C7C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ACD1-4DF0-9846-9181-BE2279089E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5899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622D86-9B3B-0B6E-0D2F-1022B02C8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3C86A27-FA96-F614-BC8C-A9094F24CA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342A0F9-975E-420E-92C5-6CE46A834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6456D-8129-C641-99B6-87540B4AE789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FAD0DB5-E5AD-32DF-E9DA-7981B9C6E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21DBA7-670B-D9D1-23D5-8A27530CE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ACD1-4DF0-9846-9181-BE2279089E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1582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7A12A30-C108-4902-0695-A7AE602C02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172C56E-C998-3FED-6CFA-D000F7CC13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2688B6-3A08-FAD4-1784-E0AFAB927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6456D-8129-C641-99B6-87540B4AE789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BFAA8D-AC42-2EFD-C78E-06FADD5BA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9B59126-104E-478E-0379-1D9D4897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ACD1-4DF0-9846-9181-BE2279089E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0869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A729F7-642C-B899-AB09-1CE087662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D45D7B-F329-C99F-68AD-2E782F584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5795824-BE3A-F0EC-5188-6FC9339D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6456D-8129-C641-99B6-87540B4AE789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3792BEA-F633-F068-2495-6E8D35BE5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FC645CA-CCF4-544C-4361-0E4141D99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ACD1-4DF0-9846-9181-BE2279089E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7965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A9748B-2EEB-21B8-AA4A-26D481D44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D2C6657-3A81-5FA2-BF3A-798BA97136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13E7EAB-5C96-D3CA-945F-2F39B5F5F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6456D-8129-C641-99B6-87540B4AE789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5B1ACD3-74B6-8B38-21D5-1BDEBB061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1D6FA3A-4F46-AAA4-D875-DDBAE0408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ACD1-4DF0-9846-9181-BE2279089E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8774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B16988-F282-3164-2E04-043942967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15439C-0F2B-19CD-A7E4-BCAEA79F8F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4FAC560-8AE3-A535-3086-A0908E7CD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7AC84A2-1CE9-5381-D8AB-3CD5B1E5D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6456D-8129-C641-99B6-87540B4AE789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7175C98-0D90-98EE-341A-8AC39ABBB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911F76E-AC63-6211-D76A-89898C474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ACD1-4DF0-9846-9181-BE2279089E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8692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73E881-75FF-EEAA-59EB-7C331EEE1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91FBB09-3029-9A35-11F1-8BD160523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B225DD7-0A6E-7E3A-A8CA-04E38A37D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39A7AE5-E50D-87E9-00C3-6F090C68F1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4D57476-0D60-815F-0D4B-AC8CD6F579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441E2C3-E661-B50D-D973-EF73DEB95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6456D-8129-C641-99B6-87540B4AE789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D084AF8-B9EE-46F7-EE3E-97ABB22B0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B2FC388-A543-B0BC-58C2-44B2605B0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ACD1-4DF0-9846-9181-BE2279089E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2355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7219C0-E3F6-F6DF-6052-5C30CDB07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496F71A-6611-8FCE-7F2B-81977920B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6456D-8129-C641-99B6-87540B4AE789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7129FAF-2F17-E127-7995-DC30FDCED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C068DE0-AEBE-7387-68AB-8DABF3A29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ACD1-4DF0-9846-9181-BE2279089E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2719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7165F2C-2E1D-029F-3DCD-6141C69AC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6456D-8129-C641-99B6-87540B4AE789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C269ADD-5A99-EF64-D042-FA61CD241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4F1ADB1-DB73-6692-2619-B9171934D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ACD1-4DF0-9846-9181-BE2279089E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6968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652CEF-AEF0-EBE1-D90C-6133110E9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B9F003-12BA-56FD-1899-6425413F9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86F6875-3E22-6227-F968-464F4B9D8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DDDE933-A127-172C-856C-BFF2837B1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6456D-8129-C641-99B6-87540B4AE789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A8FC4A7-44AC-3E89-5D71-F873134D4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A45FB1F-0E22-9128-4BA3-A270D6ECE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ACD1-4DF0-9846-9181-BE2279089E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1399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A360AC-271E-74CD-A1CD-F340C69D2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28E8B43-6C3E-DFD9-E0F2-87796F903C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59217DD-EFF5-9B72-6183-CE8274655C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781EB3C-2008-AEEF-F479-BFB1B3E2D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6456D-8129-C641-99B6-87540B4AE789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61E10F2-1B96-B7BC-8CFE-DCFBBF4DE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9312AFF-A404-E351-32A0-FA5C383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ACD1-4DF0-9846-9181-BE2279089E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804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93F6946-BD5A-AF54-5C4C-7D65B28E0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E62D6A1-8EEE-05FD-9DB8-CDF8C69DC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EBDBA98-541C-6B34-E12A-10BF2ADC5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6456D-8129-C641-99B6-87540B4AE789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A8B765E-B35E-D918-1FE0-3A0D4C025F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4F24470-3D7C-CBAA-B772-7607524DE1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FACD1-4DF0-9846-9181-BE2279089E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671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ncibeauty.com/en" TargetMode="External"/><Relationship Id="rId2" Type="http://schemas.openxmlformats.org/officeDocument/2006/relationships/hyperlink" Target="https://www.wewell.app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ncidecoder.com/products/nivea-fresh-natural-0-aluminum-deodorant-protection" TargetMode="External"/><Relationship Id="rId2" Type="http://schemas.openxmlformats.org/officeDocument/2006/relationships/hyperlink" Target="https://www.biosplendor.com/en/blog/16_inci-read-ingredients-labels-cosmetic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cibeauty.com/en" TargetMode="External"/><Relationship Id="rId5" Type="http://schemas.openxmlformats.org/officeDocument/2006/relationships/hyperlink" Target="https://www.wewell.app/" TargetMode="External"/><Relationship Id="rId4" Type="http://schemas.openxmlformats.org/officeDocument/2006/relationships/hyperlink" Target="https://encyklopedie.biooo.cz/vyhledat-slozeni/ethylhexylglycerin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magnifying-glass-png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98098F47-68E8-AC12-D57D-975195544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1704" y="1500016"/>
            <a:ext cx="9144000" cy="2387600"/>
          </a:xfrm>
        </p:spPr>
        <p:txBody>
          <a:bodyPr/>
          <a:lstStyle/>
          <a:p>
            <a:r>
              <a:rPr lang="cs-CZ" b="1" dirty="0"/>
              <a:t>Složení kosmetiky</a:t>
            </a:r>
          </a:p>
        </p:txBody>
      </p:sp>
      <p:pic>
        <p:nvPicPr>
          <p:cNvPr id="13" name="Obrázek 12" descr="Obsah obrázku láhev, nápoj, interiér&#10;&#10;Popis byl vytvořen automaticky">
            <a:extLst>
              <a:ext uri="{FF2B5EF4-FFF2-40B4-BE49-F238E27FC236}">
                <a16:creationId xmlns:a16="http://schemas.microsoft.com/office/drawing/2014/main" id="{1F2F3899-2B12-0D1A-F082-88EF1E47B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6A5AC243-7479-00CF-A5B4-03D82AEFC5ED}"/>
              </a:ext>
            </a:extLst>
          </p:cNvPr>
          <p:cNvSpPr txBox="1"/>
          <p:nvPr/>
        </p:nvSpPr>
        <p:spPr>
          <a:xfrm>
            <a:off x="10200108" y="6376087"/>
            <a:ext cx="199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Kristýna Dohnalová</a:t>
            </a:r>
          </a:p>
        </p:txBody>
      </p:sp>
    </p:spTree>
    <p:extLst>
      <p:ext uri="{BB962C8B-B14F-4D97-AF65-F5344CB8AC3E}">
        <p14:creationId xmlns:p14="http://schemas.microsoft.com/office/powerpoint/2010/main" val="3947797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64887B-92A0-80D3-E2E6-2B7E0B938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snímek obrazovky, Internetová reklama, Webové stránky&#10;&#10;Popis byl vytvořen automaticky">
            <a:extLst>
              <a:ext uri="{FF2B5EF4-FFF2-40B4-BE49-F238E27FC236}">
                <a16:creationId xmlns:a16="http://schemas.microsoft.com/office/drawing/2014/main" id="{F358ABB4-5D72-4A8D-6177-A507FC2C1C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695" y="459195"/>
            <a:ext cx="11566609" cy="5939610"/>
          </a:xfrm>
        </p:spPr>
      </p:pic>
    </p:spTree>
    <p:extLst>
      <p:ext uri="{BB962C8B-B14F-4D97-AF65-F5344CB8AC3E}">
        <p14:creationId xmlns:p14="http://schemas.microsoft.com/office/powerpoint/2010/main" val="442130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2353D4-F9C7-07EA-4449-87C683F66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snímek obrazovky, software, design&#10;&#10;Popis byl vytvořen automaticky">
            <a:extLst>
              <a:ext uri="{FF2B5EF4-FFF2-40B4-BE49-F238E27FC236}">
                <a16:creationId xmlns:a16="http://schemas.microsoft.com/office/drawing/2014/main" id="{85EBD539-1803-746C-931F-266D1AF793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324" b="2342"/>
          <a:stretch/>
        </p:blipFill>
        <p:spPr>
          <a:xfrm>
            <a:off x="8456500" y="124722"/>
            <a:ext cx="3305177" cy="6604837"/>
          </a:xfrm>
        </p:spPr>
      </p:pic>
      <p:pic>
        <p:nvPicPr>
          <p:cNvPr id="7" name="Obrázek 6" descr="Obsah obrázku text, snímek obrazovky, software, design&#10;&#10;Popis byl vytvořen automaticky">
            <a:extLst>
              <a:ext uri="{FF2B5EF4-FFF2-40B4-BE49-F238E27FC236}">
                <a16:creationId xmlns:a16="http://schemas.microsoft.com/office/drawing/2014/main" id="{6DA84327-357B-70A3-F10E-6647E8FCC6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24" b="2342"/>
          <a:stretch/>
        </p:blipFill>
        <p:spPr>
          <a:xfrm>
            <a:off x="4443411" y="124722"/>
            <a:ext cx="3305177" cy="6604837"/>
          </a:xfrm>
          <a:prstGeom prst="rect">
            <a:avLst/>
          </a:prstGeom>
        </p:spPr>
      </p:pic>
      <p:pic>
        <p:nvPicPr>
          <p:cNvPr id="9" name="Obrázek 8" descr="Obsah obrázku text, snímek obrazovky, software, Multimediální software&#10;&#10;Popis byl vytvořen automaticky">
            <a:extLst>
              <a:ext uri="{FF2B5EF4-FFF2-40B4-BE49-F238E27FC236}">
                <a16:creationId xmlns:a16="http://schemas.microsoft.com/office/drawing/2014/main" id="{B4ECCCB8-BB87-20CF-2A7D-046981E99D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24" b="2342"/>
          <a:stretch/>
        </p:blipFill>
        <p:spPr>
          <a:xfrm>
            <a:off x="430322" y="124722"/>
            <a:ext cx="3305177" cy="66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4637F7-1A56-354F-B704-00C5E46F1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webů a aplikací: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5E6DBA-F23A-6B92-A2AA-E664640EC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hlinkClick r:id="rId2"/>
              </a:rPr>
              <a:t>https://incidecoder.com</a:t>
            </a:r>
          </a:p>
          <a:p>
            <a:pPr marL="0" indent="0">
              <a:buNone/>
            </a:pPr>
            <a:endParaRPr lang="cs-CZ" dirty="0">
              <a:hlinkClick r:id="rId2"/>
            </a:endParaRPr>
          </a:p>
          <a:p>
            <a:pPr marL="0" indent="0">
              <a:buNone/>
            </a:pPr>
            <a:r>
              <a:rPr lang="cs-CZ" dirty="0">
                <a:hlinkClick r:id="rId2"/>
              </a:rPr>
              <a:t>https://encyklopedie.biooo.cz/vyhledat-slozeni/</a:t>
            </a:r>
          </a:p>
          <a:p>
            <a:pPr marL="0" indent="0">
              <a:buNone/>
            </a:pPr>
            <a:endParaRPr lang="cs-CZ" dirty="0">
              <a:hlinkClick r:id="rId2"/>
            </a:endParaRPr>
          </a:p>
          <a:p>
            <a:pPr marL="0" indent="0">
              <a:buNone/>
            </a:pPr>
            <a:r>
              <a:rPr lang="cs-CZ" dirty="0">
                <a:hlinkClick r:id="rId2"/>
              </a:rPr>
              <a:t>https://www.wewell.app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>
                <a:hlinkClick r:id="rId3"/>
              </a:rPr>
              <a:t>https://incibeauty.com/en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4582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CD2D3D-3809-B3DD-8B9E-7E736D386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obrázků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F53BF8-CB5F-8961-CBE2-77EFB55A1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https://www.biosplendor.com/en/blog/16_inci-read-ingredients-labels-cosmetics.html</a:t>
            </a:r>
            <a:endParaRPr lang="cs-CZ" dirty="0"/>
          </a:p>
          <a:p>
            <a:r>
              <a:rPr lang="cs-CZ" dirty="0">
                <a:hlinkClick r:id="rId3"/>
              </a:rPr>
              <a:t>https://incidecoder.com/products/nivea-fresh-natural-0-aluminum-deodorant-protection</a:t>
            </a:r>
            <a:endParaRPr lang="cs-CZ" dirty="0"/>
          </a:p>
          <a:p>
            <a:r>
              <a:rPr lang="cs-CZ" dirty="0">
                <a:hlinkClick r:id="rId4"/>
              </a:rPr>
              <a:t>https://encyklopedie.biooo.cz/vyhledat-slozeni/ethylhexylglycerin/</a:t>
            </a:r>
            <a:endParaRPr lang="cs-CZ" dirty="0"/>
          </a:p>
          <a:p>
            <a:pPr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https://www.wewell.app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https://incibeauty.com/en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9486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769745E-3241-F6EA-04C0-62BB1029B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885" y="945935"/>
            <a:ext cx="3739341" cy="1330839"/>
          </a:xfrm>
        </p:spPr>
        <p:txBody>
          <a:bodyPr>
            <a:normAutofit/>
          </a:bodyPr>
          <a:lstStyle/>
          <a:p>
            <a:r>
              <a:rPr lang="cs-CZ" b="1" dirty="0"/>
              <a:t>Co je to INCI?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627583-208A-126E-6A57-A709E4B85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402" y="2451185"/>
            <a:ext cx="3906308" cy="4002039"/>
          </a:xfrm>
        </p:spPr>
        <p:txBody>
          <a:bodyPr>
            <a:normAutofit/>
          </a:bodyPr>
          <a:lstStyle/>
          <a:p>
            <a:r>
              <a:rPr lang="cs-CZ" sz="2400" dirty="0"/>
              <a:t>Mezinárodní nomenklatura kosmetických přísad </a:t>
            </a:r>
          </a:p>
          <a:p>
            <a:r>
              <a:rPr lang="cs-CZ" sz="2400" dirty="0"/>
              <a:t>Od nejvíce zastoupených látek po nejméně zastoupené látky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1026" name="Picture 2" descr="INCI | What it´s and how to read cosmetics labels | Biosplendor">
            <a:extLst>
              <a:ext uri="{FF2B5EF4-FFF2-40B4-BE49-F238E27FC236}">
                <a16:creationId xmlns:a16="http://schemas.microsoft.com/office/drawing/2014/main" id="{09EDC73A-4660-5A62-4C0B-68EEAD2D9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45457" y="1494307"/>
            <a:ext cx="6155141" cy="389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917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111B79-C7BF-24CD-45B5-1D455985F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987" y="2766218"/>
            <a:ext cx="10515600" cy="1325563"/>
          </a:xfrm>
        </p:spPr>
        <p:txBody>
          <a:bodyPr/>
          <a:lstStyle/>
          <a:p>
            <a:r>
              <a:rPr lang="cs-CZ" dirty="0"/>
              <a:t>Co můžu použít ke čtení v INCI?</a:t>
            </a:r>
          </a:p>
        </p:txBody>
      </p:sp>
      <p:pic>
        <p:nvPicPr>
          <p:cNvPr id="5" name="Obrázek 4" descr="Obsah obrázku černá, tma&#10;&#10;Popis byl vytvořen automaticky">
            <a:extLst>
              <a:ext uri="{FF2B5EF4-FFF2-40B4-BE49-F238E27FC236}">
                <a16:creationId xmlns:a16="http://schemas.microsoft.com/office/drawing/2014/main" id="{31A0B343-6590-2051-4F26-4DDDA062A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3072" y="1106529"/>
            <a:ext cx="5051383" cy="505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12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92796E-F088-0BB9-D258-DE8DA8F9F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snímek obrazovky, Písmo, design&#10;&#10;Popis byl vytvořen automaticky">
            <a:extLst>
              <a:ext uri="{FF2B5EF4-FFF2-40B4-BE49-F238E27FC236}">
                <a16:creationId xmlns:a16="http://schemas.microsoft.com/office/drawing/2014/main" id="{3A6FAE81-F92B-75DE-5FE0-7E5C2A4276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985" y="365125"/>
            <a:ext cx="10834815" cy="5939899"/>
          </a:xfrm>
        </p:spPr>
      </p:pic>
    </p:spTree>
    <p:extLst>
      <p:ext uri="{BB962C8B-B14F-4D97-AF65-F5344CB8AC3E}">
        <p14:creationId xmlns:p14="http://schemas.microsoft.com/office/powerpoint/2010/main" val="2642008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701034-63B1-4A39-8CA9-97C9381E3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snímek obrazovky&#10;&#10;Popis byl vytvořen automaticky">
            <a:extLst>
              <a:ext uri="{FF2B5EF4-FFF2-40B4-BE49-F238E27FC236}">
                <a16:creationId xmlns:a16="http://schemas.microsoft.com/office/drawing/2014/main" id="{5E3AC9C3-229A-3A8B-A82B-40936FB5DE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7981" y="258309"/>
            <a:ext cx="6897164" cy="6341382"/>
          </a:xfrm>
        </p:spPr>
      </p:pic>
    </p:spTree>
    <p:extLst>
      <p:ext uri="{BB962C8B-B14F-4D97-AF65-F5344CB8AC3E}">
        <p14:creationId xmlns:p14="http://schemas.microsoft.com/office/powerpoint/2010/main" val="1684831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3C3A1C-80F6-24D9-DB52-2819F57B7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snímek obrazovky, číslo, software&#10;&#10;Popis byl vytvořen automaticky">
            <a:extLst>
              <a:ext uri="{FF2B5EF4-FFF2-40B4-BE49-F238E27FC236}">
                <a16:creationId xmlns:a16="http://schemas.microsoft.com/office/drawing/2014/main" id="{B5AE57D9-B3AD-1C7E-3FFA-0433CF7ED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747" y="365125"/>
            <a:ext cx="11731759" cy="6127750"/>
          </a:xfrm>
        </p:spPr>
      </p:pic>
    </p:spTree>
    <p:extLst>
      <p:ext uri="{BB962C8B-B14F-4D97-AF65-F5344CB8AC3E}">
        <p14:creationId xmlns:p14="http://schemas.microsoft.com/office/powerpoint/2010/main" val="33109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snímek obrazovky, Písmo&#10;&#10;Popis byl vytvořen automaticky">
            <a:extLst>
              <a:ext uri="{FF2B5EF4-FFF2-40B4-BE49-F238E27FC236}">
                <a16:creationId xmlns:a16="http://schemas.microsoft.com/office/drawing/2014/main" id="{3739CE46-CDA8-C6F8-6C39-01374205F9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379" y="726281"/>
            <a:ext cx="11929241" cy="5405438"/>
          </a:xfrm>
        </p:spPr>
      </p:pic>
    </p:spTree>
    <p:extLst>
      <p:ext uri="{BB962C8B-B14F-4D97-AF65-F5344CB8AC3E}">
        <p14:creationId xmlns:p14="http://schemas.microsoft.com/office/powerpoint/2010/main" val="3518465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11ED59-2FF8-487C-267F-856B77C64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snímek obrazovky, květina, nachový, levandule&#10;&#10;Popis byl vytvořen automaticky">
            <a:extLst>
              <a:ext uri="{FF2B5EF4-FFF2-40B4-BE49-F238E27FC236}">
                <a16:creationId xmlns:a16="http://schemas.microsoft.com/office/drawing/2014/main" id="{26D17BE0-A441-B4A6-134E-3E4285055F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19" y="812006"/>
            <a:ext cx="12149361" cy="5233988"/>
          </a:xfrm>
        </p:spPr>
      </p:pic>
    </p:spTree>
    <p:extLst>
      <p:ext uri="{BB962C8B-B14F-4D97-AF65-F5344CB8AC3E}">
        <p14:creationId xmlns:p14="http://schemas.microsoft.com/office/powerpoint/2010/main" val="3920202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6C885C-E2F5-9F5B-0CE3-DB9C89FB8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snímek obrazovky, dokument, Písmo&#10;&#10;Popis byl vytvořen automaticky">
            <a:extLst>
              <a:ext uri="{FF2B5EF4-FFF2-40B4-BE49-F238E27FC236}">
                <a16:creationId xmlns:a16="http://schemas.microsoft.com/office/drawing/2014/main" id="{3B0C4728-7ED0-4DE9-F1A4-84299ED585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903" b="3211"/>
          <a:stretch/>
        </p:blipFill>
        <p:spPr>
          <a:xfrm>
            <a:off x="6496569" y="94163"/>
            <a:ext cx="3353869" cy="6669673"/>
          </a:xfrm>
        </p:spPr>
      </p:pic>
      <p:pic>
        <p:nvPicPr>
          <p:cNvPr id="7" name="Obrázek 6" descr="Obsah obrázku text, snímek obrazovky, Webová stránka, Webové stránky&#10;&#10;Popis byl vytvořen automaticky">
            <a:extLst>
              <a:ext uri="{FF2B5EF4-FFF2-40B4-BE49-F238E27FC236}">
                <a16:creationId xmlns:a16="http://schemas.microsoft.com/office/drawing/2014/main" id="{C20F96E2-A3D2-E17B-CC37-731944B3BC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03" b="3211"/>
          <a:stretch/>
        </p:blipFill>
        <p:spPr>
          <a:xfrm>
            <a:off x="2138733" y="94163"/>
            <a:ext cx="3353868" cy="666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78915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</TotalTime>
  <Words>117</Words>
  <Application>Microsoft Macintosh PowerPoint</Application>
  <PresentationFormat>Širokoúhlá obrazovka</PresentationFormat>
  <Paragraphs>21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Motiv Office</vt:lpstr>
      <vt:lpstr>Složení kosmetiky</vt:lpstr>
      <vt:lpstr>Co je to INCI?</vt:lpstr>
      <vt:lpstr>Co můžu použít ke čtení v INCI?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Zdroje webů a aplikací:</vt:lpstr>
      <vt:lpstr>Zdroje obrázků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Složení kosmetiky</dc:title>
  <dc:creator>Kristýna Dohnalová</dc:creator>
  <cp:lastModifiedBy>Kristýna Dohnalová</cp:lastModifiedBy>
  <cp:revision>1</cp:revision>
  <dcterms:created xsi:type="dcterms:W3CDTF">2023-11-21T20:19:27Z</dcterms:created>
  <dcterms:modified xsi:type="dcterms:W3CDTF">2023-11-21T22:28:21Z</dcterms:modified>
</cp:coreProperties>
</file>