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76ED0-9DE4-487A-8533-6D8D5845A640}" v="23" dt="2023-10-10T18:45:09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jozsova" userId="2ce603aaa9312aab" providerId="LiveId" clId="{B9876ED0-9DE4-487A-8533-6D8D5845A640}"/>
    <pc:docChg chg="custSel modSld">
      <pc:chgData name="michaela jozsova" userId="2ce603aaa9312aab" providerId="LiveId" clId="{B9876ED0-9DE4-487A-8533-6D8D5845A640}" dt="2023-10-10T18:46:05.508" v="859" actId="1076"/>
      <pc:docMkLst>
        <pc:docMk/>
      </pc:docMkLst>
      <pc:sldChg chg="modSp mod">
        <pc:chgData name="michaela jozsova" userId="2ce603aaa9312aab" providerId="LiveId" clId="{B9876ED0-9DE4-487A-8533-6D8D5845A640}" dt="2023-10-10T17:06:21.328" v="396" actId="1076"/>
        <pc:sldMkLst>
          <pc:docMk/>
          <pc:sldMk cId="2032925197" sldId="257"/>
        </pc:sldMkLst>
        <pc:picChg chg="mod">
          <ac:chgData name="michaela jozsova" userId="2ce603aaa9312aab" providerId="LiveId" clId="{B9876ED0-9DE4-487A-8533-6D8D5845A640}" dt="2023-10-10T17:06:21.328" v="396" actId="1076"/>
          <ac:picMkLst>
            <pc:docMk/>
            <pc:sldMk cId="2032925197" sldId="257"/>
            <ac:picMk id="7" creationId="{88417545-EE47-4FC0-383C-F80924B80BF2}"/>
          </ac:picMkLst>
        </pc:picChg>
      </pc:sldChg>
      <pc:sldChg chg="modSp mod">
        <pc:chgData name="michaela jozsova" userId="2ce603aaa9312aab" providerId="LiveId" clId="{B9876ED0-9DE4-487A-8533-6D8D5845A640}" dt="2023-10-09T07:10:48.781" v="69" actId="1076"/>
        <pc:sldMkLst>
          <pc:docMk/>
          <pc:sldMk cId="1009587197" sldId="259"/>
        </pc:sldMkLst>
        <pc:spChg chg="mod">
          <ac:chgData name="michaela jozsova" userId="2ce603aaa9312aab" providerId="LiveId" clId="{B9876ED0-9DE4-487A-8533-6D8D5845A640}" dt="2023-10-09T07:10:48.781" v="69" actId="1076"/>
          <ac:spMkLst>
            <pc:docMk/>
            <pc:sldMk cId="1009587197" sldId="259"/>
            <ac:spMk id="9" creationId="{16942EA4-8B49-367C-64E4-4309AAA8632B}"/>
          </ac:spMkLst>
        </pc:spChg>
      </pc:sldChg>
      <pc:sldChg chg="addSp modSp mod">
        <pc:chgData name="michaela jozsova" userId="2ce603aaa9312aab" providerId="LiveId" clId="{B9876ED0-9DE4-487A-8533-6D8D5845A640}" dt="2023-10-10T18:25:23.479" v="782" actId="1076"/>
        <pc:sldMkLst>
          <pc:docMk/>
          <pc:sldMk cId="2033375301" sldId="260"/>
        </pc:sldMkLst>
        <pc:spChg chg="mod">
          <ac:chgData name="michaela jozsova" userId="2ce603aaa9312aab" providerId="LiveId" clId="{B9876ED0-9DE4-487A-8533-6D8D5845A640}" dt="2023-10-10T12:43:23.256" v="219" actId="1076"/>
          <ac:spMkLst>
            <pc:docMk/>
            <pc:sldMk cId="2033375301" sldId="260"/>
            <ac:spMk id="2" creationId="{92F55CA1-519B-1702-16E2-88C2BB427C27}"/>
          </ac:spMkLst>
        </pc:spChg>
        <pc:spChg chg="mod">
          <ac:chgData name="michaela jozsova" userId="2ce603aaa9312aab" providerId="LiveId" clId="{B9876ED0-9DE4-487A-8533-6D8D5845A640}" dt="2023-10-10T18:10:10.284" v="604" actId="14100"/>
          <ac:spMkLst>
            <pc:docMk/>
            <pc:sldMk cId="2033375301" sldId="260"/>
            <ac:spMk id="3" creationId="{82895855-B93A-1A3E-6792-AE9471A2DE57}"/>
          </ac:spMkLst>
        </pc:spChg>
        <pc:spChg chg="add mod">
          <ac:chgData name="michaela jozsova" userId="2ce603aaa9312aab" providerId="LiveId" clId="{B9876ED0-9DE4-487A-8533-6D8D5845A640}" dt="2023-10-10T18:24:33.390" v="775" actId="1076"/>
          <ac:spMkLst>
            <pc:docMk/>
            <pc:sldMk cId="2033375301" sldId="260"/>
            <ac:spMk id="4" creationId="{7A029920-6BEB-A942-3ED5-8E37E0A154BC}"/>
          </ac:spMkLst>
        </pc:spChg>
        <pc:picChg chg="mod">
          <ac:chgData name="michaela jozsova" userId="2ce603aaa9312aab" providerId="LiveId" clId="{B9876ED0-9DE4-487A-8533-6D8D5845A640}" dt="2023-10-10T18:25:23.479" v="782" actId="1076"/>
          <ac:picMkLst>
            <pc:docMk/>
            <pc:sldMk cId="2033375301" sldId="260"/>
            <ac:picMk id="5" creationId="{5409B553-8139-73D8-9C1F-891AFD41AE9B}"/>
          </ac:picMkLst>
        </pc:picChg>
        <pc:picChg chg="mod">
          <ac:chgData name="michaela jozsova" userId="2ce603aaa9312aab" providerId="LiveId" clId="{B9876ED0-9DE4-487A-8533-6D8D5845A640}" dt="2023-10-10T18:24:30.339" v="774" actId="1076"/>
          <ac:picMkLst>
            <pc:docMk/>
            <pc:sldMk cId="2033375301" sldId="260"/>
            <ac:picMk id="7" creationId="{8CFB718F-B8F4-496C-FC11-2635ACAF1DFE}"/>
          </ac:picMkLst>
        </pc:picChg>
        <pc:picChg chg="add mod">
          <ac:chgData name="michaela jozsova" userId="2ce603aaa9312aab" providerId="LiveId" clId="{B9876ED0-9DE4-487A-8533-6D8D5845A640}" dt="2023-10-10T18:23:49.551" v="767" actId="1076"/>
          <ac:picMkLst>
            <pc:docMk/>
            <pc:sldMk cId="2033375301" sldId="260"/>
            <ac:picMk id="8" creationId="{704AFF21-44EB-A429-BC20-72EC2492BC84}"/>
          </ac:picMkLst>
        </pc:picChg>
        <pc:picChg chg="add mod">
          <ac:chgData name="michaela jozsova" userId="2ce603aaa9312aab" providerId="LiveId" clId="{B9876ED0-9DE4-487A-8533-6D8D5845A640}" dt="2023-10-10T18:23:52.465" v="768" actId="1076"/>
          <ac:picMkLst>
            <pc:docMk/>
            <pc:sldMk cId="2033375301" sldId="260"/>
            <ac:picMk id="12" creationId="{39067154-6044-AAAD-0187-3B9C082FF2F7}"/>
          </ac:picMkLst>
        </pc:picChg>
        <pc:picChg chg="add mod">
          <ac:chgData name="michaela jozsova" userId="2ce603aaa9312aab" providerId="LiveId" clId="{B9876ED0-9DE4-487A-8533-6D8D5845A640}" dt="2023-10-10T18:25:19.703" v="781" actId="1076"/>
          <ac:picMkLst>
            <pc:docMk/>
            <pc:sldMk cId="2033375301" sldId="260"/>
            <ac:picMk id="14" creationId="{E404857E-3F0D-F555-6C1C-4857D2AB6811}"/>
          </ac:picMkLst>
        </pc:picChg>
      </pc:sldChg>
      <pc:sldChg chg="addSp modSp mod">
        <pc:chgData name="michaela jozsova" userId="2ce603aaa9312aab" providerId="LiveId" clId="{B9876ED0-9DE4-487A-8533-6D8D5845A640}" dt="2023-10-10T17:05:53.109" v="394" actId="1076"/>
        <pc:sldMkLst>
          <pc:docMk/>
          <pc:sldMk cId="976141981" sldId="261"/>
        </pc:sldMkLst>
        <pc:spChg chg="mod">
          <ac:chgData name="michaela jozsova" userId="2ce603aaa9312aab" providerId="LiveId" clId="{B9876ED0-9DE4-487A-8533-6D8D5845A640}" dt="2023-10-10T12:43:35.066" v="222" actId="1076"/>
          <ac:spMkLst>
            <pc:docMk/>
            <pc:sldMk cId="976141981" sldId="261"/>
            <ac:spMk id="2" creationId="{247D0B29-46EF-D1FF-123F-565C10B9D378}"/>
          </ac:spMkLst>
        </pc:spChg>
        <pc:spChg chg="mod">
          <ac:chgData name="michaela jozsova" userId="2ce603aaa9312aab" providerId="LiveId" clId="{B9876ED0-9DE4-487A-8533-6D8D5845A640}" dt="2023-10-10T16:55:35.858" v="352" actId="20577"/>
          <ac:spMkLst>
            <pc:docMk/>
            <pc:sldMk cId="976141981" sldId="261"/>
            <ac:spMk id="3" creationId="{6EA6FFD8-F1D8-4691-2222-2312D0C3A3BB}"/>
          </ac:spMkLst>
        </pc:spChg>
        <pc:spChg chg="add mod">
          <ac:chgData name="michaela jozsova" userId="2ce603aaa9312aab" providerId="LiveId" clId="{B9876ED0-9DE4-487A-8533-6D8D5845A640}" dt="2023-10-10T17:01:10.598" v="386" actId="14100"/>
          <ac:spMkLst>
            <pc:docMk/>
            <pc:sldMk cId="976141981" sldId="261"/>
            <ac:spMk id="4" creationId="{546354CF-EA0C-23E1-F00D-69625F28E2BB}"/>
          </ac:spMkLst>
        </pc:spChg>
        <pc:picChg chg="add mod">
          <ac:chgData name="michaela jozsova" userId="2ce603aaa9312aab" providerId="LiveId" clId="{B9876ED0-9DE4-487A-8533-6D8D5845A640}" dt="2023-10-10T16:52:02.854" v="281" actId="1076"/>
          <ac:picMkLst>
            <pc:docMk/>
            <pc:sldMk cId="976141981" sldId="261"/>
            <ac:picMk id="6" creationId="{98B14D3D-1AE3-3E02-942F-1FCFCDB7C0A3}"/>
          </ac:picMkLst>
        </pc:picChg>
        <pc:picChg chg="add mod">
          <ac:chgData name="michaela jozsova" userId="2ce603aaa9312aab" providerId="LiveId" clId="{B9876ED0-9DE4-487A-8533-6D8D5845A640}" dt="2023-10-10T17:05:31.858" v="388" actId="1076"/>
          <ac:picMkLst>
            <pc:docMk/>
            <pc:sldMk cId="976141981" sldId="261"/>
            <ac:picMk id="8" creationId="{CCB638A8-3D0E-01E0-82E5-DB09684D9915}"/>
          </ac:picMkLst>
        </pc:picChg>
        <pc:picChg chg="mod">
          <ac:chgData name="michaela jozsova" userId="2ce603aaa9312aab" providerId="LiveId" clId="{B9876ED0-9DE4-487A-8533-6D8D5845A640}" dt="2023-10-10T17:05:35.182" v="389" actId="1076"/>
          <ac:picMkLst>
            <pc:docMk/>
            <pc:sldMk cId="976141981" sldId="261"/>
            <ac:picMk id="9" creationId="{CE0E0530-4103-55F3-9148-529ECFB7658A}"/>
          </ac:picMkLst>
        </pc:picChg>
        <pc:picChg chg="add mod">
          <ac:chgData name="michaela jozsova" userId="2ce603aaa9312aab" providerId="LiveId" clId="{B9876ED0-9DE4-487A-8533-6D8D5845A640}" dt="2023-10-10T16:51:59.289" v="280" actId="1076"/>
          <ac:picMkLst>
            <pc:docMk/>
            <pc:sldMk cId="976141981" sldId="261"/>
            <ac:picMk id="11" creationId="{FD846CCB-1AD5-9849-93D2-DA93808A7DEA}"/>
          </ac:picMkLst>
        </pc:picChg>
        <pc:picChg chg="add mod">
          <ac:chgData name="michaela jozsova" userId="2ce603aaa9312aab" providerId="LiveId" clId="{B9876ED0-9DE4-487A-8533-6D8D5845A640}" dt="2023-10-10T16:51:55.497" v="278" actId="1076"/>
          <ac:picMkLst>
            <pc:docMk/>
            <pc:sldMk cId="976141981" sldId="261"/>
            <ac:picMk id="14" creationId="{26443393-2B79-BFEA-BD70-D725CE20196B}"/>
          </ac:picMkLst>
        </pc:picChg>
        <pc:picChg chg="add mod">
          <ac:chgData name="michaela jozsova" userId="2ce603aaa9312aab" providerId="LiveId" clId="{B9876ED0-9DE4-487A-8533-6D8D5845A640}" dt="2023-10-10T16:51:40.909" v="276" actId="14100"/>
          <ac:picMkLst>
            <pc:docMk/>
            <pc:sldMk cId="976141981" sldId="261"/>
            <ac:picMk id="16" creationId="{B3710D7E-6DD1-E772-91D9-FFC24253FD29}"/>
          </ac:picMkLst>
        </pc:picChg>
        <pc:picChg chg="add mod">
          <ac:chgData name="michaela jozsova" userId="2ce603aaa9312aab" providerId="LiveId" clId="{B9876ED0-9DE4-487A-8533-6D8D5845A640}" dt="2023-10-10T17:05:53.109" v="394" actId="1076"/>
          <ac:picMkLst>
            <pc:docMk/>
            <pc:sldMk cId="976141981" sldId="261"/>
            <ac:picMk id="18" creationId="{2BA8CA0F-11F3-5583-499A-22F2A83AD1F5}"/>
          </ac:picMkLst>
        </pc:picChg>
      </pc:sldChg>
      <pc:sldChg chg="modSp mod">
        <pc:chgData name="michaela jozsova" userId="2ce603aaa9312aab" providerId="LiveId" clId="{B9876ED0-9DE4-487A-8533-6D8D5845A640}" dt="2023-10-09T07:38:49.815" v="152" actId="1076"/>
        <pc:sldMkLst>
          <pc:docMk/>
          <pc:sldMk cId="2566653053" sldId="262"/>
        </pc:sldMkLst>
        <pc:spChg chg="mod">
          <ac:chgData name="michaela jozsova" userId="2ce603aaa9312aab" providerId="LiveId" clId="{B9876ED0-9DE4-487A-8533-6D8D5845A640}" dt="2023-10-09T07:38:49.815" v="152" actId="1076"/>
          <ac:spMkLst>
            <pc:docMk/>
            <pc:sldMk cId="2566653053" sldId="262"/>
            <ac:spMk id="3" creationId="{FC31CA50-C88B-7006-5645-239DD0936FBA}"/>
          </ac:spMkLst>
        </pc:spChg>
      </pc:sldChg>
      <pc:sldChg chg="addSp delSp modSp mod setBg">
        <pc:chgData name="michaela jozsova" userId="2ce603aaa9312aab" providerId="LiveId" clId="{B9876ED0-9DE4-487A-8533-6D8D5845A640}" dt="2023-10-10T18:46:05.508" v="859" actId="1076"/>
        <pc:sldMkLst>
          <pc:docMk/>
          <pc:sldMk cId="846555822" sldId="263"/>
        </pc:sldMkLst>
        <pc:spChg chg="mod">
          <ac:chgData name="michaela jozsova" userId="2ce603aaa9312aab" providerId="LiveId" clId="{B9876ED0-9DE4-487A-8533-6D8D5845A640}" dt="2023-10-10T18:46:05.508" v="859" actId="1076"/>
          <ac:spMkLst>
            <pc:docMk/>
            <pc:sldMk cId="846555822" sldId="263"/>
            <ac:spMk id="2" creationId="{73E32978-361D-21F8-2D91-64F44B2F5078}"/>
          </ac:spMkLst>
        </pc:spChg>
        <pc:spChg chg="mod">
          <ac:chgData name="michaela jozsova" userId="2ce603aaa9312aab" providerId="LiveId" clId="{B9876ED0-9DE4-487A-8533-6D8D5845A640}" dt="2023-10-10T18:45:17.669" v="830" actId="207"/>
          <ac:spMkLst>
            <pc:docMk/>
            <pc:sldMk cId="846555822" sldId="263"/>
            <ac:spMk id="3" creationId="{13C45B78-FF30-DB76-57AE-EB6AF2B4D37E}"/>
          </ac:spMkLst>
        </pc:spChg>
        <pc:spChg chg="add del mod">
          <ac:chgData name="michaela jozsova" userId="2ce603aaa9312aab" providerId="LiveId" clId="{B9876ED0-9DE4-487A-8533-6D8D5845A640}" dt="2023-10-10T18:20:28.889" v="677" actId="478"/>
          <ac:spMkLst>
            <pc:docMk/>
            <pc:sldMk cId="846555822" sldId="263"/>
            <ac:spMk id="5" creationId="{E9FDE0D7-4B6A-F1F6-5844-6694FDFCABE1}"/>
          </ac:spMkLst>
        </pc:spChg>
        <pc:spChg chg="add mod ord">
          <ac:chgData name="michaela jozsova" userId="2ce603aaa9312aab" providerId="LiveId" clId="{B9876ED0-9DE4-487A-8533-6D8D5845A640}" dt="2023-10-10T18:46:00.483" v="858" actId="208"/>
          <ac:spMkLst>
            <pc:docMk/>
            <pc:sldMk cId="846555822" sldId="263"/>
            <ac:spMk id="6" creationId="{21EBAABA-A1E1-1F79-95F7-5C8D7325CADB}"/>
          </ac:spMkLst>
        </pc:spChg>
      </pc:sldChg>
      <pc:sldChg chg="addSp modSp mod setBg">
        <pc:chgData name="michaela jozsova" userId="2ce603aaa9312aab" providerId="LiveId" clId="{B9876ED0-9DE4-487A-8533-6D8D5845A640}" dt="2023-10-10T18:43:18.848" v="826" actId="14100"/>
        <pc:sldMkLst>
          <pc:docMk/>
          <pc:sldMk cId="3908680802" sldId="264"/>
        </pc:sldMkLst>
        <pc:spChg chg="mod">
          <ac:chgData name="michaela jozsova" userId="2ce603aaa9312aab" providerId="LiveId" clId="{B9876ED0-9DE4-487A-8533-6D8D5845A640}" dt="2023-10-10T18:42:29.829" v="818" actId="1076"/>
          <ac:spMkLst>
            <pc:docMk/>
            <pc:sldMk cId="3908680802" sldId="264"/>
            <ac:spMk id="2" creationId="{788655EB-9F6D-A91C-AEDA-50C4A9C55287}"/>
          </ac:spMkLst>
        </pc:spChg>
        <pc:spChg chg="mod">
          <ac:chgData name="michaela jozsova" userId="2ce603aaa9312aab" providerId="LiveId" clId="{B9876ED0-9DE4-487A-8533-6D8D5845A640}" dt="2023-10-10T18:42:33.576" v="819" actId="1076"/>
          <ac:spMkLst>
            <pc:docMk/>
            <pc:sldMk cId="3908680802" sldId="264"/>
            <ac:spMk id="3" creationId="{E1E22FB0-D833-1660-F482-BC140FE9170C}"/>
          </ac:spMkLst>
        </pc:spChg>
        <pc:picChg chg="add mod modCrop">
          <ac:chgData name="michaela jozsova" userId="2ce603aaa9312aab" providerId="LiveId" clId="{B9876ED0-9DE4-487A-8533-6D8D5845A640}" dt="2023-10-10T18:38:45.129" v="807" actId="14100"/>
          <ac:picMkLst>
            <pc:docMk/>
            <pc:sldMk cId="3908680802" sldId="264"/>
            <ac:picMk id="5" creationId="{2AEA9692-C3B0-7914-519E-A68CA6B11DCB}"/>
          </ac:picMkLst>
        </pc:picChg>
        <pc:picChg chg="add mod modCrop">
          <ac:chgData name="michaela jozsova" userId="2ce603aaa9312aab" providerId="LiveId" clId="{B9876ED0-9DE4-487A-8533-6D8D5845A640}" dt="2023-10-10T18:38:35.487" v="803" actId="14100"/>
          <ac:picMkLst>
            <pc:docMk/>
            <pc:sldMk cId="3908680802" sldId="264"/>
            <ac:picMk id="7" creationId="{CFA92332-C698-F4F4-ED70-D92AFC75EE5A}"/>
          </ac:picMkLst>
        </pc:picChg>
        <pc:picChg chg="add mod">
          <ac:chgData name="michaela jozsova" userId="2ce603aaa9312aab" providerId="LiveId" clId="{B9876ED0-9DE4-487A-8533-6D8D5845A640}" dt="2023-10-10T18:43:18.848" v="826" actId="14100"/>
          <ac:picMkLst>
            <pc:docMk/>
            <pc:sldMk cId="3908680802" sldId="264"/>
            <ac:picMk id="9" creationId="{B1731AC9-32C5-B0A7-C17B-CBDF24408BF6}"/>
          </ac:picMkLst>
        </pc:picChg>
        <pc:picChg chg="add mod">
          <ac:chgData name="michaela jozsova" userId="2ce603aaa9312aab" providerId="LiveId" clId="{B9876ED0-9DE4-487A-8533-6D8D5845A640}" dt="2023-10-10T18:43:12.568" v="823" actId="14100"/>
          <ac:picMkLst>
            <pc:docMk/>
            <pc:sldMk cId="3908680802" sldId="264"/>
            <ac:picMk id="11" creationId="{A26EC22F-E695-0FBE-A3C1-5D659F4637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035A0-EA00-AF61-EFB8-81453758D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E231FE-7563-0702-DD90-0424078E5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39C769-D3CF-7734-BADA-9B3CECB3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44A2894-34C6-3C9B-0EDB-7DDE9113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3FD4CE-666A-1972-DF21-38FB5E26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06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DBF6F-FE8D-7AE5-E82F-CE0AE3DA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893BE6F-A6D6-EDE9-2A1D-099ECBABC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97EDF8-4C1E-E39A-5DA5-6523DB45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7700033-AA11-3A48-6F8C-450D7168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1DFCC56-9DB0-CFB0-A42C-667C04A1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532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40F976A-D5F0-6724-E649-542359D42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3202E0B-8179-A836-DB2D-F391B06E4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999533-C014-4467-9F55-71D25882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C665C5A-8CDE-EA3D-D7B3-3F10747EB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F855714-2816-1582-D77F-030FCE0F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42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BF9D8-E50F-D19B-08CD-46865630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7F0980-FB53-104E-4992-5DA1A1AE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0C2866-77CF-140A-8569-3DC813A3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9D13FB7-8458-6176-AAEB-6282C7BB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1FE789-55F9-863B-C37C-1BAA16D0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575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89399-2808-D35F-A36F-8F0E7838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5DE4EB-438B-81CD-D1D6-ECBBDCCE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3EA0C7-555E-A6B4-64C7-E1C40DFF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A78898-815A-17FD-27FA-3EBD3C00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6421E4-3200-30A0-AFD5-9061D351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22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B556A-42B8-339D-AED1-82D08FB9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2F65DBF-704A-6DEB-1882-F7DCF51EA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10F3AE5-2A0E-0ED3-3674-444DDF14A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1C1C711-D130-F66B-30A5-DFBFB9A0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0B5718-9E22-5B46-4920-C004B9FC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40FB440-DA74-5A5D-4A07-A53A3ADC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13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B06A4-12D9-A732-6169-83B77D4C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344F74-4C8C-B83A-FEE6-0C138ED8C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53AF2DA-A9C0-B7EF-9C79-DD864C26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1E9BA8-B8BE-1EC0-11B6-3EB5E573C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D1D71DB-9CA2-5637-7D78-A463424470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449CD68-F705-DB83-CF37-2A7ABC25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B91D5563-1A0E-A80D-4862-5EFADBB3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7BF2C0-6808-BEE7-4921-6E05CBA5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11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7DCA2-A41C-2D4B-C69D-F6A29DB5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F58AD46B-420E-0F1B-E04E-1E88CFAF3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7054153-D08B-392F-AECF-F91D3D83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C2CCC61-1B9F-48B7-7581-0B3F3501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77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31BBFC8A-F7E4-EE27-3CAA-C8A1CACE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3435F01-52A0-56FC-90BF-50781C8D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D28542-3D0A-0A9E-6F82-479860A8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516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01468-9BD4-3859-1FBC-C2DD31E8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E45A73-854F-3C10-756A-7BBC8B5E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8B2BF3-D2B3-00B2-7600-FA2A25628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014CE3-2CC3-120A-E413-01E6BF0A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8139E5E-29F1-60E2-5538-CF51092A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5271B2-56A8-47DC-6BAE-31DE9268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339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D3487-5BA8-B8C0-99EC-7DE6EEA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F6FD6E5-8C2C-012A-7C06-ECEA128DB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5514B4-F8FB-33BD-38F9-8AE70C0F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E5DF03F-BA04-D852-472B-CF4C16DF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CE42BD2-0D4F-AC6D-BBFF-97472AE7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4175D77-3BDF-D158-DB59-C7FCEDC6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16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933D2730-3F94-7448-7960-4BB8AC18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975AFF-DEAA-6575-AB36-9B8A41FB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23D4E4-51C4-9288-F2B0-AE7A86403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A105-34F0-4D21-835F-C61B11D57EBA}" type="datetimeFigureOut">
              <a:rPr lang="sk-SK" smtClean="0"/>
              <a:t>9. 10. 2023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DC5B517-3831-3C68-7B61-A1859BA26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5D3726A-7C2F-B1FB-00FF-9758C7CEC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BDCE-DB72-4C1C-960E-9682EA3F42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47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tusgemology.com/index.php/library/articles/346-pressure-heated-sapphire-squeezing-sapphire-corundums-treated-with-high-temperatures-and-low-pressure-ht-p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erald-gemstone.com/emerald-treat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83C8523B-ED3B-9DCE-FFD4-5B9041DCAA91}"/>
              </a:ext>
            </a:extLst>
          </p:cNvPr>
          <p:cNvSpPr/>
          <p:nvPr/>
        </p:nvSpPr>
        <p:spPr>
          <a:xfrm>
            <a:off x="1862254" y="1839951"/>
            <a:ext cx="8619892" cy="3256156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1BC048-67A9-2020-5917-03A5B8F9D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0429"/>
            <a:ext cx="9144000" cy="23876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Ako zlepšiť drahokam?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81E280-8FE2-3A6F-8BF2-ED9E444C2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Michaela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Józsová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Chemie</a:t>
            </a:r>
            <a:r>
              <a:rPr lang="sk-SK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sk-SK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technologie</a:t>
            </a:r>
            <a:r>
              <a:rPr lang="sk-SK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materiálu </a:t>
            </a:r>
          </a:p>
          <a:p>
            <a:r>
              <a:rPr lang="sk-SK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 </a:t>
            </a:r>
            <a:r>
              <a:rPr lang="sk-SK" sz="1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restaurováni-konzervování</a:t>
            </a:r>
            <a:endParaRPr lang="sk-SK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5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drahokam, striebro, umenie, prsteň&#10;&#10;Automaticky generovaný popis">
            <a:extLst>
              <a:ext uri="{FF2B5EF4-FFF2-40B4-BE49-F238E27FC236}">
                <a16:creationId xmlns:a16="http://schemas.microsoft.com/office/drawing/2014/main" id="{7C5913CF-377B-3E28-1249-536986100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87" y="3429000"/>
            <a:ext cx="5788721" cy="3256156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AFCF11-98F2-2849-87FB-166AD139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Diamant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51B01C-E8A9-A1DA-9BA1-33731416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 I – 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 N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susediace</a:t>
            </a:r>
          </a:p>
          <a:p>
            <a:pPr lvl="2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Iaa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párové</a:t>
            </a:r>
          </a:p>
          <a:p>
            <a:pPr lvl="2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Iab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4N+voľné miesto</a:t>
            </a:r>
          </a:p>
          <a:p>
            <a:pPr lvl="1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izolované</a:t>
            </a: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 II – ⨯ N</a:t>
            </a:r>
          </a:p>
          <a:p>
            <a:pPr lvl="1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Iia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⨯ nečistoty</a:t>
            </a:r>
          </a:p>
          <a:p>
            <a:pPr lvl="1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Iib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B</a:t>
            </a:r>
          </a:p>
          <a:p>
            <a:pPr lvl="1"/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ok 6" descr="Obrázok, na ktorom je náčrt, biely&#10;&#10;Automaticky generovaný popis">
            <a:extLst>
              <a:ext uri="{FF2B5EF4-FFF2-40B4-BE49-F238E27FC236}">
                <a16:creationId xmlns:a16="http://schemas.microsoft.com/office/drawing/2014/main" id="{88417545-EE47-4FC0-383C-F80924B8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73" y="172844"/>
            <a:ext cx="2562228" cy="32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2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E066F1-F56F-5237-78CA-3A6E0084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Diamant</a:t>
            </a:r>
            <a:r>
              <a:rPr lang="sk-SK" dirty="0"/>
              <a:t>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02C5F05-A359-3BDD-63C3-E9575221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99" y="1559220"/>
            <a:ext cx="4250226" cy="4586326"/>
          </a:xfrm>
        </p:spPr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HPHT</a:t>
            </a:r>
          </a:p>
          <a:p>
            <a:pPr lvl="1"/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poradie atómov a medzery</a:t>
            </a:r>
          </a:p>
          <a:p>
            <a:pPr lvl="1"/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odstránenie hnedo-žltej </a:t>
            </a:r>
          </a:p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LPHT</a:t>
            </a:r>
          </a:p>
          <a:p>
            <a:pPr lvl="1"/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veľa nečistôt a trhlín</a:t>
            </a:r>
          </a:p>
          <a:p>
            <a:pPr lvl="1"/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grafitizácia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Ožarovanie</a:t>
            </a:r>
          </a:p>
          <a:p>
            <a:pPr lvl="1"/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medzery a zmeny štruktúry</a:t>
            </a:r>
          </a:p>
          <a:p>
            <a:pPr lvl="1"/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umbrella</a:t>
            </a:r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latin typeface="Cambria" panose="02040503050406030204" pitchFamily="18" charset="0"/>
                <a:ea typeface="Cambria" panose="02040503050406030204" pitchFamily="18" charset="0"/>
              </a:rPr>
              <a:t>effect</a:t>
            </a:r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Obrázok 4" descr="Obrázok, na ktorom je vzor&#10;&#10; Automaticky generovaný popis s nízkou spoľahlivosťou">
            <a:extLst>
              <a:ext uri="{FF2B5EF4-FFF2-40B4-BE49-F238E27FC236}">
                <a16:creationId xmlns:a16="http://schemas.microsoft.com/office/drawing/2014/main" id="{09C2F95B-E757-9CD7-B61D-BC763D56D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5327" b="7750"/>
          <a:stretch/>
        </p:blipFill>
        <p:spPr>
          <a:xfrm>
            <a:off x="3010829" y="154893"/>
            <a:ext cx="5820937" cy="1753780"/>
          </a:xfrm>
          <a:prstGeom prst="rect">
            <a:avLst/>
          </a:prstGeom>
        </p:spPr>
      </p:pic>
      <p:pic>
        <p:nvPicPr>
          <p:cNvPr id="7" name="Obrázok 6" descr="Obrázok, na ktorom je text, snímka obrazovky">
            <a:extLst>
              <a:ext uri="{FF2B5EF4-FFF2-40B4-BE49-F238E27FC236}">
                <a16:creationId xmlns:a16="http://schemas.microsoft.com/office/drawing/2014/main" id="{4C8AE6DD-1AD9-147C-A5AB-CF82857D1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766" y="102776"/>
            <a:ext cx="3174809" cy="2912887"/>
          </a:xfrm>
          <a:prstGeom prst="rect">
            <a:avLst/>
          </a:prstGeom>
        </p:spPr>
      </p:pic>
      <p:pic>
        <p:nvPicPr>
          <p:cNvPr id="9" name="Obrázok 8" descr="Obrázok, na ktorom je umenie&#10;&#10;Automaticky generovaný popis">
            <a:extLst>
              <a:ext uri="{FF2B5EF4-FFF2-40B4-BE49-F238E27FC236}">
                <a16:creationId xmlns:a16="http://schemas.microsoft.com/office/drawing/2014/main" id="{ED94B95B-7C95-C589-D707-573C65760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r="15700"/>
          <a:stretch/>
        </p:blipFill>
        <p:spPr>
          <a:xfrm>
            <a:off x="3487277" y="4633740"/>
            <a:ext cx="2031096" cy="2218684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613825CF-395A-831A-5D58-0900A14A53A5}"/>
              </a:ext>
            </a:extLst>
          </p:cNvPr>
          <p:cNvSpPr txBox="1"/>
          <p:nvPr/>
        </p:nvSpPr>
        <p:spPr>
          <a:xfrm>
            <a:off x="5921297" y="2733338"/>
            <a:ext cx="6085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</a:rPr>
              <a:t>Pokrytie farbou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</a:rPr>
              <a:t>Vŕtanie laserom, odstránenie nečistôt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</a:rPr>
              <a:t>Vyplnenie – Pb, Bi-sklo</a:t>
            </a:r>
          </a:p>
        </p:txBody>
      </p:sp>
      <p:pic>
        <p:nvPicPr>
          <p:cNvPr id="12" name="Obrázok 11" descr="Obrázok, na ktorom je umenie&#10;&#10;Automaticky generovaný popis">
            <a:extLst>
              <a:ext uri="{FF2B5EF4-FFF2-40B4-BE49-F238E27FC236}">
                <a16:creationId xmlns:a16="http://schemas.microsoft.com/office/drawing/2014/main" id="{4D2AFC88-D7BE-2AA1-E98B-3D1914F8B5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75" y="3853153"/>
            <a:ext cx="4994488" cy="29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D2F35-997F-8B99-268C-13410309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83" y="342823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Zafír a rubín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8D6041-8C5C-B220-1AE2-00DB9853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83" y="1836776"/>
            <a:ext cx="10515600" cy="4351338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Korund Al</a:t>
            </a:r>
            <a:r>
              <a:rPr lang="sk-SK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sk-SK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Všetky farby</a:t>
            </a:r>
          </a:p>
          <a:p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Obrázok 7" descr="Obrázok, na ktorom je náčrt, diagram, kresba, origami&#10;&#10;Automaticky generovaný popis">
            <a:extLst>
              <a:ext uri="{FF2B5EF4-FFF2-40B4-BE49-F238E27FC236}">
                <a16:creationId xmlns:a16="http://schemas.microsoft.com/office/drawing/2014/main" id="{C1FCDE47-1C8E-4DE1-D6F3-738AC9248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62" y="3686072"/>
            <a:ext cx="3795132" cy="197793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16942EA4-8B49-367C-64E4-4309AAA8632B}"/>
              </a:ext>
            </a:extLst>
          </p:cNvPr>
          <p:cNvSpPr txBox="1"/>
          <p:nvPr/>
        </p:nvSpPr>
        <p:spPr>
          <a:xfrm>
            <a:off x="3708709" y="4675039"/>
            <a:ext cx="4774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Rubín – Cr</a:t>
            </a:r>
            <a:r>
              <a:rPr lang="sk-SK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 </a:t>
            </a:r>
            <a:r>
              <a:rPr lang="sk-SK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Zafír – Fe</a:t>
            </a:r>
            <a:r>
              <a:rPr lang="sk-SK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 </a:t>
            </a:r>
            <a:r>
              <a:rPr lang="sk-SK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Ti</a:t>
            </a:r>
            <a:r>
              <a:rPr lang="sk-SK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4+</a:t>
            </a:r>
            <a:endParaRPr lang="sk-SK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Smirek</a:t>
            </a:r>
            <a:r>
              <a:rPr lang="sk-SK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Fe</a:t>
            </a:r>
            <a:r>
              <a:rPr lang="sk-SK" sz="1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 </a:t>
            </a:r>
            <a:endParaRPr lang="sk-SK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55CA1-519B-1702-16E2-88C2BB42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6" y="357703"/>
            <a:ext cx="10515600" cy="1325563"/>
          </a:xfrm>
        </p:spPr>
        <p:txBody>
          <a:bodyPr/>
          <a:lstStyle/>
          <a:p>
            <a:r>
              <a:rPr lang="sk-SK" dirty="0">
                <a:latin typeface="Cambria" panose="02040503050406030204" pitchFamily="18" charset="0"/>
                <a:ea typeface="Cambria" panose="02040503050406030204" pitchFamily="18" charset="0"/>
              </a:rPr>
              <a:t>Zafír a rubín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2895855-B93A-1A3E-6792-AE9471A2D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336" y="1836776"/>
                <a:ext cx="5451088" cy="4351338"/>
              </a:xfrm>
            </p:spPr>
            <p:txBody>
              <a:bodyPr/>
              <a:lstStyle/>
              <a:p>
                <a:r>
                  <a:rPr lang="sk-SK" dirty="0">
                    <a:latin typeface="Cambria" panose="02040503050406030204" pitchFamily="18" charset="0"/>
                    <a:ea typeface="Cambria" panose="02040503050406030204" pitchFamily="18" charset="0"/>
                  </a:rPr>
                  <a:t>Žíhanie – 99% korundu</a:t>
                </a:r>
              </a:p>
              <a:p>
                <a:pPr lvl="1"/>
                <a:r>
                  <a:rPr lang="sk-SK" dirty="0">
                    <a:latin typeface="Cambria" panose="02040503050406030204" pitchFamily="18" charset="0"/>
                    <a:ea typeface="Cambria" panose="02040503050406030204" pitchFamily="18" charset="0"/>
                  </a:rPr>
                  <a:t>Zlepšenie farby</a:t>
                </a:r>
              </a:p>
              <a:p>
                <a:pPr lvl="1"/>
                <a:r>
                  <a:rPr lang="sk-SK" dirty="0">
                    <a:latin typeface="Cambria" panose="02040503050406030204" pitchFamily="18" charset="0"/>
                    <a:ea typeface="Cambria" panose="02040503050406030204" pitchFamily="18" charset="0"/>
                  </a:rPr>
                  <a:t>Vydrží do 2 000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°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</m:oMath>
                </a14:m>
                <a:endParaRPr lang="sk-SK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sk-SK" dirty="0">
                    <a:latin typeface="Cambria" panose="02040503050406030204" pitchFamily="18" charset="0"/>
                    <a:ea typeface="Cambria" panose="02040503050406030204" pitchFamily="18" charset="0"/>
                  </a:rPr>
                  <a:t>Topenie a </a:t>
                </a:r>
                <a:r>
                  <a:rPr lang="sk-SK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reabsorbcia</a:t>
                </a:r>
                <a:r>
                  <a:rPr lang="sk-SK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inklúzií</a:t>
                </a:r>
              </a:p>
              <a:p>
                <a:pPr lvl="1"/>
                <a:r>
                  <a:rPr lang="sk-SK" dirty="0">
                    <a:latin typeface="Cambria" panose="02040503050406030204" pitchFamily="18" charset="0"/>
                    <a:ea typeface="Cambria" panose="02040503050406030204" pitchFamily="18" charset="0"/>
                  </a:rPr>
                  <a:t>Pridanie </a:t>
                </a:r>
                <a:r>
                  <a:rPr lang="sk-SK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</a:t>
                </a:r>
                <a:r>
                  <a:rPr lang="sk-SK" sz="16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2+ </a:t>
                </a:r>
                <a:r>
                  <a:rPr lang="sk-SK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Ti</a:t>
                </a:r>
                <a:r>
                  <a:rPr lang="sk-SK" sz="1600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4+</a:t>
                </a:r>
                <a:endParaRPr lang="sk-SK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sk-SK" dirty="0">
                    <a:latin typeface="Cambria" panose="02040503050406030204" pitchFamily="18" charset="0"/>
                    <a:ea typeface="Cambria" panose="02040503050406030204" pitchFamily="18" charset="0"/>
                  </a:rPr>
                  <a:t>Riešenie trhlín a tekutých inklúzií</a:t>
                </a:r>
              </a:p>
              <a:p>
                <a:pPr lvl="1"/>
                <a:endParaRPr lang="sk-SK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82895855-B93A-1A3E-6792-AE9471A2D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336" y="1836776"/>
                <a:ext cx="5451088" cy="4351338"/>
              </a:xfrm>
              <a:blipFill>
                <a:blip r:embed="rId2"/>
                <a:stretch>
                  <a:fillRect l="-2011" t="-238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 descr="Obrázok, na ktorom je korálik, drahokam, sladkosť&#10;&#10;Automaticky generovaný popis">
            <a:extLst>
              <a:ext uri="{FF2B5EF4-FFF2-40B4-BE49-F238E27FC236}">
                <a16:creationId xmlns:a16="http://schemas.microsoft.com/office/drawing/2014/main" id="{5409B553-8139-73D8-9C1F-891AFD41A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16483" r="2966" b="14736"/>
          <a:stretch/>
        </p:blipFill>
        <p:spPr>
          <a:xfrm>
            <a:off x="5421855" y="4256461"/>
            <a:ext cx="4127697" cy="2243836"/>
          </a:xfrm>
          <a:prstGeom prst="rect">
            <a:avLst/>
          </a:prstGeom>
        </p:spPr>
      </p:pic>
      <p:pic>
        <p:nvPicPr>
          <p:cNvPr id="7" name="Obrázok 6" descr="Obrázok, na ktorom je kruh, kvet&#10;&#10;Automaticky generovaný popis">
            <a:extLst>
              <a:ext uri="{FF2B5EF4-FFF2-40B4-BE49-F238E27FC236}">
                <a16:creationId xmlns:a16="http://schemas.microsoft.com/office/drawing/2014/main" id="{8CFB718F-B8F4-496C-FC11-2635ACAF1D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6"/>
          <a:stretch/>
        </p:blipFill>
        <p:spPr>
          <a:xfrm>
            <a:off x="8061583" y="357703"/>
            <a:ext cx="3600493" cy="2012159"/>
          </a:xfrm>
          <a:prstGeom prst="rect">
            <a:avLst/>
          </a:prstGeom>
        </p:spPr>
      </p:pic>
      <p:pic>
        <p:nvPicPr>
          <p:cNvPr id="9" name="Obrázok 8" descr="Obrázok, na ktorom je červená, želatína&#10;&#10;Automaticky generovaný popis">
            <a:extLst>
              <a:ext uri="{FF2B5EF4-FFF2-40B4-BE49-F238E27FC236}">
                <a16:creationId xmlns:a16="http://schemas.microsoft.com/office/drawing/2014/main" id="{00CF436B-47B1-224B-5478-D531CBF9E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900"/>
            <a:ext cx="2476500" cy="2324100"/>
          </a:xfrm>
          <a:prstGeom prst="rect">
            <a:avLst/>
          </a:prstGeom>
        </p:spPr>
      </p:pic>
      <p:pic>
        <p:nvPicPr>
          <p:cNvPr id="11" name="Obrázok 10" descr="Obrázok, na ktorom je červená, kvet&#10;&#10;Automaticky generovaný popis">
            <a:extLst>
              <a:ext uri="{FF2B5EF4-FFF2-40B4-BE49-F238E27FC236}">
                <a16:creationId xmlns:a16="http://schemas.microsoft.com/office/drawing/2014/main" id="{0263D348-AAD8-D3EF-CF8E-61C4357144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8" r="24828"/>
          <a:stretch/>
        </p:blipFill>
        <p:spPr>
          <a:xfrm>
            <a:off x="2476500" y="4533901"/>
            <a:ext cx="2398624" cy="23241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A029920-6BEB-A942-3ED5-8E37E0A154BC}"/>
              </a:ext>
            </a:extLst>
          </p:cNvPr>
          <p:cNvSpPr txBox="1"/>
          <p:nvPr/>
        </p:nvSpPr>
        <p:spPr>
          <a:xfrm flipH="1">
            <a:off x="8061583" y="3002033"/>
            <a:ext cx="5031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</a:rPr>
              <a:t>Úprava difúziou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Be</a:t>
            </a:r>
            <a:r>
              <a:rPr lang="sk-SK" sz="2400" dirty="0">
                <a:latin typeface="Cambria" panose="02040503050406030204" pitchFamily="18" charset="0"/>
                <a:ea typeface="Cambria" panose="02040503050406030204" pitchFamily="18" charset="0"/>
              </a:rPr>
              <a:t> na biely zafír</a:t>
            </a:r>
          </a:p>
        </p:txBody>
      </p:sp>
      <p:pic>
        <p:nvPicPr>
          <p:cNvPr id="8" name="Obrázok 7" descr="Obrázok, na ktorom je akvárium, priehľadný materiál, voda, tekutina&#10;&#10;Automaticky generovaný popis">
            <a:extLst>
              <a:ext uri="{FF2B5EF4-FFF2-40B4-BE49-F238E27FC236}">
                <a16:creationId xmlns:a16="http://schemas.microsoft.com/office/drawing/2014/main" id="{704AFF21-44EB-A429-BC20-72EC2492B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68" y="116818"/>
            <a:ext cx="2530428" cy="1682192"/>
          </a:xfrm>
          <a:prstGeom prst="rect">
            <a:avLst/>
          </a:prstGeom>
        </p:spPr>
      </p:pic>
      <p:pic>
        <p:nvPicPr>
          <p:cNvPr id="12" name="Obrázok 11" descr="Obrázok, na ktorom je akvárium, modrá, modrá majorelle, voda&#10;&#10;Automaticky generovaný popis">
            <a:extLst>
              <a:ext uri="{FF2B5EF4-FFF2-40B4-BE49-F238E27FC236}">
                <a16:creationId xmlns:a16="http://schemas.microsoft.com/office/drawing/2014/main" id="{39067154-6044-AAAD-0187-3B9C082FF2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76" y="1885181"/>
            <a:ext cx="2530428" cy="1682192"/>
          </a:xfrm>
          <a:prstGeom prst="rect">
            <a:avLst/>
          </a:prstGeom>
        </p:spPr>
      </p:pic>
      <p:pic>
        <p:nvPicPr>
          <p:cNvPr id="14" name="Obrázok 13" descr="Obrázok, na ktorom je drahokam, módny doplnok, diamant, doplnok&#10;&#10;Automaticky generovaný popis">
            <a:extLst>
              <a:ext uri="{FF2B5EF4-FFF2-40B4-BE49-F238E27FC236}">
                <a16:creationId xmlns:a16="http://schemas.microsoft.com/office/drawing/2014/main" id="{E404857E-3F0D-F555-6C1C-4857D2AB68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82" y="3915821"/>
            <a:ext cx="2324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D0B29-46EF-D1FF-123F-565C10B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36" y="373411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Smaragd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A6FFD8-F1D8-4691-2222-2312D0C3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21" y="1583361"/>
            <a:ext cx="3891220" cy="4346575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Beryl – </a:t>
            </a:r>
            <a:r>
              <a:rPr lang="sk-SK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</a:t>
            </a:r>
            <a:r>
              <a:rPr lang="sk-SK" sz="2400" kern="100" baseline="-25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sk-SK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</a:t>
            </a:r>
            <a:r>
              <a:rPr lang="sk-SK" sz="2400" kern="100" baseline="-25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sk-SK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</a:t>
            </a:r>
            <a:r>
              <a:rPr lang="sk-SK" sz="2400" kern="100" baseline="-25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sk-SK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sk-SK" sz="2400" kern="100" baseline="-25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  <a:endParaRPr lang="sk-SK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Heliodor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sk-SK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Akvamarín – </a:t>
            </a:r>
            <a:r>
              <a:rPr lang="sk-SK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sk-SK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sk-SK" sz="1800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Zelený – </a:t>
            </a:r>
            <a:r>
              <a:rPr lang="sk-SK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sk-SK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Smaragd – </a:t>
            </a:r>
            <a:r>
              <a:rPr lang="sk-SK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sk-SK" kern="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Pezzottaite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Mn</a:t>
            </a:r>
            <a:r>
              <a:rPr lang="sk-SK" kern="100" baseline="30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Obrázok 8" descr="Obrázok, na ktorom je kryštáľ, sľuda, minerál, kameň&#10;&#10;Automaticky generovaný popis">
            <a:extLst>
              <a:ext uri="{FF2B5EF4-FFF2-40B4-BE49-F238E27FC236}">
                <a16:creationId xmlns:a16="http://schemas.microsoft.com/office/drawing/2014/main" id="{CE0E0530-4103-55F3-9148-529ECFB76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81" y="2556587"/>
            <a:ext cx="1654070" cy="2489587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3" name="Obrázok 12" descr="Obrázok, na ktorom je tyrkysový, drahokam, zelená">
            <a:extLst>
              <a:ext uri="{FF2B5EF4-FFF2-40B4-BE49-F238E27FC236}">
                <a16:creationId xmlns:a16="http://schemas.microsoft.com/office/drawing/2014/main" id="{9ADA92F9-9B72-3A57-6541-130BAE30F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39" y="214345"/>
            <a:ext cx="5438039" cy="2952685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546354CF-EA0C-23E1-F00D-69625F28E2BB}"/>
              </a:ext>
            </a:extLst>
          </p:cNvPr>
          <p:cNvSpPr txBox="1"/>
          <p:nvPr/>
        </p:nvSpPr>
        <p:spPr>
          <a:xfrm>
            <a:off x="5916651" y="3829050"/>
            <a:ext cx="61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Gota</a:t>
            </a:r>
            <a:r>
              <a:rPr lang="sk-SK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sk-SK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aceite</a:t>
            </a:r>
            <a:r>
              <a:rPr lang="sk-SK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olej a </a:t>
            </a:r>
            <a:r>
              <a:rPr lang="sk-SK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polymery</a:t>
            </a:r>
            <a:r>
              <a:rPr lang="sk-SK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k-SK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Opticon</a:t>
            </a:r>
            <a:r>
              <a:rPr lang="sk-SK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Žíhanie: </a:t>
            </a:r>
            <a:r>
              <a:rPr lang="sk-SK" sz="2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heliodor</a:t>
            </a:r>
            <a:r>
              <a:rPr lang="sk-SK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→ akvamarín</a:t>
            </a:r>
          </a:p>
        </p:txBody>
      </p:sp>
      <p:pic>
        <p:nvPicPr>
          <p:cNvPr id="6" name="Obrázok 5" descr="Obrázok, na ktorom je zelená, fľaša, vnútri, plast&#10;&#10;Automaticky generovaný popis">
            <a:extLst>
              <a:ext uri="{FF2B5EF4-FFF2-40B4-BE49-F238E27FC236}">
                <a16:creationId xmlns:a16="http://schemas.microsoft.com/office/drawing/2014/main" id="{98B14D3D-1AE3-3E02-942F-1FCFCDB7C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9" y="5471047"/>
            <a:ext cx="787698" cy="1186649"/>
          </a:xfrm>
          <a:prstGeom prst="rect">
            <a:avLst/>
          </a:prstGeom>
        </p:spPr>
      </p:pic>
      <p:pic>
        <p:nvPicPr>
          <p:cNvPr id="8" name="Obrázok 7" descr="Obrázok, na ktorom je minerál, chemická látka, kryštáľ, sľuda&#10;&#10;Automaticky generovaný popis">
            <a:extLst>
              <a:ext uri="{FF2B5EF4-FFF2-40B4-BE49-F238E27FC236}">
                <a16:creationId xmlns:a16="http://schemas.microsoft.com/office/drawing/2014/main" id="{CCB638A8-3D0E-01E0-82E5-DB09684D9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41" y="5089840"/>
            <a:ext cx="2025713" cy="1394749"/>
          </a:xfrm>
          <a:prstGeom prst="rect">
            <a:avLst/>
          </a:prstGeom>
        </p:spPr>
      </p:pic>
      <p:pic>
        <p:nvPicPr>
          <p:cNvPr id="11" name="Obrázok 10" descr="Obrázok, na ktorom je sľuda, minerál, kryštáľ, plast&#10;&#10;Automaticky generovaný popis">
            <a:extLst>
              <a:ext uri="{FF2B5EF4-FFF2-40B4-BE49-F238E27FC236}">
                <a16:creationId xmlns:a16="http://schemas.microsoft.com/office/drawing/2014/main" id="{FD846CCB-1AD5-9849-93D2-DA93808A7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" y="3879890"/>
            <a:ext cx="1121819" cy="1394749"/>
          </a:xfrm>
          <a:prstGeom prst="rect">
            <a:avLst/>
          </a:prstGeom>
        </p:spPr>
      </p:pic>
      <p:pic>
        <p:nvPicPr>
          <p:cNvPr id="14" name="Obrázok 13" descr="Obrázok, na ktorom je minerál, sľuda, kryštáľ, chemická látka&#10;&#10;Automaticky generovaný popis">
            <a:extLst>
              <a:ext uri="{FF2B5EF4-FFF2-40B4-BE49-F238E27FC236}">
                <a16:creationId xmlns:a16="http://schemas.microsoft.com/office/drawing/2014/main" id="{26443393-2B79-BFEA-BD70-D725CE2019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01" y="2291448"/>
            <a:ext cx="1169481" cy="1454006"/>
          </a:xfrm>
          <a:prstGeom prst="rect">
            <a:avLst/>
          </a:prstGeom>
        </p:spPr>
      </p:pic>
      <p:pic>
        <p:nvPicPr>
          <p:cNvPr id="16" name="Obrázok 15" descr="Obrázok, na ktorom je pestrofarebnosť, grafika, kruh, vzor&#10;&#10;Automaticky generovaný popis">
            <a:extLst>
              <a:ext uri="{FF2B5EF4-FFF2-40B4-BE49-F238E27FC236}">
                <a16:creationId xmlns:a16="http://schemas.microsoft.com/office/drawing/2014/main" id="{B3710D7E-6DD1-E772-91D9-FFC24253FD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95" y="365195"/>
            <a:ext cx="2459144" cy="2040542"/>
          </a:xfrm>
          <a:prstGeom prst="rect">
            <a:avLst/>
          </a:prstGeom>
        </p:spPr>
      </p:pic>
      <p:pic>
        <p:nvPicPr>
          <p:cNvPr id="18" name="Obrázok 17" descr="Obrázok, na ktorom je minerál, sľuda, kryštáľ, modrá&#10;&#10;Automaticky generovaný popis">
            <a:extLst>
              <a:ext uri="{FF2B5EF4-FFF2-40B4-BE49-F238E27FC236}">
                <a16:creationId xmlns:a16="http://schemas.microsoft.com/office/drawing/2014/main" id="{2BA8CA0F-11F3-5583-499A-22F2A83AD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02" y="4465078"/>
            <a:ext cx="2677963" cy="20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655EB-9F6D-A91C-AEDA-50C4A9C55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3" y="0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Cena drahokamov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E22FB0-D833-1660-F482-BC140FE9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63" y="1011586"/>
            <a:ext cx="1949605" cy="2623712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Farba</a:t>
            </a: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Čistota</a:t>
            </a: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Veľkosť</a:t>
            </a: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</a:t>
            </a: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Pôvod</a:t>
            </a:r>
          </a:p>
          <a:p>
            <a:endParaRPr lang="sk-SK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Obrázok 4" descr="Obrázok, na ktorom je text, snímka obrazovky, softvér, počítačová ikona&#10;&#10;Automaticky generovaný popis">
            <a:extLst>
              <a:ext uri="{FF2B5EF4-FFF2-40B4-BE49-F238E27FC236}">
                <a16:creationId xmlns:a16="http://schemas.microsoft.com/office/drawing/2014/main" id="{2AEA9692-C3B0-7914-519E-A68CA6B11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4357" r="14803" b="19466"/>
          <a:stretch/>
        </p:blipFill>
        <p:spPr>
          <a:xfrm>
            <a:off x="3937616" y="2970839"/>
            <a:ext cx="8183761" cy="3719893"/>
          </a:xfrm>
          <a:prstGeom prst="rect">
            <a:avLst/>
          </a:prstGeom>
        </p:spPr>
      </p:pic>
      <p:pic>
        <p:nvPicPr>
          <p:cNvPr id="7" name="Obrázok 6" descr="Obrázok, na ktorom je text, snímka obrazovky, softvér, počítačová ikona&#10;&#10;Automaticky generovaný popis">
            <a:extLst>
              <a:ext uri="{FF2B5EF4-FFF2-40B4-BE49-F238E27FC236}">
                <a16:creationId xmlns:a16="http://schemas.microsoft.com/office/drawing/2014/main" id="{CFA92332-C698-F4F4-ED70-D92AFC75E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9" t="29494" r="21337" b="14329"/>
          <a:stretch/>
        </p:blipFill>
        <p:spPr>
          <a:xfrm>
            <a:off x="7014117" y="14456"/>
            <a:ext cx="5107260" cy="2956383"/>
          </a:xfrm>
          <a:prstGeom prst="rect">
            <a:avLst/>
          </a:prstGeom>
        </p:spPr>
      </p:pic>
      <p:pic>
        <p:nvPicPr>
          <p:cNvPr id="9" name="Obrázok 8" descr="Obrázok, na ktorom je drahokam, striebro, diamant&#10;&#10;Automaticky generovaný popis">
            <a:extLst>
              <a:ext uri="{FF2B5EF4-FFF2-40B4-BE49-F238E27FC236}">
                <a16:creationId xmlns:a16="http://schemas.microsoft.com/office/drawing/2014/main" id="{B1731AC9-32C5-B0A7-C17B-CBDF24408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" y="3635297"/>
            <a:ext cx="3866993" cy="2901417"/>
          </a:xfrm>
          <a:prstGeom prst="rect">
            <a:avLst/>
          </a:prstGeom>
        </p:spPr>
      </p:pic>
      <p:pic>
        <p:nvPicPr>
          <p:cNvPr id="11" name="Obrázok 10" descr="Obrázok, na ktorom je snímka obrazovky, kruh&#10;&#10;Automaticky generovaný popis">
            <a:extLst>
              <a:ext uri="{FF2B5EF4-FFF2-40B4-BE49-F238E27FC236}">
                <a16:creationId xmlns:a16="http://schemas.microsoft.com/office/drawing/2014/main" id="{A26EC22F-E695-0FBE-A3C1-5D659F463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20" y="279864"/>
            <a:ext cx="2185445" cy="21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31CA50-C88B-7006-5645-239DD093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0766"/>
            <a:ext cx="12362986" cy="1536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„Drahokam má takú cenu, za akú sa ho podarilo predať“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-doc. Mgr.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Cempírek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Ph.D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665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21EBAABA-A1E1-1F79-95F7-5C8D7325CADB}"/>
              </a:ext>
            </a:extLst>
          </p:cNvPr>
          <p:cNvSpPr/>
          <p:nvPr/>
        </p:nvSpPr>
        <p:spPr>
          <a:xfrm>
            <a:off x="759212" y="681037"/>
            <a:ext cx="10673576" cy="5174166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E32978-361D-21F8-2D91-64F44B2F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947" y="694626"/>
            <a:ext cx="10515600" cy="1325563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Zdroje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C45B78-FF30-DB76-57AE-EB6AF2B4D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https://lotusgemology.com/index.php/library/articles/346-pressure-heated-sapphire-squeezing-sapphire-corundums-treated-with-high-temperatures-and-low-pressure-ht-p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https://www.emerald-gemstone.com/emerald-treatments/</a:t>
            </a:r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k-SK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Prezentácie od doc. Mgr.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Cempírek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Ph.D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, G6661: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Gems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their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deposits</a:t>
            </a:r>
            <a:r>
              <a:rPr lang="sk-SK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jar 2023</a:t>
            </a:r>
          </a:p>
        </p:txBody>
      </p:sp>
    </p:spTree>
    <p:extLst>
      <p:ext uri="{BB962C8B-B14F-4D97-AF65-F5344CB8AC3E}">
        <p14:creationId xmlns:p14="http://schemas.microsoft.com/office/powerpoint/2010/main" val="846555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265</Words>
  <Application>Microsoft Office PowerPoint</Application>
  <PresentationFormat>Širokouhlá</PresentationFormat>
  <Paragraphs>63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Cambria Math</vt:lpstr>
      <vt:lpstr>Courier New</vt:lpstr>
      <vt:lpstr>Motív Office</vt:lpstr>
      <vt:lpstr>Ako zlepšiť drahokam?</vt:lpstr>
      <vt:lpstr>Diamant</vt:lpstr>
      <vt:lpstr>Diamant </vt:lpstr>
      <vt:lpstr>Zafír a rubín</vt:lpstr>
      <vt:lpstr>Zafír a rubín</vt:lpstr>
      <vt:lpstr>Smaragd</vt:lpstr>
      <vt:lpstr>Cena drahokamov</vt:lpstr>
      <vt:lpstr>Prezentácia programu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zlepšiť drahokam?</dc:title>
  <dc:creator>michaela jozsova</dc:creator>
  <cp:lastModifiedBy>michaela jozsova</cp:lastModifiedBy>
  <cp:revision>2</cp:revision>
  <dcterms:created xsi:type="dcterms:W3CDTF">2023-10-04T08:59:58Z</dcterms:created>
  <dcterms:modified xsi:type="dcterms:W3CDTF">2023-10-10T18:46:14Z</dcterms:modified>
</cp:coreProperties>
</file>