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12"/>
  </p:notesMasterIdLst>
  <p:sldIdLst>
    <p:sldId id="256" r:id="rId2"/>
    <p:sldId id="261" r:id="rId3"/>
    <p:sldId id="269" r:id="rId4"/>
    <p:sldId id="264" r:id="rId5"/>
    <p:sldId id="265" r:id="rId6"/>
    <p:sldId id="270" r:id="rId7"/>
    <p:sldId id="271" r:id="rId8"/>
    <p:sldId id="272" r:id="rId9"/>
    <p:sldId id="262" r:id="rId10"/>
    <p:sldId id="263" r:id="rId11"/>
  </p:sldIdLst>
  <p:sldSz cx="12192000" cy="6858000"/>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EFBF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0" autoAdjust="0"/>
    <p:restoredTop sz="94660"/>
  </p:normalViewPr>
  <p:slideViewPr>
    <p:cSldViewPr snapToGrid="0">
      <p:cViewPr>
        <p:scale>
          <a:sx n="66" d="100"/>
          <a:sy n="66" d="100"/>
        </p:scale>
        <p:origin x="312" y="605"/>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k-SK"/>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70BFC95-EBB3-4A74-A8A9-233C57F7D255}" type="datetimeFigureOut">
              <a:rPr lang="sk-SK" smtClean="0"/>
              <a:t>5. 12. 2023</a:t>
            </a:fld>
            <a:endParaRPr lang="sk-SK"/>
          </a:p>
        </p:txBody>
      </p:sp>
      <p:sp>
        <p:nvSpPr>
          <p:cNvPr id="4" name="Zástupný symbol pro obrázek snímk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k-SK"/>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sk-SK"/>
          </a:p>
        </p:txBody>
      </p:sp>
      <p:sp>
        <p:nvSpPr>
          <p:cNvPr id="6" name="Zástupný symbol pro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k-SK"/>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AA384DB-17CF-4024-B1CE-C0A0D3AA1048}" type="slidenum">
              <a:rPr lang="sk-SK" smtClean="0"/>
              <a:t>‹#›</a:t>
            </a:fld>
            <a:endParaRPr lang="sk-SK"/>
          </a:p>
        </p:txBody>
      </p:sp>
    </p:spTree>
    <p:extLst>
      <p:ext uri="{BB962C8B-B14F-4D97-AF65-F5344CB8AC3E}">
        <p14:creationId xmlns:p14="http://schemas.microsoft.com/office/powerpoint/2010/main" val="38962958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460C4C4-C4A7-84D1-094F-78651CABCBEE}"/>
              </a:ext>
            </a:extLst>
          </p:cNvPr>
          <p:cNvSpPr>
            <a:spLocks noGrp="1"/>
          </p:cNvSpPr>
          <p:nvPr>
            <p:ph type="ctrTitle"/>
          </p:nvPr>
        </p:nvSpPr>
        <p:spPr>
          <a:xfrm>
            <a:off x="1524000" y="1122363"/>
            <a:ext cx="9144000" cy="2387600"/>
          </a:xfrm>
        </p:spPr>
        <p:txBody>
          <a:bodyPr anchor="b"/>
          <a:lstStyle>
            <a:lvl1pPr algn="ctr">
              <a:defRPr sz="6000"/>
            </a:lvl1pPr>
          </a:lstStyle>
          <a:p>
            <a:r>
              <a:rPr lang="cs-CZ"/>
              <a:t>Kliknutím lze upravit styl.</a:t>
            </a:r>
            <a:endParaRPr lang="sk-SK"/>
          </a:p>
        </p:txBody>
      </p:sp>
      <p:sp>
        <p:nvSpPr>
          <p:cNvPr id="3" name="Podnadpis 2">
            <a:extLst>
              <a:ext uri="{FF2B5EF4-FFF2-40B4-BE49-F238E27FC236}">
                <a16:creationId xmlns:a16="http://schemas.microsoft.com/office/drawing/2014/main" id="{9C1A2527-F3C4-71E8-F1EF-612A921780A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endParaRPr lang="sk-SK"/>
          </a:p>
        </p:txBody>
      </p:sp>
      <p:sp>
        <p:nvSpPr>
          <p:cNvPr id="4" name="Zástupný symbol pro datum 3">
            <a:extLst>
              <a:ext uri="{FF2B5EF4-FFF2-40B4-BE49-F238E27FC236}">
                <a16:creationId xmlns:a16="http://schemas.microsoft.com/office/drawing/2014/main" id="{80F38F61-F0DC-D58B-AFC7-DA4DCEDFAD9D}"/>
              </a:ext>
            </a:extLst>
          </p:cNvPr>
          <p:cNvSpPr>
            <a:spLocks noGrp="1"/>
          </p:cNvSpPr>
          <p:nvPr>
            <p:ph type="dt" sz="half" idx="10"/>
          </p:nvPr>
        </p:nvSpPr>
        <p:spPr/>
        <p:txBody>
          <a:bodyPr/>
          <a:lstStyle/>
          <a:p>
            <a:fld id="{6D5F1607-447E-4B7B-A04E-3B1E947E1CB4}" type="datetime1">
              <a:rPr lang="sk-SK" smtClean="0"/>
              <a:t>5. 12. 2023</a:t>
            </a:fld>
            <a:endParaRPr lang="sk-SK"/>
          </a:p>
        </p:txBody>
      </p:sp>
      <p:sp>
        <p:nvSpPr>
          <p:cNvPr id="5" name="Zástupný symbol pro zápatí 4">
            <a:extLst>
              <a:ext uri="{FF2B5EF4-FFF2-40B4-BE49-F238E27FC236}">
                <a16:creationId xmlns:a16="http://schemas.microsoft.com/office/drawing/2014/main" id="{22F83CF4-0E51-0E29-59AE-86D2AF173CAD}"/>
              </a:ext>
            </a:extLst>
          </p:cNvPr>
          <p:cNvSpPr>
            <a:spLocks noGrp="1"/>
          </p:cNvSpPr>
          <p:nvPr>
            <p:ph type="ftr" sz="quarter" idx="11"/>
          </p:nvPr>
        </p:nvSpPr>
        <p:spPr/>
        <p:txBody>
          <a:bodyPr/>
          <a:lstStyle/>
          <a:p>
            <a:endParaRPr lang="sk-SK"/>
          </a:p>
        </p:txBody>
      </p:sp>
      <p:sp>
        <p:nvSpPr>
          <p:cNvPr id="6" name="Zástupný symbol pro číslo snímku 5">
            <a:extLst>
              <a:ext uri="{FF2B5EF4-FFF2-40B4-BE49-F238E27FC236}">
                <a16:creationId xmlns:a16="http://schemas.microsoft.com/office/drawing/2014/main" id="{21CDAB98-1293-C192-427F-25F378CC252E}"/>
              </a:ext>
            </a:extLst>
          </p:cNvPr>
          <p:cNvSpPr>
            <a:spLocks noGrp="1"/>
          </p:cNvSpPr>
          <p:nvPr>
            <p:ph type="sldNum" sz="quarter" idx="12"/>
          </p:nvPr>
        </p:nvSpPr>
        <p:spPr/>
        <p:txBody>
          <a:bodyPr/>
          <a:lstStyle/>
          <a:p>
            <a:fld id="{36BB15AE-240B-47DD-91B2-8197611076B4}" type="slidenum">
              <a:rPr lang="sk-SK" smtClean="0"/>
              <a:t>‹#›</a:t>
            </a:fld>
            <a:endParaRPr lang="sk-SK"/>
          </a:p>
        </p:txBody>
      </p:sp>
    </p:spTree>
    <p:extLst>
      <p:ext uri="{BB962C8B-B14F-4D97-AF65-F5344CB8AC3E}">
        <p14:creationId xmlns:p14="http://schemas.microsoft.com/office/powerpoint/2010/main" val="13595146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2A7D061-C65B-1953-64CF-F4167D27ED48}"/>
              </a:ext>
            </a:extLst>
          </p:cNvPr>
          <p:cNvSpPr>
            <a:spLocks noGrp="1"/>
          </p:cNvSpPr>
          <p:nvPr>
            <p:ph type="title"/>
          </p:nvPr>
        </p:nvSpPr>
        <p:spPr/>
        <p:txBody>
          <a:bodyPr/>
          <a:lstStyle/>
          <a:p>
            <a:r>
              <a:rPr lang="cs-CZ"/>
              <a:t>Kliknutím lze upravit styl.</a:t>
            </a:r>
            <a:endParaRPr lang="sk-SK"/>
          </a:p>
        </p:txBody>
      </p:sp>
      <p:sp>
        <p:nvSpPr>
          <p:cNvPr id="3" name="Zástupný symbol pro svislý text 2">
            <a:extLst>
              <a:ext uri="{FF2B5EF4-FFF2-40B4-BE49-F238E27FC236}">
                <a16:creationId xmlns:a16="http://schemas.microsoft.com/office/drawing/2014/main" id="{C8842395-B68D-F221-6D05-59E4116F35CF}"/>
              </a:ext>
            </a:extLst>
          </p:cNvPr>
          <p:cNvSpPr>
            <a:spLocks noGrp="1"/>
          </p:cNvSpPr>
          <p:nvPr>
            <p:ph type="body" orient="vert" idx="1"/>
          </p:nvPr>
        </p:nvSpPr>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sk-SK"/>
          </a:p>
        </p:txBody>
      </p:sp>
      <p:sp>
        <p:nvSpPr>
          <p:cNvPr id="4" name="Zástupný symbol pro datum 3">
            <a:extLst>
              <a:ext uri="{FF2B5EF4-FFF2-40B4-BE49-F238E27FC236}">
                <a16:creationId xmlns:a16="http://schemas.microsoft.com/office/drawing/2014/main" id="{00821E16-BE98-643C-5817-2E2137C127DC}"/>
              </a:ext>
            </a:extLst>
          </p:cNvPr>
          <p:cNvSpPr>
            <a:spLocks noGrp="1"/>
          </p:cNvSpPr>
          <p:nvPr>
            <p:ph type="dt" sz="half" idx="10"/>
          </p:nvPr>
        </p:nvSpPr>
        <p:spPr/>
        <p:txBody>
          <a:bodyPr/>
          <a:lstStyle/>
          <a:p>
            <a:fld id="{E182828E-412B-446D-B9F7-8960DDC9FC6F}" type="datetime1">
              <a:rPr lang="sk-SK" smtClean="0"/>
              <a:t>5. 12. 2023</a:t>
            </a:fld>
            <a:endParaRPr lang="sk-SK"/>
          </a:p>
        </p:txBody>
      </p:sp>
      <p:sp>
        <p:nvSpPr>
          <p:cNvPr id="5" name="Zástupný symbol pro zápatí 4">
            <a:extLst>
              <a:ext uri="{FF2B5EF4-FFF2-40B4-BE49-F238E27FC236}">
                <a16:creationId xmlns:a16="http://schemas.microsoft.com/office/drawing/2014/main" id="{38A87FDA-D1D9-7D51-1AEB-00A780495AC8}"/>
              </a:ext>
            </a:extLst>
          </p:cNvPr>
          <p:cNvSpPr>
            <a:spLocks noGrp="1"/>
          </p:cNvSpPr>
          <p:nvPr>
            <p:ph type="ftr" sz="quarter" idx="11"/>
          </p:nvPr>
        </p:nvSpPr>
        <p:spPr/>
        <p:txBody>
          <a:bodyPr/>
          <a:lstStyle/>
          <a:p>
            <a:endParaRPr lang="sk-SK"/>
          </a:p>
        </p:txBody>
      </p:sp>
      <p:sp>
        <p:nvSpPr>
          <p:cNvPr id="6" name="Zástupný symbol pro číslo snímku 5">
            <a:extLst>
              <a:ext uri="{FF2B5EF4-FFF2-40B4-BE49-F238E27FC236}">
                <a16:creationId xmlns:a16="http://schemas.microsoft.com/office/drawing/2014/main" id="{C85623E1-D3A2-350B-9818-E56A71DE7E09}"/>
              </a:ext>
            </a:extLst>
          </p:cNvPr>
          <p:cNvSpPr>
            <a:spLocks noGrp="1"/>
          </p:cNvSpPr>
          <p:nvPr>
            <p:ph type="sldNum" sz="quarter" idx="12"/>
          </p:nvPr>
        </p:nvSpPr>
        <p:spPr/>
        <p:txBody>
          <a:bodyPr/>
          <a:lstStyle/>
          <a:p>
            <a:fld id="{36BB15AE-240B-47DD-91B2-8197611076B4}" type="slidenum">
              <a:rPr lang="sk-SK" smtClean="0"/>
              <a:t>‹#›</a:t>
            </a:fld>
            <a:endParaRPr lang="sk-SK"/>
          </a:p>
        </p:txBody>
      </p:sp>
    </p:spTree>
    <p:extLst>
      <p:ext uri="{BB962C8B-B14F-4D97-AF65-F5344CB8AC3E}">
        <p14:creationId xmlns:p14="http://schemas.microsoft.com/office/powerpoint/2010/main" val="18880576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a:extLst>
              <a:ext uri="{FF2B5EF4-FFF2-40B4-BE49-F238E27FC236}">
                <a16:creationId xmlns:a16="http://schemas.microsoft.com/office/drawing/2014/main" id="{3560DF14-5B1B-E8B6-90D0-364CA3047603}"/>
              </a:ext>
            </a:extLst>
          </p:cNvPr>
          <p:cNvSpPr>
            <a:spLocks noGrp="1"/>
          </p:cNvSpPr>
          <p:nvPr>
            <p:ph type="title" orient="vert"/>
          </p:nvPr>
        </p:nvSpPr>
        <p:spPr>
          <a:xfrm>
            <a:off x="8724900" y="365125"/>
            <a:ext cx="2628900" cy="5811838"/>
          </a:xfrm>
        </p:spPr>
        <p:txBody>
          <a:bodyPr vert="eaVert"/>
          <a:lstStyle/>
          <a:p>
            <a:r>
              <a:rPr lang="cs-CZ"/>
              <a:t>Kliknutím lze upravit styl.</a:t>
            </a:r>
            <a:endParaRPr lang="sk-SK"/>
          </a:p>
        </p:txBody>
      </p:sp>
      <p:sp>
        <p:nvSpPr>
          <p:cNvPr id="3" name="Zástupný symbol pro svislý text 2">
            <a:extLst>
              <a:ext uri="{FF2B5EF4-FFF2-40B4-BE49-F238E27FC236}">
                <a16:creationId xmlns:a16="http://schemas.microsoft.com/office/drawing/2014/main" id="{8B41062F-5106-9602-C439-E2F7F16E1530}"/>
              </a:ext>
            </a:extLst>
          </p:cNvPr>
          <p:cNvSpPr>
            <a:spLocks noGrp="1"/>
          </p:cNvSpPr>
          <p:nvPr>
            <p:ph type="body" orient="vert" idx="1"/>
          </p:nvPr>
        </p:nvSpPr>
        <p:spPr>
          <a:xfrm>
            <a:off x="838200" y="365125"/>
            <a:ext cx="7734300" cy="5811838"/>
          </a:xfrm>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sk-SK"/>
          </a:p>
        </p:txBody>
      </p:sp>
      <p:sp>
        <p:nvSpPr>
          <p:cNvPr id="4" name="Zástupný symbol pro datum 3">
            <a:extLst>
              <a:ext uri="{FF2B5EF4-FFF2-40B4-BE49-F238E27FC236}">
                <a16:creationId xmlns:a16="http://schemas.microsoft.com/office/drawing/2014/main" id="{662D2211-D47B-0151-32BA-E95BB9DAE79F}"/>
              </a:ext>
            </a:extLst>
          </p:cNvPr>
          <p:cNvSpPr>
            <a:spLocks noGrp="1"/>
          </p:cNvSpPr>
          <p:nvPr>
            <p:ph type="dt" sz="half" idx="10"/>
          </p:nvPr>
        </p:nvSpPr>
        <p:spPr/>
        <p:txBody>
          <a:bodyPr/>
          <a:lstStyle/>
          <a:p>
            <a:fld id="{5683B493-42BC-4BAC-B8B6-618C707E9F68}" type="datetime1">
              <a:rPr lang="sk-SK" smtClean="0"/>
              <a:t>5. 12. 2023</a:t>
            </a:fld>
            <a:endParaRPr lang="sk-SK"/>
          </a:p>
        </p:txBody>
      </p:sp>
      <p:sp>
        <p:nvSpPr>
          <p:cNvPr id="5" name="Zástupný symbol pro zápatí 4">
            <a:extLst>
              <a:ext uri="{FF2B5EF4-FFF2-40B4-BE49-F238E27FC236}">
                <a16:creationId xmlns:a16="http://schemas.microsoft.com/office/drawing/2014/main" id="{714249C8-A66D-DEA8-B723-1D848D180984}"/>
              </a:ext>
            </a:extLst>
          </p:cNvPr>
          <p:cNvSpPr>
            <a:spLocks noGrp="1"/>
          </p:cNvSpPr>
          <p:nvPr>
            <p:ph type="ftr" sz="quarter" idx="11"/>
          </p:nvPr>
        </p:nvSpPr>
        <p:spPr/>
        <p:txBody>
          <a:bodyPr/>
          <a:lstStyle/>
          <a:p>
            <a:endParaRPr lang="sk-SK"/>
          </a:p>
        </p:txBody>
      </p:sp>
      <p:sp>
        <p:nvSpPr>
          <p:cNvPr id="6" name="Zástupný symbol pro číslo snímku 5">
            <a:extLst>
              <a:ext uri="{FF2B5EF4-FFF2-40B4-BE49-F238E27FC236}">
                <a16:creationId xmlns:a16="http://schemas.microsoft.com/office/drawing/2014/main" id="{B32CB765-E551-288D-04FD-912F8C8B9A35}"/>
              </a:ext>
            </a:extLst>
          </p:cNvPr>
          <p:cNvSpPr>
            <a:spLocks noGrp="1"/>
          </p:cNvSpPr>
          <p:nvPr>
            <p:ph type="sldNum" sz="quarter" idx="12"/>
          </p:nvPr>
        </p:nvSpPr>
        <p:spPr/>
        <p:txBody>
          <a:bodyPr/>
          <a:lstStyle/>
          <a:p>
            <a:fld id="{36BB15AE-240B-47DD-91B2-8197611076B4}" type="slidenum">
              <a:rPr lang="sk-SK" smtClean="0"/>
              <a:t>‹#›</a:t>
            </a:fld>
            <a:endParaRPr lang="sk-SK"/>
          </a:p>
        </p:txBody>
      </p:sp>
    </p:spTree>
    <p:extLst>
      <p:ext uri="{BB962C8B-B14F-4D97-AF65-F5344CB8AC3E}">
        <p14:creationId xmlns:p14="http://schemas.microsoft.com/office/powerpoint/2010/main" val="32896361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21A3E7E-C513-42DF-FCC8-0801D83444B3}"/>
              </a:ext>
            </a:extLst>
          </p:cNvPr>
          <p:cNvSpPr>
            <a:spLocks noGrp="1"/>
          </p:cNvSpPr>
          <p:nvPr>
            <p:ph type="title"/>
          </p:nvPr>
        </p:nvSpPr>
        <p:spPr/>
        <p:txBody>
          <a:bodyPr/>
          <a:lstStyle/>
          <a:p>
            <a:r>
              <a:rPr lang="cs-CZ"/>
              <a:t>Kliknutím lze upravit styl.</a:t>
            </a:r>
            <a:endParaRPr lang="sk-SK"/>
          </a:p>
        </p:txBody>
      </p:sp>
      <p:sp>
        <p:nvSpPr>
          <p:cNvPr id="3" name="Zástupný obsah 2">
            <a:extLst>
              <a:ext uri="{FF2B5EF4-FFF2-40B4-BE49-F238E27FC236}">
                <a16:creationId xmlns:a16="http://schemas.microsoft.com/office/drawing/2014/main" id="{E8013187-46A8-00D0-D74A-685F68553372}"/>
              </a:ext>
            </a:extLst>
          </p:cNvPr>
          <p:cNvSpPr>
            <a:spLocks noGrp="1"/>
          </p:cNvSpPr>
          <p:nvPr>
            <p:ph idx="1"/>
          </p:nvPr>
        </p:nvSpPr>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sk-SK"/>
          </a:p>
        </p:txBody>
      </p:sp>
      <p:sp>
        <p:nvSpPr>
          <p:cNvPr id="4" name="Zástupný symbol pro datum 3">
            <a:extLst>
              <a:ext uri="{FF2B5EF4-FFF2-40B4-BE49-F238E27FC236}">
                <a16:creationId xmlns:a16="http://schemas.microsoft.com/office/drawing/2014/main" id="{657257FC-5608-4636-2FFE-DD2103A55265}"/>
              </a:ext>
            </a:extLst>
          </p:cNvPr>
          <p:cNvSpPr>
            <a:spLocks noGrp="1"/>
          </p:cNvSpPr>
          <p:nvPr>
            <p:ph type="dt" sz="half" idx="10"/>
          </p:nvPr>
        </p:nvSpPr>
        <p:spPr/>
        <p:txBody>
          <a:bodyPr/>
          <a:lstStyle/>
          <a:p>
            <a:fld id="{A937AA7D-06C7-42F7-96D3-D39DECA902F2}" type="datetime1">
              <a:rPr lang="sk-SK" smtClean="0"/>
              <a:t>5. 12. 2023</a:t>
            </a:fld>
            <a:endParaRPr lang="sk-SK"/>
          </a:p>
        </p:txBody>
      </p:sp>
      <p:sp>
        <p:nvSpPr>
          <p:cNvPr id="5" name="Zástupný symbol pro zápatí 4">
            <a:extLst>
              <a:ext uri="{FF2B5EF4-FFF2-40B4-BE49-F238E27FC236}">
                <a16:creationId xmlns:a16="http://schemas.microsoft.com/office/drawing/2014/main" id="{761E32EC-F7B3-9FDE-8A1F-3B9D8B183371}"/>
              </a:ext>
            </a:extLst>
          </p:cNvPr>
          <p:cNvSpPr>
            <a:spLocks noGrp="1"/>
          </p:cNvSpPr>
          <p:nvPr>
            <p:ph type="ftr" sz="quarter" idx="11"/>
          </p:nvPr>
        </p:nvSpPr>
        <p:spPr/>
        <p:txBody>
          <a:bodyPr/>
          <a:lstStyle/>
          <a:p>
            <a:endParaRPr lang="sk-SK"/>
          </a:p>
        </p:txBody>
      </p:sp>
      <p:sp>
        <p:nvSpPr>
          <p:cNvPr id="6" name="Zástupný symbol pro číslo snímku 5">
            <a:extLst>
              <a:ext uri="{FF2B5EF4-FFF2-40B4-BE49-F238E27FC236}">
                <a16:creationId xmlns:a16="http://schemas.microsoft.com/office/drawing/2014/main" id="{C41F87DC-288E-BEB0-A1D4-48B57985AE34}"/>
              </a:ext>
            </a:extLst>
          </p:cNvPr>
          <p:cNvSpPr>
            <a:spLocks noGrp="1"/>
          </p:cNvSpPr>
          <p:nvPr>
            <p:ph type="sldNum" sz="quarter" idx="12"/>
          </p:nvPr>
        </p:nvSpPr>
        <p:spPr/>
        <p:txBody>
          <a:bodyPr/>
          <a:lstStyle/>
          <a:p>
            <a:fld id="{36BB15AE-240B-47DD-91B2-8197611076B4}" type="slidenum">
              <a:rPr lang="sk-SK" smtClean="0"/>
              <a:t>‹#›</a:t>
            </a:fld>
            <a:endParaRPr lang="sk-SK"/>
          </a:p>
        </p:txBody>
      </p:sp>
    </p:spTree>
    <p:extLst>
      <p:ext uri="{BB962C8B-B14F-4D97-AF65-F5344CB8AC3E}">
        <p14:creationId xmlns:p14="http://schemas.microsoft.com/office/powerpoint/2010/main" val="25505817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oddílu">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D2FF392-BCE5-8B63-AF19-451BB1576C0B}"/>
              </a:ext>
            </a:extLst>
          </p:cNvPr>
          <p:cNvSpPr>
            <a:spLocks noGrp="1"/>
          </p:cNvSpPr>
          <p:nvPr>
            <p:ph type="title"/>
          </p:nvPr>
        </p:nvSpPr>
        <p:spPr>
          <a:xfrm>
            <a:off x="831850" y="1709738"/>
            <a:ext cx="10515600" cy="2852737"/>
          </a:xfrm>
        </p:spPr>
        <p:txBody>
          <a:bodyPr anchor="b"/>
          <a:lstStyle>
            <a:lvl1pPr>
              <a:defRPr sz="6000"/>
            </a:lvl1pPr>
          </a:lstStyle>
          <a:p>
            <a:r>
              <a:rPr lang="cs-CZ"/>
              <a:t>Kliknutím lze upravit styl.</a:t>
            </a:r>
            <a:endParaRPr lang="sk-SK"/>
          </a:p>
        </p:txBody>
      </p:sp>
      <p:sp>
        <p:nvSpPr>
          <p:cNvPr id="3" name="Zástupný text 2">
            <a:extLst>
              <a:ext uri="{FF2B5EF4-FFF2-40B4-BE49-F238E27FC236}">
                <a16:creationId xmlns:a16="http://schemas.microsoft.com/office/drawing/2014/main" id="{639067E1-E7C6-6084-47F7-575686701CF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Po kliknutí můžete upravovat styly textu v předloze.</a:t>
            </a:r>
          </a:p>
        </p:txBody>
      </p:sp>
      <p:sp>
        <p:nvSpPr>
          <p:cNvPr id="4" name="Zástupný symbol pro datum 3">
            <a:extLst>
              <a:ext uri="{FF2B5EF4-FFF2-40B4-BE49-F238E27FC236}">
                <a16:creationId xmlns:a16="http://schemas.microsoft.com/office/drawing/2014/main" id="{A602A119-96CB-21CF-410A-A0423E9EFB00}"/>
              </a:ext>
            </a:extLst>
          </p:cNvPr>
          <p:cNvSpPr>
            <a:spLocks noGrp="1"/>
          </p:cNvSpPr>
          <p:nvPr>
            <p:ph type="dt" sz="half" idx="10"/>
          </p:nvPr>
        </p:nvSpPr>
        <p:spPr/>
        <p:txBody>
          <a:bodyPr/>
          <a:lstStyle/>
          <a:p>
            <a:fld id="{4447CC94-3ABC-458D-86B3-674AE54C2328}" type="datetime1">
              <a:rPr lang="sk-SK" smtClean="0"/>
              <a:t>5. 12. 2023</a:t>
            </a:fld>
            <a:endParaRPr lang="sk-SK"/>
          </a:p>
        </p:txBody>
      </p:sp>
      <p:sp>
        <p:nvSpPr>
          <p:cNvPr id="5" name="Zástupný symbol pro zápatí 4">
            <a:extLst>
              <a:ext uri="{FF2B5EF4-FFF2-40B4-BE49-F238E27FC236}">
                <a16:creationId xmlns:a16="http://schemas.microsoft.com/office/drawing/2014/main" id="{F8FA4531-7424-EC79-DC13-56F25C0EEE81}"/>
              </a:ext>
            </a:extLst>
          </p:cNvPr>
          <p:cNvSpPr>
            <a:spLocks noGrp="1"/>
          </p:cNvSpPr>
          <p:nvPr>
            <p:ph type="ftr" sz="quarter" idx="11"/>
          </p:nvPr>
        </p:nvSpPr>
        <p:spPr/>
        <p:txBody>
          <a:bodyPr/>
          <a:lstStyle/>
          <a:p>
            <a:endParaRPr lang="sk-SK"/>
          </a:p>
        </p:txBody>
      </p:sp>
      <p:sp>
        <p:nvSpPr>
          <p:cNvPr id="6" name="Zástupný symbol pro číslo snímku 5">
            <a:extLst>
              <a:ext uri="{FF2B5EF4-FFF2-40B4-BE49-F238E27FC236}">
                <a16:creationId xmlns:a16="http://schemas.microsoft.com/office/drawing/2014/main" id="{54C45A70-A527-1498-9E69-5AFBC41C02D6}"/>
              </a:ext>
            </a:extLst>
          </p:cNvPr>
          <p:cNvSpPr>
            <a:spLocks noGrp="1"/>
          </p:cNvSpPr>
          <p:nvPr>
            <p:ph type="sldNum" sz="quarter" idx="12"/>
          </p:nvPr>
        </p:nvSpPr>
        <p:spPr/>
        <p:txBody>
          <a:bodyPr/>
          <a:lstStyle/>
          <a:p>
            <a:fld id="{36BB15AE-240B-47DD-91B2-8197611076B4}" type="slidenum">
              <a:rPr lang="sk-SK" smtClean="0"/>
              <a:t>‹#›</a:t>
            </a:fld>
            <a:endParaRPr lang="sk-SK"/>
          </a:p>
        </p:txBody>
      </p:sp>
    </p:spTree>
    <p:extLst>
      <p:ext uri="{BB962C8B-B14F-4D97-AF65-F5344CB8AC3E}">
        <p14:creationId xmlns:p14="http://schemas.microsoft.com/office/powerpoint/2010/main" val="9110389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2298BB6-C060-4B48-052C-B421B8AD977D}"/>
              </a:ext>
            </a:extLst>
          </p:cNvPr>
          <p:cNvSpPr>
            <a:spLocks noGrp="1"/>
          </p:cNvSpPr>
          <p:nvPr>
            <p:ph type="title"/>
          </p:nvPr>
        </p:nvSpPr>
        <p:spPr/>
        <p:txBody>
          <a:bodyPr/>
          <a:lstStyle/>
          <a:p>
            <a:r>
              <a:rPr lang="cs-CZ"/>
              <a:t>Kliknutím lze upravit styl.</a:t>
            </a:r>
            <a:endParaRPr lang="sk-SK"/>
          </a:p>
        </p:txBody>
      </p:sp>
      <p:sp>
        <p:nvSpPr>
          <p:cNvPr id="3" name="Zástupný obsah 2">
            <a:extLst>
              <a:ext uri="{FF2B5EF4-FFF2-40B4-BE49-F238E27FC236}">
                <a16:creationId xmlns:a16="http://schemas.microsoft.com/office/drawing/2014/main" id="{F9EECFAA-87C3-50BF-28A8-7A66E9015663}"/>
              </a:ext>
            </a:extLst>
          </p:cNvPr>
          <p:cNvSpPr>
            <a:spLocks noGrp="1"/>
          </p:cNvSpPr>
          <p:nvPr>
            <p:ph sz="half" idx="1"/>
          </p:nvPr>
        </p:nvSpPr>
        <p:spPr>
          <a:xfrm>
            <a:off x="838200" y="1825625"/>
            <a:ext cx="51816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sk-SK"/>
          </a:p>
        </p:txBody>
      </p:sp>
      <p:sp>
        <p:nvSpPr>
          <p:cNvPr id="4" name="Zástupný obsah 3">
            <a:extLst>
              <a:ext uri="{FF2B5EF4-FFF2-40B4-BE49-F238E27FC236}">
                <a16:creationId xmlns:a16="http://schemas.microsoft.com/office/drawing/2014/main" id="{378FB600-9687-C676-889C-8098BD84B732}"/>
              </a:ext>
            </a:extLst>
          </p:cNvPr>
          <p:cNvSpPr>
            <a:spLocks noGrp="1"/>
          </p:cNvSpPr>
          <p:nvPr>
            <p:ph sz="half" idx="2"/>
          </p:nvPr>
        </p:nvSpPr>
        <p:spPr>
          <a:xfrm>
            <a:off x="6172200" y="1825625"/>
            <a:ext cx="51816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sk-SK"/>
          </a:p>
        </p:txBody>
      </p:sp>
      <p:sp>
        <p:nvSpPr>
          <p:cNvPr id="5" name="Zástupný symbol pro datum 4">
            <a:extLst>
              <a:ext uri="{FF2B5EF4-FFF2-40B4-BE49-F238E27FC236}">
                <a16:creationId xmlns:a16="http://schemas.microsoft.com/office/drawing/2014/main" id="{E666D475-2D15-50A2-D6F7-FC3A55DAF620}"/>
              </a:ext>
            </a:extLst>
          </p:cNvPr>
          <p:cNvSpPr>
            <a:spLocks noGrp="1"/>
          </p:cNvSpPr>
          <p:nvPr>
            <p:ph type="dt" sz="half" idx="10"/>
          </p:nvPr>
        </p:nvSpPr>
        <p:spPr/>
        <p:txBody>
          <a:bodyPr/>
          <a:lstStyle/>
          <a:p>
            <a:fld id="{3A11F705-72BA-48BB-A2BB-B8D565370C5D}" type="datetime1">
              <a:rPr lang="sk-SK" smtClean="0"/>
              <a:t>5. 12. 2023</a:t>
            </a:fld>
            <a:endParaRPr lang="sk-SK"/>
          </a:p>
        </p:txBody>
      </p:sp>
      <p:sp>
        <p:nvSpPr>
          <p:cNvPr id="6" name="Zástupný symbol pro zápatí 5">
            <a:extLst>
              <a:ext uri="{FF2B5EF4-FFF2-40B4-BE49-F238E27FC236}">
                <a16:creationId xmlns:a16="http://schemas.microsoft.com/office/drawing/2014/main" id="{EFF7F937-DBDD-3CD6-C946-E7482459EC37}"/>
              </a:ext>
            </a:extLst>
          </p:cNvPr>
          <p:cNvSpPr>
            <a:spLocks noGrp="1"/>
          </p:cNvSpPr>
          <p:nvPr>
            <p:ph type="ftr" sz="quarter" idx="11"/>
          </p:nvPr>
        </p:nvSpPr>
        <p:spPr/>
        <p:txBody>
          <a:bodyPr/>
          <a:lstStyle/>
          <a:p>
            <a:endParaRPr lang="sk-SK"/>
          </a:p>
        </p:txBody>
      </p:sp>
      <p:sp>
        <p:nvSpPr>
          <p:cNvPr id="7" name="Zástupný symbol pro číslo snímku 6">
            <a:extLst>
              <a:ext uri="{FF2B5EF4-FFF2-40B4-BE49-F238E27FC236}">
                <a16:creationId xmlns:a16="http://schemas.microsoft.com/office/drawing/2014/main" id="{A9A1050E-6E3B-66E6-8311-4F5D3F1DAFD0}"/>
              </a:ext>
            </a:extLst>
          </p:cNvPr>
          <p:cNvSpPr>
            <a:spLocks noGrp="1"/>
          </p:cNvSpPr>
          <p:nvPr>
            <p:ph type="sldNum" sz="quarter" idx="12"/>
          </p:nvPr>
        </p:nvSpPr>
        <p:spPr/>
        <p:txBody>
          <a:bodyPr/>
          <a:lstStyle/>
          <a:p>
            <a:fld id="{36BB15AE-240B-47DD-91B2-8197611076B4}" type="slidenum">
              <a:rPr lang="sk-SK" smtClean="0"/>
              <a:t>‹#›</a:t>
            </a:fld>
            <a:endParaRPr lang="sk-SK"/>
          </a:p>
        </p:txBody>
      </p:sp>
    </p:spTree>
    <p:extLst>
      <p:ext uri="{BB962C8B-B14F-4D97-AF65-F5344CB8AC3E}">
        <p14:creationId xmlns:p14="http://schemas.microsoft.com/office/powerpoint/2010/main" val="32451792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30DD4BA-696B-AA55-5E47-6BAD431D1DAD}"/>
              </a:ext>
            </a:extLst>
          </p:cNvPr>
          <p:cNvSpPr>
            <a:spLocks noGrp="1"/>
          </p:cNvSpPr>
          <p:nvPr>
            <p:ph type="title"/>
          </p:nvPr>
        </p:nvSpPr>
        <p:spPr>
          <a:xfrm>
            <a:off x="839788" y="365125"/>
            <a:ext cx="10515600" cy="1325563"/>
          </a:xfrm>
        </p:spPr>
        <p:txBody>
          <a:bodyPr/>
          <a:lstStyle/>
          <a:p>
            <a:r>
              <a:rPr lang="cs-CZ"/>
              <a:t>Kliknutím lze upravit styl.</a:t>
            </a:r>
            <a:endParaRPr lang="sk-SK"/>
          </a:p>
        </p:txBody>
      </p:sp>
      <p:sp>
        <p:nvSpPr>
          <p:cNvPr id="3" name="Zástupný text 2">
            <a:extLst>
              <a:ext uri="{FF2B5EF4-FFF2-40B4-BE49-F238E27FC236}">
                <a16:creationId xmlns:a16="http://schemas.microsoft.com/office/drawing/2014/main" id="{BE449266-054F-4F05-AC2A-290966272C8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4" name="Zástupný obsah 3">
            <a:extLst>
              <a:ext uri="{FF2B5EF4-FFF2-40B4-BE49-F238E27FC236}">
                <a16:creationId xmlns:a16="http://schemas.microsoft.com/office/drawing/2014/main" id="{3F15B774-F315-B0F9-0C30-E5E004653A52}"/>
              </a:ext>
            </a:extLst>
          </p:cNvPr>
          <p:cNvSpPr>
            <a:spLocks noGrp="1"/>
          </p:cNvSpPr>
          <p:nvPr>
            <p:ph sz="half" idx="2"/>
          </p:nvPr>
        </p:nvSpPr>
        <p:spPr>
          <a:xfrm>
            <a:off x="839788" y="2505075"/>
            <a:ext cx="5157787"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sk-SK"/>
          </a:p>
        </p:txBody>
      </p:sp>
      <p:sp>
        <p:nvSpPr>
          <p:cNvPr id="5" name="Zástupný text 4">
            <a:extLst>
              <a:ext uri="{FF2B5EF4-FFF2-40B4-BE49-F238E27FC236}">
                <a16:creationId xmlns:a16="http://schemas.microsoft.com/office/drawing/2014/main" id="{41CA7B98-BCDD-4885-E5AD-7B5936DA2D9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6" name="Zástupný obsah 5">
            <a:extLst>
              <a:ext uri="{FF2B5EF4-FFF2-40B4-BE49-F238E27FC236}">
                <a16:creationId xmlns:a16="http://schemas.microsoft.com/office/drawing/2014/main" id="{09868952-656D-154D-88B2-FCF712E98905}"/>
              </a:ext>
            </a:extLst>
          </p:cNvPr>
          <p:cNvSpPr>
            <a:spLocks noGrp="1"/>
          </p:cNvSpPr>
          <p:nvPr>
            <p:ph sz="quarter" idx="4"/>
          </p:nvPr>
        </p:nvSpPr>
        <p:spPr>
          <a:xfrm>
            <a:off x="6172200" y="2505075"/>
            <a:ext cx="5183188"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sk-SK"/>
          </a:p>
        </p:txBody>
      </p:sp>
      <p:sp>
        <p:nvSpPr>
          <p:cNvPr id="7" name="Zástupný symbol pro datum 6">
            <a:extLst>
              <a:ext uri="{FF2B5EF4-FFF2-40B4-BE49-F238E27FC236}">
                <a16:creationId xmlns:a16="http://schemas.microsoft.com/office/drawing/2014/main" id="{17408C7F-0C69-E73D-E8B9-3068F6276C01}"/>
              </a:ext>
            </a:extLst>
          </p:cNvPr>
          <p:cNvSpPr>
            <a:spLocks noGrp="1"/>
          </p:cNvSpPr>
          <p:nvPr>
            <p:ph type="dt" sz="half" idx="10"/>
          </p:nvPr>
        </p:nvSpPr>
        <p:spPr/>
        <p:txBody>
          <a:bodyPr/>
          <a:lstStyle/>
          <a:p>
            <a:fld id="{86782D07-3079-47D2-B45F-C1A300F2846F}" type="datetime1">
              <a:rPr lang="sk-SK" smtClean="0"/>
              <a:t>5. 12. 2023</a:t>
            </a:fld>
            <a:endParaRPr lang="sk-SK"/>
          </a:p>
        </p:txBody>
      </p:sp>
      <p:sp>
        <p:nvSpPr>
          <p:cNvPr id="8" name="Zástupný symbol pro zápatí 7">
            <a:extLst>
              <a:ext uri="{FF2B5EF4-FFF2-40B4-BE49-F238E27FC236}">
                <a16:creationId xmlns:a16="http://schemas.microsoft.com/office/drawing/2014/main" id="{253139DB-A252-0DFF-E4E8-20B6493F5DED}"/>
              </a:ext>
            </a:extLst>
          </p:cNvPr>
          <p:cNvSpPr>
            <a:spLocks noGrp="1"/>
          </p:cNvSpPr>
          <p:nvPr>
            <p:ph type="ftr" sz="quarter" idx="11"/>
          </p:nvPr>
        </p:nvSpPr>
        <p:spPr/>
        <p:txBody>
          <a:bodyPr/>
          <a:lstStyle/>
          <a:p>
            <a:endParaRPr lang="sk-SK"/>
          </a:p>
        </p:txBody>
      </p:sp>
      <p:sp>
        <p:nvSpPr>
          <p:cNvPr id="9" name="Zástupný symbol pro číslo snímku 8">
            <a:extLst>
              <a:ext uri="{FF2B5EF4-FFF2-40B4-BE49-F238E27FC236}">
                <a16:creationId xmlns:a16="http://schemas.microsoft.com/office/drawing/2014/main" id="{3DDF2BB0-A6B9-46F5-4FD1-E69F3EC7F5CF}"/>
              </a:ext>
            </a:extLst>
          </p:cNvPr>
          <p:cNvSpPr>
            <a:spLocks noGrp="1"/>
          </p:cNvSpPr>
          <p:nvPr>
            <p:ph type="sldNum" sz="quarter" idx="12"/>
          </p:nvPr>
        </p:nvSpPr>
        <p:spPr/>
        <p:txBody>
          <a:bodyPr/>
          <a:lstStyle/>
          <a:p>
            <a:fld id="{36BB15AE-240B-47DD-91B2-8197611076B4}" type="slidenum">
              <a:rPr lang="sk-SK" smtClean="0"/>
              <a:t>‹#›</a:t>
            </a:fld>
            <a:endParaRPr lang="sk-SK"/>
          </a:p>
        </p:txBody>
      </p:sp>
    </p:spTree>
    <p:extLst>
      <p:ext uri="{BB962C8B-B14F-4D97-AF65-F5344CB8AC3E}">
        <p14:creationId xmlns:p14="http://schemas.microsoft.com/office/powerpoint/2010/main" val="18280943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15802AF-295E-6BAE-33DF-72B5AD26DE0A}"/>
              </a:ext>
            </a:extLst>
          </p:cNvPr>
          <p:cNvSpPr>
            <a:spLocks noGrp="1"/>
          </p:cNvSpPr>
          <p:nvPr>
            <p:ph type="title"/>
          </p:nvPr>
        </p:nvSpPr>
        <p:spPr/>
        <p:txBody>
          <a:bodyPr/>
          <a:lstStyle/>
          <a:p>
            <a:r>
              <a:rPr lang="cs-CZ"/>
              <a:t>Kliknutím lze upravit styl.</a:t>
            </a:r>
            <a:endParaRPr lang="sk-SK"/>
          </a:p>
        </p:txBody>
      </p:sp>
      <p:sp>
        <p:nvSpPr>
          <p:cNvPr id="3" name="Zástupný symbol pro datum 2">
            <a:extLst>
              <a:ext uri="{FF2B5EF4-FFF2-40B4-BE49-F238E27FC236}">
                <a16:creationId xmlns:a16="http://schemas.microsoft.com/office/drawing/2014/main" id="{8767E0E2-71AE-35FC-CD40-40FE99D62748}"/>
              </a:ext>
            </a:extLst>
          </p:cNvPr>
          <p:cNvSpPr>
            <a:spLocks noGrp="1"/>
          </p:cNvSpPr>
          <p:nvPr>
            <p:ph type="dt" sz="half" idx="10"/>
          </p:nvPr>
        </p:nvSpPr>
        <p:spPr/>
        <p:txBody>
          <a:bodyPr/>
          <a:lstStyle/>
          <a:p>
            <a:fld id="{4CC14419-94F6-4E7E-AEC9-240B85058503}" type="datetime1">
              <a:rPr lang="sk-SK" smtClean="0"/>
              <a:t>5. 12. 2023</a:t>
            </a:fld>
            <a:endParaRPr lang="sk-SK"/>
          </a:p>
        </p:txBody>
      </p:sp>
      <p:sp>
        <p:nvSpPr>
          <p:cNvPr id="4" name="Zástupný symbol pro zápatí 3">
            <a:extLst>
              <a:ext uri="{FF2B5EF4-FFF2-40B4-BE49-F238E27FC236}">
                <a16:creationId xmlns:a16="http://schemas.microsoft.com/office/drawing/2014/main" id="{EF4C08A6-D67C-B1B3-8ACC-693C6CE437E7}"/>
              </a:ext>
            </a:extLst>
          </p:cNvPr>
          <p:cNvSpPr>
            <a:spLocks noGrp="1"/>
          </p:cNvSpPr>
          <p:nvPr>
            <p:ph type="ftr" sz="quarter" idx="11"/>
          </p:nvPr>
        </p:nvSpPr>
        <p:spPr/>
        <p:txBody>
          <a:bodyPr/>
          <a:lstStyle/>
          <a:p>
            <a:endParaRPr lang="sk-SK"/>
          </a:p>
        </p:txBody>
      </p:sp>
      <p:sp>
        <p:nvSpPr>
          <p:cNvPr id="5" name="Zástupný symbol pro číslo snímku 4">
            <a:extLst>
              <a:ext uri="{FF2B5EF4-FFF2-40B4-BE49-F238E27FC236}">
                <a16:creationId xmlns:a16="http://schemas.microsoft.com/office/drawing/2014/main" id="{4FF861E5-E68D-D162-5E9E-3E7D998C23F7}"/>
              </a:ext>
            </a:extLst>
          </p:cNvPr>
          <p:cNvSpPr>
            <a:spLocks noGrp="1"/>
          </p:cNvSpPr>
          <p:nvPr>
            <p:ph type="sldNum" sz="quarter" idx="12"/>
          </p:nvPr>
        </p:nvSpPr>
        <p:spPr/>
        <p:txBody>
          <a:bodyPr/>
          <a:lstStyle/>
          <a:p>
            <a:fld id="{36BB15AE-240B-47DD-91B2-8197611076B4}" type="slidenum">
              <a:rPr lang="sk-SK" smtClean="0"/>
              <a:t>‹#›</a:t>
            </a:fld>
            <a:endParaRPr lang="sk-SK"/>
          </a:p>
        </p:txBody>
      </p:sp>
    </p:spTree>
    <p:extLst>
      <p:ext uri="{BB962C8B-B14F-4D97-AF65-F5344CB8AC3E}">
        <p14:creationId xmlns:p14="http://schemas.microsoft.com/office/powerpoint/2010/main" val="35383397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a:extLst>
              <a:ext uri="{FF2B5EF4-FFF2-40B4-BE49-F238E27FC236}">
                <a16:creationId xmlns:a16="http://schemas.microsoft.com/office/drawing/2014/main" id="{D6043F39-281C-3188-5356-D77CFEF4D943}"/>
              </a:ext>
            </a:extLst>
          </p:cNvPr>
          <p:cNvSpPr>
            <a:spLocks noGrp="1"/>
          </p:cNvSpPr>
          <p:nvPr>
            <p:ph type="dt" sz="half" idx="10"/>
          </p:nvPr>
        </p:nvSpPr>
        <p:spPr/>
        <p:txBody>
          <a:bodyPr/>
          <a:lstStyle/>
          <a:p>
            <a:fld id="{D9392F97-2220-43A2-B2B8-F2260579272B}" type="datetime1">
              <a:rPr lang="sk-SK" smtClean="0"/>
              <a:t>5. 12. 2023</a:t>
            </a:fld>
            <a:endParaRPr lang="sk-SK"/>
          </a:p>
        </p:txBody>
      </p:sp>
      <p:sp>
        <p:nvSpPr>
          <p:cNvPr id="3" name="Zástupný symbol pro zápatí 2">
            <a:extLst>
              <a:ext uri="{FF2B5EF4-FFF2-40B4-BE49-F238E27FC236}">
                <a16:creationId xmlns:a16="http://schemas.microsoft.com/office/drawing/2014/main" id="{3FFF23E8-7CD9-2117-2568-2E544656293F}"/>
              </a:ext>
            </a:extLst>
          </p:cNvPr>
          <p:cNvSpPr>
            <a:spLocks noGrp="1"/>
          </p:cNvSpPr>
          <p:nvPr>
            <p:ph type="ftr" sz="quarter" idx="11"/>
          </p:nvPr>
        </p:nvSpPr>
        <p:spPr/>
        <p:txBody>
          <a:bodyPr/>
          <a:lstStyle/>
          <a:p>
            <a:endParaRPr lang="sk-SK"/>
          </a:p>
        </p:txBody>
      </p:sp>
      <p:sp>
        <p:nvSpPr>
          <p:cNvPr id="4" name="Zástupný symbol pro číslo snímku 3">
            <a:extLst>
              <a:ext uri="{FF2B5EF4-FFF2-40B4-BE49-F238E27FC236}">
                <a16:creationId xmlns:a16="http://schemas.microsoft.com/office/drawing/2014/main" id="{19DF2F04-2A10-23FD-A14D-50044FEB63E0}"/>
              </a:ext>
            </a:extLst>
          </p:cNvPr>
          <p:cNvSpPr>
            <a:spLocks noGrp="1"/>
          </p:cNvSpPr>
          <p:nvPr>
            <p:ph type="sldNum" sz="quarter" idx="12"/>
          </p:nvPr>
        </p:nvSpPr>
        <p:spPr/>
        <p:txBody>
          <a:bodyPr/>
          <a:lstStyle/>
          <a:p>
            <a:fld id="{36BB15AE-240B-47DD-91B2-8197611076B4}" type="slidenum">
              <a:rPr lang="sk-SK" smtClean="0"/>
              <a:t>‹#›</a:t>
            </a:fld>
            <a:endParaRPr lang="sk-SK"/>
          </a:p>
        </p:txBody>
      </p:sp>
    </p:spTree>
    <p:extLst>
      <p:ext uri="{BB962C8B-B14F-4D97-AF65-F5344CB8AC3E}">
        <p14:creationId xmlns:p14="http://schemas.microsoft.com/office/powerpoint/2010/main" val="6891565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7D7F134-6462-9D09-C9CF-275AD99BE5E5}"/>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endParaRPr lang="sk-SK"/>
          </a:p>
        </p:txBody>
      </p:sp>
      <p:sp>
        <p:nvSpPr>
          <p:cNvPr id="3" name="Zástupný obsah 2">
            <a:extLst>
              <a:ext uri="{FF2B5EF4-FFF2-40B4-BE49-F238E27FC236}">
                <a16:creationId xmlns:a16="http://schemas.microsoft.com/office/drawing/2014/main" id="{37590AC7-5C47-959C-D320-EE0DD9A3B05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sk-SK"/>
          </a:p>
        </p:txBody>
      </p:sp>
      <p:sp>
        <p:nvSpPr>
          <p:cNvPr id="4" name="Zástupný text 3">
            <a:extLst>
              <a:ext uri="{FF2B5EF4-FFF2-40B4-BE49-F238E27FC236}">
                <a16:creationId xmlns:a16="http://schemas.microsoft.com/office/drawing/2014/main" id="{BE906079-B827-D9B5-F805-EF7B9FB5C0F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Zástupný symbol pro datum 4">
            <a:extLst>
              <a:ext uri="{FF2B5EF4-FFF2-40B4-BE49-F238E27FC236}">
                <a16:creationId xmlns:a16="http://schemas.microsoft.com/office/drawing/2014/main" id="{CDB80E93-E4FC-25C6-8043-37393E2A73EB}"/>
              </a:ext>
            </a:extLst>
          </p:cNvPr>
          <p:cNvSpPr>
            <a:spLocks noGrp="1"/>
          </p:cNvSpPr>
          <p:nvPr>
            <p:ph type="dt" sz="half" idx="10"/>
          </p:nvPr>
        </p:nvSpPr>
        <p:spPr/>
        <p:txBody>
          <a:bodyPr/>
          <a:lstStyle/>
          <a:p>
            <a:fld id="{38FAF9BA-7081-4C98-8B6E-2D4E8E64883C}" type="datetime1">
              <a:rPr lang="sk-SK" smtClean="0"/>
              <a:t>5. 12. 2023</a:t>
            </a:fld>
            <a:endParaRPr lang="sk-SK"/>
          </a:p>
        </p:txBody>
      </p:sp>
      <p:sp>
        <p:nvSpPr>
          <p:cNvPr id="6" name="Zástupný symbol pro zápatí 5">
            <a:extLst>
              <a:ext uri="{FF2B5EF4-FFF2-40B4-BE49-F238E27FC236}">
                <a16:creationId xmlns:a16="http://schemas.microsoft.com/office/drawing/2014/main" id="{CFA89D01-298E-A9B3-1E48-A48E17FEED9D}"/>
              </a:ext>
            </a:extLst>
          </p:cNvPr>
          <p:cNvSpPr>
            <a:spLocks noGrp="1"/>
          </p:cNvSpPr>
          <p:nvPr>
            <p:ph type="ftr" sz="quarter" idx="11"/>
          </p:nvPr>
        </p:nvSpPr>
        <p:spPr/>
        <p:txBody>
          <a:bodyPr/>
          <a:lstStyle/>
          <a:p>
            <a:endParaRPr lang="sk-SK"/>
          </a:p>
        </p:txBody>
      </p:sp>
      <p:sp>
        <p:nvSpPr>
          <p:cNvPr id="7" name="Zástupný symbol pro číslo snímku 6">
            <a:extLst>
              <a:ext uri="{FF2B5EF4-FFF2-40B4-BE49-F238E27FC236}">
                <a16:creationId xmlns:a16="http://schemas.microsoft.com/office/drawing/2014/main" id="{C1200076-FA74-234D-0C9D-35EBFC702E59}"/>
              </a:ext>
            </a:extLst>
          </p:cNvPr>
          <p:cNvSpPr>
            <a:spLocks noGrp="1"/>
          </p:cNvSpPr>
          <p:nvPr>
            <p:ph type="sldNum" sz="quarter" idx="12"/>
          </p:nvPr>
        </p:nvSpPr>
        <p:spPr/>
        <p:txBody>
          <a:bodyPr/>
          <a:lstStyle/>
          <a:p>
            <a:fld id="{36BB15AE-240B-47DD-91B2-8197611076B4}" type="slidenum">
              <a:rPr lang="sk-SK" smtClean="0"/>
              <a:t>‹#›</a:t>
            </a:fld>
            <a:endParaRPr lang="sk-SK"/>
          </a:p>
        </p:txBody>
      </p:sp>
    </p:spTree>
    <p:extLst>
      <p:ext uri="{BB962C8B-B14F-4D97-AF65-F5344CB8AC3E}">
        <p14:creationId xmlns:p14="http://schemas.microsoft.com/office/powerpoint/2010/main" val="15977948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E7D13CB-2005-A587-856C-3C9115B99DC8}"/>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endParaRPr lang="sk-SK"/>
          </a:p>
        </p:txBody>
      </p:sp>
      <p:sp>
        <p:nvSpPr>
          <p:cNvPr id="3" name="Zástupný symbol obrázku 2">
            <a:extLst>
              <a:ext uri="{FF2B5EF4-FFF2-40B4-BE49-F238E27FC236}">
                <a16:creationId xmlns:a16="http://schemas.microsoft.com/office/drawing/2014/main" id="{BE58518E-8740-F38D-1487-7FA4939C54E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k-SK"/>
          </a:p>
        </p:txBody>
      </p:sp>
      <p:sp>
        <p:nvSpPr>
          <p:cNvPr id="4" name="Zástupný text 3">
            <a:extLst>
              <a:ext uri="{FF2B5EF4-FFF2-40B4-BE49-F238E27FC236}">
                <a16:creationId xmlns:a16="http://schemas.microsoft.com/office/drawing/2014/main" id="{FBC9281D-75E1-89EC-919F-DC428C6EE85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Zástupný symbol pro datum 4">
            <a:extLst>
              <a:ext uri="{FF2B5EF4-FFF2-40B4-BE49-F238E27FC236}">
                <a16:creationId xmlns:a16="http://schemas.microsoft.com/office/drawing/2014/main" id="{5D4AF938-BF4B-07FF-FD5A-73D85EF98684}"/>
              </a:ext>
            </a:extLst>
          </p:cNvPr>
          <p:cNvSpPr>
            <a:spLocks noGrp="1"/>
          </p:cNvSpPr>
          <p:nvPr>
            <p:ph type="dt" sz="half" idx="10"/>
          </p:nvPr>
        </p:nvSpPr>
        <p:spPr/>
        <p:txBody>
          <a:bodyPr/>
          <a:lstStyle/>
          <a:p>
            <a:fld id="{C3BD7409-5780-4F12-9A19-BDBC040B2699}" type="datetime1">
              <a:rPr lang="sk-SK" smtClean="0"/>
              <a:t>5. 12. 2023</a:t>
            </a:fld>
            <a:endParaRPr lang="sk-SK"/>
          </a:p>
        </p:txBody>
      </p:sp>
      <p:sp>
        <p:nvSpPr>
          <p:cNvPr id="6" name="Zástupný symbol pro zápatí 5">
            <a:extLst>
              <a:ext uri="{FF2B5EF4-FFF2-40B4-BE49-F238E27FC236}">
                <a16:creationId xmlns:a16="http://schemas.microsoft.com/office/drawing/2014/main" id="{A925ED54-38B4-9B85-C30D-E33A0B2FE43E}"/>
              </a:ext>
            </a:extLst>
          </p:cNvPr>
          <p:cNvSpPr>
            <a:spLocks noGrp="1"/>
          </p:cNvSpPr>
          <p:nvPr>
            <p:ph type="ftr" sz="quarter" idx="11"/>
          </p:nvPr>
        </p:nvSpPr>
        <p:spPr/>
        <p:txBody>
          <a:bodyPr/>
          <a:lstStyle/>
          <a:p>
            <a:endParaRPr lang="sk-SK"/>
          </a:p>
        </p:txBody>
      </p:sp>
      <p:sp>
        <p:nvSpPr>
          <p:cNvPr id="7" name="Zástupný symbol pro číslo snímku 6">
            <a:extLst>
              <a:ext uri="{FF2B5EF4-FFF2-40B4-BE49-F238E27FC236}">
                <a16:creationId xmlns:a16="http://schemas.microsoft.com/office/drawing/2014/main" id="{B8BA3C16-ED51-AFB6-2EDE-F27E643B0EFB}"/>
              </a:ext>
            </a:extLst>
          </p:cNvPr>
          <p:cNvSpPr>
            <a:spLocks noGrp="1"/>
          </p:cNvSpPr>
          <p:nvPr>
            <p:ph type="sldNum" sz="quarter" idx="12"/>
          </p:nvPr>
        </p:nvSpPr>
        <p:spPr/>
        <p:txBody>
          <a:bodyPr/>
          <a:lstStyle/>
          <a:p>
            <a:fld id="{36BB15AE-240B-47DD-91B2-8197611076B4}" type="slidenum">
              <a:rPr lang="sk-SK" smtClean="0"/>
              <a:t>‹#›</a:t>
            </a:fld>
            <a:endParaRPr lang="sk-SK"/>
          </a:p>
        </p:txBody>
      </p:sp>
    </p:spTree>
    <p:extLst>
      <p:ext uri="{BB962C8B-B14F-4D97-AF65-F5344CB8AC3E}">
        <p14:creationId xmlns:p14="http://schemas.microsoft.com/office/powerpoint/2010/main" val="24731065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nadpis 1">
            <a:extLst>
              <a:ext uri="{FF2B5EF4-FFF2-40B4-BE49-F238E27FC236}">
                <a16:creationId xmlns:a16="http://schemas.microsoft.com/office/drawing/2014/main" id="{5AF5E27C-8240-E5C0-5578-8C9CB1D8ADB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s-CZ"/>
              <a:t>Kliknutím lze upravit styl.</a:t>
            </a:r>
            <a:endParaRPr lang="sk-SK"/>
          </a:p>
        </p:txBody>
      </p:sp>
      <p:sp>
        <p:nvSpPr>
          <p:cNvPr id="3" name="Zástupný text 2">
            <a:extLst>
              <a:ext uri="{FF2B5EF4-FFF2-40B4-BE49-F238E27FC236}">
                <a16:creationId xmlns:a16="http://schemas.microsoft.com/office/drawing/2014/main" id="{B8209EE9-BAD6-867D-D864-FCF47F31F45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sk-SK"/>
          </a:p>
        </p:txBody>
      </p:sp>
      <p:sp>
        <p:nvSpPr>
          <p:cNvPr id="4" name="Zástupný symbol pro datum 3">
            <a:extLst>
              <a:ext uri="{FF2B5EF4-FFF2-40B4-BE49-F238E27FC236}">
                <a16:creationId xmlns:a16="http://schemas.microsoft.com/office/drawing/2014/main" id="{F0BF6B97-C5EE-E198-A42D-1E8C3B64339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8B8B0D-6D55-4291-81CE-00DA997ABC40}" type="datetime1">
              <a:rPr lang="sk-SK" smtClean="0"/>
              <a:t>5. 12. 2023</a:t>
            </a:fld>
            <a:endParaRPr lang="sk-SK"/>
          </a:p>
        </p:txBody>
      </p:sp>
      <p:sp>
        <p:nvSpPr>
          <p:cNvPr id="5" name="Zástupný symbol pro zápatí 4">
            <a:extLst>
              <a:ext uri="{FF2B5EF4-FFF2-40B4-BE49-F238E27FC236}">
                <a16:creationId xmlns:a16="http://schemas.microsoft.com/office/drawing/2014/main" id="{79A42B93-5D59-A218-6E22-25E80689BAE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k-SK"/>
          </a:p>
        </p:txBody>
      </p:sp>
      <p:sp>
        <p:nvSpPr>
          <p:cNvPr id="6" name="Zástupný symbol pro číslo snímku 5">
            <a:extLst>
              <a:ext uri="{FF2B5EF4-FFF2-40B4-BE49-F238E27FC236}">
                <a16:creationId xmlns:a16="http://schemas.microsoft.com/office/drawing/2014/main" id="{4B41F7EF-0C63-749F-7BA4-9C45AE4A739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6BB15AE-240B-47DD-91B2-8197611076B4}" type="slidenum">
              <a:rPr lang="sk-SK" smtClean="0"/>
              <a:t>‹#›</a:t>
            </a:fld>
            <a:endParaRPr lang="sk-SK"/>
          </a:p>
        </p:txBody>
      </p:sp>
    </p:spTree>
    <p:extLst>
      <p:ext uri="{BB962C8B-B14F-4D97-AF65-F5344CB8AC3E}">
        <p14:creationId xmlns:p14="http://schemas.microsoft.com/office/powerpoint/2010/main" val="402828290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7.jpg"/><Relationship Id="rId3" Type="http://schemas.openxmlformats.org/officeDocument/2006/relationships/image" Target="../media/image12.jpg"/><Relationship Id="rId7" Type="http://schemas.openxmlformats.org/officeDocument/2006/relationships/image" Target="../media/image16.jp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5.jpg"/><Relationship Id="rId5" Type="http://schemas.openxmlformats.org/officeDocument/2006/relationships/image" Target="../media/image14.jpg"/><Relationship Id="rId10" Type="http://schemas.openxmlformats.org/officeDocument/2006/relationships/image" Target="../media/image19.jpg"/><Relationship Id="rId4" Type="http://schemas.openxmlformats.org/officeDocument/2006/relationships/image" Target="../media/image13.jpg"/><Relationship Id="rId9" Type="http://schemas.openxmlformats.org/officeDocument/2006/relationships/image" Target="../media/image18.jpg"/></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3.jpg"/><Relationship Id="rId5" Type="http://schemas.openxmlformats.org/officeDocument/2006/relationships/image" Target="../media/image22.jp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hyperlink" Target="https://www.cuzzs.cz/cs/akreditovana-certifikace-pyrotechniky/" TargetMode="External"/><Relationship Id="rId2" Type="http://schemas.openxmlformats.org/officeDocument/2006/relationships/hyperlink" Target="https://ssec.si.edu/stemvisions-blog/evolution-fireworks" TargetMode="External"/><Relationship Id="rId1" Type="http://schemas.openxmlformats.org/officeDocument/2006/relationships/slideLayout" Target="../slideLayouts/slideLayout2.xml"/><Relationship Id="rId6" Type="http://schemas.openxmlformats.org/officeDocument/2006/relationships/hyperlink" Target="https://en.wikipedia.org/wiki/Sparkler" TargetMode="External"/><Relationship Id="rId5" Type="http://schemas.openxmlformats.org/officeDocument/2006/relationships/hyperlink" Target="https://web.archive.org/web/20050213035708/http:/www.pyrocreations.com/sparkler_compositions" TargetMode="External"/><Relationship Id="rId4" Type="http://schemas.openxmlformats.org/officeDocument/2006/relationships/hyperlink" Target="https://sciencenotes.org/firework-colors-chemistry/"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Fireworks">
            <a:extLst>
              <a:ext uri="{FF2B5EF4-FFF2-40B4-BE49-F238E27FC236}">
                <a16:creationId xmlns:a16="http://schemas.microsoft.com/office/drawing/2014/main" id="{548E48B5-DC27-E1FA-9538-8C7E684A96D3}"/>
              </a:ext>
            </a:extLst>
          </p:cNvPr>
          <p:cNvPicPr>
            <a:picLocks noChangeAspect="1"/>
          </p:cNvPicPr>
          <p:nvPr/>
        </p:nvPicPr>
        <p:blipFill rotWithShape="1">
          <a:blip r:embed="rId2"/>
          <a:srcRect t="828" b="14903"/>
          <a:stretch/>
        </p:blipFill>
        <p:spPr>
          <a:xfrm>
            <a:off x="-3047" y="10"/>
            <a:ext cx="12191999" cy="6857990"/>
          </a:xfrm>
          <a:prstGeom prst="rect">
            <a:avLst/>
          </a:prstGeom>
        </p:spPr>
      </p:pic>
      <p:sp>
        <p:nvSpPr>
          <p:cNvPr id="11" name="Rectangle 10">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356F037E-804A-0202-C894-FFA7E1426FBC}"/>
              </a:ext>
            </a:extLst>
          </p:cNvPr>
          <p:cNvSpPr>
            <a:spLocks noGrp="1"/>
          </p:cNvSpPr>
          <p:nvPr>
            <p:ph type="ctrTitle"/>
          </p:nvPr>
        </p:nvSpPr>
        <p:spPr>
          <a:xfrm>
            <a:off x="1537118" y="892709"/>
            <a:ext cx="10058400" cy="3574778"/>
          </a:xfrm>
          <a:effectLst>
            <a:outerShdw blurRad="50800" dist="38100" dir="2700000" algn="tl" rotWithShape="0">
              <a:prstClr val="black">
                <a:alpha val="40000"/>
              </a:prstClr>
            </a:outerShdw>
          </a:effectLst>
        </p:spPr>
        <p:txBody>
          <a:bodyPr>
            <a:normAutofit/>
          </a:bodyPr>
          <a:lstStyle/>
          <a:p>
            <a:pPr algn="r"/>
            <a:r>
              <a:rPr lang="sk-SK" dirty="0">
                <a:solidFill>
                  <a:srgbClr val="FEFBF0"/>
                </a:solidFill>
                <a:latin typeface="Cambria" panose="02040503050406030204" pitchFamily="18" charset="0"/>
                <a:ea typeface="Cambria" panose="02040503050406030204" pitchFamily="18" charset="0"/>
              </a:rPr>
              <a:t>ZÁBAVNÁ </a:t>
            </a:r>
            <a:br>
              <a:rPr lang="sk-SK" dirty="0">
                <a:solidFill>
                  <a:srgbClr val="FEFBF0"/>
                </a:solidFill>
                <a:latin typeface="Cambria" panose="02040503050406030204" pitchFamily="18" charset="0"/>
                <a:ea typeface="Cambria" panose="02040503050406030204" pitchFamily="18" charset="0"/>
              </a:rPr>
            </a:br>
            <a:r>
              <a:rPr lang="sk-SK" dirty="0">
                <a:solidFill>
                  <a:srgbClr val="FEFBF0"/>
                </a:solidFill>
                <a:latin typeface="Cambria" panose="02040503050406030204" pitchFamily="18" charset="0"/>
                <a:ea typeface="Cambria" panose="02040503050406030204" pitchFamily="18" charset="0"/>
              </a:rPr>
              <a:t>PYROTECHNIKA</a:t>
            </a:r>
            <a:endParaRPr lang="sk-SK" sz="5400" dirty="0">
              <a:solidFill>
                <a:srgbClr val="FEFBF0"/>
              </a:solidFill>
              <a:latin typeface="Cambria" panose="02040503050406030204" pitchFamily="18" charset="0"/>
              <a:ea typeface="Cambria" panose="02040503050406030204" pitchFamily="18" charset="0"/>
            </a:endParaRPr>
          </a:p>
        </p:txBody>
      </p:sp>
      <p:sp>
        <p:nvSpPr>
          <p:cNvPr id="3" name="Podnadpis 2">
            <a:extLst>
              <a:ext uri="{FF2B5EF4-FFF2-40B4-BE49-F238E27FC236}">
                <a16:creationId xmlns:a16="http://schemas.microsoft.com/office/drawing/2014/main" id="{BD1F5C72-AF49-7DB7-615C-F83416398DDA}"/>
              </a:ext>
            </a:extLst>
          </p:cNvPr>
          <p:cNvSpPr>
            <a:spLocks noGrp="1"/>
          </p:cNvSpPr>
          <p:nvPr>
            <p:ph type="subTitle" idx="1"/>
          </p:nvPr>
        </p:nvSpPr>
        <p:spPr>
          <a:xfrm>
            <a:off x="2071868" y="5782380"/>
            <a:ext cx="9954683" cy="1075620"/>
          </a:xfrm>
          <a:solidFill>
            <a:schemeClr val="tx1"/>
          </a:solidFill>
          <a:effectLst>
            <a:outerShdw blurRad="50800" dist="38100" dir="2700000" algn="tl" rotWithShape="0">
              <a:prstClr val="black">
                <a:alpha val="40000"/>
              </a:prstClr>
            </a:outerShdw>
            <a:softEdge rad="330200"/>
          </a:effectLst>
        </p:spPr>
        <p:txBody>
          <a:bodyPr>
            <a:normAutofit/>
          </a:bodyPr>
          <a:lstStyle/>
          <a:p>
            <a:pPr algn="r"/>
            <a:r>
              <a:rPr lang="sk-SK" dirty="0">
                <a:solidFill>
                  <a:srgbClr val="FEFBF0"/>
                </a:solidFill>
                <a:latin typeface="Cambria" panose="02040503050406030204" pitchFamily="18" charset="0"/>
                <a:ea typeface="Cambria" panose="02040503050406030204" pitchFamily="18" charset="0"/>
              </a:rPr>
              <a:t>Antónia Cordova Beldumová, 533597</a:t>
            </a:r>
          </a:p>
          <a:p>
            <a:pPr algn="r"/>
            <a:r>
              <a:rPr lang="sk-SK" dirty="0">
                <a:solidFill>
                  <a:srgbClr val="FEFBF0"/>
                </a:solidFill>
                <a:latin typeface="Cambria" panose="02040503050406030204" pitchFamily="18" charset="0"/>
                <a:ea typeface="Cambria" panose="02040503050406030204" pitchFamily="18" charset="0"/>
              </a:rPr>
              <a:t>Chémia a Technológie Materiálov pre Konzervovanie - Reštaurovanie</a:t>
            </a:r>
          </a:p>
        </p:txBody>
      </p:sp>
    </p:spTree>
    <p:extLst>
      <p:ext uri="{BB962C8B-B14F-4D97-AF65-F5344CB8AC3E}">
        <p14:creationId xmlns:p14="http://schemas.microsoft.com/office/powerpoint/2010/main" val="3798512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Blue fireworks explosion in the sky">
            <a:extLst>
              <a:ext uri="{FF2B5EF4-FFF2-40B4-BE49-F238E27FC236}">
                <a16:creationId xmlns:a16="http://schemas.microsoft.com/office/drawing/2014/main" id="{9AD36326-2E95-C7B0-302D-FBED9B141EF3}"/>
              </a:ext>
            </a:extLst>
          </p:cNvPr>
          <p:cNvPicPr>
            <a:picLocks noChangeAspect="1"/>
          </p:cNvPicPr>
          <p:nvPr/>
        </p:nvPicPr>
        <p:blipFill rotWithShape="1">
          <a:blip r:embed="rId2"/>
          <a:srcRect b="15730"/>
          <a:stretch/>
        </p:blipFill>
        <p:spPr>
          <a:xfrm>
            <a:off x="-3047" y="10"/>
            <a:ext cx="12191999" cy="6857990"/>
          </a:xfrm>
          <a:prstGeom prst="rect">
            <a:avLst/>
          </a:prstGeom>
        </p:spPr>
      </p:pic>
      <p:sp>
        <p:nvSpPr>
          <p:cNvPr id="12" name="Rectangle 11">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854147C9-FC7A-67C2-E733-01A3F87D6B9A}"/>
              </a:ext>
            </a:extLst>
          </p:cNvPr>
          <p:cNvSpPr>
            <a:spLocks noGrp="1"/>
          </p:cNvSpPr>
          <p:nvPr>
            <p:ph type="title"/>
          </p:nvPr>
        </p:nvSpPr>
        <p:spPr>
          <a:xfrm>
            <a:off x="1295400" y="4629138"/>
            <a:ext cx="10058400" cy="1481219"/>
          </a:xfrm>
          <a:solidFill>
            <a:schemeClr val="tx1"/>
          </a:solidFill>
          <a:effectLst>
            <a:outerShdw blurRad="50800" dist="38100" dir="2700000" algn="tl" rotWithShape="0">
              <a:prstClr val="black">
                <a:alpha val="40000"/>
              </a:prstClr>
            </a:outerShdw>
            <a:softEdge rad="266700"/>
          </a:effectLst>
        </p:spPr>
        <p:txBody>
          <a:bodyPr vert="horz" lIns="91440" tIns="45720" rIns="91440" bIns="45720" rtlCol="0" anchor="b">
            <a:normAutofit fontScale="90000"/>
          </a:bodyPr>
          <a:lstStyle/>
          <a:p>
            <a:pPr algn="ctr"/>
            <a:r>
              <a:rPr lang="cs-CZ" sz="5200" dirty="0">
                <a:solidFill>
                  <a:srgbClr val="FFFFFF"/>
                </a:solidFill>
                <a:latin typeface="Cambria" panose="02040503050406030204" pitchFamily="18" charset="0"/>
                <a:ea typeface="Cambria" panose="02040503050406030204" pitchFamily="18" charset="0"/>
              </a:rPr>
              <a:t>ĎAKUJEM </a:t>
            </a:r>
            <a:br>
              <a:rPr lang="cs-CZ" sz="5200" dirty="0">
                <a:solidFill>
                  <a:srgbClr val="FFFFFF"/>
                </a:solidFill>
                <a:latin typeface="Cambria" panose="02040503050406030204" pitchFamily="18" charset="0"/>
                <a:ea typeface="Cambria" panose="02040503050406030204" pitchFamily="18" charset="0"/>
              </a:rPr>
            </a:br>
            <a:r>
              <a:rPr lang="cs-CZ" sz="5200" dirty="0">
                <a:solidFill>
                  <a:srgbClr val="FFFFFF"/>
                </a:solidFill>
                <a:latin typeface="Cambria" panose="02040503050406030204" pitchFamily="18" charset="0"/>
                <a:ea typeface="Cambria" panose="02040503050406030204" pitchFamily="18" charset="0"/>
              </a:rPr>
              <a:t>ZA POZORNOSŤ</a:t>
            </a:r>
            <a:endParaRPr lang="en-US" sz="5200" dirty="0">
              <a:solidFill>
                <a:srgbClr val="FFFFFF"/>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7753263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6" name="Obrázek 15" descr="Obsah obrázku ohňostroj, Silvestr, Nový rok, Výbušný materiál&#10;&#10;Popis byl vytvořen automaticky">
            <a:extLst>
              <a:ext uri="{FF2B5EF4-FFF2-40B4-BE49-F238E27FC236}">
                <a16:creationId xmlns:a16="http://schemas.microsoft.com/office/drawing/2014/main" id="{E97E3DFD-8D94-71EA-9786-A85FDD0025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04703" y="-1643605"/>
            <a:ext cx="10015303" cy="6858000"/>
          </a:xfrm>
          <a:prstGeom prst="rect">
            <a:avLst/>
          </a:prstGeom>
        </p:spPr>
      </p:pic>
      <p:sp>
        <p:nvSpPr>
          <p:cNvPr id="7" name="Obdélník 6">
            <a:extLst>
              <a:ext uri="{FF2B5EF4-FFF2-40B4-BE49-F238E27FC236}">
                <a16:creationId xmlns:a16="http://schemas.microsoft.com/office/drawing/2014/main" id="{71E58711-E934-5179-10EF-3830273B4253}"/>
              </a:ext>
            </a:extLst>
          </p:cNvPr>
          <p:cNvSpPr/>
          <p:nvPr/>
        </p:nvSpPr>
        <p:spPr>
          <a:xfrm>
            <a:off x="314960" y="1283447"/>
            <a:ext cx="7213600" cy="5209428"/>
          </a:xfrm>
          <a:prstGeom prst="rect">
            <a:avLst/>
          </a:prstGeom>
          <a:solidFill>
            <a:srgbClr val="FEFBF0">
              <a:alpha val="89000"/>
            </a:srgbClr>
          </a:solidFill>
          <a:ln w="28575">
            <a:solidFill>
              <a:schemeClr val="tx1">
                <a:lumMod val="65000"/>
                <a:lumOff val="35000"/>
              </a:schemeClr>
            </a:solidFill>
          </a:ln>
        </p:spPr>
        <p:style>
          <a:lnRef idx="2">
            <a:schemeClr val="accent1">
              <a:shade val="15000"/>
            </a:schemeClr>
          </a:lnRef>
          <a:fillRef idx="1">
            <a:schemeClr val="accent1"/>
          </a:fillRef>
          <a:effectRef idx="0">
            <a:schemeClr val="accent1"/>
          </a:effectRef>
          <a:fontRef idx="minor">
            <a:schemeClr val="lt1"/>
          </a:fontRef>
        </p:style>
        <p:txBody>
          <a:bodyPr lIns="252000" rIns="252000" rtlCol="0" anchor="ctr"/>
          <a:lstStyle/>
          <a:p>
            <a:pPr lvl="0">
              <a:lnSpc>
                <a:spcPct val="107000"/>
              </a:lnSpc>
            </a:pPr>
            <a:r>
              <a:rPr lang="sk-SK" sz="2000" b="1" kern="100"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200 </a:t>
            </a:r>
            <a:r>
              <a:rPr lang="sk-SK" sz="2000" b="1" kern="100" dirty="0" err="1">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p</a:t>
            </a:r>
            <a:r>
              <a:rPr lang="sk-SK" sz="2000" b="1" kern="100"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nl</a:t>
            </a:r>
            <a:r>
              <a:rPr lang="sk-SK" sz="2000" b="1" kern="100"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 </a:t>
            </a:r>
            <a:r>
              <a:rPr lang="sk-SK" sz="2000" kern="100"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 </a:t>
            </a:r>
            <a:r>
              <a:rPr lang="sk-SK" sz="2000" b="1" kern="100"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bambus</a:t>
            </a:r>
            <a:r>
              <a:rPr lang="sk-SK" sz="2000" kern="100"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 vhodený do ohňa</a:t>
            </a:r>
            <a:r>
              <a:rPr lang="cs-CZ" sz="2000" kern="100"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sk-SK" sz="2000" kern="100"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predchodca </a:t>
            </a:r>
            <a:r>
              <a:rPr lang="sk-SK" sz="2000" kern="100" dirty="0" err="1">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petárd</a:t>
            </a:r>
            <a:r>
              <a:rPr lang="sk-SK" sz="2000" kern="100"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a:t>
            </a:r>
          </a:p>
          <a:p>
            <a:pPr lvl="0">
              <a:lnSpc>
                <a:spcPct val="107000"/>
              </a:lnSpc>
            </a:pPr>
            <a:endParaRPr lang="cs-CZ" kern="100"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endParaRPr>
          </a:p>
          <a:p>
            <a:pPr lvl="0">
              <a:lnSpc>
                <a:spcPct val="107000"/>
              </a:lnSpc>
            </a:pPr>
            <a:endParaRPr lang="cs-CZ" kern="100"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endParaRPr>
          </a:p>
          <a:p>
            <a:pPr lvl="0">
              <a:lnSpc>
                <a:spcPct val="107000"/>
              </a:lnSpc>
            </a:pPr>
            <a:r>
              <a:rPr lang="sk-SK" sz="2000" b="1" kern="100"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8. storočie - </a:t>
            </a:r>
            <a:r>
              <a:rPr lang="sk-SK" sz="2000" kern="100"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príprava </a:t>
            </a:r>
            <a:r>
              <a:rPr lang="sk-SK" sz="2000" b="1" kern="100"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elixíru</a:t>
            </a:r>
            <a:r>
              <a:rPr lang="sk-SK" sz="2000" kern="100"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 </a:t>
            </a:r>
            <a:r>
              <a:rPr lang="sk-SK" sz="2000" b="1" kern="100"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života</a:t>
            </a:r>
            <a:r>
              <a:rPr lang="sk-SK" sz="2000" kern="100"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 </a:t>
            </a:r>
            <a:endParaRPr lang="cs-CZ" sz="2000" kern="100"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endParaRPr>
          </a:p>
          <a:p>
            <a:pPr marL="742950" lvl="1" indent="-285750">
              <a:lnSpc>
                <a:spcPct val="107000"/>
              </a:lnSpc>
              <a:buFont typeface="Courier New" panose="02070309020205020404" pitchFamily="49" charset="0"/>
              <a:buChar char="o"/>
            </a:pPr>
            <a:r>
              <a:rPr lang="cs-CZ" sz="2000" kern="100" dirty="0">
                <a:solidFill>
                  <a:schemeClr val="tx1"/>
                </a:solidFill>
                <a:latin typeface="Cambria" panose="02040503050406030204" pitchFamily="18" charset="0"/>
                <a:ea typeface="Cambria" panose="02040503050406030204" pitchFamily="18" charset="0"/>
                <a:cs typeface="Times New Roman" panose="02020603050405020304" pitchFamily="18" charset="0"/>
              </a:rPr>
              <a:t>s</a:t>
            </a:r>
            <a:r>
              <a:rPr lang="cs-CZ" sz="2000" kern="100"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íra, dusičnan draselný, med (uhlík)</a:t>
            </a:r>
          </a:p>
          <a:p>
            <a:pPr marL="1143000" lvl="2" indent="-228600" algn="just">
              <a:lnSpc>
                <a:spcPct val="107000"/>
              </a:lnSpc>
              <a:buFont typeface="Wingdings" panose="05000000000000000000" pitchFamily="2" charset="2"/>
              <a:buChar char=""/>
            </a:pPr>
            <a:r>
              <a:rPr lang="sk-SK" u="sng" kern="100"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Útočné</a:t>
            </a:r>
            <a:r>
              <a:rPr lang="sk-SK" kern="100"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 (S, KNO</a:t>
            </a:r>
            <a:r>
              <a:rPr lang="sk-SK" kern="100" baseline="-25000"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3</a:t>
            </a:r>
            <a:r>
              <a:rPr lang="sk-SK" kern="100"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 soli As a Pb, oleje a vosky – </a:t>
            </a:r>
            <a:r>
              <a:rPr lang="sk-SK" kern="100" dirty="0" err="1">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Wu</a:t>
            </a:r>
            <a:r>
              <a:rPr lang="sk-SK" kern="100"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 </a:t>
            </a:r>
            <a:r>
              <a:rPr lang="sk-SK" kern="100" dirty="0" err="1">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Ching</a:t>
            </a:r>
            <a:r>
              <a:rPr lang="sk-SK" kern="100"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 </a:t>
            </a:r>
            <a:r>
              <a:rPr lang="sk-SK" kern="100" dirty="0" err="1">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Tsung</a:t>
            </a:r>
            <a:r>
              <a:rPr lang="sk-SK" kern="100"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 </a:t>
            </a:r>
            <a:r>
              <a:rPr lang="sk-SK" kern="100" dirty="0" err="1">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Yao</a:t>
            </a:r>
            <a:r>
              <a:rPr lang="sk-SK" kern="100"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 1044)</a:t>
            </a:r>
            <a:endParaRPr lang="cs-CZ" kern="100"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endParaRPr>
          </a:p>
          <a:p>
            <a:pPr marL="1143000" lvl="2" indent="-228600" algn="just">
              <a:lnSpc>
                <a:spcPct val="107000"/>
              </a:lnSpc>
              <a:spcAft>
                <a:spcPts val="800"/>
              </a:spcAft>
              <a:buFont typeface="Wingdings" panose="05000000000000000000" pitchFamily="2" charset="2"/>
              <a:buChar char=""/>
            </a:pPr>
            <a:r>
              <a:rPr lang="sk-SK" u="sng" kern="100"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Zábavné</a:t>
            </a:r>
            <a:r>
              <a:rPr lang="sk-SK" kern="100"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 (</a:t>
            </a:r>
            <a:r>
              <a:rPr lang="sk-SK" kern="100" dirty="0" err="1">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petardy</a:t>
            </a:r>
            <a:r>
              <a:rPr lang="sk-SK" kern="100"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 - S, KNO</a:t>
            </a:r>
            <a:r>
              <a:rPr lang="sk-SK" kern="100" baseline="-25000"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3</a:t>
            </a:r>
            <a:r>
              <a:rPr lang="sk-SK" kern="100"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 uhlík z vŕbového dreva)</a:t>
            </a:r>
          </a:p>
          <a:p>
            <a:pPr lvl="2" algn="just">
              <a:spcAft>
                <a:spcPts val="800"/>
              </a:spcAft>
            </a:pPr>
            <a:endParaRPr lang="cs-CZ" kern="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lvl="0">
              <a:lnSpc>
                <a:spcPct val="107000"/>
              </a:lnSpc>
            </a:pPr>
            <a:r>
              <a:rPr lang="sk-SK" sz="2000" b="1" kern="100"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13. </a:t>
            </a:r>
            <a:r>
              <a:rPr lang="sk-SK" sz="2000" b="1" kern="100" dirty="0">
                <a:solidFill>
                  <a:schemeClr val="tx1"/>
                </a:solidFill>
                <a:latin typeface="Cambria" panose="02040503050406030204" pitchFamily="18" charset="0"/>
                <a:ea typeface="Cambria" panose="02040503050406030204" pitchFamily="18" charset="0"/>
                <a:cs typeface="Times New Roman" panose="02020603050405020304" pitchFamily="18" charset="0"/>
              </a:rPr>
              <a:t>s</a:t>
            </a:r>
            <a:r>
              <a:rPr lang="sk-SK" sz="2000" b="1" kern="100"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toročie</a:t>
            </a:r>
            <a:r>
              <a:rPr lang="sk-SK" sz="2000" kern="100"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 - rozvoj výroby </a:t>
            </a:r>
            <a:r>
              <a:rPr lang="sk-SK" sz="2000" b="1" kern="100"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čierneho</a:t>
            </a:r>
            <a:r>
              <a:rPr lang="sk-SK" sz="2000" kern="100"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 </a:t>
            </a:r>
            <a:r>
              <a:rPr lang="sk-SK" sz="2000" b="1" kern="100"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prachu</a:t>
            </a:r>
            <a:r>
              <a:rPr lang="sk-SK" sz="2000" kern="100"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 </a:t>
            </a:r>
            <a:r>
              <a:rPr lang="sk-SK" sz="2000" kern="100" dirty="0" err="1">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Rogerom</a:t>
            </a:r>
            <a:r>
              <a:rPr lang="sk-SK" sz="2000" kern="100"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 </a:t>
            </a:r>
            <a:r>
              <a:rPr lang="sk-SK" sz="2000" kern="100" dirty="0" err="1">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Baconom</a:t>
            </a:r>
            <a:r>
              <a:rPr lang="sk-SK" sz="2000" kern="100"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 </a:t>
            </a:r>
            <a:endParaRPr lang="cs-CZ" sz="2000" kern="100"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endParaRPr>
          </a:p>
          <a:p>
            <a:pPr marL="742950" lvl="1" indent="-285750">
              <a:spcAft>
                <a:spcPts val="800"/>
              </a:spcAft>
              <a:buFont typeface="Courier New" panose="02070309020205020404" pitchFamily="49" charset="0"/>
              <a:buChar char="o"/>
            </a:pPr>
            <a:r>
              <a:rPr lang="sk-SK" kern="100"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podiel 6 : 5 : 5 = KNO</a:t>
            </a:r>
            <a:r>
              <a:rPr lang="sk-SK" kern="100" baseline="-25000"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3 </a:t>
            </a:r>
            <a:r>
              <a:rPr lang="sk-SK" kern="100"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 S : C</a:t>
            </a:r>
          </a:p>
          <a:p>
            <a:pPr marL="742950" lvl="1" indent="-285750">
              <a:spcAft>
                <a:spcPts val="800"/>
              </a:spcAft>
              <a:buFont typeface="Courier New" panose="02070309020205020404" pitchFamily="49" charset="0"/>
              <a:buChar char="o"/>
            </a:pPr>
            <a:r>
              <a:rPr lang="sk-SK" kern="100"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zvýšenie čistoty zložiek </a:t>
            </a:r>
            <a:r>
              <a:rPr lang="sk-SK" kern="100" dirty="0" err="1">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rekryštalizáciou</a:t>
            </a:r>
            <a:r>
              <a:rPr lang="sk-SK" kern="100"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 (KNO</a:t>
            </a:r>
            <a:r>
              <a:rPr lang="sk-SK" kern="100" baseline="-25000"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3</a:t>
            </a:r>
            <a:r>
              <a:rPr lang="sk-SK" kern="100"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 a sublimáciou (S)</a:t>
            </a:r>
            <a:endParaRPr lang="cs-CZ" kern="100"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endParaRPr>
          </a:p>
        </p:txBody>
      </p:sp>
      <p:pic>
        <p:nvPicPr>
          <p:cNvPr id="17" name="Obrázek 16" descr="Obsah obrázku ohňostroj, Silvestr, Nový rok, Výbušný materiál&#10;&#10;Popis byl vytvořen automaticky">
            <a:extLst>
              <a:ext uri="{FF2B5EF4-FFF2-40B4-BE49-F238E27FC236}">
                <a16:creationId xmlns:a16="http://schemas.microsoft.com/office/drawing/2014/main" id="{26D3C81E-43DA-CCC2-2031-A55D6AC140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79029" y="-1461042"/>
            <a:ext cx="10015303" cy="6858000"/>
          </a:xfrm>
          <a:prstGeom prst="rect">
            <a:avLst/>
          </a:prstGeom>
        </p:spPr>
      </p:pic>
      <p:pic>
        <p:nvPicPr>
          <p:cNvPr id="12" name="Obrázek 11" descr="Obsah obrázku kresba, lyžování, text, obraz&#10;&#10;Popis byl vytvořen automaticky">
            <a:extLst>
              <a:ext uri="{FF2B5EF4-FFF2-40B4-BE49-F238E27FC236}">
                <a16:creationId xmlns:a16="http://schemas.microsoft.com/office/drawing/2014/main" id="{E3B2807C-4E8A-D4F9-5EB7-2CEB87A40E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79029" y="1283447"/>
            <a:ext cx="3542411" cy="5209428"/>
          </a:xfrm>
          <a:prstGeom prst="rect">
            <a:avLst/>
          </a:prstGeom>
          <a:ln w="28575">
            <a:solidFill>
              <a:schemeClr val="tx1">
                <a:lumMod val="65000"/>
                <a:lumOff val="35000"/>
              </a:schemeClr>
            </a:solidFill>
          </a:ln>
        </p:spPr>
      </p:pic>
      <p:sp>
        <p:nvSpPr>
          <p:cNvPr id="13" name="TextovéPole 12">
            <a:extLst>
              <a:ext uri="{FF2B5EF4-FFF2-40B4-BE49-F238E27FC236}">
                <a16:creationId xmlns:a16="http://schemas.microsoft.com/office/drawing/2014/main" id="{BDDF043E-D3AD-9E00-8099-AEE12937B5FB}"/>
              </a:ext>
            </a:extLst>
          </p:cNvPr>
          <p:cNvSpPr txBox="1"/>
          <p:nvPr/>
        </p:nvSpPr>
        <p:spPr>
          <a:xfrm>
            <a:off x="2693043" y="443101"/>
            <a:ext cx="6805914" cy="584775"/>
          </a:xfrm>
          <a:prstGeom prst="rect">
            <a:avLst/>
          </a:prstGeom>
          <a:solidFill>
            <a:schemeClr val="tx1"/>
          </a:solidFill>
          <a:effectLst>
            <a:softEdge rad="50800"/>
          </a:effectLst>
        </p:spPr>
        <p:txBody>
          <a:bodyPr wrap="square" rtlCol="0">
            <a:spAutoFit/>
          </a:bodyPr>
          <a:lstStyle/>
          <a:p>
            <a:pPr algn="ctr"/>
            <a:r>
              <a:rPr lang="sk-SK" sz="3200" dirty="0">
                <a:solidFill>
                  <a:srgbClr val="FEFBF0"/>
                </a:solidFill>
                <a:latin typeface="Bell MT" panose="02020503060305020303" pitchFamily="18" charset="0"/>
              </a:rPr>
              <a:t>VZNIK A VÝVOJ PYROTECHNIKY</a:t>
            </a:r>
          </a:p>
        </p:txBody>
      </p:sp>
      <p:sp>
        <p:nvSpPr>
          <p:cNvPr id="14" name="Zástupný symbol pro číslo snímku 13">
            <a:extLst>
              <a:ext uri="{FF2B5EF4-FFF2-40B4-BE49-F238E27FC236}">
                <a16:creationId xmlns:a16="http://schemas.microsoft.com/office/drawing/2014/main" id="{F9C6638B-51C5-3837-6B0A-AC63CD149B14}"/>
              </a:ext>
            </a:extLst>
          </p:cNvPr>
          <p:cNvSpPr>
            <a:spLocks noGrp="1"/>
          </p:cNvSpPr>
          <p:nvPr>
            <p:ph type="sldNum" sz="quarter" idx="12"/>
          </p:nvPr>
        </p:nvSpPr>
        <p:spPr>
          <a:xfrm>
            <a:off x="8610600" y="6492875"/>
            <a:ext cx="2743200" cy="365125"/>
          </a:xfrm>
        </p:spPr>
        <p:txBody>
          <a:bodyPr/>
          <a:lstStyle/>
          <a:p>
            <a:fld id="{36BB15AE-240B-47DD-91B2-8197611076B4}" type="slidenum">
              <a:rPr lang="sk-SK" smtClean="0"/>
              <a:t>2</a:t>
            </a:fld>
            <a:endParaRPr lang="sk-SK"/>
          </a:p>
        </p:txBody>
      </p:sp>
    </p:spTree>
    <p:extLst>
      <p:ext uri="{BB962C8B-B14F-4D97-AF65-F5344CB8AC3E}">
        <p14:creationId xmlns:p14="http://schemas.microsoft.com/office/powerpoint/2010/main" val="5712228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 name="Obrázek 11" descr="Obsah obrázku ohňostroj, Silvestr, Nový rok, Výbušný materiál&#10;&#10;Popis byl vytvořen automaticky">
            <a:extLst>
              <a:ext uri="{FF2B5EF4-FFF2-40B4-BE49-F238E27FC236}">
                <a16:creationId xmlns:a16="http://schemas.microsoft.com/office/drawing/2014/main" id="{50680900-4621-A929-FB6D-0B1DF22604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9584143">
            <a:off x="-482151" y="-415067"/>
            <a:ext cx="12865402" cy="6960613"/>
          </a:xfrm>
          <a:prstGeom prst="rect">
            <a:avLst/>
          </a:prstGeom>
        </p:spPr>
      </p:pic>
      <p:sp>
        <p:nvSpPr>
          <p:cNvPr id="2" name="Obdélník 1">
            <a:extLst>
              <a:ext uri="{FF2B5EF4-FFF2-40B4-BE49-F238E27FC236}">
                <a16:creationId xmlns:a16="http://schemas.microsoft.com/office/drawing/2014/main" id="{4C8B0A28-112A-6E9E-75B4-C7A6140D4559}"/>
              </a:ext>
            </a:extLst>
          </p:cNvPr>
          <p:cNvSpPr/>
          <p:nvPr/>
        </p:nvSpPr>
        <p:spPr>
          <a:xfrm>
            <a:off x="449119" y="1736145"/>
            <a:ext cx="6439361" cy="975222"/>
          </a:xfrm>
          <a:prstGeom prst="rect">
            <a:avLst/>
          </a:prstGeom>
          <a:solidFill>
            <a:srgbClr val="FEFBF0">
              <a:alpha val="89000"/>
            </a:srgbClr>
          </a:solidFill>
          <a:ln w="28575">
            <a:solidFill>
              <a:schemeClr val="tx1">
                <a:lumMod val="65000"/>
                <a:lumOff val="35000"/>
              </a:schemeClr>
            </a:solidFill>
          </a:ln>
        </p:spPr>
        <p:style>
          <a:lnRef idx="2">
            <a:schemeClr val="accent1">
              <a:shade val="15000"/>
            </a:schemeClr>
          </a:lnRef>
          <a:fillRef idx="1">
            <a:schemeClr val="accent1"/>
          </a:fillRef>
          <a:effectRef idx="0">
            <a:schemeClr val="accent1"/>
          </a:effectRef>
          <a:fontRef idx="minor">
            <a:schemeClr val="lt1"/>
          </a:fontRef>
        </p:style>
        <p:txBody>
          <a:bodyPr lIns="252000" rIns="252000" rtlCol="0" anchor="ctr"/>
          <a:lstStyle/>
          <a:p>
            <a:pPr lvl="0" algn="ctr">
              <a:lnSpc>
                <a:spcPct val="107000"/>
              </a:lnSpc>
            </a:pPr>
            <a:r>
              <a:rPr lang="sk-SK" kern="100"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Do </a:t>
            </a:r>
            <a:r>
              <a:rPr lang="sk-SK" b="1" kern="100"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16. storočia </a:t>
            </a:r>
            <a:r>
              <a:rPr lang="sk-SK" kern="100"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rozšírenie čierneho prachu ako súčasti zábavnej pyrotechniky v Európe</a:t>
            </a:r>
            <a:endParaRPr lang="cs-CZ" b="1" kern="100"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3" name="Obdélník 2">
            <a:extLst>
              <a:ext uri="{FF2B5EF4-FFF2-40B4-BE49-F238E27FC236}">
                <a16:creationId xmlns:a16="http://schemas.microsoft.com/office/drawing/2014/main" id="{6D7A2ADA-5B6C-9097-6F79-7B73D58C702E}"/>
              </a:ext>
            </a:extLst>
          </p:cNvPr>
          <p:cNvSpPr/>
          <p:nvPr/>
        </p:nvSpPr>
        <p:spPr>
          <a:xfrm>
            <a:off x="7172960" y="358583"/>
            <a:ext cx="4569921" cy="6140833"/>
          </a:xfrm>
          <a:prstGeom prst="rect">
            <a:avLst/>
          </a:prstGeom>
          <a:solidFill>
            <a:srgbClr val="FEFBF0">
              <a:alpha val="89000"/>
            </a:srgbClr>
          </a:solidFill>
          <a:ln w="28575">
            <a:solidFill>
              <a:schemeClr val="tx1">
                <a:lumMod val="65000"/>
                <a:lumOff val="35000"/>
              </a:schemeClr>
            </a:solidFill>
          </a:ln>
        </p:spPr>
        <p:style>
          <a:lnRef idx="2">
            <a:schemeClr val="accent1">
              <a:shade val="15000"/>
            </a:schemeClr>
          </a:lnRef>
          <a:fillRef idx="1">
            <a:schemeClr val="accent1"/>
          </a:fillRef>
          <a:effectRef idx="0">
            <a:schemeClr val="accent1"/>
          </a:effectRef>
          <a:fontRef idx="minor">
            <a:schemeClr val="lt1"/>
          </a:fontRef>
        </p:style>
        <p:txBody>
          <a:bodyPr lIns="252000" rIns="252000" rtlCol="0" anchor="ctr"/>
          <a:lstStyle/>
          <a:p>
            <a:pPr lvl="0">
              <a:spcAft>
                <a:spcPts val="800"/>
              </a:spcAft>
            </a:pPr>
            <a:r>
              <a:rPr lang="sk-SK" sz="1800" kern="100"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Do </a:t>
            </a:r>
            <a:r>
              <a:rPr lang="sk-SK" sz="1800" b="1" kern="100"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19. storočia </a:t>
            </a:r>
            <a:r>
              <a:rPr lang="sk-SK" sz="1800" kern="100"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známe zložky vytvárajúce </a:t>
            </a:r>
            <a:r>
              <a:rPr lang="sk-SK" sz="1800" b="1" kern="100"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špecifické farby a efekty</a:t>
            </a:r>
            <a:r>
              <a:rPr lang="sk-SK" sz="1800" kern="100"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a:t>
            </a:r>
          </a:p>
          <a:p>
            <a:pPr marL="285750" indent="-285750">
              <a:lnSpc>
                <a:spcPct val="250000"/>
              </a:lnSpc>
              <a:spcAft>
                <a:spcPts val="800"/>
              </a:spcAft>
              <a:buFont typeface="Wingdings" panose="05000000000000000000" pitchFamily="2" charset="2"/>
              <a:buChar char="v"/>
            </a:pPr>
            <a:r>
              <a:rPr lang="sk-SK" kern="100" dirty="0">
                <a:solidFill>
                  <a:schemeClr val="tx1"/>
                </a:solidFill>
                <a:latin typeface="Cambria" panose="02040503050406030204" pitchFamily="18" charset="0"/>
                <a:ea typeface="Cambria" panose="02040503050406030204" pitchFamily="18" charset="0"/>
                <a:cs typeface="Times New Roman" panose="02020603050405020304" pitchFamily="18" charset="0"/>
              </a:rPr>
              <a:t>KClO</a:t>
            </a:r>
            <a:r>
              <a:rPr lang="sk-SK" kern="100" baseline="-25000" dirty="0">
                <a:solidFill>
                  <a:schemeClr val="tx1"/>
                </a:solidFill>
                <a:latin typeface="Cambria" panose="02040503050406030204" pitchFamily="18" charset="0"/>
                <a:ea typeface="Cambria" panose="02040503050406030204" pitchFamily="18" charset="0"/>
                <a:cs typeface="Times New Roman" panose="02020603050405020304" pitchFamily="18" charset="0"/>
              </a:rPr>
              <a:t>3</a:t>
            </a:r>
            <a:r>
              <a:rPr lang="sk-SK" kern="100" dirty="0">
                <a:solidFill>
                  <a:schemeClr val="tx1"/>
                </a:solidFill>
                <a:latin typeface="Cambria" panose="02040503050406030204" pitchFamily="18" charset="0"/>
                <a:ea typeface="Cambria" panose="02040503050406030204" pitchFamily="18" charset="0"/>
                <a:cs typeface="Times New Roman" panose="02020603050405020304" pitchFamily="18" charset="0"/>
              </a:rPr>
              <a:t> – </a:t>
            </a:r>
            <a:r>
              <a:rPr lang="sk-SK" b="1" kern="100" dirty="0">
                <a:solidFill>
                  <a:schemeClr val="tx1"/>
                </a:solidFill>
                <a:latin typeface="Cambria" panose="02040503050406030204" pitchFamily="18" charset="0"/>
                <a:ea typeface="Cambria" panose="02040503050406030204" pitchFamily="18" charset="0"/>
                <a:cs typeface="Times New Roman" panose="02020603050405020304" pitchFamily="18" charset="0"/>
              </a:rPr>
              <a:t>zvýraznenie</a:t>
            </a:r>
            <a:r>
              <a:rPr lang="sk-SK" kern="100" dirty="0">
                <a:solidFill>
                  <a:schemeClr val="tx1"/>
                </a:solidFill>
                <a:latin typeface="Cambria" panose="02040503050406030204" pitchFamily="18" charset="0"/>
                <a:ea typeface="Cambria" panose="02040503050406030204" pitchFamily="18" charset="0"/>
                <a:cs typeface="Times New Roman" panose="02020603050405020304" pitchFamily="18" charset="0"/>
              </a:rPr>
              <a:t> farby</a:t>
            </a:r>
          </a:p>
          <a:p>
            <a:pPr marL="285750" indent="-285750">
              <a:lnSpc>
                <a:spcPct val="150000"/>
              </a:lnSpc>
              <a:spcAft>
                <a:spcPts val="800"/>
              </a:spcAft>
              <a:buFont typeface="Wingdings" panose="05000000000000000000" pitchFamily="2" charset="2"/>
              <a:buChar char="v"/>
            </a:pPr>
            <a:r>
              <a:rPr lang="sk-SK" kern="100"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Sb</a:t>
            </a:r>
            <a:r>
              <a:rPr lang="sk-SK" kern="100" baseline="-25000"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2</a:t>
            </a:r>
            <a:r>
              <a:rPr lang="sk-SK" kern="100"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S</a:t>
            </a:r>
            <a:r>
              <a:rPr lang="sk-SK" kern="100" baseline="-25000"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3</a:t>
            </a:r>
            <a:r>
              <a:rPr lang="sk-SK" kern="100"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 – </a:t>
            </a:r>
            <a:r>
              <a:rPr lang="sk-SK" b="1" kern="100" dirty="0">
                <a:solidFill>
                  <a:schemeClr val="accent1">
                    <a:lumMod val="75000"/>
                  </a:schemeClr>
                </a:solidFill>
                <a:effectLst/>
                <a:latin typeface="Cambria" panose="02040503050406030204" pitchFamily="18" charset="0"/>
                <a:ea typeface="Cambria" panose="02040503050406030204" pitchFamily="18" charset="0"/>
                <a:cs typeface="Times New Roman" panose="02020603050405020304" pitchFamily="18" charset="0"/>
              </a:rPr>
              <a:t>modrý </a:t>
            </a:r>
            <a:r>
              <a:rPr lang="sk-SK" kern="100"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plameň</a:t>
            </a:r>
          </a:p>
          <a:p>
            <a:pPr marL="285750" indent="-285750">
              <a:lnSpc>
                <a:spcPct val="150000"/>
              </a:lnSpc>
              <a:spcAft>
                <a:spcPts val="800"/>
              </a:spcAft>
              <a:buFont typeface="Wingdings" panose="05000000000000000000" pitchFamily="2" charset="2"/>
              <a:buChar char="v"/>
            </a:pPr>
            <a:r>
              <a:rPr lang="sk-SK" kern="100" dirty="0">
                <a:solidFill>
                  <a:schemeClr val="tx1"/>
                </a:solidFill>
                <a:latin typeface="Cambria" panose="02040503050406030204" pitchFamily="18" charset="0"/>
                <a:ea typeface="Cambria" panose="02040503050406030204" pitchFamily="18" charset="0"/>
                <a:cs typeface="Times New Roman" panose="02020603050405020304" pitchFamily="18" charset="0"/>
              </a:rPr>
              <a:t>Fe a železné piliny – </a:t>
            </a:r>
            <a:r>
              <a:rPr lang="sk-SK" kern="100" dirty="0">
                <a:ln>
                  <a:solidFill>
                    <a:schemeClr val="bg2">
                      <a:lumMod val="50000"/>
                    </a:schemeClr>
                  </a:solidFill>
                </a:ln>
                <a:solidFill>
                  <a:schemeClr val="bg1"/>
                </a:solidFill>
                <a:latin typeface="Cambria" panose="02040503050406030204" pitchFamily="18" charset="0"/>
                <a:ea typeface="Cambria" panose="02040503050406030204" pitchFamily="18" charset="0"/>
                <a:cs typeface="Times New Roman" panose="02020603050405020304" pitchFamily="18" charset="0"/>
              </a:rPr>
              <a:t>biele</a:t>
            </a:r>
            <a:r>
              <a:rPr lang="sk-SK" kern="100" dirty="0">
                <a:solidFill>
                  <a:schemeClr val="tx1"/>
                </a:solidFill>
                <a:latin typeface="Cambria" panose="02040503050406030204" pitchFamily="18" charset="0"/>
                <a:ea typeface="Cambria" panose="02040503050406030204" pitchFamily="18" charset="0"/>
                <a:cs typeface="Times New Roman" panose="02020603050405020304" pitchFamily="18" charset="0"/>
              </a:rPr>
              <a:t> a </a:t>
            </a:r>
            <a:r>
              <a:rPr lang="sk-SK" b="1" kern="100" dirty="0">
                <a:solidFill>
                  <a:srgbClr val="C00000"/>
                </a:solidFill>
                <a:latin typeface="Cambria" panose="02040503050406030204" pitchFamily="18" charset="0"/>
                <a:ea typeface="Cambria" panose="02040503050406030204" pitchFamily="18" charset="0"/>
                <a:cs typeface="Times New Roman" panose="02020603050405020304" pitchFamily="18" charset="0"/>
              </a:rPr>
              <a:t>červené</a:t>
            </a:r>
            <a:r>
              <a:rPr lang="sk-SK" kern="100" dirty="0">
                <a:solidFill>
                  <a:schemeClr val="tx1"/>
                </a:solidFill>
                <a:latin typeface="Cambria" panose="02040503050406030204" pitchFamily="18" charset="0"/>
                <a:ea typeface="Cambria" panose="02040503050406030204" pitchFamily="18" charset="0"/>
                <a:cs typeface="Times New Roman" panose="02020603050405020304" pitchFamily="18" charset="0"/>
              </a:rPr>
              <a:t> iskry</a:t>
            </a:r>
          </a:p>
          <a:p>
            <a:pPr marL="285750" indent="-285750">
              <a:lnSpc>
                <a:spcPct val="150000"/>
              </a:lnSpc>
              <a:spcAft>
                <a:spcPts val="800"/>
              </a:spcAft>
              <a:buFont typeface="Wingdings" panose="05000000000000000000" pitchFamily="2" charset="2"/>
              <a:buChar char="v"/>
            </a:pPr>
            <a:r>
              <a:rPr lang="sk-SK" kern="100"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červené Cu piliny – </a:t>
            </a:r>
            <a:r>
              <a:rPr lang="sk-SK" b="1" kern="100" dirty="0">
                <a:solidFill>
                  <a:schemeClr val="accent6">
                    <a:lumMod val="75000"/>
                  </a:schemeClr>
                </a:solidFill>
                <a:effectLst/>
                <a:latin typeface="Cambria" panose="02040503050406030204" pitchFamily="18" charset="0"/>
                <a:ea typeface="Cambria" panose="02040503050406030204" pitchFamily="18" charset="0"/>
                <a:cs typeface="Times New Roman" panose="02020603050405020304" pitchFamily="18" charset="0"/>
              </a:rPr>
              <a:t>zelenkavé</a:t>
            </a:r>
            <a:r>
              <a:rPr lang="sk-SK" kern="100"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 iskry</a:t>
            </a:r>
          </a:p>
          <a:p>
            <a:pPr marL="285750" indent="-285750">
              <a:lnSpc>
                <a:spcPct val="150000"/>
              </a:lnSpc>
              <a:spcAft>
                <a:spcPts val="800"/>
              </a:spcAft>
              <a:buFont typeface="Wingdings" panose="05000000000000000000" pitchFamily="2" charset="2"/>
              <a:buChar char="v"/>
            </a:pPr>
            <a:r>
              <a:rPr lang="sk-SK" kern="100" dirty="0">
                <a:solidFill>
                  <a:schemeClr val="tx1"/>
                </a:solidFill>
                <a:latin typeface="Cambria" panose="02040503050406030204" pitchFamily="18" charset="0"/>
                <a:ea typeface="Cambria" panose="02040503050406030204" pitchFamily="18" charset="0"/>
                <a:cs typeface="Times New Roman" panose="02020603050405020304" pitchFamily="18" charset="0"/>
              </a:rPr>
              <a:t>Zn piliny – </a:t>
            </a:r>
            <a:r>
              <a:rPr lang="sk-SK" kern="100" dirty="0">
                <a:ln>
                  <a:solidFill>
                    <a:schemeClr val="accent1">
                      <a:lumMod val="50000"/>
                    </a:schemeClr>
                  </a:solidFill>
                </a:ln>
                <a:solidFill>
                  <a:schemeClr val="accent5">
                    <a:lumMod val="50000"/>
                  </a:schemeClr>
                </a:solidFill>
                <a:latin typeface="Cambria" panose="02040503050406030204" pitchFamily="18" charset="0"/>
                <a:ea typeface="Cambria" panose="02040503050406030204" pitchFamily="18" charset="0"/>
                <a:cs typeface="Times New Roman" panose="02020603050405020304" pitchFamily="18" charset="0"/>
              </a:rPr>
              <a:t>modré</a:t>
            </a:r>
            <a:r>
              <a:rPr lang="sk-SK" kern="100" dirty="0">
                <a:solidFill>
                  <a:schemeClr val="tx1"/>
                </a:solidFill>
                <a:latin typeface="Cambria" panose="02040503050406030204" pitchFamily="18" charset="0"/>
                <a:ea typeface="Cambria" panose="02040503050406030204" pitchFamily="18" charset="0"/>
                <a:cs typeface="Times New Roman" panose="02020603050405020304" pitchFamily="18" charset="0"/>
              </a:rPr>
              <a:t> iskry</a:t>
            </a:r>
          </a:p>
          <a:p>
            <a:pPr marL="285750" indent="-285750">
              <a:lnSpc>
                <a:spcPct val="150000"/>
              </a:lnSpc>
              <a:spcAft>
                <a:spcPts val="800"/>
              </a:spcAft>
              <a:buFont typeface="Wingdings" panose="05000000000000000000" pitchFamily="2" charset="2"/>
              <a:buChar char="v"/>
            </a:pPr>
            <a:r>
              <a:rPr lang="sk-SK" kern="100"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žltý jantár – </a:t>
            </a:r>
            <a:r>
              <a:rPr lang="sk-SK" kern="100" dirty="0">
                <a:ln>
                  <a:solidFill>
                    <a:schemeClr val="accent4">
                      <a:lumMod val="50000"/>
                    </a:schemeClr>
                  </a:solidFill>
                </a:ln>
                <a:solidFill>
                  <a:schemeClr val="accent4">
                    <a:lumMod val="60000"/>
                    <a:lumOff val="40000"/>
                  </a:schemeClr>
                </a:solidFill>
                <a:effectLst/>
                <a:latin typeface="Cambria" panose="02040503050406030204" pitchFamily="18" charset="0"/>
                <a:ea typeface="Cambria" panose="02040503050406030204" pitchFamily="18" charset="0"/>
                <a:cs typeface="Times New Roman" panose="02020603050405020304" pitchFamily="18" charset="0"/>
              </a:rPr>
              <a:t>žltý</a:t>
            </a:r>
            <a:r>
              <a:rPr lang="sk-SK" kern="100"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 plameň</a:t>
            </a:r>
          </a:p>
          <a:p>
            <a:pPr marL="285750" indent="-285750">
              <a:lnSpc>
                <a:spcPct val="150000"/>
              </a:lnSpc>
              <a:spcAft>
                <a:spcPts val="800"/>
              </a:spcAft>
              <a:buFont typeface="Wingdings" panose="05000000000000000000" pitchFamily="2" charset="2"/>
              <a:buChar char="v"/>
            </a:pPr>
            <a:r>
              <a:rPr lang="sk-SK" kern="100" dirty="0">
                <a:solidFill>
                  <a:schemeClr val="tx1"/>
                </a:solidFill>
                <a:latin typeface="Cambria" panose="02040503050406030204" pitchFamily="18" charset="0"/>
                <a:ea typeface="Cambria" panose="02040503050406030204" pitchFamily="18" charset="0"/>
                <a:cs typeface="Times New Roman" panose="02020603050405020304" pitchFamily="18" charset="0"/>
              </a:rPr>
              <a:t>sadza – </a:t>
            </a:r>
            <a:r>
              <a:rPr lang="sk-SK" kern="100" dirty="0">
                <a:ln>
                  <a:solidFill>
                    <a:srgbClr val="C00000"/>
                  </a:solidFill>
                </a:ln>
                <a:solidFill>
                  <a:srgbClr val="FF0000"/>
                </a:solidFill>
                <a:latin typeface="Cambria" panose="02040503050406030204" pitchFamily="18" charset="0"/>
                <a:ea typeface="Cambria" panose="02040503050406030204" pitchFamily="18" charset="0"/>
                <a:cs typeface="Times New Roman" panose="02020603050405020304" pitchFamily="18" charset="0"/>
              </a:rPr>
              <a:t>červenkastý</a:t>
            </a:r>
            <a:r>
              <a:rPr lang="sk-SK" kern="100" dirty="0">
                <a:solidFill>
                  <a:schemeClr val="tx1"/>
                </a:solidFill>
                <a:latin typeface="Cambria" panose="02040503050406030204" pitchFamily="18" charset="0"/>
                <a:ea typeface="Cambria" panose="02040503050406030204" pitchFamily="18" charset="0"/>
                <a:cs typeface="Times New Roman" panose="02020603050405020304" pitchFamily="18" charset="0"/>
              </a:rPr>
              <a:t> plameň</a:t>
            </a:r>
          </a:p>
          <a:p>
            <a:pPr marL="285750" indent="-285750">
              <a:lnSpc>
                <a:spcPct val="150000"/>
              </a:lnSpc>
              <a:spcAft>
                <a:spcPts val="800"/>
              </a:spcAft>
              <a:buFont typeface="Wingdings" panose="05000000000000000000" pitchFamily="2" charset="2"/>
              <a:buChar char="v"/>
            </a:pPr>
            <a:r>
              <a:rPr lang="sk-SK" kern="100"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C</a:t>
            </a:r>
            <a:r>
              <a:rPr lang="sk-SK" kern="100" dirty="0">
                <a:solidFill>
                  <a:schemeClr val="tx1"/>
                </a:solidFill>
                <a:latin typeface="Cambria" panose="02040503050406030204" pitchFamily="18" charset="0"/>
                <a:ea typeface="Cambria" panose="02040503050406030204" pitchFamily="18" charset="0"/>
                <a:cs typeface="Times New Roman" panose="02020603050405020304" pitchFamily="18" charset="0"/>
              </a:rPr>
              <a:t>u(NO</a:t>
            </a:r>
            <a:r>
              <a:rPr lang="sk-SK" kern="100" baseline="-25000" dirty="0">
                <a:solidFill>
                  <a:schemeClr val="tx1"/>
                </a:solidFill>
                <a:latin typeface="Cambria" panose="02040503050406030204" pitchFamily="18" charset="0"/>
                <a:ea typeface="Cambria" panose="02040503050406030204" pitchFamily="18" charset="0"/>
                <a:cs typeface="Times New Roman" panose="02020603050405020304" pitchFamily="18" charset="0"/>
              </a:rPr>
              <a:t>3</a:t>
            </a:r>
            <a:r>
              <a:rPr lang="sk-SK" kern="100" dirty="0">
                <a:solidFill>
                  <a:schemeClr val="tx1"/>
                </a:solidFill>
                <a:latin typeface="Cambria" panose="02040503050406030204" pitchFamily="18" charset="0"/>
                <a:ea typeface="Cambria" panose="02040503050406030204" pitchFamily="18" charset="0"/>
                <a:cs typeface="Times New Roman" panose="02020603050405020304" pitchFamily="18" charset="0"/>
              </a:rPr>
              <a:t>)</a:t>
            </a:r>
            <a:r>
              <a:rPr lang="sk-SK" kern="100" baseline="-25000" dirty="0">
                <a:solidFill>
                  <a:schemeClr val="tx1"/>
                </a:solidFill>
                <a:latin typeface="Cambria" panose="02040503050406030204" pitchFamily="18" charset="0"/>
                <a:ea typeface="Cambria" panose="02040503050406030204" pitchFamily="18" charset="0"/>
                <a:cs typeface="Times New Roman" panose="02020603050405020304" pitchFamily="18" charset="0"/>
              </a:rPr>
              <a:t>2</a:t>
            </a:r>
            <a:r>
              <a:rPr lang="sk-SK" kern="100" dirty="0">
                <a:solidFill>
                  <a:schemeClr val="tx1"/>
                </a:solidFill>
                <a:latin typeface="Cambria" panose="02040503050406030204" pitchFamily="18" charset="0"/>
                <a:ea typeface="Cambria" panose="02040503050406030204" pitchFamily="18" charset="0"/>
                <a:cs typeface="Times New Roman" panose="02020603050405020304" pitchFamily="18" charset="0"/>
              </a:rPr>
              <a:t> – </a:t>
            </a:r>
            <a:r>
              <a:rPr lang="sk-SK" kern="100" dirty="0">
                <a:ln>
                  <a:solidFill>
                    <a:schemeClr val="accent1">
                      <a:lumMod val="75000"/>
                    </a:schemeClr>
                  </a:solidFill>
                </a:ln>
                <a:solidFill>
                  <a:schemeClr val="accent1">
                    <a:lumMod val="60000"/>
                    <a:lumOff val="40000"/>
                  </a:schemeClr>
                </a:solidFill>
                <a:latin typeface="Cambria" panose="02040503050406030204" pitchFamily="18" charset="0"/>
                <a:ea typeface="Cambria" panose="02040503050406030204" pitchFamily="18" charset="0"/>
                <a:cs typeface="Times New Roman" panose="02020603050405020304" pitchFamily="18" charset="0"/>
              </a:rPr>
              <a:t>modrý</a:t>
            </a:r>
            <a:r>
              <a:rPr lang="sk-SK" kern="100" dirty="0">
                <a:solidFill>
                  <a:schemeClr val="tx1"/>
                </a:solidFill>
                <a:latin typeface="Cambria" panose="02040503050406030204" pitchFamily="18" charset="0"/>
                <a:ea typeface="Cambria" panose="02040503050406030204" pitchFamily="18" charset="0"/>
                <a:cs typeface="Times New Roman" panose="02020603050405020304" pitchFamily="18" charset="0"/>
              </a:rPr>
              <a:t> plameň</a:t>
            </a:r>
          </a:p>
          <a:p>
            <a:pPr marL="285750" indent="-285750">
              <a:lnSpc>
                <a:spcPct val="150000"/>
              </a:lnSpc>
              <a:spcAft>
                <a:spcPts val="800"/>
              </a:spcAft>
              <a:buFont typeface="Wingdings" panose="05000000000000000000" pitchFamily="2" charset="2"/>
              <a:buChar char="v"/>
            </a:pPr>
            <a:r>
              <a:rPr lang="sk-SK" kern="100"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Ba(NO</a:t>
            </a:r>
            <a:r>
              <a:rPr lang="sk-SK" kern="100" baseline="-25000"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3</a:t>
            </a:r>
            <a:r>
              <a:rPr lang="sk-SK" kern="100"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a:t>
            </a:r>
            <a:r>
              <a:rPr lang="sk-SK" kern="100" baseline="-25000"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2</a:t>
            </a:r>
            <a:r>
              <a:rPr lang="sk-SK" kern="100"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 – </a:t>
            </a:r>
            <a:r>
              <a:rPr lang="sk-SK" b="1" kern="100" dirty="0">
                <a:solidFill>
                  <a:srgbClr val="00B050"/>
                </a:solidFill>
                <a:effectLst/>
                <a:latin typeface="Cambria" panose="02040503050406030204" pitchFamily="18" charset="0"/>
                <a:ea typeface="Cambria" panose="02040503050406030204" pitchFamily="18" charset="0"/>
                <a:cs typeface="Times New Roman" panose="02020603050405020304" pitchFamily="18" charset="0"/>
              </a:rPr>
              <a:t>zelený</a:t>
            </a:r>
            <a:r>
              <a:rPr lang="sk-SK" kern="100"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 plameň</a:t>
            </a:r>
            <a:endParaRPr lang="cs-CZ" kern="100"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endParaRPr>
          </a:p>
        </p:txBody>
      </p:sp>
      <p:pic>
        <p:nvPicPr>
          <p:cNvPr id="5" name="Picture 2" descr="A painting of the George II fireworks in London’s Green Park in April 1749, staged to celebrate the end of the War of the Austrian Succession and the signing of the Treaty of Aix-la-Chapelle in 1748.">
            <a:extLst>
              <a:ext uri="{FF2B5EF4-FFF2-40B4-BE49-F238E27FC236}">
                <a16:creationId xmlns:a16="http://schemas.microsoft.com/office/drawing/2014/main" id="{8B029FF2-0182-7654-A052-747CA806A7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119" y="2984215"/>
            <a:ext cx="6439361" cy="3515201"/>
          </a:xfrm>
          <a:prstGeom prst="rect">
            <a:avLst/>
          </a:prstGeom>
          <a:noFill/>
          <a:ln w="28575">
            <a:solidFill>
              <a:schemeClr val="tx1">
                <a:lumMod val="65000"/>
                <a:lumOff val="35000"/>
              </a:schemeClr>
            </a:solidFill>
          </a:ln>
          <a:extLst>
            <a:ext uri="{909E8E84-426E-40DD-AFC4-6F175D3DCCD1}">
              <a14:hiddenFill xmlns:a14="http://schemas.microsoft.com/office/drawing/2010/main">
                <a:solidFill>
                  <a:srgbClr val="FFFFFF"/>
                </a:solidFill>
              </a14:hiddenFill>
            </a:ext>
          </a:extLst>
        </p:spPr>
      </p:pic>
      <p:sp>
        <p:nvSpPr>
          <p:cNvPr id="6" name="TextovéPole 5">
            <a:extLst>
              <a:ext uri="{FF2B5EF4-FFF2-40B4-BE49-F238E27FC236}">
                <a16:creationId xmlns:a16="http://schemas.microsoft.com/office/drawing/2014/main" id="{302E9E26-D832-5E98-DD8D-EA4013A669E8}"/>
              </a:ext>
            </a:extLst>
          </p:cNvPr>
          <p:cNvSpPr txBox="1"/>
          <p:nvPr/>
        </p:nvSpPr>
        <p:spPr>
          <a:xfrm>
            <a:off x="1704861" y="404585"/>
            <a:ext cx="3927875" cy="1077218"/>
          </a:xfrm>
          <a:prstGeom prst="rect">
            <a:avLst/>
          </a:prstGeom>
          <a:solidFill>
            <a:schemeClr val="tx1"/>
          </a:solidFill>
          <a:effectLst>
            <a:softEdge rad="114300"/>
          </a:effectLst>
        </p:spPr>
        <p:txBody>
          <a:bodyPr wrap="square" rtlCol="0">
            <a:spAutoFit/>
          </a:bodyPr>
          <a:lstStyle/>
          <a:p>
            <a:pPr algn="ctr"/>
            <a:r>
              <a:rPr lang="sk-SK" sz="3200" dirty="0">
                <a:solidFill>
                  <a:srgbClr val="FEFBF0"/>
                </a:solidFill>
                <a:latin typeface="Bell MT" panose="02020503060305020303" pitchFamily="18" charset="0"/>
              </a:rPr>
              <a:t>VZNIK A VÝVOJ </a:t>
            </a:r>
          </a:p>
          <a:p>
            <a:pPr algn="ctr"/>
            <a:r>
              <a:rPr lang="sk-SK" sz="3200" dirty="0">
                <a:solidFill>
                  <a:srgbClr val="FEFBF0"/>
                </a:solidFill>
                <a:latin typeface="Bell MT" panose="02020503060305020303" pitchFamily="18" charset="0"/>
              </a:rPr>
              <a:t>PYROTECHNIKY</a:t>
            </a:r>
          </a:p>
        </p:txBody>
      </p:sp>
      <p:sp>
        <p:nvSpPr>
          <p:cNvPr id="7" name="Zástupný symbol pro číslo snímku 6">
            <a:extLst>
              <a:ext uri="{FF2B5EF4-FFF2-40B4-BE49-F238E27FC236}">
                <a16:creationId xmlns:a16="http://schemas.microsoft.com/office/drawing/2014/main" id="{6765C9B2-7409-787B-8211-C2CE967572E8}"/>
              </a:ext>
            </a:extLst>
          </p:cNvPr>
          <p:cNvSpPr>
            <a:spLocks noGrp="1"/>
          </p:cNvSpPr>
          <p:nvPr>
            <p:ph type="sldNum" sz="quarter" idx="12"/>
          </p:nvPr>
        </p:nvSpPr>
        <p:spPr>
          <a:xfrm>
            <a:off x="8610600" y="6492875"/>
            <a:ext cx="2743200" cy="365125"/>
          </a:xfrm>
        </p:spPr>
        <p:txBody>
          <a:bodyPr/>
          <a:lstStyle/>
          <a:p>
            <a:fld id="{36BB15AE-240B-47DD-91B2-8197611076B4}" type="slidenum">
              <a:rPr lang="sk-SK" smtClean="0"/>
              <a:t>3</a:t>
            </a:fld>
            <a:endParaRPr lang="sk-SK"/>
          </a:p>
        </p:txBody>
      </p:sp>
    </p:spTree>
    <p:extLst>
      <p:ext uri="{BB962C8B-B14F-4D97-AF65-F5344CB8AC3E}">
        <p14:creationId xmlns:p14="http://schemas.microsoft.com/office/powerpoint/2010/main" val="15723408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9" name="Obrázek 28" descr="Obsah obrázku ohňostroj, Silvestr, Nový rok, Den nezávislosti&#10;&#10;Popis byl vytvořen automaticky">
            <a:extLst>
              <a:ext uri="{FF2B5EF4-FFF2-40B4-BE49-F238E27FC236}">
                <a16:creationId xmlns:a16="http://schemas.microsoft.com/office/drawing/2014/main" id="{1BB1A020-C9E8-DE1E-8D10-B7DAF61FC7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00856" y="0"/>
            <a:ext cx="9088916" cy="6858000"/>
          </a:xfrm>
          <a:prstGeom prst="rect">
            <a:avLst/>
          </a:prstGeom>
        </p:spPr>
      </p:pic>
      <p:sp>
        <p:nvSpPr>
          <p:cNvPr id="21" name="Obdélník: se zakulacenými rohy 20">
            <a:extLst>
              <a:ext uri="{FF2B5EF4-FFF2-40B4-BE49-F238E27FC236}">
                <a16:creationId xmlns:a16="http://schemas.microsoft.com/office/drawing/2014/main" id="{26D7963C-E700-2210-7D3F-979AF5F22212}"/>
              </a:ext>
            </a:extLst>
          </p:cNvPr>
          <p:cNvSpPr/>
          <p:nvPr/>
        </p:nvSpPr>
        <p:spPr>
          <a:xfrm>
            <a:off x="9120172" y="3194805"/>
            <a:ext cx="1418628" cy="1097280"/>
          </a:xfrm>
          <a:prstGeom prst="roundRect">
            <a:avLst/>
          </a:prstGeom>
          <a:solidFill>
            <a:schemeClr val="tx1">
              <a:alpha val="81000"/>
            </a:schemeClr>
          </a:solidFill>
          <a:ln>
            <a:noFill/>
          </a:ln>
          <a:effectLst>
            <a:softEdge rad="2540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k-SK" sz="2400" dirty="0">
                <a:latin typeface="Cambria" panose="02040503050406030204" pitchFamily="18" charset="0"/>
                <a:ea typeface="Cambria" panose="02040503050406030204" pitchFamily="18" charset="0"/>
              </a:rPr>
              <a:t>PALIVO</a:t>
            </a:r>
          </a:p>
        </p:txBody>
      </p:sp>
      <p:sp>
        <p:nvSpPr>
          <p:cNvPr id="23" name="Obdélník: se zakulacenými rohy 22">
            <a:extLst>
              <a:ext uri="{FF2B5EF4-FFF2-40B4-BE49-F238E27FC236}">
                <a16:creationId xmlns:a16="http://schemas.microsoft.com/office/drawing/2014/main" id="{8A558E34-6C18-C7C2-F831-FE10BE8BECCD}"/>
              </a:ext>
            </a:extLst>
          </p:cNvPr>
          <p:cNvSpPr/>
          <p:nvPr/>
        </p:nvSpPr>
        <p:spPr>
          <a:xfrm>
            <a:off x="5865808" y="1577657"/>
            <a:ext cx="2212022" cy="1097280"/>
          </a:xfrm>
          <a:prstGeom prst="roundRect">
            <a:avLst/>
          </a:prstGeom>
          <a:solidFill>
            <a:schemeClr val="tx1">
              <a:alpha val="81000"/>
            </a:schemeClr>
          </a:solidFill>
          <a:ln>
            <a:noFill/>
          </a:ln>
          <a:effectLst>
            <a:softEdge rad="3175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k-SK" sz="2400" dirty="0">
                <a:latin typeface="Cambria" panose="02040503050406030204" pitchFamily="18" charset="0"/>
                <a:ea typeface="Cambria" panose="02040503050406030204" pitchFamily="18" charset="0"/>
              </a:rPr>
              <a:t>REGULÁTORY</a:t>
            </a:r>
          </a:p>
        </p:txBody>
      </p:sp>
      <p:sp>
        <p:nvSpPr>
          <p:cNvPr id="24" name="Obdélník: se zakulacenými rohy 23">
            <a:extLst>
              <a:ext uri="{FF2B5EF4-FFF2-40B4-BE49-F238E27FC236}">
                <a16:creationId xmlns:a16="http://schemas.microsoft.com/office/drawing/2014/main" id="{320E9078-5B20-7E20-8A6A-70B82EFCF266}"/>
              </a:ext>
            </a:extLst>
          </p:cNvPr>
          <p:cNvSpPr/>
          <p:nvPr/>
        </p:nvSpPr>
        <p:spPr>
          <a:xfrm>
            <a:off x="8077830" y="5331547"/>
            <a:ext cx="1414216" cy="977813"/>
          </a:xfrm>
          <a:prstGeom prst="roundRect">
            <a:avLst/>
          </a:prstGeom>
          <a:solidFill>
            <a:schemeClr val="tx1">
              <a:lumMod val="95000"/>
              <a:lumOff val="5000"/>
              <a:alpha val="88000"/>
            </a:schemeClr>
          </a:solidFill>
          <a:ln>
            <a:noFill/>
          </a:ln>
          <a:effectLst>
            <a:softEdge rad="2286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k-SK" sz="2400" dirty="0">
                <a:latin typeface="Cambria" panose="02040503050406030204" pitchFamily="18" charset="0"/>
                <a:ea typeface="Cambria" panose="02040503050406030204" pitchFamily="18" charset="0"/>
              </a:rPr>
              <a:t>SPOJIVO </a:t>
            </a:r>
          </a:p>
        </p:txBody>
      </p:sp>
      <p:sp>
        <p:nvSpPr>
          <p:cNvPr id="25" name="Obdélník: se zakulacenými rohy 24">
            <a:extLst>
              <a:ext uri="{FF2B5EF4-FFF2-40B4-BE49-F238E27FC236}">
                <a16:creationId xmlns:a16="http://schemas.microsoft.com/office/drawing/2014/main" id="{3EDE8038-7D61-B75C-B7CF-BB920B4F0D98}"/>
              </a:ext>
            </a:extLst>
          </p:cNvPr>
          <p:cNvSpPr/>
          <p:nvPr/>
        </p:nvSpPr>
        <p:spPr>
          <a:xfrm>
            <a:off x="3508825" y="2126297"/>
            <a:ext cx="2212021" cy="1413706"/>
          </a:xfrm>
          <a:prstGeom prst="roundRect">
            <a:avLst/>
          </a:prstGeom>
          <a:solidFill>
            <a:schemeClr val="tx1">
              <a:alpha val="81000"/>
            </a:schemeClr>
          </a:solidFill>
          <a:ln>
            <a:noFill/>
          </a:ln>
          <a:effectLst>
            <a:softEdge rad="2540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k-SK" sz="2400" dirty="0">
                <a:latin typeface="Cambria" panose="02040503050406030204" pitchFamily="18" charset="0"/>
                <a:ea typeface="Cambria" panose="02040503050406030204" pitchFamily="18" charset="0"/>
              </a:rPr>
              <a:t>FARBIACA ZLOŽKA</a:t>
            </a:r>
          </a:p>
        </p:txBody>
      </p:sp>
      <p:sp>
        <p:nvSpPr>
          <p:cNvPr id="27" name="Zástupný symbol pro číslo snímku 26">
            <a:extLst>
              <a:ext uri="{FF2B5EF4-FFF2-40B4-BE49-F238E27FC236}">
                <a16:creationId xmlns:a16="http://schemas.microsoft.com/office/drawing/2014/main" id="{CD6B9BBA-D61E-C32A-C71D-1A5AC5029C06}"/>
              </a:ext>
            </a:extLst>
          </p:cNvPr>
          <p:cNvSpPr>
            <a:spLocks noGrp="1"/>
          </p:cNvSpPr>
          <p:nvPr>
            <p:ph type="sldNum" sz="quarter" idx="12"/>
          </p:nvPr>
        </p:nvSpPr>
        <p:spPr>
          <a:xfrm>
            <a:off x="8610600" y="6492875"/>
            <a:ext cx="2743200" cy="365125"/>
          </a:xfrm>
        </p:spPr>
        <p:txBody>
          <a:bodyPr/>
          <a:lstStyle/>
          <a:p>
            <a:fld id="{36BB15AE-240B-47DD-91B2-8197611076B4}" type="slidenum">
              <a:rPr lang="sk-SK" smtClean="0"/>
              <a:t>4</a:t>
            </a:fld>
            <a:endParaRPr lang="sk-SK" dirty="0"/>
          </a:p>
        </p:txBody>
      </p:sp>
      <p:sp>
        <p:nvSpPr>
          <p:cNvPr id="30" name="TextovéPole 29">
            <a:extLst>
              <a:ext uri="{FF2B5EF4-FFF2-40B4-BE49-F238E27FC236}">
                <a16:creationId xmlns:a16="http://schemas.microsoft.com/office/drawing/2014/main" id="{65641632-81F2-7D6E-DBB0-BC3ABAEDD5F7}"/>
              </a:ext>
            </a:extLst>
          </p:cNvPr>
          <p:cNvSpPr txBox="1"/>
          <p:nvPr/>
        </p:nvSpPr>
        <p:spPr>
          <a:xfrm>
            <a:off x="300942" y="565696"/>
            <a:ext cx="3032567" cy="1200329"/>
          </a:xfrm>
          <a:prstGeom prst="rect">
            <a:avLst/>
          </a:prstGeom>
          <a:noFill/>
        </p:spPr>
        <p:txBody>
          <a:bodyPr wrap="square" rtlCol="0">
            <a:spAutoFit/>
          </a:bodyPr>
          <a:lstStyle/>
          <a:p>
            <a:r>
              <a:rPr lang="sk-SK" sz="3600" dirty="0">
                <a:solidFill>
                  <a:srgbClr val="FEFBF0"/>
                </a:solidFill>
                <a:latin typeface="Cambria" panose="02040503050406030204" pitchFamily="18" charset="0"/>
                <a:ea typeface="Cambria" panose="02040503050406030204" pitchFamily="18" charset="0"/>
              </a:rPr>
              <a:t>ZLOŽENIE V SÚČASNOSTI</a:t>
            </a:r>
          </a:p>
        </p:txBody>
      </p:sp>
      <p:sp>
        <p:nvSpPr>
          <p:cNvPr id="31" name="Obdélník: se zakulacenými rohy 30">
            <a:extLst>
              <a:ext uri="{FF2B5EF4-FFF2-40B4-BE49-F238E27FC236}">
                <a16:creationId xmlns:a16="http://schemas.microsoft.com/office/drawing/2014/main" id="{5EBF14A0-F8F1-C39C-FD64-34616E2FB3A1}"/>
              </a:ext>
            </a:extLst>
          </p:cNvPr>
          <p:cNvSpPr/>
          <p:nvPr/>
        </p:nvSpPr>
        <p:spPr>
          <a:xfrm>
            <a:off x="4381290" y="5212080"/>
            <a:ext cx="2262579" cy="1097280"/>
          </a:xfrm>
          <a:prstGeom prst="roundRect">
            <a:avLst/>
          </a:prstGeom>
          <a:solidFill>
            <a:schemeClr val="tx1">
              <a:lumMod val="95000"/>
              <a:lumOff val="5000"/>
              <a:alpha val="86000"/>
            </a:schemeClr>
          </a:solidFill>
          <a:ln>
            <a:noFill/>
          </a:ln>
          <a:effectLst>
            <a:softEdge rad="2540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k-SK" sz="2400" dirty="0">
                <a:latin typeface="Cambria" panose="02040503050406030204" pitchFamily="18" charset="0"/>
                <a:ea typeface="Cambria" panose="02040503050406030204" pitchFamily="18" charset="0"/>
              </a:rPr>
              <a:t>REDUKUJÚCA ZLOŽKA</a:t>
            </a:r>
          </a:p>
        </p:txBody>
      </p:sp>
      <p:sp>
        <p:nvSpPr>
          <p:cNvPr id="32" name="Obdélník: se zakulacenými rohy 31">
            <a:extLst>
              <a:ext uri="{FF2B5EF4-FFF2-40B4-BE49-F238E27FC236}">
                <a16:creationId xmlns:a16="http://schemas.microsoft.com/office/drawing/2014/main" id="{1F319FC9-641B-3724-1BD5-D3944A97DFA2}"/>
              </a:ext>
            </a:extLst>
          </p:cNvPr>
          <p:cNvSpPr/>
          <p:nvPr/>
        </p:nvSpPr>
        <p:spPr>
          <a:xfrm>
            <a:off x="6377651" y="3865531"/>
            <a:ext cx="2078028" cy="1097280"/>
          </a:xfrm>
          <a:prstGeom prst="roundRect">
            <a:avLst/>
          </a:prstGeom>
          <a:solidFill>
            <a:schemeClr val="tx1">
              <a:alpha val="81000"/>
            </a:schemeClr>
          </a:solidFill>
          <a:ln>
            <a:noFill/>
          </a:ln>
          <a:effectLst>
            <a:softEdge rad="1778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k-SK" sz="2400" dirty="0">
                <a:latin typeface="Cambria" panose="02040503050406030204" pitchFamily="18" charset="0"/>
                <a:ea typeface="Cambria" panose="02040503050406030204" pitchFamily="18" charset="0"/>
              </a:rPr>
              <a:t>OXIDUJÚCA ZLOŽKA</a:t>
            </a:r>
          </a:p>
        </p:txBody>
      </p:sp>
    </p:spTree>
    <p:extLst>
      <p:ext uri="{BB962C8B-B14F-4D97-AF65-F5344CB8AC3E}">
        <p14:creationId xmlns:p14="http://schemas.microsoft.com/office/powerpoint/2010/main" val="2461325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5" name="Obrázek 14" descr="Obsah obrázku ohňostroj, Silvestr, Nový rok, Výbušný materiál&#10;&#10;Popis byl vytvořen automaticky">
            <a:extLst>
              <a:ext uri="{FF2B5EF4-FFF2-40B4-BE49-F238E27FC236}">
                <a16:creationId xmlns:a16="http://schemas.microsoft.com/office/drawing/2014/main" id="{8FDC556A-32B8-75A7-CE48-99C73B95853D}"/>
              </a:ext>
            </a:extLst>
          </p:cNvPr>
          <p:cNvPicPr>
            <a:picLocks noChangeAspect="1"/>
          </p:cNvPicPr>
          <p:nvPr/>
        </p:nvPicPr>
        <p:blipFill rotWithShape="1">
          <a:blip r:embed="rId2">
            <a:extLst>
              <a:ext uri="{28A0092B-C50C-407E-A947-70E740481C1C}">
                <a14:useLocalDpi xmlns:a14="http://schemas.microsoft.com/office/drawing/2010/main" val="0"/>
              </a:ext>
            </a:extLst>
          </a:blip>
          <a:srcRect r="48441" b="10700"/>
          <a:stretch/>
        </p:blipFill>
        <p:spPr>
          <a:xfrm rot="18536627">
            <a:off x="8788874" y="-741751"/>
            <a:ext cx="3808090" cy="3568461"/>
          </a:xfrm>
          <a:prstGeom prst="rect">
            <a:avLst/>
          </a:prstGeom>
        </p:spPr>
      </p:pic>
      <p:pic>
        <p:nvPicPr>
          <p:cNvPr id="13" name="Obrázek 12" descr="Obsah obrázku ohňostroj, Silvestr, Nový rok, Výbušný materiál&#10;&#10;Popis byl vytvořen automaticky">
            <a:extLst>
              <a:ext uri="{FF2B5EF4-FFF2-40B4-BE49-F238E27FC236}">
                <a16:creationId xmlns:a16="http://schemas.microsoft.com/office/drawing/2014/main" id="{AA022B27-1FF1-7148-4185-0F91DC9781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0914" y="0"/>
            <a:ext cx="10015303" cy="6858000"/>
          </a:xfrm>
          <a:prstGeom prst="rect">
            <a:avLst/>
          </a:prstGeom>
        </p:spPr>
      </p:pic>
      <p:sp>
        <p:nvSpPr>
          <p:cNvPr id="7" name="Zástupný symbol pro číslo snímku 6">
            <a:extLst>
              <a:ext uri="{FF2B5EF4-FFF2-40B4-BE49-F238E27FC236}">
                <a16:creationId xmlns:a16="http://schemas.microsoft.com/office/drawing/2014/main" id="{533CC5B1-0704-B2B4-DF89-7E2FC0AC65DD}"/>
              </a:ext>
            </a:extLst>
          </p:cNvPr>
          <p:cNvSpPr>
            <a:spLocks noGrp="1"/>
          </p:cNvSpPr>
          <p:nvPr>
            <p:ph type="sldNum" sz="quarter" idx="12"/>
          </p:nvPr>
        </p:nvSpPr>
        <p:spPr>
          <a:xfrm>
            <a:off x="8610600" y="6492875"/>
            <a:ext cx="2743200" cy="365125"/>
          </a:xfrm>
        </p:spPr>
        <p:txBody>
          <a:bodyPr/>
          <a:lstStyle/>
          <a:p>
            <a:fld id="{36BB15AE-240B-47DD-91B2-8197611076B4}" type="slidenum">
              <a:rPr lang="sk-SK" smtClean="0"/>
              <a:t>5</a:t>
            </a:fld>
            <a:endParaRPr lang="sk-SK"/>
          </a:p>
        </p:txBody>
      </p:sp>
      <p:sp>
        <p:nvSpPr>
          <p:cNvPr id="8" name="TextovéPole 7">
            <a:extLst>
              <a:ext uri="{FF2B5EF4-FFF2-40B4-BE49-F238E27FC236}">
                <a16:creationId xmlns:a16="http://schemas.microsoft.com/office/drawing/2014/main" id="{EEA06FA7-E02F-8B19-65E8-D62D9E794CEC}"/>
              </a:ext>
            </a:extLst>
          </p:cNvPr>
          <p:cNvSpPr txBox="1"/>
          <p:nvPr/>
        </p:nvSpPr>
        <p:spPr>
          <a:xfrm>
            <a:off x="5896337" y="940626"/>
            <a:ext cx="4085863" cy="523220"/>
          </a:xfrm>
          <a:prstGeom prst="rect">
            <a:avLst/>
          </a:prstGeom>
          <a:solidFill>
            <a:schemeClr val="tx1">
              <a:alpha val="88000"/>
            </a:schemeClr>
          </a:solidFill>
          <a:effectLst>
            <a:softEdge rad="76200"/>
          </a:effectLst>
        </p:spPr>
        <p:txBody>
          <a:bodyPr wrap="square" rtlCol="0">
            <a:spAutoFit/>
          </a:bodyPr>
          <a:lstStyle/>
          <a:p>
            <a:r>
              <a:rPr lang="sk-SK" sz="2800" dirty="0">
                <a:solidFill>
                  <a:srgbClr val="FEFBF0"/>
                </a:solidFill>
                <a:latin typeface="Cambria" panose="02040503050406030204" pitchFamily="18" charset="0"/>
                <a:ea typeface="Cambria" panose="02040503050406030204" pitchFamily="18" charset="0"/>
              </a:rPr>
              <a:t>PALIVO = ČIERNY PRACH </a:t>
            </a:r>
          </a:p>
        </p:txBody>
      </p:sp>
      <mc:AlternateContent xmlns:mc="http://schemas.openxmlformats.org/markup-compatibility/2006">
        <mc:Choice xmlns:a14="http://schemas.microsoft.com/office/drawing/2010/main" Requires="a14">
          <p:sp>
            <p:nvSpPr>
              <p:cNvPr id="9" name="TextovéPole 8">
                <a:extLst>
                  <a:ext uri="{FF2B5EF4-FFF2-40B4-BE49-F238E27FC236}">
                    <a16:creationId xmlns:a16="http://schemas.microsoft.com/office/drawing/2014/main" id="{5A99C9E7-6A9A-EF7E-3ECA-0C5AFC7CC4B0}"/>
                  </a:ext>
                </a:extLst>
              </p:cNvPr>
              <p:cNvSpPr txBox="1"/>
              <p:nvPr/>
            </p:nvSpPr>
            <p:spPr>
              <a:xfrm>
                <a:off x="1172902" y="1736204"/>
                <a:ext cx="4085863" cy="3817327"/>
              </a:xfrm>
              <a:prstGeom prst="rect">
                <a:avLst/>
              </a:prstGeom>
              <a:solidFill>
                <a:schemeClr val="tx1">
                  <a:alpha val="88000"/>
                </a:schemeClr>
              </a:solidFill>
              <a:effectLst>
                <a:softEdge rad="177800"/>
              </a:effectLst>
            </p:spPr>
            <p:txBody>
              <a:bodyPr wrap="square" rtlCol="0">
                <a:spAutoFit/>
              </a:bodyPr>
              <a:lstStyle/>
              <a:p>
                <a:r>
                  <a:rPr lang="sk-SK" sz="2400" u="sng" dirty="0">
                    <a:solidFill>
                      <a:srgbClr val="FEFBF0"/>
                    </a:solidFill>
                    <a:latin typeface="Cambria" panose="02040503050406030204" pitchFamily="18" charset="0"/>
                    <a:ea typeface="Cambria" panose="02040503050406030204" pitchFamily="18" charset="0"/>
                  </a:rPr>
                  <a:t>Oxidujúce zložky</a:t>
                </a:r>
              </a:p>
              <a:p>
                <a:endParaRPr lang="sk-SK" u="sng" dirty="0">
                  <a:solidFill>
                    <a:srgbClr val="FEFBF0"/>
                  </a:solidFill>
                  <a:latin typeface="Cambria" panose="02040503050406030204" pitchFamily="18" charset="0"/>
                  <a:ea typeface="Cambria" panose="02040503050406030204" pitchFamily="18" charset="0"/>
                </a:endParaRPr>
              </a:p>
              <a:p>
                <a:pPr marL="742950" lvl="1" indent="-285750">
                  <a:buFont typeface="Arial" panose="020B0604020202020204" pitchFamily="34" charset="0"/>
                  <a:buChar char="•"/>
                </a:pPr>
                <a:r>
                  <a:rPr lang="sk-SK" dirty="0">
                    <a:solidFill>
                      <a:srgbClr val="FEFBF0"/>
                    </a:solidFill>
                    <a:latin typeface="Cambria" panose="02040503050406030204" pitchFamily="18" charset="0"/>
                    <a:ea typeface="Cambria" panose="02040503050406030204" pitchFamily="18" charset="0"/>
                  </a:rPr>
                  <a:t>Dusičnany</a:t>
                </a:r>
              </a:p>
              <a:p>
                <a:pPr marL="914400" lvl="1">
                  <a:lnSpc>
                    <a:spcPct val="107000"/>
                  </a:lnSpc>
                </a:pPr>
                <a14:m>
                  <m:oMathPara xmlns:m="http://schemas.openxmlformats.org/officeDocument/2006/math">
                    <m:oMathParaPr>
                      <m:jc m:val="centerGroup"/>
                    </m:oMathParaPr>
                    <m:oMath xmlns:m="http://schemas.openxmlformats.org/officeDocument/2006/math">
                      <m:r>
                        <a:rPr lang="sk-SK" i="1" kern="100" smtClean="0">
                          <a:solidFill>
                            <a:srgbClr val="FEFBF0"/>
                          </a:solidFill>
                          <a:effectLst/>
                          <a:latin typeface="Cambria Math" panose="02040503050406030204" pitchFamily="18" charset="0"/>
                          <a:ea typeface="Calibri" panose="020F0502020204030204" pitchFamily="34" charset="0"/>
                          <a:cs typeface="Times New Roman" panose="02020603050405020304" pitchFamily="18" charset="0"/>
                        </a:rPr>
                        <m:t>𝑋</m:t>
                      </m:r>
                      <m:sSub>
                        <m:sSubPr>
                          <m:ctrlPr>
                            <a:rPr lang="cs-CZ" i="1" kern="100">
                              <a:solidFill>
                                <a:srgbClr val="FEFBF0"/>
                              </a:solidFill>
                              <a:effectLst/>
                              <a:latin typeface="Cambria Math" panose="02040503050406030204" pitchFamily="18" charset="0"/>
                              <a:ea typeface="Calibri" panose="020F0502020204030204" pitchFamily="34" charset="0"/>
                              <a:cs typeface="Times New Roman" panose="02020603050405020304" pitchFamily="18" charset="0"/>
                            </a:rPr>
                          </m:ctrlPr>
                        </m:sSubPr>
                        <m:e>
                          <m:r>
                            <a:rPr lang="sk-SK" i="1" kern="100">
                              <a:solidFill>
                                <a:srgbClr val="FEFBF0"/>
                              </a:solidFill>
                              <a:effectLst/>
                              <a:latin typeface="Cambria Math" panose="02040503050406030204" pitchFamily="18" charset="0"/>
                              <a:ea typeface="Calibri" panose="020F0502020204030204" pitchFamily="34" charset="0"/>
                              <a:cs typeface="Times New Roman" panose="02020603050405020304" pitchFamily="18" charset="0"/>
                            </a:rPr>
                            <m:t>𝑁𝑂</m:t>
                          </m:r>
                        </m:e>
                        <m:sub>
                          <m:r>
                            <a:rPr lang="sk-SK" i="1" kern="100">
                              <a:solidFill>
                                <a:srgbClr val="FEFBF0"/>
                              </a:solidFill>
                              <a:effectLst/>
                              <a:latin typeface="Cambria Math" panose="02040503050406030204" pitchFamily="18" charset="0"/>
                              <a:ea typeface="Calibri" panose="020F0502020204030204" pitchFamily="34" charset="0"/>
                              <a:cs typeface="Times New Roman" panose="02020603050405020304" pitchFamily="18" charset="0"/>
                            </a:rPr>
                            <m:t>3</m:t>
                          </m:r>
                        </m:sub>
                      </m:sSub>
                      <m:r>
                        <a:rPr lang="sk-SK" i="1" kern="100">
                          <a:solidFill>
                            <a:srgbClr val="FEFBF0"/>
                          </a:solidFill>
                          <a:effectLst/>
                          <a:latin typeface="Cambria Math" panose="02040503050406030204" pitchFamily="18" charset="0"/>
                          <a:ea typeface="Calibri" panose="020F0502020204030204" pitchFamily="34" charset="0"/>
                          <a:cs typeface="Times New Roman" panose="02020603050405020304" pitchFamily="18" charset="0"/>
                        </a:rPr>
                        <m:t>→</m:t>
                      </m:r>
                      <m:r>
                        <a:rPr lang="sk-SK" i="1" kern="100">
                          <a:solidFill>
                            <a:srgbClr val="FEFBF0"/>
                          </a:solidFill>
                          <a:effectLst/>
                          <a:latin typeface="Cambria Math" panose="02040503050406030204" pitchFamily="18" charset="0"/>
                          <a:ea typeface="Calibri" panose="020F0502020204030204" pitchFamily="34" charset="0"/>
                          <a:cs typeface="Times New Roman" panose="02020603050405020304" pitchFamily="18" charset="0"/>
                        </a:rPr>
                        <m:t>𝑋</m:t>
                      </m:r>
                      <m:sSub>
                        <m:sSubPr>
                          <m:ctrlPr>
                            <a:rPr lang="cs-CZ" i="1" kern="100">
                              <a:solidFill>
                                <a:srgbClr val="FEFBF0"/>
                              </a:solidFill>
                              <a:effectLst/>
                              <a:latin typeface="Cambria Math" panose="02040503050406030204" pitchFamily="18" charset="0"/>
                              <a:ea typeface="Calibri" panose="020F0502020204030204" pitchFamily="34" charset="0"/>
                              <a:cs typeface="Times New Roman" panose="02020603050405020304" pitchFamily="18" charset="0"/>
                            </a:rPr>
                          </m:ctrlPr>
                        </m:sSubPr>
                        <m:e>
                          <m:r>
                            <a:rPr lang="sk-SK" i="1" kern="100">
                              <a:solidFill>
                                <a:srgbClr val="FEFBF0"/>
                              </a:solidFill>
                              <a:effectLst/>
                              <a:latin typeface="Cambria Math" panose="02040503050406030204" pitchFamily="18" charset="0"/>
                              <a:ea typeface="Calibri" panose="020F0502020204030204" pitchFamily="34" charset="0"/>
                              <a:cs typeface="Times New Roman" panose="02020603050405020304" pitchFamily="18" charset="0"/>
                            </a:rPr>
                            <m:t>𝑁𝑂</m:t>
                          </m:r>
                        </m:e>
                        <m:sub>
                          <m:r>
                            <a:rPr lang="sk-SK" i="1" kern="100">
                              <a:solidFill>
                                <a:srgbClr val="FEFBF0"/>
                              </a:solidFill>
                              <a:effectLst/>
                              <a:latin typeface="Cambria Math" panose="02040503050406030204" pitchFamily="18" charset="0"/>
                              <a:ea typeface="Calibri" panose="020F0502020204030204" pitchFamily="34" charset="0"/>
                              <a:cs typeface="Times New Roman" panose="02020603050405020304" pitchFamily="18" charset="0"/>
                            </a:rPr>
                            <m:t>2</m:t>
                          </m:r>
                        </m:sub>
                      </m:sSub>
                      <m:r>
                        <a:rPr lang="sk-SK" i="1" kern="100">
                          <a:solidFill>
                            <a:srgbClr val="FEFBF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cs-CZ" i="1" kern="100">
                              <a:solidFill>
                                <a:srgbClr val="FEFBF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sk-SK" i="1" kern="100">
                              <a:solidFill>
                                <a:srgbClr val="FEFBF0"/>
                              </a:solidFill>
                              <a:effectLst/>
                              <a:latin typeface="Cambria Math" panose="02040503050406030204" pitchFamily="18" charset="0"/>
                              <a:ea typeface="Calibri" panose="020F0502020204030204" pitchFamily="34" charset="0"/>
                              <a:cs typeface="Times New Roman" panose="02020603050405020304" pitchFamily="18" charset="0"/>
                            </a:rPr>
                            <m:t>1</m:t>
                          </m:r>
                        </m:num>
                        <m:den>
                          <m:r>
                            <a:rPr lang="sk-SK" i="1" kern="100">
                              <a:solidFill>
                                <a:srgbClr val="FEFBF0"/>
                              </a:solidFill>
                              <a:effectLst/>
                              <a:latin typeface="Cambria Math" panose="02040503050406030204" pitchFamily="18" charset="0"/>
                              <a:ea typeface="Calibri" panose="020F0502020204030204" pitchFamily="34" charset="0"/>
                              <a:cs typeface="Times New Roman" panose="02020603050405020304" pitchFamily="18" charset="0"/>
                            </a:rPr>
                            <m:t>2</m:t>
                          </m:r>
                        </m:den>
                      </m:f>
                      <m:sSub>
                        <m:sSubPr>
                          <m:ctrlPr>
                            <a:rPr lang="cs-CZ" i="1" kern="100">
                              <a:solidFill>
                                <a:srgbClr val="FEFBF0"/>
                              </a:solidFill>
                              <a:effectLst/>
                              <a:latin typeface="Cambria Math" panose="02040503050406030204" pitchFamily="18" charset="0"/>
                              <a:ea typeface="Calibri" panose="020F0502020204030204" pitchFamily="34" charset="0"/>
                              <a:cs typeface="Times New Roman" panose="02020603050405020304" pitchFamily="18" charset="0"/>
                            </a:rPr>
                          </m:ctrlPr>
                        </m:sSubPr>
                        <m:e>
                          <m:r>
                            <a:rPr lang="sk-SK" i="1" kern="100">
                              <a:solidFill>
                                <a:srgbClr val="FEFBF0"/>
                              </a:solidFill>
                              <a:effectLst/>
                              <a:latin typeface="Cambria Math" panose="02040503050406030204" pitchFamily="18" charset="0"/>
                              <a:ea typeface="Calibri" panose="020F0502020204030204" pitchFamily="34" charset="0"/>
                              <a:cs typeface="Times New Roman" panose="02020603050405020304" pitchFamily="18" charset="0"/>
                            </a:rPr>
                            <m:t>𝑂</m:t>
                          </m:r>
                        </m:e>
                        <m:sub>
                          <m:r>
                            <a:rPr lang="sk-SK" i="1" kern="100">
                              <a:solidFill>
                                <a:srgbClr val="FEFBF0"/>
                              </a:solidFill>
                              <a:effectLst/>
                              <a:latin typeface="Cambria Math" panose="02040503050406030204" pitchFamily="18" charset="0"/>
                              <a:ea typeface="Calibri" panose="020F0502020204030204" pitchFamily="34" charset="0"/>
                              <a:cs typeface="Times New Roman" panose="02020603050405020304" pitchFamily="18" charset="0"/>
                            </a:rPr>
                            <m:t>2</m:t>
                          </m:r>
                        </m:sub>
                      </m:sSub>
                    </m:oMath>
                  </m:oMathPara>
                </a14:m>
                <a:endParaRPr lang="cs-CZ" kern="100" dirty="0">
                  <a:solidFill>
                    <a:srgbClr val="FEFBF0"/>
                  </a:solidFill>
                  <a:effectLst/>
                  <a:latin typeface="Calibri" panose="020F0502020204030204" pitchFamily="34" charset="0"/>
                  <a:ea typeface="Calibri" panose="020F0502020204030204" pitchFamily="34" charset="0"/>
                  <a:cs typeface="Times New Roman" panose="02020603050405020304" pitchFamily="18" charset="0"/>
                </a:endParaRPr>
              </a:p>
              <a:p>
                <a:pPr lvl="2"/>
                <a:endParaRPr lang="sk-SK" sz="1400" dirty="0">
                  <a:solidFill>
                    <a:srgbClr val="FEFBF0"/>
                  </a:solidFill>
                  <a:latin typeface="Cambria" panose="02040503050406030204" pitchFamily="18" charset="0"/>
                  <a:ea typeface="Cambria" panose="02040503050406030204" pitchFamily="18" charset="0"/>
                </a:endParaRPr>
              </a:p>
              <a:p>
                <a:pPr marL="742950" lvl="1" indent="-285750">
                  <a:buFont typeface="Arial" panose="020B0604020202020204" pitchFamily="34" charset="0"/>
                  <a:buChar char="•"/>
                </a:pPr>
                <a:r>
                  <a:rPr lang="sk-SK" dirty="0">
                    <a:solidFill>
                      <a:srgbClr val="FEFBF0"/>
                    </a:solidFill>
                    <a:latin typeface="Cambria" panose="02040503050406030204" pitchFamily="18" charset="0"/>
                    <a:ea typeface="Cambria" panose="02040503050406030204" pitchFamily="18" charset="0"/>
                  </a:rPr>
                  <a:t>Chlorečnany</a:t>
                </a:r>
              </a:p>
              <a:p>
                <a:pPr lvl="1">
                  <a:lnSpc>
                    <a:spcPct val="150000"/>
                  </a:lnSpc>
                </a:pPr>
                <a14:m>
                  <m:oMathPara xmlns:m="http://schemas.openxmlformats.org/officeDocument/2006/math">
                    <m:oMathParaPr>
                      <m:jc m:val="centerGroup"/>
                    </m:oMathParaPr>
                    <m:oMath xmlns:m="http://schemas.openxmlformats.org/officeDocument/2006/math">
                      <m:r>
                        <a:rPr lang="sk-SK" i="1" kern="100" smtClean="0">
                          <a:solidFill>
                            <a:srgbClr val="FEFBF0"/>
                          </a:solidFill>
                          <a:effectLst/>
                          <a:latin typeface="Cambria Math" panose="02040503050406030204" pitchFamily="18" charset="0"/>
                          <a:ea typeface="Calibri" panose="020F0502020204030204" pitchFamily="34" charset="0"/>
                          <a:cs typeface="Times New Roman" panose="02020603050405020304" pitchFamily="18" charset="0"/>
                        </a:rPr>
                        <m:t>2 </m:t>
                      </m:r>
                      <m:r>
                        <a:rPr lang="sk-SK" i="1" kern="100" smtClean="0">
                          <a:solidFill>
                            <a:srgbClr val="FEFBF0"/>
                          </a:solidFill>
                          <a:effectLst/>
                          <a:latin typeface="Cambria Math" panose="02040503050406030204" pitchFamily="18" charset="0"/>
                          <a:ea typeface="Calibri" panose="020F0502020204030204" pitchFamily="34" charset="0"/>
                          <a:cs typeface="Times New Roman" panose="02020603050405020304" pitchFamily="18" charset="0"/>
                        </a:rPr>
                        <m:t>𝑋</m:t>
                      </m:r>
                      <m:sSub>
                        <m:sSubPr>
                          <m:ctrlPr>
                            <a:rPr lang="cs-CZ" i="1" kern="100">
                              <a:solidFill>
                                <a:srgbClr val="FEFBF0"/>
                              </a:solidFill>
                              <a:effectLst/>
                              <a:latin typeface="Cambria Math" panose="02040503050406030204" pitchFamily="18" charset="0"/>
                              <a:ea typeface="Calibri" panose="020F0502020204030204" pitchFamily="34" charset="0"/>
                              <a:cs typeface="Times New Roman" panose="02020603050405020304" pitchFamily="18" charset="0"/>
                            </a:rPr>
                          </m:ctrlPr>
                        </m:sSubPr>
                        <m:e>
                          <m:r>
                            <a:rPr lang="sk-SK" i="1" kern="100">
                              <a:solidFill>
                                <a:srgbClr val="FEFBF0"/>
                              </a:solidFill>
                              <a:effectLst/>
                              <a:latin typeface="Cambria Math" panose="02040503050406030204" pitchFamily="18" charset="0"/>
                              <a:ea typeface="Calibri" panose="020F0502020204030204" pitchFamily="34" charset="0"/>
                              <a:cs typeface="Times New Roman" panose="02020603050405020304" pitchFamily="18" charset="0"/>
                            </a:rPr>
                            <m:t>𝐶𝑙𝑂</m:t>
                          </m:r>
                        </m:e>
                        <m:sub>
                          <m:r>
                            <a:rPr lang="sk-SK" i="1" kern="100">
                              <a:solidFill>
                                <a:srgbClr val="FEFBF0"/>
                              </a:solidFill>
                              <a:effectLst/>
                              <a:latin typeface="Cambria Math" panose="02040503050406030204" pitchFamily="18" charset="0"/>
                              <a:ea typeface="Calibri" panose="020F0502020204030204" pitchFamily="34" charset="0"/>
                              <a:cs typeface="Times New Roman" panose="02020603050405020304" pitchFamily="18" charset="0"/>
                            </a:rPr>
                            <m:t>3</m:t>
                          </m:r>
                        </m:sub>
                      </m:sSub>
                      <m:r>
                        <a:rPr lang="sk-SK" i="1" kern="100">
                          <a:solidFill>
                            <a:srgbClr val="FEFBF0"/>
                          </a:solidFill>
                          <a:effectLst/>
                          <a:latin typeface="Cambria Math" panose="02040503050406030204" pitchFamily="18" charset="0"/>
                          <a:ea typeface="Calibri" panose="020F0502020204030204" pitchFamily="34" charset="0"/>
                          <a:cs typeface="Times New Roman" panose="02020603050405020304" pitchFamily="18" charset="0"/>
                        </a:rPr>
                        <m:t>→2 </m:t>
                      </m:r>
                      <m:r>
                        <a:rPr lang="sk-SK" i="1" kern="100">
                          <a:solidFill>
                            <a:srgbClr val="FEFBF0"/>
                          </a:solidFill>
                          <a:effectLst/>
                          <a:latin typeface="Cambria Math" panose="02040503050406030204" pitchFamily="18" charset="0"/>
                          <a:ea typeface="Calibri" panose="020F0502020204030204" pitchFamily="34" charset="0"/>
                          <a:cs typeface="Times New Roman" panose="02020603050405020304" pitchFamily="18" charset="0"/>
                        </a:rPr>
                        <m:t>𝑋𝐶𝑙</m:t>
                      </m:r>
                      <m:r>
                        <a:rPr lang="sk-SK" i="1" kern="100">
                          <a:solidFill>
                            <a:srgbClr val="FEFBF0"/>
                          </a:solidFill>
                          <a:effectLst/>
                          <a:latin typeface="Cambria Math" panose="02040503050406030204" pitchFamily="18" charset="0"/>
                          <a:ea typeface="Calibri" panose="020F0502020204030204" pitchFamily="34" charset="0"/>
                          <a:cs typeface="Times New Roman" panose="02020603050405020304" pitchFamily="18" charset="0"/>
                        </a:rPr>
                        <m:t>+3 </m:t>
                      </m:r>
                      <m:sSub>
                        <m:sSubPr>
                          <m:ctrlPr>
                            <a:rPr lang="cs-CZ" i="1" kern="100">
                              <a:solidFill>
                                <a:srgbClr val="FEFBF0"/>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sk-SK" i="1" kern="100">
                              <a:solidFill>
                                <a:srgbClr val="FEFBF0"/>
                              </a:solidFill>
                              <a:effectLst/>
                              <a:latin typeface="Cambria Math" panose="02040503050406030204" pitchFamily="18" charset="0"/>
                              <a:ea typeface="Times New Roman" panose="02020603050405020304" pitchFamily="18" charset="0"/>
                              <a:cs typeface="Times New Roman" panose="02020603050405020304" pitchFamily="18" charset="0"/>
                            </a:rPr>
                            <m:t>𝑂</m:t>
                          </m:r>
                        </m:e>
                        <m:sub>
                          <m:r>
                            <a:rPr lang="sk-SK" i="1" kern="100">
                              <a:solidFill>
                                <a:srgbClr val="FEFBF0"/>
                              </a:solidFill>
                              <a:effectLst/>
                              <a:latin typeface="Cambria Math" panose="02040503050406030204" pitchFamily="18" charset="0"/>
                              <a:ea typeface="Times New Roman" panose="02020603050405020304" pitchFamily="18" charset="0"/>
                              <a:cs typeface="Times New Roman" panose="02020603050405020304" pitchFamily="18" charset="0"/>
                            </a:rPr>
                            <m:t>2</m:t>
                          </m:r>
                        </m:sub>
                      </m:sSub>
                    </m:oMath>
                  </m:oMathPara>
                </a14:m>
                <a:endParaRPr lang="cs-CZ" kern="100" dirty="0">
                  <a:solidFill>
                    <a:srgbClr val="FEFBF0"/>
                  </a:solidFill>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buFont typeface="Arial" panose="020B0604020202020204" pitchFamily="34" charset="0"/>
                  <a:buChar char="•"/>
                </a:pPr>
                <a:endParaRPr lang="sk-SK" dirty="0">
                  <a:solidFill>
                    <a:srgbClr val="FEFBF0"/>
                  </a:solidFill>
                  <a:latin typeface="Cambria" panose="02040503050406030204" pitchFamily="18" charset="0"/>
                  <a:ea typeface="Cambria" panose="02040503050406030204" pitchFamily="18" charset="0"/>
                </a:endParaRPr>
              </a:p>
              <a:p>
                <a:pPr marL="742950" lvl="1" indent="-285750">
                  <a:buFont typeface="Arial" panose="020B0604020202020204" pitchFamily="34" charset="0"/>
                  <a:buChar char="•"/>
                </a:pPr>
                <a:r>
                  <a:rPr lang="sk-SK" dirty="0" err="1">
                    <a:solidFill>
                      <a:srgbClr val="FEFBF0"/>
                    </a:solidFill>
                    <a:latin typeface="Cambria" panose="02040503050406030204" pitchFamily="18" charset="0"/>
                    <a:ea typeface="Cambria" panose="02040503050406030204" pitchFamily="18" charset="0"/>
                  </a:rPr>
                  <a:t>Chloristany</a:t>
                </a:r>
                <a:endParaRPr lang="sk-SK" dirty="0">
                  <a:solidFill>
                    <a:srgbClr val="FEFBF0"/>
                  </a:solidFill>
                  <a:latin typeface="Cambria" panose="02040503050406030204" pitchFamily="18" charset="0"/>
                  <a:ea typeface="Cambria" panose="02040503050406030204" pitchFamily="18" charset="0"/>
                </a:endParaRPr>
              </a:p>
              <a:p>
                <a:pPr lvl="1">
                  <a:lnSpc>
                    <a:spcPct val="150000"/>
                  </a:lnSpc>
                </a:pPr>
                <a14:m>
                  <m:oMathPara xmlns:m="http://schemas.openxmlformats.org/officeDocument/2006/math">
                    <m:oMathParaPr>
                      <m:jc m:val="centerGroup"/>
                    </m:oMathParaPr>
                    <m:oMath xmlns:m="http://schemas.openxmlformats.org/officeDocument/2006/math">
                      <m:r>
                        <a:rPr lang="sk-SK" i="1" kern="100" smtClean="0">
                          <a:solidFill>
                            <a:srgbClr val="FEFBF0"/>
                          </a:solidFill>
                          <a:effectLst/>
                          <a:latin typeface="Cambria Math" panose="02040503050406030204" pitchFamily="18" charset="0"/>
                          <a:ea typeface="Calibri" panose="020F0502020204030204" pitchFamily="34" charset="0"/>
                          <a:cs typeface="Times New Roman" panose="02020603050405020304" pitchFamily="18" charset="0"/>
                        </a:rPr>
                        <m:t>𝑋</m:t>
                      </m:r>
                      <m:sSub>
                        <m:sSubPr>
                          <m:ctrlPr>
                            <a:rPr lang="cs-CZ" i="1" kern="100">
                              <a:solidFill>
                                <a:srgbClr val="FEFBF0"/>
                              </a:solidFill>
                              <a:effectLst/>
                              <a:latin typeface="Cambria Math" panose="02040503050406030204" pitchFamily="18" charset="0"/>
                              <a:ea typeface="Calibri" panose="020F0502020204030204" pitchFamily="34" charset="0"/>
                              <a:cs typeface="Times New Roman" panose="02020603050405020304" pitchFamily="18" charset="0"/>
                            </a:rPr>
                          </m:ctrlPr>
                        </m:sSubPr>
                        <m:e>
                          <m:r>
                            <a:rPr lang="sk-SK" i="1" kern="100">
                              <a:solidFill>
                                <a:srgbClr val="FEFBF0"/>
                              </a:solidFill>
                              <a:effectLst/>
                              <a:latin typeface="Cambria Math" panose="02040503050406030204" pitchFamily="18" charset="0"/>
                              <a:ea typeface="Calibri" panose="020F0502020204030204" pitchFamily="34" charset="0"/>
                              <a:cs typeface="Times New Roman" panose="02020603050405020304" pitchFamily="18" charset="0"/>
                            </a:rPr>
                            <m:t>𝐶𝑙𝑂</m:t>
                          </m:r>
                        </m:e>
                        <m:sub>
                          <m:r>
                            <a:rPr lang="sk-SK" i="1" kern="100">
                              <a:solidFill>
                                <a:srgbClr val="FEFBF0"/>
                              </a:solidFill>
                              <a:effectLst/>
                              <a:latin typeface="Cambria Math" panose="02040503050406030204" pitchFamily="18" charset="0"/>
                              <a:ea typeface="Calibri" panose="020F0502020204030204" pitchFamily="34" charset="0"/>
                              <a:cs typeface="Times New Roman" panose="02020603050405020304" pitchFamily="18" charset="0"/>
                            </a:rPr>
                            <m:t>4</m:t>
                          </m:r>
                        </m:sub>
                      </m:sSub>
                      <m:r>
                        <a:rPr lang="sk-SK" i="1" kern="100">
                          <a:solidFill>
                            <a:srgbClr val="FEFBF0"/>
                          </a:solidFill>
                          <a:effectLst/>
                          <a:latin typeface="Cambria Math" panose="02040503050406030204" pitchFamily="18" charset="0"/>
                          <a:ea typeface="Calibri" panose="020F0502020204030204" pitchFamily="34" charset="0"/>
                          <a:cs typeface="Times New Roman" panose="02020603050405020304" pitchFamily="18" charset="0"/>
                        </a:rPr>
                        <m:t>→</m:t>
                      </m:r>
                      <m:r>
                        <a:rPr lang="sk-SK" i="1" kern="100">
                          <a:solidFill>
                            <a:srgbClr val="FEFBF0"/>
                          </a:solidFill>
                          <a:effectLst/>
                          <a:latin typeface="Cambria Math" panose="02040503050406030204" pitchFamily="18" charset="0"/>
                          <a:ea typeface="Calibri" panose="020F0502020204030204" pitchFamily="34" charset="0"/>
                          <a:cs typeface="Times New Roman" panose="02020603050405020304" pitchFamily="18" charset="0"/>
                        </a:rPr>
                        <m:t>𝑋𝐶𝑙</m:t>
                      </m:r>
                      <m:r>
                        <a:rPr lang="sk-SK" i="1" kern="100">
                          <a:solidFill>
                            <a:srgbClr val="FEFBF0"/>
                          </a:solidFill>
                          <a:effectLst/>
                          <a:latin typeface="Cambria Math" panose="02040503050406030204" pitchFamily="18" charset="0"/>
                          <a:ea typeface="Calibri" panose="020F0502020204030204" pitchFamily="34" charset="0"/>
                          <a:cs typeface="Times New Roman" panose="02020603050405020304" pitchFamily="18" charset="0"/>
                        </a:rPr>
                        <m:t>+2 </m:t>
                      </m:r>
                      <m:sSub>
                        <m:sSubPr>
                          <m:ctrlPr>
                            <a:rPr lang="cs-CZ" i="1" kern="100">
                              <a:solidFill>
                                <a:srgbClr val="FEFBF0"/>
                              </a:solidFill>
                              <a:effectLst/>
                              <a:latin typeface="Cambria Math" panose="02040503050406030204" pitchFamily="18" charset="0"/>
                              <a:ea typeface="Calibri" panose="020F0502020204030204" pitchFamily="34" charset="0"/>
                              <a:cs typeface="Times New Roman" panose="02020603050405020304" pitchFamily="18" charset="0"/>
                            </a:rPr>
                          </m:ctrlPr>
                        </m:sSubPr>
                        <m:e>
                          <m:r>
                            <a:rPr lang="sk-SK" i="1" kern="100">
                              <a:solidFill>
                                <a:srgbClr val="FEFBF0"/>
                              </a:solidFill>
                              <a:effectLst/>
                              <a:latin typeface="Cambria Math" panose="02040503050406030204" pitchFamily="18" charset="0"/>
                              <a:ea typeface="Calibri" panose="020F0502020204030204" pitchFamily="34" charset="0"/>
                              <a:cs typeface="Times New Roman" panose="02020603050405020304" pitchFamily="18" charset="0"/>
                            </a:rPr>
                            <m:t>𝑂</m:t>
                          </m:r>
                        </m:e>
                        <m:sub>
                          <m:r>
                            <a:rPr lang="sk-SK" i="1" kern="100">
                              <a:solidFill>
                                <a:srgbClr val="FEFBF0"/>
                              </a:solidFill>
                              <a:effectLst/>
                              <a:latin typeface="Cambria Math" panose="02040503050406030204" pitchFamily="18" charset="0"/>
                              <a:ea typeface="Calibri" panose="020F0502020204030204" pitchFamily="34" charset="0"/>
                              <a:cs typeface="Times New Roman" panose="02020603050405020304" pitchFamily="18" charset="0"/>
                            </a:rPr>
                            <m:t>2</m:t>
                          </m:r>
                        </m:sub>
                      </m:sSub>
                    </m:oMath>
                  </m:oMathPara>
                </a14:m>
                <a:endParaRPr lang="cs-CZ" kern="100" dirty="0">
                  <a:solidFill>
                    <a:srgbClr val="FEFBF0"/>
                  </a:solidFill>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endParaRPr lang="sk-SK" dirty="0">
                  <a:solidFill>
                    <a:srgbClr val="FEFBF0"/>
                  </a:solidFill>
                  <a:latin typeface="Cambria" panose="02040503050406030204" pitchFamily="18" charset="0"/>
                  <a:ea typeface="Cambria" panose="02040503050406030204" pitchFamily="18" charset="0"/>
                </a:endParaRPr>
              </a:p>
            </p:txBody>
          </p:sp>
        </mc:Choice>
        <mc:Fallback>
          <p:sp>
            <p:nvSpPr>
              <p:cNvPr id="9" name="TextovéPole 8">
                <a:extLst>
                  <a:ext uri="{FF2B5EF4-FFF2-40B4-BE49-F238E27FC236}">
                    <a16:creationId xmlns:a16="http://schemas.microsoft.com/office/drawing/2014/main" id="{5A99C9E7-6A9A-EF7E-3ECA-0C5AFC7CC4B0}"/>
                  </a:ext>
                </a:extLst>
              </p:cNvPr>
              <p:cNvSpPr txBox="1">
                <a:spLocks noRot="1" noChangeAspect="1" noMove="1" noResize="1" noEditPoints="1" noAdjustHandles="1" noChangeArrowheads="1" noChangeShapeType="1" noTextEdit="1"/>
              </p:cNvSpPr>
              <p:nvPr/>
            </p:nvSpPr>
            <p:spPr>
              <a:xfrm>
                <a:off x="1172902" y="1736204"/>
                <a:ext cx="4085863" cy="3817327"/>
              </a:xfrm>
              <a:prstGeom prst="rect">
                <a:avLst/>
              </a:prstGeom>
              <a:blipFill>
                <a:blip r:embed="rId4"/>
                <a:stretch>
                  <a:fillRect l="-2235" t="-1278"/>
                </a:stretch>
              </a:blipFill>
              <a:effectLst>
                <a:softEdge rad="177800"/>
              </a:effectLst>
            </p:spPr>
            <p:txBody>
              <a:bodyPr/>
              <a:lstStyle/>
              <a:p>
                <a:r>
                  <a:rPr lang="sk-SK">
                    <a:noFill/>
                  </a:rPr>
                  <a:t> </a:t>
                </a:r>
              </a:p>
            </p:txBody>
          </p:sp>
        </mc:Fallback>
      </mc:AlternateContent>
      <mc:AlternateContent xmlns:mc="http://schemas.openxmlformats.org/markup-compatibility/2006">
        <mc:Choice xmlns:a14="http://schemas.microsoft.com/office/drawing/2010/main" Requires="a14">
          <p:sp>
            <p:nvSpPr>
              <p:cNvPr id="10" name="TextovéPole 9">
                <a:extLst>
                  <a:ext uri="{FF2B5EF4-FFF2-40B4-BE49-F238E27FC236}">
                    <a16:creationId xmlns:a16="http://schemas.microsoft.com/office/drawing/2014/main" id="{F87409E0-0442-52BB-CAED-98D6682B1E66}"/>
                  </a:ext>
                </a:extLst>
              </p:cNvPr>
              <p:cNvSpPr txBox="1"/>
              <p:nvPr/>
            </p:nvSpPr>
            <p:spPr>
              <a:xfrm>
                <a:off x="5683169" y="3429000"/>
                <a:ext cx="5335929" cy="2488374"/>
              </a:xfrm>
              <a:prstGeom prst="rect">
                <a:avLst/>
              </a:prstGeom>
              <a:solidFill>
                <a:schemeClr val="tx1">
                  <a:alpha val="85000"/>
                </a:schemeClr>
              </a:solidFill>
              <a:effectLst>
                <a:softEdge rad="127000"/>
              </a:effectLst>
            </p:spPr>
            <p:txBody>
              <a:bodyPr wrap="square" rtlCol="0">
                <a:spAutoFit/>
              </a:bodyPr>
              <a:lstStyle/>
              <a:p>
                <a:r>
                  <a:rPr lang="sk-SK" sz="2400" u="sng" dirty="0">
                    <a:solidFill>
                      <a:srgbClr val="FEFBF0"/>
                    </a:solidFill>
                    <a:latin typeface="Cambria" panose="02040503050406030204" pitchFamily="18" charset="0"/>
                    <a:ea typeface="Cambria" panose="02040503050406030204" pitchFamily="18" charset="0"/>
                  </a:rPr>
                  <a:t>Redukujúce zložky</a:t>
                </a:r>
              </a:p>
              <a:p>
                <a:endParaRPr lang="sk-SK" sz="2000" dirty="0">
                  <a:solidFill>
                    <a:srgbClr val="FEFBF0"/>
                  </a:solidFill>
                  <a:latin typeface="Cambria" panose="02040503050406030204" pitchFamily="18" charset="0"/>
                  <a:ea typeface="Cambria" panose="02040503050406030204" pitchFamily="18" charset="0"/>
                </a:endParaRPr>
              </a:p>
              <a:p>
                <a:pPr marL="742950" indent="-285750">
                  <a:lnSpc>
                    <a:spcPct val="107000"/>
                  </a:lnSpc>
                  <a:buFont typeface="Arial" panose="020B0604020202020204" pitchFamily="34" charset="0"/>
                  <a:buChar char="•"/>
                </a:pPr>
                <a:r>
                  <a:rPr lang="sk-SK" kern="100" dirty="0">
                    <a:solidFill>
                      <a:srgbClr val="FEFBF0"/>
                    </a:solidFill>
                    <a:latin typeface="Cambria Math" panose="02040503050406030204" pitchFamily="18" charset="0"/>
                    <a:ea typeface="Calibri" panose="020F0502020204030204" pitchFamily="34" charset="0"/>
                    <a:cs typeface="Times New Roman" panose="02020603050405020304" pitchFamily="18" charset="0"/>
                  </a:rPr>
                  <a:t>reakcia uhlíka a síry s kyslíkom, vznik plynov</a:t>
                </a:r>
              </a:p>
              <a:p>
                <a:pPr marL="457200">
                  <a:lnSpc>
                    <a:spcPct val="107000"/>
                  </a:lnSpc>
                </a:pPr>
                <a:endParaRPr lang="sk-SK" sz="1800" kern="100" dirty="0">
                  <a:solidFill>
                    <a:srgbClr val="FEFBF0"/>
                  </a:solidFill>
                  <a:effectLst/>
                  <a:latin typeface="Cambria Math" panose="02040503050406030204" pitchFamily="18" charset="0"/>
                  <a:ea typeface="Calibri" panose="020F0502020204030204" pitchFamily="34" charset="0"/>
                  <a:cs typeface="Times New Roman" panose="02020603050405020304" pitchFamily="18" charset="0"/>
                </a:endParaRPr>
              </a:p>
              <a:p>
                <a:pPr marL="457200">
                  <a:lnSpc>
                    <a:spcPct val="107000"/>
                  </a:lnSpc>
                </a:pPr>
                <a14:m>
                  <m:oMathPara xmlns:m="http://schemas.openxmlformats.org/officeDocument/2006/math">
                    <m:oMathParaPr>
                      <m:jc m:val="centerGroup"/>
                    </m:oMathParaPr>
                    <m:oMath xmlns:m="http://schemas.openxmlformats.org/officeDocument/2006/math">
                      <m:r>
                        <a:rPr lang="sk-SK" sz="1800" i="1" kern="100" smtClean="0">
                          <a:solidFill>
                            <a:srgbClr val="FEFBF0"/>
                          </a:solidFill>
                          <a:effectLst/>
                          <a:latin typeface="Cambria Math" panose="02040503050406030204" pitchFamily="18" charset="0"/>
                          <a:ea typeface="Calibri" panose="020F0502020204030204" pitchFamily="34" charset="0"/>
                          <a:cs typeface="Times New Roman" panose="02020603050405020304" pitchFamily="18" charset="0"/>
                        </a:rPr>
                        <m:t>𝐶</m:t>
                      </m:r>
                      <m:r>
                        <a:rPr lang="sk-SK" sz="1800" i="1" kern="100" smtClean="0">
                          <a:solidFill>
                            <a:srgbClr val="FEFBF0"/>
                          </a:solidFill>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cs-CZ" sz="1800" i="1" kern="100">
                              <a:solidFill>
                                <a:srgbClr val="FEFBF0"/>
                              </a:solidFill>
                              <a:effectLst/>
                              <a:latin typeface="Cambria Math" panose="02040503050406030204" pitchFamily="18" charset="0"/>
                              <a:ea typeface="Calibri" panose="020F0502020204030204" pitchFamily="34" charset="0"/>
                              <a:cs typeface="Times New Roman" panose="02020603050405020304" pitchFamily="18" charset="0"/>
                            </a:rPr>
                          </m:ctrlPr>
                        </m:sSubPr>
                        <m:e>
                          <m:r>
                            <a:rPr lang="sk-SK" sz="1800" i="1" kern="100">
                              <a:solidFill>
                                <a:srgbClr val="FEFBF0"/>
                              </a:solidFill>
                              <a:effectLst/>
                              <a:latin typeface="Cambria Math" panose="02040503050406030204" pitchFamily="18" charset="0"/>
                              <a:ea typeface="Calibri" panose="020F0502020204030204" pitchFamily="34" charset="0"/>
                              <a:cs typeface="Times New Roman" panose="02020603050405020304" pitchFamily="18" charset="0"/>
                            </a:rPr>
                            <m:t>𝑂</m:t>
                          </m:r>
                        </m:e>
                        <m:sub>
                          <m:r>
                            <a:rPr lang="sk-SK" sz="1800" i="1" kern="100">
                              <a:solidFill>
                                <a:srgbClr val="FEFBF0"/>
                              </a:solidFill>
                              <a:effectLst/>
                              <a:latin typeface="Cambria Math" panose="02040503050406030204" pitchFamily="18" charset="0"/>
                              <a:ea typeface="Calibri" panose="020F0502020204030204" pitchFamily="34" charset="0"/>
                              <a:cs typeface="Times New Roman" panose="02020603050405020304" pitchFamily="18" charset="0"/>
                            </a:rPr>
                            <m:t>2</m:t>
                          </m:r>
                        </m:sub>
                      </m:sSub>
                      <m:r>
                        <a:rPr lang="sk-SK" sz="1800" i="1" kern="100">
                          <a:solidFill>
                            <a:srgbClr val="FEFBF0"/>
                          </a:solidFill>
                          <a:effectLst/>
                          <a:latin typeface="Cambria Math" panose="02040503050406030204" pitchFamily="18" charset="0"/>
                          <a:ea typeface="Calibri" panose="020F0502020204030204" pitchFamily="34" charset="0"/>
                          <a:cs typeface="Times New Roman" panose="02020603050405020304" pitchFamily="18" charset="0"/>
                        </a:rPr>
                        <m:t>→</m:t>
                      </m:r>
                      <m:r>
                        <a:rPr lang="sk-SK" sz="1800" i="1" kern="100">
                          <a:solidFill>
                            <a:srgbClr val="FEFBF0"/>
                          </a:solidFill>
                          <a:effectLst/>
                          <a:latin typeface="Cambria Math" panose="02040503050406030204" pitchFamily="18" charset="0"/>
                          <a:ea typeface="Calibri" panose="020F0502020204030204" pitchFamily="34" charset="0"/>
                          <a:cs typeface="Times New Roman" panose="02020603050405020304" pitchFamily="18" charset="0"/>
                        </a:rPr>
                        <m:t>𝐶</m:t>
                      </m:r>
                      <m:sSub>
                        <m:sSubPr>
                          <m:ctrlPr>
                            <a:rPr lang="cs-CZ" sz="1800" i="1" kern="100">
                              <a:solidFill>
                                <a:srgbClr val="FEFBF0"/>
                              </a:solidFill>
                              <a:effectLst/>
                              <a:latin typeface="Cambria Math" panose="02040503050406030204" pitchFamily="18" charset="0"/>
                              <a:ea typeface="Calibri" panose="020F0502020204030204" pitchFamily="34" charset="0"/>
                              <a:cs typeface="Times New Roman" panose="02020603050405020304" pitchFamily="18" charset="0"/>
                            </a:rPr>
                          </m:ctrlPr>
                        </m:sSubPr>
                        <m:e>
                          <m:r>
                            <a:rPr lang="sk-SK" sz="1800" i="1" kern="100">
                              <a:solidFill>
                                <a:srgbClr val="FEFBF0"/>
                              </a:solidFill>
                              <a:effectLst/>
                              <a:latin typeface="Cambria Math" panose="02040503050406030204" pitchFamily="18" charset="0"/>
                              <a:ea typeface="Calibri" panose="020F0502020204030204" pitchFamily="34" charset="0"/>
                              <a:cs typeface="Times New Roman" panose="02020603050405020304" pitchFamily="18" charset="0"/>
                            </a:rPr>
                            <m:t>𝑂</m:t>
                          </m:r>
                        </m:e>
                        <m:sub>
                          <m:r>
                            <a:rPr lang="sk-SK" sz="1800" i="1" kern="100">
                              <a:solidFill>
                                <a:srgbClr val="FEFBF0"/>
                              </a:solidFill>
                              <a:effectLst/>
                              <a:latin typeface="Cambria Math" panose="02040503050406030204" pitchFamily="18" charset="0"/>
                              <a:ea typeface="Calibri" panose="020F0502020204030204" pitchFamily="34" charset="0"/>
                              <a:cs typeface="Times New Roman" panose="02020603050405020304" pitchFamily="18" charset="0"/>
                            </a:rPr>
                            <m:t>2</m:t>
                          </m:r>
                        </m:sub>
                      </m:sSub>
                    </m:oMath>
                  </m:oMathPara>
                </a14:m>
                <a:endParaRPr lang="cs-CZ" sz="1800" kern="100" dirty="0">
                  <a:solidFill>
                    <a:srgbClr val="FEFBF0"/>
                  </a:solidFill>
                  <a:effectLst/>
                  <a:latin typeface="Calibri" panose="020F0502020204030204" pitchFamily="34" charset="0"/>
                  <a:ea typeface="Calibri" panose="020F0502020204030204" pitchFamily="34" charset="0"/>
                  <a:cs typeface="Times New Roman" panose="02020603050405020304" pitchFamily="18" charset="0"/>
                </a:endParaRPr>
              </a:p>
              <a:p>
                <a:pPr marL="457200">
                  <a:lnSpc>
                    <a:spcPct val="107000"/>
                  </a:lnSpc>
                  <a:spcAft>
                    <a:spcPts val="800"/>
                  </a:spcAft>
                </a:pPr>
                <a14:m>
                  <m:oMathPara xmlns:m="http://schemas.openxmlformats.org/officeDocument/2006/math">
                    <m:oMathParaPr>
                      <m:jc m:val="centerGroup"/>
                    </m:oMathParaPr>
                    <m:oMath xmlns:m="http://schemas.openxmlformats.org/officeDocument/2006/math">
                      <m:r>
                        <a:rPr lang="sk-SK" sz="1800" i="1" kern="100">
                          <a:solidFill>
                            <a:srgbClr val="FEFBF0"/>
                          </a:solidFill>
                          <a:effectLst/>
                          <a:latin typeface="Cambria Math" panose="02040503050406030204" pitchFamily="18" charset="0"/>
                          <a:ea typeface="Calibri" panose="020F0502020204030204" pitchFamily="34" charset="0"/>
                          <a:cs typeface="Times New Roman" panose="02020603050405020304" pitchFamily="18" charset="0"/>
                        </a:rPr>
                        <m:t>𝑆</m:t>
                      </m:r>
                      <m:r>
                        <a:rPr lang="sk-SK" sz="1800" i="1" kern="100">
                          <a:solidFill>
                            <a:srgbClr val="FEFBF0"/>
                          </a:solidFill>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cs-CZ" sz="1800" i="1" kern="100">
                              <a:solidFill>
                                <a:srgbClr val="FEFBF0"/>
                              </a:solidFill>
                              <a:effectLst/>
                              <a:latin typeface="Cambria Math" panose="02040503050406030204" pitchFamily="18" charset="0"/>
                              <a:ea typeface="Calibri" panose="020F0502020204030204" pitchFamily="34" charset="0"/>
                              <a:cs typeface="Times New Roman" panose="02020603050405020304" pitchFamily="18" charset="0"/>
                            </a:rPr>
                          </m:ctrlPr>
                        </m:sSubPr>
                        <m:e>
                          <m:r>
                            <a:rPr lang="sk-SK" sz="1800" i="1" kern="100">
                              <a:solidFill>
                                <a:srgbClr val="FEFBF0"/>
                              </a:solidFill>
                              <a:effectLst/>
                              <a:latin typeface="Cambria Math" panose="02040503050406030204" pitchFamily="18" charset="0"/>
                              <a:ea typeface="Calibri" panose="020F0502020204030204" pitchFamily="34" charset="0"/>
                              <a:cs typeface="Times New Roman" panose="02020603050405020304" pitchFamily="18" charset="0"/>
                            </a:rPr>
                            <m:t>𝑂</m:t>
                          </m:r>
                        </m:e>
                        <m:sub>
                          <m:r>
                            <a:rPr lang="sk-SK" sz="1800" i="1" kern="100">
                              <a:solidFill>
                                <a:srgbClr val="FEFBF0"/>
                              </a:solidFill>
                              <a:effectLst/>
                              <a:latin typeface="Cambria Math" panose="02040503050406030204" pitchFamily="18" charset="0"/>
                              <a:ea typeface="Calibri" panose="020F0502020204030204" pitchFamily="34" charset="0"/>
                              <a:cs typeface="Times New Roman" panose="02020603050405020304" pitchFamily="18" charset="0"/>
                            </a:rPr>
                            <m:t>2</m:t>
                          </m:r>
                        </m:sub>
                      </m:sSub>
                      <m:r>
                        <a:rPr lang="sk-SK" sz="1800" i="1" kern="100">
                          <a:solidFill>
                            <a:srgbClr val="FEFBF0"/>
                          </a:solidFill>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cs-CZ" sz="1800" i="1" kern="100">
                              <a:solidFill>
                                <a:srgbClr val="FEFBF0"/>
                              </a:solidFill>
                              <a:effectLst/>
                              <a:latin typeface="Cambria Math" panose="02040503050406030204" pitchFamily="18" charset="0"/>
                              <a:ea typeface="Calibri" panose="020F0502020204030204" pitchFamily="34" charset="0"/>
                              <a:cs typeface="Times New Roman" panose="02020603050405020304" pitchFamily="18" charset="0"/>
                            </a:rPr>
                          </m:ctrlPr>
                        </m:sSubPr>
                        <m:e>
                          <m:r>
                            <a:rPr lang="sk-SK" sz="1800" i="1" kern="100">
                              <a:solidFill>
                                <a:srgbClr val="FEFBF0"/>
                              </a:solidFill>
                              <a:effectLst/>
                              <a:latin typeface="Cambria Math" panose="02040503050406030204" pitchFamily="18" charset="0"/>
                              <a:ea typeface="Calibri" panose="020F0502020204030204" pitchFamily="34" charset="0"/>
                              <a:cs typeface="Times New Roman" panose="02020603050405020304" pitchFamily="18" charset="0"/>
                            </a:rPr>
                            <m:t>𝑆𝑂</m:t>
                          </m:r>
                        </m:e>
                        <m:sub>
                          <m:r>
                            <a:rPr lang="sk-SK" sz="1800" i="1" kern="100">
                              <a:solidFill>
                                <a:srgbClr val="FEFBF0"/>
                              </a:solidFill>
                              <a:effectLst/>
                              <a:latin typeface="Cambria Math" panose="02040503050406030204" pitchFamily="18" charset="0"/>
                              <a:ea typeface="Calibri" panose="020F0502020204030204" pitchFamily="34" charset="0"/>
                              <a:cs typeface="Times New Roman" panose="02020603050405020304" pitchFamily="18" charset="0"/>
                            </a:rPr>
                            <m:t>2</m:t>
                          </m:r>
                        </m:sub>
                      </m:sSub>
                    </m:oMath>
                  </m:oMathPara>
                </a14:m>
                <a:endParaRPr lang="cs-CZ" sz="1800" kern="100" dirty="0">
                  <a:solidFill>
                    <a:srgbClr val="FEFBF0"/>
                  </a:solidFill>
                  <a:effectLst/>
                  <a:latin typeface="Calibri" panose="020F0502020204030204" pitchFamily="34" charset="0"/>
                  <a:ea typeface="Calibri" panose="020F0502020204030204" pitchFamily="34" charset="0"/>
                  <a:cs typeface="Times New Roman" panose="02020603050405020304" pitchFamily="18" charset="0"/>
                </a:endParaRPr>
              </a:p>
              <a:p>
                <a:endParaRPr lang="sk-SK" sz="2400" u="sng" dirty="0">
                  <a:solidFill>
                    <a:srgbClr val="FEFBF0"/>
                  </a:solidFill>
                  <a:latin typeface="Cambria" panose="02040503050406030204" pitchFamily="18" charset="0"/>
                  <a:ea typeface="Cambria" panose="02040503050406030204" pitchFamily="18" charset="0"/>
                </a:endParaRPr>
              </a:p>
            </p:txBody>
          </p:sp>
        </mc:Choice>
        <mc:Fallback>
          <p:sp>
            <p:nvSpPr>
              <p:cNvPr id="10" name="TextovéPole 9">
                <a:extLst>
                  <a:ext uri="{FF2B5EF4-FFF2-40B4-BE49-F238E27FC236}">
                    <a16:creationId xmlns:a16="http://schemas.microsoft.com/office/drawing/2014/main" id="{F87409E0-0442-52BB-CAED-98D6682B1E66}"/>
                  </a:ext>
                </a:extLst>
              </p:cNvPr>
              <p:cNvSpPr txBox="1">
                <a:spLocks noRot="1" noChangeAspect="1" noMove="1" noResize="1" noEditPoints="1" noAdjustHandles="1" noChangeArrowheads="1" noChangeShapeType="1" noTextEdit="1"/>
              </p:cNvSpPr>
              <p:nvPr/>
            </p:nvSpPr>
            <p:spPr>
              <a:xfrm>
                <a:off x="5683169" y="3429000"/>
                <a:ext cx="5335929" cy="2488374"/>
              </a:xfrm>
              <a:prstGeom prst="rect">
                <a:avLst/>
              </a:prstGeom>
              <a:blipFill>
                <a:blip r:embed="rId5"/>
                <a:stretch>
                  <a:fillRect l="-1712" t="-1961" r="-228"/>
                </a:stretch>
              </a:blipFill>
              <a:effectLst>
                <a:softEdge rad="127000"/>
              </a:effectLst>
            </p:spPr>
            <p:txBody>
              <a:bodyPr/>
              <a:lstStyle/>
              <a:p>
                <a:r>
                  <a:rPr lang="sk-SK">
                    <a:noFill/>
                  </a:rPr>
                  <a:t> </a:t>
                </a:r>
              </a:p>
            </p:txBody>
          </p:sp>
        </mc:Fallback>
      </mc:AlternateContent>
    </p:spTree>
    <p:extLst>
      <p:ext uri="{BB962C8B-B14F-4D97-AF65-F5344CB8AC3E}">
        <p14:creationId xmlns:p14="http://schemas.microsoft.com/office/powerpoint/2010/main" val="28109919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4" name="Obrázek 13" descr="Obsah obrázku ohňostroj, Silvestr, Nový rok, černobílá&#10;&#10;Popis byl vytvořen automaticky">
            <a:extLst>
              <a:ext uri="{FF2B5EF4-FFF2-40B4-BE49-F238E27FC236}">
                <a16:creationId xmlns:a16="http://schemas.microsoft.com/office/drawing/2014/main" id="{B55984D2-B53E-42C3-19A5-43742F53134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475666">
            <a:off x="-26188" y="-360245"/>
            <a:ext cx="9367454" cy="8092074"/>
          </a:xfrm>
          <a:prstGeom prst="rect">
            <a:avLst/>
          </a:prstGeom>
        </p:spPr>
      </p:pic>
      <p:sp>
        <p:nvSpPr>
          <p:cNvPr id="4" name="Zástupný symbol pro číslo snímku 3">
            <a:extLst>
              <a:ext uri="{FF2B5EF4-FFF2-40B4-BE49-F238E27FC236}">
                <a16:creationId xmlns:a16="http://schemas.microsoft.com/office/drawing/2014/main" id="{F2A497DC-B62F-0CDE-1A29-D5A825DCB624}"/>
              </a:ext>
            </a:extLst>
          </p:cNvPr>
          <p:cNvSpPr>
            <a:spLocks noGrp="1"/>
          </p:cNvSpPr>
          <p:nvPr>
            <p:ph type="sldNum" sz="quarter" idx="12"/>
          </p:nvPr>
        </p:nvSpPr>
        <p:spPr>
          <a:xfrm>
            <a:off x="8610600" y="6492875"/>
            <a:ext cx="2743200" cy="365125"/>
          </a:xfrm>
        </p:spPr>
        <p:txBody>
          <a:bodyPr/>
          <a:lstStyle/>
          <a:p>
            <a:fld id="{36BB15AE-240B-47DD-91B2-8197611076B4}" type="slidenum">
              <a:rPr lang="sk-SK" smtClean="0"/>
              <a:t>6</a:t>
            </a:fld>
            <a:endParaRPr lang="sk-SK"/>
          </a:p>
        </p:txBody>
      </p:sp>
      <p:sp>
        <p:nvSpPr>
          <p:cNvPr id="5" name="TextovéPole 4">
            <a:extLst>
              <a:ext uri="{FF2B5EF4-FFF2-40B4-BE49-F238E27FC236}">
                <a16:creationId xmlns:a16="http://schemas.microsoft.com/office/drawing/2014/main" id="{CA64B9C3-6C9D-DD2E-B94D-9F13CFF1C64B}"/>
              </a:ext>
            </a:extLst>
          </p:cNvPr>
          <p:cNvSpPr txBox="1"/>
          <p:nvPr/>
        </p:nvSpPr>
        <p:spPr>
          <a:xfrm>
            <a:off x="2313646" y="1105315"/>
            <a:ext cx="3217760" cy="1157918"/>
          </a:xfrm>
          <a:prstGeom prst="rect">
            <a:avLst/>
          </a:prstGeom>
          <a:solidFill>
            <a:schemeClr val="tx1">
              <a:alpha val="80000"/>
            </a:schemeClr>
          </a:solidFill>
          <a:effectLst>
            <a:softEdge rad="228600"/>
          </a:effectLst>
        </p:spPr>
        <p:txBody>
          <a:bodyPr wrap="square" tIns="360000" bIns="360000" rtlCol="0">
            <a:spAutoFit/>
          </a:bodyPr>
          <a:lstStyle/>
          <a:p>
            <a:pPr algn="ctr"/>
            <a:r>
              <a:rPr lang="sk-SK" sz="2800" dirty="0">
                <a:solidFill>
                  <a:srgbClr val="FEFBF0"/>
                </a:solidFill>
                <a:latin typeface="Cambria" panose="02040503050406030204" pitchFamily="18" charset="0"/>
                <a:ea typeface="Cambria" panose="02040503050406030204" pitchFamily="18" charset="0"/>
              </a:rPr>
              <a:t>REGULÁTORY</a:t>
            </a:r>
          </a:p>
        </p:txBody>
      </p:sp>
      <p:sp>
        <p:nvSpPr>
          <p:cNvPr id="6" name="TextovéPole 5">
            <a:extLst>
              <a:ext uri="{FF2B5EF4-FFF2-40B4-BE49-F238E27FC236}">
                <a16:creationId xmlns:a16="http://schemas.microsoft.com/office/drawing/2014/main" id="{16262995-3ABA-5143-7187-B10DDB5B4B77}"/>
              </a:ext>
            </a:extLst>
          </p:cNvPr>
          <p:cNvSpPr txBox="1"/>
          <p:nvPr/>
        </p:nvSpPr>
        <p:spPr>
          <a:xfrm>
            <a:off x="8125428" y="913468"/>
            <a:ext cx="1560653" cy="523220"/>
          </a:xfrm>
          <a:prstGeom prst="rect">
            <a:avLst/>
          </a:prstGeom>
          <a:noFill/>
        </p:spPr>
        <p:txBody>
          <a:bodyPr wrap="square" rtlCol="0">
            <a:spAutoFit/>
          </a:bodyPr>
          <a:lstStyle/>
          <a:p>
            <a:pPr algn="ctr"/>
            <a:r>
              <a:rPr lang="sk-SK" sz="2800" dirty="0">
                <a:solidFill>
                  <a:srgbClr val="FEFBF0"/>
                </a:solidFill>
                <a:latin typeface="Cambria" panose="02040503050406030204" pitchFamily="18" charset="0"/>
                <a:ea typeface="Cambria" panose="02040503050406030204" pitchFamily="18" charset="0"/>
              </a:rPr>
              <a:t>SPOJIVO</a:t>
            </a:r>
          </a:p>
        </p:txBody>
      </p:sp>
      <p:sp>
        <p:nvSpPr>
          <p:cNvPr id="7" name="Obdélník 6">
            <a:extLst>
              <a:ext uri="{FF2B5EF4-FFF2-40B4-BE49-F238E27FC236}">
                <a16:creationId xmlns:a16="http://schemas.microsoft.com/office/drawing/2014/main" id="{6BCBBDCF-A794-0291-7B1F-9EA61C06016D}"/>
              </a:ext>
            </a:extLst>
          </p:cNvPr>
          <p:cNvSpPr/>
          <p:nvPr/>
        </p:nvSpPr>
        <p:spPr>
          <a:xfrm>
            <a:off x="7296875" y="1647455"/>
            <a:ext cx="3217761" cy="3900670"/>
          </a:xfrm>
          <a:prstGeom prst="rect">
            <a:avLst/>
          </a:prstGeom>
          <a:solidFill>
            <a:srgbClr val="FEFBF0">
              <a:alpha val="89000"/>
            </a:srgbClr>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k-SK"/>
          </a:p>
        </p:txBody>
      </p:sp>
      <p:pic>
        <p:nvPicPr>
          <p:cNvPr id="10" name="Obrázek 9" descr="Obsah obrázku snímek obrazovky&#10;&#10;Popis byl vytvořen automaticky">
            <a:extLst>
              <a:ext uri="{FF2B5EF4-FFF2-40B4-BE49-F238E27FC236}">
                <a16:creationId xmlns:a16="http://schemas.microsoft.com/office/drawing/2014/main" id="{779D11A3-2A2F-69A9-E42F-B7CD48BBB0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96875" y="1647454"/>
            <a:ext cx="3217760" cy="3900669"/>
          </a:xfrm>
          <a:prstGeom prst="rect">
            <a:avLst/>
          </a:prstGeom>
        </p:spPr>
      </p:pic>
      <p:sp>
        <p:nvSpPr>
          <p:cNvPr id="11" name="TextovéPole 10">
            <a:extLst>
              <a:ext uri="{FF2B5EF4-FFF2-40B4-BE49-F238E27FC236}">
                <a16:creationId xmlns:a16="http://schemas.microsoft.com/office/drawing/2014/main" id="{306B425F-833D-719A-2559-FCBF1775E347}"/>
              </a:ext>
            </a:extLst>
          </p:cNvPr>
          <p:cNvSpPr txBox="1"/>
          <p:nvPr/>
        </p:nvSpPr>
        <p:spPr>
          <a:xfrm>
            <a:off x="8125428" y="5649940"/>
            <a:ext cx="1560653" cy="400110"/>
          </a:xfrm>
          <a:prstGeom prst="rect">
            <a:avLst/>
          </a:prstGeom>
          <a:solidFill>
            <a:schemeClr val="tx1"/>
          </a:solidFill>
          <a:effectLst>
            <a:softEdge rad="88900"/>
          </a:effectLst>
        </p:spPr>
        <p:txBody>
          <a:bodyPr wrap="square" rtlCol="0">
            <a:spAutoFit/>
          </a:bodyPr>
          <a:lstStyle/>
          <a:p>
            <a:pPr algn="ctr"/>
            <a:r>
              <a:rPr lang="sk-SK" sz="2000" u="sng" dirty="0">
                <a:solidFill>
                  <a:srgbClr val="FEFBF0"/>
                </a:solidFill>
                <a:latin typeface="Cambria" panose="02040503050406030204" pitchFamily="18" charset="0"/>
                <a:ea typeface="Cambria" panose="02040503050406030204" pitchFamily="18" charset="0"/>
              </a:rPr>
              <a:t>Dextrín</a:t>
            </a:r>
            <a:endParaRPr lang="sk-SK" sz="2000" dirty="0">
              <a:solidFill>
                <a:srgbClr val="FEFBF0"/>
              </a:solidFill>
              <a:latin typeface="Cambria" panose="02040503050406030204" pitchFamily="18" charset="0"/>
              <a:ea typeface="Cambria" panose="02040503050406030204" pitchFamily="18" charset="0"/>
            </a:endParaRPr>
          </a:p>
        </p:txBody>
      </p:sp>
      <p:sp>
        <p:nvSpPr>
          <p:cNvPr id="12" name="TextovéPole 11">
            <a:extLst>
              <a:ext uri="{FF2B5EF4-FFF2-40B4-BE49-F238E27FC236}">
                <a16:creationId xmlns:a16="http://schemas.microsoft.com/office/drawing/2014/main" id="{854B622B-4B8F-AA0B-B610-938BAADEAADB}"/>
              </a:ext>
            </a:extLst>
          </p:cNvPr>
          <p:cNvSpPr txBox="1"/>
          <p:nvPr/>
        </p:nvSpPr>
        <p:spPr>
          <a:xfrm>
            <a:off x="1208263" y="2488557"/>
            <a:ext cx="5428527" cy="2685169"/>
          </a:xfrm>
          <a:prstGeom prst="rect">
            <a:avLst/>
          </a:prstGeom>
          <a:solidFill>
            <a:schemeClr val="tx1">
              <a:alpha val="88000"/>
            </a:schemeClr>
          </a:solidFill>
          <a:effectLst>
            <a:softEdge rad="469900"/>
          </a:effectLst>
        </p:spPr>
        <p:txBody>
          <a:bodyPr wrap="square" lIns="720000" tIns="720000" rIns="720000" bIns="720000" rtlCol="0">
            <a:spAutoFit/>
          </a:bodyPr>
          <a:lstStyle/>
          <a:p>
            <a:r>
              <a:rPr lang="sk-SK" sz="2000" dirty="0">
                <a:solidFill>
                  <a:srgbClr val="FEFBF0"/>
                </a:solidFill>
                <a:latin typeface="Cambria" panose="02040503050406030204" pitchFamily="18" charset="0"/>
                <a:ea typeface="Cambria" panose="02040503050406030204" pitchFamily="18" charset="0"/>
              </a:rPr>
              <a:t>- prídavok kovov</a:t>
            </a:r>
          </a:p>
          <a:p>
            <a:endParaRPr lang="sk-SK" sz="2000" dirty="0">
              <a:solidFill>
                <a:srgbClr val="FEFBF0"/>
              </a:solidFill>
              <a:latin typeface="Cambria" panose="02040503050406030204" pitchFamily="18" charset="0"/>
              <a:ea typeface="Cambria" panose="02040503050406030204" pitchFamily="18" charset="0"/>
            </a:endParaRPr>
          </a:p>
          <a:p>
            <a:r>
              <a:rPr lang="sk-SK" sz="2000" dirty="0">
                <a:solidFill>
                  <a:srgbClr val="FEFBF0"/>
                </a:solidFill>
                <a:latin typeface="Cambria" panose="02040503050406030204" pitchFamily="18" charset="0"/>
                <a:ea typeface="Cambria" panose="02040503050406030204" pitchFamily="18" charset="0"/>
              </a:rPr>
              <a:t>- riadenie rýchlosti reakcie veľkosťou povrchu kovových častíc</a:t>
            </a:r>
          </a:p>
        </p:txBody>
      </p:sp>
    </p:spTree>
    <p:extLst>
      <p:ext uri="{BB962C8B-B14F-4D97-AF65-F5344CB8AC3E}">
        <p14:creationId xmlns:p14="http://schemas.microsoft.com/office/powerpoint/2010/main" val="6347529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A7E3F240-EE0D-3E58-55EA-82B7735D520A}"/>
              </a:ext>
            </a:extLst>
          </p:cNvPr>
          <p:cNvSpPr>
            <a:spLocks noGrp="1"/>
          </p:cNvSpPr>
          <p:nvPr>
            <p:ph type="sldNum" sz="quarter" idx="12"/>
          </p:nvPr>
        </p:nvSpPr>
        <p:spPr>
          <a:xfrm>
            <a:off x="8622175" y="6480037"/>
            <a:ext cx="2743200" cy="365125"/>
          </a:xfrm>
        </p:spPr>
        <p:txBody>
          <a:bodyPr/>
          <a:lstStyle/>
          <a:p>
            <a:fld id="{36BB15AE-240B-47DD-91B2-8197611076B4}" type="slidenum">
              <a:rPr lang="sk-SK" smtClean="0"/>
              <a:t>7</a:t>
            </a:fld>
            <a:endParaRPr lang="sk-SK" dirty="0"/>
          </a:p>
        </p:txBody>
      </p:sp>
      <p:pic>
        <p:nvPicPr>
          <p:cNvPr id="4" name="Obrázek 3">
            <a:extLst>
              <a:ext uri="{FF2B5EF4-FFF2-40B4-BE49-F238E27FC236}">
                <a16:creationId xmlns:a16="http://schemas.microsoft.com/office/drawing/2014/main" id="{4A79DEA7-D654-17CF-9FC7-214E461DCB49}"/>
              </a:ext>
            </a:extLst>
          </p:cNvPr>
          <p:cNvPicPr>
            <a:picLocks noChangeAspect="1"/>
          </p:cNvPicPr>
          <p:nvPr/>
        </p:nvPicPr>
        <p:blipFill>
          <a:blip r:embed="rId2"/>
          <a:stretch>
            <a:fillRect/>
          </a:stretch>
        </p:blipFill>
        <p:spPr>
          <a:xfrm>
            <a:off x="6426216" y="520568"/>
            <a:ext cx="2809693" cy="2614735"/>
          </a:xfrm>
          <a:prstGeom prst="ellipse">
            <a:avLst/>
          </a:prstGeom>
        </p:spPr>
      </p:pic>
      <p:pic>
        <p:nvPicPr>
          <p:cNvPr id="6" name="Obrázek 5" descr="Obsah obrázku Silvestr, Nový rok, ohňostroj, festival&#10;&#10;Popis byl vytvořen automaticky">
            <a:extLst>
              <a:ext uri="{FF2B5EF4-FFF2-40B4-BE49-F238E27FC236}">
                <a16:creationId xmlns:a16="http://schemas.microsoft.com/office/drawing/2014/main" id="{151B39FC-4B30-CBC8-BCA2-A1D2B8C47A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03214" y="136525"/>
            <a:ext cx="2835003" cy="2392466"/>
          </a:xfrm>
          <a:prstGeom prst="rect">
            <a:avLst/>
          </a:prstGeom>
        </p:spPr>
      </p:pic>
      <p:pic>
        <p:nvPicPr>
          <p:cNvPr id="8" name="Obrázek 7" descr="Obsah obrázku Silvestr, ohňostroj, Nový rok, Výbušný materiál&#10;&#10;Popis byl vytvořen automaticky">
            <a:extLst>
              <a:ext uri="{FF2B5EF4-FFF2-40B4-BE49-F238E27FC236}">
                <a16:creationId xmlns:a16="http://schemas.microsoft.com/office/drawing/2014/main" id="{ED8E2608-8722-1FE0-C8E9-897F93DF8A0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81401" y="245134"/>
            <a:ext cx="2410403" cy="2283857"/>
          </a:xfrm>
          <a:prstGeom prst="ellipse">
            <a:avLst/>
          </a:prstGeom>
        </p:spPr>
      </p:pic>
      <p:pic>
        <p:nvPicPr>
          <p:cNvPr id="10" name="Obrázek 9" descr="Obsah obrázku ohňostroj, Silvestr, Nový rok, Výbušný materiál&#10;&#10;Popis byl vytvořen automaticky">
            <a:extLst>
              <a:ext uri="{FF2B5EF4-FFF2-40B4-BE49-F238E27FC236}">
                <a16:creationId xmlns:a16="http://schemas.microsoft.com/office/drawing/2014/main" id="{D7ECC242-0364-C6E1-267F-0DC5620BF35D}"/>
              </a:ext>
            </a:extLst>
          </p:cNvPr>
          <p:cNvPicPr>
            <a:picLocks noChangeAspect="1"/>
          </p:cNvPicPr>
          <p:nvPr/>
        </p:nvPicPr>
        <p:blipFill rotWithShape="1">
          <a:blip r:embed="rId5">
            <a:extLst>
              <a:ext uri="{28A0092B-C50C-407E-A947-70E740481C1C}">
                <a14:useLocalDpi xmlns:a14="http://schemas.microsoft.com/office/drawing/2010/main" val="0"/>
              </a:ext>
            </a:extLst>
          </a:blip>
          <a:srcRect l="14856"/>
          <a:stretch/>
        </p:blipFill>
        <p:spPr>
          <a:xfrm>
            <a:off x="0" y="-1"/>
            <a:ext cx="3294908" cy="2579877"/>
          </a:xfrm>
          <a:prstGeom prst="rect">
            <a:avLst/>
          </a:prstGeom>
        </p:spPr>
      </p:pic>
      <p:pic>
        <p:nvPicPr>
          <p:cNvPr id="14" name="Obrázek 13" descr="Obsah obrázku Silvestr, Nový rok, ohňostroj, Výbušný materiál&#10;&#10;Popis byl vytvořen automaticky">
            <a:extLst>
              <a:ext uri="{FF2B5EF4-FFF2-40B4-BE49-F238E27FC236}">
                <a16:creationId xmlns:a16="http://schemas.microsoft.com/office/drawing/2014/main" id="{A6758C1C-AFB6-1774-E6F7-5564D22D454C}"/>
              </a:ext>
            </a:extLst>
          </p:cNvPr>
          <p:cNvPicPr>
            <a:picLocks noChangeAspect="1"/>
          </p:cNvPicPr>
          <p:nvPr/>
        </p:nvPicPr>
        <p:blipFill rotWithShape="1">
          <a:blip r:embed="rId6">
            <a:extLst>
              <a:ext uri="{28A0092B-C50C-407E-A947-70E740481C1C}">
                <a14:useLocalDpi xmlns:a14="http://schemas.microsoft.com/office/drawing/2010/main" val="0"/>
              </a:ext>
            </a:extLst>
          </a:blip>
          <a:srcRect l="4633"/>
          <a:stretch/>
        </p:blipFill>
        <p:spPr>
          <a:xfrm>
            <a:off x="0" y="4368513"/>
            <a:ext cx="3142236" cy="2489487"/>
          </a:xfrm>
          <a:prstGeom prst="rect">
            <a:avLst/>
          </a:prstGeom>
        </p:spPr>
      </p:pic>
      <p:pic>
        <p:nvPicPr>
          <p:cNvPr id="12" name="Obrázek 11" descr="Obsah obrázku Silvestr, Nový rok, ohňostroj, Výbušný materiál&#10;&#10;Popis byl vytvořen automaticky">
            <a:extLst>
              <a:ext uri="{FF2B5EF4-FFF2-40B4-BE49-F238E27FC236}">
                <a16:creationId xmlns:a16="http://schemas.microsoft.com/office/drawing/2014/main" id="{8709E7AF-0176-A389-8FC9-EA3273D6233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60837" y="2084656"/>
            <a:ext cx="3558816" cy="2669112"/>
          </a:xfrm>
          <a:prstGeom prst="ellipse">
            <a:avLst/>
          </a:prstGeom>
          <a:effectLst>
            <a:softEdge rad="203200"/>
          </a:effectLst>
        </p:spPr>
      </p:pic>
      <p:pic>
        <p:nvPicPr>
          <p:cNvPr id="16" name="Obrázek 15" descr="Obsah obrázku Silvestr, Nový rok, Výbušný materiál, prskavka&#10;&#10;Popis byl vytvořen automaticky">
            <a:extLst>
              <a:ext uri="{FF2B5EF4-FFF2-40B4-BE49-F238E27FC236}">
                <a16:creationId xmlns:a16="http://schemas.microsoft.com/office/drawing/2014/main" id="{E7F2229E-FEB2-4683-EE6C-C5915C1A709F}"/>
              </a:ext>
            </a:extLst>
          </p:cNvPr>
          <p:cNvPicPr>
            <a:picLocks noChangeAspect="1"/>
          </p:cNvPicPr>
          <p:nvPr/>
        </p:nvPicPr>
        <p:blipFill rotWithShape="1">
          <a:blip r:embed="rId8">
            <a:extLst>
              <a:ext uri="{28A0092B-C50C-407E-A947-70E740481C1C}">
                <a14:useLocalDpi xmlns:a14="http://schemas.microsoft.com/office/drawing/2010/main" val="0"/>
              </a:ext>
            </a:extLst>
          </a:blip>
          <a:srcRect b="15234"/>
          <a:stretch/>
        </p:blipFill>
        <p:spPr>
          <a:xfrm>
            <a:off x="3581401" y="3419213"/>
            <a:ext cx="2704531" cy="3438788"/>
          </a:xfrm>
          <a:prstGeom prst="rect">
            <a:avLst/>
          </a:prstGeom>
          <a:effectLst>
            <a:softEdge rad="152400"/>
          </a:effectLst>
        </p:spPr>
      </p:pic>
      <p:pic>
        <p:nvPicPr>
          <p:cNvPr id="18" name="Obrázek 17" descr="Obsah obrázku Silvestr, Nový rok, ohňostroj&#10;&#10;Popis byl vytvořen automaticky">
            <a:extLst>
              <a:ext uri="{FF2B5EF4-FFF2-40B4-BE49-F238E27FC236}">
                <a16:creationId xmlns:a16="http://schemas.microsoft.com/office/drawing/2014/main" id="{2F2E092B-4A29-0F29-49EB-F72D267F8326}"/>
              </a:ext>
            </a:extLst>
          </p:cNvPr>
          <p:cNvPicPr>
            <a:picLocks noChangeAspect="1"/>
          </p:cNvPicPr>
          <p:nvPr/>
        </p:nvPicPr>
        <p:blipFill rotWithShape="1">
          <a:blip r:embed="rId9">
            <a:extLst>
              <a:ext uri="{28A0092B-C50C-407E-A947-70E740481C1C}">
                <a14:useLocalDpi xmlns:a14="http://schemas.microsoft.com/office/drawing/2010/main" val="0"/>
              </a:ext>
            </a:extLst>
          </a:blip>
          <a:srcRect l="14737" r="15154"/>
          <a:stretch/>
        </p:blipFill>
        <p:spPr>
          <a:xfrm>
            <a:off x="6566529" y="3588456"/>
            <a:ext cx="3049156" cy="3269544"/>
          </a:xfrm>
          <a:prstGeom prst="rect">
            <a:avLst/>
          </a:prstGeom>
        </p:spPr>
      </p:pic>
      <p:pic>
        <p:nvPicPr>
          <p:cNvPr id="20" name="Obrázek 19" descr="Obsah obrázku Silvestr, Nový rok, ohňostroj, festival&#10;&#10;Popis byl vytvořen automaticky">
            <a:extLst>
              <a:ext uri="{FF2B5EF4-FFF2-40B4-BE49-F238E27FC236}">
                <a16:creationId xmlns:a16="http://schemas.microsoft.com/office/drawing/2014/main" id="{913E322F-E2BB-441D-BDE6-39D0C06AD18D}"/>
              </a:ext>
            </a:extLst>
          </p:cNvPr>
          <p:cNvPicPr>
            <a:picLocks noChangeAspect="1"/>
          </p:cNvPicPr>
          <p:nvPr/>
        </p:nvPicPr>
        <p:blipFill rotWithShape="1">
          <a:blip r:embed="rId10">
            <a:extLst>
              <a:ext uri="{28A0092B-C50C-407E-A947-70E740481C1C}">
                <a14:useLocalDpi xmlns:a14="http://schemas.microsoft.com/office/drawing/2010/main" val="0"/>
              </a:ext>
            </a:extLst>
          </a:blip>
          <a:srcRect l="9514" t="6054" r="16470"/>
          <a:stretch/>
        </p:blipFill>
        <p:spPr>
          <a:xfrm>
            <a:off x="9411106" y="3269544"/>
            <a:ext cx="2955313" cy="2633652"/>
          </a:xfrm>
          <a:prstGeom prst="ellipse">
            <a:avLst/>
          </a:prstGeom>
          <a:effectLst>
            <a:softEdge rad="165100"/>
          </a:effectLst>
        </p:spPr>
      </p:pic>
      <p:sp>
        <p:nvSpPr>
          <p:cNvPr id="21" name="TextovéPole 20">
            <a:extLst>
              <a:ext uri="{FF2B5EF4-FFF2-40B4-BE49-F238E27FC236}">
                <a16:creationId xmlns:a16="http://schemas.microsoft.com/office/drawing/2014/main" id="{9B1A01C6-F899-F41A-43CD-8B04144E11CC}"/>
              </a:ext>
            </a:extLst>
          </p:cNvPr>
          <p:cNvSpPr txBox="1"/>
          <p:nvPr/>
        </p:nvSpPr>
        <p:spPr>
          <a:xfrm>
            <a:off x="2341299" y="72831"/>
            <a:ext cx="1229583" cy="646331"/>
          </a:xfrm>
          <a:prstGeom prst="rect">
            <a:avLst/>
          </a:prstGeom>
          <a:noFill/>
        </p:spPr>
        <p:txBody>
          <a:bodyPr wrap="square" rtlCol="0">
            <a:spAutoFit/>
          </a:bodyPr>
          <a:lstStyle/>
          <a:p>
            <a:r>
              <a:rPr lang="sk-SK" dirty="0">
                <a:solidFill>
                  <a:srgbClr val="FEFBF0"/>
                </a:solidFill>
                <a:latin typeface="Cambria" panose="02040503050406030204" pitchFamily="18" charset="0"/>
                <a:ea typeface="Cambria" panose="02040503050406030204" pitchFamily="18" charset="0"/>
              </a:rPr>
              <a:t>Červená </a:t>
            </a:r>
          </a:p>
          <a:p>
            <a:r>
              <a:rPr lang="sk-SK" dirty="0">
                <a:solidFill>
                  <a:srgbClr val="FEFBF0"/>
                </a:solidFill>
                <a:latin typeface="Cambria" panose="02040503050406030204" pitchFamily="18" charset="0"/>
                <a:ea typeface="Cambria" panose="02040503050406030204" pitchFamily="18" charset="0"/>
              </a:rPr>
              <a:t>(soli Sr, </a:t>
            </a:r>
            <a:r>
              <a:rPr lang="sk-SK" dirty="0" err="1">
                <a:solidFill>
                  <a:srgbClr val="FEFBF0"/>
                </a:solidFill>
                <a:latin typeface="Cambria" panose="02040503050406030204" pitchFamily="18" charset="0"/>
                <a:ea typeface="Cambria" panose="02040503050406030204" pitchFamily="18" charset="0"/>
              </a:rPr>
              <a:t>Li</a:t>
            </a:r>
            <a:r>
              <a:rPr lang="sk-SK" dirty="0">
                <a:solidFill>
                  <a:srgbClr val="FEFBF0"/>
                </a:solidFill>
                <a:latin typeface="Cambria" panose="02040503050406030204" pitchFamily="18" charset="0"/>
                <a:ea typeface="Cambria" panose="02040503050406030204" pitchFamily="18" charset="0"/>
              </a:rPr>
              <a:t>)</a:t>
            </a:r>
          </a:p>
        </p:txBody>
      </p:sp>
      <p:sp>
        <p:nvSpPr>
          <p:cNvPr id="24" name="TextovéPole 23">
            <a:extLst>
              <a:ext uri="{FF2B5EF4-FFF2-40B4-BE49-F238E27FC236}">
                <a16:creationId xmlns:a16="http://schemas.microsoft.com/office/drawing/2014/main" id="{9EB184DD-4D77-6136-9D62-6D594BDC6EAF}"/>
              </a:ext>
            </a:extLst>
          </p:cNvPr>
          <p:cNvSpPr txBox="1"/>
          <p:nvPr/>
        </p:nvSpPr>
        <p:spPr>
          <a:xfrm>
            <a:off x="585539" y="2827863"/>
            <a:ext cx="1229583" cy="646331"/>
          </a:xfrm>
          <a:prstGeom prst="rect">
            <a:avLst/>
          </a:prstGeom>
          <a:noFill/>
        </p:spPr>
        <p:txBody>
          <a:bodyPr wrap="square" rtlCol="0">
            <a:spAutoFit/>
          </a:bodyPr>
          <a:lstStyle/>
          <a:p>
            <a:r>
              <a:rPr lang="sk-SK" dirty="0">
                <a:solidFill>
                  <a:srgbClr val="FEFBF0"/>
                </a:solidFill>
                <a:latin typeface="Cambria" panose="02040503050406030204" pitchFamily="18" charset="0"/>
                <a:ea typeface="Cambria" panose="02040503050406030204" pitchFamily="18" charset="0"/>
              </a:rPr>
              <a:t>Oranžová </a:t>
            </a:r>
          </a:p>
          <a:p>
            <a:r>
              <a:rPr lang="sk-SK" dirty="0">
                <a:solidFill>
                  <a:srgbClr val="FEFBF0"/>
                </a:solidFill>
                <a:latin typeface="Cambria" panose="02040503050406030204" pitchFamily="18" charset="0"/>
                <a:ea typeface="Cambria" panose="02040503050406030204" pitchFamily="18" charset="0"/>
              </a:rPr>
              <a:t>(soli Ca)</a:t>
            </a:r>
          </a:p>
        </p:txBody>
      </p:sp>
      <p:sp>
        <p:nvSpPr>
          <p:cNvPr id="25" name="TextovéPole 24">
            <a:extLst>
              <a:ext uri="{FF2B5EF4-FFF2-40B4-BE49-F238E27FC236}">
                <a16:creationId xmlns:a16="http://schemas.microsoft.com/office/drawing/2014/main" id="{F72DBE6B-361A-8869-40A5-63DA27F234FA}"/>
              </a:ext>
            </a:extLst>
          </p:cNvPr>
          <p:cNvSpPr txBox="1"/>
          <p:nvPr/>
        </p:nvSpPr>
        <p:spPr>
          <a:xfrm>
            <a:off x="1571118" y="6138838"/>
            <a:ext cx="1638580" cy="646331"/>
          </a:xfrm>
          <a:prstGeom prst="rect">
            <a:avLst/>
          </a:prstGeom>
          <a:noFill/>
        </p:spPr>
        <p:txBody>
          <a:bodyPr wrap="square" rtlCol="0">
            <a:spAutoFit/>
          </a:bodyPr>
          <a:lstStyle/>
          <a:p>
            <a:pPr algn="ctr"/>
            <a:r>
              <a:rPr lang="sk-SK" dirty="0">
                <a:solidFill>
                  <a:srgbClr val="FEFBF0"/>
                </a:solidFill>
                <a:latin typeface="Cambria" panose="02040503050406030204" pitchFamily="18" charset="0"/>
                <a:ea typeface="Cambria" panose="02040503050406030204" pitchFamily="18" charset="0"/>
              </a:rPr>
              <a:t>     Žltá </a:t>
            </a:r>
          </a:p>
          <a:p>
            <a:pPr algn="r"/>
            <a:r>
              <a:rPr lang="sk-SK" dirty="0">
                <a:solidFill>
                  <a:srgbClr val="FEFBF0"/>
                </a:solidFill>
                <a:latin typeface="Cambria" panose="02040503050406030204" pitchFamily="18" charset="0"/>
                <a:ea typeface="Cambria" panose="02040503050406030204" pitchFamily="18" charset="0"/>
              </a:rPr>
              <a:t>(zlúčeniny Na)</a:t>
            </a:r>
          </a:p>
        </p:txBody>
      </p:sp>
      <p:sp>
        <p:nvSpPr>
          <p:cNvPr id="26" name="TextovéPole 25">
            <a:extLst>
              <a:ext uri="{FF2B5EF4-FFF2-40B4-BE49-F238E27FC236}">
                <a16:creationId xmlns:a16="http://schemas.microsoft.com/office/drawing/2014/main" id="{97BC0EFC-F0C5-D64A-1B23-6AAEC6143F1E}"/>
              </a:ext>
            </a:extLst>
          </p:cNvPr>
          <p:cNvSpPr txBox="1"/>
          <p:nvPr/>
        </p:nvSpPr>
        <p:spPr>
          <a:xfrm>
            <a:off x="5336946" y="5138607"/>
            <a:ext cx="1229583" cy="923330"/>
          </a:xfrm>
          <a:prstGeom prst="rect">
            <a:avLst/>
          </a:prstGeom>
          <a:noFill/>
        </p:spPr>
        <p:txBody>
          <a:bodyPr wrap="square" rtlCol="0">
            <a:spAutoFit/>
          </a:bodyPr>
          <a:lstStyle/>
          <a:p>
            <a:pPr algn="r"/>
            <a:r>
              <a:rPr lang="sk-SK" dirty="0">
                <a:solidFill>
                  <a:srgbClr val="FEFBF0"/>
                </a:solidFill>
                <a:latin typeface="Cambria" panose="02040503050406030204" pitchFamily="18" charset="0"/>
                <a:ea typeface="Cambria" panose="02040503050406030204" pitchFamily="18" charset="0"/>
              </a:rPr>
              <a:t>Zelená </a:t>
            </a:r>
          </a:p>
          <a:p>
            <a:r>
              <a:rPr lang="sk-SK" dirty="0">
                <a:solidFill>
                  <a:srgbClr val="FEFBF0"/>
                </a:solidFill>
                <a:latin typeface="Cambria" panose="02040503050406030204" pitchFamily="18" charset="0"/>
                <a:ea typeface="Cambria" panose="02040503050406030204" pitchFamily="18" charset="0"/>
              </a:rPr>
              <a:t>(zlúčeniny </a:t>
            </a:r>
          </a:p>
          <a:p>
            <a:r>
              <a:rPr lang="sk-SK" dirty="0">
                <a:solidFill>
                  <a:srgbClr val="FEFBF0"/>
                </a:solidFill>
                <a:latin typeface="Cambria" panose="02040503050406030204" pitchFamily="18" charset="0"/>
                <a:ea typeface="Cambria" panose="02040503050406030204" pitchFamily="18" charset="0"/>
              </a:rPr>
              <a:t>   Ba)</a:t>
            </a:r>
          </a:p>
        </p:txBody>
      </p:sp>
      <p:sp>
        <p:nvSpPr>
          <p:cNvPr id="27" name="TextovéPole 26">
            <a:extLst>
              <a:ext uri="{FF2B5EF4-FFF2-40B4-BE49-F238E27FC236}">
                <a16:creationId xmlns:a16="http://schemas.microsoft.com/office/drawing/2014/main" id="{2BB03301-4E13-A530-28EB-00C737B62C8F}"/>
              </a:ext>
            </a:extLst>
          </p:cNvPr>
          <p:cNvSpPr txBox="1"/>
          <p:nvPr/>
        </p:nvSpPr>
        <p:spPr>
          <a:xfrm>
            <a:off x="6193473" y="3931367"/>
            <a:ext cx="1229583" cy="923330"/>
          </a:xfrm>
          <a:prstGeom prst="rect">
            <a:avLst/>
          </a:prstGeom>
          <a:noFill/>
        </p:spPr>
        <p:txBody>
          <a:bodyPr wrap="square" rtlCol="0">
            <a:spAutoFit/>
          </a:bodyPr>
          <a:lstStyle/>
          <a:p>
            <a:pPr algn="r"/>
            <a:r>
              <a:rPr lang="sk-SK" dirty="0">
                <a:solidFill>
                  <a:srgbClr val="FEFBF0"/>
                </a:solidFill>
                <a:latin typeface="Cambria" panose="02040503050406030204" pitchFamily="18" charset="0"/>
                <a:ea typeface="Cambria" panose="02040503050406030204" pitchFamily="18" charset="0"/>
              </a:rPr>
              <a:t>Modrá</a:t>
            </a:r>
          </a:p>
          <a:p>
            <a:r>
              <a:rPr lang="sk-SK" dirty="0">
                <a:solidFill>
                  <a:srgbClr val="FEFBF0"/>
                </a:solidFill>
                <a:latin typeface="Cambria" panose="02040503050406030204" pitchFamily="18" charset="0"/>
                <a:ea typeface="Cambria" panose="02040503050406030204" pitchFamily="18" charset="0"/>
              </a:rPr>
              <a:t>(zlúčeniny  </a:t>
            </a:r>
          </a:p>
          <a:p>
            <a:r>
              <a:rPr lang="sk-SK" dirty="0">
                <a:solidFill>
                  <a:srgbClr val="FEFBF0"/>
                </a:solidFill>
                <a:latin typeface="Cambria" panose="02040503050406030204" pitchFamily="18" charset="0"/>
                <a:ea typeface="Cambria" panose="02040503050406030204" pitchFamily="18" charset="0"/>
              </a:rPr>
              <a:t>     Cu )</a:t>
            </a:r>
          </a:p>
        </p:txBody>
      </p:sp>
      <p:sp>
        <p:nvSpPr>
          <p:cNvPr id="28" name="TextovéPole 27">
            <a:extLst>
              <a:ext uri="{FF2B5EF4-FFF2-40B4-BE49-F238E27FC236}">
                <a16:creationId xmlns:a16="http://schemas.microsoft.com/office/drawing/2014/main" id="{2F1ECB6F-A41E-C52B-E98D-9D8FE9926C43}"/>
              </a:ext>
            </a:extLst>
          </p:cNvPr>
          <p:cNvSpPr txBox="1"/>
          <p:nvPr/>
        </p:nvSpPr>
        <p:spPr>
          <a:xfrm>
            <a:off x="9615685" y="5735233"/>
            <a:ext cx="1646482" cy="646331"/>
          </a:xfrm>
          <a:prstGeom prst="rect">
            <a:avLst/>
          </a:prstGeom>
          <a:noFill/>
        </p:spPr>
        <p:txBody>
          <a:bodyPr wrap="square" rtlCol="0">
            <a:spAutoFit/>
          </a:bodyPr>
          <a:lstStyle/>
          <a:p>
            <a:r>
              <a:rPr lang="sk-SK" dirty="0">
                <a:solidFill>
                  <a:srgbClr val="FEFBF0"/>
                </a:solidFill>
                <a:latin typeface="Cambria" panose="02040503050406030204" pitchFamily="18" charset="0"/>
                <a:ea typeface="Cambria" panose="02040503050406030204" pitchFamily="18" charset="0"/>
              </a:rPr>
              <a:t>Fialová </a:t>
            </a:r>
          </a:p>
          <a:p>
            <a:r>
              <a:rPr lang="sk-SK" dirty="0">
                <a:solidFill>
                  <a:srgbClr val="FEFBF0"/>
                </a:solidFill>
                <a:latin typeface="Cambria" panose="02040503050406030204" pitchFamily="18" charset="0"/>
                <a:ea typeface="Cambria" panose="02040503050406030204" pitchFamily="18" charset="0"/>
              </a:rPr>
              <a:t>(mix Sr a Cu)</a:t>
            </a:r>
          </a:p>
        </p:txBody>
      </p:sp>
      <p:sp>
        <p:nvSpPr>
          <p:cNvPr id="29" name="TextovéPole 28">
            <a:extLst>
              <a:ext uri="{FF2B5EF4-FFF2-40B4-BE49-F238E27FC236}">
                <a16:creationId xmlns:a16="http://schemas.microsoft.com/office/drawing/2014/main" id="{1BDD7272-4F31-4800-0B3D-7DD8E96BD43B}"/>
              </a:ext>
            </a:extLst>
          </p:cNvPr>
          <p:cNvSpPr txBox="1"/>
          <p:nvPr/>
        </p:nvSpPr>
        <p:spPr>
          <a:xfrm>
            <a:off x="9411106" y="2184168"/>
            <a:ext cx="2454050" cy="923330"/>
          </a:xfrm>
          <a:prstGeom prst="rect">
            <a:avLst/>
          </a:prstGeom>
          <a:noFill/>
        </p:spPr>
        <p:txBody>
          <a:bodyPr wrap="square" rtlCol="0">
            <a:spAutoFit/>
          </a:bodyPr>
          <a:lstStyle/>
          <a:p>
            <a:r>
              <a:rPr lang="sk-SK" dirty="0">
                <a:solidFill>
                  <a:srgbClr val="FEFBF0"/>
                </a:solidFill>
                <a:latin typeface="Cambria" panose="02040503050406030204" pitchFamily="18" charset="0"/>
                <a:ea typeface="Cambria" panose="02040503050406030204" pitchFamily="18" charset="0"/>
              </a:rPr>
              <a:t>Zlatá </a:t>
            </a:r>
          </a:p>
          <a:p>
            <a:r>
              <a:rPr lang="sk-SK" dirty="0">
                <a:solidFill>
                  <a:srgbClr val="FEFBF0"/>
                </a:solidFill>
                <a:latin typeface="Cambria" panose="02040503050406030204" pitchFamily="18" charset="0"/>
                <a:ea typeface="Cambria" panose="02040503050406030204" pitchFamily="18" charset="0"/>
              </a:rPr>
              <a:t>(žeravé Fe s uhlíkom, uhlík alebo sadze)</a:t>
            </a:r>
          </a:p>
        </p:txBody>
      </p:sp>
      <p:sp>
        <p:nvSpPr>
          <p:cNvPr id="30" name="TextovéPole 29">
            <a:extLst>
              <a:ext uri="{FF2B5EF4-FFF2-40B4-BE49-F238E27FC236}">
                <a16:creationId xmlns:a16="http://schemas.microsoft.com/office/drawing/2014/main" id="{70180119-5A42-10FB-6C6C-3DB8FEF4CEFF}"/>
              </a:ext>
            </a:extLst>
          </p:cNvPr>
          <p:cNvSpPr txBox="1"/>
          <p:nvPr/>
        </p:nvSpPr>
        <p:spPr>
          <a:xfrm>
            <a:off x="6185956" y="384043"/>
            <a:ext cx="3493204" cy="646331"/>
          </a:xfrm>
          <a:prstGeom prst="rect">
            <a:avLst/>
          </a:prstGeom>
          <a:noFill/>
        </p:spPr>
        <p:txBody>
          <a:bodyPr wrap="square" rtlCol="0">
            <a:spAutoFit/>
          </a:bodyPr>
          <a:lstStyle/>
          <a:p>
            <a:r>
              <a:rPr lang="sk-SK">
                <a:solidFill>
                  <a:srgbClr val="FEFBF0"/>
                </a:solidFill>
                <a:latin typeface="Cambria" panose="02040503050406030204" pitchFamily="18" charset="0"/>
                <a:ea typeface="Cambria" panose="02040503050406030204" pitchFamily="18" charset="0"/>
              </a:rPr>
              <a:t>(prášok/vločky Al, Ti alebo Mg)</a:t>
            </a:r>
          </a:p>
          <a:p>
            <a:pPr algn="r"/>
            <a:r>
              <a:rPr lang="sk-SK">
                <a:solidFill>
                  <a:srgbClr val="FEFBF0"/>
                </a:solidFill>
                <a:latin typeface="Cambria" panose="02040503050406030204" pitchFamily="18" charset="0"/>
                <a:ea typeface="Cambria" panose="02040503050406030204" pitchFamily="18" charset="0"/>
              </a:rPr>
              <a:t>Strieborná </a:t>
            </a:r>
            <a:endParaRPr lang="sk-SK" dirty="0">
              <a:solidFill>
                <a:srgbClr val="FEFBF0"/>
              </a:solidFill>
              <a:latin typeface="Cambria" panose="02040503050406030204" pitchFamily="18" charset="0"/>
              <a:ea typeface="Cambria" panose="02040503050406030204" pitchFamily="18" charset="0"/>
            </a:endParaRPr>
          </a:p>
        </p:txBody>
      </p:sp>
      <p:sp>
        <p:nvSpPr>
          <p:cNvPr id="31" name="TextovéPole 30">
            <a:extLst>
              <a:ext uri="{FF2B5EF4-FFF2-40B4-BE49-F238E27FC236}">
                <a16:creationId xmlns:a16="http://schemas.microsoft.com/office/drawing/2014/main" id="{062D19BC-5760-8E2B-0D75-A9277EE5B1F5}"/>
              </a:ext>
            </a:extLst>
          </p:cNvPr>
          <p:cNvSpPr txBox="1"/>
          <p:nvPr/>
        </p:nvSpPr>
        <p:spPr>
          <a:xfrm>
            <a:off x="4164652" y="1976818"/>
            <a:ext cx="1777103" cy="646331"/>
          </a:xfrm>
          <a:prstGeom prst="rect">
            <a:avLst/>
          </a:prstGeom>
          <a:noFill/>
        </p:spPr>
        <p:txBody>
          <a:bodyPr wrap="square" rtlCol="0">
            <a:spAutoFit/>
          </a:bodyPr>
          <a:lstStyle/>
          <a:p>
            <a:r>
              <a:rPr lang="sk-SK" dirty="0">
                <a:solidFill>
                  <a:srgbClr val="FEFBF0"/>
                </a:solidFill>
                <a:latin typeface="Cambria" panose="02040503050406030204" pitchFamily="18" charset="0"/>
                <a:ea typeface="Cambria" panose="02040503050406030204" pitchFamily="18" charset="0"/>
              </a:rPr>
              <a:t>Elektrická biela</a:t>
            </a:r>
          </a:p>
          <a:p>
            <a:r>
              <a:rPr lang="sk-SK" dirty="0">
                <a:solidFill>
                  <a:srgbClr val="FEFBF0"/>
                </a:solidFill>
                <a:latin typeface="Cambria" panose="02040503050406030204" pitchFamily="18" charset="0"/>
                <a:ea typeface="Cambria" panose="02040503050406030204" pitchFamily="18" charset="0"/>
              </a:rPr>
              <a:t>(Mg, Al, </a:t>
            </a:r>
            <a:r>
              <a:rPr lang="sk-SK" dirty="0" err="1">
                <a:solidFill>
                  <a:srgbClr val="FEFBF0"/>
                </a:solidFill>
                <a:latin typeface="Cambria" panose="02040503050406030204" pitchFamily="18" charset="0"/>
                <a:ea typeface="Cambria" panose="02040503050406030204" pitchFamily="18" charset="0"/>
              </a:rPr>
              <a:t>BaO</a:t>
            </a:r>
            <a:r>
              <a:rPr lang="sk-SK" dirty="0">
                <a:solidFill>
                  <a:srgbClr val="FEFBF0"/>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41724920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 name="Obrázek 11" descr="Obsah obrázku ohňostroj, prskavka, Silvestr, Nový rok&#10;&#10;Popis byl vytvořen automaticky">
            <a:extLst>
              <a:ext uri="{FF2B5EF4-FFF2-40B4-BE49-F238E27FC236}">
                <a16:creationId xmlns:a16="http://schemas.microsoft.com/office/drawing/2014/main" id="{080ADB56-27D1-592F-6DFC-D23799F1BB3E}"/>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val="0"/>
              </a:ext>
            </a:extLst>
          </a:blip>
          <a:srcRect t="5611"/>
          <a:stretch/>
        </p:blipFill>
        <p:spPr>
          <a:xfrm flipH="1">
            <a:off x="7245752" y="0"/>
            <a:ext cx="4946248" cy="4228837"/>
          </a:xfrm>
          <a:prstGeom prst="rect">
            <a:avLst/>
          </a:prstGeom>
        </p:spPr>
      </p:pic>
      <p:sp>
        <p:nvSpPr>
          <p:cNvPr id="2" name="Zástupný symbol pro číslo snímku 1">
            <a:extLst>
              <a:ext uri="{FF2B5EF4-FFF2-40B4-BE49-F238E27FC236}">
                <a16:creationId xmlns:a16="http://schemas.microsoft.com/office/drawing/2014/main" id="{8D95C2C9-9641-71CD-D320-EEEDE671A32E}"/>
              </a:ext>
            </a:extLst>
          </p:cNvPr>
          <p:cNvSpPr>
            <a:spLocks noGrp="1"/>
          </p:cNvSpPr>
          <p:nvPr>
            <p:ph type="sldNum" sz="quarter" idx="12"/>
          </p:nvPr>
        </p:nvSpPr>
        <p:spPr>
          <a:xfrm>
            <a:off x="8645324" y="6492875"/>
            <a:ext cx="2743200" cy="365125"/>
          </a:xfrm>
        </p:spPr>
        <p:txBody>
          <a:bodyPr/>
          <a:lstStyle/>
          <a:p>
            <a:fld id="{36BB15AE-240B-47DD-91B2-8197611076B4}" type="slidenum">
              <a:rPr lang="sk-SK" smtClean="0"/>
              <a:t>8</a:t>
            </a:fld>
            <a:endParaRPr lang="sk-SK"/>
          </a:p>
        </p:txBody>
      </p:sp>
      <p:sp>
        <p:nvSpPr>
          <p:cNvPr id="4" name="TextovéPole 3">
            <a:extLst>
              <a:ext uri="{FF2B5EF4-FFF2-40B4-BE49-F238E27FC236}">
                <a16:creationId xmlns:a16="http://schemas.microsoft.com/office/drawing/2014/main" id="{938E76E6-8077-5BA8-21FC-4BC3E9DCF3CB}"/>
              </a:ext>
            </a:extLst>
          </p:cNvPr>
          <p:cNvSpPr txBox="1"/>
          <p:nvPr/>
        </p:nvSpPr>
        <p:spPr>
          <a:xfrm>
            <a:off x="4877764" y="2197474"/>
            <a:ext cx="5139160" cy="646331"/>
          </a:xfrm>
          <a:prstGeom prst="rect">
            <a:avLst/>
          </a:prstGeom>
          <a:noFill/>
        </p:spPr>
        <p:txBody>
          <a:bodyPr wrap="square" rtlCol="0">
            <a:spAutoFit/>
          </a:bodyPr>
          <a:lstStyle/>
          <a:p>
            <a:r>
              <a:rPr lang="sk-SK" sz="3600" dirty="0">
                <a:solidFill>
                  <a:srgbClr val="FEFBF0"/>
                </a:solidFill>
                <a:latin typeface="Bell MT" panose="02020503060305020303" pitchFamily="18" charset="0"/>
              </a:rPr>
              <a:t>PRSKAVKY</a:t>
            </a:r>
          </a:p>
        </p:txBody>
      </p:sp>
      <p:pic>
        <p:nvPicPr>
          <p:cNvPr id="7" name="Obrázek 6">
            <a:extLst>
              <a:ext uri="{FF2B5EF4-FFF2-40B4-BE49-F238E27FC236}">
                <a16:creationId xmlns:a16="http://schemas.microsoft.com/office/drawing/2014/main" id="{46CADC39-B8F7-DA41-E52D-28771FECEEE5}"/>
              </a:ext>
            </a:extLst>
          </p:cNvPr>
          <p:cNvPicPr>
            <a:picLocks noChangeAspect="1"/>
          </p:cNvPicPr>
          <p:nvPr/>
        </p:nvPicPr>
        <p:blipFill rotWithShape="1">
          <a:blip r:embed="rId4"/>
          <a:srcRect l="6190" t="6274" r="7059"/>
          <a:stretch/>
        </p:blipFill>
        <p:spPr>
          <a:xfrm>
            <a:off x="6096000" y="3791158"/>
            <a:ext cx="3520633" cy="3059345"/>
          </a:xfrm>
          <a:prstGeom prst="rect">
            <a:avLst/>
          </a:prstGeom>
        </p:spPr>
      </p:pic>
      <p:pic>
        <p:nvPicPr>
          <p:cNvPr id="16" name="Obrázek 15" descr="Obsah obrázku ohňostroj, prskavka, Silvestr, Nový rok&#10;&#10;Popis byl vytvořen automaticky">
            <a:extLst>
              <a:ext uri="{FF2B5EF4-FFF2-40B4-BE49-F238E27FC236}">
                <a16:creationId xmlns:a16="http://schemas.microsoft.com/office/drawing/2014/main" id="{C00CDE4E-621D-7413-6F47-F21F0ADD66BD}"/>
              </a:ext>
            </a:extLst>
          </p:cNvPr>
          <p:cNvPicPr>
            <a:picLocks noChangeAspect="1"/>
          </p:cNvPicPr>
          <p:nvPr/>
        </p:nvPicPr>
        <p:blipFill rotWithShape="1">
          <a:blip r:embed="rId5">
            <a:extLst>
              <a:ext uri="{28A0092B-C50C-407E-A947-70E740481C1C}">
                <a14:useLocalDpi xmlns:a14="http://schemas.microsoft.com/office/drawing/2010/main" val="0"/>
              </a:ext>
            </a:extLst>
          </a:blip>
          <a:srcRect l="6289" r="17349" b="11089"/>
          <a:stretch/>
        </p:blipFill>
        <p:spPr>
          <a:xfrm flipH="1">
            <a:off x="-1" y="156660"/>
            <a:ext cx="3338814" cy="3887511"/>
          </a:xfrm>
          <a:prstGeom prst="rect">
            <a:avLst/>
          </a:prstGeom>
        </p:spPr>
      </p:pic>
      <p:sp>
        <p:nvSpPr>
          <p:cNvPr id="8" name="TextovéPole 7">
            <a:extLst>
              <a:ext uri="{FF2B5EF4-FFF2-40B4-BE49-F238E27FC236}">
                <a16:creationId xmlns:a16="http://schemas.microsoft.com/office/drawing/2014/main" id="{31C7F5AF-2E54-CFE9-4136-8CB29742157F}"/>
              </a:ext>
            </a:extLst>
          </p:cNvPr>
          <p:cNvSpPr txBox="1"/>
          <p:nvPr/>
        </p:nvSpPr>
        <p:spPr>
          <a:xfrm>
            <a:off x="8645324" y="6123543"/>
            <a:ext cx="2743200" cy="369332"/>
          </a:xfrm>
          <a:prstGeom prst="rect">
            <a:avLst/>
          </a:prstGeom>
          <a:noFill/>
        </p:spPr>
        <p:txBody>
          <a:bodyPr wrap="square" rtlCol="0">
            <a:spAutoFit/>
          </a:bodyPr>
          <a:lstStyle/>
          <a:p>
            <a:r>
              <a:rPr lang="sk-SK" dirty="0">
                <a:solidFill>
                  <a:srgbClr val="FEFBF0"/>
                </a:solidFill>
                <a:latin typeface="Cambria" panose="02040503050406030204" pitchFamily="18" charset="0"/>
                <a:ea typeface="Cambria" panose="02040503050406030204" pitchFamily="18" charset="0"/>
              </a:rPr>
              <a:t>Žlté rozvetvovanie - Fe</a:t>
            </a:r>
          </a:p>
        </p:txBody>
      </p:sp>
      <p:pic>
        <p:nvPicPr>
          <p:cNvPr id="10" name="Obrázek 9" descr="Obsah obrázku ohňostroj, černobílá, venku, prskavka&#10;&#10;Popis byl vytvořen automaticky">
            <a:extLst>
              <a:ext uri="{FF2B5EF4-FFF2-40B4-BE49-F238E27FC236}">
                <a16:creationId xmlns:a16="http://schemas.microsoft.com/office/drawing/2014/main" id="{F7EBDE99-7D18-B4C3-2313-3A5982CFFA14}"/>
              </a:ext>
            </a:extLst>
          </p:cNvPr>
          <p:cNvPicPr>
            <a:picLocks noChangeAspect="1"/>
          </p:cNvPicPr>
          <p:nvPr/>
        </p:nvPicPr>
        <p:blipFill rotWithShape="1">
          <a:blip r:embed="rId6">
            <a:extLst>
              <a:ext uri="{28A0092B-C50C-407E-A947-70E740481C1C}">
                <a14:useLocalDpi xmlns:a14="http://schemas.microsoft.com/office/drawing/2010/main" val="0"/>
              </a:ext>
            </a:extLst>
          </a:blip>
          <a:srcRect l="18458" r="13016" b="7506"/>
          <a:stretch/>
        </p:blipFill>
        <p:spPr>
          <a:xfrm>
            <a:off x="1586696" y="3220872"/>
            <a:ext cx="3738623" cy="3637128"/>
          </a:xfrm>
          <a:prstGeom prst="rect">
            <a:avLst/>
          </a:prstGeom>
          <a:effectLst>
            <a:softEdge rad="431800"/>
          </a:effectLst>
        </p:spPr>
      </p:pic>
      <p:sp>
        <p:nvSpPr>
          <p:cNvPr id="13" name="TextovéPole 12">
            <a:extLst>
              <a:ext uri="{FF2B5EF4-FFF2-40B4-BE49-F238E27FC236}">
                <a16:creationId xmlns:a16="http://schemas.microsoft.com/office/drawing/2014/main" id="{5984FE3D-2783-56D3-F6A3-69A390126353}"/>
              </a:ext>
            </a:extLst>
          </p:cNvPr>
          <p:cNvSpPr txBox="1"/>
          <p:nvPr/>
        </p:nvSpPr>
        <p:spPr>
          <a:xfrm>
            <a:off x="9718876" y="3859505"/>
            <a:ext cx="2754774" cy="369332"/>
          </a:xfrm>
          <a:prstGeom prst="rect">
            <a:avLst/>
          </a:prstGeom>
          <a:noFill/>
        </p:spPr>
        <p:txBody>
          <a:bodyPr wrap="square" rtlCol="0">
            <a:spAutoFit/>
          </a:bodyPr>
          <a:lstStyle/>
          <a:p>
            <a:r>
              <a:rPr lang="sk-SK" dirty="0">
                <a:solidFill>
                  <a:srgbClr val="FEFBF0"/>
                </a:solidFill>
                <a:latin typeface="Cambria" panose="02040503050406030204" pitchFamily="18" charset="0"/>
                <a:ea typeface="Cambria" panose="02040503050406030204" pitchFamily="18" charset="0"/>
              </a:rPr>
              <a:t>Bohaté biele iskry - Ti</a:t>
            </a:r>
          </a:p>
        </p:txBody>
      </p:sp>
      <p:sp>
        <p:nvSpPr>
          <p:cNvPr id="14" name="TextovéPole 13">
            <a:extLst>
              <a:ext uri="{FF2B5EF4-FFF2-40B4-BE49-F238E27FC236}">
                <a16:creationId xmlns:a16="http://schemas.microsoft.com/office/drawing/2014/main" id="{DEBAEBAC-3715-F760-2967-BD152C1BDA13}"/>
              </a:ext>
            </a:extLst>
          </p:cNvPr>
          <p:cNvSpPr txBox="1"/>
          <p:nvPr/>
        </p:nvSpPr>
        <p:spPr>
          <a:xfrm>
            <a:off x="215096" y="5570533"/>
            <a:ext cx="2743200" cy="646331"/>
          </a:xfrm>
          <a:prstGeom prst="rect">
            <a:avLst/>
          </a:prstGeom>
          <a:noFill/>
        </p:spPr>
        <p:txBody>
          <a:bodyPr wrap="square" rtlCol="0">
            <a:spAutoFit/>
          </a:bodyPr>
          <a:lstStyle/>
          <a:p>
            <a:r>
              <a:rPr lang="sk-SK" dirty="0">
                <a:solidFill>
                  <a:srgbClr val="FEFBF0"/>
                </a:solidFill>
                <a:latin typeface="Cambria" panose="02040503050406030204" pitchFamily="18" charset="0"/>
                <a:ea typeface="Cambria" panose="02040503050406030204" pitchFamily="18" charset="0"/>
              </a:rPr>
              <a:t>Biele iskry </a:t>
            </a:r>
          </a:p>
          <a:p>
            <a:r>
              <a:rPr lang="sk-SK" dirty="0">
                <a:solidFill>
                  <a:srgbClr val="FEFBF0"/>
                </a:solidFill>
                <a:latin typeface="Cambria" panose="02040503050406030204" pitchFamily="18" charset="0"/>
                <a:ea typeface="Cambria" panose="02040503050406030204" pitchFamily="18" charset="0"/>
              </a:rPr>
              <a:t>– Al, Mn, Mg</a:t>
            </a:r>
          </a:p>
        </p:txBody>
      </p:sp>
      <p:sp>
        <p:nvSpPr>
          <p:cNvPr id="17" name="TextovéPole 16">
            <a:extLst>
              <a:ext uri="{FF2B5EF4-FFF2-40B4-BE49-F238E27FC236}">
                <a16:creationId xmlns:a16="http://schemas.microsoft.com/office/drawing/2014/main" id="{8828463A-4E58-3156-46F9-D431F2DFFF37}"/>
              </a:ext>
            </a:extLst>
          </p:cNvPr>
          <p:cNvSpPr txBox="1"/>
          <p:nvPr/>
        </p:nvSpPr>
        <p:spPr>
          <a:xfrm>
            <a:off x="1669406" y="1137062"/>
            <a:ext cx="2743200" cy="646331"/>
          </a:xfrm>
          <a:prstGeom prst="rect">
            <a:avLst/>
          </a:prstGeom>
          <a:noFill/>
        </p:spPr>
        <p:txBody>
          <a:bodyPr wrap="square" rtlCol="0">
            <a:spAutoFit/>
          </a:bodyPr>
          <a:lstStyle/>
          <a:p>
            <a:pPr algn="r"/>
            <a:r>
              <a:rPr lang="sk-SK" dirty="0">
                <a:solidFill>
                  <a:srgbClr val="FEFBF0"/>
                </a:solidFill>
                <a:latin typeface="Cambria" panose="02040503050406030204" pitchFamily="18" charset="0"/>
                <a:ea typeface="Cambria" panose="02040503050406030204" pitchFamily="18" charset="0"/>
              </a:rPr>
              <a:t>Žlto-zlaté iskry </a:t>
            </a:r>
          </a:p>
          <a:p>
            <a:pPr algn="r"/>
            <a:r>
              <a:rPr lang="sk-SK" dirty="0">
                <a:solidFill>
                  <a:srgbClr val="FEFBF0"/>
                </a:solidFill>
                <a:latin typeface="Cambria" panose="02040503050406030204" pitchFamily="18" charset="0"/>
                <a:ea typeface="Cambria" panose="02040503050406030204" pitchFamily="18" charset="0"/>
              </a:rPr>
              <a:t>– Fe, Ti</a:t>
            </a:r>
          </a:p>
        </p:txBody>
      </p:sp>
    </p:spTree>
    <p:extLst>
      <p:ext uri="{BB962C8B-B14F-4D97-AF65-F5344CB8AC3E}">
        <p14:creationId xmlns:p14="http://schemas.microsoft.com/office/powerpoint/2010/main" val="42734881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236E9D3-9E3B-D633-4872-3DCF8603F539}"/>
              </a:ext>
            </a:extLst>
          </p:cNvPr>
          <p:cNvSpPr>
            <a:spLocks noGrp="1"/>
          </p:cNvSpPr>
          <p:nvPr>
            <p:ph type="title"/>
          </p:nvPr>
        </p:nvSpPr>
        <p:spPr/>
        <p:txBody>
          <a:bodyPr/>
          <a:lstStyle/>
          <a:p>
            <a:r>
              <a:rPr lang="sk-SK" dirty="0">
                <a:solidFill>
                  <a:srgbClr val="FEFBF0"/>
                </a:solidFill>
                <a:latin typeface="Cambria" panose="02040503050406030204" pitchFamily="18" charset="0"/>
                <a:ea typeface="Cambria" panose="02040503050406030204" pitchFamily="18" charset="0"/>
              </a:rPr>
              <a:t>ZDROJE</a:t>
            </a:r>
          </a:p>
        </p:txBody>
      </p:sp>
      <p:sp>
        <p:nvSpPr>
          <p:cNvPr id="3" name="Zástupný obsah 2">
            <a:extLst>
              <a:ext uri="{FF2B5EF4-FFF2-40B4-BE49-F238E27FC236}">
                <a16:creationId xmlns:a16="http://schemas.microsoft.com/office/drawing/2014/main" id="{2FB3A27C-C3E4-1050-FD3B-F18729D270A4}"/>
              </a:ext>
            </a:extLst>
          </p:cNvPr>
          <p:cNvSpPr>
            <a:spLocks noGrp="1"/>
          </p:cNvSpPr>
          <p:nvPr>
            <p:ph idx="1"/>
          </p:nvPr>
        </p:nvSpPr>
        <p:spPr/>
        <p:txBody>
          <a:bodyPr>
            <a:normAutofit/>
          </a:bodyPr>
          <a:lstStyle/>
          <a:p>
            <a:pPr lvl="1"/>
            <a:r>
              <a:rPr lang="sk-SK" dirty="0">
                <a:solidFill>
                  <a:srgbClr val="FEFBF0"/>
                </a:solidFill>
                <a:latin typeface="Cambria" panose="02040503050406030204" pitchFamily="18" charset="0"/>
                <a:ea typeface="Cambria" panose="02040503050406030204" pitchFamily="18" charset="0"/>
                <a:hlinkClick r:id="rId2">
                  <a:extLst>
                    <a:ext uri="{A12FA001-AC4F-418D-AE19-62706E023703}">
                      <ahyp:hlinkClr xmlns:ahyp="http://schemas.microsoft.com/office/drawing/2018/hyperlinkcolor" val="tx"/>
                    </a:ext>
                  </a:extLst>
                </a:hlinkClick>
              </a:rPr>
              <a:t>https://ssec.si.edu/stemvisions-blog/evolution-fireworks</a:t>
            </a:r>
            <a:r>
              <a:rPr lang="sk-SK" dirty="0">
                <a:solidFill>
                  <a:srgbClr val="FEFBF0"/>
                </a:solidFill>
                <a:latin typeface="Cambria" panose="02040503050406030204" pitchFamily="18" charset="0"/>
                <a:ea typeface="Cambria" panose="02040503050406030204" pitchFamily="18" charset="0"/>
              </a:rPr>
              <a:t> </a:t>
            </a:r>
          </a:p>
          <a:p>
            <a:pPr lvl="1"/>
            <a:r>
              <a:rPr lang="sk-SK" dirty="0" err="1">
                <a:solidFill>
                  <a:srgbClr val="FEFBF0"/>
                </a:solidFill>
                <a:latin typeface="Cambria" panose="02040503050406030204" pitchFamily="18" charset="0"/>
                <a:ea typeface="Cambria" panose="02040503050406030204" pitchFamily="18" charset="0"/>
              </a:rPr>
              <a:t>Russel</a:t>
            </a:r>
            <a:r>
              <a:rPr lang="sk-SK" dirty="0">
                <a:solidFill>
                  <a:srgbClr val="FEFBF0"/>
                </a:solidFill>
                <a:latin typeface="Cambria" panose="02040503050406030204" pitchFamily="18" charset="0"/>
                <a:ea typeface="Cambria" panose="02040503050406030204" pitchFamily="18" charset="0"/>
              </a:rPr>
              <a:t>, Michael. </a:t>
            </a:r>
            <a:r>
              <a:rPr lang="sk-SK" dirty="0" err="1">
                <a:solidFill>
                  <a:srgbClr val="FEFBF0"/>
                </a:solidFill>
                <a:latin typeface="Cambria" panose="02040503050406030204" pitchFamily="18" charset="0"/>
                <a:ea typeface="Cambria" panose="02040503050406030204" pitchFamily="18" charset="0"/>
              </a:rPr>
              <a:t>The</a:t>
            </a:r>
            <a:r>
              <a:rPr lang="sk-SK" dirty="0">
                <a:solidFill>
                  <a:srgbClr val="FEFBF0"/>
                </a:solidFill>
                <a:latin typeface="Cambria" panose="02040503050406030204" pitchFamily="18" charset="0"/>
                <a:ea typeface="Cambria" panose="02040503050406030204" pitchFamily="18" charset="0"/>
              </a:rPr>
              <a:t> </a:t>
            </a:r>
            <a:r>
              <a:rPr lang="sk-SK" dirty="0" err="1">
                <a:solidFill>
                  <a:srgbClr val="FEFBF0"/>
                </a:solidFill>
                <a:latin typeface="Cambria" panose="02040503050406030204" pitchFamily="18" charset="0"/>
                <a:ea typeface="Cambria" panose="02040503050406030204" pitchFamily="18" charset="0"/>
              </a:rPr>
              <a:t>chemistry</a:t>
            </a:r>
            <a:r>
              <a:rPr lang="sk-SK" dirty="0">
                <a:solidFill>
                  <a:srgbClr val="FEFBF0"/>
                </a:solidFill>
                <a:latin typeface="Cambria" panose="02040503050406030204" pitchFamily="18" charset="0"/>
                <a:ea typeface="Cambria" panose="02040503050406030204" pitchFamily="18" charset="0"/>
              </a:rPr>
              <a:t> of </a:t>
            </a:r>
            <a:r>
              <a:rPr lang="sk-SK" dirty="0" err="1">
                <a:solidFill>
                  <a:srgbClr val="FEFBF0"/>
                </a:solidFill>
                <a:latin typeface="Cambria" panose="02040503050406030204" pitchFamily="18" charset="0"/>
                <a:ea typeface="Cambria" panose="02040503050406030204" pitchFamily="18" charset="0"/>
              </a:rPr>
              <a:t>fireworks</a:t>
            </a:r>
            <a:r>
              <a:rPr lang="sk-SK" dirty="0">
                <a:solidFill>
                  <a:srgbClr val="FEFBF0"/>
                </a:solidFill>
                <a:latin typeface="Cambria" panose="02040503050406030204" pitchFamily="18" charset="0"/>
                <a:ea typeface="Cambria" panose="02040503050406030204" pitchFamily="18" charset="0"/>
              </a:rPr>
              <a:t>. </a:t>
            </a:r>
            <a:r>
              <a:rPr lang="en-US" dirty="0">
                <a:solidFill>
                  <a:srgbClr val="FEFBF0"/>
                </a:solidFill>
                <a:latin typeface="Cambria" panose="02040503050406030204" pitchFamily="18" charset="0"/>
                <a:ea typeface="Cambria" panose="02040503050406030204" pitchFamily="18" charset="0"/>
              </a:rPr>
              <a:t>Royal Society of Chemistry, 2009</a:t>
            </a:r>
            <a:endParaRPr lang="sk-SK" dirty="0">
              <a:solidFill>
                <a:srgbClr val="FEFBF0"/>
              </a:solidFill>
              <a:latin typeface="Cambria" panose="02040503050406030204" pitchFamily="18" charset="0"/>
              <a:ea typeface="Cambria" panose="02040503050406030204" pitchFamily="18" charset="0"/>
            </a:endParaRPr>
          </a:p>
          <a:p>
            <a:pPr lvl="1"/>
            <a:r>
              <a:rPr lang="sk-SK" dirty="0">
                <a:solidFill>
                  <a:srgbClr val="FEFBF0"/>
                </a:solidFill>
                <a:latin typeface="Cambria" panose="02040503050406030204" pitchFamily="18" charset="0"/>
                <a:ea typeface="Cambria" panose="02040503050406030204" pitchFamily="18" charset="0"/>
                <a:hlinkClick r:id="rId3">
                  <a:extLst>
                    <a:ext uri="{A12FA001-AC4F-418D-AE19-62706E023703}">
                      <ahyp:hlinkClr xmlns:ahyp="http://schemas.microsoft.com/office/drawing/2018/hyperlinkcolor" val="tx"/>
                    </a:ext>
                  </a:extLst>
                </a:hlinkClick>
              </a:rPr>
              <a:t>https://www.cuzzs.cz/cs/akreditovana-certifikace-pyrotechniky/</a:t>
            </a:r>
            <a:r>
              <a:rPr lang="sk-SK" dirty="0">
                <a:solidFill>
                  <a:srgbClr val="FEFBF0"/>
                </a:solidFill>
                <a:latin typeface="Cambria" panose="02040503050406030204" pitchFamily="18" charset="0"/>
                <a:ea typeface="Cambria" panose="02040503050406030204" pitchFamily="18" charset="0"/>
              </a:rPr>
              <a:t>	</a:t>
            </a:r>
          </a:p>
          <a:p>
            <a:pPr lvl="1"/>
            <a:r>
              <a:rPr lang="sk-SK" dirty="0">
                <a:solidFill>
                  <a:srgbClr val="FEFBF0"/>
                </a:solidFill>
                <a:latin typeface="Cambria" panose="02040503050406030204" pitchFamily="18" charset="0"/>
                <a:ea typeface="Cambria" panose="02040503050406030204" pitchFamily="18" charset="0"/>
                <a:hlinkClick r:id="rId4">
                  <a:extLst>
                    <a:ext uri="{A12FA001-AC4F-418D-AE19-62706E023703}">
                      <ahyp:hlinkClr xmlns:ahyp="http://schemas.microsoft.com/office/drawing/2018/hyperlinkcolor" val="tx"/>
                    </a:ext>
                  </a:extLst>
                </a:hlinkClick>
              </a:rPr>
              <a:t>https://sciencenotes.org/firework-colors-chemistry/</a:t>
            </a:r>
            <a:endParaRPr lang="sk-SK" dirty="0">
              <a:solidFill>
                <a:srgbClr val="FEFBF0"/>
              </a:solidFill>
              <a:latin typeface="Cambria" panose="02040503050406030204" pitchFamily="18" charset="0"/>
              <a:ea typeface="Cambria" panose="02040503050406030204" pitchFamily="18" charset="0"/>
            </a:endParaRPr>
          </a:p>
          <a:p>
            <a:pPr lvl="1"/>
            <a:r>
              <a:rPr lang="sk-SK" dirty="0">
                <a:solidFill>
                  <a:srgbClr val="FEFBF0"/>
                </a:solidFill>
                <a:latin typeface="Cambria" panose="02040503050406030204" pitchFamily="18" charset="0"/>
                <a:ea typeface="Cambria" panose="02040503050406030204" pitchFamily="18" charset="0"/>
                <a:hlinkClick r:id="rId5">
                  <a:extLst>
                    <a:ext uri="{A12FA001-AC4F-418D-AE19-62706E023703}">
                      <ahyp:hlinkClr xmlns:ahyp="http://schemas.microsoft.com/office/drawing/2018/hyperlinkcolor" val="tx"/>
                    </a:ext>
                  </a:extLst>
                </a:hlinkClick>
              </a:rPr>
              <a:t>https://web.archive.org/web/20050213035708/http://www.pyrocreations.com/sparkler_compositions</a:t>
            </a:r>
            <a:r>
              <a:rPr lang="sk-SK" dirty="0">
                <a:solidFill>
                  <a:srgbClr val="FEFBF0"/>
                </a:solidFill>
                <a:latin typeface="Cambria" panose="02040503050406030204" pitchFamily="18" charset="0"/>
                <a:ea typeface="Cambria" panose="02040503050406030204" pitchFamily="18" charset="0"/>
              </a:rPr>
              <a:t> </a:t>
            </a:r>
          </a:p>
          <a:p>
            <a:pPr lvl="1"/>
            <a:r>
              <a:rPr lang="sk-SK" dirty="0">
                <a:solidFill>
                  <a:srgbClr val="FEFBF0"/>
                </a:solidFill>
                <a:latin typeface="Cambria" panose="02040503050406030204" pitchFamily="18" charset="0"/>
                <a:ea typeface="Cambria" panose="02040503050406030204" pitchFamily="18" charset="0"/>
                <a:hlinkClick r:id="rId6">
                  <a:extLst>
                    <a:ext uri="{A12FA001-AC4F-418D-AE19-62706E023703}">
                      <ahyp:hlinkClr xmlns:ahyp="http://schemas.microsoft.com/office/drawing/2018/hyperlinkcolor" val="tx"/>
                    </a:ext>
                  </a:extLst>
                </a:hlinkClick>
              </a:rPr>
              <a:t>https://en.wikipedia.org/wiki/Sparkler</a:t>
            </a:r>
            <a:r>
              <a:rPr lang="sk-SK" dirty="0">
                <a:solidFill>
                  <a:srgbClr val="FEFBF0"/>
                </a:solidFill>
                <a:latin typeface="Cambria" panose="02040503050406030204" pitchFamily="18" charset="0"/>
                <a:ea typeface="Cambria" panose="02040503050406030204" pitchFamily="18" charset="0"/>
              </a:rPr>
              <a:t> </a:t>
            </a:r>
          </a:p>
        </p:txBody>
      </p:sp>
      <p:sp>
        <p:nvSpPr>
          <p:cNvPr id="4" name="Zástupný symbol pro číslo snímku 3">
            <a:extLst>
              <a:ext uri="{FF2B5EF4-FFF2-40B4-BE49-F238E27FC236}">
                <a16:creationId xmlns:a16="http://schemas.microsoft.com/office/drawing/2014/main" id="{42D3C499-F1A2-C9F0-BF67-CF6578869509}"/>
              </a:ext>
            </a:extLst>
          </p:cNvPr>
          <p:cNvSpPr>
            <a:spLocks noGrp="1"/>
          </p:cNvSpPr>
          <p:nvPr>
            <p:ph type="sldNum" sz="quarter" idx="12"/>
          </p:nvPr>
        </p:nvSpPr>
        <p:spPr>
          <a:xfrm>
            <a:off x="8610600" y="6492875"/>
            <a:ext cx="2743200" cy="365125"/>
          </a:xfrm>
        </p:spPr>
        <p:txBody>
          <a:bodyPr/>
          <a:lstStyle/>
          <a:p>
            <a:fld id="{36BB15AE-240B-47DD-91B2-8197611076B4}" type="slidenum">
              <a:rPr lang="sk-SK" smtClean="0"/>
              <a:t>9</a:t>
            </a:fld>
            <a:endParaRPr lang="sk-SK"/>
          </a:p>
        </p:txBody>
      </p:sp>
    </p:spTree>
    <p:extLst>
      <p:ext uri="{BB962C8B-B14F-4D97-AF65-F5344CB8AC3E}">
        <p14:creationId xmlns:p14="http://schemas.microsoft.com/office/powerpoint/2010/main" val="645946783"/>
      </p:ext>
    </p:extLst>
  </p:cSld>
  <p:clrMapOvr>
    <a:masterClrMapping/>
  </p:clrMapOvr>
</p:sld>
</file>

<file path=ppt/theme/theme1.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4094</TotalTime>
  <Words>461</Words>
  <Application>Microsoft Office PowerPoint</Application>
  <PresentationFormat>Širokoúhlá obrazovka</PresentationFormat>
  <Paragraphs>101</Paragraphs>
  <Slides>10</Slides>
  <Notes>0</Notes>
  <HiddenSlides>0</HiddenSlides>
  <MMClips>0</MMClips>
  <ScaleCrop>false</ScaleCrop>
  <HeadingPairs>
    <vt:vector size="6" baseType="variant">
      <vt:variant>
        <vt:lpstr>Použitá písma</vt:lpstr>
      </vt:variant>
      <vt:variant>
        <vt:i4>8</vt:i4>
      </vt:variant>
      <vt:variant>
        <vt:lpstr>Motiv</vt:lpstr>
      </vt:variant>
      <vt:variant>
        <vt:i4>1</vt:i4>
      </vt:variant>
      <vt:variant>
        <vt:lpstr>Nadpisy snímků</vt:lpstr>
      </vt:variant>
      <vt:variant>
        <vt:i4>10</vt:i4>
      </vt:variant>
    </vt:vector>
  </HeadingPairs>
  <TitlesOfParts>
    <vt:vector size="19" baseType="lpstr">
      <vt:lpstr>Arial</vt:lpstr>
      <vt:lpstr>Bell MT</vt:lpstr>
      <vt:lpstr>Calibri</vt:lpstr>
      <vt:lpstr>Calibri Light</vt:lpstr>
      <vt:lpstr>Cambria</vt:lpstr>
      <vt:lpstr>Cambria Math</vt:lpstr>
      <vt:lpstr>Courier New</vt:lpstr>
      <vt:lpstr>Wingdings</vt:lpstr>
      <vt:lpstr>Motiv Office</vt:lpstr>
      <vt:lpstr>ZÁBAVNÁ  PYROTECHNIKA</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ZDROJE</vt:lpstr>
      <vt:lpstr>ĎAKUJEM  ZA POZORNOSŤ</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Zábavná pyrotechnika</dc:title>
  <dc:creator>Antónia Cordova Beldumová</dc:creator>
  <cp:lastModifiedBy>Antónia Cordova Beldumová</cp:lastModifiedBy>
  <cp:revision>11</cp:revision>
  <dcterms:created xsi:type="dcterms:W3CDTF">2023-11-27T08:44:39Z</dcterms:created>
  <dcterms:modified xsi:type="dcterms:W3CDTF">2023-12-05T22:10:10Z</dcterms:modified>
</cp:coreProperties>
</file>